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1" r:id="rId1"/>
    <p:sldMasterId id="2147483656" r:id="rId2"/>
    <p:sldMasterId id="2147483654" r:id="rId3"/>
  </p:sldMasterIdLst>
  <p:notesMasterIdLst>
    <p:notesMasterId r:id="rId63"/>
  </p:notesMasterIdLst>
  <p:sldIdLst>
    <p:sldId id="317" r:id="rId4"/>
    <p:sldId id="271" r:id="rId5"/>
    <p:sldId id="274" r:id="rId6"/>
    <p:sldId id="278" r:id="rId7"/>
    <p:sldId id="277" r:id="rId8"/>
    <p:sldId id="280" r:id="rId9"/>
    <p:sldId id="256" r:id="rId10"/>
    <p:sldId id="283" r:id="rId11"/>
    <p:sldId id="287" r:id="rId12"/>
    <p:sldId id="279" r:id="rId13"/>
    <p:sldId id="285" r:id="rId14"/>
    <p:sldId id="321" r:id="rId15"/>
    <p:sldId id="282" r:id="rId16"/>
    <p:sldId id="289" r:id="rId17"/>
    <p:sldId id="281" r:id="rId18"/>
    <p:sldId id="288" r:id="rId19"/>
    <p:sldId id="286" r:id="rId20"/>
    <p:sldId id="322" r:id="rId21"/>
    <p:sldId id="291" r:id="rId22"/>
    <p:sldId id="292" r:id="rId23"/>
    <p:sldId id="293" r:id="rId24"/>
    <p:sldId id="301" r:id="rId25"/>
    <p:sldId id="318" r:id="rId26"/>
    <p:sldId id="296" r:id="rId27"/>
    <p:sldId id="300" r:id="rId28"/>
    <p:sldId id="319" r:id="rId29"/>
    <p:sldId id="299" r:id="rId30"/>
    <p:sldId id="298" r:id="rId31"/>
    <p:sldId id="309" r:id="rId32"/>
    <p:sldId id="323" r:id="rId33"/>
    <p:sldId id="294" r:id="rId34"/>
    <p:sldId id="295" r:id="rId35"/>
    <p:sldId id="305" r:id="rId36"/>
    <p:sldId id="304" r:id="rId37"/>
    <p:sldId id="303" r:id="rId38"/>
    <p:sldId id="308" r:id="rId39"/>
    <p:sldId id="297" r:id="rId40"/>
    <p:sldId id="306" r:id="rId41"/>
    <p:sldId id="328" r:id="rId42"/>
    <p:sldId id="307" r:id="rId43"/>
    <p:sldId id="310" r:id="rId44"/>
    <p:sldId id="314" r:id="rId45"/>
    <p:sldId id="315" r:id="rId46"/>
    <p:sldId id="316" r:id="rId47"/>
    <p:sldId id="275" r:id="rId48"/>
    <p:sldId id="276" r:id="rId49"/>
    <p:sldId id="1746" r:id="rId50"/>
    <p:sldId id="1759" r:id="rId51"/>
    <p:sldId id="1760" r:id="rId52"/>
    <p:sldId id="1761" r:id="rId53"/>
    <p:sldId id="1762" r:id="rId54"/>
    <p:sldId id="1763" r:id="rId55"/>
    <p:sldId id="1764" r:id="rId56"/>
    <p:sldId id="1765" r:id="rId57"/>
    <p:sldId id="1766" r:id="rId58"/>
    <p:sldId id="1767" r:id="rId59"/>
    <p:sldId id="1768" r:id="rId60"/>
    <p:sldId id="1769" r:id="rId61"/>
    <p:sldId id="1770"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62" autoAdjust="0"/>
    <p:restoredTop sz="83333" autoAdjust="0"/>
  </p:normalViewPr>
  <p:slideViewPr>
    <p:cSldViewPr snapToGrid="0" showGuides="1">
      <p:cViewPr varScale="1">
        <p:scale>
          <a:sx n="66" d="100"/>
          <a:sy n="66" d="100"/>
        </p:scale>
        <p:origin x="792" y="66"/>
      </p:cViewPr>
      <p:guideLst>
        <p:guide orient="horz" pos="2136"/>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1"/>
          <c:order val="0"/>
          <c:spPr>
            <a:ln w="19050">
              <a:solidFill>
                <a:schemeClr val="accent1"/>
              </a:solidFill>
            </a:ln>
          </c:spPr>
          <c:marker>
            <c:symbol val="circle"/>
            <c:size val="5"/>
            <c:spPr>
              <a:solidFill>
                <a:schemeClr val="accent1"/>
              </a:solidFill>
              <a:ln>
                <a:noFill/>
              </a:ln>
            </c:spPr>
          </c:marker>
          <c:val>
            <c:numRef>
              <c:f>Sheet1!$C$2:$C$8</c:f>
              <c:numCache>
                <c:formatCode>General</c:formatCode>
                <c:ptCount val="7"/>
                <c:pt idx="0">
                  <c:v>2400</c:v>
                </c:pt>
                <c:pt idx="1">
                  <c:v>4400</c:v>
                </c:pt>
                <c:pt idx="2">
                  <c:v>1800</c:v>
                </c:pt>
                <c:pt idx="3">
                  <c:v>2800</c:v>
                </c:pt>
                <c:pt idx="4">
                  <c:v>6700</c:v>
                </c:pt>
                <c:pt idx="5">
                  <c:v>5900</c:v>
                </c:pt>
                <c:pt idx="6">
                  <c:v>7700</c:v>
                </c:pt>
              </c:numCache>
            </c:numRef>
          </c:val>
          <c:smooth val="0"/>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Sheet1!$A$2:$A$8</c15:sqref>
                        </c15:formulaRef>
                      </c:ext>
                    </c:extLst>
                    <c:strCache>
                      <c:ptCount val="7"/>
                      <c:pt idx="0">
                        <c:v>Item 1</c:v>
                      </c:pt>
                      <c:pt idx="1">
                        <c:v>Item 2</c:v>
                      </c:pt>
                      <c:pt idx="2">
                        <c:v>Item 3</c:v>
                      </c:pt>
                      <c:pt idx="3">
                        <c:v>Item 4</c:v>
                      </c:pt>
                      <c:pt idx="4">
                        <c:v>Item 5</c:v>
                      </c:pt>
                      <c:pt idx="5">
                        <c:v>Item 6</c:v>
                      </c:pt>
                      <c:pt idx="6">
                        <c:v>Item 7</c:v>
                      </c:pt>
                    </c:strCache>
                  </c:strRef>
                </c15:cat>
              </c15:filteredCategoryTitle>
            </c:ext>
            <c:ext xmlns:c16="http://schemas.microsoft.com/office/drawing/2014/chart" uri="{C3380CC4-5D6E-409C-BE32-E72D297353CC}">
              <c16:uniqueId val="{00000000-BB07-4A37-AF46-26910E5EB506}"/>
            </c:ext>
          </c:extLst>
        </c:ser>
        <c:ser>
          <c:idx val="2"/>
          <c:order val="1"/>
          <c:spPr>
            <a:ln w="19050">
              <a:solidFill>
                <a:schemeClr val="accent2"/>
              </a:solidFill>
            </a:ln>
          </c:spPr>
          <c:marker>
            <c:symbol val="circle"/>
            <c:size val="5"/>
            <c:spPr>
              <a:solidFill>
                <a:schemeClr val="accent2"/>
              </a:solidFill>
              <a:ln>
                <a:noFill/>
              </a:ln>
            </c:spPr>
          </c:marker>
          <c:val>
            <c:numRef>
              <c:f>Sheet1!$D$2:$D$8</c:f>
              <c:numCache>
                <c:formatCode>General</c:formatCode>
                <c:ptCount val="7"/>
                <c:pt idx="0">
                  <c:v>2300</c:v>
                </c:pt>
                <c:pt idx="1">
                  <c:v>3500</c:v>
                </c:pt>
                <c:pt idx="2">
                  <c:v>3007</c:v>
                </c:pt>
                <c:pt idx="3">
                  <c:v>5200</c:v>
                </c:pt>
                <c:pt idx="4">
                  <c:v>3400</c:v>
                </c:pt>
                <c:pt idx="5">
                  <c:v>3500</c:v>
                </c:pt>
                <c:pt idx="6">
                  <c:v>6400</c:v>
                </c:pt>
              </c:numCache>
            </c:numRef>
          </c:val>
          <c:smooth val="0"/>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Sheet1!$A$2:$A$8</c15:sqref>
                        </c15:formulaRef>
                      </c:ext>
                    </c:extLst>
                    <c:strCache>
                      <c:ptCount val="7"/>
                      <c:pt idx="0">
                        <c:v>Item 1</c:v>
                      </c:pt>
                      <c:pt idx="1">
                        <c:v>Item 2</c:v>
                      </c:pt>
                      <c:pt idx="2">
                        <c:v>Item 3</c:v>
                      </c:pt>
                      <c:pt idx="3">
                        <c:v>Item 4</c:v>
                      </c:pt>
                      <c:pt idx="4">
                        <c:v>Item 5</c:v>
                      </c:pt>
                      <c:pt idx="5">
                        <c:v>Item 6</c:v>
                      </c:pt>
                      <c:pt idx="6">
                        <c:v>Item 7</c:v>
                      </c:pt>
                    </c:strCache>
                  </c:strRef>
                </c15:cat>
              </c15:filteredCategoryTitle>
            </c:ext>
            <c:ext xmlns:c16="http://schemas.microsoft.com/office/drawing/2014/chart" uri="{C3380CC4-5D6E-409C-BE32-E72D297353CC}">
              <c16:uniqueId val="{00000001-BB07-4A37-AF46-26910E5EB506}"/>
            </c:ext>
          </c:extLst>
        </c:ser>
        <c:dLbls>
          <c:showLegendKey val="0"/>
          <c:showVal val="0"/>
          <c:showCatName val="0"/>
          <c:showSerName val="0"/>
          <c:showPercent val="0"/>
          <c:showBubbleSize val="0"/>
        </c:dLbls>
        <c:marker val="1"/>
        <c:smooth val="0"/>
        <c:axId val="44437888"/>
        <c:axId val="44439808"/>
      </c:lineChart>
      <c:catAx>
        <c:axId val="44437888"/>
        <c:scaling>
          <c:orientation val="minMax"/>
        </c:scaling>
        <c:delete val="0"/>
        <c:axPos val="b"/>
        <c:numFmt formatCode="General" sourceLinked="0"/>
        <c:majorTickMark val="out"/>
        <c:minorTickMark val="none"/>
        <c:tickLblPos val="nextTo"/>
        <c:txPr>
          <a:bodyPr/>
          <a:lstStyle/>
          <a:p>
            <a:pPr>
              <a:defRPr sz="1000">
                <a:solidFill>
                  <a:schemeClr val="tx1">
                    <a:lumMod val="75000"/>
                    <a:lumOff val="25000"/>
                  </a:schemeClr>
                </a:solidFill>
                <a:latin typeface="+mj-lt"/>
              </a:defRPr>
            </a:pPr>
            <a:endParaRPr lang="en-US"/>
          </a:p>
        </c:txPr>
        <c:crossAx val="44439808"/>
        <c:crosses val="autoZero"/>
        <c:auto val="1"/>
        <c:lblAlgn val="ctr"/>
        <c:lblOffset val="100"/>
        <c:noMultiLvlLbl val="0"/>
      </c:catAx>
      <c:valAx>
        <c:axId val="44439808"/>
        <c:scaling>
          <c:orientation val="minMax"/>
        </c:scaling>
        <c:delete val="0"/>
        <c:axPos val="l"/>
        <c:majorGridlines>
          <c:spPr>
            <a:ln>
              <a:solidFill>
                <a:schemeClr val="bg1">
                  <a:lumMod val="85000"/>
                </a:schemeClr>
              </a:solidFill>
              <a:prstDash val="dash"/>
            </a:ln>
          </c:spPr>
        </c:majorGridlines>
        <c:numFmt formatCode="General" sourceLinked="1"/>
        <c:majorTickMark val="out"/>
        <c:minorTickMark val="none"/>
        <c:tickLblPos val="nextTo"/>
        <c:txPr>
          <a:bodyPr/>
          <a:lstStyle/>
          <a:p>
            <a:pPr>
              <a:defRPr sz="900">
                <a:solidFill>
                  <a:schemeClr val="tx1">
                    <a:lumMod val="75000"/>
                    <a:lumOff val="25000"/>
                  </a:schemeClr>
                </a:solidFill>
                <a:latin typeface="+mj-lt"/>
              </a:defRPr>
            </a:pPr>
            <a:endParaRPr lang="en-US"/>
          </a:p>
        </c:txPr>
        <c:crossAx val="444378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1"/>
            </a:solidFill>
          </c:spPr>
          <c:invertIfNegative val="0"/>
          <c:val>
            <c:numRef>
              <c:f>Sheet1!$B$2:$B$4</c:f>
              <c:numCache>
                <c:formatCode>General</c:formatCode>
                <c:ptCount val="3"/>
                <c:pt idx="0">
                  <c:v>23</c:v>
                </c:pt>
                <c:pt idx="1">
                  <c:v>25</c:v>
                </c:pt>
                <c:pt idx="2">
                  <c:v>35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Item 1</c:v>
                      </c:pt>
                      <c:pt idx="1">
                        <c:v>Item 2</c:v>
                      </c:pt>
                      <c:pt idx="2">
                        <c:v>Item 3</c:v>
                      </c:pt>
                    </c:strCache>
                  </c:strRef>
                </c15:cat>
              </c15:filteredCategoryTitle>
            </c:ext>
            <c:ext xmlns:c16="http://schemas.microsoft.com/office/drawing/2014/chart" uri="{C3380CC4-5D6E-409C-BE32-E72D297353CC}">
              <c16:uniqueId val="{00000000-7083-417C-96ED-3BB47E3C940E}"/>
            </c:ext>
          </c:extLst>
        </c:ser>
        <c:ser>
          <c:idx val="1"/>
          <c:order val="1"/>
          <c:spPr>
            <a:solidFill>
              <a:schemeClr val="accent4"/>
            </a:solidFill>
          </c:spPr>
          <c:invertIfNegative val="0"/>
          <c:val>
            <c:numRef>
              <c:f>Sheet1!$C$2:$C$4</c:f>
              <c:numCache>
                <c:formatCode>General</c:formatCode>
                <c:ptCount val="3"/>
                <c:pt idx="0">
                  <c:v>24</c:v>
                </c:pt>
                <c:pt idx="1">
                  <c:v>44</c:v>
                </c:pt>
                <c:pt idx="2">
                  <c:v>18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Item 1</c:v>
                      </c:pt>
                      <c:pt idx="1">
                        <c:v>Item 2</c:v>
                      </c:pt>
                      <c:pt idx="2">
                        <c:v>Item 3</c:v>
                      </c:pt>
                    </c:strCache>
                  </c:strRef>
                </c15:cat>
              </c15:filteredCategoryTitle>
            </c:ext>
            <c:ext xmlns:c16="http://schemas.microsoft.com/office/drawing/2014/chart" uri="{C3380CC4-5D6E-409C-BE32-E72D297353CC}">
              <c16:uniqueId val="{00000001-7083-417C-96ED-3BB47E3C940E}"/>
            </c:ext>
          </c:extLst>
        </c:ser>
        <c:ser>
          <c:idx val="2"/>
          <c:order val="2"/>
          <c:spPr>
            <a:solidFill>
              <a:schemeClr val="accent3"/>
            </a:solidFill>
          </c:spPr>
          <c:invertIfNegative val="0"/>
          <c:val>
            <c:numRef>
              <c:f>Sheet1!$D$2:$D$4</c:f>
              <c:numCache>
                <c:formatCode>General</c:formatCode>
                <c:ptCount val="3"/>
                <c:pt idx="0">
                  <c:v>42</c:v>
                </c:pt>
                <c:pt idx="1">
                  <c:v>12</c:v>
                </c:pt>
                <c:pt idx="2">
                  <c:v>24</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Item 1</c:v>
                      </c:pt>
                      <c:pt idx="1">
                        <c:v>Item 2</c:v>
                      </c:pt>
                      <c:pt idx="2">
                        <c:v>Item 3</c:v>
                      </c:pt>
                    </c:strCache>
                  </c:strRef>
                </c15:cat>
              </c15:filteredCategoryTitle>
            </c:ext>
            <c:ext xmlns:c16="http://schemas.microsoft.com/office/drawing/2014/chart" uri="{C3380CC4-5D6E-409C-BE32-E72D297353CC}">
              <c16:uniqueId val="{00000002-7083-417C-96ED-3BB47E3C940E}"/>
            </c:ext>
          </c:extLst>
        </c:ser>
        <c:ser>
          <c:idx val="3"/>
          <c:order val="3"/>
          <c:spPr>
            <a:solidFill>
              <a:schemeClr val="accent2"/>
            </a:solidFill>
          </c:spPr>
          <c:invertIfNegative val="0"/>
          <c:val>
            <c:numRef>
              <c:f>Sheet1!$E$2:$E$4</c:f>
              <c:numCache>
                <c:formatCode>General</c:formatCode>
                <c:ptCount val="3"/>
                <c:pt idx="0">
                  <c:v>10</c:v>
                </c:pt>
                <c:pt idx="1">
                  <c:v>34</c:v>
                </c:pt>
                <c:pt idx="2">
                  <c:v>45</c:v>
                </c:pt>
              </c:numCache>
            </c:numRef>
          </c:val>
          <c:extLst>
            <c:ext xmlns:c15="http://schemas.microsoft.com/office/drawing/2012/chart" uri="{02D57815-91ED-43cb-92C2-25804820EDAC}">
              <c15:filteredSeriesTitle>
                <c15:tx>
                  <c:strRef>
                    <c:extLst>
                      <c:ext uri="{02D57815-91ED-43cb-92C2-25804820EDAC}">
                        <c15:formulaRef>
                          <c15:sqref>Sheet1!$E$1</c15:sqref>
                        </c15:formulaRef>
                      </c:ext>
                    </c:extLst>
                    <c:strCache>
                      <c:ptCount val="1"/>
                      <c:pt idx="0">
                        <c:v>Series 4</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Item 1</c:v>
                      </c:pt>
                      <c:pt idx="1">
                        <c:v>Item 2</c:v>
                      </c:pt>
                      <c:pt idx="2">
                        <c:v>Item 3</c:v>
                      </c:pt>
                    </c:strCache>
                  </c:strRef>
                </c15:cat>
              </c15:filteredCategoryTitle>
            </c:ext>
            <c:ext xmlns:c16="http://schemas.microsoft.com/office/drawing/2014/chart" uri="{C3380CC4-5D6E-409C-BE32-E72D297353CC}">
              <c16:uniqueId val="{00000003-7083-417C-96ED-3BB47E3C940E}"/>
            </c:ext>
          </c:extLst>
        </c:ser>
        <c:ser>
          <c:idx val="4"/>
          <c:order val="4"/>
          <c:spPr>
            <a:solidFill>
              <a:schemeClr val="accent5"/>
            </a:solidFill>
          </c:spPr>
          <c:invertIfNegative val="0"/>
          <c:val>
            <c:numRef>
              <c:f>Sheet1!$F$2:$F$4</c:f>
              <c:numCache>
                <c:formatCode>General</c:formatCode>
                <c:ptCount val="3"/>
                <c:pt idx="0">
                  <c:v>33</c:v>
                </c:pt>
                <c:pt idx="1">
                  <c:v>27</c:v>
                </c:pt>
                <c:pt idx="2">
                  <c:v>11</c:v>
                </c:pt>
              </c:numCache>
            </c:numRef>
          </c:val>
          <c:extLst>
            <c:ext xmlns:c15="http://schemas.microsoft.com/office/drawing/2012/chart" uri="{02D57815-91ED-43cb-92C2-25804820EDAC}">
              <c15:filteredSeriesTitle>
                <c15:tx>
                  <c:strRef>
                    <c:extLst>
                      <c:ext uri="{02D57815-91ED-43cb-92C2-25804820EDAC}">
                        <c15:formulaRef>
                          <c15:sqref>Sheet1!$F$1</c15:sqref>
                        </c15:formulaRef>
                      </c:ext>
                    </c:extLst>
                    <c:strCache>
                      <c:ptCount val="1"/>
                      <c:pt idx="0">
                        <c:v>Series 5</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Item 1</c:v>
                      </c:pt>
                      <c:pt idx="1">
                        <c:v>Item 2</c:v>
                      </c:pt>
                      <c:pt idx="2">
                        <c:v>Item 3</c:v>
                      </c:pt>
                    </c:strCache>
                  </c:strRef>
                </c15:cat>
              </c15:filteredCategoryTitle>
            </c:ext>
            <c:ext xmlns:c16="http://schemas.microsoft.com/office/drawing/2014/chart" uri="{C3380CC4-5D6E-409C-BE32-E72D297353CC}">
              <c16:uniqueId val="{00000004-7083-417C-96ED-3BB47E3C940E}"/>
            </c:ext>
          </c:extLst>
        </c:ser>
        <c:dLbls>
          <c:showLegendKey val="0"/>
          <c:showVal val="0"/>
          <c:showCatName val="0"/>
          <c:showSerName val="0"/>
          <c:showPercent val="0"/>
          <c:showBubbleSize val="0"/>
        </c:dLbls>
        <c:gapWidth val="150"/>
        <c:axId val="136024448"/>
        <c:axId val="136025984"/>
      </c:barChart>
      <c:catAx>
        <c:axId val="136024448"/>
        <c:scaling>
          <c:orientation val="minMax"/>
        </c:scaling>
        <c:delete val="0"/>
        <c:axPos val="b"/>
        <c:numFmt formatCode="General" sourceLinked="0"/>
        <c:majorTickMark val="out"/>
        <c:minorTickMark val="none"/>
        <c:tickLblPos val="nextTo"/>
        <c:txPr>
          <a:bodyPr/>
          <a:lstStyle/>
          <a:p>
            <a:pPr>
              <a:defRPr sz="1000">
                <a:solidFill>
                  <a:schemeClr val="tx1">
                    <a:lumMod val="75000"/>
                    <a:lumOff val="25000"/>
                  </a:schemeClr>
                </a:solidFill>
              </a:defRPr>
            </a:pPr>
            <a:endParaRPr lang="en-US"/>
          </a:p>
        </c:txPr>
        <c:crossAx val="136025984"/>
        <c:crosses val="autoZero"/>
        <c:auto val="1"/>
        <c:lblAlgn val="ctr"/>
        <c:lblOffset val="100"/>
        <c:noMultiLvlLbl val="0"/>
      </c:catAx>
      <c:valAx>
        <c:axId val="136025984"/>
        <c:scaling>
          <c:orientation val="minMax"/>
        </c:scaling>
        <c:delete val="0"/>
        <c:axPos val="l"/>
        <c:majorGridlines>
          <c:spPr>
            <a:ln>
              <a:solidFill>
                <a:schemeClr val="bg1">
                  <a:lumMod val="85000"/>
                </a:schemeClr>
              </a:solidFill>
              <a:prstDash val="dash"/>
            </a:ln>
          </c:spPr>
        </c:majorGridlines>
        <c:numFmt formatCode="General" sourceLinked="1"/>
        <c:majorTickMark val="out"/>
        <c:minorTickMark val="none"/>
        <c:tickLblPos val="nextTo"/>
        <c:txPr>
          <a:bodyPr/>
          <a:lstStyle/>
          <a:p>
            <a:pPr>
              <a:defRPr sz="1000">
                <a:solidFill>
                  <a:schemeClr val="tx1">
                    <a:lumMod val="75000"/>
                    <a:lumOff val="25000"/>
                  </a:schemeClr>
                </a:solidFill>
              </a:defRPr>
            </a:pPr>
            <a:endParaRPr lang="en-US"/>
          </a:p>
        </c:txPr>
        <c:crossAx val="13602444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5096338806325E-2"/>
          <c:y val="4.7580407912697603E-2"/>
          <c:w val="0.8913911560093758"/>
          <c:h val="0.91810278342293639"/>
        </c:manualLayout>
      </c:layout>
      <c:doughnutChart>
        <c:varyColors val="1"/>
        <c:ser>
          <c:idx val="0"/>
          <c:order val="0"/>
          <c:dPt>
            <c:idx val="0"/>
            <c:bubble3D val="0"/>
            <c:spPr>
              <a:solidFill>
                <a:schemeClr val="accent1"/>
              </a:solidFill>
            </c:spPr>
            <c:extLst>
              <c:ext xmlns:c16="http://schemas.microsoft.com/office/drawing/2014/chart" uri="{C3380CC4-5D6E-409C-BE32-E72D297353CC}">
                <c16:uniqueId val="{00000001-E108-44C3-8618-7AD3754C816F}"/>
              </c:ext>
            </c:extLst>
          </c:dPt>
          <c:dPt>
            <c:idx val="1"/>
            <c:bubble3D val="0"/>
            <c:spPr>
              <a:noFill/>
            </c:spPr>
            <c:extLst>
              <c:ext xmlns:c16="http://schemas.microsoft.com/office/drawing/2014/chart" uri="{C3380CC4-5D6E-409C-BE32-E72D297353CC}">
                <c16:uniqueId val="{00000003-E108-44C3-8618-7AD3754C816F}"/>
              </c:ext>
            </c:extLst>
          </c:dPt>
          <c:val>
            <c:numRef>
              <c:f>Sheet1!$B$2:$B$3</c:f>
              <c:numCache>
                <c:formatCode>General</c:formatCode>
                <c:ptCount val="2"/>
                <c:pt idx="0">
                  <c:v>80</c:v>
                </c:pt>
                <c:pt idx="1">
                  <c:v>20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E108-44C3-8618-7AD3754C816F}"/>
            </c:ext>
          </c:extLst>
        </c:ser>
        <c:dLbls>
          <c:showLegendKey val="0"/>
          <c:showVal val="0"/>
          <c:showCatName val="0"/>
          <c:showSerName val="0"/>
          <c:showPercent val="0"/>
          <c:showBubbleSize val="0"/>
          <c:showLeaderLines val="1"/>
        </c:dLbls>
        <c:firstSliceAng val="0"/>
        <c:holeSize val="70"/>
      </c:doughnut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5096338806325E-2"/>
          <c:y val="4.7580407912697603E-2"/>
          <c:w val="0.8913911560093758"/>
          <c:h val="0.91810278342293639"/>
        </c:manualLayout>
      </c:layout>
      <c:doughnutChart>
        <c:varyColors val="1"/>
        <c:ser>
          <c:idx val="0"/>
          <c:order val="0"/>
          <c:dPt>
            <c:idx val="0"/>
            <c:bubble3D val="0"/>
            <c:spPr>
              <a:solidFill>
                <a:schemeClr val="accent4"/>
              </a:solidFill>
            </c:spPr>
            <c:extLst>
              <c:ext xmlns:c16="http://schemas.microsoft.com/office/drawing/2014/chart" uri="{C3380CC4-5D6E-409C-BE32-E72D297353CC}">
                <c16:uniqueId val="{00000001-B722-4DF9-92B4-7F13FC796EF8}"/>
              </c:ext>
            </c:extLst>
          </c:dPt>
          <c:dPt>
            <c:idx val="1"/>
            <c:bubble3D val="0"/>
            <c:spPr>
              <a:noFill/>
            </c:spPr>
            <c:extLst>
              <c:ext xmlns:c16="http://schemas.microsoft.com/office/drawing/2014/chart" uri="{C3380CC4-5D6E-409C-BE32-E72D297353CC}">
                <c16:uniqueId val="{00000003-B722-4DF9-92B4-7F13FC796EF8}"/>
              </c:ext>
            </c:extLst>
          </c:dPt>
          <c:val>
            <c:numRef>
              <c:f>Sheet1!$B$2:$B$3</c:f>
              <c:numCache>
                <c:formatCode>General</c:formatCode>
                <c:ptCount val="2"/>
                <c:pt idx="0">
                  <c:v>60</c:v>
                </c:pt>
                <c:pt idx="1">
                  <c:v>40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B722-4DF9-92B4-7F13FC796EF8}"/>
            </c:ext>
          </c:extLst>
        </c:ser>
        <c:dLbls>
          <c:showLegendKey val="0"/>
          <c:showVal val="0"/>
          <c:showCatName val="0"/>
          <c:showSerName val="0"/>
          <c:showPercent val="0"/>
          <c:showBubbleSize val="0"/>
          <c:showLeaderLines val="1"/>
        </c:dLbls>
        <c:firstSliceAng val="0"/>
        <c:holeSize val="70"/>
      </c:doughnut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5096338806325E-2"/>
          <c:y val="4.7580407912697603E-2"/>
          <c:w val="0.8913911560093758"/>
          <c:h val="0.91810278342293639"/>
        </c:manualLayout>
      </c:layout>
      <c:doughnutChart>
        <c:varyColors val="1"/>
        <c:ser>
          <c:idx val="0"/>
          <c:order val="0"/>
          <c:dPt>
            <c:idx val="0"/>
            <c:bubble3D val="0"/>
            <c:spPr>
              <a:solidFill>
                <a:schemeClr val="accent3"/>
              </a:solidFill>
            </c:spPr>
            <c:extLst>
              <c:ext xmlns:c16="http://schemas.microsoft.com/office/drawing/2014/chart" uri="{C3380CC4-5D6E-409C-BE32-E72D297353CC}">
                <c16:uniqueId val="{00000001-2E0E-4B67-9011-AA0BAE01256F}"/>
              </c:ext>
            </c:extLst>
          </c:dPt>
          <c:dPt>
            <c:idx val="1"/>
            <c:bubble3D val="0"/>
            <c:spPr>
              <a:noFill/>
            </c:spPr>
            <c:extLst>
              <c:ext xmlns:c16="http://schemas.microsoft.com/office/drawing/2014/chart" uri="{C3380CC4-5D6E-409C-BE32-E72D297353CC}">
                <c16:uniqueId val="{00000003-2E0E-4B67-9011-AA0BAE01256F}"/>
              </c:ext>
            </c:extLst>
          </c:dPt>
          <c:val>
            <c:numRef>
              <c:f>Sheet1!$B$2:$B$3</c:f>
              <c:numCache>
                <c:formatCode>General</c:formatCode>
                <c:ptCount val="2"/>
                <c:pt idx="0">
                  <c:v>40</c:v>
                </c:pt>
                <c:pt idx="1">
                  <c:v>60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2E0E-4B67-9011-AA0BAE01256F}"/>
            </c:ext>
          </c:extLst>
        </c:ser>
        <c:dLbls>
          <c:showLegendKey val="0"/>
          <c:showVal val="0"/>
          <c:showCatName val="0"/>
          <c:showSerName val="0"/>
          <c:showPercent val="0"/>
          <c:showBubbleSize val="0"/>
          <c:showLeaderLines val="1"/>
        </c:dLbls>
        <c:firstSliceAng val="0"/>
        <c:holeSize val="70"/>
      </c:doughnutChart>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0A07EE-43BF-44DA-8055-A480E14FA689}" type="datetimeFigureOut">
              <a:rPr lang="en-US" smtClean="0"/>
              <a:t>4/9/2024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78B23-3111-49B0-96D6-DAE6AECAD7F0}" type="slidenum">
              <a:rPr lang="en-US" smtClean="0"/>
              <a:t>‹#›</a:t>
            </a:fld>
            <a:endParaRPr lang="en-US"/>
          </a:p>
        </p:txBody>
      </p:sp>
    </p:spTree>
    <p:extLst>
      <p:ext uri="{BB962C8B-B14F-4D97-AF65-F5344CB8AC3E}">
        <p14:creationId xmlns:p14="http://schemas.microsoft.com/office/powerpoint/2010/main" val="1833193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44B9A4-8AFD-4A4C-9461-D4905E3580AD}" type="slidenum">
              <a:rPr lang="en-US" smtClean="0"/>
              <a:t>12</a:t>
            </a:fld>
            <a:endParaRPr lang="en-US"/>
          </a:p>
        </p:txBody>
      </p:sp>
    </p:spTree>
    <p:extLst>
      <p:ext uri="{BB962C8B-B14F-4D97-AF65-F5344CB8AC3E}">
        <p14:creationId xmlns:p14="http://schemas.microsoft.com/office/powerpoint/2010/main" val="2130954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53"/>
        <p:cNvGrpSpPr/>
        <p:nvPr/>
      </p:nvGrpSpPr>
      <p:grpSpPr>
        <a:xfrm>
          <a:off x="0" y="0"/>
          <a:ext cx="0" cy="0"/>
          <a:chOff x="0" y="0"/>
          <a:chExt cx="0" cy="0"/>
        </a:xfrm>
      </p:grpSpPr>
      <p:sp>
        <p:nvSpPr>
          <p:cNvPr id="9454" name="Google Shape;9454;ga3f787908b_3_4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55" name="Google Shape;9455;ga3f787908b_3_4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863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69061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3964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24334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2685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FB930-1080-425B-8CDE-C5A775527A24}"/>
              </a:ext>
            </a:extLst>
          </p:cNvPr>
          <p:cNvSpPr/>
          <p:nvPr userDrawn="1"/>
        </p:nvSpPr>
        <p:spPr>
          <a:xfrm>
            <a:off x="0" y="1960266"/>
            <a:ext cx="12192000" cy="1950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4" name="그림 개체 틀 2">
            <a:extLst>
              <a:ext uri="{FF2B5EF4-FFF2-40B4-BE49-F238E27FC236}">
                <a16:creationId xmlns:a16="http://schemas.microsoft.com/office/drawing/2014/main" id="{1E4E4DA0-CD84-4506-90B1-BAF7A0E288D1}"/>
              </a:ext>
            </a:extLst>
          </p:cNvPr>
          <p:cNvSpPr>
            <a:spLocks noGrp="1"/>
          </p:cNvSpPr>
          <p:nvPr>
            <p:ph type="pic" sz="quarter" idx="14" hasCustomPrompt="1"/>
          </p:nvPr>
        </p:nvSpPr>
        <p:spPr>
          <a:xfrm>
            <a:off x="2952364" y="1816249"/>
            <a:ext cx="2167491" cy="2207144"/>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5" name="그림 개체 틀 2">
            <a:extLst>
              <a:ext uri="{FF2B5EF4-FFF2-40B4-BE49-F238E27FC236}">
                <a16:creationId xmlns:a16="http://schemas.microsoft.com/office/drawing/2014/main" id="{9A7E43EA-C434-4089-AF36-4004A4D9804F}"/>
              </a:ext>
            </a:extLst>
          </p:cNvPr>
          <p:cNvSpPr>
            <a:spLocks noGrp="1"/>
          </p:cNvSpPr>
          <p:nvPr>
            <p:ph type="pic" sz="quarter" idx="41" hasCustomPrompt="1"/>
          </p:nvPr>
        </p:nvSpPr>
        <p:spPr>
          <a:xfrm>
            <a:off x="6024704" y="1816249"/>
            <a:ext cx="2167491" cy="2207144"/>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6" name="그림 개체 틀 2">
            <a:extLst>
              <a:ext uri="{FF2B5EF4-FFF2-40B4-BE49-F238E27FC236}">
                <a16:creationId xmlns:a16="http://schemas.microsoft.com/office/drawing/2014/main" id="{59DC951A-06C4-434B-82FD-031F37DA386E}"/>
              </a:ext>
            </a:extLst>
          </p:cNvPr>
          <p:cNvSpPr>
            <a:spLocks noGrp="1"/>
          </p:cNvSpPr>
          <p:nvPr>
            <p:ph type="pic" sz="quarter" idx="45" hasCustomPrompt="1"/>
          </p:nvPr>
        </p:nvSpPr>
        <p:spPr>
          <a:xfrm>
            <a:off x="9127527" y="1816249"/>
            <a:ext cx="2167491" cy="2207144"/>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7" name="Text Placeholder 9">
            <a:extLst>
              <a:ext uri="{FF2B5EF4-FFF2-40B4-BE49-F238E27FC236}">
                <a16:creationId xmlns:a16="http://schemas.microsoft.com/office/drawing/2014/main" id="{EA6C2B5D-AE75-4D63-8D1A-342A7FBE8F0E}"/>
              </a:ext>
            </a:extLst>
          </p:cNvPr>
          <p:cNvSpPr>
            <a:spLocks noGrp="1"/>
          </p:cNvSpPr>
          <p:nvPr>
            <p:ph type="body" sz="quarter" idx="10" hasCustomPrompt="1"/>
          </p:nvPr>
        </p:nvSpPr>
        <p:spPr>
          <a:xfrm>
            <a:off x="323529" y="281518"/>
            <a:ext cx="11573197" cy="840230"/>
          </a:xfrm>
          <a:prstGeom prst="rect">
            <a:avLst/>
          </a:prstGeom>
          <a:noFill/>
          <a:effectLst/>
        </p:spPr>
        <p:txBody>
          <a:bodyPr wrap="square" rtlCol="0" anchor="ctr">
            <a:spAutoFit/>
          </a:bodyPr>
          <a:lstStyle>
            <a:lvl1pPr marL="0" indent="0" algn="ctr">
              <a:buFontTx/>
              <a:buNone/>
              <a:defRPr lang="en-US" altLang="ko-KR" sz="5400" dirty="0">
                <a:solidFill>
                  <a:schemeClr val="tx1"/>
                </a:solidFill>
                <a:effectLst/>
                <a:latin typeface="+mj-lt"/>
              </a:defRPr>
            </a:lvl1pPr>
          </a:lstStyle>
          <a:p>
            <a:pPr marL="0" lvl="0"/>
            <a:r>
              <a:rPr lang="en-US" altLang="ko-KR" dirty="0"/>
              <a:t>BASIC LAYOUT</a:t>
            </a:r>
          </a:p>
        </p:txBody>
      </p:sp>
    </p:spTree>
    <p:extLst>
      <p:ext uri="{BB962C8B-B14F-4D97-AF65-F5344CB8AC3E}">
        <p14:creationId xmlns:p14="http://schemas.microsoft.com/office/powerpoint/2010/main" val="40870882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AND CONTENTS LAYOUT_26">
    <p:spTree>
      <p:nvGrpSpPr>
        <p:cNvPr id="1" name=""/>
        <p:cNvGrpSpPr/>
        <p:nvPr/>
      </p:nvGrpSpPr>
      <p:grpSpPr>
        <a:xfrm>
          <a:off x="0" y="0"/>
          <a:ext cx="0" cy="0"/>
          <a:chOff x="0" y="0"/>
          <a:chExt cx="0" cy="0"/>
        </a:xfrm>
      </p:grpSpPr>
      <p:sp>
        <p:nvSpPr>
          <p:cNvPr id="2" name="Freeform 1"/>
          <p:cNvSpPr/>
          <p:nvPr userDrawn="1"/>
        </p:nvSpPr>
        <p:spPr>
          <a:xfrm>
            <a:off x="-2915" y="0"/>
            <a:ext cx="12196373" cy="6858002"/>
          </a:xfrm>
          <a:custGeom>
            <a:avLst/>
            <a:gdLst>
              <a:gd name="connsiteX0" fmla="*/ 5519956 w 9169167"/>
              <a:gd name="connsiteY0" fmla="*/ 8389 h 6115574"/>
              <a:gd name="connsiteX1" fmla="*/ 0 w 9169167"/>
              <a:gd name="connsiteY1" fmla="*/ 4563611 h 6115574"/>
              <a:gd name="connsiteX2" fmla="*/ 16778 w 9169167"/>
              <a:gd name="connsiteY2" fmla="*/ 6098796 h 6115574"/>
              <a:gd name="connsiteX3" fmla="*/ 3892492 w 9169167"/>
              <a:gd name="connsiteY3" fmla="*/ 6115574 h 6115574"/>
              <a:gd name="connsiteX4" fmla="*/ 9169167 w 9169167"/>
              <a:gd name="connsiteY4" fmla="*/ 1937857 h 6115574"/>
              <a:gd name="connsiteX5" fmla="*/ 9160778 w 9169167"/>
              <a:gd name="connsiteY5" fmla="*/ 0 h 6115574"/>
              <a:gd name="connsiteX6" fmla="*/ 5519956 w 9169167"/>
              <a:gd name="connsiteY6" fmla="*/ 8389 h 6115574"/>
              <a:gd name="connsiteX0" fmla="*/ 5561901 w 9169167"/>
              <a:gd name="connsiteY0" fmla="*/ 0 h 6115574"/>
              <a:gd name="connsiteX1" fmla="*/ 0 w 9169167"/>
              <a:gd name="connsiteY1" fmla="*/ 4563611 h 6115574"/>
              <a:gd name="connsiteX2" fmla="*/ 16778 w 9169167"/>
              <a:gd name="connsiteY2" fmla="*/ 6098796 h 6115574"/>
              <a:gd name="connsiteX3" fmla="*/ 3892492 w 9169167"/>
              <a:gd name="connsiteY3" fmla="*/ 6115574 h 6115574"/>
              <a:gd name="connsiteX4" fmla="*/ 9169167 w 9169167"/>
              <a:gd name="connsiteY4" fmla="*/ 1937857 h 6115574"/>
              <a:gd name="connsiteX5" fmla="*/ 9160778 w 9169167"/>
              <a:gd name="connsiteY5" fmla="*/ 0 h 6115574"/>
              <a:gd name="connsiteX6" fmla="*/ 5561901 w 9169167"/>
              <a:gd name="connsiteY6" fmla="*/ 0 h 6115574"/>
              <a:gd name="connsiteX0" fmla="*/ 5561901 w 9169167"/>
              <a:gd name="connsiteY0" fmla="*/ 0 h 6107185"/>
              <a:gd name="connsiteX1" fmla="*/ 0 w 9169167"/>
              <a:gd name="connsiteY1" fmla="*/ 4563611 h 6107185"/>
              <a:gd name="connsiteX2" fmla="*/ 16778 w 9169167"/>
              <a:gd name="connsiteY2" fmla="*/ 6098796 h 6107185"/>
              <a:gd name="connsiteX3" fmla="*/ 4051883 w 9169167"/>
              <a:gd name="connsiteY3" fmla="*/ 6107185 h 6107185"/>
              <a:gd name="connsiteX4" fmla="*/ 9169167 w 9169167"/>
              <a:gd name="connsiteY4" fmla="*/ 1937857 h 6107185"/>
              <a:gd name="connsiteX5" fmla="*/ 9160778 w 9169167"/>
              <a:gd name="connsiteY5" fmla="*/ 0 h 6107185"/>
              <a:gd name="connsiteX6" fmla="*/ 5561901 w 9169167"/>
              <a:gd name="connsiteY6" fmla="*/ 0 h 6107185"/>
              <a:gd name="connsiteX0" fmla="*/ 5547310 w 9154576"/>
              <a:gd name="connsiteY0" fmla="*/ 0 h 6107185"/>
              <a:gd name="connsiteX1" fmla="*/ 0 w 9154576"/>
              <a:gd name="connsiteY1" fmla="*/ 4563612 h 6107185"/>
              <a:gd name="connsiteX2" fmla="*/ 2187 w 9154576"/>
              <a:gd name="connsiteY2" fmla="*/ 6098796 h 6107185"/>
              <a:gd name="connsiteX3" fmla="*/ 4037292 w 9154576"/>
              <a:gd name="connsiteY3" fmla="*/ 6107185 h 6107185"/>
              <a:gd name="connsiteX4" fmla="*/ 9154576 w 9154576"/>
              <a:gd name="connsiteY4" fmla="*/ 1937857 h 6107185"/>
              <a:gd name="connsiteX5" fmla="*/ 9146187 w 9154576"/>
              <a:gd name="connsiteY5" fmla="*/ 0 h 6107185"/>
              <a:gd name="connsiteX6" fmla="*/ 5547310 w 9154576"/>
              <a:gd name="connsiteY6" fmla="*/ 0 h 6107185"/>
              <a:gd name="connsiteX0" fmla="*/ 5547310 w 9154576"/>
              <a:gd name="connsiteY0" fmla="*/ 0 h 6107185"/>
              <a:gd name="connsiteX1" fmla="*/ 0 w 9154576"/>
              <a:gd name="connsiteY1" fmla="*/ 4563612 h 6107185"/>
              <a:gd name="connsiteX2" fmla="*/ 2187 w 9154576"/>
              <a:gd name="connsiteY2" fmla="*/ 6098796 h 6107185"/>
              <a:gd name="connsiteX3" fmla="*/ 4037292 w 9154576"/>
              <a:gd name="connsiteY3" fmla="*/ 6107185 h 6107185"/>
              <a:gd name="connsiteX4" fmla="*/ 9154576 w 9154576"/>
              <a:gd name="connsiteY4" fmla="*/ 1937857 h 6107185"/>
              <a:gd name="connsiteX5" fmla="*/ 9146187 w 9154576"/>
              <a:gd name="connsiteY5" fmla="*/ 0 h 6107185"/>
              <a:gd name="connsiteX6" fmla="*/ 5547310 w 9154576"/>
              <a:gd name="connsiteY6" fmla="*/ 0 h 6107185"/>
              <a:gd name="connsiteX0" fmla="*/ 5547310 w 9154576"/>
              <a:gd name="connsiteY0" fmla="*/ 0 h 6098796"/>
              <a:gd name="connsiteX1" fmla="*/ 0 w 9154576"/>
              <a:gd name="connsiteY1" fmla="*/ 4563612 h 6098796"/>
              <a:gd name="connsiteX2" fmla="*/ 2187 w 9154576"/>
              <a:gd name="connsiteY2" fmla="*/ 6098796 h 6098796"/>
              <a:gd name="connsiteX3" fmla="*/ 3628730 w 9154576"/>
              <a:gd name="connsiteY3" fmla="*/ 6089860 h 6098796"/>
              <a:gd name="connsiteX4" fmla="*/ 9154576 w 9154576"/>
              <a:gd name="connsiteY4" fmla="*/ 1937857 h 6098796"/>
              <a:gd name="connsiteX5" fmla="*/ 9146187 w 9154576"/>
              <a:gd name="connsiteY5" fmla="*/ 0 h 6098796"/>
              <a:gd name="connsiteX6" fmla="*/ 5547310 w 9154576"/>
              <a:gd name="connsiteY6" fmla="*/ 0 h 6098796"/>
              <a:gd name="connsiteX0" fmla="*/ 5547310 w 9147280"/>
              <a:gd name="connsiteY0" fmla="*/ 0 h 6098796"/>
              <a:gd name="connsiteX1" fmla="*/ 0 w 9147280"/>
              <a:gd name="connsiteY1" fmla="*/ 4563612 h 6098796"/>
              <a:gd name="connsiteX2" fmla="*/ 2187 w 9147280"/>
              <a:gd name="connsiteY2" fmla="*/ 6098796 h 6098796"/>
              <a:gd name="connsiteX3" fmla="*/ 3628730 w 9147280"/>
              <a:gd name="connsiteY3" fmla="*/ 6089860 h 6098796"/>
              <a:gd name="connsiteX4" fmla="*/ 9147280 w 9147280"/>
              <a:gd name="connsiteY4" fmla="*/ 1530712 h 6098796"/>
              <a:gd name="connsiteX5" fmla="*/ 9146187 w 9147280"/>
              <a:gd name="connsiteY5" fmla="*/ 0 h 6098796"/>
              <a:gd name="connsiteX6" fmla="*/ 5547310 w 9147280"/>
              <a:gd name="connsiteY6" fmla="*/ 0 h 6098796"/>
              <a:gd name="connsiteX0" fmla="*/ 5547310 w 9147280"/>
              <a:gd name="connsiteY0" fmla="*/ 0 h 6107186"/>
              <a:gd name="connsiteX1" fmla="*/ 0 w 9147280"/>
              <a:gd name="connsiteY1" fmla="*/ 4563612 h 6107186"/>
              <a:gd name="connsiteX2" fmla="*/ 2187 w 9147280"/>
              <a:gd name="connsiteY2" fmla="*/ 6098796 h 6107186"/>
              <a:gd name="connsiteX3" fmla="*/ 3614138 w 9147280"/>
              <a:gd name="connsiteY3" fmla="*/ 6107186 h 6107186"/>
              <a:gd name="connsiteX4" fmla="*/ 9147280 w 9147280"/>
              <a:gd name="connsiteY4" fmla="*/ 1530712 h 6107186"/>
              <a:gd name="connsiteX5" fmla="*/ 9146187 w 9147280"/>
              <a:gd name="connsiteY5" fmla="*/ 0 h 6107186"/>
              <a:gd name="connsiteX6" fmla="*/ 5547310 w 9147280"/>
              <a:gd name="connsiteY6" fmla="*/ 0 h 610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7280" h="6107186">
                <a:moveTo>
                  <a:pt x="5547310" y="0"/>
                </a:moveTo>
                <a:lnTo>
                  <a:pt x="0" y="4563612"/>
                </a:lnTo>
                <a:lnTo>
                  <a:pt x="2187" y="6098796"/>
                </a:lnTo>
                <a:lnTo>
                  <a:pt x="3614138" y="6107186"/>
                </a:lnTo>
                <a:lnTo>
                  <a:pt x="9147280" y="1530712"/>
                </a:lnTo>
                <a:cubicBezTo>
                  <a:pt x="9144484" y="884760"/>
                  <a:pt x="9148983" y="645952"/>
                  <a:pt x="9146187" y="0"/>
                </a:cubicBezTo>
                <a:lnTo>
                  <a:pt x="554731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그림 개체 틀 2"/>
          <p:cNvSpPr>
            <a:spLocks noGrp="1"/>
          </p:cNvSpPr>
          <p:nvPr>
            <p:ph type="pic" sz="quarter" idx="65" hasCustomPrompt="1"/>
          </p:nvPr>
        </p:nvSpPr>
        <p:spPr>
          <a:xfrm>
            <a:off x="0" y="916112"/>
            <a:ext cx="6048000" cy="1800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0" name="그림 개체 틀 2"/>
          <p:cNvSpPr>
            <a:spLocks noGrp="1"/>
          </p:cNvSpPr>
          <p:nvPr>
            <p:ph type="pic" sz="quarter" idx="66" hasCustomPrompt="1"/>
          </p:nvPr>
        </p:nvSpPr>
        <p:spPr>
          <a:xfrm>
            <a:off x="756000" y="2798746"/>
            <a:ext cx="5292000" cy="1800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1" name="그림 개체 틀 2"/>
          <p:cNvSpPr>
            <a:spLocks noGrp="1"/>
          </p:cNvSpPr>
          <p:nvPr>
            <p:ph type="pic" sz="quarter" idx="67" hasCustomPrompt="1"/>
          </p:nvPr>
        </p:nvSpPr>
        <p:spPr>
          <a:xfrm>
            <a:off x="6144000" y="2232281"/>
            <a:ext cx="5292000" cy="1800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2" name="그림 개체 틀 2"/>
          <p:cNvSpPr>
            <a:spLocks noGrp="1"/>
          </p:cNvSpPr>
          <p:nvPr>
            <p:ph type="pic" sz="quarter" idx="68" hasCustomPrompt="1"/>
          </p:nvPr>
        </p:nvSpPr>
        <p:spPr>
          <a:xfrm>
            <a:off x="6144000" y="4124643"/>
            <a:ext cx="6048000" cy="1800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23005907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7_Images &amp; Contents Layout">
    <p:spTree>
      <p:nvGrpSpPr>
        <p:cNvPr id="1" name=""/>
        <p:cNvGrpSpPr/>
        <p:nvPr/>
      </p:nvGrpSpPr>
      <p:grpSpPr>
        <a:xfrm>
          <a:off x="0" y="0"/>
          <a:ext cx="0" cy="0"/>
          <a:chOff x="0" y="0"/>
          <a:chExt cx="0" cy="0"/>
        </a:xfrm>
      </p:grpSpPr>
      <p:sp>
        <p:nvSpPr>
          <p:cNvPr id="7" name="직사각형 6">
            <a:extLst>
              <a:ext uri="{FF2B5EF4-FFF2-40B4-BE49-F238E27FC236}">
                <a16:creationId xmlns:a16="http://schemas.microsoft.com/office/drawing/2014/main" id="{2E541B56-E562-45F7-AF65-DC212716E3B3}"/>
              </a:ext>
            </a:extLst>
          </p:cNvPr>
          <p:cNvSpPr/>
          <p:nvPr userDrawn="1"/>
        </p:nvSpPr>
        <p:spPr>
          <a:xfrm>
            <a:off x="0" y="2638425"/>
            <a:ext cx="12192000" cy="33564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그림 개체 틀 2">
            <a:extLst>
              <a:ext uri="{FF2B5EF4-FFF2-40B4-BE49-F238E27FC236}">
                <a16:creationId xmlns:a16="http://schemas.microsoft.com/office/drawing/2014/main" id="{1D487A8B-D75C-45FC-8BC1-0D4AF5ACE0C7}"/>
              </a:ext>
            </a:extLst>
          </p:cNvPr>
          <p:cNvSpPr>
            <a:spLocks noGrp="1"/>
          </p:cNvSpPr>
          <p:nvPr>
            <p:ph type="pic" sz="quarter" idx="65" hasCustomPrompt="1"/>
          </p:nvPr>
        </p:nvSpPr>
        <p:spPr>
          <a:xfrm>
            <a:off x="0" y="2966650"/>
            <a:ext cx="6096000" cy="2700000"/>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
        <p:nvSpPr>
          <p:cNvPr id="8" name="그림 개체 틀 2">
            <a:extLst>
              <a:ext uri="{FF2B5EF4-FFF2-40B4-BE49-F238E27FC236}">
                <a16:creationId xmlns:a16="http://schemas.microsoft.com/office/drawing/2014/main" id="{79C5F99C-EA45-41DC-966E-F17A247EA3C2}"/>
              </a:ext>
            </a:extLst>
          </p:cNvPr>
          <p:cNvSpPr>
            <a:spLocks noGrp="1"/>
          </p:cNvSpPr>
          <p:nvPr>
            <p:ph type="pic" sz="quarter" idx="66" hasCustomPrompt="1"/>
          </p:nvPr>
        </p:nvSpPr>
        <p:spPr>
          <a:xfrm>
            <a:off x="8743950" y="558509"/>
            <a:ext cx="2533650" cy="5740982"/>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15692152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Image slide layout">
    <p:spTree>
      <p:nvGrpSpPr>
        <p:cNvPr id="1" name=""/>
        <p:cNvGrpSpPr/>
        <p:nvPr/>
      </p:nvGrpSpPr>
      <p:grpSpPr>
        <a:xfrm>
          <a:off x="0" y="0"/>
          <a:ext cx="0" cy="0"/>
          <a:chOff x="0" y="0"/>
          <a:chExt cx="0" cy="0"/>
        </a:xfrm>
      </p:grpSpPr>
      <p:sp>
        <p:nvSpPr>
          <p:cNvPr id="14" name="막힌 원호 14">
            <a:extLst>
              <a:ext uri="{FF2B5EF4-FFF2-40B4-BE49-F238E27FC236}">
                <a16:creationId xmlns:a16="http://schemas.microsoft.com/office/drawing/2014/main" id="{D7BCB0A8-8618-4E66-8CB8-4FC21BE6DC67}"/>
              </a:ext>
            </a:extLst>
          </p:cNvPr>
          <p:cNvSpPr/>
          <p:nvPr userDrawn="1"/>
        </p:nvSpPr>
        <p:spPr>
          <a:xfrm>
            <a:off x="4093892" y="1932823"/>
            <a:ext cx="3960000" cy="3960000"/>
          </a:xfrm>
          <a:prstGeom prst="blockArc">
            <a:avLst>
              <a:gd name="adj1" fmla="val 13812800"/>
              <a:gd name="adj2" fmla="val 7644143"/>
              <a:gd name="adj3" fmla="val 139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nvGrpSpPr>
          <p:cNvPr id="3" name="Graphic 14">
            <a:extLst>
              <a:ext uri="{FF2B5EF4-FFF2-40B4-BE49-F238E27FC236}">
                <a16:creationId xmlns:a16="http://schemas.microsoft.com/office/drawing/2014/main" id="{59A60798-7811-4104-B561-927E95919118}"/>
              </a:ext>
            </a:extLst>
          </p:cNvPr>
          <p:cNvGrpSpPr/>
          <p:nvPr userDrawn="1"/>
        </p:nvGrpSpPr>
        <p:grpSpPr>
          <a:xfrm>
            <a:off x="684657" y="2405971"/>
            <a:ext cx="4655267" cy="3661447"/>
            <a:chOff x="2444748" y="555045"/>
            <a:chExt cx="7282048" cy="5727454"/>
          </a:xfrm>
        </p:grpSpPr>
        <p:sp>
          <p:nvSpPr>
            <p:cNvPr id="4" name="Freeform: Shape 3">
              <a:extLst>
                <a:ext uri="{FF2B5EF4-FFF2-40B4-BE49-F238E27FC236}">
                  <a16:creationId xmlns:a16="http://schemas.microsoft.com/office/drawing/2014/main" id="{A9863B60-A55D-45D6-ABC1-346BF39F68FD}"/>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800723A6-C393-4286-971F-DFD663DC24B7}"/>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p>
          </p:txBody>
        </p:sp>
        <p:sp>
          <p:nvSpPr>
            <p:cNvPr id="6" name="Freeform: Shape 5">
              <a:extLst>
                <a:ext uri="{FF2B5EF4-FFF2-40B4-BE49-F238E27FC236}">
                  <a16:creationId xmlns:a16="http://schemas.microsoft.com/office/drawing/2014/main" id="{88852ECA-C78A-407A-94D9-0A2BA3644DDE}"/>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F90D5455-E00C-4EAA-9896-92DA2CEFCC49}"/>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p>
          </p:txBody>
        </p:sp>
        <p:sp>
          <p:nvSpPr>
            <p:cNvPr id="8" name="Freeform: Shape 7">
              <a:extLst>
                <a:ext uri="{FF2B5EF4-FFF2-40B4-BE49-F238E27FC236}">
                  <a16:creationId xmlns:a16="http://schemas.microsoft.com/office/drawing/2014/main" id="{6060EBF1-2C15-47D9-BAE4-C2BAA0CAC542}"/>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p>
          </p:txBody>
        </p:sp>
        <p:sp>
          <p:nvSpPr>
            <p:cNvPr id="9" name="Freeform: Shape 8">
              <a:extLst>
                <a:ext uri="{FF2B5EF4-FFF2-40B4-BE49-F238E27FC236}">
                  <a16:creationId xmlns:a16="http://schemas.microsoft.com/office/drawing/2014/main" id="{7D957FE0-0F09-4B4F-872F-D5687C14F17D}"/>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7EA1570-3DC4-4244-8BAB-4AC99A9D4F25}"/>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B033291-30B7-4367-879C-D98055C9E683}"/>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12" name="Text Placeholder 9">
            <a:extLst>
              <a:ext uri="{FF2B5EF4-FFF2-40B4-BE49-F238E27FC236}">
                <a16:creationId xmlns:a16="http://schemas.microsoft.com/office/drawing/2014/main" id="{D4D613F9-CEA3-40E0-9080-53B142B7C4DE}"/>
              </a:ext>
            </a:extLst>
          </p:cNvPr>
          <p:cNvSpPr>
            <a:spLocks noGrp="1"/>
          </p:cNvSpPr>
          <p:nvPr>
            <p:ph type="body" sz="quarter" idx="10" hasCustomPrompt="1"/>
          </p:nvPr>
        </p:nvSpPr>
        <p:spPr>
          <a:xfrm>
            <a:off x="323529" y="281518"/>
            <a:ext cx="11573197" cy="840230"/>
          </a:xfrm>
          <a:prstGeom prst="rect">
            <a:avLst/>
          </a:prstGeom>
          <a:noFill/>
          <a:effectLst/>
        </p:spPr>
        <p:txBody>
          <a:bodyPr wrap="square" rtlCol="0" anchor="ctr">
            <a:spAutoFit/>
          </a:bodyPr>
          <a:lstStyle>
            <a:lvl1pPr marL="0" indent="0" algn="ctr">
              <a:buFontTx/>
              <a:buNone/>
              <a:defRPr lang="en-US" altLang="ko-KR" sz="5400" dirty="0">
                <a:solidFill>
                  <a:schemeClr val="tx1"/>
                </a:solidFill>
                <a:effectLst/>
                <a:latin typeface="+mj-lt"/>
              </a:defRPr>
            </a:lvl1pPr>
          </a:lstStyle>
          <a:p>
            <a:pPr marL="0" lvl="0"/>
            <a:r>
              <a:rPr lang="en-US" altLang="ko-KR" dirty="0"/>
              <a:t>BASIC LAYOUT</a:t>
            </a:r>
          </a:p>
        </p:txBody>
      </p:sp>
      <p:sp>
        <p:nvSpPr>
          <p:cNvPr id="13" name="그림 개체 틀 2">
            <a:extLst>
              <a:ext uri="{FF2B5EF4-FFF2-40B4-BE49-F238E27FC236}">
                <a16:creationId xmlns:a16="http://schemas.microsoft.com/office/drawing/2014/main" id="{581C2816-FF94-43C0-A598-DBC9D9CDD4B2}"/>
              </a:ext>
            </a:extLst>
          </p:cNvPr>
          <p:cNvSpPr>
            <a:spLocks noGrp="1"/>
          </p:cNvSpPr>
          <p:nvPr>
            <p:ph type="pic" sz="quarter" idx="42" hasCustomPrompt="1"/>
          </p:nvPr>
        </p:nvSpPr>
        <p:spPr>
          <a:xfrm>
            <a:off x="828038" y="2533650"/>
            <a:ext cx="4410712" cy="2564421"/>
          </a:xfrm>
          <a:prstGeom prst="rect">
            <a:avLst/>
          </a:prstGeom>
          <a:solidFill>
            <a:schemeClr val="bg1">
              <a:lumMod val="95000"/>
            </a:schemeClr>
          </a:solidFill>
        </p:spPr>
        <p:txBody>
          <a:bodyPr tIns="54000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Tree>
    <p:extLst>
      <p:ext uri="{BB962C8B-B14F-4D97-AF65-F5344CB8AC3E}">
        <p14:creationId xmlns:p14="http://schemas.microsoft.com/office/powerpoint/2010/main" val="40688381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C3FD0B1-8B73-4344-9826-0E0B9E692CE5}"/>
              </a:ext>
            </a:extLst>
          </p:cNvPr>
          <p:cNvSpPr>
            <a:spLocks noGrp="1"/>
          </p:cNvSpPr>
          <p:nvPr>
            <p:ph type="pic" idx="13" hasCustomPrompt="1"/>
          </p:nvPr>
        </p:nvSpPr>
        <p:spPr>
          <a:xfrm>
            <a:off x="0" y="0"/>
            <a:ext cx="6960096" cy="6858000"/>
          </a:xfrm>
          <a:custGeom>
            <a:avLst/>
            <a:gdLst>
              <a:gd name="connsiteX0" fmla="*/ 2353219 w 6960096"/>
              <a:gd name="connsiteY0" fmla="*/ 2324450 h 6858000"/>
              <a:gd name="connsiteX1" fmla="*/ 6960096 w 6960096"/>
              <a:gd name="connsiteY1" fmla="*/ 2324450 h 6858000"/>
              <a:gd name="connsiteX2" fmla="*/ 6960096 w 6960096"/>
              <a:gd name="connsiteY2" fmla="*/ 6858000 h 6858000"/>
              <a:gd name="connsiteX3" fmla="*/ 2353219 w 6960096"/>
              <a:gd name="connsiteY3" fmla="*/ 6858000 h 6858000"/>
              <a:gd name="connsiteX4" fmla="*/ 0 w 6960096"/>
              <a:gd name="connsiteY4" fmla="*/ 2324450 h 6858000"/>
              <a:gd name="connsiteX5" fmla="*/ 2245219 w 6960096"/>
              <a:gd name="connsiteY5" fmla="*/ 2324450 h 6858000"/>
              <a:gd name="connsiteX6" fmla="*/ 2245219 w 6960096"/>
              <a:gd name="connsiteY6" fmla="*/ 6858000 h 6858000"/>
              <a:gd name="connsiteX7" fmla="*/ 0 w 6960096"/>
              <a:gd name="connsiteY7" fmla="*/ 6858000 h 6858000"/>
              <a:gd name="connsiteX8" fmla="*/ 2353219 w 6960096"/>
              <a:gd name="connsiteY8" fmla="*/ 0 h 6858000"/>
              <a:gd name="connsiteX9" fmla="*/ 6960096 w 6960096"/>
              <a:gd name="connsiteY9" fmla="*/ 0 h 6858000"/>
              <a:gd name="connsiteX10" fmla="*/ 6960096 w 6960096"/>
              <a:gd name="connsiteY10" fmla="*/ 2216451 h 6858000"/>
              <a:gd name="connsiteX11" fmla="*/ 4710657 w 6960096"/>
              <a:gd name="connsiteY11" fmla="*/ 2216451 h 6858000"/>
              <a:gd name="connsiteX12" fmla="*/ 4710657 w 6960096"/>
              <a:gd name="connsiteY12" fmla="*/ 6075 h 6858000"/>
              <a:gd name="connsiteX13" fmla="*/ 4602657 w 6960096"/>
              <a:gd name="connsiteY13" fmla="*/ 6075 h 6858000"/>
              <a:gd name="connsiteX14" fmla="*/ 4602657 w 6960096"/>
              <a:gd name="connsiteY14" fmla="*/ 2216451 h 6858000"/>
              <a:gd name="connsiteX15" fmla="*/ 2353219 w 6960096"/>
              <a:gd name="connsiteY15" fmla="*/ 2216451 h 6858000"/>
              <a:gd name="connsiteX16" fmla="*/ 0 w 6960096"/>
              <a:gd name="connsiteY16" fmla="*/ 0 h 6858000"/>
              <a:gd name="connsiteX17" fmla="*/ 2245219 w 6960096"/>
              <a:gd name="connsiteY17" fmla="*/ 0 h 6858000"/>
              <a:gd name="connsiteX18" fmla="*/ 2245219 w 6960096"/>
              <a:gd name="connsiteY18" fmla="*/ 2216451 h 6858000"/>
              <a:gd name="connsiteX19" fmla="*/ 0 w 6960096"/>
              <a:gd name="connsiteY19" fmla="*/ 221645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60096" h="6858000">
                <a:moveTo>
                  <a:pt x="2353219" y="2324450"/>
                </a:moveTo>
                <a:lnTo>
                  <a:pt x="6960096" y="2324450"/>
                </a:lnTo>
                <a:lnTo>
                  <a:pt x="6960096" y="6858000"/>
                </a:lnTo>
                <a:lnTo>
                  <a:pt x="2353219" y="6858000"/>
                </a:lnTo>
                <a:close/>
                <a:moveTo>
                  <a:pt x="0" y="2324450"/>
                </a:moveTo>
                <a:lnTo>
                  <a:pt x="2245219" y="2324450"/>
                </a:lnTo>
                <a:lnTo>
                  <a:pt x="2245219" y="6858000"/>
                </a:lnTo>
                <a:lnTo>
                  <a:pt x="0" y="6858000"/>
                </a:lnTo>
                <a:close/>
                <a:moveTo>
                  <a:pt x="2353219" y="0"/>
                </a:moveTo>
                <a:lnTo>
                  <a:pt x="6960096" y="0"/>
                </a:lnTo>
                <a:lnTo>
                  <a:pt x="6960096" y="2216451"/>
                </a:lnTo>
                <a:lnTo>
                  <a:pt x="4710657" y="2216451"/>
                </a:lnTo>
                <a:lnTo>
                  <a:pt x="4710657" y="6075"/>
                </a:lnTo>
                <a:lnTo>
                  <a:pt x="4602657" y="6075"/>
                </a:lnTo>
                <a:lnTo>
                  <a:pt x="4602657" y="2216451"/>
                </a:lnTo>
                <a:lnTo>
                  <a:pt x="2353219" y="2216451"/>
                </a:lnTo>
                <a:close/>
                <a:moveTo>
                  <a:pt x="0" y="0"/>
                </a:moveTo>
                <a:lnTo>
                  <a:pt x="2245219" y="0"/>
                </a:lnTo>
                <a:lnTo>
                  <a:pt x="2245219" y="2216451"/>
                </a:lnTo>
                <a:lnTo>
                  <a:pt x="0" y="2216451"/>
                </a:lnTo>
                <a:close/>
              </a:path>
            </a:pathLst>
          </a:custGeom>
          <a:solidFill>
            <a:schemeClr val="bg1">
              <a:lumMod val="95000"/>
            </a:schemeClr>
          </a:solidFill>
        </p:spPr>
        <p:txBody>
          <a:bodyPr wrap="square" anchor="ctr">
            <a:noAutofit/>
          </a:bodyPr>
          <a:lstStyle>
            <a:lvl1pPr marL="0" indent="0" algn="ctr">
              <a:buNone/>
              <a:defRPr sz="18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35784724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Image slide layou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CBA6ABDF-B783-4370-B519-F4A9A2492413}"/>
              </a:ext>
            </a:extLst>
          </p:cNvPr>
          <p:cNvSpPr>
            <a:spLocks noGrp="1"/>
          </p:cNvSpPr>
          <p:nvPr>
            <p:ph type="pic" sz="quarter" idx="14" hasCustomPrompt="1"/>
          </p:nvPr>
        </p:nvSpPr>
        <p:spPr>
          <a:xfrm>
            <a:off x="4600567" y="4663440"/>
            <a:ext cx="6261296" cy="2194560"/>
          </a:xfrm>
          <a:custGeom>
            <a:avLst/>
            <a:gdLst>
              <a:gd name="connsiteX0" fmla="*/ 0 w 6261296"/>
              <a:gd name="connsiteY0" fmla="*/ 0 h 2194560"/>
              <a:gd name="connsiteX1" fmla="*/ 4708798 w 6261296"/>
              <a:gd name="connsiteY1" fmla="*/ 0 h 2194560"/>
              <a:gd name="connsiteX2" fmla="*/ 6261296 w 6261296"/>
              <a:gd name="connsiteY2" fmla="*/ 2194560 h 2194560"/>
              <a:gd name="connsiteX3" fmla="*/ 1552498 w 6261296"/>
              <a:gd name="connsiteY3" fmla="*/ 2194560 h 2194560"/>
            </a:gdLst>
            <a:ahLst/>
            <a:cxnLst>
              <a:cxn ang="0">
                <a:pos x="connsiteX0" y="connsiteY0"/>
              </a:cxn>
              <a:cxn ang="0">
                <a:pos x="connsiteX1" y="connsiteY1"/>
              </a:cxn>
              <a:cxn ang="0">
                <a:pos x="connsiteX2" y="connsiteY2"/>
              </a:cxn>
              <a:cxn ang="0">
                <a:pos x="connsiteX3" y="connsiteY3"/>
              </a:cxn>
            </a:cxnLst>
            <a:rect l="l" t="t" r="r" b="b"/>
            <a:pathLst>
              <a:path w="6261296" h="2194560">
                <a:moveTo>
                  <a:pt x="0" y="0"/>
                </a:moveTo>
                <a:lnTo>
                  <a:pt x="4708798" y="0"/>
                </a:lnTo>
                <a:lnTo>
                  <a:pt x="6261296" y="2194560"/>
                </a:lnTo>
                <a:lnTo>
                  <a:pt x="1552498" y="2194560"/>
                </a:ln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11" name="Picture Placeholder 10">
            <a:extLst>
              <a:ext uri="{FF2B5EF4-FFF2-40B4-BE49-F238E27FC236}">
                <a16:creationId xmlns:a16="http://schemas.microsoft.com/office/drawing/2014/main" id="{5DC12723-4012-4D36-BE4E-D59695E46D0E}"/>
              </a:ext>
            </a:extLst>
          </p:cNvPr>
          <p:cNvSpPr>
            <a:spLocks noGrp="1"/>
          </p:cNvSpPr>
          <p:nvPr>
            <p:ph type="pic" sz="quarter" idx="15" hasCustomPrompt="1"/>
          </p:nvPr>
        </p:nvSpPr>
        <p:spPr>
          <a:xfrm>
            <a:off x="2965352" y="2331720"/>
            <a:ext cx="6261296" cy="2194560"/>
          </a:xfrm>
          <a:custGeom>
            <a:avLst/>
            <a:gdLst>
              <a:gd name="connsiteX0" fmla="*/ 0 w 6261296"/>
              <a:gd name="connsiteY0" fmla="*/ 0 h 2194560"/>
              <a:gd name="connsiteX1" fmla="*/ 4708798 w 6261296"/>
              <a:gd name="connsiteY1" fmla="*/ 0 h 2194560"/>
              <a:gd name="connsiteX2" fmla="*/ 6261296 w 6261296"/>
              <a:gd name="connsiteY2" fmla="*/ 2194560 h 2194560"/>
              <a:gd name="connsiteX3" fmla="*/ 1552498 w 6261296"/>
              <a:gd name="connsiteY3" fmla="*/ 2194560 h 2194560"/>
            </a:gdLst>
            <a:ahLst/>
            <a:cxnLst>
              <a:cxn ang="0">
                <a:pos x="connsiteX0" y="connsiteY0"/>
              </a:cxn>
              <a:cxn ang="0">
                <a:pos x="connsiteX1" y="connsiteY1"/>
              </a:cxn>
              <a:cxn ang="0">
                <a:pos x="connsiteX2" y="connsiteY2"/>
              </a:cxn>
              <a:cxn ang="0">
                <a:pos x="connsiteX3" y="connsiteY3"/>
              </a:cxn>
            </a:cxnLst>
            <a:rect l="l" t="t" r="r" b="b"/>
            <a:pathLst>
              <a:path w="6261296" h="2194560">
                <a:moveTo>
                  <a:pt x="0" y="0"/>
                </a:moveTo>
                <a:lnTo>
                  <a:pt x="4708798" y="0"/>
                </a:lnTo>
                <a:lnTo>
                  <a:pt x="6261296" y="2194560"/>
                </a:lnTo>
                <a:lnTo>
                  <a:pt x="1552498" y="2194560"/>
                </a:ln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10" name="Picture Placeholder 9">
            <a:extLst>
              <a:ext uri="{FF2B5EF4-FFF2-40B4-BE49-F238E27FC236}">
                <a16:creationId xmlns:a16="http://schemas.microsoft.com/office/drawing/2014/main" id="{CF1D70DE-B78A-41EC-BA18-B6E2A6D3116D}"/>
              </a:ext>
            </a:extLst>
          </p:cNvPr>
          <p:cNvSpPr>
            <a:spLocks noGrp="1"/>
          </p:cNvSpPr>
          <p:nvPr>
            <p:ph type="pic" sz="quarter" idx="16" hasCustomPrompt="1"/>
          </p:nvPr>
        </p:nvSpPr>
        <p:spPr>
          <a:xfrm>
            <a:off x="1282504" y="0"/>
            <a:ext cx="6261296" cy="2194560"/>
          </a:xfrm>
          <a:custGeom>
            <a:avLst/>
            <a:gdLst>
              <a:gd name="connsiteX0" fmla="*/ 0 w 6261296"/>
              <a:gd name="connsiteY0" fmla="*/ 0 h 2194560"/>
              <a:gd name="connsiteX1" fmla="*/ 4708798 w 6261296"/>
              <a:gd name="connsiteY1" fmla="*/ 0 h 2194560"/>
              <a:gd name="connsiteX2" fmla="*/ 6261296 w 6261296"/>
              <a:gd name="connsiteY2" fmla="*/ 2194560 h 2194560"/>
              <a:gd name="connsiteX3" fmla="*/ 1552498 w 6261296"/>
              <a:gd name="connsiteY3" fmla="*/ 2194560 h 2194560"/>
            </a:gdLst>
            <a:ahLst/>
            <a:cxnLst>
              <a:cxn ang="0">
                <a:pos x="connsiteX0" y="connsiteY0"/>
              </a:cxn>
              <a:cxn ang="0">
                <a:pos x="connsiteX1" y="connsiteY1"/>
              </a:cxn>
              <a:cxn ang="0">
                <a:pos x="connsiteX2" y="connsiteY2"/>
              </a:cxn>
              <a:cxn ang="0">
                <a:pos x="connsiteX3" y="connsiteY3"/>
              </a:cxn>
            </a:cxnLst>
            <a:rect l="l" t="t" r="r" b="b"/>
            <a:pathLst>
              <a:path w="6261296" h="2194560">
                <a:moveTo>
                  <a:pt x="0" y="0"/>
                </a:moveTo>
                <a:lnTo>
                  <a:pt x="4708798" y="0"/>
                </a:lnTo>
                <a:lnTo>
                  <a:pt x="6261296" y="2194560"/>
                </a:lnTo>
                <a:lnTo>
                  <a:pt x="1552498" y="2194560"/>
                </a:ln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2986347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59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Images and Contents Layout">
    <p:spTree>
      <p:nvGrpSpPr>
        <p:cNvPr id="1" name=""/>
        <p:cNvGrpSpPr/>
        <p:nvPr/>
      </p:nvGrpSpPr>
      <p:grpSpPr>
        <a:xfrm>
          <a:off x="0" y="0"/>
          <a:ext cx="0" cy="0"/>
          <a:chOff x="0" y="0"/>
          <a:chExt cx="0" cy="0"/>
        </a:xfrm>
      </p:grpSpPr>
      <p:sp>
        <p:nvSpPr>
          <p:cNvPr id="4" name="Picture Placeholder 2"/>
          <p:cNvSpPr>
            <a:spLocks noGrp="1"/>
          </p:cNvSpPr>
          <p:nvPr>
            <p:ph type="pic" idx="18" hasCustomPrompt="1"/>
          </p:nvPr>
        </p:nvSpPr>
        <p:spPr>
          <a:xfrm>
            <a:off x="0" y="0"/>
            <a:ext cx="6096000" cy="68580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 name="Rectangle 1"/>
          <p:cNvSpPr/>
          <p:nvPr userDrawn="1"/>
        </p:nvSpPr>
        <p:spPr>
          <a:xfrm>
            <a:off x="6836229" y="2276872"/>
            <a:ext cx="5355771" cy="27363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800"/>
          </a:p>
        </p:txBody>
      </p:sp>
    </p:spTree>
    <p:extLst>
      <p:ext uri="{BB962C8B-B14F-4D97-AF65-F5344CB8AC3E}">
        <p14:creationId xmlns:p14="http://schemas.microsoft.com/office/powerpoint/2010/main" val="19769430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13224287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1203B-F4F8-5862-788F-629839A6839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85511AF-1B40-9D3D-16F8-DC79E240C8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B85D709-AD28-15F6-ED04-477F57FD19BA}"/>
              </a:ext>
            </a:extLst>
          </p:cNvPr>
          <p:cNvSpPr>
            <a:spLocks noGrp="1"/>
          </p:cNvSpPr>
          <p:nvPr>
            <p:ph type="dt" sz="half" idx="10"/>
          </p:nvPr>
        </p:nvSpPr>
        <p:spPr/>
        <p:txBody>
          <a:bodyPr/>
          <a:lstStyle/>
          <a:p>
            <a:fld id="{949451E9-0685-4176-AE7A-6DF8D38BAD7C}" type="datetimeFigureOut">
              <a:rPr lang="en-US" smtClean="0"/>
              <a:t>4/9/2024</a:t>
            </a:fld>
            <a:endParaRPr lang="en-US"/>
          </a:p>
        </p:txBody>
      </p:sp>
      <p:sp>
        <p:nvSpPr>
          <p:cNvPr id="5" name="Footer Placeholder 4">
            <a:extLst>
              <a:ext uri="{FF2B5EF4-FFF2-40B4-BE49-F238E27FC236}">
                <a16:creationId xmlns:a16="http://schemas.microsoft.com/office/drawing/2014/main" id="{FE584F69-F5BE-0326-B590-5741733770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EE42F6-815B-FB65-B0BB-C610F635F4DE}"/>
              </a:ext>
            </a:extLst>
          </p:cNvPr>
          <p:cNvSpPr>
            <a:spLocks noGrp="1"/>
          </p:cNvSpPr>
          <p:nvPr>
            <p:ph type="sldNum" sz="quarter" idx="12"/>
          </p:nvPr>
        </p:nvSpPr>
        <p:spPr/>
        <p:txBody>
          <a:bodyPr/>
          <a:lstStyle/>
          <a:p>
            <a:fld id="{E0A52F6C-1DBB-4151-AD43-75AA97C11925}" type="slidenum">
              <a:rPr lang="en-US" smtClean="0"/>
              <a:t>‹#›</a:t>
            </a:fld>
            <a:endParaRPr lang="en-US"/>
          </a:p>
        </p:txBody>
      </p:sp>
    </p:spTree>
    <p:extLst>
      <p:ext uri="{BB962C8B-B14F-4D97-AF65-F5344CB8AC3E}">
        <p14:creationId xmlns:p14="http://schemas.microsoft.com/office/powerpoint/2010/main" val="18285828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slide" type="blank">
  <p:cSld name="Blank slide">
    <p:spTree>
      <p:nvGrpSpPr>
        <p:cNvPr id="1" name="Shape 193"/>
        <p:cNvGrpSpPr/>
        <p:nvPr/>
      </p:nvGrpSpPr>
      <p:grpSpPr>
        <a:xfrm>
          <a:off x="0" y="0"/>
          <a:ext cx="0" cy="0"/>
          <a:chOff x="0" y="0"/>
          <a:chExt cx="0" cy="0"/>
        </a:xfrm>
      </p:grpSpPr>
    </p:spTree>
    <p:extLst>
      <p:ext uri="{BB962C8B-B14F-4D97-AF65-F5344CB8AC3E}">
        <p14:creationId xmlns:p14="http://schemas.microsoft.com/office/powerpoint/2010/main" val="23866365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249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bg>
      <p:bgPr>
        <a:solidFill>
          <a:schemeClr val="bg1"/>
        </a:solidFill>
        <a:effectLst/>
      </p:bgPr>
    </p:bg>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281518"/>
            <a:ext cx="11573197" cy="840230"/>
          </a:xfrm>
          <a:prstGeom prst="rect">
            <a:avLst/>
          </a:prstGeom>
          <a:noFill/>
          <a:effectLst/>
        </p:spPr>
        <p:txBody>
          <a:bodyPr wrap="square" rtlCol="0" anchor="ctr">
            <a:spAutoFit/>
          </a:bodyPr>
          <a:lstStyle>
            <a:lvl1pPr marL="0" indent="0" algn="ctr">
              <a:buFontTx/>
              <a:buNone/>
              <a:defRPr lang="en-US" altLang="ko-KR" sz="5400" dirty="0">
                <a:solidFill>
                  <a:schemeClr val="tx1"/>
                </a:solidFill>
                <a:effectLst/>
                <a:latin typeface="+mj-lt"/>
              </a:defRPr>
            </a:lvl1pPr>
          </a:lstStyle>
          <a:p>
            <a:pPr marL="0" lvl="0"/>
            <a:r>
              <a:rPr lang="en-US" altLang="ko-KR" dirty="0"/>
              <a:t>BASIC LAYOUT</a:t>
            </a:r>
          </a:p>
        </p:txBody>
      </p:sp>
    </p:spTree>
    <p:extLst>
      <p:ext uri="{BB962C8B-B14F-4D97-AF65-F5344CB8AC3E}">
        <p14:creationId xmlns:p14="http://schemas.microsoft.com/office/powerpoint/2010/main" val="4064022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Contents slide layout">
    <p:bg>
      <p:bgPr>
        <a:solidFill>
          <a:schemeClr val="bg1"/>
        </a:solidFill>
        <a:effectLst/>
      </p:bgPr>
    </p:bg>
    <p:spTree>
      <p:nvGrpSpPr>
        <p:cNvPr id="1" name=""/>
        <p:cNvGrpSpPr/>
        <p:nvPr/>
      </p:nvGrpSpPr>
      <p:grpSpPr>
        <a:xfrm>
          <a:off x="0" y="0"/>
          <a:ext cx="0" cy="0"/>
          <a:chOff x="0" y="0"/>
          <a:chExt cx="0" cy="0"/>
        </a:xfrm>
      </p:grpSpPr>
      <p:sp>
        <p:nvSpPr>
          <p:cNvPr id="4" name="Text Placeholder 9">
            <a:extLst>
              <a:ext uri="{FF2B5EF4-FFF2-40B4-BE49-F238E27FC236}">
                <a16:creationId xmlns:a16="http://schemas.microsoft.com/office/drawing/2014/main" id="{3109693F-8F45-4338-AA57-19235FBC64F1}"/>
              </a:ext>
            </a:extLst>
          </p:cNvPr>
          <p:cNvSpPr>
            <a:spLocks noGrp="1"/>
          </p:cNvSpPr>
          <p:nvPr>
            <p:ph type="body" sz="quarter" idx="10" hasCustomPrompt="1"/>
          </p:nvPr>
        </p:nvSpPr>
        <p:spPr>
          <a:xfrm>
            <a:off x="706170" y="281518"/>
            <a:ext cx="11190556" cy="840230"/>
          </a:xfrm>
          <a:prstGeom prst="rect">
            <a:avLst/>
          </a:prstGeom>
          <a:noFill/>
          <a:effectLst/>
        </p:spPr>
        <p:txBody>
          <a:bodyPr wrap="square" rtlCol="0" anchor="ctr">
            <a:spAutoFit/>
          </a:bodyPr>
          <a:lstStyle>
            <a:lvl1pPr marL="0" indent="0" algn="l">
              <a:buFontTx/>
              <a:buNone/>
              <a:defRPr lang="en-US" altLang="ko-KR" sz="5400" dirty="0">
                <a:solidFill>
                  <a:schemeClr val="tx1"/>
                </a:solidFill>
                <a:effectLst/>
                <a:latin typeface="+mj-lt"/>
              </a:defRPr>
            </a:lvl1pPr>
          </a:lstStyle>
          <a:p>
            <a:pPr marL="0" lvl="0"/>
            <a:r>
              <a:rPr lang="en-US" altLang="ko-KR" dirty="0"/>
              <a:t>BASIC LAYOUT</a:t>
            </a:r>
          </a:p>
        </p:txBody>
      </p:sp>
    </p:spTree>
    <p:extLst>
      <p:ext uri="{BB962C8B-B14F-4D97-AF65-F5344CB8AC3E}">
        <p14:creationId xmlns:p14="http://schemas.microsoft.com/office/powerpoint/2010/main" val="2514483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6502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2920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354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5563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03741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698797"/>
      </p:ext>
    </p:extLst>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816533"/>
      </p:ext>
    </p:extLst>
  </p:cSld>
  <p:clrMap bg1="lt1" tx1="dk1" bg2="lt2" tx2="dk2" accent1="accent1" accent2="accent2" accent3="accent3" accent4="accent4" accent5="accent5" accent6="accent6" hlink="hlink" folHlink="folHlink"/>
  <p:sldLayoutIdLst>
    <p:sldLayoutId id="2147483657" r:id="rId1"/>
    <p:sldLayoutId id="2147483666"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65" r:id="rId12"/>
    <p:sldLayoutId id="2147483682" r:id="rId13"/>
    <p:sldLayoutId id="2147483683" r:id="rId14"/>
    <p:sldLayoutId id="2147483677" r:id="rId15"/>
    <p:sldLayoutId id="2147483684" r:id="rId16"/>
    <p:sldLayoutId id="2147483678" r:id="rId17"/>
    <p:sldLayoutId id="2147483685" r:id="rId18"/>
    <p:sldLayoutId id="2147483660" r:id="rId19"/>
    <p:sldLayoutId id="2147483686" r:id="rId20"/>
    <p:sldLayoutId id="2147483688"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553539"/>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free-powerpoint-templates-desig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5.xml"/><Relationship Id="rId4" Type="http://schemas.openxmlformats.org/officeDocument/2006/relationships/chart" Target="../charts/chart5.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9.xml"/><Relationship Id="rId4" Type="http://schemas.openxmlformats.org/officeDocument/2006/relationships/image" Target="../media/image29.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microsoft.com/office/2007/relationships/hdphoto" Target="../media/hdphoto6.wdp"/><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2.xml"/><Relationship Id="rId6" Type="http://schemas.openxmlformats.org/officeDocument/2006/relationships/image" Target="../media/image15.pn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17.png"/><Relationship Id="rId4" Type="http://schemas.openxmlformats.org/officeDocument/2006/relationships/image" Target="../media/image14.png"/><Relationship Id="rId9" Type="http://schemas.microsoft.com/office/2007/relationships/hdphoto" Target="../media/hdphoto4.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177A4EE5-7F36-4E5D-BC43-A6A53B506D28}"/>
              </a:ext>
            </a:extLst>
          </p:cNvPr>
          <p:cNvSpPr/>
          <p:nvPr/>
        </p:nvSpPr>
        <p:spPr>
          <a:xfrm>
            <a:off x="4772026" y="2581275"/>
            <a:ext cx="7419976" cy="3600450"/>
          </a:xfrm>
          <a:prstGeom prst="rect">
            <a:avLst/>
          </a:prstGeom>
          <a:gradFill flip="none" rotWithShape="1">
            <a:gsLst>
              <a:gs pos="0">
                <a:schemeClr val="accent1">
                  <a:lumMod val="5000"/>
                  <a:lumOff val="95000"/>
                  <a:alpha val="0"/>
                </a:schemeClr>
              </a:gs>
              <a:gs pos="30000">
                <a:schemeClr val="accent1">
                  <a:lumMod val="80000"/>
                  <a:lumOff val="20000"/>
                </a:schemeClr>
              </a:gs>
              <a:gs pos="100000">
                <a:schemeClr val="accent1">
                  <a:lumMod val="90000"/>
                  <a:lumOff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700000000000000" pitchFamily="2" charset="-78"/>
            </a:endParaRPr>
          </a:p>
        </p:txBody>
      </p:sp>
      <p:sp>
        <p:nvSpPr>
          <p:cNvPr id="18" name="Rounded Rectangle 7">
            <a:extLst>
              <a:ext uri="{FF2B5EF4-FFF2-40B4-BE49-F238E27FC236}">
                <a16:creationId xmlns:a16="http://schemas.microsoft.com/office/drawing/2014/main" id="{601F6B29-A092-4F36-9C6C-B0CE27553B46}"/>
              </a:ext>
            </a:extLst>
          </p:cNvPr>
          <p:cNvSpPr/>
          <p:nvPr/>
        </p:nvSpPr>
        <p:spPr>
          <a:xfrm>
            <a:off x="9778716" y="365721"/>
            <a:ext cx="1682803" cy="413563"/>
          </a:xfrm>
          <a:prstGeom prst="roundRect">
            <a:avLst>
              <a:gd name="adj" fmla="val 50000"/>
            </a:avLst>
          </a:prstGeom>
          <a:solidFill>
            <a:schemeClr val="bg1">
              <a:alpha val="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2700">
              <a:cs typeface="B Nazanin" panose="00000700000000000000" pitchFamily="2" charset="-78"/>
            </a:endParaRPr>
          </a:p>
        </p:txBody>
      </p:sp>
      <p:grpSp>
        <p:nvGrpSpPr>
          <p:cNvPr id="7" name="Group 6">
            <a:extLst>
              <a:ext uri="{FF2B5EF4-FFF2-40B4-BE49-F238E27FC236}">
                <a16:creationId xmlns:a16="http://schemas.microsoft.com/office/drawing/2014/main" id="{607A8415-520D-458E-8273-201ABA86F626}"/>
              </a:ext>
            </a:extLst>
          </p:cNvPr>
          <p:cNvGrpSpPr/>
          <p:nvPr/>
        </p:nvGrpSpPr>
        <p:grpSpPr>
          <a:xfrm>
            <a:off x="6492271" y="3574808"/>
            <a:ext cx="5169676" cy="1681979"/>
            <a:chOff x="6492271" y="3768072"/>
            <a:chExt cx="5169676" cy="1681979"/>
          </a:xfrm>
        </p:grpSpPr>
        <p:sp>
          <p:nvSpPr>
            <p:cNvPr id="20" name="TextBox 19">
              <a:extLst>
                <a:ext uri="{FF2B5EF4-FFF2-40B4-BE49-F238E27FC236}">
                  <a16:creationId xmlns:a16="http://schemas.microsoft.com/office/drawing/2014/main" id="{484666EB-5F46-4814-930E-22C02D5AA5AC}"/>
                </a:ext>
              </a:extLst>
            </p:cNvPr>
            <p:cNvSpPr txBox="1"/>
            <p:nvPr/>
          </p:nvSpPr>
          <p:spPr>
            <a:xfrm>
              <a:off x="6492271" y="3768072"/>
              <a:ext cx="5169676" cy="923330"/>
            </a:xfrm>
            <a:prstGeom prst="rect">
              <a:avLst/>
            </a:prstGeom>
            <a:noFill/>
          </p:spPr>
          <p:txBody>
            <a:bodyPr wrap="square" rtlCol="0" anchor="ctr">
              <a:spAutoFit/>
            </a:bodyPr>
            <a:lstStyle/>
            <a:p>
              <a:pPr algn="r"/>
              <a:r>
                <a:rPr lang="fa-IR" altLang="ko-KR" sz="5400" dirty="0">
                  <a:solidFill>
                    <a:schemeClr val="bg1"/>
                  </a:solidFill>
                  <a:cs typeface="B Nazanin" panose="00000700000000000000" pitchFamily="2" charset="-78"/>
                </a:rPr>
                <a:t>تم</a:t>
              </a:r>
              <a:r>
                <a:rPr lang="fa-IR" altLang="ko-KR" sz="5400" dirty="0">
                  <a:cs typeface="B Nazanin" panose="00000700000000000000" pitchFamily="2" charset="-78"/>
                </a:rPr>
                <a:t> : </a:t>
              </a:r>
              <a:r>
                <a:rPr lang="fa-IR" altLang="ko-KR" sz="5400" dirty="0">
                  <a:solidFill>
                    <a:srgbClr val="FF0000"/>
                  </a:solidFill>
                  <a:cs typeface="B Nazanin" panose="00000700000000000000" pitchFamily="2" charset="-78"/>
                </a:rPr>
                <a:t>بارداری</a:t>
              </a:r>
              <a:endParaRPr lang="ko-KR" altLang="en-US" sz="5400" dirty="0">
                <a:solidFill>
                  <a:srgbClr val="FF0000"/>
                </a:solidFill>
                <a:cs typeface="B Nazanin" panose="00000700000000000000" pitchFamily="2" charset="-78"/>
              </a:endParaRPr>
            </a:p>
          </p:txBody>
        </p:sp>
        <p:sp>
          <p:nvSpPr>
            <p:cNvPr id="23" name="TextBox 22">
              <a:extLst>
                <a:ext uri="{FF2B5EF4-FFF2-40B4-BE49-F238E27FC236}">
                  <a16:creationId xmlns:a16="http://schemas.microsoft.com/office/drawing/2014/main" id="{1304A92E-5D56-4A4F-B7FC-09A53ED481FE}"/>
                </a:ext>
              </a:extLst>
            </p:cNvPr>
            <p:cNvSpPr txBox="1"/>
            <p:nvPr/>
          </p:nvSpPr>
          <p:spPr>
            <a:xfrm>
              <a:off x="6492334" y="5049941"/>
              <a:ext cx="5169613" cy="400110"/>
            </a:xfrm>
            <a:prstGeom prst="rect">
              <a:avLst/>
            </a:prstGeom>
            <a:noFill/>
          </p:spPr>
          <p:txBody>
            <a:bodyPr wrap="square" rtlCol="0" anchor="ctr">
              <a:spAutoFit/>
            </a:bodyPr>
            <a:lstStyle/>
            <a:p>
              <a:pPr algn="r"/>
              <a:r>
                <a:rPr lang="fa-IR" altLang="ko-KR" sz="2000" dirty="0">
                  <a:cs typeface="B Nazanin" panose="00000700000000000000" pitchFamily="2" charset="-78"/>
                </a:rPr>
                <a:t>قالب پاورپوینت بارداری و حاملگی</a:t>
              </a:r>
              <a:endParaRPr lang="ko-KR" altLang="en-US" sz="2000" dirty="0">
                <a:cs typeface="B Nazanin" panose="00000700000000000000" pitchFamily="2" charset="-78"/>
              </a:endParaRPr>
            </a:p>
          </p:txBody>
        </p:sp>
      </p:grpSp>
      <p:sp>
        <p:nvSpPr>
          <p:cNvPr id="2" name="TextBox 1">
            <a:hlinkClick r:id="rId2"/>
            <a:extLst>
              <a:ext uri="{FF2B5EF4-FFF2-40B4-BE49-F238E27FC236}">
                <a16:creationId xmlns:a16="http://schemas.microsoft.com/office/drawing/2014/main" id="{AFB222C5-190D-9894-6341-48004910AFB0}"/>
              </a:ext>
            </a:extLst>
          </p:cNvPr>
          <p:cNvSpPr txBox="1"/>
          <p:nvPr/>
        </p:nvSpPr>
        <p:spPr>
          <a:xfrm>
            <a:off x="9865515" y="365721"/>
            <a:ext cx="1509204" cy="369332"/>
          </a:xfrm>
          <a:prstGeom prst="rect">
            <a:avLst/>
          </a:prstGeom>
          <a:noFill/>
        </p:spPr>
        <p:txBody>
          <a:bodyPr wrap="square" rtlCol="0">
            <a:spAutoFit/>
          </a:bodyPr>
          <a:lstStyle/>
          <a:p>
            <a:pPr algn="r"/>
            <a:r>
              <a:rPr lang="en-US" altLang="ko-KR" dirty="0">
                <a:cs typeface="B Nazanin" panose="00000700000000000000" pitchFamily="2" charset="-78"/>
              </a:rPr>
              <a:t>20begir.com</a:t>
            </a:r>
            <a:endParaRPr lang="ko-KR" altLang="en-US" dirty="0">
              <a:cs typeface="B Nazanin" panose="00000700000000000000" pitchFamily="2" charset="-78"/>
            </a:endParaRPr>
          </a:p>
        </p:txBody>
      </p:sp>
    </p:spTree>
    <p:extLst>
      <p:ext uri="{BB962C8B-B14F-4D97-AF65-F5344CB8AC3E}">
        <p14:creationId xmlns:p14="http://schemas.microsoft.com/office/powerpoint/2010/main" val="100775735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46" name="Group 45">
            <a:extLst>
              <a:ext uri="{FF2B5EF4-FFF2-40B4-BE49-F238E27FC236}">
                <a16:creationId xmlns:a16="http://schemas.microsoft.com/office/drawing/2014/main" id="{15B9DF40-9C05-4158-8A97-97733819B50B}"/>
              </a:ext>
            </a:extLst>
          </p:cNvPr>
          <p:cNvGrpSpPr/>
          <p:nvPr/>
        </p:nvGrpSpPr>
        <p:grpSpPr>
          <a:xfrm>
            <a:off x="837617" y="2068447"/>
            <a:ext cx="4214394" cy="3625705"/>
            <a:chOff x="4112263" y="2244574"/>
            <a:chExt cx="3967474" cy="3413276"/>
          </a:xfrm>
        </p:grpSpPr>
        <p:sp>
          <p:nvSpPr>
            <p:cNvPr id="4" name="Freeform: Shape 3">
              <a:extLst>
                <a:ext uri="{FF2B5EF4-FFF2-40B4-BE49-F238E27FC236}">
                  <a16:creationId xmlns:a16="http://schemas.microsoft.com/office/drawing/2014/main" id="{ECB82FA3-42A7-4EAD-A742-CCCEF73B0156}"/>
                </a:ext>
              </a:extLst>
            </p:cNvPr>
            <p:cNvSpPr/>
            <p:nvPr/>
          </p:nvSpPr>
          <p:spPr>
            <a:xfrm>
              <a:off x="4112263" y="2244574"/>
              <a:ext cx="3967474" cy="3413276"/>
            </a:xfrm>
            <a:custGeom>
              <a:avLst/>
              <a:gdLst>
                <a:gd name="connsiteX0" fmla="*/ 2442609 w 7974242"/>
                <a:gd name="connsiteY0" fmla="*/ 806 h 6860358"/>
                <a:gd name="connsiteX1" fmla="*/ 2546567 w 7974242"/>
                <a:gd name="connsiteY1" fmla="*/ 11282 h 6860358"/>
                <a:gd name="connsiteX2" fmla="*/ 2975292 w 7974242"/>
                <a:gd name="connsiteY2" fmla="*/ 91870 h 6860358"/>
                <a:gd name="connsiteX3" fmla="*/ 4012454 w 7974242"/>
                <a:gd name="connsiteY3" fmla="*/ 663236 h 6860358"/>
                <a:gd name="connsiteX4" fmla="*/ 4843312 w 7974242"/>
                <a:gd name="connsiteY4" fmla="*/ 1511017 h 6860358"/>
                <a:gd name="connsiteX5" fmla="*/ 5477536 w 7974242"/>
                <a:gd name="connsiteY5" fmla="*/ 2216158 h 6860358"/>
                <a:gd name="connsiteX6" fmla="*/ 6245535 w 7974242"/>
                <a:gd name="connsiteY6" fmla="*/ 2725471 h 6860358"/>
                <a:gd name="connsiteX7" fmla="*/ 6636385 w 7974242"/>
                <a:gd name="connsiteY7" fmla="*/ 2841517 h 6860358"/>
                <a:gd name="connsiteX8" fmla="*/ 7292367 w 7974242"/>
                <a:gd name="connsiteY8" fmla="*/ 3103426 h 6860358"/>
                <a:gd name="connsiteX9" fmla="*/ 7847615 w 7974242"/>
                <a:gd name="connsiteY9" fmla="*/ 3695745 h 6860358"/>
                <a:gd name="connsiteX10" fmla="*/ 7956409 w 7974242"/>
                <a:gd name="connsiteY10" fmla="*/ 4088206 h 6860358"/>
                <a:gd name="connsiteX11" fmla="*/ 7957215 w 7974242"/>
                <a:gd name="connsiteY11" fmla="*/ 4777230 h 6860358"/>
                <a:gd name="connsiteX12" fmla="*/ 7835527 w 7974242"/>
                <a:gd name="connsiteY12" fmla="*/ 5369548 h 6860358"/>
                <a:gd name="connsiteX13" fmla="*/ 7272221 w 7974242"/>
                <a:gd name="connsiteY13" fmla="*/ 6124654 h 6860358"/>
                <a:gd name="connsiteX14" fmla="*/ 6616238 w 7974242"/>
                <a:gd name="connsiteY14" fmla="*/ 6467956 h 6860358"/>
                <a:gd name="connsiteX15" fmla="*/ 5683840 w 7974242"/>
                <a:gd name="connsiteY15" fmla="*/ 6745178 h 6860358"/>
                <a:gd name="connsiteX16" fmla="*/ 5134233 w 7974242"/>
                <a:gd name="connsiteY16" fmla="*/ 6837853 h 6860358"/>
                <a:gd name="connsiteX17" fmla="*/ 4506456 w 7974242"/>
                <a:gd name="connsiteY17" fmla="*/ 6853971 h 6860358"/>
                <a:gd name="connsiteX18" fmla="*/ 3208190 w 7974242"/>
                <a:gd name="connsiteY18" fmla="*/ 6517115 h 6860358"/>
                <a:gd name="connsiteX19" fmla="*/ 2314475 w 7974242"/>
                <a:gd name="connsiteY19" fmla="*/ 5944943 h 6860358"/>
                <a:gd name="connsiteX20" fmla="*/ 1530358 w 7974242"/>
                <a:gd name="connsiteY20" fmla="*/ 5194673 h 6860358"/>
                <a:gd name="connsiteX21" fmla="*/ 1277313 w 7974242"/>
                <a:gd name="connsiteY21" fmla="*/ 4856205 h 6860358"/>
                <a:gd name="connsiteX22" fmla="*/ 656789 w 7974242"/>
                <a:gd name="connsiteY22" fmla="*/ 3887543 h 6860358"/>
                <a:gd name="connsiteX23" fmla="*/ 165204 w 7974242"/>
                <a:gd name="connsiteY23" fmla="*/ 2798000 h 6860358"/>
                <a:gd name="connsiteX24" fmla="*/ 32235 w 7974242"/>
                <a:gd name="connsiteY24" fmla="*/ 2258063 h 6860358"/>
                <a:gd name="connsiteX25" fmla="*/ 5641 w 7974242"/>
                <a:gd name="connsiteY25" fmla="*/ 2005018 h 6860358"/>
                <a:gd name="connsiteX26" fmla="*/ 0 w 7974242"/>
                <a:gd name="connsiteY26" fmla="*/ 1975201 h 6860358"/>
                <a:gd name="connsiteX27" fmla="*/ 0 w 7974242"/>
                <a:gd name="connsiteY27" fmla="*/ 1756809 h 6860358"/>
                <a:gd name="connsiteX28" fmla="*/ 4835 w 7974242"/>
                <a:gd name="connsiteY28" fmla="*/ 1667356 h 6860358"/>
                <a:gd name="connsiteX29" fmla="*/ 251433 w 7974242"/>
                <a:gd name="connsiteY29" fmla="*/ 938039 h 6860358"/>
                <a:gd name="connsiteX30" fmla="*/ 414220 w 7974242"/>
                <a:gd name="connsiteY30" fmla="*/ 734153 h 6860358"/>
                <a:gd name="connsiteX31" fmla="*/ 1019432 w 7974242"/>
                <a:gd name="connsiteY31" fmla="*/ 303815 h 6860358"/>
                <a:gd name="connsiteX32" fmla="*/ 1764867 w 7974242"/>
                <a:gd name="connsiteY32" fmla="*/ 53994 h 6860358"/>
                <a:gd name="connsiteX33" fmla="*/ 2196817 w 7974242"/>
                <a:gd name="connsiteY33" fmla="*/ 3224 h 6860358"/>
                <a:gd name="connsiteX34" fmla="*/ 2211322 w 7974242"/>
                <a:gd name="connsiteY34" fmla="*/ 0 h 6860358"/>
                <a:gd name="connsiteX35" fmla="*/ 2442609 w 7974242"/>
                <a:gd name="connsiteY35" fmla="*/ 806 h 686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974242" h="6860358">
                  <a:moveTo>
                    <a:pt x="2442609" y="806"/>
                  </a:moveTo>
                  <a:cubicBezTo>
                    <a:pt x="2476455" y="11282"/>
                    <a:pt x="2511914" y="8059"/>
                    <a:pt x="2546567" y="11282"/>
                  </a:cubicBezTo>
                  <a:cubicBezTo>
                    <a:pt x="2692430" y="23370"/>
                    <a:pt x="2835070" y="51576"/>
                    <a:pt x="2975292" y="91870"/>
                  </a:cubicBezTo>
                  <a:cubicBezTo>
                    <a:pt x="3364530" y="203081"/>
                    <a:pt x="3702192" y="407773"/>
                    <a:pt x="4012454" y="663236"/>
                  </a:cubicBezTo>
                  <a:cubicBezTo>
                    <a:pt x="4320298" y="916280"/>
                    <a:pt x="4587043" y="1208813"/>
                    <a:pt x="4843312" y="1511017"/>
                  </a:cubicBezTo>
                  <a:cubicBezTo>
                    <a:pt x="5048004" y="1751973"/>
                    <a:pt x="5247055" y="1997765"/>
                    <a:pt x="5477536" y="2216158"/>
                  </a:cubicBezTo>
                  <a:cubicBezTo>
                    <a:pt x="5703987" y="2430521"/>
                    <a:pt x="5951390" y="2612648"/>
                    <a:pt x="6245535" y="2725471"/>
                  </a:cubicBezTo>
                  <a:cubicBezTo>
                    <a:pt x="6372863" y="2773823"/>
                    <a:pt x="6505833" y="2802835"/>
                    <a:pt x="6636385" y="2841517"/>
                  </a:cubicBezTo>
                  <a:cubicBezTo>
                    <a:pt x="6863642" y="2908405"/>
                    <a:pt x="7086063" y="2984963"/>
                    <a:pt x="7292367" y="3103426"/>
                  </a:cubicBezTo>
                  <a:cubicBezTo>
                    <a:pt x="7538159" y="3244455"/>
                    <a:pt x="7730763" y="3433835"/>
                    <a:pt x="7847615" y="3695745"/>
                  </a:cubicBezTo>
                  <a:cubicBezTo>
                    <a:pt x="7903221" y="3820656"/>
                    <a:pt x="7937873" y="3952819"/>
                    <a:pt x="7956409" y="4088206"/>
                  </a:cubicBezTo>
                  <a:cubicBezTo>
                    <a:pt x="7987838" y="4317881"/>
                    <a:pt x="7970914" y="4547555"/>
                    <a:pt x="7957215" y="4777230"/>
                  </a:cubicBezTo>
                  <a:cubicBezTo>
                    <a:pt x="7944320" y="4980310"/>
                    <a:pt x="7904833" y="5178556"/>
                    <a:pt x="7835527" y="5369548"/>
                  </a:cubicBezTo>
                  <a:cubicBezTo>
                    <a:pt x="7723511" y="5677393"/>
                    <a:pt x="7534936" y="5928826"/>
                    <a:pt x="7272221" y="6124654"/>
                  </a:cubicBezTo>
                  <a:cubicBezTo>
                    <a:pt x="7071557" y="6273741"/>
                    <a:pt x="6849136" y="6381728"/>
                    <a:pt x="6616238" y="6467956"/>
                  </a:cubicBezTo>
                  <a:cubicBezTo>
                    <a:pt x="6311617" y="6581585"/>
                    <a:pt x="5998937" y="6669425"/>
                    <a:pt x="5683840" y="6745178"/>
                  </a:cubicBezTo>
                  <a:cubicBezTo>
                    <a:pt x="5503324" y="6788695"/>
                    <a:pt x="5319584" y="6818512"/>
                    <a:pt x="5134233" y="6837853"/>
                  </a:cubicBezTo>
                  <a:cubicBezTo>
                    <a:pt x="4925511" y="6859612"/>
                    <a:pt x="4715984" y="6866865"/>
                    <a:pt x="4506456" y="6853971"/>
                  </a:cubicBezTo>
                  <a:cubicBezTo>
                    <a:pt x="4051942" y="6825765"/>
                    <a:pt x="3619187" y="6712943"/>
                    <a:pt x="3208190" y="6517115"/>
                  </a:cubicBezTo>
                  <a:cubicBezTo>
                    <a:pt x="2886646" y="6363999"/>
                    <a:pt x="2590890" y="6168977"/>
                    <a:pt x="2314475" y="5944943"/>
                  </a:cubicBezTo>
                  <a:cubicBezTo>
                    <a:pt x="2032418" y="5716881"/>
                    <a:pt x="1772120" y="5465448"/>
                    <a:pt x="1530358" y="5194673"/>
                  </a:cubicBezTo>
                  <a:cubicBezTo>
                    <a:pt x="1436876" y="5089909"/>
                    <a:pt x="1359512" y="4970640"/>
                    <a:pt x="1277313" y="4856205"/>
                  </a:cubicBezTo>
                  <a:cubicBezTo>
                    <a:pt x="1054085" y="4544332"/>
                    <a:pt x="844558" y="4222788"/>
                    <a:pt x="656789" y="3887543"/>
                  </a:cubicBezTo>
                  <a:cubicBezTo>
                    <a:pt x="460961" y="3538599"/>
                    <a:pt x="290921" y="3178373"/>
                    <a:pt x="165204" y="2798000"/>
                  </a:cubicBezTo>
                  <a:cubicBezTo>
                    <a:pt x="107181" y="2621513"/>
                    <a:pt x="62052" y="2441803"/>
                    <a:pt x="32235" y="2258063"/>
                  </a:cubicBezTo>
                  <a:cubicBezTo>
                    <a:pt x="18535" y="2174252"/>
                    <a:pt x="8059" y="2090441"/>
                    <a:pt x="5641" y="2005018"/>
                  </a:cubicBezTo>
                  <a:cubicBezTo>
                    <a:pt x="5641" y="1994542"/>
                    <a:pt x="7253" y="1984065"/>
                    <a:pt x="0" y="1975201"/>
                  </a:cubicBezTo>
                  <a:cubicBezTo>
                    <a:pt x="0" y="1902672"/>
                    <a:pt x="0" y="1830143"/>
                    <a:pt x="0" y="1756809"/>
                  </a:cubicBezTo>
                  <a:cubicBezTo>
                    <a:pt x="8865" y="1727797"/>
                    <a:pt x="3224" y="1697174"/>
                    <a:pt x="4835" y="1667356"/>
                  </a:cubicBezTo>
                  <a:cubicBezTo>
                    <a:pt x="20953" y="1402223"/>
                    <a:pt x="108793" y="1160461"/>
                    <a:pt x="251433" y="938039"/>
                  </a:cubicBezTo>
                  <a:cubicBezTo>
                    <a:pt x="298980" y="864704"/>
                    <a:pt x="354585" y="797817"/>
                    <a:pt x="414220" y="734153"/>
                  </a:cubicBezTo>
                  <a:cubicBezTo>
                    <a:pt x="586677" y="549607"/>
                    <a:pt x="792981" y="411802"/>
                    <a:pt x="1019432" y="303815"/>
                  </a:cubicBezTo>
                  <a:cubicBezTo>
                    <a:pt x="1257166" y="190187"/>
                    <a:pt x="1506987" y="109599"/>
                    <a:pt x="1764867" y="53994"/>
                  </a:cubicBezTo>
                  <a:cubicBezTo>
                    <a:pt x="1907507" y="23370"/>
                    <a:pt x="2050147" y="1612"/>
                    <a:pt x="2196817" y="3224"/>
                  </a:cubicBezTo>
                  <a:cubicBezTo>
                    <a:pt x="2201652" y="3224"/>
                    <a:pt x="2207293" y="4029"/>
                    <a:pt x="2211322" y="0"/>
                  </a:cubicBezTo>
                  <a:cubicBezTo>
                    <a:pt x="2289492" y="806"/>
                    <a:pt x="2366051" y="806"/>
                    <a:pt x="2442609" y="806"/>
                  </a:cubicBezTo>
                  <a:close/>
                </a:path>
              </a:pathLst>
            </a:custGeom>
            <a:solidFill>
              <a:schemeClr val="accent1">
                <a:lumMod val="50000"/>
              </a:schemeClr>
            </a:solidFill>
            <a:ln w="8053" cap="flat">
              <a:noFill/>
              <a:prstDash val="solid"/>
              <a:miter/>
            </a:ln>
          </p:spPr>
          <p:txBody>
            <a:bodyPr rtlCol="0" anchor="ctr"/>
            <a:lstStyle/>
            <a:p>
              <a:pPr algn="r" rtl="1"/>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1E96EE80-67E5-4018-93DB-8867A521A467}"/>
                </a:ext>
              </a:extLst>
            </p:cNvPr>
            <p:cNvSpPr/>
            <p:nvPr/>
          </p:nvSpPr>
          <p:spPr>
            <a:xfrm>
              <a:off x="4142661" y="2275013"/>
              <a:ext cx="3906718" cy="3352573"/>
            </a:xfrm>
            <a:custGeom>
              <a:avLst/>
              <a:gdLst>
                <a:gd name="connsiteX0" fmla="*/ 4690344 w 7852128"/>
                <a:gd name="connsiteY0" fmla="*/ 6737991 h 6738351"/>
                <a:gd name="connsiteX1" fmla="*/ 3007676 w 7852128"/>
                <a:gd name="connsiteY1" fmla="*/ 6316518 h 6738351"/>
                <a:gd name="connsiteX2" fmla="*/ 2196965 w 7852128"/>
                <a:gd name="connsiteY2" fmla="*/ 5757240 h 6738351"/>
                <a:gd name="connsiteX3" fmla="*/ 1515195 w 7852128"/>
                <a:gd name="connsiteY3" fmla="*/ 5092393 h 6738351"/>
                <a:gd name="connsiteX4" fmla="*/ 1250867 w 7852128"/>
                <a:gd name="connsiteY4" fmla="*/ 4737808 h 6738351"/>
                <a:gd name="connsiteX5" fmla="*/ 563456 w 7852128"/>
                <a:gd name="connsiteY5" fmla="*/ 3638594 h 6738351"/>
                <a:gd name="connsiteX6" fmla="*/ 92018 w 7852128"/>
                <a:gd name="connsiteY6" fmla="*/ 2474104 h 6738351"/>
                <a:gd name="connsiteX7" fmla="*/ 1760 w 7852128"/>
                <a:gd name="connsiteY7" fmla="*/ 1723028 h 6738351"/>
                <a:gd name="connsiteX8" fmla="*/ 567485 w 7852128"/>
                <a:gd name="connsiteY8" fmla="*/ 568208 h 6738351"/>
                <a:gd name="connsiteX9" fmla="*/ 1221050 w 7852128"/>
                <a:gd name="connsiteY9" fmla="*/ 207176 h 6738351"/>
                <a:gd name="connsiteX10" fmla="*/ 1939085 w 7852128"/>
                <a:gd name="connsiteY10" fmla="*/ 21825 h 6738351"/>
                <a:gd name="connsiteX11" fmla="*/ 3321967 w 7852128"/>
                <a:gd name="connsiteY11" fmla="*/ 255529 h 6738351"/>
                <a:gd name="connsiteX12" fmla="*/ 4094802 w 7852128"/>
                <a:gd name="connsiteY12" fmla="*/ 806747 h 6738351"/>
                <a:gd name="connsiteX13" fmla="*/ 4837013 w 7852128"/>
                <a:gd name="connsiteY13" fmla="*/ 1608593 h 6738351"/>
                <a:gd name="connsiteX14" fmla="*/ 5386620 w 7852128"/>
                <a:gd name="connsiteY14" fmla="*/ 2210582 h 6738351"/>
                <a:gd name="connsiteX15" fmla="*/ 6141726 w 7852128"/>
                <a:gd name="connsiteY15" fmla="*/ 2712643 h 6738351"/>
                <a:gd name="connsiteX16" fmla="*/ 6534187 w 7852128"/>
                <a:gd name="connsiteY16" fmla="*/ 2831106 h 6738351"/>
                <a:gd name="connsiteX17" fmla="*/ 7206287 w 7852128"/>
                <a:gd name="connsiteY17" fmla="*/ 3097045 h 6738351"/>
                <a:gd name="connsiteX18" fmla="*/ 7786517 w 7852128"/>
                <a:gd name="connsiteY18" fmla="*/ 3806216 h 6738351"/>
                <a:gd name="connsiteX19" fmla="*/ 7851794 w 7852128"/>
                <a:gd name="connsiteY19" fmla="*/ 4232524 h 6738351"/>
                <a:gd name="connsiteX20" fmla="*/ 7820364 w 7852128"/>
                <a:gd name="connsiteY20" fmla="*/ 4865942 h 6738351"/>
                <a:gd name="connsiteX21" fmla="*/ 7485120 w 7852128"/>
                <a:gd name="connsiteY21" fmla="*/ 5712112 h 6738351"/>
                <a:gd name="connsiteX22" fmla="*/ 6976613 w 7852128"/>
                <a:gd name="connsiteY22" fmla="*/ 6144866 h 6738351"/>
                <a:gd name="connsiteX23" fmla="*/ 6204584 w 7852128"/>
                <a:gd name="connsiteY23" fmla="*/ 6460770 h 6738351"/>
                <a:gd name="connsiteX24" fmla="*/ 5275410 w 7852128"/>
                <a:gd name="connsiteY24" fmla="*/ 6688832 h 6738351"/>
                <a:gd name="connsiteX25" fmla="*/ 4690344 w 7852128"/>
                <a:gd name="connsiteY25" fmla="*/ 6737991 h 6738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852128" h="6738351">
                  <a:moveTo>
                    <a:pt x="4690344" y="6737991"/>
                  </a:moveTo>
                  <a:cubicBezTo>
                    <a:pt x="4044032" y="6729126"/>
                    <a:pt x="3509736" y="6585680"/>
                    <a:pt x="3007676" y="6316518"/>
                  </a:cubicBezTo>
                  <a:cubicBezTo>
                    <a:pt x="2716755" y="6160178"/>
                    <a:pt x="2449204" y="5969992"/>
                    <a:pt x="2196965" y="5757240"/>
                  </a:cubicBezTo>
                  <a:cubicBezTo>
                    <a:pt x="1953591" y="5551742"/>
                    <a:pt x="1726334" y="5330126"/>
                    <a:pt x="1515195" y="5092393"/>
                  </a:cubicBezTo>
                  <a:cubicBezTo>
                    <a:pt x="1417684" y="4982794"/>
                    <a:pt x="1336290" y="4857884"/>
                    <a:pt x="1250867" y="4737808"/>
                  </a:cubicBezTo>
                  <a:cubicBezTo>
                    <a:pt x="999434" y="4384835"/>
                    <a:pt x="766536" y="4021385"/>
                    <a:pt x="563456" y="3638594"/>
                  </a:cubicBezTo>
                  <a:cubicBezTo>
                    <a:pt x="366016" y="3267085"/>
                    <a:pt x="197588" y="2883488"/>
                    <a:pt x="92018" y="2474104"/>
                  </a:cubicBezTo>
                  <a:cubicBezTo>
                    <a:pt x="28354" y="2227506"/>
                    <a:pt x="-8716" y="1977684"/>
                    <a:pt x="1760" y="1723028"/>
                  </a:cubicBezTo>
                  <a:cubicBezTo>
                    <a:pt x="20295" y="1255620"/>
                    <a:pt x="200006" y="865576"/>
                    <a:pt x="567485" y="568208"/>
                  </a:cubicBezTo>
                  <a:cubicBezTo>
                    <a:pt x="764119" y="408645"/>
                    <a:pt x="985734" y="295016"/>
                    <a:pt x="1221050" y="207176"/>
                  </a:cubicBezTo>
                  <a:cubicBezTo>
                    <a:pt x="1453948" y="120141"/>
                    <a:pt x="1692487" y="54866"/>
                    <a:pt x="1939085" y="21825"/>
                  </a:cubicBezTo>
                  <a:cubicBezTo>
                    <a:pt x="2423416" y="-41840"/>
                    <a:pt x="2885183" y="33107"/>
                    <a:pt x="3321967" y="255529"/>
                  </a:cubicBezTo>
                  <a:cubicBezTo>
                    <a:pt x="3607247" y="400586"/>
                    <a:pt x="3859486" y="591579"/>
                    <a:pt x="4094802" y="806747"/>
                  </a:cubicBezTo>
                  <a:cubicBezTo>
                    <a:pt x="4364770" y="1053345"/>
                    <a:pt x="4602504" y="1328955"/>
                    <a:pt x="4837013" y="1608593"/>
                  </a:cubicBezTo>
                  <a:cubicBezTo>
                    <a:pt x="5011888" y="1816509"/>
                    <a:pt x="5188375" y="2024425"/>
                    <a:pt x="5386620" y="2210582"/>
                  </a:cubicBezTo>
                  <a:cubicBezTo>
                    <a:pt x="5609848" y="2420110"/>
                    <a:pt x="5854028" y="2598209"/>
                    <a:pt x="6141726" y="2712643"/>
                  </a:cubicBezTo>
                  <a:cubicBezTo>
                    <a:pt x="6269054" y="2763413"/>
                    <a:pt x="6402829" y="2793230"/>
                    <a:pt x="6534187" y="2831106"/>
                  </a:cubicBezTo>
                  <a:cubicBezTo>
                    <a:pt x="6766279" y="2897994"/>
                    <a:pt x="6995148" y="2975358"/>
                    <a:pt x="7206287" y="3097045"/>
                  </a:cubicBezTo>
                  <a:cubicBezTo>
                    <a:pt x="7489150" y="3260638"/>
                    <a:pt x="7691424" y="3489507"/>
                    <a:pt x="7786517" y="3806216"/>
                  </a:cubicBezTo>
                  <a:cubicBezTo>
                    <a:pt x="7828423" y="3944826"/>
                    <a:pt x="7850182" y="4087466"/>
                    <a:pt x="7851794" y="4232524"/>
                  </a:cubicBezTo>
                  <a:cubicBezTo>
                    <a:pt x="7853405" y="4444469"/>
                    <a:pt x="7850182" y="4656415"/>
                    <a:pt x="7820364" y="4865942"/>
                  </a:cubicBezTo>
                  <a:cubicBezTo>
                    <a:pt x="7776847" y="5174593"/>
                    <a:pt x="7678530" y="5462290"/>
                    <a:pt x="7485120" y="5712112"/>
                  </a:cubicBezTo>
                  <a:cubicBezTo>
                    <a:pt x="7345703" y="5891822"/>
                    <a:pt x="7172440" y="6032044"/>
                    <a:pt x="6976613" y="6144866"/>
                  </a:cubicBezTo>
                  <a:cubicBezTo>
                    <a:pt x="6733238" y="6285089"/>
                    <a:pt x="6471329" y="6380182"/>
                    <a:pt x="6204584" y="6460770"/>
                  </a:cubicBezTo>
                  <a:cubicBezTo>
                    <a:pt x="5899157" y="6553445"/>
                    <a:pt x="5592119" y="6641286"/>
                    <a:pt x="5275410" y="6688832"/>
                  </a:cubicBezTo>
                  <a:cubicBezTo>
                    <a:pt x="5055406" y="6722679"/>
                    <a:pt x="4835401" y="6741214"/>
                    <a:pt x="4690344" y="6737991"/>
                  </a:cubicBezTo>
                  <a:close/>
                </a:path>
              </a:pathLst>
            </a:custGeom>
            <a:solidFill>
              <a:schemeClr val="accent1">
                <a:lumMod val="60000"/>
                <a:lumOff val="40000"/>
              </a:schemeClr>
            </a:solidFill>
            <a:ln w="8053" cap="flat">
              <a:noFill/>
              <a:prstDash val="solid"/>
              <a:miter/>
            </a:ln>
          </p:spPr>
          <p:txBody>
            <a:bodyPr rtlCol="0" anchor="ctr"/>
            <a:lstStyle/>
            <a:p>
              <a:pPr algn="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C67A87F9-1118-4409-8B4D-3398326D41A2}"/>
                </a:ext>
              </a:extLst>
            </p:cNvPr>
            <p:cNvSpPr/>
            <p:nvPr/>
          </p:nvSpPr>
          <p:spPr>
            <a:xfrm>
              <a:off x="4304111" y="2409590"/>
              <a:ext cx="3583669" cy="3083688"/>
            </a:xfrm>
            <a:custGeom>
              <a:avLst/>
              <a:gdLst>
                <a:gd name="connsiteX0" fmla="*/ 7202527 w 7202830"/>
                <a:gd name="connsiteY0" fmla="*/ 3996691 h 6197917"/>
                <a:gd name="connsiteX1" fmla="*/ 7135639 w 7202830"/>
                <a:gd name="connsiteY1" fmla="*/ 4655091 h 6197917"/>
                <a:gd name="connsiteX2" fmla="*/ 6525592 w 7202830"/>
                <a:gd name="connsiteY2" fmla="*/ 5563313 h 6197917"/>
                <a:gd name="connsiteX3" fmla="*/ 5873639 w 7202830"/>
                <a:gd name="connsiteY3" fmla="*/ 5879216 h 6197917"/>
                <a:gd name="connsiteX4" fmla="*/ 4831642 w 7202830"/>
                <a:gd name="connsiteY4" fmla="*/ 6152408 h 6197917"/>
                <a:gd name="connsiteX5" fmla="*/ 3968549 w 7202830"/>
                <a:gd name="connsiteY5" fmla="*/ 6183837 h 6197917"/>
                <a:gd name="connsiteX6" fmla="*/ 2538926 w 7202830"/>
                <a:gd name="connsiteY6" fmla="*/ 5690641 h 6197917"/>
                <a:gd name="connsiteX7" fmla="*/ 1646016 w 7202830"/>
                <a:gd name="connsiteY7" fmla="*/ 4971800 h 6197917"/>
                <a:gd name="connsiteX8" fmla="*/ 977945 w 7202830"/>
                <a:gd name="connsiteY8" fmla="*/ 4133689 h 6197917"/>
                <a:gd name="connsiteX9" fmla="*/ 352586 w 7202830"/>
                <a:gd name="connsiteY9" fmla="*/ 3041728 h 6197917"/>
                <a:gd name="connsiteX10" fmla="*/ 48771 w 7202830"/>
                <a:gd name="connsiteY10" fmla="*/ 2146401 h 6197917"/>
                <a:gd name="connsiteX11" fmla="*/ 14118 w 7202830"/>
                <a:gd name="connsiteY11" fmla="*/ 1458989 h 6197917"/>
                <a:gd name="connsiteX12" fmla="*/ 516178 w 7202830"/>
                <a:gd name="connsiteY12" fmla="*/ 540291 h 6197917"/>
                <a:gd name="connsiteX13" fmla="*/ 1210037 w 7202830"/>
                <a:gd name="connsiteY13" fmla="*/ 165559 h 6197917"/>
                <a:gd name="connsiteX14" fmla="*/ 2036059 w 7202830"/>
                <a:gd name="connsiteY14" fmla="*/ 1160 h 6197917"/>
                <a:gd name="connsiteX15" fmla="*/ 3209414 w 7202830"/>
                <a:gd name="connsiteY15" fmla="*/ 305781 h 6197917"/>
                <a:gd name="connsiteX16" fmla="*/ 3939537 w 7202830"/>
                <a:gd name="connsiteY16" fmla="*/ 883594 h 6197917"/>
                <a:gd name="connsiteX17" fmla="*/ 4589073 w 7202830"/>
                <a:gd name="connsiteY17" fmla="*/ 1614523 h 6197917"/>
                <a:gd name="connsiteX18" fmla="*/ 5082269 w 7202830"/>
                <a:gd name="connsiteY18" fmla="*/ 2119807 h 6197917"/>
                <a:gd name="connsiteX19" fmla="*/ 5910709 w 7202830"/>
                <a:gd name="connsiteY19" fmla="*/ 2541280 h 6197917"/>
                <a:gd name="connsiteX20" fmla="*/ 6587644 w 7202830"/>
                <a:gd name="connsiteY20" fmla="*/ 2799966 h 6197917"/>
                <a:gd name="connsiteX21" fmla="*/ 7139669 w 7202830"/>
                <a:gd name="connsiteY21" fmla="*/ 3469648 h 6197917"/>
                <a:gd name="connsiteX22" fmla="*/ 7202527 w 7202830"/>
                <a:gd name="connsiteY22" fmla="*/ 3996691 h 6197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02830" h="6197917">
                  <a:moveTo>
                    <a:pt x="7202527" y="3996691"/>
                  </a:moveTo>
                  <a:cubicBezTo>
                    <a:pt x="7196886" y="4217501"/>
                    <a:pt x="7188021" y="4438311"/>
                    <a:pt x="7135639" y="4655091"/>
                  </a:cubicBezTo>
                  <a:cubicBezTo>
                    <a:pt x="7044576" y="5033853"/>
                    <a:pt x="6845524" y="5339280"/>
                    <a:pt x="6525592" y="5563313"/>
                  </a:cubicBezTo>
                  <a:cubicBezTo>
                    <a:pt x="6324929" y="5703535"/>
                    <a:pt x="6104119" y="5801852"/>
                    <a:pt x="5873639" y="5879216"/>
                  </a:cubicBezTo>
                  <a:cubicBezTo>
                    <a:pt x="5532753" y="5993650"/>
                    <a:pt x="5187838" y="6095191"/>
                    <a:pt x="4831642" y="6152408"/>
                  </a:cubicBezTo>
                  <a:cubicBezTo>
                    <a:pt x="4545556" y="6197537"/>
                    <a:pt x="4257858" y="6211237"/>
                    <a:pt x="3968549" y="6183837"/>
                  </a:cubicBezTo>
                  <a:cubicBezTo>
                    <a:pt x="3451983" y="6135484"/>
                    <a:pt x="2978128" y="5963833"/>
                    <a:pt x="2538926" y="5690641"/>
                  </a:cubicBezTo>
                  <a:cubicBezTo>
                    <a:pt x="2211740" y="5486755"/>
                    <a:pt x="1923237" y="5237739"/>
                    <a:pt x="1646016" y="4971800"/>
                  </a:cubicBezTo>
                  <a:cubicBezTo>
                    <a:pt x="1384912" y="4721979"/>
                    <a:pt x="1178608" y="4430252"/>
                    <a:pt x="977945" y="4133689"/>
                  </a:cubicBezTo>
                  <a:cubicBezTo>
                    <a:pt x="742629" y="3785551"/>
                    <a:pt x="529072" y="3424519"/>
                    <a:pt x="352586" y="3041728"/>
                  </a:cubicBezTo>
                  <a:cubicBezTo>
                    <a:pt x="220422" y="2754031"/>
                    <a:pt x="110823" y="2458275"/>
                    <a:pt x="48771" y="2146401"/>
                  </a:cubicBezTo>
                  <a:cubicBezTo>
                    <a:pt x="2836" y="1919144"/>
                    <a:pt x="-14894" y="1690275"/>
                    <a:pt x="14118" y="1458989"/>
                  </a:cubicBezTo>
                  <a:cubicBezTo>
                    <a:pt x="61665" y="1087480"/>
                    <a:pt x="227675" y="780442"/>
                    <a:pt x="516178" y="540291"/>
                  </a:cubicBezTo>
                  <a:cubicBezTo>
                    <a:pt x="722482" y="369445"/>
                    <a:pt x="959410" y="254205"/>
                    <a:pt x="1210037" y="165559"/>
                  </a:cubicBezTo>
                  <a:cubicBezTo>
                    <a:pt x="1477588" y="71271"/>
                    <a:pt x="1752391" y="10025"/>
                    <a:pt x="2036059" y="1160"/>
                  </a:cubicBezTo>
                  <a:cubicBezTo>
                    <a:pt x="2456727" y="-12540"/>
                    <a:pt x="2846770" y="95448"/>
                    <a:pt x="3209414" y="305781"/>
                  </a:cubicBezTo>
                  <a:cubicBezTo>
                    <a:pt x="3480994" y="463733"/>
                    <a:pt x="3717922" y="663590"/>
                    <a:pt x="3939537" y="883594"/>
                  </a:cubicBezTo>
                  <a:cubicBezTo>
                    <a:pt x="4170824" y="1114074"/>
                    <a:pt x="4377128" y="1366313"/>
                    <a:pt x="4589073" y="1614523"/>
                  </a:cubicBezTo>
                  <a:cubicBezTo>
                    <a:pt x="4742189" y="1794233"/>
                    <a:pt x="4901753" y="1966691"/>
                    <a:pt x="5082269" y="2119807"/>
                  </a:cubicBezTo>
                  <a:cubicBezTo>
                    <a:pt x="5324837" y="2326917"/>
                    <a:pt x="5600447" y="2466333"/>
                    <a:pt x="5910709" y="2541280"/>
                  </a:cubicBezTo>
                  <a:cubicBezTo>
                    <a:pt x="6146830" y="2598497"/>
                    <a:pt x="6375699" y="2678279"/>
                    <a:pt x="6587644" y="2799966"/>
                  </a:cubicBezTo>
                  <a:cubicBezTo>
                    <a:pt x="6856001" y="2953888"/>
                    <a:pt x="7046993" y="3171474"/>
                    <a:pt x="7139669" y="3469648"/>
                  </a:cubicBezTo>
                  <a:cubicBezTo>
                    <a:pt x="7183186" y="3609065"/>
                    <a:pt x="7205751" y="3786357"/>
                    <a:pt x="7202527" y="3996691"/>
                  </a:cubicBezTo>
                  <a:close/>
                </a:path>
              </a:pathLst>
            </a:custGeom>
            <a:solidFill>
              <a:schemeClr val="accent1">
                <a:lumMod val="50000"/>
              </a:schemeClr>
            </a:solidFill>
            <a:ln w="8053" cap="flat">
              <a:noFill/>
              <a:prstDash val="solid"/>
              <a:miter/>
            </a:ln>
          </p:spPr>
          <p:txBody>
            <a:bodyPr rtlCol="0" anchor="ctr"/>
            <a:lstStyle/>
            <a:p>
              <a:pPr algn="r" rtl="1"/>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4C0DF394-A57C-4854-8354-AE090D703FAA}"/>
                </a:ext>
              </a:extLst>
            </p:cNvPr>
            <p:cNvSpPr/>
            <p:nvPr/>
          </p:nvSpPr>
          <p:spPr>
            <a:xfrm>
              <a:off x="4334521" y="2439704"/>
              <a:ext cx="3522912" cy="3022973"/>
            </a:xfrm>
            <a:custGeom>
              <a:avLst/>
              <a:gdLst>
                <a:gd name="connsiteX0" fmla="*/ 7077742 w 7080716"/>
                <a:gd name="connsiteY0" fmla="*/ 4018363 h 6075887"/>
                <a:gd name="connsiteX1" fmla="*/ 7037449 w 7080716"/>
                <a:gd name="connsiteY1" fmla="*/ 4478518 h 6075887"/>
                <a:gd name="connsiteX2" fmla="*/ 6428206 w 7080716"/>
                <a:gd name="connsiteY2" fmla="*/ 5453627 h 6075887"/>
                <a:gd name="connsiteX3" fmla="*/ 5786730 w 7080716"/>
                <a:gd name="connsiteY3" fmla="*/ 5763083 h 6075887"/>
                <a:gd name="connsiteX4" fmla="*/ 4769715 w 7080716"/>
                <a:gd name="connsiteY4" fmla="*/ 6029828 h 6075887"/>
                <a:gd name="connsiteX5" fmla="*/ 3904205 w 7080716"/>
                <a:gd name="connsiteY5" fmla="*/ 6061257 h 6075887"/>
                <a:gd name="connsiteX6" fmla="*/ 2614804 w 7080716"/>
                <a:gd name="connsiteY6" fmla="*/ 5640590 h 6075887"/>
                <a:gd name="connsiteX7" fmla="*/ 1733982 w 7080716"/>
                <a:gd name="connsiteY7" fmla="*/ 4968490 h 6075887"/>
                <a:gd name="connsiteX8" fmla="*/ 1375367 w 7080716"/>
                <a:gd name="connsiteY8" fmla="*/ 4601011 h 6075887"/>
                <a:gd name="connsiteX9" fmla="*/ 1129575 w 7080716"/>
                <a:gd name="connsiteY9" fmla="*/ 4272214 h 6075887"/>
                <a:gd name="connsiteX10" fmla="*/ 424434 w 7080716"/>
                <a:gd name="connsiteY10" fmla="*/ 3116588 h 6075887"/>
                <a:gd name="connsiteX11" fmla="*/ 61790 w 7080716"/>
                <a:gd name="connsiteY11" fmla="*/ 2140673 h 6075887"/>
                <a:gd name="connsiteX12" fmla="*/ 9408 w 7080716"/>
                <a:gd name="connsiteY12" fmla="*/ 1445203 h 6075887"/>
                <a:gd name="connsiteX13" fmla="*/ 551763 w 7080716"/>
                <a:gd name="connsiteY13" fmla="*/ 479764 h 6075887"/>
                <a:gd name="connsiteX14" fmla="*/ 1294780 w 7080716"/>
                <a:gd name="connsiteY14" fmla="*/ 120343 h 6075887"/>
                <a:gd name="connsiteX15" fmla="*/ 2199778 w 7080716"/>
                <a:gd name="connsiteY15" fmla="*/ 5909 h 6075887"/>
                <a:gd name="connsiteX16" fmla="*/ 2987118 w 7080716"/>
                <a:gd name="connsiteY16" fmla="*/ 226719 h 6075887"/>
                <a:gd name="connsiteX17" fmla="*/ 3831676 w 7080716"/>
                <a:gd name="connsiteY17" fmla="*/ 861749 h 6075887"/>
                <a:gd name="connsiteX18" fmla="*/ 4453006 w 7080716"/>
                <a:gd name="connsiteY18" fmla="*/ 1558831 h 6075887"/>
                <a:gd name="connsiteX19" fmla="*/ 4889791 w 7080716"/>
                <a:gd name="connsiteY19" fmla="*/ 2023821 h 6075887"/>
                <a:gd name="connsiteX20" fmla="*/ 5845559 w 7080716"/>
                <a:gd name="connsiteY20" fmla="*/ 2542805 h 6075887"/>
                <a:gd name="connsiteX21" fmla="*/ 6495900 w 7080716"/>
                <a:gd name="connsiteY21" fmla="*/ 2791821 h 6075887"/>
                <a:gd name="connsiteX22" fmla="*/ 7060013 w 7080716"/>
                <a:gd name="connsiteY22" fmla="*/ 3594473 h 6075887"/>
                <a:gd name="connsiteX23" fmla="*/ 7077742 w 7080716"/>
                <a:gd name="connsiteY23" fmla="*/ 4018363 h 607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80716" h="6075887">
                  <a:moveTo>
                    <a:pt x="7077742" y="4018363"/>
                  </a:moveTo>
                  <a:cubicBezTo>
                    <a:pt x="7074519" y="4142468"/>
                    <a:pt x="7068072" y="4311702"/>
                    <a:pt x="7037449" y="4478518"/>
                  </a:cubicBezTo>
                  <a:cubicBezTo>
                    <a:pt x="6963308" y="4883873"/>
                    <a:pt x="6770704" y="5215088"/>
                    <a:pt x="6428206" y="5453627"/>
                  </a:cubicBezTo>
                  <a:cubicBezTo>
                    <a:pt x="6230767" y="5591432"/>
                    <a:pt x="6013181" y="5687331"/>
                    <a:pt x="5786730" y="5763083"/>
                  </a:cubicBezTo>
                  <a:cubicBezTo>
                    <a:pt x="5453903" y="5875100"/>
                    <a:pt x="5117047" y="5974223"/>
                    <a:pt x="4769715" y="6029828"/>
                  </a:cubicBezTo>
                  <a:cubicBezTo>
                    <a:pt x="4482823" y="6075763"/>
                    <a:pt x="4193514" y="6089463"/>
                    <a:pt x="3904205" y="6061257"/>
                  </a:cubicBezTo>
                  <a:cubicBezTo>
                    <a:pt x="3443244" y="6016128"/>
                    <a:pt x="3015324" y="5871877"/>
                    <a:pt x="2614804" y="5640590"/>
                  </a:cubicBezTo>
                  <a:cubicBezTo>
                    <a:pt x="2292454" y="5454433"/>
                    <a:pt x="2003144" y="5223953"/>
                    <a:pt x="1733982" y="4968490"/>
                  </a:cubicBezTo>
                  <a:cubicBezTo>
                    <a:pt x="1609877" y="4850832"/>
                    <a:pt x="1487384" y="4729951"/>
                    <a:pt x="1375367" y="4601011"/>
                  </a:cubicBezTo>
                  <a:cubicBezTo>
                    <a:pt x="1285109" y="4497859"/>
                    <a:pt x="1209357" y="4383424"/>
                    <a:pt x="1129575" y="4272214"/>
                  </a:cubicBezTo>
                  <a:cubicBezTo>
                    <a:pt x="866860" y="3903928"/>
                    <a:pt x="625903" y="3521944"/>
                    <a:pt x="424434" y="3116588"/>
                  </a:cubicBezTo>
                  <a:cubicBezTo>
                    <a:pt x="268900" y="2803909"/>
                    <a:pt x="139154" y="2482364"/>
                    <a:pt x="61790" y="2140673"/>
                  </a:cubicBezTo>
                  <a:cubicBezTo>
                    <a:pt x="9408" y="1911804"/>
                    <a:pt x="-14768" y="1680518"/>
                    <a:pt x="9408" y="1445203"/>
                  </a:cubicBezTo>
                  <a:cubicBezTo>
                    <a:pt x="49702" y="1044683"/>
                    <a:pt x="231830" y="723138"/>
                    <a:pt x="551763" y="479764"/>
                  </a:cubicBezTo>
                  <a:cubicBezTo>
                    <a:pt x="774990" y="310530"/>
                    <a:pt x="1028841" y="202543"/>
                    <a:pt x="1294780" y="120343"/>
                  </a:cubicBezTo>
                  <a:cubicBezTo>
                    <a:pt x="1589730" y="30085"/>
                    <a:pt x="1890322" y="-17461"/>
                    <a:pt x="2199778" y="5909"/>
                  </a:cubicBezTo>
                  <a:cubicBezTo>
                    <a:pt x="2476999" y="26056"/>
                    <a:pt x="2738909" y="101808"/>
                    <a:pt x="2987118" y="226719"/>
                  </a:cubicBezTo>
                  <a:cubicBezTo>
                    <a:pt x="3307051" y="387088"/>
                    <a:pt x="3579437" y="611122"/>
                    <a:pt x="3831676" y="861749"/>
                  </a:cubicBezTo>
                  <a:cubicBezTo>
                    <a:pt x="4053292" y="1081753"/>
                    <a:pt x="4251537" y="1321904"/>
                    <a:pt x="4453006" y="1558831"/>
                  </a:cubicBezTo>
                  <a:cubicBezTo>
                    <a:pt x="4590810" y="1721618"/>
                    <a:pt x="4733450" y="1878764"/>
                    <a:pt x="4889791" y="2023821"/>
                  </a:cubicBezTo>
                  <a:cubicBezTo>
                    <a:pt x="5163788" y="2278478"/>
                    <a:pt x="5478080" y="2455770"/>
                    <a:pt x="5845559" y="2542805"/>
                  </a:cubicBezTo>
                  <a:cubicBezTo>
                    <a:pt x="6072816" y="2595993"/>
                    <a:pt x="6292014" y="2674969"/>
                    <a:pt x="6495900" y="2791821"/>
                  </a:cubicBezTo>
                  <a:cubicBezTo>
                    <a:pt x="6810192" y="2970725"/>
                    <a:pt x="7000378" y="3236664"/>
                    <a:pt x="7060013" y="3594473"/>
                  </a:cubicBezTo>
                  <a:cubicBezTo>
                    <a:pt x="7080966" y="3720189"/>
                    <a:pt x="7084189" y="3846711"/>
                    <a:pt x="7077742" y="4018363"/>
                  </a:cubicBezTo>
                  <a:close/>
                </a:path>
              </a:pathLst>
            </a:custGeom>
            <a:solidFill>
              <a:schemeClr val="accent2">
                <a:lumMod val="40000"/>
                <a:lumOff val="60000"/>
              </a:schemeClr>
            </a:solidFill>
            <a:ln w="8053" cap="flat">
              <a:noFill/>
              <a:prstDash val="solid"/>
              <a:miter/>
            </a:ln>
          </p:spPr>
          <p:txBody>
            <a:bodyPr rtlCol="0" anchor="ctr"/>
            <a:lstStyle/>
            <a:p>
              <a:pPr algn="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63ECEDBF-A07C-4D14-A8D5-10C914BB54A5}"/>
                </a:ext>
              </a:extLst>
            </p:cNvPr>
            <p:cNvSpPr/>
            <p:nvPr/>
          </p:nvSpPr>
          <p:spPr>
            <a:xfrm>
              <a:off x="4809519" y="3527220"/>
              <a:ext cx="1332628" cy="1559405"/>
            </a:xfrm>
            <a:custGeom>
              <a:avLst/>
              <a:gdLst>
                <a:gd name="connsiteX0" fmla="*/ 2648913 w 2678454"/>
                <a:gd name="connsiteY0" fmla="*/ 3128408 h 3134255"/>
                <a:gd name="connsiteX1" fmla="*/ 2145241 w 2678454"/>
                <a:gd name="connsiteY1" fmla="*/ 2992216 h 3134255"/>
                <a:gd name="connsiteX2" fmla="*/ 1666551 w 2678454"/>
                <a:gd name="connsiteY2" fmla="*/ 2521584 h 3134255"/>
                <a:gd name="connsiteX3" fmla="*/ 1609333 w 2678454"/>
                <a:gd name="connsiteY3" fmla="*/ 2470814 h 3134255"/>
                <a:gd name="connsiteX4" fmla="*/ 753494 w 2678454"/>
                <a:gd name="connsiteY4" fmla="*/ 1612557 h 3134255"/>
                <a:gd name="connsiteX5" fmla="*/ 560083 w 2678454"/>
                <a:gd name="connsiteY5" fmla="*/ 1166908 h 3134255"/>
                <a:gd name="connsiteX6" fmla="*/ 524625 w 2678454"/>
                <a:gd name="connsiteY6" fmla="*/ 1033938 h 3134255"/>
                <a:gd name="connsiteX7" fmla="*/ 490778 w 2678454"/>
                <a:gd name="connsiteY7" fmla="*/ 806681 h 3134255"/>
                <a:gd name="connsiteX8" fmla="*/ 481914 w 2678454"/>
                <a:gd name="connsiteY8" fmla="*/ 620524 h 3134255"/>
                <a:gd name="connsiteX9" fmla="*/ 420667 w 2678454"/>
                <a:gd name="connsiteY9" fmla="*/ 480302 h 3134255"/>
                <a:gd name="connsiteX10" fmla="*/ 228869 w 2678454"/>
                <a:gd name="connsiteY10" fmla="*/ 332021 h 3134255"/>
                <a:gd name="connsiteX11" fmla="*/ 0 w 2678454"/>
                <a:gd name="connsiteY11" fmla="*/ 76558 h 3134255"/>
                <a:gd name="connsiteX12" fmla="*/ 22565 w 2678454"/>
                <a:gd name="connsiteY12" fmla="*/ 0 h 3134255"/>
                <a:gd name="connsiteX13" fmla="*/ 44323 w 2678454"/>
                <a:gd name="connsiteY13" fmla="*/ 20147 h 3134255"/>
                <a:gd name="connsiteX14" fmla="*/ 373926 w 2678454"/>
                <a:gd name="connsiteY14" fmla="*/ 353779 h 3134255"/>
                <a:gd name="connsiteX15" fmla="*/ 478690 w 2678454"/>
                <a:gd name="connsiteY15" fmla="*/ 441620 h 3134255"/>
                <a:gd name="connsiteX16" fmla="*/ 550413 w 2678454"/>
                <a:gd name="connsiteY16" fmla="*/ 614883 h 3134255"/>
                <a:gd name="connsiteX17" fmla="*/ 754300 w 2678454"/>
                <a:gd name="connsiteY17" fmla="*/ 1469917 h 3134255"/>
                <a:gd name="connsiteX18" fmla="*/ 1262001 w 2678454"/>
                <a:gd name="connsiteY18" fmla="*/ 2133152 h 3134255"/>
                <a:gd name="connsiteX19" fmla="*/ 1632704 w 2678454"/>
                <a:gd name="connsiteY19" fmla="*/ 2404732 h 3134255"/>
                <a:gd name="connsiteX20" fmla="*/ 1728603 w 2678454"/>
                <a:gd name="connsiteY20" fmla="*/ 2490961 h 3134255"/>
                <a:gd name="connsiteX21" fmla="*/ 1942966 w 2678454"/>
                <a:gd name="connsiteY21" fmla="*/ 2740783 h 3134255"/>
                <a:gd name="connsiteX22" fmla="*/ 2264510 w 2678454"/>
                <a:gd name="connsiteY22" fmla="*/ 2984157 h 3134255"/>
                <a:gd name="connsiteX23" fmla="*/ 2580413 w 2678454"/>
                <a:gd name="connsiteY23" fmla="*/ 3065550 h 3134255"/>
                <a:gd name="connsiteX24" fmla="*/ 2657778 w 2678454"/>
                <a:gd name="connsiteY24" fmla="*/ 3059103 h 3134255"/>
                <a:gd name="connsiteX25" fmla="*/ 2673895 w 2678454"/>
                <a:gd name="connsiteY25" fmla="*/ 3084085 h 3134255"/>
                <a:gd name="connsiteX26" fmla="*/ 2648913 w 2678454"/>
                <a:gd name="connsiteY26" fmla="*/ 3128408 h 3134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78454" h="3134255">
                  <a:moveTo>
                    <a:pt x="2648913" y="3128408"/>
                  </a:moveTo>
                  <a:cubicBezTo>
                    <a:pt x="2461950" y="3154197"/>
                    <a:pt x="2298357" y="3092144"/>
                    <a:pt x="2145241" y="2992216"/>
                  </a:cubicBezTo>
                  <a:cubicBezTo>
                    <a:pt x="1954248" y="2867305"/>
                    <a:pt x="1801132" y="2702906"/>
                    <a:pt x="1666551" y="2521584"/>
                  </a:cubicBezTo>
                  <a:cubicBezTo>
                    <a:pt x="1650433" y="2499826"/>
                    <a:pt x="1631898" y="2484514"/>
                    <a:pt x="1609333" y="2470814"/>
                  </a:cubicBezTo>
                  <a:cubicBezTo>
                    <a:pt x="1249913" y="2258869"/>
                    <a:pt x="963827" y="1973589"/>
                    <a:pt x="753494" y="1612557"/>
                  </a:cubicBezTo>
                  <a:cubicBezTo>
                    <a:pt x="671294" y="1471529"/>
                    <a:pt x="608436" y="1322442"/>
                    <a:pt x="560083" y="1166908"/>
                  </a:cubicBezTo>
                  <a:cubicBezTo>
                    <a:pt x="532684" y="1126614"/>
                    <a:pt x="528654" y="1080679"/>
                    <a:pt x="524625" y="1033938"/>
                  </a:cubicBezTo>
                  <a:cubicBezTo>
                    <a:pt x="512537" y="958186"/>
                    <a:pt x="497225" y="883240"/>
                    <a:pt x="490778" y="806681"/>
                  </a:cubicBezTo>
                  <a:cubicBezTo>
                    <a:pt x="485943" y="744629"/>
                    <a:pt x="480302" y="682577"/>
                    <a:pt x="481914" y="620524"/>
                  </a:cubicBezTo>
                  <a:cubicBezTo>
                    <a:pt x="483525" y="563307"/>
                    <a:pt x="461767" y="518984"/>
                    <a:pt x="420667" y="480302"/>
                  </a:cubicBezTo>
                  <a:cubicBezTo>
                    <a:pt x="361838" y="424696"/>
                    <a:pt x="291727" y="382791"/>
                    <a:pt x="228869" y="332021"/>
                  </a:cubicBezTo>
                  <a:cubicBezTo>
                    <a:pt x="138611" y="259492"/>
                    <a:pt x="58023" y="178099"/>
                    <a:pt x="0" y="76558"/>
                  </a:cubicBezTo>
                  <a:cubicBezTo>
                    <a:pt x="1612" y="49158"/>
                    <a:pt x="4029" y="22565"/>
                    <a:pt x="22565" y="0"/>
                  </a:cubicBezTo>
                  <a:cubicBezTo>
                    <a:pt x="34653" y="1612"/>
                    <a:pt x="39488" y="11282"/>
                    <a:pt x="44323" y="20147"/>
                  </a:cubicBezTo>
                  <a:cubicBezTo>
                    <a:pt x="122493" y="161981"/>
                    <a:pt x="243374" y="262715"/>
                    <a:pt x="373926" y="353779"/>
                  </a:cubicBezTo>
                  <a:cubicBezTo>
                    <a:pt x="411802" y="379567"/>
                    <a:pt x="447261" y="407773"/>
                    <a:pt x="478690" y="441620"/>
                  </a:cubicBezTo>
                  <a:cubicBezTo>
                    <a:pt x="525431" y="489972"/>
                    <a:pt x="550413" y="546384"/>
                    <a:pt x="550413" y="614883"/>
                  </a:cubicBezTo>
                  <a:cubicBezTo>
                    <a:pt x="550413" y="915475"/>
                    <a:pt x="619718" y="1199949"/>
                    <a:pt x="754300" y="1469917"/>
                  </a:cubicBezTo>
                  <a:cubicBezTo>
                    <a:pt x="880822" y="1723768"/>
                    <a:pt x="1054085" y="1942966"/>
                    <a:pt x="1262001" y="2133152"/>
                  </a:cubicBezTo>
                  <a:cubicBezTo>
                    <a:pt x="1375630" y="2237110"/>
                    <a:pt x="1498122" y="2328980"/>
                    <a:pt x="1632704" y="2404732"/>
                  </a:cubicBezTo>
                  <a:cubicBezTo>
                    <a:pt x="1671386" y="2426491"/>
                    <a:pt x="1702815" y="2454697"/>
                    <a:pt x="1728603" y="2490961"/>
                  </a:cubicBezTo>
                  <a:cubicBezTo>
                    <a:pt x="1791461" y="2581219"/>
                    <a:pt x="1865602" y="2663419"/>
                    <a:pt x="1942966" y="2740783"/>
                  </a:cubicBezTo>
                  <a:cubicBezTo>
                    <a:pt x="2038865" y="2836682"/>
                    <a:pt x="2144435" y="2920493"/>
                    <a:pt x="2264510" y="2984157"/>
                  </a:cubicBezTo>
                  <a:cubicBezTo>
                    <a:pt x="2362827" y="3036539"/>
                    <a:pt x="2467591" y="3067968"/>
                    <a:pt x="2580413" y="3065550"/>
                  </a:cubicBezTo>
                  <a:cubicBezTo>
                    <a:pt x="2606201" y="3064745"/>
                    <a:pt x="2631989" y="3055880"/>
                    <a:pt x="2657778" y="3059103"/>
                  </a:cubicBezTo>
                  <a:cubicBezTo>
                    <a:pt x="2673895" y="3060715"/>
                    <a:pt x="2685177" y="3066356"/>
                    <a:pt x="2673895" y="3084085"/>
                  </a:cubicBezTo>
                  <a:cubicBezTo>
                    <a:pt x="2666642" y="3098591"/>
                    <a:pt x="2673089" y="3123573"/>
                    <a:pt x="2648913" y="3128408"/>
                  </a:cubicBezTo>
                  <a:close/>
                </a:path>
              </a:pathLst>
            </a:custGeom>
            <a:solidFill>
              <a:srgbClr val="000000"/>
            </a:solidFill>
            <a:ln w="8053" cap="flat">
              <a:noFill/>
              <a:prstDash val="solid"/>
              <a:miter/>
            </a:ln>
          </p:spPr>
          <p:txBody>
            <a:bodyPr rtlCol="0" anchor="ctr"/>
            <a:lstStyle/>
            <a:p>
              <a:pPr algn="r" rtl="1"/>
              <a:endParaRPr lang="en-US">
                <a:cs typeface="B Nazanin" panose="00000400000000000000" pitchFamily="2" charset="-78"/>
              </a:endParaRPr>
            </a:p>
          </p:txBody>
        </p:sp>
        <p:grpSp>
          <p:nvGrpSpPr>
            <p:cNvPr id="35" name="Group 34">
              <a:extLst>
                <a:ext uri="{FF2B5EF4-FFF2-40B4-BE49-F238E27FC236}">
                  <a16:creationId xmlns:a16="http://schemas.microsoft.com/office/drawing/2014/main" id="{679954AD-5D35-432C-B82E-6500A72641BF}"/>
                </a:ext>
              </a:extLst>
            </p:cNvPr>
            <p:cNvGrpSpPr/>
            <p:nvPr/>
          </p:nvGrpSpPr>
          <p:grpSpPr>
            <a:xfrm>
              <a:off x="4719746" y="2767266"/>
              <a:ext cx="2642080" cy="2314948"/>
              <a:chOff x="4719746" y="2767266"/>
              <a:chExt cx="2642080" cy="2314948"/>
            </a:xfrm>
          </p:grpSpPr>
          <p:sp>
            <p:nvSpPr>
              <p:cNvPr id="8" name="Freeform: Shape 7">
                <a:extLst>
                  <a:ext uri="{FF2B5EF4-FFF2-40B4-BE49-F238E27FC236}">
                    <a16:creationId xmlns:a16="http://schemas.microsoft.com/office/drawing/2014/main" id="{0193C117-5191-47A0-A9D9-30D3CF6DCDE1}"/>
                  </a:ext>
                </a:extLst>
              </p:cNvPr>
              <p:cNvSpPr/>
              <p:nvPr/>
            </p:nvSpPr>
            <p:spPr>
              <a:xfrm>
                <a:off x="4719746" y="2767266"/>
                <a:ext cx="2642080" cy="2314948"/>
              </a:xfrm>
              <a:custGeom>
                <a:avLst/>
                <a:gdLst>
                  <a:gd name="connsiteX0" fmla="*/ 4525716 w 5310327"/>
                  <a:gd name="connsiteY0" fmla="*/ 3156108 h 4652824"/>
                  <a:gd name="connsiteX1" fmla="*/ 4557951 w 5310327"/>
                  <a:gd name="connsiteY1" fmla="*/ 3172226 h 4652824"/>
                  <a:gd name="connsiteX2" fmla="*/ 4814220 w 5310327"/>
                  <a:gd name="connsiteY2" fmla="*/ 3203655 h 4652824"/>
                  <a:gd name="connsiteX3" fmla="*/ 4933489 w 5310327"/>
                  <a:gd name="connsiteY3" fmla="*/ 3131126 h 4652824"/>
                  <a:gd name="connsiteX4" fmla="*/ 5172028 w 5310327"/>
                  <a:gd name="connsiteY4" fmla="*/ 3005409 h 4652824"/>
                  <a:gd name="connsiteX5" fmla="*/ 5308222 w 5310327"/>
                  <a:gd name="connsiteY5" fmla="*/ 2755588 h 4652824"/>
                  <a:gd name="connsiteX6" fmla="*/ 5189758 w 5310327"/>
                  <a:gd name="connsiteY6" fmla="*/ 2592801 h 4652824"/>
                  <a:gd name="connsiteX7" fmla="*/ 4884331 w 5310327"/>
                  <a:gd name="connsiteY7" fmla="*/ 2579101 h 4652824"/>
                  <a:gd name="connsiteX8" fmla="*/ 4580516 w 5310327"/>
                  <a:gd name="connsiteY8" fmla="*/ 2710459 h 4652824"/>
                  <a:gd name="connsiteX9" fmla="*/ 4530552 w 5310327"/>
                  <a:gd name="connsiteY9" fmla="*/ 2715294 h 4652824"/>
                  <a:gd name="connsiteX10" fmla="*/ 4233990 w 5310327"/>
                  <a:gd name="connsiteY10" fmla="*/ 2637124 h 4652824"/>
                  <a:gd name="connsiteX11" fmla="*/ 3914057 w 5310327"/>
                  <a:gd name="connsiteY11" fmla="*/ 2550896 h 4652824"/>
                  <a:gd name="connsiteX12" fmla="*/ 3794787 w 5310327"/>
                  <a:gd name="connsiteY12" fmla="*/ 2513020 h 4652824"/>
                  <a:gd name="connsiteX13" fmla="*/ 3464379 w 5310327"/>
                  <a:gd name="connsiteY13" fmla="*/ 2425985 h 4652824"/>
                  <a:gd name="connsiteX14" fmla="*/ 3241957 w 5310327"/>
                  <a:gd name="connsiteY14" fmla="*/ 2474338 h 4652824"/>
                  <a:gd name="connsiteX15" fmla="*/ 3022758 w 5310327"/>
                  <a:gd name="connsiteY15" fmla="*/ 2647601 h 4652824"/>
                  <a:gd name="connsiteX16" fmla="*/ 2996971 w 5310327"/>
                  <a:gd name="connsiteY16" fmla="*/ 2645989 h 4652824"/>
                  <a:gd name="connsiteX17" fmla="*/ 2893013 w 5310327"/>
                  <a:gd name="connsiteY17" fmla="*/ 2558149 h 4652824"/>
                  <a:gd name="connsiteX18" fmla="*/ 2631103 w 5310327"/>
                  <a:gd name="connsiteY18" fmla="*/ 2417926 h 4652824"/>
                  <a:gd name="connsiteX19" fmla="*/ 2635132 w 5310327"/>
                  <a:gd name="connsiteY19" fmla="*/ 2412285 h 4652824"/>
                  <a:gd name="connsiteX20" fmla="*/ 2995359 w 5310327"/>
                  <a:gd name="connsiteY20" fmla="*/ 1753079 h 4652824"/>
                  <a:gd name="connsiteX21" fmla="*/ 3025176 w 5310327"/>
                  <a:gd name="connsiteY21" fmla="*/ 1692638 h 4652824"/>
                  <a:gd name="connsiteX22" fmla="*/ 3126716 w 5310327"/>
                  <a:gd name="connsiteY22" fmla="*/ 1519375 h 4652824"/>
                  <a:gd name="connsiteX23" fmla="*/ 3130746 w 5310327"/>
                  <a:gd name="connsiteY23" fmla="*/ 1263107 h 4652824"/>
                  <a:gd name="connsiteX24" fmla="*/ 2842243 w 5310327"/>
                  <a:gd name="connsiteY24" fmla="*/ 1110796 h 4652824"/>
                  <a:gd name="connsiteX25" fmla="*/ 2687514 w 5310327"/>
                  <a:gd name="connsiteY25" fmla="*/ 1253436 h 4652824"/>
                  <a:gd name="connsiteX26" fmla="*/ 2667367 w 5310327"/>
                  <a:gd name="connsiteY26" fmla="*/ 1334024 h 4652824"/>
                  <a:gd name="connsiteX27" fmla="*/ 2623850 w 5310327"/>
                  <a:gd name="connsiteY27" fmla="*/ 1293730 h 4652824"/>
                  <a:gd name="connsiteX28" fmla="*/ 2528757 w 5310327"/>
                  <a:gd name="connsiteY28" fmla="*/ 1322742 h 4652824"/>
                  <a:gd name="connsiteX29" fmla="*/ 2523922 w 5310327"/>
                  <a:gd name="connsiteY29" fmla="*/ 1365453 h 4652824"/>
                  <a:gd name="connsiteX30" fmla="*/ 2608539 w 5310327"/>
                  <a:gd name="connsiteY30" fmla="*/ 1666850 h 4652824"/>
                  <a:gd name="connsiteX31" fmla="*/ 2608539 w 5310327"/>
                  <a:gd name="connsiteY31" fmla="*/ 1695056 h 4652824"/>
                  <a:gd name="connsiteX32" fmla="*/ 2510222 w 5310327"/>
                  <a:gd name="connsiteY32" fmla="*/ 1794179 h 4652824"/>
                  <a:gd name="connsiteX33" fmla="*/ 2486851 w 5310327"/>
                  <a:gd name="connsiteY33" fmla="*/ 1797402 h 4652824"/>
                  <a:gd name="connsiteX34" fmla="*/ 2234612 w 5310327"/>
                  <a:gd name="connsiteY34" fmla="*/ 1803043 h 4652824"/>
                  <a:gd name="connsiteX35" fmla="*/ 2222524 w 5310327"/>
                  <a:gd name="connsiteY35" fmla="*/ 1719232 h 4652824"/>
                  <a:gd name="connsiteX36" fmla="*/ 2242671 w 5310327"/>
                  <a:gd name="connsiteY36" fmla="*/ 1683774 h 4652824"/>
                  <a:gd name="connsiteX37" fmla="*/ 2311170 w 5310327"/>
                  <a:gd name="connsiteY37" fmla="*/ 1502452 h 4652824"/>
                  <a:gd name="connsiteX38" fmla="*/ 2281353 w 5310327"/>
                  <a:gd name="connsiteY38" fmla="*/ 1462964 h 4652824"/>
                  <a:gd name="connsiteX39" fmla="*/ 2257983 w 5310327"/>
                  <a:gd name="connsiteY39" fmla="*/ 1391241 h 4652824"/>
                  <a:gd name="connsiteX40" fmla="*/ 2275712 w 5310327"/>
                  <a:gd name="connsiteY40" fmla="*/ 999585 h 4652824"/>
                  <a:gd name="connsiteX41" fmla="*/ 2253953 w 5310327"/>
                  <a:gd name="connsiteY41" fmla="*/ 855334 h 4652824"/>
                  <a:gd name="connsiteX42" fmla="*/ 2075049 w 5310327"/>
                  <a:gd name="connsiteY42" fmla="*/ 477378 h 4652824"/>
                  <a:gd name="connsiteX43" fmla="*/ 1577824 w 5310327"/>
                  <a:gd name="connsiteY43" fmla="*/ 59129 h 4652824"/>
                  <a:gd name="connsiteX44" fmla="*/ 979058 w 5310327"/>
                  <a:gd name="connsiteY44" fmla="*/ 1106 h 4652824"/>
                  <a:gd name="connsiteX45" fmla="*/ 675243 w 5310327"/>
                  <a:gd name="connsiteY45" fmla="*/ 60740 h 4652824"/>
                  <a:gd name="connsiteX46" fmla="*/ 96625 w 5310327"/>
                  <a:gd name="connsiteY46" fmla="*/ 589395 h 4652824"/>
                  <a:gd name="connsiteX47" fmla="*/ 13619 w 5310327"/>
                  <a:gd name="connsiteY47" fmla="*/ 1129331 h 4652824"/>
                  <a:gd name="connsiteX48" fmla="*/ 82119 w 5310327"/>
                  <a:gd name="connsiteY48" fmla="*/ 1396076 h 4652824"/>
                  <a:gd name="connsiteX49" fmla="*/ 181242 w 5310327"/>
                  <a:gd name="connsiteY49" fmla="*/ 1595933 h 4652824"/>
                  <a:gd name="connsiteX50" fmla="*/ 410110 w 5310327"/>
                  <a:gd name="connsiteY50" fmla="*/ 1851396 h 4652824"/>
                  <a:gd name="connsiteX51" fmla="*/ 601909 w 5310327"/>
                  <a:gd name="connsiteY51" fmla="*/ 1999677 h 4652824"/>
                  <a:gd name="connsiteX52" fmla="*/ 663155 w 5310327"/>
                  <a:gd name="connsiteY52" fmla="*/ 2139899 h 4652824"/>
                  <a:gd name="connsiteX53" fmla="*/ 672020 w 5310327"/>
                  <a:gd name="connsiteY53" fmla="*/ 2326056 h 4652824"/>
                  <a:gd name="connsiteX54" fmla="*/ 741325 w 5310327"/>
                  <a:gd name="connsiteY54" fmla="*/ 2686283 h 4652824"/>
                  <a:gd name="connsiteX55" fmla="*/ 934735 w 5310327"/>
                  <a:gd name="connsiteY55" fmla="*/ 3131932 h 4652824"/>
                  <a:gd name="connsiteX56" fmla="*/ 1789769 w 5310327"/>
                  <a:gd name="connsiteY56" fmla="*/ 3989384 h 4652824"/>
                  <a:gd name="connsiteX57" fmla="*/ 1846986 w 5310327"/>
                  <a:gd name="connsiteY57" fmla="*/ 4040154 h 4652824"/>
                  <a:gd name="connsiteX58" fmla="*/ 2325676 w 5310327"/>
                  <a:gd name="connsiteY58" fmla="*/ 4510785 h 4652824"/>
                  <a:gd name="connsiteX59" fmla="*/ 2829348 w 5310327"/>
                  <a:gd name="connsiteY59" fmla="*/ 4646978 h 4652824"/>
                  <a:gd name="connsiteX60" fmla="*/ 3099317 w 5310327"/>
                  <a:gd name="connsiteY60" fmla="*/ 4538990 h 4652824"/>
                  <a:gd name="connsiteX61" fmla="*/ 3432143 w 5310327"/>
                  <a:gd name="connsiteY61" fmla="*/ 4123159 h 4652824"/>
                  <a:gd name="connsiteX62" fmla="*/ 3624747 w 5310327"/>
                  <a:gd name="connsiteY62" fmla="*/ 3617069 h 4652824"/>
                  <a:gd name="connsiteX63" fmla="*/ 3726288 w 5310327"/>
                  <a:gd name="connsiteY63" fmla="*/ 3741174 h 4652824"/>
                  <a:gd name="connsiteX64" fmla="*/ 4067173 w 5310327"/>
                  <a:gd name="connsiteY64" fmla="*/ 3966013 h 4652824"/>
                  <a:gd name="connsiteX65" fmla="*/ 4145343 w 5310327"/>
                  <a:gd name="connsiteY65" fmla="*/ 4032095 h 4652824"/>
                  <a:gd name="connsiteX66" fmla="*/ 4308936 w 5310327"/>
                  <a:gd name="connsiteY66" fmla="*/ 4263381 h 4652824"/>
                  <a:gd name="connsiteX67" fmla="*/ 4491064 w 5310327"/>
                  <a:gd name="connsiteY67" fmla="*/ 4319793 h 4652824"/>
                  <a:gd name="connsiteX68" fmla="*/ 4986677 w 5310327"/>
                  <a:gd name="connsiteY68" fmla="*/ 4094953 h 4652824"/>
                  <a:gd name="connsiteX69" fmla="*/ 5137376 w 5310327"/>
                  <a:gd name="connsiteY69" fmla="*/ 3971654 h 4652824"/>
                  <a:gd name="connsiteX70" fmla="*/ 5117229 w 5310327"/>
                  <a:gd name="connsiteY70" fmla="*/ 3730697 h 4652824"/>
                  <a:gd name="connsiteX71" fmla="*/ 4981842 w 5310327"/>
                  <a:gd name="connsiteY71" fmla="*/ 3658169 h 4652824"/>
                  <a:gd name="connsiteX72" fmla="*/ 4454799 w 5310327"/>
                  <a:gd name="connsiteY72" fmla="*/ 3717803 h 4652824"/>
                  <a:gd name="connsiteX73" fmla="*/ 4413700 w 5310327"/>
                  <a:gd name="connsiteY73" fmla="*/ 3709745 h 4652824"/>
                  <a:gd name="connsiteX74" fmla="*/ 4071203 w 5310327"/>
                  <a:gd name="connsiteY74" fmla="*/ 3330983 h 4652824"/>
                  <a:gd name="connsiteX75" fmla="*/ 3929368 w 5310327"/>
                  <a:gd name="connsiteY75" fmla="*/ 3174643 h 4652824"/>
                  <a:gd name="connsiteX76" fmla="*/ 4525716 w 5310327"/>
                  <a:gd name="connsiteY76" fmla="*/ 3156108 h 4652824"/>
                  <a:gd name="connsiteX77" fmla="*/ 2093584 w 5310327"/>
                  <a:gd name="connsiteY77" fmla="*/ 2125394 h 4652824"/>
                  <a:gd name="connsiteX78" fmla="*/ 2087137 w 5310327"/>
                  <a:gd name="connsiteY78" fmla="*/ 2048835 h 4652824"/>
                  <a:gd name="connsiteX79" fmla="*/ 2148384 w 5310327"/>
                  <a:gd name="connsiteY79" fmla="*/ 1977918 h 4652824"/>
                  <a:gd name="connsiteX80" fmla="*/ 2167725 w 5310327"/>
                  <a:gd name="connsiteY80" fmla="*/ 2177775 h 4652824"/>
                  <a:gd name="connsiteX81" fmla="*/ 2093584 w 5310327"/>
                  <a:gd name="connsiteY81" fmla="*/ 2125394 h 46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310327" h="4652824">
                    <a:moveTo>
                      <a:pt x="4525716" y="3156108"/>
                    </a:moveTo>
                    <a:cubicBezTo>
                      <a:pt x="4541834" y="3153691"/>
                      <a:pt x="4549087" y="3160138"/>
                      <a:pt x="4557951" y="3172226"/>
                    </a:cubicBezTo>
                    <a:cubicBezTo>
                      <a:pt x="4625645" y="3260066"/>
                      <a:pt x="4732021" y="3256037"/>
                      <a:pt x="4814220" y="3203655"/>
                    </a:cubicBezTo>
                    <a:cubicBezTo>
                      <a:pt x="4853708" y="3178673"/>
                      <a:pt x="4891584" y="3152079"/>
                      <a:pt x="4933489" y="3131126"/>
                    </a:cubicBezTo>
                    <a:cubicBezTo>
                      <a:pt x="5013271" y="3090026"/>
                      <a:pt x="5097082" y="3056180"/>
                      <a:pt x="5172028" y="3005409"/>
                    </a:cubicBezTo>
                    <a:cubicBezTo>
                      <a:pt x="5260675" y="2945775"/>
                      <a:pt x="5322727" y="2870828"/>
                      <a:pt x="5308222" y="2755588"/>
                    </a:cubicBezTo>
                    <a:cubicBezTo>
                      <a:pt x="5298551" y="2680642"/>
                      <a:pt x="5267122" y="2621007"/>
                      <a:pt x="5189758" y="2592801"/>
                    </a:cubicBezTo>
                    <a:cubicBezTo>
                      <a:pt x="5089023" y="2555731"/>
                      <a:pt x="4987483" y="2553313"/>
                      <a:pt x="4884331" y="2579101"/>
                    </a:cubicBezTo>
                    <a:cubicBezTo>
                      <a:pt x="4776344" y="2606501"/>
                      <a:pt x="4678833" y="2658883"/>
                      <a:pt x="4580516" y="2710459"/>
                    </a:cubicBezTo>
                    <a:cubicBezTo>
                      <a:pt x="4563592" y="2719324"/>
                      <a:pt x="4549087" y="2720935"/>
                      <a:pt x="4530552" y="2715294"/>
                    </a:cubicBezTo>
                    <a:cubicBezTo>
                      <a:pt x="4431429" y="2688700"/>
                      <a:pt x="4332306" y="2663718"/>
                      <a:pt x="4233990" y="2637124"/>
                    </a:cubicBezTo>
                    <a:cubicBezTo>
                      <a:pt x="4127614" y="2608919"/>
                      <a:pt x="4020433" y="2579101"/>
                      <a:pt x="3914057" y="2550896"/>
                    </a:cubicBezTo>
                    <a:cubicBezTo>
                      <a:pt x="3877793" y="2527525"/>
                      <a:pt x="3834275" y="2526719"/>
                      <a:pt x="3794787" y="2513020"/>
                    </a:cubicBezTo>
                    <a:cubicBezTo>
                      <a:pt x="3685188" y="2482396"/>
                      <a:pt x="3574783" y="2454191"/>
                      <a:pt x="3464379" y="2425985"/>
                    </a:cubicBezTo>
                    <a:cubicBezTo>
                      <a:pt x="3382179" y="2405032"/>
                      <a:pt x="3308844" y="2426791"/>
                      <a:pt x="3241957" y="2474338"/>
                    </a:cubicBezTo>
                    <a:cubicBezTo>
                      <a:pt x="3229063" y="2497708"/>
                      <a:pt x="3053382" y="2620201"/>
                      <a:pt x="3022758" y="2647601"/>
                    </a:cubicBezTo>
                    <a:cubicBezTo>
                      <a:pt x="3012282" y="2656465"/>
                      <a:pt x="3007447" y="2659689"/>
                      <a:pt x="2996971" y="2645989"/>
                    </a:cubicBezTo>
                    <a:cubicBezTo>
                      <a:pt x="2968765" y="2609725"/>
                      <a:pt x="2931695" y="2583131"/>
                      <a:pt x="2893013" y="2558149"/>
                    </a:cubicBezTo>
                    <a:cubicBezTo>
                      <a:pt x="2809202" y="2504155"/>
                      <a:pt x="2718943" y="2463055"/>
                      <a:pt x="2631103" y="2417926"/>
                    </a:cubicBezTo>
                    <a:cubicBezTo>
                      <a:pt x="2632715" y="2415509"/>
                      <a:pt x="2633521" y="2413091"/>
                      <a:pt x="2635132" y="2412285"/>
                    </a:cubicBezTo>
                    <a:cubicBezTo>
                      <a:pt x="2826931" y="2231769"/>
                      <a:pt x="2940559" y="2008542"/>
                      <a:pt x="2995359" y="1753079"/>
                    </a:cubicBezTo>
                    <a:cubicBezTo>
                      <a:pt x="3000194" y="1729709"/>
                      <a:pt x="3010670" y="1711174"/>
                      <a:pt x="3025176" y="1692638"/>
                    </a:cubicBezTo>
                    <a:cubicBezTo>
                      <a:pt x="3067082" y="1639450"/>
                      <a:pt x="3102540" y="1583039"/>
                      <a:pt x="3126716" y="1519375"/>
                    </a:cubicBezTo>
                    <a:cubicBezTo>
                      <a:pt x="3158952" y="1434758"/>
                      <a:pt x="3169428" y="1349335"/>
                      <a:pt x="3130746" y="1263107"/>
                    </a:cubicBezTo>
                    <a:cubicBezTo>
                      <a:pt x="3078364" y="1146255"/>
                      <a:pt x="2940559" y="1095485"/>
                      <a:pt x="2842243" y="1110796"/>
                    </a:cubicBezTo>
                    <a:cubicBezTo>
                      <a:pt x="2732643" y="1127720"/>
                      <a:pt x="2706855" y="1164790"/>
                      <a:pt x="2687514" y="1253436"/>
                    </a:cubicBezTo>
                    <a:cubicBezTo>
                      <a:pt x="2681873" y="1279224"/>
                      <a:pt x="2674620" y="1305012"/>
                      <a:pt x="2667367" y="1334024"/>
                    </a:cubicBezTo>
                    <a:cubicBezTo>
                      <a:pt x="2651250" y="1318712"/>
                      <a:pt x="2638356" y="1305818"/>
                      <a:pt x="2623850" y="1293730"/>
                    </a:cubicBezTo>
                    <a:cubicBezTo>
                      <a:pt x="2583556" y="1260689"/>
                      <a:pt x="2543263" y="1272777"/>
                      <a:pt x="2528757" y="1322742"/>
                    </a:cubicBezTo>
                    <a:cubicBezTo>
                      <a:pt x="2524727" y="1336441"/>
                      <a:pt x="2523922" y="1351753"/>
                      <a:pt x="2523922" y="1365453"/>
                    </a:cubicBezTo>
                    <a:cubicBezTo>
                      <a:pt x="2525533" y="1473440"/>
                      <a:pt x="2553739" y="1573369"/>
                      <a:pt x="2608539" y="1666850"/>
                    </a:cubicBezTo>
                    <a:cubicBezTo>
                      <a:pt x="2614180" y="1677327"/>
                      <a:pt x="2620627" y="1682968"/>
                      <a:pt x="2608539" y="1695056"/>
                    </a:cubicBezTo>
                    <a:cubicBezTo>
                      <a:pt x="2574692" y="1727291"/>
                      <a:pt x="2542457" y="1761138"/>
                      <a:pt x="2510222" y="1794179"/>
                    </a:cubicBezTo>
                    <a:cubicBezTo>
                      <a:pt x="2502163" y="1802237"/>
                      <a:pt x="2497328" y="1803849"/>
                      <a:pt x="2486851" y="1797402"/>
                    </a:cubicBezTo>
                    <a:cubicBezTo>
                      <a:pt x="2402235" y="1745020"/>
                      <a:pt x="2317618" y="1744214"/>
                      <a:pt x="2234612" y="1803043"/>
                    </a:cubicBezTo>
                    <a:cubicBezTo>
                      <a:pt x="2224942" y="1774838"/>
                      <a:pt x="2229777" y="1745826"/>
                      <a:pt x="2222524" y="1719232"/>
                    </a:cubicBezTo>
                    <a:cubicBezTo>
                      <a:pt x="2217689" y="1699891"/>
                      <a:pt x="2223330" y="1691832"/>
                      <a:pt x="2242671" y="1683774"/>
                    </a:cubicBezTo>
                    <a:cubicBezTo>
                      <a:pt x="2313588" y="1655568"/>
                      <a:pt x="2363552" y="1590292"/>
                      <a:pt x="2311170" y="1502452"/>
                    </a:cubicBezTo>
                    <a:cubicBezTo>
                      <a:pt x="2303112" y="1487946"/>
                      <a:pt x="2294247" y="1472634"/>
                      <a:pt x="2281353" y="1462964"/>
                    </a:cubicBezTo>
                    <a:cubicBezTo>
                      <a:pt x="2256371" y="1443623"/>
                      <a:pt x="2254759" y="1419447"/>
                      <a:pt x="2257983" y="1391241"/>
                    </a:cubicBezTo>
                    <a:cubicBezTo>
                      <a:pt x="2272489" y="1261495"/>
                      <a:pt x="2280547" y="1130943"/>
                      <a:pt x="2275712" y="999585"/>
                    </a:cubicBezTo>
                    <a:cubicBezTo>
                      <a:pt x="2274100" y="950427"/>
                      <a:pt x="2269265" y="902075"/>
                      <a:pt x="2253953" y="855334"/>
                    </a:cubicBezTo>
                    <a:cubicBezTo>
                      <a:pt x="2208824" y="723170"/>
                      <a:pt x="2150801" y="595842"/>
                      <a:pt x="2075049" y="477378"/>
                    </a:cubicBezTo>
                    <a:cubicBezTo>
                      <a:pt x="1952556" y="286386"/>
                      <a:pt x="1792993" y="138910"/>
                      <a:pt x="1577824" y="59129"/>
                    </a:cubicBezTo>
                    <a:cubicBezTo>
                      <a:pt x="1523024" y="38982"/>
                      <a:pt x="1062063" y="-7759"/>
                      <a:pt x="979058" y="1106"/>
                    </a:cubicBezTo>
                    <a:cubicBezTo>
                      <a:pt x="875906" y="12388"/>
                      <a:pt x="772754" y="22059"/>
                      <a:pt x="675243" y="60740"/>
                    </a:cubicBezTo>
                    <a:cubicBezTo>
                      <a:pt x="414945" y="163087"/>
                      <a:pt x="223147" y="341991"/>
                      <a:pt x="96625" y="589395"/>
                    </a:cubicBezTo>
                    <a:cubicBezTo>
                      <a:pt x="9590" y="759435"/>
                      <a:pt x="-20227" y="939951"/>
                      <a:pt x="13619" y="1129331"/>
                    </a:cubicBezTo>
                    <a:cubicBezTo>
                      <a:pt x="29737" y="1220395"/>
                      <a:pt x="55525" y="1308236"/>
                      <a:pt x="82119" y="1396076"/>
                    </a:cubicBezTo>
                    <a:cubicBezTo>
                      <a:pt x="115160" y="1469411"/>
                      <a:pt x="153036" y="1554028"/>
                      <a:pt x="181242" y="1595933"/>
                    </a:cubicBezTo>
                    <a:cubicBezTo>
                      <a:pt x="239265" y="1697474"/>
                      <a:pt x="319852" y="1778867"/>
                      <a:pt x="410110" y="1851396"/>
                    </a:cubicBezTo>
                    <a:cubicBezTo>
                      <a:pt x="472968" y="1902166"/>
                      <a:pt x="543080" y="1943266"/>
                      <a:pt x="601909" y="1999677"/>
                    </a:cubicBezTo>
                    <a:cubicBezTo>
                      <a:pt x="642202" y="2038359"/>
                      <a:pt x="663961" y="2082682"/>
                      <a:pt x="663155" y="2139899"/>
                    </a:cubicBezTo>
                    <a:cubicBezTo>
                      <a:pt x="661543" y="2201952"/>
                      <a:pt x="666379" y="2264004"/>
                      <a:pt x="672020" y="2326056"/>
                    </a:cubicBezTo>
                    <a:cubicBezTo>
                      <a:pt x="678467" y="2402615"/>
                      <a:pt x="714731" y="2645989"/>
                      <a:pt x="741325" y="2686283"/>
                    </a:cubicBezTo>
                    <a:cubicBezTo>
                      <a:pt x="789678" y="2841817"/>
                      <a:pt x="852536" y="2990904"/>
                      <a:pt x="934735" y="3131932"/>
                    </a:cubicBezTo>
                    <a:cubicBezTo>
                      <a:pt x="1145069" y="3492964"/>
                      <a:pt x="1430349" y="3778244"/>
                      <a:pt x="1789769" y="3989384"/>
                    </a:cubicBezTo>
                    <a:cubicBezTo>
                      <a:pt x="1812334" y="4003083"/>
                      <a:pt x="1830869" y="4018395"/>
                      <a:pt x="1846986" y="4040154"/>
                    </a:cubicBezTo>
                    <a:cubicBezTo>
                      <a:pt x="1981567" y="4222281"/>
                      <a:pt x="2134684" y="4385874"/>
                      <a:pt x="2325676" y="4510785"/>
                    </a:cubicBezTo>
                    <a:cubicBezTo>
                      <a:pt x="2478793" y="4610713"/>
                      <a:pt x="2642385" y="4672766"/>
                      <a:pt x="2829348" y="4646978"/>
                    </a:cubicBezTo>
                    <a:cubicBezTo>
                      <a:pt x="2853525" y="4642143"/>
                      <a:pt x="3026788" y="4589761"/>
                      <a:pt x="3099317" y="4538990"/>
                    </a:cubicBezTo>
                    <a:cubicBezTo>
                      <a:pt x="3250822" y="4434227"/>
                      <a:pt x="3349138" y="4283528"/>
                      <a:pt x="3432143" y="4123159"/>
                    </a:cubicBezTo>
                    <a:cubicBezTo>
                      <a:pt x="3515149" y="3963595"/>
                      <a:pt x="3574783" y="3794362"/>
                      <a:pt x="3624747" y="3617069"/>
                    </a:cubicBezTo>
                    <a:cubicBezTo>
                      <a:pt x="3660206" y="3660586"/>
                      <a:pt x="3693247" y="3700880"/>
                      <a:pt x="3726288" y="3741174"/>
                    </a:cubicBezTo>
                    <a:cubicBezTo>
                      <a:pt x="3817352" y="3850773"/>
                      <a:pt x="3926145" y="3935390"/>
                      <a:pt x="4067173" y="3966013"/>
                    </a:cubicBezTo>
                    <a:cubicBezTo>
                      <a:pt x="4109079" y="3974877"/>
                      <a:pt x="4128420" y="3995831"/>
                      <a:pt x="4145343" y="4032095"/>
                    </a:cubicBezTo>
                    <a:cubicBezTo>
                      <a:pt x="4185637" y="4119129"/>
                      <a:pt x="4232378" y="4202135"/>
                      <a:pt x="4308936" y="4263381"/>
                    </a:cubicBezTo>
                    <a:cubicBezTo>
                      <a:pt x="4362124" y="4306898"/>
                      <a:pt x="4417729" y="4333492"/>
                      <a:pt x="4491064" y="4319793"/>
                    </a:cubicBezTo>
                    <a:cubicBezTo>
                      <a:pt x="4675609" y="4285140"/>
                      <a:pt x="4836784" y="4203746"/>
                      <a:pt x="4986677" y="4094953"/>
                    </a:cubicBezTo>
                    <a:cubicBezTo>
                      <a:pt x="5039059" y="4056271"/>
                      <a:pt x="5096276" y="4024036"/>
                      <a:pt x="5137376" y="3971654"/>
                    </a:cubicBezTo>
                    <a:cubicBezTo>
                      <a:pt x="5200234" y="3890261"/>
                      <a:pt x="5193787" y="3799197"/>
                      <a:pt x="5117229" y="3730697"/>
                    </a:cubicBezTo>
                    <a:cubicBezTo>
                      <a:pt x="5077741" y="3695239"/>
                      <a:pt x="5031806" y="3672674"/>
                      <a:pt x="4981842" y="3658169"/>
                    </a:cubicBezTo>
                    <a:cubicBezTo>
                      <a:pt x="4798103" y="3605787"/>
                      <a:pt x="4623227" y="3633992"/>
                      <a:pt x="4454799" y="3717803"/>
                    </a:cubicBezTo>
                    <a:cubicBezTo>
                      <a:pt x="4436264" y="3727474"/>
                      <a:pt x="4427400" y="3724250"/>
                      <a:pt x="4413700" y="3709745"/>
                    </a:cubicBezTo>
                    <a:cubicBezTo>
                      <a:pt x="4300071" y="3583222"/>
                      <a:pt x="4185637" y="3457506"/>
                      <a:pt x="4071203" y="3330983"/>
                    </a:cubicBezTo>
                    <a:cubicBezTo>
                      <a:pt x="4024462" y="3279407"/>
                      <a:pt x="3978527" y="3228637"/>
                      <a:pt x="3929368" y="3174643"/>
                    </a:cubicBezTo>
                    <a:cubicBezTo>
                      <a:pt x="4131643" y="3186731"/>
                      <a:pt x="4329889" y="3184314"/>
                      <a:pt x="4525716" y="3156108"/>
                    </a:cubicBezTo>
                    <a:close/>
                    <a:moveTo>
                      <a:pt x="2093584" y="2125394"/>
                    </a:moveTo>
                    <a:cubicBezTo>
                      <a:pt x="2066990" y="2103635"/>
                      <a:pt x="2066184" y="2075429"/>
                      <a:pt x="2087137" y="2048835"/>
                    </a:cubicBezTo>
                    <a:cubicBezTo>
                      <a:pt x="2105672" y="2026271"/>
                      <a:pt x="2124207" y="2005318"/>
                      <a:pt x="2148384" y="1977918"/>
                    </a:cubicBezTo>
                    <a:cubicBezTo>
                      <a:pt x="2141131" y="2048835"/>
                      <a:pt x="2152413" y="2110888"/>
                      <a:pt x="2167725" y="2177775"/>
                    </a:cubicBezTo>
                    <a:cubicBezTo>
                      <a:pt x="2141131" y="2159240"/>
                      <a:pt x="2116149" y="2143929"/>
                      <a:pt x="2093584" y="2125394"/>
                    </a:cubicBezTo>
                    <a:close/>
                  </a:path>
                </a:pathLst>
              </a:custGeom>
              <a:solidFill>
                <a:srgbClr val="000000"/>
              </a:solidFill>
              <a:ln w="8053" cap="flat">
                <a:noFill/>
                <a:prstDash val="solid"/>
                <a:miter/>
              </a:ln>
            </p:spPr>
            <p:txBody>
              <a:bodyPr rtlCol="0" anchor="ctr"/>
              <a:lstStyle/>
              <a:p>
                <a:pPr algn="r" rtl="1"/>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D020FCFC-F3D0-49EC-9F44-EAD5118D0D33}"/>
                  </a:ext>
                </a:extLst>
              </p:cNvPr>
              <p:cNvSpPr/>
              <p:nvPr/>
            </p:nvSpPr>
            <p:spPr>
              <a:xfrm>
                <a:off x="4750560" y="2797846"/>
                <a:ext cx="2580949" cy="2258688"/>
              </a:xfrm>
              <a:custGeom>
                <a:avLst/>
                <a:gdLst>
                  <a:gd name="connsiteX0" fmla="*/ 536694 w 2580949"/>
                  <a:gd name="connsiteY0" fmla="*/ 719450 h 2258688"/>
                  <a:gd name="connsiteX1" fmla="*/ 520054 w 2580949"/>
                  <a:gd name="connsiteY1" fmla="*/ 722558 h 2258688"/>
                  <a:gd name="connsiteX2" fmla="*/ 488379 w 2580949"/>
                  <a:gd name="connsiteY2" fmla="*/ 734185 h 2258688"/>
                  <a:gd name="connsiteX3" fmla="*/ 443072 w 2580949"/>
                  <a:gd name="connsiteY3" fmla="*/ 878929 h 2258688"/>
                  <a:gd name="connsiteX4" fmla="*/ 587013 w 2580949"/>
                  <a:gd name="connsiteY4" fmla="*/ 958318 h 2258688"/>
                  <a:gd name="connsiteX5" fmla="*/ 609868 w 2580949"/>
                  <a:gd name="connsiteY5" fmla="*/ 946289 h 2258688"/>
                  <a:gd name="connsiteX6" fmla="*/ 596235 w 2580949"/>
                  <a:gd name="connsiteY6" fmla="*/ 929048 h 2258688"/>
                  <a:gd name="connsiteX7" fmla="*/ 580999 w 2580949"/>
                  <a:gd name="connsiteY7" fmla="*/ 926242 h 2258688"/>
                  <a:gd name="connsiteX8" fmla="*/ 475950 w 2580949"/>
                  <a:gd name="connsiteY8" fmla="*/ 872915 h 2258688"/>
                  <a:gd name="connsiteX9" fmla="*/ 491587 w 2580949"/>
                  <a:gd name="connsiteY9" fmla="*/ 767465 h 2258688"/>
                  <a:gd name="connsiteX10" fmla="*/ 528474 w 2580949"/>
                  <a:gd name="connsiteY10" fmla="*/ 751827 h 2258688"/>
                  <a:gd name="connsiteX11" fmla="*/ 548522 w 2580949"/>
                  <a:gd name="connsiteY11" fmla="*/ 730176 h 2258688"/>
                  <a:gd name="connsiteX12" fmla="*/ 536694 w 2580949"/>
                  <a:gd name="connsiteY12" fmla="*/ 719450 h 2258688"/>
                  <a:gd name="connsiteX13" fmla="*/ 977541 w 2580949"/>
                  <a:gd name="connsiteY13" fmla="*/ 678453 h 2258688"/>
                  <a:gd name="connsiteX14" fmla="*/ 955890 w 2580949"/>
                  <a:gd name="connsiteY14" fmla="*/ 691684 h 2258688"/>
                  <a:gd name="connsiteX15" fmla="*/ 899355 w 2580949"/>
                  <a:gd name="connsiteY15" fmla="*/ 731379 h 2258688"/>
                  <a:gd name="connsiteX16" fmla="*/ 852043 w 2580949"/>
                  <a:gd name="connsiteY16" fmla="*/ 726968 h 2258688"/>
                  <a:gd name="connsiteX17" fmla="*/ 832396 w 2580949"/>
                  <a:gd name="connsiteY17" fmla="*/ 739398 h 2258688"/>
                  <a:gd name="connsiteX18" fmla="*/ 847632 w 2580949"/>
                  <a:gd name="connsiteY18" fmla="*/ 756639 h 2258688"/>
                  <a:gd name="connsiteX19" fmla="*/ 886525 w 2580949"/>
                  <a:gd name="connsiteY19" fmla="*/ 761450 h 2258688"/>
                  <a:gd name="connsiteX20" fmla="*/ 983956 w 2580949"/>
                  <a:gd name="connsiteY20" fmla="*/ 703312 h 2258688"/>
                  <a:gd name="connsiteX21" fmla="*/ 977541 w 2580949"/>
                  <a:gd name="connsiteY21" fmla="*/ 678453 h 2258688"/>
                  <a:gd name="connsiteX22" fmla="*/ 1378492 w 2580949"/>
                  <a:gd name="connsiteY22" fmla="*/ 556563 h 2258688"/>
                  <a:gd name="connsiteX23" fmla="*/ 1361251 w 2580949"/>
                  <a:gd name="connsiteY23" fmla="*/ 588639 h 2258688"/>
                  <a:gd name="connsiteX24" fmla="*/ 1365261 w 2580949"/>
                  <a:gd name="connsiteY24" fmla="*/ 611494 h 2258688"/>
                  <a:gd name="connsiteX25" fmla="*/ 1388115 w 2580949"/>
                  <a:gd name="connsiteY25" fmla="*/ 602673 h 2258688"/>
                  <a:gd name="connsiteX26" fmla="*/ 1405757 w 2580949"/>
                  <a:gd name="connsiteY26" fmla="*/ 570196 h 2258688"/>
                  <a:gd name="connsiteX27" fmla="*/ 1429413 w 2580949"/>
                  <a:gd name="connsiteY27" fmla="*/ 559771 h 2258688"/>
                  <a:gd name="connsiteX28" fmla="*/ 1452267 w 2580949"/>
                  <a:gd name="connsiteY28" fmla="*/ 567389 h 2258688"/>
                  <a:gd name="connsiteX29" fmla="*/ 1414979 w 2580949"/>
                  <a:gd name="connsiteY29" fmla="*/ 612697 h 2258688"/>
                  <a:gd name="connsiteX30" fmla="*/ 1411771 w 2580949"/>
                  <a:gd name="connsiteY30" fmla="*/ 639159 h 2258688"/>
                  <a:gd name="connsiteX31" fmla="*/ 1438635 w 2580949"/>
                  <a:gd name="connsiteY31" fmla="*/ 631541 h 2258688"/>
                  <a:gd name="connsiteX32" fmla="*/ 1477126 w 2580949"/>
                  <a:gd name="connsiteY32" fmla="*/ 585031 h 2258688"/>
                  <a:gd name="connsiteX33" fmla="*/ 1479933 w 2580949"/>
                  <a:gd name="connsiteY33" fmla="*/ 586635 h 2258688"/>
                  <a:gd name="connsiteX34" fmla="*/ 1480334 w 2580949"/>
                  <a:gd name="connsiteY34" fmla="*/ 629937 h 2258688"/>
                  <a:gd name="connsiteX35" fmla="*/ 1462291 w 2580949"/>
                  <a:gd name="connsiteY35" fmla="*/ 649183 h 2258688"/>
                  <a:gd name="connsiteX36" fmla="*/ 1462291 w 2580949"/>
                  <a:gd name="connsiteY36" fmla="*/ 671235 h 2258688"/>
                  <a:gd name="connsiteX37" fmla="*/ 1484344 w 2580949"/>
                  <a:gd name="connsiteY37" fmla="*/ 669632 h 2258688"/>
                  <a:gd name="connsiteX38" fmla="*/ 1506797 w 2580949"/>
                  <a:gd name="connsiteY38" fmla="*/ 645574 h 2258688"/>
                  <a:gd name="connsiteX39" fmla="*/ 1485947 w 2580949"/>
                  <a:gd name="connsiteY39" fmla="*/ 739397 h 2258688"/>
                  <a:gd name="connsiteX40" fmla="*/ 1447055 w 2580949"/>
                  <a:gd name="connsiteY40" fmla="*/ 798738 h 2258688"/>
                  <a:gd name="connsiteX41" fmla="*/ 1429413 w 2580949"/>
                  <a:gd name="connsiteY41" fmla="*/ 837230 h 2258688"/>
                  <a:gd name="connsiteX42" fmla="*/ 1261815 w 2580949"/>
                  <a:gd name="connsiteY42" fmla="*/ 1147967 h 2258688"/>
                  <a:gd name="connsiteX43" fmla="*/ 1229338 w 2580949"/>
                  <a:gd name="connsiteY43" fmla="*/ 1152378 h 2258688"/>
                  <a:gd name="connsiteX44" fmla="*/ 1224527 w 2580949"/>
                  <a:gd name="connsiteY44" fmla="*/ 1122707 h 2258688"/>
                  <a:gd name="connsiteX45" fmla="*/ 1289882 w 2580949"/>
                  <a:gd name="connsiteY45" fmla="*/ 1031290 h 2258688"/>
                  <a:gd name="connsiteX46" fmla="*/ 1255400 w 2580949"/>
                  <a:gd name="connsiteY46" fmla="*/ 901783 h 2258688"/>
                  <a:gd name="connsiteX47" fmla="*/ 1252594 w 2580949"/>
                  <a:gd name="connsiteY47" fmla="*/ 871711 h 2258688"/>
                  <a:gd name="connsiteX48" fmla="*/ 1297901 w 2580949"/>
                  <a:gd name="connsiteY48" fmla="*/ 827206 h 2258688"/>
                  <a:gd name="connsiteX49" fmla="*/ 1299505 w 2580949"/>
                  <a:gd name="connsiteY49" fmla="*/ 795531 h 2258688"/>
                  <a:gd name="connsiteX50" fmla="*/ 1254197 w 2580949"/>
                  <a:gd name="connsiteY50" fmla="*/ 643570 h 2258688"/>
                  <a:gd name="connsiteX51" fmla="*/ 1257806 w 2580949"/>
                  <a:gd name="connsiteY51" fmla="*/ 641565 h 2258688"/>
                  <a:gd name="connsiteX52" fmla="*/ 1275047 w 2580949"/>
                  <a:gd name="connsiteY52" fmla="*/ 660009 h 2258688"/>
                  <a:gd name="connsiteX53" fmla="*/ 1322359 w 2580949"/>
                  <a:gd name="connsiteY53" fmla="*/ 649985 h 2258688"/>
                  <a:gd name="connsiteX54" fmla="*/ 1335991 w 2580949"/>
                  <a:gd name="connsiteY54" fmla="*/ 597861 h 2258688"/>
                  <a:gd name="connsiteX55" fmla="*/ 1378492 w 2580949"/>
                  <a:gd name="connsiteY55" fmla="*/ 556563 h 2258688"/>
                  <a:gd name="connsiteX56" fmla="*/ 538549 w 2580949"/>
                  <a:gd name="connsiteY56" fmla="*/ 42 h 2258688"/>
                  <a:gd name="connsiteX57" fmla="*/ 629113 w 2580949"/>
                  <a:gd name="connsiteY57" fmla="*/ 4453 h 2258688"/>
                  <a:gd name="connsiteX58" fmla="*/ 939050 w 2580949"/>
                  <a:gd name="connsiteY58" fmla="*/ 174857 h 2258688"/>
                  <a:gd name="connsiteX59" fmla="*/ 1062543 w 2580949"/>
                  <a:gd name="connsiteY59" fmla="*/ 410617 h 2258688"/>
                  <a:gd name="connsiteX60" fmla="*/ 1071765 w 2580949"/>
                  <a:gd name="connsiteY60" fmla="*/ 532106 h 2258688"/>
                  <a:gd name="connsiteX61" fmla="*/ 1061340 w 2580949"/>
                  <a:gd name="connsiteY61" fmla="*/ 680458 h 2258688"/>
                  <a:gd name="connsiteX62" fmla="*/ 1073770 w 2580949"/>
                  <a:gd name="connsiteY62" fmla="*/ 712935 h 2258688"/>
                  <a:gd name="connsiteX63" fmla="*/ 1093817 w 2580949"/>
                  <a:gd name="connsiteY63" fmla="*/ 738195 h 2258688"/>
                  <a:gd name="connsiteX64" fmla="*/ 1072567 w 2580949"/>
                  <a:gd name="connsiteY64" fmla="*/ 783102 h 2258688"/>
                  <a:gd name="connsiteX65" fmla="*/ 1057330 w 2580949"/>
                  <a:gd name="connsiteY65" fmla="*/ 785908 h 2258688"/>
                  <a:gd name="connsiteX66" fmla="*/ 1042094 w 2580949"/>
                  <a:gd name="connsiteY66" fmla="*/ 805154 h 2258688"/>
                  <a:gd name="connsiteX67" fmla="*/ 1046906 w 2580949"/>
                  <a:gd name="connsiteY67" fmla="*/ 852867 h 2258688"/>
                  <a:gd name="connsiteX68" fmla="*/ 1038887 w 2580949"/>
                  <a:gd name="connsiteY68" fmla="*/ 864896 h 2258688"/>
                  <a:gd name="connsiteX69" fmla="*/ 1016834 w 2580949"/>
                  <a:gd name="connsiteY69" fmla="*/ 900581 h 2258688"/>
                  <a:gd name="connsiteX70" fmla="*/ 1005608 w 2580949"/>
                  <a:gd name="connsiteY70" fmla="*/ 950700 h 2258688"/>
                  <a:gd name="connsiteX71" fmla="*/ 970725 w 2580949"/>
                  <a:gd name="connsiteY71" fmla="*/ 994002 h 2258688"/>
                  <a:gd name="connsiteX72" fmla="*/ 892539 w 2580949"/>
                  <a:gd name="connsiteY72" fmla="*/ 1034098 h 2258688"/>
                  <a:gd name="connsiteX73" fmla="*/ 719729 w 2580949"/>
                  <a:gd name="connsiteY73" fmla="*/ 1002021 h 2258688"/>
                  <a:gd name="connsiteX74" fmla="*/ 695271 w 2580949"/>
                  <a:gd name="connsiteY74" fmla="*/ 983177 h 2258688"/>
                  <a:gd name="connsiteX75" fmla="*/ 673219 w 2580949"/>
                  <a:gd name="connsiteY75" fmla="*/ 983578 h 2258688"/>
                  <a:gd name="connsiteX76" fmla="*/ 675223 w 2580949"/>
                  <a:gd name="connsiteY76" fmla="*/ 1005630 h 2258688"/>
                  <a:gd name="connsiteX77" fmla="*/ 747795 w 2580949"/>
                  <a:gd name="connsiteY77" fmla="*/ 1048532 h 2258688"/>
                  <a:gd name="connsiteX78" fmla="*/ 935441 w 2580949"/>
                  <a:gd name="connsiteY78" fmla="*/ 1053343 h 2258688"/>
                  <a:gd name="connsiteX79" fmla="*/ 971928 w 2580949"/>
                  <a:gd name="connsiteY79" fmla="*/ 1035301 h 2258688"/>
                  <a:gd name="connsiteX80" fmla="*/ 1000395 w 2580949"/>
                  <a:gd name="connsiteY80" fmla="*/ 1061363 h 2258688"/>
                  <a:gd name="connsiteX81" fmla="*/ 1026457 w 2580949"/>
                  <a:gd name="connsiteY81" fmla="*/ 1082212 h 2258688"/>
                  <a:gd name="connsiteX82" fmla="*/ 1003603 w 2580949"/>
                  <a:gd name="connsiteY82" fmla="*/ 1105868 h 2258688"/>
                  <a:gd name="connsiteX83" fmla="*/ 839213 w 2580949"/>
                  <a:gd name="connsiteY83" fmla="*/ 1259032 h 2258688"/>
                  <a:gd name="connsiteX84" fmla="*/ 811146 w 2580949"/>
                  <a:gd name="connsiteY84" fmla="*/ 1260235 h 2258688"/>
                  <a:gd name="connsiteX85" fmla="*/ 765036 w 2580949"/>
                  <a:gd name="connsiteY85" fmla="*/ 1206106 h 2258688"/>
                  <a:gd name="connsiteX86" fmla="*/ 675624 w 2580949"/>
                  <a:gd name="connsiteY86" fmla="*/ 1081811 h 2258688"/>
                  <a:gd name="connsiteX87" fmla="*/ 638736 w 2580949"/>
                  <a:gd name="connsiteY87" fmla="*/ 1044121 h 2258688"/>
                  <a:gd name="connsiteX88" fmla="*/ 429840 w 2580949"/>
                  <a:gd name="connsiteY88" fmla="*/ 1028083 h 2258688"/>
                  <a:gd name="connsiteX89" fmla="*/ 392151 w 2580949"/>
                  <a:gd name="connsiteY89" fmla="*/ 1054947 h 2258688"/>
                  <a:gd name="connsiteX90" fmla="*/ 386938 w 2580949"/>
                  <a:gd name="connsiteY90" fmla="*/ 1077401 h 2258688"/>
                  <a:gd name="connsiteX91" fmla="*/ 411397 w 2580949"/>
                  <a:gd name="connsiteY91" fmla="*/ 1078202 h 2258688"/>
                  <a:gd name="connsiteX92" fmla="*/ 453497 w 2580949"/>
                  <a:gd name="connsiteY92" fmla="*/ 1049334 h 2258688"/>
                  <a:gd name="connsiteX93" fmla="*/ 625505 w 2580949"/>
                  <a:gd name="connsiteY93" fmla="*/ 1072188 h 2258688"/>
                  <a:gd name="connsiteX94" fmla="*/ 704092 w 2580949"/>
                  <a:gd name="connsiteY94" fmla="*/ 1169619 h 2258688"/>
                  <a:gd name="connsiteX95" fmla="*/ 777466 w 2580949"/>
                  <a:gd name="connsiteY95" fmla="*/ 1269056 h 2258688"/>
                  <a:gd name="connsiteX96" fmla="*/ 795909 w 2580949"/>
                  <a:gd name="connsiteY96" fmla="*/ 1285495 h 2258688"/>
                  <a:gd name="connsiteX97" fmla="*/ 858057 w 2580949"/>
                  <a:gd name="connsiteY97" fmla="*/ 1281886 h 2258688"/>
                  <a:gd name="connsiteX98" fmla="*/ 1072567 w 2580949"/>
                  <a:gd name="connsiteY98" fmla="*/ 1082613 h 2258688"/>
                  <a:gd name="connsiteX99" fmla="*/ 1080185 w 2580949"/>
                  <a:gd name="connsiteY99" fmla="*/ 1053744 h 2258688"/>
                  <a:gd name="connsiteX100" fmla="*/ 1070562 w 2580949"/>
                  <a:gd name="connsiteY100" fmla="*/ 948294 h 2258688"/>
                  <a:gd name="connsiteX101" fmla="*/ 1133111 w 2580949"/>
                  <a:gd name="connsiteY101" fmla="*/ 879731 h 2258688"/>
                  <a:gd name="connsiteX102" fmla="*/ 1116271 w 2580949"/>
                  <a:gd name="connsiteY102" fmla="*/ 911406 h 2258688"/>
                  <a:gd name="connsiteX103" fmla="*/ 1120280 w 2580949"/>
                  <a:gd name="connsiteY103" fmla="*/ 934261 h 2258688"/>
                  <a:gd name="connsiteX104" fmla="*/ 1142734 w 2580949"/>
                  <a:gd name="connsiteY104" fmla="*/ 925440 h 2258688"/>
                  <a:gd name="connsiteX105" fmla="*/ 1161177 w 2580949"/>
                  <a:gd name="connsiteY105" fmla="*/ 891358 h 2258688"/>
                  <a:gd name="connsiteX106" fmla="*/ 1177616 w 2580949"/>
                  <a:gd name="connsiteY106" fmla="*/ 885745 h 2258688"/>
                  <a:gd name="connsiteX107" fmla="*/ 1199669 w 2580949"/>
                  <a:gd name="connsiteY107" fmla="*/ 898576 h 2258688"/>
                  <a:gd name="connsiteX108" fmla="*/ 1167592 w 2580949"/>
                  <a:gd name="connsiteY108" fmla="*/ 937869 h 2258688"/>
                  <a:gd name="connsiteX109" fmla="*/ 1167993 w 2580949"/>
                  <a:gd name="connsiteY109" fmla="*/ 963129 h 2258688"/>
                  <a:gd name="connsiteX110" fmla="*/ 1191649 w 2580949"/>
                  <a:gd name="connsiteY110" fmla="*/ 956313 h 2258688"/>
                  <a:gd name="connsiteX111" fmla="*/ 1218112 w 2580949"/>
                  <a:gd name="connsiteY111" fmla="*/ 923836 h 2258688"/>
                  <a:gd name="connsiteX112" fmla="*/ 1232547 w 2580949"/>
                  <a:gd name="connsiteY112" fmla="*/ 921831 h 2258688"/>
                  <a:gd name="connsiteX113" fmla="*/ 1234952 w 2580949"/>
                  <a:gd name="connsiteY113" fmla="*/ 953105 h 2258688"/>
                  <a:gd name="connsiteX114" fmla="*/ 1220117 w 2580949"/>
                  <a:gd name="connsiteY114" fmla="*/ 968742 h 2258688"/>
                  <a:gd name="connsiteX115" fmla="*/ 1217711 w 2580949"/>
                  <a:gd name="connsiteY115" fmla="*/ 994002 h 2258688"/>
                  <a:gd name="connsiteX116" fmla="*/ 1241769 w 2580949"/>
                  <a:gd name="connsiteY116" fmla="*/ 989592 h 2258688"/>
                  <a:gd name="connsiteX117" fmla="*/ 1265425 w 2580949"/>
                  <a:gd name="connsiteY117" fmla="*/ 965134 h 2258688"/>
                  <a:gd name="connsiteX118" fmla="*/ 1267831 w 2580949"/>
                  <a:gd name="connsiteY118" fmla="*/ 965134 h 2258688"/>
                  <a:gd name="connsiteX119" fmla="*/ 1258609 w 2580949"/>
                  <a:gd name="connsiteY119" fmla="*/ 1026479 h 2258688"/>
                  <a:gd name="connsiteX120" fmla="*/ 1218513 w 2580949"/>
                  <a:gd name="connsiteY120" fmla="*/ 1083415 h 2258688"/>
                  <a:gd name="connsiteX121" fmla="*/ 1154361 w 2580949"/>
                  <a:gd name="connsiteY121" fmla="*/ 1182851 h 2258688"/>
                  <a:gd name="connsiteX122" fmla="*/ 1045703 w 2580949"/>
                  <a:gd name="connsiteY122" fmla="*/ 1383728 h 2258688"/>
                  <a:gd name="connsiteX123" fmla="*/ 853647 w 2580949"/>
                  <a:gd name="connsiteY123" fmla="*/ 1543307 h 2258688"/>
                  <a:gd name="connsiteX124" fmla="*/ 757819 w 2580949"/>
                  <a:gd name="connsiteY124" fmla="*/ 1533684 h 2258688"/>
                  <a:gd name="connsiteX125" fmla="*/ 653171 w 2580949"/>
                  <a:gd name="connsiteY125" fmla="*/ 1431040 h 2258688"/>
                  <a:gd name="connsiteX126" fmla="*/ 548522 w 2580949"/>
                  <a:gd name="connsiteY126" fmla="*/ 1308750 h 2258688"/>
                  <a:gd name="connsiteX127" fmla="*/ 539701 w 2580949"/>
                  <a:gd name="connsiteY127" fmla="*/ 1300330 h 2258688"/>
                  <a:gd name="connsiteX128" fmla="*/ 518851 w 2580949"/>
                  <a:gd name="connsiteY128" fmla="*/ 1300731 h 2258688"/>
                  <a:gd name="connsiteX129" fmla="*/ 519252 w 2580949"/>
                  <a:gd name="connsiteY129" fmla="*/ 1321580 h 2258688"/>
                  <a:gd name="connsiteX130" fmla="*/ 554135 w 2580949"/>
                  <a:gd name="connsiteY130" fmla="*/ 1358869 h 2258688"/>
                  <a:gd name="connsiteX131" fmla="*/ 683643 w 2580949"/>
                  <a:gd name="connsiteY131" fmla="*/ 1511231 h 2258688"/>
                  <a:gd name="connsiteX132" fmla="*/ 759022 w 2580949"/>
                  <a:gd name="connsiteY132" fmla="*/ 1569770 h 2258688"/>
                  <a:gd name="connsiteX133" fmla="*/ 897752 w 2580949"/>
                  <a:gd name="connsiteY133" fmla="*/ 1557340 h 2258688"/>
                  <a:gd name="connsiteX134" fmla="*/ 1107049 w 2580949"/>
                  <a:gd name="connsiteY134" fmla="*/ 1340425 h 2258688"/>
                  <a:gd name="connsiteX135" fmla="*/ 1187640 w 2580949"/>
                  <a:gd name="connsiteY135" fmla="*/ 1182450 h 2258688"/>
                  <a:gd name="connsiteX136" fmla="*/ 1207688 w 2580949"/>
                  <a:gd name="connsiteY136" fmla="*/ 1176035 h 2258688"/>
                  <a:gd name="connsiteX137" fmla="*/ 1388517 w 2580949"/>
                  <a:gd name="connsiteY137" fmla="*/ 1269858 h 2258688"/>
                  <a:gd name="connsiteX138" fmla="*/ 1426608 w 2580949"/>
                  <a:gd name="connsiteY138" fmla="*/ 1298726 h 2258688"/>
                  <a:gd name="connsiteX139" fmla="*/ 1443046 w 2580949"/>
                  <a:gd name="connsiteY139" fmla="*/ 1322783 h 2258688"/>
                  <a:gd name="connsiteX140" fmla="*/ 1472717 w 2580949"/>
                  <a:gd name="connsiteY140" fmla="*/ 1329599 h 2258688"/>
                  <a:gd name="connsiteX141" fmla="*/ 1623876 w 2580949"/>
                  <a:gd name="connsiteY141" fmla="*/ 1218536 h 2258688"/>
                  <a:gd name="connsiteX142" fmla="*/ 1688830 w 2580949"/>
                  <a:gd name="connsiteY142" fmla="*/ 1214125 h 2258688"/>
                  <a:gd name="connsiteX143" fmla="*/ 2220493 w 2580949"/>
                  <a:gd name="connsiteY143" fmla="*/ 1354458 h 2258688"/>
                  <a:gd name="connsiteX144" fmla="*/ 2257381 w 2580949"/>
                  <a:gd name="connsiteY144" fmla="*/ 1350449 h 2258688"/>
                  <a:gd name="connsiteX145" fmla="*/ 2400922 w 2580949"/>
                  <a:gd name="connsiteY145" fmla="*/ 1286297 h 2258688"/>
                  <a:gd name="connsiteX146" fmla="*/ 2408139 w 2580949"/>
                  <a:gd name="connsiteY146" fmla="*/ 1285495 h 2258688"/>
                  <a:gd name="connsiteX147" fmla="*/ 2392502 w 2580949"/>
                  <a:gd name="connsiteY147" fmla="*/ 1297924 h 2258688"/>
                  <a:gd name="connsiteX148" fmla="*/ 2388091 w 2580949"/>
                  <a:gd name="connsiteY148" fmla="*/ 1319575 h 2258688"/>
                  <a:gd name="connsiteX149" fmla="*/ 2411346 w 2580949"/>
                  <a:gd name="connsiteY149" fmla="*/ 1321580 h 2258688"/>
                  <a:gd name="connsiteX150" fmla="*/ 2457055 w 2580949"/>
                  <a:gd name="connsiteY150" fmla="*/ 1287098 h 2258688"/>
                  <a:gd name="connsiteX151" fmla="*/ 2489131 w 2580949"/>
                  <a:gd name="connsiteY151" fmla="*/ 1280282 h 2258688"/>
                  <a:gd name="connsiteX152" fmla="*/ 2453848 w 2580949"/>
                  <a:gd name="connsiteY152" fmla="*/ 1305943 h 2258688"/>
                  <a:gd name="connsiteX153" fmla="*/ 2447432 w 2580949"/>
                  <a:gd name="connsiteY153" fmla="*/ 1329599 h 2258688"/>
                  <a:gd name="connsiteX154" fmla="*/ 2471890 w 2580949"/>
                  <a:gd name="connsiteY154" fmla="*/ 1330401 h 2258688"/>
                  <a:gd name="connsiteX155" fmla="*/ 2519603 w 2580949"/>
                  <a:gd name="connsiteY155" fmla="*/ 1295920 h 2258688"/>
                  <a:gd name="connsiteX156" fmla="*/ 2546066 w 2580949"/>
                  <a:gd name="connsiteY156" fmla="*/ 1294315 h 2258688"/>
                  <a:gd name="connsiteX157" fmla="*/ 2507174 w 2580949"/>
                  <a:gd name="connsiteY157" fmla="*/ 1323585 h 2258688"/>
                  <a:gd name="connsiteX158" fmla="*/ 2495948 w 2580949"/>
                  <a:gd name="connsiteY158" fmla="*/ 1339222 h 2258688"/>
                  <a:gd name="connsiteX159" fmla="*/ 2502764 w 2580949"/>
                  <a:gd name="connsiteY159" fmla="*/ 1352053 h 2258688"/>
                  <a:gd name="connsiteX160" fmla="*/ 2521608 w 2580949"/>
                  <a:gd name="connsiteY160" fmla="*/ 1350449 h 2258688"/>
                  <a:gd name="connsiteX161" fmla="*/ 2560100 w 2580949"/>
                  <a:gd name="connsiteY161" fmla="*/ 1321580 h 2258688"/>
                  <a:gd name="connsiteX162" fmla="*/ 2572128 w 2580949"/>
                  <a:gd name="connsiteY162" fmla="*/ 1318774 h 2258688"/>
                  <a:gd name="connsiteX163" fmla="*/ 2572529 w 2580949"/>
                  <a:gd name="connsiteY163" fmla="*/ 1338821 h 2258688"/>
                  <a:gd name="connsiteX164" fmla="*/ 2541656 w 2580949"/>
                  <a:gd name="connsiteY164" fmla="*/ 1362076 h 2258688"/>
                  <a:gd name="connsiteX165" fmla="*/ 2530028 w 2580949"/>
                  <a:gd name="connsiteY165" fmla="*/ 1388940 h 2258688"/>
                  <a:gd name="connsiteX166" fmla="*/ 2558897 w 2580949"/>
                  <a:gd name="connsiteY166" fmla="*/ 1386935 h 2258688"/>
                  <a:gd name="connsiteX167" fmla="*/ 2580949 w 2580949"/>
                  <a:gd name="connsiteY167" fmla="*/ 1370897 h 2258688"/>
                  <a:gd name="connsiteX168" fmla="*/ 2543660 w 2580949"/>
                  <a:gd name="connsiteY168" fmla="*/ 1429837 h 2258688"/>
                  <a:gd name="connsiteX169" fmla="*/ 2465475 w 2580949"/>
                  <a:gd name="connsiteY169" fmla="*/ 1476348 h 2258688"/>
                  <a:gd name="connsiteX170" fmla="*/ 2346392 w 2580949"/>
                  <a:gd name="connsiteY170" fmla="*/ 1541703 h 2258688"/>
                  <a:gd name="connsiteX171" fmla="*/ 2256579 w 2580949"/>
                  <a:gd name="connsiteY171" fmla="*/ 1524061 h 2258688"/>
                  <a:gd name="connsiteX172" fmla="*/ 2228111 w 2580949"/>
                  <a:gd name="connsiteY172" fmla="*/ 1511231 h 2258688"/>
                  <a:gd name="connsiteX173" fmla="*/ 1947044 w 2580949"/>
                  <a:gd name="connsiteY173" fmla="*/ 1523259 h 2258688"/>
                  <a:gd name="connsiteX174" fmla="*/ 1899330 w 2580949"/>
                  <a:gd name="connsiteY174" fmla="*/ 1519651 h 2258688"/>
                  <a:gd name="connsiteX175" fmla="*/ 1883292 w 2580949"/>
                  <a:gd name="connsiteY175" fmla="*/ 1509226 h 2258688"/>
                  <a:gd name="connsiteX176" fmla="*/ 1794682 w 2580949"/>
                  <a:gd name="connsiteY176" fmla="*/ 1430639 h 2258688"/>
                  <a:gd name="connsiteX177" fmla="*/ 1594607 w 2580949"/>
                  <a:gd name="connsiteY177" fmla="*/ 1441064 h 2258688"/>
                  <a:gd name="connsiteX178" fmla="*/ 1457080 w 2580949"/>
                  <a:gd name="connsiteY178" fmla="*/ 1578190 h 2258688"/>
                  <a:gd name="connsiteX179" fmla="*/ 1281864 w 2580949"/>
                  <a:gd name="connsiteY179" fmla="*/ 1886923 h 2258688"/>
                  <a:gd name="connsiteX180" fmla="*/ 1272241 w 2580949"/>
                  <a:gd name="connsiteY180" fmla="*/ 1907772 h 2258688"/>
                  <a:gd name="connsiteX181" fmla="*/ 1279458 w 2580949"/>
                  <a:gd name="connsiteY181" fmla="*/ 1928622 h 2258688"/>
                  <a:gd name="connsiteX182" fmla="*/ 1299907 w 2580949"/>
                  <a:gd name="connsiteY182" fmla="*/ 1919801 h 2258688"/>
                  <a:gd name="connsiteX183" fmla="*/ 1311935 w 2580949"/>
                  <a:gd name="connsiteY183" fmla="*/ 1894942 h 2258688"/>
                  <a:gd name="connsiteX184" fmla="*/ 1479132 w 2580949"/>
                  <a:gd name="connsiteY184" fmla="*/ 1599440 h 2258688"/>
                  <a:gd name="connsiteX185" fmla="*/ 1609041 w 2580949"/>
                  <a:gd name="connsiteY185" fmla="*/ 1467928 h 2258688"/>
                  <a:gd name="connsiteX186" fmla="*/ 1813927 w 2580949"/>
                  <a:gd name="connsiteY186" fmla="*/ 1481560 h 2258688"/>
                  <a:gd name="connsiteX187" fmla="*/ 1850414 w 2580949"/>
                  <a:gd name="connsiteY187" fmla="*/ 1517646 h 2258688"/>
                  <a:gd name="connsiteX188" fmla="*/ 2156742 w 2580949"/>
                  <a:gd name="connsiteY188" fmla="*/ 1854045 h 2258688"/>
                  <a:gd name="connsiteX189" fmla="*/ 2185610 w 2580949"/>
                  <a:gd name="connsiteY189" fmla="*/ 1858856 h 2258688"/>
                  <a:gd name="connsiteX190" fmla="*/ 2323538 w 2580949"/>
                  <a:gd name="connsiteY190" fmla="*/ 1813148 h 2258688"/>
                  <a:gd name="connsiteX191" fmla="*/ 2305094 w 2580949"/>
                  <a:gd name="connsiteY191" fmla="*/ 1829186 h 2258688"/>
                  <a:gd name="connsiteX192" fmla="*/ 2301887 w 2580949"/>
                  <a:gd name="connsiteY192" fmla="*/ 1850837 h 2258688"/>
                  <a:gd name="connsiteX193" fmla="*/ 2323939 w 2580949"/>
                  <a:gd name="connsiteY193" fmla="*/ 1852842 h 2258688"/>
                  <a:gd name="connsiteX194" fmla="*/ 2366039 w 2580949"/>
                  <a:gd name="connsiteY194" fmla="*/ 1821167 h 2258688"/>
                  <a:gd name="connsiteX195" fmla="*/ 2403327 w 2580949"/>
                  <a:gd name="connsiteY195" fmla="*/ 1814351 h 2258688"/>
                  <a:gd name="connsiteX196" fmla="*/ 2378468 w 2580949"/>
                  <a:gd name="connsiteY196" fmla="*/ 1833195 h 2258688"/>
                  <a:gd name="connsiteX197" fmla="*/ 2372053 w 2580949"/>
                  <a:gd name="connsiteY197" fmla="*/ 1857653 h 2258688"/>
                  <a:gd name="connsiteX198" fmla="*/ 2396511 w 2580949"/>
                  <a:gd name="connsiteY198" fmla="*/ 1857252 h 2258688"/>
                  <a:gd name="connsiteX199" fmla="*/ 2424979 w 2580949"/>
                  <a:gd name="connsiteY199" fmla="*/ 1835601 h 2258688"/>
                  <a:gd name="connsiteX200" fmla="*/ 2466678 w 2580949"/>
                  <a:gd name="connsiteY200" fmla="*/ 1834398 h 2258688"/>
                  <a:gd name="connsiteX201" fmla="*/ 2432597 w 2580949"/>
                  <a:gd name="connsiteY201" fmla="*/ 1860059 h 2258688"/>
                  <a:gd name="connsiteX202" fmla="*/ 2422573 w 2580949"/>
                  <a:gd name="connsiteY202" fmla="*/ 1886522 h 2258688"/>
                  <a:gd name="connsiteX203" fmla="*/ 2450239 w 2580949"/>
                  <a:gd name="connsiteY203" fmla="*/ 1884918 h 2258688"/>
                  <a:gd name="connsiteX204" fmla="*/ 2487126 w 2580949"/>
                  <a:gd name="connsiteY204" fmla="*/ 1856851 h 2258688"/>
                  <a:gd name="connsiteX205" fmla="*/ 2503164 w 2580949"/>
                  <a:gd name="connsiteY205" fmla="*/ 1860059 h 2258688"/>
                  <a:gd name="connsiteX206" fmla="*/ 2499556 w 2580949"/>
                  <a:gd name="connsiteY206" fmla="*/ 1872889 h 2258688"/>
                  <a:gd name="connsiteX207" fmla="*/ 2456253 w 2580949"/>
                  <a:gd name="connsiteY207" fmla="*/ 1905367 h 2258688"/>
                  <a:gd name="connsiteX208" fmla="*/ 2449036 w 2580949"/>
                  <a:gd name="connsiteY208" fmla="*/ 1930226 h 2258688"/>
                  <a:gd name="connsiteX209" fmla="*/ 2474697 w 2580949"/>
                  <a:gd name="connsiteY209" fmla="*/ 1929424 h 2258688"/>
                  <a:gd name="connsiteX210" fmla="*/ 2515594 w 2580949"/>
                  <a:gd name="connsiteY210" fmla="*/ 1898551 h 2258688"/>
                  <a:gd name="connsiteX211" fmla="*/ 2495546 w 2580949"/>
                  <a:gd name="connsiteY211" fmla="*/ 1938245 h 2258688"/>
                  <a:gd name="connsiteX212" fmla="*/ 2394907 w 2580949"/>
                  <a:gd name="connsiteY212" fmla="*/ 2012822 h 2258688"/>
                  <a:gd name="connsiteX213" fmla="*/ 2203653 w 2580949"/>
                  <a:gd name="connsiteY213" fmla="*/ 2092612 h 2258688"/>
                  <a:gd name="connsiteX214" fmla="*/ 2130279 w 2580949"/>
                  <a:gd name="connsiteY214" fmla="*/ 2070158 h 2258688"/>
                  <a:gd name="connsiteX215" fmla="*/ 2059310 w 2580949"/>
                  <a:gd name="connsiteY215" fmla="*/ 1966312 h 2258688"/>
                  <a:gd name="connsiteX216" fmla="*/ 2001573 w 2580949"/>
                  <a:gd name="connsiteY216" fmla="*/ 1917796 h 2258688"/>
                  <a:gd name="connsiteX217" fmla="*/ 1849211 w 2580949"/>
                  <a:gd name="connsiteY217" fmla="*/ 1818761 h 2258688"/>
                  <a:gd name="connsiteX218" fmla="*/ 1783455 w 2580949"/>
                  <a:gd name="connsiteY218" fmla="*/ 1738570 h 2258688"/>
                  <a:gd name="connsiteX219" fmla="*/ 1763408 w 2580949"/>
                  <a:gd name="connsiteY219" fmla="*/ 1726943 h 2258688"/>
                  <a:gd name="connsiteX220" fmla="*/ 1749374 w 2580949"/>
                  <a:gd name="connsiteY220" fmla="*/ 1745387 h 2258688"/>
                  <a:gd name="connsiteX221" fmla="*/ 1650740 w 2580949"/>
                  <a:gd name="connsiteY221" fmla="*/ 2011218 h 2258688"/>
                  <a:gd name="connsiteX222" fmla="*/ 1496774 w 2580949"/>
                  <a:gd name="connsiteY222" fmla="*/ 2206081 h 2258688"/>
                  <a:gd name="connsiteX223" fmla="*/ 1473920 w 2580949"/>
                  <a:gd name="connsiteY223" fmla="*/ 2221718 h 2258688"/>
                  <a:gd name="connsiteX224" fmla="*/ 1455877 w 2580949"/>
                  <a:gd name="connsiteY224" fmla="*/ 2231341 h 2258688"/>
                  <a:gd name="connsiteX225" fmla="*/ 1411772 w 2580949"/>
                  <a:gd name="connsiteY225" fmla="*/ 2249384 h 2258688"/>
                  <a:gd name="connsiteX226" fmla="*/ 1383706 w 2580949"/>
                  <a:gd name="connsiteY226" fmla="*/ 2255398 h 2258688"/>
                  <a:gd name="connsiteX227" fmla="*/ 1102638 w 2580949"/>
                  <a:gd name="connsiteY227" fmla="*/ 2163580 h 2258688"/>
                  <a:gd name="connsiteX228" fmla="*/ 910181 w 2580949"/>
                  <a:gd name="connsiteY228" fmla="*/ 1961099 h 2258688"/>
                  <a:gd name="connsiteX229" fmla="*/ 874897 w 2580949"/>
                  <a:gd name="connsiteY229" fmla="*/ 1931829 h 2258688"/>
                  <a:gd name="connsiteX230" fmla="*/ 481162 w 2580949"/>
                  <a:gd name="connsiteY230" fmla="*/ 1549722 h 2258688"/>
                  <a:gd name="connsiteX231" fmla="*/ 334013 w 2580949"/>
                  <a:gd name="connsiteY231" fmla="*/ 1125915 h 2258688"/>
                  <a:gd name="connsiteX232" fmla="*/ 330404 w 2580949"/>
                  <a:gd name="connsiteY232" fmla="*/ 1046928 h 2258688"/>
                  <a:gd name="connsiteX233" fmla="*/ 273870 w 2580949"/>
                  <a:gd name="connsiteY233" fmla="*/ 931454 h 2258688"/>
                  <a:gd name="connsiteX234" fmla="*/ 181250 w 2580949"/>
                  <a:gd name="connsiteY234" fmla="*/ 861287 h 2258688"/>
                  <a:gd name="connsiteX235" fmla="*/ 71790 w 2580949"/>
                  <a:gd name="connsiteY235" fmla="*/ 730176 h 2258688"/>
                  <a:gd name="connsiteX236" fmla="*/ 44525 w 2580949"/>
                  <a:gd name="connsiteY236" fmla="*/ 671236 h 2258688"/>
                  <a:gd name="connsiteX237" fmla="*/ 4029 w 2580949"/>
                  <a:gd name="connsiteY237" fmla="*/ 514463 h 2258688"/>
                  <a:gd name="connsiteX238" fmla="*/ 45327 w 2580949"/>
                  <a:gd name="connsiteY238" fmla="*/ 279105 h 2258688"/>
                  <a:gd name="connsiteX239" fmla="*/ 311158 w 2580949"/>
                  <a:gd name="connsiteY239" fmla="*/ 33722 h 2258688"/>
                  <a:gd name="connsiteX240" fmla="*/ 448284 w 2580949"/>
                  <a:gd name="connsiteY240" fmla="*/ 5255 h 2258688"/>
                  <a:gd name="connsiteX241" fmla="*/ 538549 w 2580949"/>
                  <a:gd name="connsiteY241" fmla="*/ 42 h 225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580949" h="2258688">
                    <a:moveTo>
                      <a:pt x="536694" y="719450"/>
                    </a:moveTo>
                    <a:cubicBezTo>
                      <a:pt x="531482" y="719049"/>
                      <a:pt x="525467" y="720954"/>
                      <a:pt x="520054" y="722558"/>
                    </a:cubicBezTo>
                    <a:cubicBezTo>
                      <a:pt x="509229" y="725766"/>
                      <a:pt x="498403" y="729374"/>
                      <a:pt x="488379" y="734185"/>
                    </a:cubicBezTo>
                    <a:cubicBezTo>
                      <a:pt x="430642" y="760648"/>
                      <a:pt x="410595" y="823197"/>
                      <a:pt x="443072" y="878929"/>
                    </a:cubicBezTo>
                    <a:cubicBezTo>
                      <a:pt x="476351" y="933458"/>
                      <a:pt x="532083" y="950299"/>
                      <a:pt x="587013" y="958318"/>
                    </a:cubicBezTo>
                    <a:cubicBezTo>
                      <a:pt x="602250" y="958718"/>
                      <a:pt x="609066" y="954709"/>
                      <a:pt x="609868" y="946289"/>
                    </a:cubicBezTo>
                    <a:cubicBezTo>
                      <a:pt x="611071" y="936265"/>
                      <a:pt x="605458" y="931053"/>
                      <a:pt x="596235" y="929048"/>
                    </a:cubicBezTo>
                    <a:cubicBezTo>
                      <a:pt x="591023" y="927845"/>
                      <a:pt x="586211" y="927043"/>
                      <a:pt x="580999" y="926242"/>
                    </a:cubicBezTo>
                    <a:cubicBezTo>
                      <a:pt x="540503" y="919024"/>
                      <a:pt x="503214" y="905793"/>
                      <a:pt x="475950" y="872915"/>
                    </a:cubicBezTo>
                    <a:cubicBezTo>
                      <a:pt x="446279" y="836829"/>
                      <a:pt x="453096" y="793125"/>
                      <a:pt x="491587" y="767465"/>
                    </a:cubicBezTo>
                    <a:cubicBezTo>
                      <a:pt x="502813" y="759846"/>
                      <a:pt x="515243" y="755035"/>
                      <a:pt x="528474" y="751827"/>
                    </a:cubicBezTo>
                    <a:cubicBezTo>
                      <a:pt x="539701" y="749020"/>
                      <a:pt x="552933" y="745813"/>
                      <a:pt x="548522" y="730176"/>
                    </a:cubicBezTo>
                    <a:cubicBezTo>
                      <a:pt x="546317" y="722558"/>
                      <a:pt x="541907" y="719851"/>
                      <a:pt x="536694" y="719450"/>
                    </a:cubicBezTo>
                    <a:close/>
                    <a:moveTo>
                      <a:pt x="977541" y="678453"/>
                    </a:moveTo>
                    <a:cubicBezTo>
                      <a:pt x="965513" y="673241"/>
                      <a:pt x="959498" y="681660"/>
                      <a:pt x="955890" y="691684"/>
                    </a:cubicBezTo>
                    <a:cubicBezTo>
                      <a:pt x="946667" y="718949"/>
                      <a:pt x="926620" y="730176"/>
                      <a:pt x="899355" y="731379"/>
                    </a:cubicBezTo>
                    <a:cubicBezTo>
                      <a:pt x="883317" y="732181"/>
                      <a:pt x="867680" y="729775"/>
                      <a:pt x="852043" y="726968"/>
                    </a:cubicBezTo>
                    <a:cubicBezTo>
                      <a:pt x="842019" y="725364"/>
                      <a:pt x="834000" y="728973"/>
                      <a:pt x="832396" y="739398"/>
                    </a:cubicBezTo>
                    <a:cubicBezTo>
                      <a:pt x="830793" y="750223"/>
                      <a:pt x="838010" y="755436"/>
                      <a:pt x="847632" y="756639"/>
                    </a:cubicBezTo>
                    <a:cubicBezTo>
                      <a:pt x="861666" y="759044"/>
                      <a:pt x="875699" y="761851"/>
                      <a:pt x="886525" y="761450"/>
                    </a:cubicBezTo>
                    <a:cubicBezTo>
                      <a:pt x="939050" y="761851"/>
                      <a:pt x="969923" y="742606"/>
                      <a:pt x="983956" y="703312"/>
                    </a:cubicBezTo>
                    <a:cubicBezTo>
                      <a:pt x="987565" y="693288"/>
                      <a:pt x="989168" y="683666"/>
                      <a:pt x="977541" y="678453"/>
                    </a:cubicBezTo>
                    <a:close/>
                    <a:moveTo>
                      <a:pt x="1378492" y="556563"/>
                    </a:moveTo>
                    <a:cubicBezTo>
                      <a:pt x="1372077" y="568592"/>
                      <a:pt x="1366463" y="578615"/>
                      <a:pt x="1361251" y="588639"/>
                    </a:cubicBezTo>
                    <a:cubicBezTo>
                      <a:pt x="1356440" y="597460"/>
                      <a:pt x="1356039" y="606281"/>
                      <a:pt x="1365261" y="611494"/>
                    </a:cubicBezTo>
                    <a:cubicBezTo>
                      <a:pt x="1375285" y="617107"/>
                      <a:pt x="1382903" y="611895"/>
                      <a:pt x="1388115" y="602673"/>
                    </a:cubicBezTo>
                    <a:cubicBezTo>
                      <a:pt x="1394129" y="591847"/>
                      <a:pt x="1400946" y="581422"/>
                      <a:pt x="1405757" y="570196"/>
                    </a:cubicBezTo>
                    <a:cubicBezTo>
                      <a:pt x="1410568" y="558167"/>
                      <a:pt x="1417785" y="555360"/>
                      <a:pt x="1429413" y="559771"/>
                    </a:cubicBezTo>
                    <a:cubicBezTo>
                      <a:pt x="1436229" y="562577"/>
                      <a:pt x="1443447" y="564582"/>
                      <a:pt x="1452267" y="567389"/>
                    </a:cubicBezTo>
                    <a:cubicBezTo>
                      <a:pt x="1439036" y="583427"/>
                      <a:pt x="1427007" y="598262"/>
                      <a:pt x="1414979" y="612697"/>
                    </a:cubicBezTo>
                    <a:cubicBezTo>
                      <a:pt x="1408162" y="621116"/>
                      <a:pt x="1401347" y="629937"/>
                      <a:pt x="1411771" y="639159"/>
                    </a:cubicBezTo>
                    <a:cubicBezTo>
                      <a:pt x="1423399" y="649183"/>
                      <a:pt x="1431418" y="639961"/>
                      <a:pt x="1438635" y="631541"/>
                    </a:cubicBezTo>
                    <a:cubicBezTo>
                      <a:pt x="1451465" y="616305"/>
                      <a:pt x="1464296" y="600668"/>
                      <a:pt x="1477126" y="585031"/>
                    </a:cubicBezTo>
                    <a:cubicBezTo>
                      <a:pt x="1478329" y="585833"/>
                      <a:pt x="1479131" y="586234"/>
                      <a:pt x="1479933" y="586635"/>
                    </a:cubicBezTo>
                    <a:cubicBezTo>
                      <a:pt x="1500382" y="608687"/>
                      <a:pt x="1500382" y="608687"/>
                      <a:pt x="1480334" y="629937"/>
                    </a:cubicBezTo>
                    <a:cubicBezTo>
                      <a:pt x="1474320" y="636352"/>
                      <a:pt x="1467904" y="642367"/>
                      <a:pt x="1462291" y="649183"/>
                    </a:cubicBezTo>
                    <a:cubicBezTo>
                      <a:pt x="1456678" y="656400"/>
                      <a:pt x="1454673" y="664419"/>
                      <a:pt x="1462291" y="671235"/>
                    </a:cubicBezTo>
                    <a:cubicBezTo>
                      <a:pt x="1469909" y="678051"/>
                      <a:pt x="1477527" y="676448"/>
                      <a:pt x="1484344" y="669632"/>
                    </a:cubicBezTo>
                    <a:cubicBezTo>
                      <a:pt x="1491561" y="662414"/>
                      <a:pt x="1498377" y="654796"/>
                      <a:pt x="1506797" y="645574"/>
                    </a:cubicBezTo>
                    <a:cubicBezTo>
                      <a:pt x="1510405" y="680858"/>
                      <a:pt x="1499981" y="710529"/>
                      <a:pt x="1485947" y="739397"/>
                    </a:cubicBezTo>
                    <a:cubicBezTo>
                      <a:pt x="1475523" y="760648"/>
                      <a:pt x="1462692" y="780696"/>
                      <a:pt x="1447055" y="798738"/>
                    </a:cubicBezTo>
                    <a:cubicBezTo>
                      <a:pt x="1437432" y="809965"/>
                      <a:pt x="1432220" y="822796"/>
                      <a:pt x="1429413" y="837230"/>
                    </a:cubicBezTo>
                    <a:cubicBezTo>
                      <a:pt x="1403752" y="957114"/>
                      <a:pt x="1351227" y="1062565"/>
                      <a:pt x="1261815" y="1147967"/>
                    </a:cubicBezTo>
                    <a:cubicBezTo>
                      <a:pt x="1250588" y="1158793"/>
                      <a:pt x="1242570" y="1159996"/>
                      <a:pt x="1229338" y="1152378"/>
                    </a:cubicBezTo>
                    <a:cubicBezTo>
                      <a:pt x="1207687" y="1140349"/>
                      <a:pt x="1207286" y="1141151"/>
                      <a:pt x="1224527" y="1122707"/>
                    </a:cubicBezTo>
                    <a:cubicBezTo>
                      <a:pt x="1250187" y="1095042"/>
                      <a:pt x="1274646" y="1066173"/>
                      <a:pt x="1289882" y="1031290"/>
                    </a:cubicBezTo>
                    <a:cubicBezTo>
                      <a:pt x="1312736" y="979167"/>
                      <a:pt x="1301109" y="937468"/>
                      <a:pt x="1255400" y="901783"/>
                    </a:cubicBezTo>
                    <a:cubicBezTo>
                      <a:pt x="1237357" y="887749"/>
                      <a:pt x="1237357" y="887749"/>
                      <a:pt x="1252594" y="871711"/>
                    </a:cubicBezTo>
                    <a:cubicBezTo>
                      <a:pt x="1267429" y="856475"/>
                      <a:pt x="1282665" y="842041"/>
                      <a:pt x="1297901" y="827206"/>
                    </a:cubicBezTo>
                    <a:cubicBezTo>
                      <a:pt x="1310331" y="814776"/>
                      <a:pt x="1309930" y="809965"/>
                      <a:pt x="1299505" y="795531"/>
                    </a:cubicBezTo>
                    <a:cubicBezTo>
                      <a:pt x="1267028" y="749822"/>
                      <a:pt x="1255801" y="698099"/>
                      <a:pt x="1254197" y="643570"/>
                    </a:cubicBezTo>
                    <a:cubicBezTo>
                      <a:pt x="1255400" y="642768"/>
                      <a:pt x="1256603" y="642367"/>
                      <a:pt x="1257806" y="641565"/>
                    </a:cubicBezTo>
                    <a:cubicBezTo>
                      <a:pt x="1263419" y="647579"/>
                      <a:pt x="1269433" y="653594"/>
                      <a:pt x="1275047" y="660009"/>
                    </a:cubicBezTo>
                    <a:cubicBezTo>
                      <a:pt x="1295495" y="682061"/>
                      <a:pt x="1312736" y="678853"/>
                      <a:pt x="1322359" y="649985"/>
                    </a:cubicBezTo>
                    <a:cubicBezTo>
                      <a:pt x="1327972" y="633145"/>
                      <a:pt x="1333185" y="615503"/>
                      <a:pt x="1335991" y="597861"/>
                    </a:cubicBezTo>
                    <a:cubicBezTo>
                      <a:pt x="1340402" y="574205"/>
                      <a:pt x="1354435" y="562577"/>
                      <a:pt x="1378492" y="556563"/>
                    </a:cubicBezTo>
                    <a:close/>
                    <a:moveTo>
                      <a:pt x="538549" y="42"/>
                    </a:moveTo>
                    <a:cubicBezTo>
                      <a:pt x="568670" y="-259"/>
                      <a:pt x="598842" y="1045"/>
                      <a:pt x="629113" y="4453"/>
                    </a:cubicBezTo>
                    <a:cubicBezTo>
                      <a:pt x="755815" y="18887"/>
                      <a:pt x="859661" y="75020"/>
                      <a:pt x="939050" y="174857"/>
                    </a:cubicBezTo>
                    <a:cubicBezTo>
                      <a:pt x="995584" y="245425"/>
                      <a:pt x="1034476" y="325615"/>
                      <a:pt x="1062543" y="410617"/>
                    </a:cubicBezTo>
                    <a:cubicBezTo>
                      <a:pt x="1075374" y="449510"/>
                      <a:pt x="1072567" y="491209"/>
                      <a:pt x="1071765" y="532106"/>
                    </a:cubicBezTo>
                    <a:cubicBezTo>
                      <a:pt x="1070562" y="581824"/>
                      <a:pt x="1066152" y="631141"/>
                      <a:pt x="1061340" y="680458"/>
                    </a:cubicBezTo>
                    <a:cubicBezTo>
                      <a:pt x="1059737" y="693689"/>
                      <a:pt x="1062543" y="704515"/>
                      <a:pt x="1073770" y="712935"/>
                    </a:cubicBezTo>
                    <a:cubicBezTo>
                      <a:pt x="1082190" y="719350"/>
                      <a:pt x="1089006" y="728171"/>
                      <a:pt x="1093817" y="738195"/>
                    </a:cubicBezTo>
                    <a:cubicBezTo>
                      <a:pt x="1103440" y="757842"/>
                      <a:pt x="1094218" y="777488"/>
                      <a:pt x="1072567" y="783102"/>
                    </a:cubicBezTo>
                    <a:cubicBezTo>
                      <a:pt x="1067755" y="784706"/>
                      <a:pt x="1062543" y="785106"/>
                      <a:pt x="1057330" y="785908"/>
                    </a:cubicBezTo>
                    <a:cubicBezTo>
                      <a:pt x="1046104" y="787512"/>
                      <a:pt x="1041292" y="793927"/>
                      <a:pt x="1042094" y="805154"/>
                    </a:cubicBezTo>
                    <a:cubicBezTo>
                      <a:pt x="1043698" y="821192"/>
                      <a:pt x="1044901" y="837230"/>
                      <a:pt x="1046906" y="852867"/>
                    </a:cubicBezTo>
                    <a:cubicBezTo>
                      <a:pt x="1048109" y="860485"/>
                      <a:pt x="1047708" y="863693"/>
                      <a:pt x="1038887" y="864896"/>
                    </a:cubicBezTo>
                    <a:cubicBezTo>
                      <a:pt x="1010820" y="869306"/>
                      <a:pt x="1007613" y="873717"/>
                      <a:pt x="1016834" y="900581"/>
                    </a:cubicBezTo>
                    <a:cubicBezTo>
                      <a:pt x="1024052" y="920628"/>
                      <a:pt x="1022047" y="935864"/>
                      <a:pt x="1005608" y="950700"/>
                    </a:cubicBezTo>
                    <a:cubicBezTo>
                      <a:pt x="991976" y="963129"/>
                      <a:pt x="982353" y="979568"/>
                      <a:pt x="970725" y="994002"/>
                    </a:cubicBezTo>
                    <a:cubicBezTo>
                      <a:pt x="951078" y="1018461"/>
                      <a:pt x="922611" y="1029286"/>
                      <a:pt x="892539" y="1034098"/>
                    </a:cubicBezTo>
                    <a:cubicBezTo>
                      <a:pt x="831594" y="1043720"/>
                      <a:pt x="773857" y="1032494"/>
                      <a:pt x="719729" y="1002021"/>
                    </a:cubicBezTo>
                    <a:cubicBezTo>
                      <a:pt x="710908" y="996809"/>
                      <a:pt x="703290" y="989993"/>
                      <a:pt x="695271" y="983177"/>
                    </a:cubicBezTo>
                    <a:cubicBezTo>
                      <a:pt x="688455" y="977163"/>
                      <a:pt x="680034" y="975959"/>
                      <a:pt x="673219" y="983578"/>
                    </a:cubicBezTo>
                    <a:cubicBezTo>
                      <a:pt x="666803" y="991196"/>
                      <a:pt x="668407" y="998814"/>
                      <a:pt x="675223" y="1005630"/>
                    </a:cubicBezTo>
                    <a:cubicBezTo>
                      <a:pt x="695672" y="1026078"/>
                      <a:pt x="720932" y="1039310"/>
                      <a:pt x="747795" y="1048532"/>
                    </a:cubicBezTo>
                    <a:cubicBezTo>
                      <a:pt x="809542" y="1069782"/>
                      <a:pt x="872091" y="1076198"/>
                      <a:pt x="935441" y="1053343"/>
                    </a:cubicBezTo>
                    <a:cubicBezTo>
                      <a:pt x="948272" y="1048532"/>
                      <a:pt x="960300" y="1036503"/>
                      <a:pt x="971928" y="1035301"/>
                    </a:cubicBezTo>
                    <a:cubicBezTo>
                      <a:pt x="983154" y="1034098"/>
                      <a:pt x="988367" y="1054145"/>
                      <a:pt x="1000395" y="1061363"/>
                    </a:cubicBezTo>
                    <a:cubicBezTo>
                      <a:pt x="1010018" y="1067377"/>
                      <a:pt x="1026457" y="1071787"/>
                      <a:pt x="1026457" y="1082212"/>
                    </a:cubicBezTo>
                    <a:cubicBezTo>
                      <a:pt x="1026457" y="1090231"/>
                      <a:pt x="1012023" y="1098250"/>
                      <a:pt x="1003603" y="1105868"/>
                    </a:cubicBezTo>
                    <a:cubicBezTo>
                      <a:pt x="948673" y="1156789"/>
                      <a:pt x="893742" y="1207710"/>
                      <a:pt x="839213" y="1259032"/>
                    </a:cubicBezTo>
                    <a:cubicBezTo>
                      <a:pt x="829189" y="1268655"/>
                      <a:pt x="821170" y="1268655"/>
                      <a:pt x="811146" y="1260235"/>
                    </a:cubicBezTo>
                    <a:cubicBezTo>
                      <a:pt x="792702" y="1244598"/>
                      <a:pt x="778669" y="1225352"/>
                      <a:pt x="765036" y="1206106"/>
                    </a:cubicBezTo>
                    <a:cubicBezTo>
                      <a:pt x="735767" y="1164407"/>
                      <a:pt x="709304" y="1120302"/>
                      <a:pt x="675624" y="1081811"/>
                    </a:cubicBezTo>
                    <a:cubicBezTo>
                      <a:pt x="663996" y="1068579"/>
                      <a:pt x="651968" y="1055749"/>
                      <a:pt x="638736" y="1044121"/>
                    </a:cubicBezTo>
                    <a:cubicBezTo>
                      <a:pt x="574985" y="987587"/>
                      <a:pt x="503214" y="982375"/>
                      <a:pt x="429840" y="1028083"/>
                    </a:cubicBezTo>
                    <a:cubicBezTo>
                      <a:pt x="417010" y="1036102"/>
                      <a:pt x="404580" y="1045725"/>
                      <a:pt x="392151" y="1054947"/>
                    </a:cubicBezTo>
                    <a:cubicBezTo>
                      <a:pt x="384934" y="1060561"/>
                      <a:pt x="379721" y="1068178"/>
                      <a:pt x="386938" y="1077401"/>
                    </a:cubicBezTo>
                    <a:cubicBezTo>
                      <a:pt x="394155" y="1086623"/>
                      <a:pt x="402977" y="1085018"/>
                      <a:pt x="411397" y="1078202"/>
                    </a:cubicBezTo>
                    <a:cubicBezTo>
                      <a:pt x="424628" y="1067377"/>
                      <a:pt x="438661" y="1057754"/>
                      <a:pt x="453497" y="1049334"/>
                    </a:cubicBezTo>
                    <a:cubicBezTo>
                      <a:pt x="516847" y="1014050"/>
                      <a:pt x="572980" y="1021668"/>
                      <a:pt x="625505" y="1072188"/>
                    </a:cubicBezTo>
                    <a:cubicBezTo>
                      <a:pt x="655977" y="1101458"/>
                      <a:pt x="680435" y="1135138"/>
                      <a:pt x="704092" y="1169619"/>
                    </a:cubicBezTo>
                    <a:cubicBezTo>
                      <a:pt x="727347" y="1203300"/>
                      <a:pt x="748998" y="1238984"/>
                      <a:pt x="777466" y="1269056"/>
                    </a:cubicBezTo>
                    <a:cubicBezTo>
                      <a:pt x="783079" y="1275070"/>
                      <a:pt x="789094" y="1280683"/>
                      <a:pt x="795909" y="1285495"/>
                    </a:cubicBezTo>
                    <a:cubicBezTo>
                      <a:pt x="819165" y="1302335"/>
                      <a:pt x="837208" y="1301533"/>
                      <a:pt x="858057" y="1281886"/>
                    </a:cubicBezTo>
                    <a:cubicBezTo>
                      <a:pt x="929828" y="1215729"/>
                      <a:pt x="1000796" y="1148770"/>
                      <a:pt x="1072567" y="1082613"/>
                    </a:cubicBezTo>
                    <a:cubicBezTo>
                      <a:pt x="1081388" y="1074193"/>
                      <a:pt x="1083793" y="1065773"/>
                      <a:pt x="1080185" y="1053744"/>
                    </a:cubicBezTo>
                    <a:cubicBezTo>
                      <a:pt x="1069760" y="1019263"/>
                      <a:pt x="1064147" y="984379"/>
                      <a:pt x="1070562" y="948294"/>
                    </a:cubicBezTo>
                    <a:cubicBezTo>
                      <a:pt x="1077378" y="910604"/>
                      <a:pt x="1098629" y="886146"/>
                      <a:pt x="1133111" y="879731"/>
                    </a:cubicBezTo>
                    <a:cubicBezTo>
                      <a:pt x="1127096" y="890958"/>
                      <a:pt x="1121483" y="900981"/>
                      <a:pt x="1116271" y="911406"/>
                    </a:cubicBezTo>
                    <a:cubicBezTo>
                      <a:pt x="1111860" y="920227"/>
                      <a:pt x="1110657" y="928647"/>
                      <a:pt x="1120280" y="934261"/>
                    </a:cubicBezTo>
                    <a:cubicBezTo>
                      <a:pt x="1130705" y="940676"/>
                      <a:pt x="1137521" y="934261"/>
                      <a:pt x="1142734" y="925440"/>
                    </a:cubicBezTo>
                    <a:cubicBezTo>
                      <a:pt x="1149149" y="914213"/>
                      <a:pt x="1155965" y="902986"/>
                      <a:pt x="1161177" y="891358"/>
                    </a:cubicBezTo>
                    <a:cubicBezTo>
                      <a:pt x="1165187" y="883340"/>
                      <a:pt x="1169597" y="880934"/>
                      <a:pt x="1177616" y="885745"/>
                    </a:cubicBezTo>
                    <a:cubicBezTo>
                      <a:pt x="1184834" y="889755"/>
                      <a:pt x="1191649" y="893765"/>
                      <a:pt x="1199669" y="898576"/>
                    </a:cubicBezTo>
                    <a:cubicBezTo>
                      <a:pt x="1188442" y="912609"/>
                      <a:pt x="1178017" y="925039"/>
                      <a:pt x="1167592" y="937869"/>
                    </a:cubicBezTo>
                    <a:cubicBezTo>
                      <a:pt x="1160776" y="946289"/>
                      <a:pt x="1157569" y="955912"/>
                      <a:pt x="1167993" y="963129"/>
                    </a:cubicBezTo>
                    <a:cubicBezTo>
                      <a:pt x="1177215" y="969945"/>
                      <a:pt x="1185234" y="964332"/>
                      <a:pt x="1191649" y="956313"/>
                    </a:cubicBezTo>
                    <a:cubicBezTo>
                      <a:pt x="1200471" y="945487"/>
                      <a:pt x="1209692" y="935063"/>
                      <a:pt x="1218112" y="923836"/>
                    </a:cubicBezTo>
                    <a:cubicBezTo>
                      <a:pt x="1222924" y="917420"/>
                      <a:pt x="1226132" y="916619"/>
                      <a:pt x="1232547" y="921831"/>
                    </a:cubicBezTo>
                    <a:cubicBezTo>
                      <a:pt x="1250990" y="936265"/>
                      <a:pt x="1250990" y="935864"/>
                      <a:pt x="1234952" y="953105"/>
                    </a:cubicBezTo>
                    <a:cubicBezTo>
                      <a:pt x="1230141" y="958318"/>
                      <a:pt x="1224929" y="963530"/>
                      <a:pt x="1220117" y="968742"/>
                    </a:cubicBezTo>
                    <a:cubicBezTo>
                      <a:pt x="1212499" y="976361"/>
                      <a:pt x="1208088" y="985181"/>
                      <a:pt x="1217711" y="994002"/>
                    </a:cubicBezTo>
                    <a:cubicBezTo>
                      <a:pt x="1226533" y="1001620"/>
                      <a:pt x="1234551" y="997210"/>
                      <a:pt x="1241769" y="989592"/>
                    </a:cubicBezTo>
                    <a:cubicBezTo>
                      <a:pt x="1249386" y="981172"/>
                      <a:pt x="1257406" y="973153"/>
                      <a:pt x="1265425" y="965134"/>
                    </a:cubicBezTo>
                    <a:cubicBezTo>
                      <a:pt x="1265425" y="964733"/>
                      <a:pt x="1266227" y="965134"/>
                      <a:pt x="1267831" y="965134"/>
                    </a:cubicBezTo>
                    <a:cubicBezTo>
                      <a:pt x="1275849" y="987186"/>
                      <a:pt x="1268232" y="1007234"/>
                      <a:pt x="1258609" y="1026479"/>
                    </a:cubicBezTo>
                    <a:cubicBezTo>
                      <a:pt x="1248184" y="1047730"/>
                      <a:pt x="1234952" y="1066976"/>
                      <a:pt x="1218513" y="1083415"/>
                    </a:cubicBezTo>
                    <a:cubicBezTo>
                      <a:pt x="1189645" y="1111882"/>
                      <a:pt x="1172404" y="1147567"/>
                      <a:pt x="1154361" y="1182851"/>
                    </a:cubicBezTo>
                    <a:cubicBezTo>
                      <a:pt x="1119478" y="1250612"/>
                      <a:pt x="1088605" y="1320377"/>
                      <a:pt x="1045703" y="1383728"/>
                    </a:cubicBezTo>
                    <a:cubicBezTo>
                      <a:pt x="997188" y="1455498"/>
                      <a:pt x="935040" y="1510830"/>
                      <a:pt x="853647" y="1543307"/>
                    </a:cubicBezTo>
                    <a:cubicBezTo>
                      <a:pt x="819967" y="1556939"/>
                      <a:pt x="787891" y="1553331"/>
                      <a:pt x="757819" y="1533684"/>
                    </a:cubicBezTo>
                    <a:cubicBezTo>
                      <a:pt x="715719" y="1506820"/>
                      <a:pt x="684445" y="1468730"/>
                      <a:pt x="653171" y="1431040"/>
                    </a:cubicBezTo>
                    <a:cubicBezTo>
                      <a:pt x="618689" y="1390143"/>
                      <a:pt x="586612" y="1346840"/>
                      <a:pt x="548522" y="1308750"/>
                    </a:cubicBezTo>
                    <a:cubicBezTo>
                      <a:pt x="545715" y="1305943"/>
                      <a:pt x="542909" y="1302736"/>
                      <a:pt x="539701" y="1300330"/>
                    </a:cubicBezTo>
                    <a:cubicBezTo>
                      <a:pt x="532484" y="1294716"/>
                      <a:pt x="525267" y="1293914"/>
                      <a:pt x="518851" y="1300731"/>
                    </a:cubicBezTo>
                    <a:cubicBezTo>
                      <a:pt x="512436" y="1307547"/>
                      <a:pt x="513639" y="1315165"/>
                      <a:pt x="519252" y="1321580"/>
                    </a:cubicBezTo>
                    <a:cubicBezTo>
                      <a:pt x="530479" y="1334411"/>
                      <a:pt x="542909" y="1346038"/>
                      <a:pt x="554135" y="1358869"/>
                    </a:cubicBezTo>
                    <a:cubicBezTo>
                      <a:pt x="598641" y="1408988"/>
                      <a:pt x="636732" y="1463518"/>
                      <a:pt x="683643" y="1511231"/>
                    </a:cubicBezTo>
                    <a:cubicBezTo>
                      <a:pt x="706096" y="1534085"/>
                      <a:pt x="729753" y="1555736"/>
                      <a:pt x="759022" y="1569770"/>
                    </a:cubicBezTo>
                    <a:cubicBezTo>
                      <a:pt x="807537" y="1592624"/>
                      <a:pt x="852444" y="1580194"/>
                      <a:pt x="897752" y="1557340"/>
                    </a:cubicBezTo>
                    <a:cubicBezTo>
                      <a:pt x="992777" y="1509226"/>
                      <a:pt x="1057731" y="1431842"/>
                      <a:pt x="1107049" y="1340425"/>
                    </a:cubicBezTo>
                    <a:cubicBezTo>
                      <a:pt x="1135115" y="1288702"/>
                      <a:pt x="1161177" y="1235376"/>
                      <a:pt x="1187640" y="1182450"/>
                    </a:cubicBezTo>
                    <a:cubicBezTo>
                      <a:pt x="1192852" y="1172025"/>
                      <a:pt x="1196862" y="1170823"/>
                      <a:pt x="1207688" y="1176035"/>
                    </a:cubicBezTo>
                    <a:cubicBezTo>
                      <a:pt x="1268232" y="1206507"/>
                      <a:pt x="1330379" y="1234173"/>
                      <a:pt x="1388517" y="1269858"/>
                    </a:cubicBezTo>
                    <a:cubicBezTo>
                      <a:pt x="1402149" y="1278277"/>
                      <a:pt x="1414980" y="1287499"/>
                      <a:pt x="1426608" y="1298726"/>
                    </a:cubicBezTo>
                    <a:cubicBezTo>
                      <a:pt x="1433825" y="1305943"/>
                      <a:pt x="1439438" y="1313160"/>
                      <a:pt x="1443046" y="1322783"/>
                    </a:cubicBezTo>
                    <a:cubicBezTo>
                      <a:pt x="1449462" y="1338821"/>
                      <a:pt x="1459085" y="1341227"/>
                      <a:pt x="1472717" y="1329599"/>
                    </a:cubicBezTo>
                    <a:cubicBezTo>
                      <a:pt x="1486349" y="1317571"/>
                      <a:pt x="1609442" y="1224149"/>
                      <a:pt x="1623876" y="1218536"/>
                    </a:cubicBezTo>
                    <a:cubicBezTo>
                      <a:pt x="1645127" y="1209715"/>
                      <a:pt x="1666377" y="1208111"/>
                      <a:pt x="1688830" y="1214125"/>
                    </a:cubicBezTo>
                    <a:cubicBezTo>
                      <a:pt x="1866051" y="1261037"/>
                      <a:pt x="2043272" y="1307547"/>
                      <a:pt x="2220493" y="1354458"/>
                    </a:cubicBezTo>
                    <a:cubicBezTo>
                      <a:pt x="2234126" y="1358067"/>
                      <a:pt x="2245352" y="1356864"/>
                      <a:pt x="2257381" y="1350449"/>
                    </a:cubicBezTo>
                    <a:cubicBezTo>
                      <a:pt x="2303891" y="1325590"/>
                      <a:pt x="2350001" y="1301132"/>
                      <a:pt x="2400922" y="1286297"/>
                    </a:cubicBezTo>
                    <a:cubicBezTo>
                      <a:pt x="2402125" y="1285896"/>
                      <a:pt x="2403728" y="1285896"/>
                      <a:pt x="2408139" y="1285495"/>
                    </a:cubicBezTo>
                    <a:cubicBezTo>
                      <a:pt x="2401724" y="1290707"/>
                      <a:pt x="2396912" y="1293914"/>
                      <a:pt x="2392502" y="1297924"/>
                    </a:cubicBezTo>
                    <a:cubicBezTo>
                      <a:pt x="2385686" y="1303938"/>
                      <a:pt x="2381676" y="1311156"/>
                      <a:pt x="2388091" y="1319575"/>
                    </a:cubicBezTo>
                    <a:cubicBezTo>
                      <a:pt x="2394506" y="1327996"/>
                      <a:pt x="2403327" y="1327595"/>
                      <a:pt x="2411346" y="1321580"/>
                    </a:cubicBezTo>
                    <a:cubicBezTo>
                      <a:pt x="2426984" y="1310354"/>
                      <a:pt x="2442621" y="1299528"/>
                      <a:pt x="2457055" y="1287098"/>
                    </a:cubicBezTo>
                    <a:cubicBezTo>
                      <a:pt x="2466678" y="1278678"/>
                      <a:pt x="2475900" y="1276273"/>
                      <a:pt x="2489131" y="1280282"/>
                    </a:cubicBezTo>
                    <a:cubicBezTo>
                      <a:pt x="2477102" y="1289103"/>
                      <a:pt x="2465475" y="1297523"/>
                      <a:pt x="2453848" y="1305943"/>
                    </a:cubicBezTo>
                    <a:cubicBezTo>
                      <a:pt x="2445828" y="1312359"/>
                      <a:pt x="2440215" y="1319976"/>
                      <a:pt x="2447432" y="1329599"/>
                    </a:cubicBezTo>
                    <a:cubicBezTo>
                      <a:pt x="2454248" y="1338821"/>
                      <a:pt x="2463470" y="1336415"/>
                      <a:pt x="2471890" y="1330401"/>
                    </a:cubicBezTo>
                    <a:cubicBezTo>
                      <a:pt x="2487928" y="1318774"/>
                      <a:pt x="2504367" y="1308349"/>
                      <a:pt x="2519603" y="1295920"/>
                    </a:cubicBezTo>
                    <a:cubicBezTo>
                      <a:pt x="2528024" y="1289103"/>
                      <a:pt x="2535240" y="1286698"/>
                      <a:pt x="2546066" y="1294315"/>
                    </a:cubicBezTo>
                    <a:cubicBezTo>
                      <a:pt x="2532835" y="1304339"/>
                      <a:pt x="2520004" y="1313962"/>
                      <a:pt x="2507174" y="1323585"/>
                    </a:cubicBezTo>
                    <a:cubicBezTo>
                      <a:pt x="2501962" y="1327595"/>
                      <a:pt x="2496348" y="1331604"/>
                      <a:pt x="2495948" y="1339222"/>
                    </a:cubicBezTo>
                    <a:cubicBezTo>
                      <a:pt x="2495546" y="1344835"/>
                      <a:pt x="2497952" y="1349246"/>
                      <a:pt x="2502764" y="1352053"/>
                    </a:cubicBezTo>
                    <a:cubicBezTo>
                      <a:pt x="2509179" y="1355661"/>
                      <a:pt x="2515594" y="1354859"/>
                      <a:pt x="2521608" y="1350449"/>
                    </a:cubicBezTo>
                    <a:cubicBezTo>
                      <a:pt x="2534438" y="1340826"/>
                      <a:pt x="2546868" y="1330802"/>
                      <a:pt x="2560100" y="1321580"/>
                    </a:cubicBezTo>
                    <a:cubicBezTo>
                      <a:pt x="2563307" y="1319175"/>
                      <a:pt x="2567317" y="1310755"/>
                      <a:pt x="2572128" y="1318774"/>
                    </a:cubicBezTo>
                    <a:cubicBezTo>
                      <a:pt x="2575336" y="1324387"/>
                      <a:pt x="2582152" y="1332005"/>
                      <a:pt x="2572529" y="1338821"/>
                    </a:cubicBezTo>
                    <a:cubicBezTo>
                      <a:pt x="2562104" y="1346439"/>
                      <a:pt x="2552081" y="1354458"/>
                      <a:pt x="2541656" y="1362076"/>
                    </a:cubicBezTo>
                    <a:cubicBezTo>
                      <a:pt x="2532434" y="1368893"/>
                      <a:pt x="2520405" y="1375308"/>
                      <a:pt x="2530028" y="1388940"/>
                    </a:cubicBezTo>
                    <a:cubicBezTo>
                      <a:pt x="2539651" y="1402573"/>
                      <a:pt x="2549675" y="1393752"/>
                      <a:pt x="2558897" y="1386935"/>
                    </a:cubicBezTo>
                    <a:cubicBezTo>
                      <a:pt x="2565312" y="1382124"/>
                      <a:pt x="2571727" y="1377312"/>
                      <a:pt x="2580949" y="1370897"/>
                    </a:cubicBezTo>
                    <a:cubicBezTo>
                      <a:pt x="2576940" y="1397761"/>
                      <a:pt x="2561703" y="1415002"/>
                      <a:pt x="2543660" y="1429837"/>
                    </a:cubicBezTo>
                    <a:cubicBezTo>
                      <a:pt x="2520004" y="1449484"/>
                      <a:pt x="2492740" y="1463117"/>
                      <a:pt x="2465475" y="1476348"/>
                    </a:cubicBezTo>
                    <a:cubicBezTo>
                      <a:pt x="2424578" y="1496396"/>
                      <a:pt x="2384884" y="1516844"/>
                      <a:pt x="2346392" y="1541703"/>
                    </a:cubicBezTo>
                    <a:cubicBezTo>
                      <a:pt x="2312712" y="1562954"/>
                      <a:pt x="2279032" y="1560147"/>
                      <a:pt x="2256579" y="1524061"/>
                    </a:cubicBezTo>
                    <a:cubicBezTo>
                      <a:pt x="2249362" y="1512834"/>
                      <a:pt x="2240942" y="1509226"/>
                      <a:pt x="2228111" y="1511231"/>
                    </a:cubicBezTo>
                    <a:cubicBezTo>
                      <a:pt x="2135090" y="1524462"/>
                      <a:pt x="2041268" y="1528472"/>
                      <a:pt x="1947044" y="1523259"/>
                    </a:cubicBezTo>
                    <a:cubicBezTo>
                      <a:pt x="1931407" y="1522457"/>
                      <a:pt x="1915369" y="1520453"/>
                      <a:pt x="1899330" y="1519651"/>
                    </a:cubicBezTo>
                    <a:cubicBezTo>
                      <a:pt x="1891311" y="1519250"/>
                      <a:pt x="1887703" y="1514438"/>
                      <a:pt x="1883292" y="1509226"/>
                    </a:cubicBezTo>
                    <a:cubicBezTo>
                      <a:pt x="1858032" y="1478353"/>
                      <a:pt x="1829564" y="1450687"/>
                      <a:pt x="1794682" y="1430639"/>
                    </a:cubicBezTo>
                    <a:cubicBezTo>
                      <a:pt x="1726119" y="1391747"/>
                      <a:pt x="1659160" y="1400167"/>
                      <a:pt x="1594607" y="1441064"/>
                    </a:cubicBezTo>
                    <a:cubicBezTo>
                      <a:pt x="1538473" y="1476749"/>
                      <a:pt x="1495972" y="1525665"/>
                      <a:pt x="1457080" y="1578190"/>
                    </a:cubicBezTo>
                    <a:cubicBezTo>
                      <a:pt x="1386512" y="1674017"/>
                      <a:pt x="1332384" y="1779467"/>
                      <a:pt x="1281864" y="1886923"/>
                    </a:cubicBezTo>
                    <a:cubicBezTo>
                      <a:pt x="1278656" y="1893739"/>
                      <a:pt x="1275048" y="1900555"/>
                      <a:pt x="1272241" y="1907772"/>
                    </a:cubicBezTo>
                    <a:cubicBezTo>
                      <a:pt x="1268633" y="1916593"/>
                      <a:pt x="1270236" y="1924612"/>
                      <a:pt x="1279458" y="1928622"/>
                    </a:cubicBezTo>
                    <a:cubicBezTo>
                      <a:pt x="1288680" y="1932631"/>
                      <a:pt x="1295496" y="1928221"/>
                      <a:pt x="1299907" y="1919801"/>
                    </a:cubicBezTo>
                    <a:cubicBezTo>
                      <a:pt x="1304317" y="1911782"/>
                      <a:pt x="1307926" y="1903362"/>
                      <a:pt x="1311935" y="1894942"/>
                    </a:cubicBezTo>
                    <a:cubicBezTo>
                      <a:pt x="1360049" y="1791897"/>
                      <a:pt x="1412173" y="1691258"/>
                      <a:pt x="1479132" y="1599440"/>
                    </a:cubicBezTo>
                    <a:cubicBezTo>
                      <a:pt x="1516020" y="1549321"/>
                      <a:pt x="1556516" y="1502410"/>
                      <a:pt x="1609041" y="1467928"/>
                    </a:cubicBezTo>
                    <a:cubicBezTo>
                      <a:pt x="1679609" y="1422220"/>
                      <a:pt x="1750176" y="1426630"/>
                      <a:pt x="1813927" y="1481560"/>
                    </a:cubicBezTo>
                    <a:cubicBezTo>
                      <a:pt x="1827159" y="1492787"/>
                      <a:pt x="1838786" y="1504816"/>
                      <a:pt x="1850414" y="1517646"/>
                    </a:cubicBezTo>
                    <a:cubicBezTo>
                      <a:pt x="1952256" y="1629913"/>
                      <a:pt x="2054499" y="1741778"/>
                      <a:pt x="2156742" y="1854045"/>
                    </a:cubicBezTo>
                    <a:cubicBezTo>
                      <a:pt x="2165563" y="1863667"/>
                      <a:pt x="2174383" y="1865271"/>
                      <a:pt x="2185610" y="1858856"/>
                    </a:cubicBezTo>
                    <a:cubicBezTo>
                      <a:pt x="2228111" y="1833997"/>
                      <a:pt x="2273419" y="1819162"/>
                      <a:pt x="2323538" y="1813148"/>
                    </a:cubicBezTo>
                    <a:cubicBezTo>
                      <a:pt x="2318727" y="1821167"/>
                      <a:pt x="2310707" y="1823973"/>
                      <a:pt x="2305094" y="1829186"/>
                    </a:cubicBezTo>
                    <a:cubicBezTo>
                      <a:pt x="2298278" y="1835601"/>
                      <a:pt x="2295471" y="1842818"/>
                      <a:pt x="2301887" y="1850837"/>
                    </a:cubicBezTo>
                    <a:cubicBezTo>
                      <a:pt x="2308302" y="1858856"/>
                      <a:pt x="2316321" y="1858054"/>
                      <a:pt x="2323939" y="1852842"/>
                    </a:cubicBezTo>
                    <a:cubicBezTo>
                      <a:pt x="2338373" y="1842818"/>
                      <a:pt x="2353208" y="1832794"/>
                      <a:pt x="2366039" y="1821167"/>
                    </a:cubicBezTo>
                    <a:cubicBezTo>
                      <a:pt x="2376464" y="1811544"/>
                      <a:pt x="2387289" y="1811544"/>
                      <a:pt x="2403327" y="1814351"/>
                    </a:cubicBezTo>
                    <a:cubicBezTo>
                      <a:pt x="2393303" y="1821567"/>
                      <a:pt x="2385686" y="1827582"/>
                      <a:pt x="2378468" y="1833195"/>
                    </a:cubicBezTo>
                    <a:cubicBezTo>
                      <a:pt x="2370048" y="1839611"/>
                      <a:pt x="2363232" y="1847229"/>
                      <a:pt x="2372053" y="1857653"/>
                    </a:cubicBezTo>
                    <a:cubicBezTo>
                      <a:pt x="2379671" y="1866474"/>
                      <a:pt x="2388492" y="1863667"/>
                      <a:pt x="2396511" y="1857252"/>
                    </a:cubicBezTo>
                    <a:cubicBezTo>
                      <a:pt x="2406134" y="1850035"/>
                      <a:pt x="2416559" y="1844021"/>
                      <a:pt x="2424979" y="1835601"/>
                    </a:cubicBezTo>
                    <a:cubicBezTo>
                      <a:pt x="2438210" y="1822369"/>
                      <a:pt x="2451040" y="1821969"/>
                      <a:pt x="2466678" y="1834398"/>
                    </a:cubicBezTo>
                    <a:cubicBezTo>
                      <a:pt x="2455050" y="1843219"/>
                      <a:pt x="2443824" y="1851639"/>
                      <a:pt x="2432597" y="1860059"/>
                    </a:cubicBezTo>
                    <a:cubicBezTo>
                      <a:pt x="2423776" y="1866875"/>
                      <a:pt x="2413752" y="1874092"/>
                      <a:pt x="2422573" y="1886522"/>
                    </a:cubicBezTo>
                    <a:cubicBezTo>
                      <a:pt x="2431394" y="1898951"/>
                      <a:pt x="2441418" y="1891734"/>
                      <a:pt x="2450239" y="1884918"/>
                    </a:cubicBezTo>
                    <a:cubicBezTo>
                      <a:pt x="2462668" y="1875696"/>
                      <a:pt x="2475499" y="1866875"/>
                      <a:pt x="2487126" y="1856851"/>
                    </a:cubicBezTo>
                    <a:cubicBezTo>
                      <a:pt x="2494744" y="1850436"/>
                      <a:pt x="2498353" y="1855248"/>
                      <a:pt x="2503164" y="1860059"/>
                    </a:cubicBezTo>
                    <a:cubicBezTo>
                      <a:pt x="2509981" y="1866875"/>
                      <a:pt x="2503966" y="1869682"/>
                      <a:pt x="2499556" y="1872889"/>
                    </a:cubicBezTo>
                    <a:cubicBezTo>
                      <a:pt x="2485122" y="1883715"/>
                      <a:pt x="2470688" y="1894541"/>
                      <a:pt x="2456253" y="1905367"/>
                    </a:cubicBezTo>
                    <a:cubicBezTo>
                      <a:pt x="2447031" y="1912183"/>
                      <a:pt x="2441418" y="1920202"/>
                      <a:pt x="2449036" y="1930226"/>
                    </a:cubicBezTo>
                    <a:cubicBezTo>
                      <a:pt x="2457055" y="1940650"/>
                      <a:pt x="2466277" y="1935839"/>
                      <a:pt x="2474697" y="1929424"/>
                    </a:cubicBezTo>
                    <a:cubicBezTo>
                      <a:pt x="2487928" y="1919400"/>
                      <a:pt x="2501160" y="1909376"/>
                      <a:pt x="2515594" y="1898551"/>
                    </a:cubicBezTo>
                    <a:cubicBezTo>
                      <a:pt x="2514792" y="1916192"/>
                      <a:pt x="2505971" y="1928221"/>
                      <a:pt x="2495546" y="1938245"/>
                    </a:cubicBezTo>
                    <a:cubicBezTo>
                      <a:pt x="2465475" y="1967514"/>
                      <a:pt x="2429790" y="1989967"/>
                      <a:pt x="2394907" y="2012822"/>
                    </a:cubicBezTo>
                    <a:cubicBezTo>
                      <a:pt x="2336368" y="2051313"/>
                      <a:pt x="2273018" y="2078578"/>
                      <a:pt x="2203653" y="2092612"/>
                    </a:cubicBezTo>
                    <a:cubicBezTo>
                      <a:pt x="2173181" y="2099026"/>
                      <a:pt x="2151529" y="2088201"/>
                      <a:pt x="2130279" y="2070158"/>
                    </a:cubicBezTo>
                    <a:cubicBezTo>
                      <a:pt x="2097000" y="2042091"/>
                      <a:pt x="2075749" y="2005203"/>
                      <a:pt x="2059310" y="1966312"/>
                    </a:cubicBezTo>
                    <a:cubicBezTo>
                      <a:pt x="2047683" y="1939047"/>
                      <a:pt x="2032847" y="1923410"/>
                      <a:pt x="2001573" y="1917796"/>
                    </a:cubicBezTo>
                    <a:cubicBezTo>
                      <a:pt x="1938222" y="1906168"/>
                      <a:pt x="1890108" y="1867276"/>
                      <a:pt x="1849211" y="1818761"/>
                    </a:cubicBezTo>
                    <a:cubicBezTo>
                      <a:pt x="1827159" y="1792298"/>
                      <a:pt x="1805508" y="1765434"/>
                      <a:pt x="1783455" y="1738570"/>
                    </a:cubicBezTo>
                    <a:cubicBezTo>
                      <a:pt x="1778243" y="1732155"/>
                      <a:pt x="1773030" y="1724938"/>
                      <a:pt x="1763408" y="1726943"/>
                    </a:cubicBezTo>
                    <a:cubicBezTo>
                      <a:pt x="1753785" y="1728948"/>
                      <a:pt x="1751780" y="1736967"/>
                      <a:pt x="1749374" y="1745387"/>
                    </a:cubicBezTo>
                    <a:cubicBezTo>
                      <a:pt x="1724916" y="1837205"/>
                      <a:pt x="1694444" y="1926617"/>
                      <a:pt x="1650740" y="2011218"/>
                    </a:cubicBezTo>
                    <a:cubicBezTo>
                      <a:pt x="1612249" y="2086196"/>
                      <a:pt x="1565337" y="2154759"/>
                      <a:pt x="1496774" y="2206081"/>
                    </a:cubicBezTo>
                    <a:cubicBezTo>
                      <a:pt x="1489557" y="2211293"/>
                      <a:pt x="1481538" y="2216506"/>
                      <a:pt x="1473920" y="2221718"/>
                    </a:cubicBezTo>
                    <a:cubicBezTo>
                      <a:pt x="1467906" y="2224925"/>
                      <a:pt x="1461891" y="2228133"/>
                      <a:pt x="1455877" y="2231341"/>
                    </a:cubicBezTo>
                    <a:cubicBezTo>
                      <a:pt x="1444249" y="2244572"/>
                      <a:pt x="1428211" y="2247379"/>
                      <a:pt x="1411772" y="2249384"/>
                    </a:cubicBezTo>
                    <a:cubicBezTo>
                      <a:pt x="1402149" y="2251388"/>
                      <a:pt x="1392928" y="2253393"/>
                      <a:pt x="1383706" y="2255398"/>
                    </a:cubicBezTo>
                    <a:cubicBezTo>
                      <a:pt x="1275048" y="2271436"/>
                      <a:pt x="1185635" y="2226930"/>
                      <a:pt x="1102638" y="2163580"/>
                    </a:cubicBezTo>
                    <a:cubicBezTo>
                      <a:pt x="1027660" y="2106244"/>
                      <a:pt x="965112" y="2037280"/>
                      <a:pt x="910181" y="1961099"/>
                    </a:cubicBezTo>
                    <a:cubicBezTo>
                      <a:pt x="900558" y="1947867"/>
                      <a:pt x="888129" y="1939849"/>
                      <a:pt x="874897" y="1931829"/>
                    </a:cubicBezTo>
                    <a:cubicBezTo>
                      <a:pt x="712912" y="1836002"/>
                      <a:pt x="580999" y="1709301"/>
                      <a:pt x="481162" y="1549722"/>
                    </a:cubicBezTo>
                    <a:cubicBezTo>
                      <a:pt x="399368" y="1419813"/>
                      <a:pt x="349249" y="1278678"/>
                      <a:pt x="334013" y="1125915"/>
                    </a:cubicBezTo>
                    <a:cubicBezTo>
                      <a:pt x="331206" y="1099453"/>
                      <a:pt x="328800" y="1072990"/>
                      <a:pt x="330404" y="1046928"/>
                    </a:cubicBezTo>
                    <a:cubicBezTo>
                      <a:pt x="333612" y="996809"/>
                      <a:pt x="311559" y="960723"/>
                      <a:pt x="273870" y="931454"/>
                    </a:cubicBezTo>
                    <a:cubicBezTo>
                      <a:pt x="242996" y="907798"/>
                      <a:pt x="211321" y="885344"/>
                      <a:pt x="181250" y="861287"/>
                    </a:cubicBezTo>
                    <a:cubicBezTo>
                      <a:pt x="135942" y="825202"/>
                      <a:pt x="99857" y="780696"/>
                      <a:pt x="71790" y="730176"/>
                    </a:cubicBezTo>
                    <a:cubicBezTo>
                      <a:pt x="62969" y="710529"/>
                      <a:pt x="53747" y="690883"/>
                      <a:pt x="44525" y="671236"/>
                    </a:cubicBezTo>
                    <a:cubicBezTo>
                      <a:pt x="26081" y="620315"/>
                      <a:pt x="12048" y="568191"/>
                      <a:pt x="4029" y="514463"/>
                    </a:cubicBezTo>
                    <a:cubicBezTo>
                      <a:pt x="-8000" y="431466"/>
                      <a:pt x="7236" y="352880"/>
                      <a:pt x="45327" y="279105"/>
                    </a:cubicBezTo>
                    <a:cubicBezTo>
                      <a:pt x="103866" y="165234"/>
                      <a:pt x="192076" y="82638"/>
                      <a:pt x="311158" y="33722"/>
                    </a:cubicBezTo>
                    <a:cubicBezTo>
                      <a:pt x="354862" y="15679"/>
                      <a:pt x="401774" y="10066"/>
                      <a:pt x="448284" y="5255"/>
                    </a:cubicBezTo>
                    <a:cubicBezTo>
                      <a:pt x="478356" y="2247"/>
                      <a:pt x="508427" y="343"/>
                      <a:pt x="538549" y="42"/>
                    </a:cubicBezTo>
                    <a:close/>
                  </a:path>
                </a:pathLst>
              </a:custGeom>
              <a:solidFill>
                <a:srgbClr val="EEDCBF"/>
              </a:solidFill>
              <a:ln w="8053" cap="flat">
                <a:noFill/>
                <a:prstDash val="solid"/>
                <a:miter/>
              </a:ln>
            </p:spPr>
            <p:txBody>
              <a:bodyPr rtlCol="0" anchor="ctr"/>
              <a:lstStyle/>
              <a:p>
                <a:pPr algn="r" rtl="1"/>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328E48D1-09AD-4E14-A0B7-3CC27CEEF217}"/>
                  </a:ext>
                </a:extLst>
              </p:cNvPr>
              <p:cNvSpPr/>
              <p:nvPr/>
            </p:nvSpPr>
            <p:spPr>
              <a:xfrm>
                <a:off x="6176285" y="3686168"/>
                <a:ext cx="492288" cy="574869"/>
              </a:xfrm>
              <a:custGeom>
                <a:avLst/>
                <a:gdLst>
                  <a:gd name="connsiteX0" fmla="*/ 318482 w 989452"/>
                  <a:gd name="connsiteY0" fmla="*/ 635493 h 1155431"/>
                  <a:gd name="connsiteX1" fmla="*/ 316870 w 989452"/>
                  <a:gd name="connsiteY1" fmla="*/ 707215 h 1155431"/>
                  <a:gd name="connsiteX2" fmla="*/ 261265 w 989452"/>
                  <a:gd name="connsiteY2" fmla="*/ 1029566 h 1155431"/>
                  <a:gd name="connsiteX3" fmla="*/ 71078 w 989452"/>
                  <a:gd name="connsiteY3" fmla="*/ 1155282 h 1155431"/>
                  <a:gd name="connsiteX4" fmla="*/ 161 w 989452"/>
                  <a:gd name="connsiteY4" fmla="*/ 1095647 h 1155431"/>
                  <a:gd name="connsiteX5" fmla="*/ 62214 w 989452"/>
                  <a:gd name="connsiteY5" fmla="*/ 1027148 h 1155431"/>
                  <a:gd name="connsiteX6" fmla="*/ 149248 w 989452"/>
                  <a:gd name="connsiteY6" fmla="*/ 951396 h 1155431"/>
                  <a:gd name="connsiteX7" fmla="*/ 176648 w 989452"/>
                  <a:gd name="connsiteY7" fmla="*/ 815203 h 1155431"/>
                  <a:gd name="connsiteX8" fmla="*/ 188736 w 989452"/>
                  <a:gd name="connsiteY8" fmla="*/ 728168 h 1155431"/>
                  <a:gd name="connsiteX9" fmla="*/ 206466 w 989452"/>
                  <a:gd name="connsiteY9" fmla="*/ 536370 h 1155431"/>
                  <a:gd name="connsiteX10" fmla="*/ 282218 w 989452"/>
                  <a:gd name="connsiteY10" fmla="*/ 208379 h 1155431"/>
                  <a:gd name="connsiteX11" fmla="*/ 762520 w 989452"/>
                  <a:gd name="connsiteY11" fmla="*/ 34309 h 1155431"/>
                  <a:gd name="connsiteX12" fmla="*/ 941424 w 989452"/>
                  <a:gd name="connsiteY12" fmla="*/ 274460 h 1155431"/>
                  <a:gd name="connsiteX13" fmla="*/ 986553 w 989452"/>
                  <a:gd name="connsiteY13" fmla="*/ 711245 h 1155431"/>
                  <a:gd name="connsiteX14" fmla="*/ 868895 w 989452"/>
                  <a:gd name="connsiteY14" fmla="*/ 682233 h 1155431"/>
                  <a:gd name="connsiteX15" fmla="*/ 864865 w 989452"/>
                  <a:gd name="connsiteY15" fmla="*/ 595199 h 1155431"/>
                  <a:gd name="connsiteX16" fmla="*/ 813290 w 989452"/>
                  <a:gd name="connsiteY16" fmla="*/ 286549 h 1155431"/>
                  <a:gd name="connsiteX17" fmla="*/ 806037 w 989452"/>
                  <a:gd name="connsiteY17" fmla="*/ 266402 h 1155431"/>
                  <a:gd name="connsiteX18" fmla="*/ 457898 w 989452"/>
                  <a:gd name="connsiteY18" fmla="*/ 178561 h 1155431"/>
                  <a:gd name="connsiteX19" fmla="*/ 382146 w 989452"/>
                  <a:gd name="connsiteY19" fmla="*/ 297831 h 1155431"/>
                  <a:gd name="connsiteX20" fmla="*/ 333794 w 989452"/>
                  <a:gd name="connsiteY20" fmla="*/ 534758 h 1155431"/>
                  <a:gd name="connsiteX21" fmla="*/ 318482 w 989452"/>
                  <a:gd name="connsiteY21" fmla="*/ 635493 h 115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89452" h="1155431">
                    <a:moveTo>
                      <a:pt x="318482" y="635493"/>
                    </a:moveTo>
                    <a:cubicBezTo>
                      <a:pt x="311229" y="658863"/>
                      <a:pt x="308811" y="683039"/>
                      <a:pt x="316870" y="707215"/>
                    </a:cubicBezTo>
                    <a:cubicBezTo>
                      <a:pt x="312035" y="816814"/>
                      <a:pt x="304782" y="926414"/>
                      <a:pt x="261265" y="1029566"/>
                    </a:cubicBezTo>
                    <a:cubicBezTo>
                      <a:pt x="227418" y="1109347"/>
                      <a:pt x="153277" y="1158506"/>
                      <a:pt x="71078" y="1155282"/>
                    </a:cubicBezTo>
                    <a:cubicBezTo>
                      <a:pt x="31590" y="1153671"/>
                      <a:pt x="2579" y="1129494"/>
                      <a:pt x="161" y="1095647"/>
                    </a:cubicBezTo>
                    <a:cubicBezTo>
                      <a:pt x="-2256" y="1061801"/>
                      <a:pt x="22726" y="1031177"/>
                      <a:pt x="62214" y="1027148"/>
                    </a:cubicBezTo>
                    <a:cubicBezTo>
                      <a:pt x="111372" y="1022313"/>
                      <a:pt x="136354" y="994107"/>
                      <a:pt x="149248" y="951396"/>
                    </a:cubicBezTo>
                    <a:cubicBezTo>
                      <a:pt x="162142" y="907073"/>
                      <a:pt x="170201" y="861138"/>
                      <a:pt x="176648" y="815203"/>
                    </a:cubicBezTo>
                    <a:cubicBezTo>
                      <a:pt x="195183" y="788609"/>
                      <a:pt x="187124" y="757986"/>
                      <a:pt x="188736" y="728168"/>
                    </a:cubicBezTo>
                    <a:cubicBezTo>
                      <a:pt x="200018" y="664504"/>
                      <a:pt x="200018" y="600034"/>
                      <a:pt x="206466" y="536370"/>
                    </a:cubicBezTo>
                    <a:cubicBezTo>
                      <a:pt x="218554" y="423547"/>
                      <a:pt x="232253" y="312336"/>
                      <a:pt x="282218" y="208379"/>
                    </a:cubicBezTo>
                    <a:cubicBezTo>
                      <a:pt x="367641" y="31086"/>
                      <a:pt x="594091" y="-51919"/>
                      <a:pt x="762520" y="34309"/>
                    </a:cubicBezTo>
                    <a:cubicBezTo>
                      <a:pt x="860836" y="84274"/>
                      <a:pt x="909995" y="173726"/>
                      <a:pt x="941424" y="274460"/>
                    </a:cubicBezTo>
                    <a:cubicBezTo>
                      <a:pt x="984941" y="417100"/>
                      <a:pt x="995417" y="562964"/>
                      <a:pt x="986553" y="711245"/>
                    </a:cubicBezTo>
                    <a:cubicBezTo>
                      <a:pt x="947065" y="701574"/>
                      <a:pt x="907577" y="691904"/>
                      <a:pt x="868895" y="682233"/>
                    </a:cubicBezTo>
                    <a:cubicBezTo>
                      <a:pt x="861642" y="653222"/>
                      <a:pt x="866477" y="624210"/>
                      <a:pt x="864865" y="595199"/>
                    </a:cubicBezTo>
                    <a:cubicBezTo>
                      <a:pt x="860030" y="490435"/>
                      <a:pt x="850360" y="386477"/>
                      <a:pt x="813290" y="286549"/>
                    </a:cubicBezTo>
                    <a:cubicBezTo>
                      <a:pt x="810872" y="280101"/>
                      <a:pt x="808454" y="272849"/>
                      <a:pt x="806037" y="266402"/>
                    </a:cubicBezTo>
                    <a:cubicBezTo>
                      <a:pt x="745596" y="117315"/>
                      <a:pt x="582809" y="77021"/>
                      <a:pt x="457898" y="178561"/>
                    </a:cubicBezTo>
                    <a:cubicBezTo>
                      <a:pt x="419216" y="209990"/>
                      <a:pt x="399069" y="252702"/>
                      <a:pt x="382146" y="297831"/>
                    </a:cubicBezTo>
                    <a:cubicBezTo>
                      <a:pt x="353134" y="374389"/>
                      <a:pt x="344270" y="454976"/>
                      <a:pt x="333794" y="534758"/>
                    </a:cubicBezTo>
                    <a:cubicBezTo>
                      <a:pt x="328958" y="567799"/>
                      <a:pt x="334599" y="603257"/>
                      <a:pt x="318482" y="635493"/>
                    </a:cubicBezTo>
                    <a:close/>
                  </a:path>
                </a:pathLst>
              </a:custGeom>
              <a:solidFill>
                <a:schemeClr val="accent1">
                  <a:lumMod val="50000"/>
                </a:schemeClr>
              </a:solidFill>
              <a:ln w="8053" cap="flat">
                <a:noFill/>
                <a:prstDash val="solid"/>
                <a:miter/>
              </a:ln>
            </p:spPr>
            <p:txBody>
              <a:bodyPr rtlCol="0" anchor="ctr"/>
              <a:lstStyle/>
              <a:p>
                <a:pPr algn="r" rtl="1"/>
                <a:endParaRPr lang="en-US">
                  <a:cs typeface="B Nazanin" panose="00000400000000000000" pitchFamily="2" charset="-78"/>
                </a:endParaRPr>
              </a:p>
            </p:txBody>
          </p:sp>
        </p:grpSp>
        <p:grpSp>
          <p:nvGrpSpPr>
            <p:cNvPr id="41" name="Group 40">
              <a:extLst>
                <a:ext uri="{FF2B5EF4-FFF2-40B4-BE49-F238E27FC236}">
                  <a16:creationId xmlns:a16="http://schemas.microsoft.com/office/drawing/2014/main" id="{9D85534E-8823-4A50-BB1D-A8019B40C22D}"/>
                </a:ext>
              </a:extLst>
            </p:cNvPr>
            <p:cNvGrpSpPr/>
            <p:nvPr/>
          </p:nvGrpSpPr>
          <p:grpSpPr>
            <a:xfrm>
              <a:off x="4596494" y="2616643"/>
              <a:ext cx="3068318" cy="2708029"/>
              <a:chOff x="1611300" y="2753265"/>
              <a:chExt cx="3068318" cy="2708029"/>
            </a:xfrm>
            <a:solidFill>
              <a:schemeClr val="bg1">
                <a:alpha val="70000"/>
              </a:schemeClr>
            </a:solidFill>
          </p:grpSpPr>
          <p:sp>
            <p:nvSpPr>
              <p:cNvPr id="10" name="Freeform: Shape 9">
                <a:extLst>
                  <a:ext uri="{FF2B5EF4-FFF2-40B4-BE49-F238E27FC236}">
                    <a16:creationId xmlns:a16="http://schemas.microsoft.com/office/drawing/2014/main" id="{DDEC3F05-F95F-4763-9731-D3EC944E7FAF}"/>
                  </a:ext>
                </a:extLst>
              </p:cNvPr>
              <p:cNvSpPr/>
              <p:nvPr/>
            </p:nvSpPr>
            <p:spPr>
              <a:xfrm>
                <a:off x="3498254" y="5050335"/>
                <a:ext cx="141992" cy="142821"/>
              </a:xfrm>
              <a:custGeom>
                <a:avLst/>
                <a:gdLst>
                  <a:gd name="connsiteX0" fmla="*/ 909 w 285390"/>
                  <a:gd name="connsiteY0" fmla="*/ 140286 h 287056"/>
                  <a:gd name="connsiteX1" fmla="*/ 141131 w 285390"/>
                  <a:gd name="connsiteY1" fmla="*/ 64 h 287056"/>
                  <a:gd name="connsiteX2" fmla="*/ 285383 w 285390"/>
                  <a:gd name="connsiteY2" fmla="*/ 144315 h 287056"/>
                  <a:gd name="connsiteX3" fmla="*/ 140325 w 285390"/>
                  <a:gd name="connsiteY3" fmla="*/ 286956 h 287056"/>
                  <a:gd name="connsiteX4" fmla="*/ 909 w 285390"/>
                  <a:gd name="connsiteY4" fmla="*/ 140286 h 287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390" h="287056">
                    <a:moveTo>
                      <a:pt x="909" y="140286"/>
                    </a:moveTo>
                    <a:cubicBezTo>
                      <a:pt x="909" y="64534"/>
                      <a:pt x="65379" y="-2354"/>
                      <a:pt x="141131" y="64"/>
                    </a:cubicBezTo>
                    <a:cubicBezTo>
                      <a:pt x="227359" y="2482"/>
                      <a:pt x="286189" y="66952"/>
                      <a:pt x="285383" y="144315"/>
                    </a:cubicBezTo>
                    <a:cubicBezTo>
                      <a:pt x="284577" y="228932"/>
                      <a:pt x="220107" y="283732"/>
                      <a:pt x="140325" y="286956"/>
                    </a:cubicBezTo>
                    <a:cubicBezTo>
                      <a:pt x="72632" y="290179"/>
                      <a:pt x="-9568" y="216039"/>
                      <a:pt x="909" y="140286"/>
                    </a:cubicBezTo>
                    <a:close/>
                  </a:path>
                </a:pathLst>
              </a:custGeom>
              <a:grpFill/>
              <a:ln w="8053" cap="flat">
                <a:noFill/>
                <a:prstDash val="solid"/>
                <a:miter/>
              </a:ln>
            </p:spPr>
            <p:txBody>
              <a:bodyPr rtlCol="0" anchor="ctr"/>
              <a:lstStyle/>
              <a:p>
                <a:pPr algn="r" rtl="1"/>
                <a:endParaRPr lang="en-US" dirty="0">
                  <a:cs typeface="B Nazanin" panose="00000400000000000000" pitchFamily="2" charset="-78"/>
                </a:endParaRPr>
              </a:p>
            </p:txBody>
          </p:sp>
          <p:sp>
            <p:nvSpPr>
              <p:cNvPr id="11" name="Freeform: Shape 10">
                <a:extLst>
                  <a:ext uri="{FF2B5EF4-FFF2-40B4-BE49-F238E27FC236}">
                    <a16:creationId xmlns:a16="http://schemas.microsoft.com/office/drawing/2014/main" id="{D66280CF-D459-46A0-AD83-9760112DCE2D}"/>
                  </a:ext>
                </a:extLst>
              </p:cNvPr>
              <p:cNvSpPr/>
              <p:nvPr/>
            </p:nvSpPr>
            <p:spPr>
              <a:xfrm>
                <a:off x="4358348" y="4455750"/>
                <a:ext cx="141536" cy="141544"/>
              </a:xfrm>
              <a:custGeom>
                <a:avLst/>
                <a:gdLst>
                  <a:gd name="connsiteX0" fmla="*/ 284474 w 284473"/>
                  <a:gd name="connsiteY0" fmla="*/ 144261 h 284489"/>
                  <a:gd name="connsiteX1" fmla="*/ 142640 w 284473"/>
                  <a:gd name="connsiteY1" fmla="*/ 284483 h 284489"/>
                  <a:gd name="connsiteX2" fmla="*/ 0 w 284473"/>
                  <a:gd name="connsiteY2" fmla="*/ 144261 h 284489"/>
                  <a:gd name="connsiteX3" fmla="*/ 136999 w 284473"/>
                  <a:gd name="connsiteY3" fmla="*/ 9 h 284489"/>
                  <a:gd name="connsiteX4" fmla="*/ 284474 w 284473"/>
                  <a:gd name="connsiteY4" fmla="*/ 144261 h 28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473" h="284489">
                    <a:moveTo>
                      <a:pt x="284474" y="144261"/>
                    </a:moveTo>
                    <a:cubicBezTo>
                      <a:pt x="284474" y="216789"/>
                      <a:pt x="217586" y="285289"/>
                      <a:pt x="142640" y="284483"/>
                    </a:cubicBezTo>
                    <a:cubicBezTo>
                      <a:pt x="62858" y="283677"/>
                      <a:pt x="0" y="219207"/>
                      <a:pt x="0" y="144261"/>
                    </a:cubicBezTo>
                    <a:cubicBezTo>
                      <a:pt x="0" y="58838"/>
                      <a:pt x="59634" y="1621"/>
                      <a:pt x="136999" y="9"/>
                    </a:cubicBezTo>
                    <a:cubicBezTo>
                      <a:pt x="217586" y="-797"/>
                      <a:pt x="281250" y="54003"/>
                      <a:pt x="284474" y="144261"/>
                    </a:cubicBezTo>
                    <a:close/>
                  </a:path>
                </a:pathLst>
              </a:custGeom>
              <a:grpFill/>
              <a:ln w="8053" cap="flat">
                <a:noFill/>
                <a:prstDash val="solid"/>
                <a:miter/>
              </a:ln>
            </p:spPr>
            <p:txBody>
              <a:bodyPr rtlCol="0" anchor="ctr"/>
              <a:lstStyle/>
              <a:p>
                <a:pPr algn="r" rtl="1"/>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3B7769A0-DCA9-4B45-9A47-69C6F9DA2F17}"/>
                  </a:ext>
                </a:extLst>
              </p:cNvPr>
              <p:cNvSpPr/>
              <p:nvPr/>
            </p:nvSpPr>
            <p:spPr>
              <a:xfrm>
                <a:off x="3018762" y="3131410"/>
                <a:ext cx="140742" cy="139535"/>
              </a:xfrm>
              <a:custGeom>
                <a:avLst/>
                <a:gdLst>
                  <a:gd name="connsiteX0" fmla="*/ 142649 w 282878"/>
                  <a:gd name="connsiteY0" fmla="*/ 0 h 280452"/>
                  <a:gd name="connsiteX1" fmla="*/ 282871 w 282878"/>
                  <a:gd name="connsiteY1" fmla="*/ 140222 h 280452"/>
                  <a:gd name="connsiteX2" fmla="*/ 140231 w 282878"/>
                  <a:gd name="connsiteY2" fmla="*/ 280445 h 280452"/>
                  <a:gd name="connsiteX3" fmla="*/ 9 w 282878"/>
                  <a:gd name="connsiteY3" fmla="*/ 141028 h 280452"/>
                  <a:gd name="connsiteX4" fmla="*/ 142649 w 282878"/>
                  <a:gd name="connsiteY4" fmla="*/ 0 h 280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878" h="280452">
                    <a:moveTo>
                      <a:pt x="142649" y="0"/>
                    </a:moveTo>
                    <a:cubicBezTo>
                      <a:pt x="220819" y="2418"/>
                      <a:pt x="283677" y="59635"/>
                      <a:pt x="282871" y="140222"/>
                    </a:cubicBezTo>
                    <a:cubicBezTo>
                      <a:pt x="282065" y="220810"/>
                      <a:pt x="228071" y="279639"/>
                      <a:pt x="140231" y="280445"/>
                    </a:cubicBezTo>
                    <a:cubicBezTo>
                      <a:pt x="61255" y="281250"/>
                      <a:pt x="814" y="221616"/>
                      <a:pt x="9" y="141028"/>
                    </a:cubicBezTo>
                    <a:cubicBezTo>
                      <a:pt x="-797" y="65276"/>
                      <a:pt x="55614" y="2418"/>
                      <a:pt x="142649" y="0"/>
                    </a:cubicBezTo>
                    <a:close/>
                  </a:path>
                </a:pathLst>
              </a:custGeom>
              <a:grpFill/>
              <a:ln w="8053" cap="flat">
                <a:noFill/>
                <a:prstDash val="solid"/>
                <a:miter/>
              </a:ln>
            </p:spPr>
            <p:txBody>
              <a:bodyPr rtlCol="0" anchor="ctr"/>
              <a:lstStyle/>
              <a:p>
                <a:pPr algn="r" rtl="1"/>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C7601DF2-DBA7-4F08-9137-56E7A510ED6B}"/>
                  </a:ext>
                </a:extLst>
              </p:cNvPr>
              <p:cNvSpPr/>
              <p:nvPr/>
            </p:nvSpPr>
            <p:spPr>
              <a:xfrm>
                <a:off x="1933284" y="4147294"/>
                <a:ext cx="142042" cy="137684"/>
              </a:xfrm>
              <a:custGeom>
                <a:avLst/>
                <a:gdLst>
                  <a:gd name="connsiteX0" fmla="*/ 250033 w 285491"/>
                  <a:gd name="connsiteY0" fmla="*/ 30881 h 276731"/>
                  <a:gd name="connsiteX1" fmla="*/ 285492 w 285491"/>
                  <a:gd name="connsiteY1" fmla="*/ 163850 h 276731"/>
                  <a:gd name="connsiteX2" fmla="*/ 121899 w 285491"/>
                  <a:gd name="connsiteY2" fmla="*/ 275867 h 276731"/>
                  <a:gd name="connsiteX3" fmla="*/ 2629 w 285491"/>
                  <a:gd name="connsiteY3" fmla="*/ 113080 h 276731"/>
                  <a:gd name="connsiteX4" fmla="*/ 210545 w 285491"/>
                  <a:gd name="connsiteY4" fmla="*/ 19598 h 276731"/>
                  <a:gd name="connsiteX5" fmla="*/ 245198 w 285491"/>
                  <a:gd name="connsiteY5" fmla="*/ 38940 h 276731"/>
                  <a:gd name="connsiteX6" fmla="*/ 250033 w 285491"/>
                  <a:gd name="connsiteY6" fmla="*/ 30881 h 27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491" h="276731">
                    <a:moveTo>
                      <a:pt x="250033" y="30881"/>
                    </a:moveTo>
                    <a:cubicBezTo>
                      <a:pt x="262121" y="75204"/>
                      <a:pt x="273403" y="119527"/>
                      <a:pt x="285492" y="163850"/>
                    </a:cubicBezTo>
                    <a:cubicBezTo>
                      <a:pt x="254062" y="234767"/>
                      <a:pt x="209739" y="283926"/>
                      <a:pt x="121899" y="275867"/>
                    </a:cubicBezTo>
                    <a:cubicBezTo>
                      <a:pt x="53399" y="269420"/>
                      <a:pt x="-14294" y="187221"/>
                      <a:pt x="2629" y="113080"/>
                    </a:cubicBezTo>
                    <a:cubicBezTo>
                      <a:pt x="22776" y="20404"/>
                      <a:pt x="131569" y="-30366"/>
                      <a:pt x="210545" y="19598"/>
                    </a:cubicBezTo>
                    <a:cubicBezTo>
                      <a:pt x="221827" y="26852"/>
                      <a:pt x="236333" y="26046"/>
                      <a:pt x="245198" y="38940"/>
                    </a:cubicBezTo>
                    <a:cubicBezTo>
                      <a:pt x="246810" y="42163"/>
                      <a:pt x="248421" y="34104"/>
                      <a:pt x="250033" y="30881"/>
                    </a:cubicBezTo>
                    <a:close/>
                  </a:path>
                </a:pathLst>
              </a:custGeom>
              <a:grpFill/>
              <a:ln w="8053" cap="flat">
                <a:noFill/>
                <a:prstDash val="solid"/>
                <a:miter/>
              </a:ln>
            </p:spPr>
            <p:txBody>
              <a:bodyPr rtlCol="0" anchor="ctr"/>
              <a:lstStyle/>
              <a:p>
                <a:pPr algn="r" rtl="1"/>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1403A83F-96F7-4439-BAA6-753E1E3E5D7E}"/>
                  </a:ext>
                </a:extLst>
              </p:cNvPr>
              <p:cNvSpPr/>
              <p:nvPr/>
            </p:nvSpPr>
            <p:spPr>
              <a:xfrm>
                <a:off x="2335941" y="4789330"/>
                <a:ext cx="139138" cy="137579"/>
              </a:xfrm>
              <a:custGeom>
                <a:avLst/>
                <a:gdLst>
                  <a:gd name="connsiteX0" fmla="*/ 137813 w 279654"/>
                  <a:gd name="connsiteY0" fmla="*/ 275642 h 276520"/>
                  <a:gd name="connsiteX1" fmla="*/ 9 w 279654"/>
                  <a:gd name="connsiteY1" fmla="*/ 138643 h 276520"/>
                  <a:gd name="connsiteX2" fmla="*/ 140231 w 279654"/>
                  <a:gd name="connsiteY2" fmla="*/ 32 h 276520"/>
                  <a:gd name="connsiteX3" fmla="*/ 279648 w 279654"/>
                  <a:gd name="connsiteY3" fmla="*/ 137837 h 276520"/>
                  <a:gd name="connsiteX4" fmla="*/ 137813 w 279654"/>
                  <a:gd name="connsiteY4" fmla="*/ 275642 h 276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654" h="276520">
                    <a:moveTo>
                      <a:pt x="137813" y="275642"/>
                    </a:moveTo>
                    <a:cubicBezTo>
                      <a:pt x="54808" y="283701"/>
                      <a:pt x="-797" y="199084"/>
                      <a:pt x="9" y="138643"/>
                    </a:cubicBezTo>
                    <a:cubicBezTo>
                      <a:pt x="815" y="57249"/>
                      <a:pt x="70120" y="-1580"/>
                      <a:pt x="140231" y="32"/>
                    </a:cubicBezTo>
                    <a:cubicBezTo>
                      <a:pt x="211148" y="1644"/>
                      <a:pt x="278842" y="59667"/>
                      <a:pt x="279648" y="137837"/>
                    </a:cubicBezTo>
                    <a:cubicBezTo>
                      <a:pt x="280453" y="213589"/>
                      <a:pt x="207119" y="285312"/>
                      <a:pt x="137813" y="275642"/>
                    </a:cubicBezTo>
                    <a:close/>
                  </a:path>
                </a:pathLst>
              </a:custGeom>
              <a:grpFill/>
              <a:ln w="8053" cap="flat">
                <a:noFill/>
                <a:prstDash val="solid"/>
                <a:miter/>
              </a:ln>
            </p:spPr>
            <p:txBody>
              <a:bodyPr rtlCol="0" anchor="ctr"/>
              <a:lstStyle/>
              <a:p>
                <a:pPr algn="r" rtl="1"/>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9C8EA1A5-6B6A-4586-BD4C-B10BDDB5D389}"/>
                  </a:ext>
                </a:extLst>
              </p:cNvPr>
              <p:cNvSpPr/>
              <p:nvPr/>
            </p:nvSpPr>
            <p:spPr>
              <a:xfrm>
                <a:off x="3724840" y="3915243"/>
                <a:ext cx="139538" cy="136752"/>
              </a:xfrm>
              <a:custGeom>
                <a:avLst/>
                <a:gdLst>
                  <a:gd name="connsiteX0" fmla="*/ 138617 w 280458"/>
                  <a:gd name="connsiteY0" fmla="*/ 862 h 274859"/>
                  <a:gd name="connsiteX1" fmla="*/ 280451 w 280458"/>
                  <a:gd name="connsiteY1" fmla="*/ 139473 h 274859"/>
                  <a:gd name="connsiteX2" fmla="*/ 138617 w 280458"/>
                  <a:gd name="connsiteY2" fmla="*/ 274860 h 274859"/>
                  <a:gd name="connsiteX3" fmla="*/ 6 w 280458"/>
                  <a:gd name="connsiteY3" fmla="*/ 137861 h 274859"/>
                  <a:gd name="connsiteX4" fmla="*/ 138617 w 280458"/>
                  <a:gd name="connsiteY4" fmla="*/ 862 h 274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458" h="274859">
                    <a:moveTo>
                      <a:pt x="138617" y="862"/>
                    </a:moveTo>
                    <a:cubicBezTo>
                      <a:pt x="215175" y="862"/>
                      <a:pt x="278839" y="63720"/>
                      <a:pt x="280451" y="139473"/>
                    </a:cubicBezTo>
                    <a:cubicBezTo>
                      <a:pt x="281257" y="209584"/>
                      <a:pt x="213563" y="274860"/>
                      <a:pt x="138617" y="274860"/>
                    </a:cubicBezTo>
                    <a:cubicBezTo>
                      <a:pt x="62058" y="274860"/>
                      <a:pt x="812" y="213613"/>
                      <a:pt x="6" y="137861"/>
                    </a:cubicBezTo>
                    <a:cubicBezTo>
                      <a:pt x="-800" y="64526"/>
                      <a:pt x="74953" y="-8808"/>
                      <a:pt x="138617" y="862"/>
                    </a:cubicBezTo>
                    <a:close/>
                  </a:path>
                </a:pathLst>
              </a:custGeom>
              <a:grpFill/>
              <a:ln w="8053" cap="flat">
                <a:noFill/>
                <a:prstDash val="solid"/>
                <a:miter/>
              </a:ln>
            </p:spPr>
            <p:txBody>
              <a:bodyPr rtlCol="0" anchor="ctr"/>
              <a:lstStyle/>
              <a:p>
                <a:pPr algn="r" rtl="1"/>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CF17D95F-265F-4594-95D0-1E8FDB41FE9C}"/>
                  </a:ext>
                </a:extLst>
              </p:cNvPr>
              <p:cNvSpPr/>
              <p:nvPr/>
            </p:nvSpPr>
            <p:spPr>
              <a:xfrm>
                <a:off x="1611300" y="3048735"/>
                <a:ext cx="136050" cy="135600"/>
              </a:xfrm>
              <a:custGeom>
                <a:avLst/>
                <a:gdLst>
                  <a:gd name="connsiteX0" fmla="*/ 134025 w 273448"/>
                  <a:gd name="connsiteY0" fmla="*/ 272543 h 272543"/>
                  <a:gd name="connsiteX1" fmla="*/ 250 w 273448"/>
                  <a:gd name="connsiteY1" fmla="*/ 134739 h 272543"/>
                  <a:gd name="connsiteX2" fmla="*/ 138860 w 273448"/>
                  <a:gd name="connsiteY2" fmla="*/ 157 h 272543"/>
                  <a:gd name="connsiteX3" fmla="*/ 273442 w 273448"/>
                  <a:gd name="connsiteY3" fmla="*/ 139574 h 272543"/>
                  <a:gd name="connsiteX4" fmla="*/ 134025 w 273448"/>
                  <a:gd name="connsiteY4" fmla="*/ 272543 h 27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448" h="272543">
                    <a:moveTo>
                      <a:pt x="134025" y="272543"/>
                    </a:moveTo>
                    <a:cubicBezTo>
                      <a:pt x="61496" y="271737"/>
                      <a:pt x="-4585" y="208073"/>
                      <a:pt x="250" y="134739"/>
                    </a:cubicBezTo>
                    <a:cubicBezTo>
                      <a:pt x="5891" y="52539"/>
                      <a:pt x="57467" y="4993"/>
                      <a:pt x="138860" y="157"/>
                    </a:cubicBezTo>
                    <a:cubicBezTo>
                      <a:pt x="205748" y="-3872"/>
                      <a:pt x="274248" y="70268"/>
                      <a:pt x="273442" y="139574"/>
                    </a:cubicBezTo>
                    <a:cubicBezTo>
                      <a:pt x="271830" y="212102"/>
                      <a:pt x="208166" y="272543"/>
                      <a:pt x="134025" y="272543"/>
                    </a:cubicBezTo>
                    <a:close/>
                  </a:path>
                </a:pathLst>
              </a:custGeom>
              <a:grpFill/>
              <a:ln w="8053" cap="flat">
                <a:noFill/>
                <a:prstDash val="solid"/>
                <a:miter/>
              </a:ln>
            </p:spPr>
            <p:txBody>
              <a:bodyPr rtlCol="0" anchor="ctr"/>
              <a:lstStyle/>
              <a:p>
                <a:pPr algn="r" rtl="1"/>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254374EE-B4B1-415B-9761-60B709F6AF2A}"/>
                  </a:ext>
                </a:extLst>
              </p:cNvPr>
              <p:cNvSpPr/>
              <p:nvPr/>
            </p:nvSpPr>
            <p:spPr>
              <a:xfrm>
                <a:off x="2222071" y="3195558"/>
                <a:ext cx="139257" cy="139535"/>
              </a:xfrm>
              <a:custGeom>
                <a:avLst/>
                <a:gdLst>
                  <a:gd name="connsiteX0" fmla="*/ 278840 w 279893"/>
                  <a:gd name="connsiteY0" fmla="*/ 144258 h 280451"/>
                  <a:gd name="connsiteX1" fmla="*/ 142647 w 279893"/>
                  <a:gd name="connsiteY1" fmla="*/ 280451 h 280451"/>
                  <a:gd name="connsiteX2" fmla="*/ 7 w 279893"/>
                  <a:gd name="connsiteY2" fmla="*/ 138617 h 280451"/>
                  <a:gd name="connsiteX3" fmla="*/ 142647 w 279893"/>
                  <a:gd name="connsiteY3" fmla="*/ 7 h 280451"/>
                  <a:gd name="connsiteX4" fmla="*/ 278840 w 279893"/>
                  <a:gd name="connsiteY4" fmla="*/ 144258 h 280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893" h="280451">
                    <a:moveTo>
                      <a:pt x="278840" y="144258"/>
                    </a:moveTo>
                    <a:cubicBezTo>
                      <a:pt x="286093" y="208729"/>
                      <a:pt x="221623" y="280451"/>
                      <a:pt x="142647" y="280451"/>
                    </a:cubicBezTo>
                    <a:cubicBezTo>
                      <a:pt x="61254" y="280451"/>
                      <a:pt x="813" y="215981"/>
                      <a:pt x="7" y="138617"/>
                    </a:cubicBezTo>
                    <a:cubicBezTo>
                      <a:pt x="-799" y="70118"/>
                      <a:pt x="64477" y="-799"/>
                      <a:pt x="142647" y="7"/>
                    </a:cubicBezTo>
                    <a:cubicBezTo>
                      <a:pt x="220011" y="813"/>
                      <a:pt x="289317" y="74953"/>
                      <a:pt x="278840" y="144258"/>
                    </a:cubicBezTo>
                    <a:close/>
                  </a:path>
                </a:pathLst>
              </a:custGeom>
              <a:grpFill/>
              <a:ln w="8053" cap="flat">
                <a:noFill/>
                <a:prstDash val="solid"/>
                <a:miter/>
              </a:ln>
            </p:spPr>
            <p:txBody>
              <a:bodyPr rtlCol="0" anchor="ctr"/>
              <a:lstStyle/>
              <a:p>
                <a:pPr algn="r" rtl="1"/>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4F63C50C-A4C5-4D04-A77B-D97B96AC0F20}"/>
                  </a:ext>
                </a:extLst>
              </p:cNvPr>
              <p:cNvSpPr/>
              <p:nvPr/>
            </p:nvSpPr>
            <p:spPr>
              <a:xfrm>
                <a:off x="1679325" y="3618368"/>
                <a:ext cx="136050" cy="135600"/>
              </a:xfrm>
              <a:custGeom>
                <a:avLst/>
                <a:gdLst>
                  <a:gd name="connsiteX0" fmla="*/ 134025 w 273448"/>
                  <a:gd name="connsiteY0" fmla="*/ 272543 h 272543"/>
                  <a:gd name="connsiteX1" fmla="*/ 250 w 273448"/>
                  <a:gd name="connsiteY1" fmla="*/ 134739 h 272543"/>
                  <a:gd name="connsiteX2" fmla="*/ 138860 w 273448"/>
                  <a:gd name="connsiteY2" fmla="*/ 157 h 272543"/>
                  <a:gd name="connsiteX3" fmla="*/ 273442 w 273448"/>
                  <a:gd name="connsiteY3" fmla="*/ 139574 h 272543"/>
                  <a:gd name="connsiteX4" fmla="*/ 134025 w 273448"/>
                  <a:gd name="connsiteY4" fmla="*/ 272543 h 27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448" h="272543">
                    <a:moveTo>
                      <a:pt x="134025" y="272543"/>
                    </a:moveTo>
                    <a:cubicBezTo>
                      <a:pt x="61496" y="271737"/>
                      <a:pt x="-4585" y="208073"/>
                      <a:pt x="250" y="134739"/>
                    </a:cubicBezTo>
                    <a:cubicBezTo>
                      <a:pt x="5891" y="52539"/>
                      <a:pt x="57467" y="4993"/>
                      <a:pt x="138860" y="157"/>
                    </a:cubicBezTo>
                    <a:cubicBezTo>
                      <a:pt x="205748" y="-3872"/>
                      <a:pt x="274248" y="70268"/>
                      <a:pt x="273442" y="139574"/>
                    </a:cubicBezTo>
                    <a:cubicBezTo>
                      <a:pt x="271830" y="212102"/>
                      <a:pt x="208166" y="272543"/>
                      <a:pt x="134025" y="272543"/>
                    </a:cubicBezTo>
                    <a:close/>
                  </a:path>
                </a:pathLst>
              </a:custGeom>
              <a:grpFill/>
              <a:ln w="8053" cap="flat">
                <a:noFill/>
                <a:prstDash val="solid"/>
                <a:miter/>
              </a:ln>
            </p:spPr>
            <p:txBody>
              <a:bodyPr rtlCol="0" anchor="ctr"/>
              <a:lstStyle/>
              <a:p>
                <a:pPr algn="r" rtl="1"/>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78CBC7D1-0F0D-4C71-BD94-97DAB80E9C5D}"/>
                  </a:ext>
                </a:extLst>
              </p:cNvPr>
              <p:cNvSpPr/>
              <p:nvPr/>
            </p:nvSpPr>
            <p:spPr>
              <a:xfrm>
                <a:off x="2347574" y="2753265"/>
                <a:ext cx="139257" cy="139535"/>
              </a:xfrm>
              <a:custGeom>
                <a:avLst/>
                <a:gdLst>
                  <a:gd name="connsiteX0" fmla="*/ 278840 w 279893"/>
                  <a:gd name="connsiteY0" fmla="*/ 144258 h 280451"/>
                  <a:gd name="connsiteX1" fmla="*/ 142647 w 279893"/>
                  <a:gd name="connsiteY1" fmla="*/ 280451 h 280451"/>
                  <a:gd name="connsiteX2" fmla="*/ 7 w 279893"/>
                  <a:gd name="connsiteY2" fmla="*/ 138617 h 280451"/>
                  <a:gd name="connsiteX3" fmla="*/ 142647 w 279893"/>
                  <a:gd name="connsiteY3" fmla="*/ 7 h 280451"/>
                  <a:gd name="connsiteX4" fmla="*/ 278840 w 279893"/>
                  <a:gd name="connsiteY4" fmla="*/ 144258 h 280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893" h="280451">
                    <a:moveTo>
                      <a:pt x="278840" y="144258"/>
                    </a:moveTo>
                    <a:cubicBezTo>
                      <a:pt x="286093" y="208729"/>
                      <a:pt x="221623" y="280451"/>
                      <a:pt x="142647" y="280451"/>
                    </a:cubicBezTo>
                    <a:cubicBezTo>
                      <a:pt x="61254" y="280451"/>
                      <a:pt x="813" y="215981"/>
                      <a:pt x="7" y="138617"/>
                    </a:cubicBezTo>
                    <a:cubicBezTo>
                      <a:pt x="-799" y="70118"/>
                      <a:pt x="64477" y="-799"/>
                      <a:pt x="142647" y="7"/>
                    </a:cubicBezTo>
                    <a:cubicBezTo>
                      <a:pt x="220011" y="813"/>
                      <a:pt x="289317" y="74953"/>
                      <a:pt x="278840" y="144258"/>
                    </a:cubicBezTo>
                    <a:close/>
                  </a:path>
                </a:pathLst>
              </a:custGeom>
              <a:grpFill/>
              <a:ln w="8053" cap="flat">
                <a:noFill/>
                <a:prstDash val="solid"/>
                <a:miter/>
              </a:ln>
            </p:spPr>
            <p:txBody>
              <a:bodyPr rtlCol="0" anchor="ctr"/>
              <a:lstStyle/>
              <a:p>
                <a:pPr algn="r" rtl="1"/>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98DD40B1-7A46-49B0-92BC-A82A37ADB5E2}"/>
                  </a:ext>
                </a:extLst>
              </p:cNvPr>
              <p:cNvSpPr/>
              <p:nvPr/>
            </p:nvSpPr>
            <p:spPr>
              <a:xfrm>
                <a:off x="3014022" y="5010803"/>
                <a:ext cx="141992" cy="142821"/>
              </a:xfrm>
              <a:custGeom>
                <a:avLst/>
                <a:gdLst>
                  <a:gd name="connsiteX0" fmla="*/ 909 w 285390"/>
                  <a:gd name="connsiteY0" fmla="*/ 140286 h 287056"/>
                  <a:gd name="connsiteX1" fmla="*/ 141131 w 285390"/>
                  <a:gd name="connsiteY1" fmla="*/ 64 h 287056"/>
                  <a:gd name="connsiteX2" fmla="*/ 285383 w 285390"/>
                  <a:gd name="connsiteY2" fmla="*/ 144315 h 287056"/>
                  <a:gd name="connsiteX3" fmla="*/ 140325 w 285390"/>
                  <a:gd name="connsiteY3" fmla="*/ 286956 h 287056"/>
                  <a:gd name="connsiteX4" fmla="*/ 909 w 285390"/>
                  <a:gd name="connsiteY4" fmla="*/ 140286 h 287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390" h="287056">
                    <a:moveTo>
                      <a:pt x="909" y="140286"/>
                    </a:moveTo>
                    <a:cubicBezTo>
                      <a:pt x="909" y="64534"/>
                      <a:pt x="65379" y="-2354"/>
                      <a:pt x="141131" y="64"/>
                    </a:cubicBezTo>
                    <a:cubicBezTo>
                      <a:pt x="227359" y="2482"/>
                      <a:pt x="286189" y="66952"/>
                      <a:pt x="285383" y="144315"/>
                    </a:cubicBezTo>
                    <a:cubicBezTo>
                      <a:pt x="284577" y="228932"/>
                      <a:pt x="220107" y="283732"/>
                      <a:pt x="140325" y="286956"/>
                    </a:cubicBezTo>
                    <a:cubicBezTo>
                      <a:pt x="72632" y="290179"/>
                      <a:pt x="-9568" y="216039"/>
                      <a:pt x="909" y="140286"/>
                    </a:cubicBezTo>
                    <a:close/>
                  </a:path>
                </a:pathLst>
              </a:custGeom>
              <a:grpFill/>
              <a:ln w="8053" cap="flat">
                <a:noFill/>
                <a:prstDash val="solid"/>
                <a:miter/>
              </a:ln>
            </p:spPr>
            <p:txBody>
              <a:bodyPr rtlCol="0" anchor="ctr"/>
              <a:lstStyle/>
              <a:p>
                <a:pPr algn="r" rtl="1"/>
                <a:endParaRPr lang="en-US" dirty="0">
                  <a:cs typeface="B Nazanin" panose="00000400000000000000" pitchFamily="2" charset="-78"/>
                </a:endParaRPr>
              </a:p>
            </p:txBody>
          </p:sp>
          <p:sp>
            <p:nvSpPr>
              <p:cNvPr id="42" name="Freeform: Shape 41">
                <a:extLst>
                  <a:ext uri="{FF2B5EF4-FFF2-40B4-BE49-F238E27FC236}">
                    <a16:creationId xmlns:a16="http://schemas.microsoft.com/office/drawing/2014/main" id="{C1BB8212-D1A1-43AB-810E-E82A7CED71FE}"/>
                  </a:ext>
                </a:extLst>
              </p:cNvPr>
              <p:cNvSpPr/>
              <p:nvPr/>
            </p:nvSpPr>
            <p:spPr>
              <a:xfrm>
                <a:off x="3982301" y="5318473"/>
                <a:ext cx="141992" cy="142821"/>
              </a:xfrm>
              <a:custGeom>
                <a:avLst/>
                <a:gdLst>
                  <a:gd name="connsiteX0" fmla="*/ 909 w 285390"/>
                  <a:gd name="connsiteY0" fmla="*/ 140286 h 287056"/>
                  <a:gd name="connsiteX1" fmla="*/ 141131 w 285390"/>
                  <a:gd name="connsiteY1" fmla="*/ 64 h 287056"/>
                  <a:gd name="connsiteX2" fmla="*/ 285383 w 285390"/>
                  <a:gd name="connsiteY2" fmla="*/ 144315 h 287056"/>
                  <a:gd name="connsiteX3" fmla="*/ 140325 w 285390"/>
                  <a:gd name="connsiteY3" fmla="*/ 286956 h 287056"/>
                  <a:gd name="connsiteX4" fmla="*/ 909 w 285390"/>
                  <a:gd name="connsiteY4" fmla="*/ 140286 h 287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390" h="287056">
                    <a:moveTo>
                      <a:pt x="909" y="140286"/>
                    </a:moveTo>
                    <a:cubicBezTo>
                      <a:pt x="909" y="64534"/>
                      <a:pt x="65379" y="-2354"/>
                      <a:pt x="141131" y="64"/>
                    </a:cubicBezTo>
                    <a:cubicBezTo>
                      <a:pt x="227359" y="2482"/>
                      <a:pt x="286189" y="66952"/>
                      <a:pt x="285383" y="144315"/>
                    </a:cubicBezTo>
                    <a:cubicBezTo>
                      <a:pt x="284577" y="228932"/>
                      <a:pt x="220107" y="283732"/>
                      <a:pt x="140325" y="286956"/>
                    </a:cubicBezTo>
                    <a:cubicBezTo>
                      <a:pt x="72632" y="290179"/>
                      <a:pt x="-9568" y="216039"/>
                      <a:pt x="909" y="140286"/>
                    </a:cubicBezTo>
                    <a:close/>
                  </a:path>
                </a:pathLst>
              </a:custGeom>
              <a:grpFill/>
              <a:ln w="8053" cap="flat">
                <a:noFill/>
                <a:prstDash val="solid"/>
                <a:miter/>
              </a:ln>
            </p:spPr>
            <p:txBody>
              <a:bodyPr rtlCol="0" anchor="ctr"/>
              <a:lstStyle/>
              <a:p>
                <a:pPr algn="r" rtl="1"/>
                <a:endParaRPr lang="en-US" dirty="0">
                  <a:cs typeface="B Nazanin" panose="00000400000000000000" pitchFamily="2" charset="-78"/>
                </a:endParaRPr>
              </a:p>
            </p:txBody>
          </p:sp>
          <p:sp>
            <p:nvSpPr>
              <p:cNvPr id="43" name="Freeform: Shape 42">
                <a:extLst>
                  <a:ext uri="{FF2B5EF4-FFF2-40B4-BE49-F238E27FC236}">
                    <a16:creationId xmlns:a16="http://schemas.microsoft.com/office/drawing/2014/main" id="{9ED48D86-09BF-4A75-9B56-3E58A8B5A697}"/>
                  </a:ext>
                </a:extLst>
              </p:cNvPr>
              <p:cNvSpPr/>
              <p:nvPr/>
            </p:nvSpPr>
            <p:spPr>
              <a:xfrm>
                <a:off x="4538082" y="4856137"/>
                <a:ext cx="141536" cy="141544"/>
              </a:xfrm>
              <a:custGeom>
                <a:avLst/>
                <a:gdLst>
                  <a:gd name="connsiteX0" fmla="*/ 284474 w 284473"/>
                  <a:gd name="connsiteY0" fmla="*/ 144261 h 284489"/>
                  <a:gd name="connsiteX1" fmla="*/ 142640 w 284473"/>
                  <a:gd name="connsiteY1" fmla="*/ 284483 h 284489"/>
                  <a:gd name="connsiteX2" fmla="*/ 0 w 284473"/>
                  <a:gd name="connsiteY2" fmla="*/ 144261 h 284489"/>
                  <a:gd name="connsiteX3" fmla="*/ 136999 w 284473"/>
                  <a:gd name="connsiteY3" fmla="*/ 9 h 284489"/>
                  <a:gd name="connsiteX4" fmla="*/ 284474 w 284473"/>
                  <a:gd name="connsiteY4" fmla="*/ 144261 h 28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473" h="284489">
                    <a:moveTo>
                      <a:pt x="284474" y="144261"/>
                    </a:moveTo>
                    <a:cubicBezTo>
                      <a:pt x="284474" y="216789"/>
                      <a:pt x="217586" y="285289"/>
                      <a:pt x="142640" y="284483"/>
                    </a:cubicBezTo>
                    <a:cubicBezTo>
                      <a:pt x="62858" y="283677"/>
                      <a:pt x="0" y="219207"/>
                      <a:pt x="0" y="144261"/>
                    </a:cubicBezTo>
                    <a:cubicBezTo>
                      <a:pt x="0" y="58838"/>
                      <a:pt x="59634" y="1621"/>
                      <a:pt x="136999" y="9"/>
                    </a:cubicBezTo>
                    <a:cubicBezTo>
                      <a:pt x="217586" y="-797"/>
                      <a:pt x="281250" y="54003"/>
                      <a:pt x="284474" y="144261"/>
                    </a:cubicBezTo>
                    <a:close/>
                  </a:path>
                </a:pathLst>
              </a:custGeom>
              <a:grpFill/>
              <a:ln w="8053" cap="flat">
                <a:noFill/>
                <a:prstDash val="solid"/>
                <a:miter/>
              </a:ln>
            </p:spPr>
            <p:txBody>
              <a:bodyPr rtlCol="0" anchor="ctr"/>
              <a:lstStyle/>
              <a:p>
                <a:pPr algn="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EEEBF3C6-F021-40F9-B946-972B2D3370CE}"/>
                  </a:ext>
                </a:extLst>
              </p:cNvPr>
              <p:cNvSpPr/>
              <p:nvPr/>
            </p:nvSpPr>
            <p:spPr>
              <a:xfrm>
                <a:off x="3428485" y="3481616"/>
                <a:ext cx="139538" cy="136752"/>
              </a:xfrm>
              <a:custGeom>
                <a:avLst/>
                <a:gdLst>
                  <a:gd name="connsiteX0" fmla="*/ 138617 w 280458"/>
                  <a:gd name="connsiteY0" fmla="*/ 862 h 274859"/>
                  <a:gd name="connsiteX1" fmla="*/ 280451 w 280458"/>
                  <a:gd name="connsiteY1" fmla="*/ 139473 h 274859"/>
                  <a:gd name="connsiteX2" fmla="*/ 138617 w 280458"/>
                  <a:gd name="connsiteY2" fmla="*/ 274860 h 274859"/>
                  <a:gd name="connsiteX3" fmla="*/ 6 w 280458"/>
                  <a:gd name="connsiteY3" fmla="*/ 137861 h 274859"/>
                  <a:gd name="connsiteX4" fmla="*/ 138617 w 280458"/>
                  <a:gd name="connsiteY4" fmla="*/ 862 h 274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458" h="274859">
                    <a:moveTo>
                      <a:pt x="138617" y="862"/>
                    </a:moveTo>
                    <a:cubicBezTo>
                      <a:pt x="215175" y="862"/>
                      <a:pt x="278839" y="63720"/>
                      <a:pt x="280451" y="139473"/>
                    </a:cubicBezTo>
                    <a:cubicBezTo>
                      <a:pt x="281257" y="209584"/>
                      <a:pt x="213563" y="274860"/>
                      <a:pt x="138617" y="274860"/>
                    </a:cubicBezTo>
                    <a:cubicBezTo>
                      <a:pt x="62058" y="274860"/>
                      <a:pt x="812" y="213613"/>
                      <a:pt x="6" y="137861"/>
                    </a:cubicBezTo>
                    <a:cubicBezTo>
                      <a:pt x="-800" y="64526"/>
                      <a:pt x="74953" y="-8808"/>
                      <a:pt x="138617" y="862"/>
                    </a:cubicBezTo>
                    <a:close/>
                  </a:path>
                </a:pathLst>
              </a:custGeom>
              <a:grpFill/>
              <a:ln w="8053" cap="flat">
                <a:noFill/>
                <a:prstDash val="solid"/>
                <a:miter/>
              </a:ln>
            </p:spPr>
            <p:txBody>
              <a:bodyPr rtlCol="0" anchor="ctr"/>
              <a:lstStyle/>
              <a:p>
                <a:pPr algn="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4CF2B871-3CA3-4E93-89CE-6C0EB09809A4}"/>
                  </a:ext>
                </a:extLst>
              </p:cNvPr>
              <p:cNvSpPr/>
              <p:nvPr/>
            </p:nvSpPr>
            <p:spPr>
              <a:xfrm>
                <a:off x="2861828" y="4457759"/>
                <a:ext cx="139257" cy="139535"/>
              </a:xfrm>
              <a:custGeom>
                <a:avLst/>
                <a:gdLst>
                  <a:gd name="connsiteX0" fmla="*/ 278840 w 279893"/>
                  <a:gd name="connsiteY0" fmla="*/ 144258 h 280451"/>
                  <a:gd name="connsiteX1" fmla="*/ 142647 w 279893"/>
                  <a:gd name="connsiteY1" fmla="*/ 280451 h 280451"/>
                  <a:gd name="connsiteX2" fmla="*/ 7 w 279893"/>
                  <a:gd name="connsiteY2" fmla="*/ 138617 h 280451"/>
                  <a:gd name="connsiteX3" fmla="*/ 142647 w 279893"/>
                  <a:gd name="connsiteY3" fmla="*/ 7 h 280451"/>
                  <a:gd name="connsiteX4" fmla="*/ 278840 w 279893"/>
                  <a:gd name="connsiteY4" fmla="*/ 144258 h 280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893" h="280451">
                    <a:moveTo>
                      <a:pt x="278840" y="144258"/>
                    </a:moveTo>
                    <a:cubicBezTo>
                      <a:pt x="286093" y="208729"/>
                      <a:pt x="221623" y="280451"/>
                      <a:pt x="142647" y="280451"/>
                    </a:cubicBezTo>
                    <a:cubicBezTo>
                      <a:pt x="61254" y="280451"/>
                      <a:pt x="813" y="215981"/>
                      <a:pt x="7" y="138617"/>
                    </a:cubicBezTo>
                    <a:cubicBezTo>
                      <a:pt x="-799" y="70118"/>
                      <a:pt x="64477" y="-799"/>
                      <a:pt x="142647" y="7"/>
                    </a:cubicBezTo>
                    <a:cubicBezTo>
                      <a:pt x="220011" y="813"/>
                      <a:pt x="289317" y="74953"/>
                      <a:pt x="278840" y="144258"/>
                    </a:cubicBezTo>
                    <a:close/>
                  </a:path>
                </a:pathLst>
              </a:custGeom>
              <a:grpFill/>
              <a:ln w="8053" cap="flat">
                <a:noFill/>
                <a:prstDash val="solid"/>
                <a:miter/>
              </a:ln>
            </p:spPr>
            <p:txBody>
              <a:bodyPr rtlCol="0" anchor="ctr"/>
              <a:lstStyle/>
              <a:p>
                <a:pPr algn="r" rtl="1"/>
                <a:endParaRPr lang="en-US">
                  <a:cs typeface="B Nazanin" panose="00000400000000000000" pitchFamily="2" charset="-78"/>
                </a:endParaRPr>
              </a:p>
            </p:txBody>
          </p:sp>
        </p:grpSp>
      </p:grpSp>
      <p:sp>
        <p:nvSpPr>
          <p:cNvPr id="47" name="직사각형 31">
            <a:extLst>
              <a:ext uri="{FF2B5EF4-FFF2-40B4-BE49-F238E27FC236}">
                <a16:creationId xmlns:a16="http://schemas.microsoft.com/office/drawing/2014/main" id="{1D865A11-5BAA-4BED-ACE8-878B1E2B5A47}"/>
              </a:ext>
            </a:extLst>
          </p:cNvPr>
          <p:cNvSpPr/>
          <p:nvPr/>
        </p:nvSpPr>
        <p:spPr>
          <a:xfrm>
            <a:off x="6523569" y="4235987"/>
            <a:ext cx="4830814" cy="276999"/>
          </a:xfrm>
          <a:prstGeom prst="rect">
            <a:avLst/>
          </a:prstGeom>
        </p:spPr>
        <p:txBody>
          <a:bodyPr wrap="square">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 امیدوارم و معتقدم که این الگو در وقت شما صرفه جویی کند.</a:t>
            </a:r>
            <a:endParaRPr lang="en-US" altLang="ko-KR" sz="1200" dirty="0">
              <a:solidFill>
                <a:schemeClr val="tx1">
                  <a:lumMod val="75000"/>
                  <a:lumOff val="25000"/>
                </a:schemeClr>
              </a:solidFill>
              <a:cs typeface="B Nazanin" panose="00000400000000000000" pitchFamily="2" charset="-78"/>
            </a:endParaRPr>
          </a:p>
        </p:txBody>
      </p:sp>
      <p:sp>
        <p:nvSpPr>
          <p:cNvPr id="48" name="직사각형 32">
            <a:extLst>
              <a:ext uri="{FF2B5EF4-FFF2-40B4-BE49-F238E27FC236}">
                <a16:creationId xmlns:a16="http://schemas.microsoft.com/office/drawing/2014/main" id="{B7BDF7E7-7238-4471-9603-8E588F98DF57}"/>
              </a:ext>
            </a:extLst>
          </p:cNvPr>
          <p:cNvSpPr/>
          <p:nvPr/>
        </p:nvSpPr>
        <p:spPr>
          <a:xfrm>
            <a:off x="6523569" y="4948401"/>
            <a:ext cx="4830814" cy="276999"/>
          </a:xfrm>
          <a:prstGeom prst="rect">
            <a:avLst/>
          </a:prstGeom>
        </p:spPr>
        <p:txBody>
          <a:bodyPr wrap="square">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 امیدوارم و معتقدم که این الگو در وقت شما صرفه جویی کند.</a:t>
            </a:r>
            <a:endParaRPr lang="en-US" altLang="ko-KR" sz="1200" dirty="0">
              <a:solidFill>
                <a:schemeClr val="tx1">
                  <a:lumMod val="75000"/>
                  <a:lumOff val="25000"/>
                </a:schemeClr>
              </a:solidFill>
              <a:cs typeface="B Nazanin" panose="00000400000000000000" pitchFamily="2" charset="-78"/>
            </a:endParaRPr>
          </a:p>
        </p:txBody>
      </p:sp>
      <p:sp>
        <p:nvSpPr>
          <p:cNvPr id="49" name="직사각형 33">
            <a:extLst>
              <a:ext uri="{FF2B5EF4-FFF2-40B4-BE49-F238E27FC236}">
                <a16:creationId xmlns:a16="http://schemas.microsoft.com/office/drawing/2014/main" id="{957251BD-85DB-4F3E-8771-018A81A99574}"/>
              </a:ext>
            </a:extLst>
          </p:cNvPr>
          <p:cNvSpPr/>
          <p:nvPr/>
        </p:nvSpPr>
        <p:spPr>
          <a:xfrm>
            <a:off x="6523569" y="5660815"/>
            <a:ext cx="4830814" cy="276999"/>
          </a:xfrm>
          <a:prstGeom prst="rect">
            <a:avLst/>
          </a:prstGeom>
        </p:spPr>
        <p:txBody>
          <a:bodyPr wrap="square">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 امیدوارم و معتقدم که این الگو در وقت شما صرفه جویی کند.</a:t>
            </a:r>
            <a:endParaRPr lang="en-US" altLang="ko-KR" sz="1200" dirty="0">
              <a:solidFill>
                <a:schemeClr val="tx1">
                  <a:lumMod val="75000"/>
                  <a:lumOff val="25000"/>
                </a:schemeClr>
              </a:solidFill>
              <a:cs typeface="B Nazanin" panose="00000400000000000000" pitchFamily="2" charset="-78"/>
            </a:endParaRPr>
          </a:p>
        </p:txBody>
      </p:sp>
      <p:grpSp>
        <p:nvGrpSpPr>
          <p:cNvPr id="53" name="Group 52">
            <a:extLst>
              <a:ext uri="{FF2B5EF4-FFF2-40B4-BE49-F238E27FC236}">
                <a16:creationId xmlns:a16="http://schemas.microsoft.com/office/drawing/2014/main" id="{1F4E22D1-E4A9-4BE0-ADAC-AAF374233362}"/>
              </a:ext>
            </a:extLst>
          </p:cNvPr>
          <p:cNvGrpSpPr/>
          <p:nvPr/>
        </p:nvGrpSpPr>
        <p:grpSpPr>
          <a:xfrm>
            <a:off x="5760118" y="1829582"/>
            <a:ext cx="3987976" cy="775862"/>
            <a:chOff x="6324699" y="2356411"/>
            <a:chExt cx="2736305" cy="775862"/>
          </a:xfrm>
        </p:grpSpPr>
        <p:sp>
          <p:nvSpPr>
            <p:cNvPr id="54" name="TextBox 53">
              <a:extLst>
                <a:ext uri="{FF2B5EF4-FFF2-40B4-BE49-F238E27FC236}">
                  <a16:creationId xmlns:a16="http://schemas.microsoft.com/office/drawing/2014/main" id="{923DC3CB-E35A-41F9-B0BC-2E507AD8B058}"/>
                </a:ext>
              </a:extLst>
            </p:cNvPr>
            <p:cNvSpPr txBox="1"/>
            <p:nvPr/>
          </p:nvSpPr>
          <p:spPr>
            <a:xfrm>
              <a:off x="6324700" y="2670608"/>
              <a:ext cx="2736304" cy="461665"/>
            </a:xfrm>
            <a:prstGeom prst="rect">
              <a:avLst/>
            </a:prstGeom>
            <a:noFill/>
          </p:spPr>
          <p:txBody>
            <a:bodyPr wrap="square" rtlCol="0">
              <a:spAutoFit/>
            </a:bodyPr>
            <a:lstStyle/>
            <a:p>
              <a:pPr algn="r" rtl="1"/>
              <a:r>
                <a:rPr lang="fa-IR" altLang="ko-KR" sz="2400" b="1" dirty="0">
                  <a:solidFill>
                    <a:schemeClr val="accent1"/>
                  </a:solidFill>
                  <a:cs typeface="B Nazanin" panose="00000400000000000000" pitchFamily="2" charset="-78"/>
                </a:rPr>
                <a:t>ارائه ساده</a:t>
              </a:r>
              <a:endParaRPr lang="ko-KR" altLang="en-US" sz="2400" b="1" dirty="0">
                <a:solidFill>
                  <a:schemeClr val="accent1"/>
                </a:solidFill>
                <a:cs typeface="B Nazanin" panose="00000400000000000000" pitchFamily="2" charset="-78"/>
              </a:endParaRPr>
            </a:p>
          </p:txBody>
        </p:sp>
        <p:sp>
          <p:nvSpPr>
            <p:cNvPr id="55" name="TextBox 54">
              <a:extLst>
                <a:ext uri="{FF2B5EF4-FFF2-40B4-BE49-F238E27FC236}">
                  <a16:creationId xmlns:a16="http://schemas.microsoft.com/office/drawing/2014/main" id="{2EC43464-1478-42AA-98D3-A784217A81AF}"/>
                </a:ext>
              </a:extLst>
            </p:cNvPr>
            <p:cNvSpPr txBox="1"/>
            <p:nvPr/>
          </p:nvSpPr>
          <p:spPr>
            <a:xfrm>
              <a:off x="6324699" y="2356411"/>
              <a:ext cx="2736304" cy="461665"/>
            </a:xfrm>
            <a:prstGeom prst="rect">
              <a:avLst/>
            </a:prstGeom>
            <a:noFill/>
          </p:spPr>
          <p:txBody>
            <a:bodyPr wrap="square" rtlCol="0">
              <a:spAutoFit/>
            </a:bodyPr>
            <a:lstStyle/>
            <a:p>
              <a:pPr algn="r" rtl="1"/>
              <a:r>
                <a:rPr lang="fa-IR" altLang="ko-KR" sz="2400" b="1" dirty="0">
                  <a:solidFill>
                    <a:schemeClr val="accent1"/>
                  </a:solidFill>
                  <a:cs typeface="B Nazanin" panose="00000400000000000000" pitchFamily="2" charset="-78"/>
                </a:rPr>
                <a:t>عنوان محتوا را اضافه کنید</a:t>
              </a:r>
              <a:endParaRPr lang="ko-KR" altLang="en-US" sz="2400" b="1" dirty="0">
                <a:solidFill>
                  <a:schemeClr val="accent1"/>
                </a:solidFill>
                <a:cs typeface="B Nazanin" panose="00000400000000000000" pitchFamily="2" charset="-78"/>
              </a:endParaRPr>
            </a:p>
          </p:txBody>
        </p:sp>
      </p:grpSp>
      <p:grpSp>
        <p:nvGrpSpPr>
          <p:cNvPr id="56" name="Group 55">
            <a:extLst>
              <a:ext uri="{FF2B5EF4-FFF2-40B4-BE49-F238E27FC236}">
                <a16:creationId xmlns:a16="http://schemas.microsoft.com/office/drawing/2014/main" id="{CB843EF0-BFBB-4C2A-9225-570A368F7F82}"/>
              </a:ext>
            </a:extLst>
          </p:cNvPr>
          <p:cNvGrpSpPr/>
          <p:nvPr/>
        </p:nvGrpSpPr>
        <p:grpSpPr>
          <a:xfrm>
            <a:off x="5760120" y="2678676"/>
            <a:ext cx="5803586" cy="967440"/>
            <a:chOff x="4932040" y="3928857"/>
            <a:chExt cx="3456384" cy="967440"/>
          </a:xfrm>
        </p:grpSpPr>
        <p:sp>
          <p:nvSpPr>
            <p:cNvPr id="57" name="TextBox 56">
              <a:extLst>
                <a:ext uri="{FF2B5EF4-FFF2-40B4-BE49-F238E27FC236}">
                  <a16:creationId xmlns:a16="http://schemas.microsoft.com/office/drawing/2014/main" id="{AA6FD399-24CE-452E-BEE1-FD6992A0905F}"/>
                </a:ext>
              </a:extLst>
            </p:cNvPr>
            <p:cNvSpPr txBox="1"/>
            <p:nvPr/>
          </p:nvSpPr>
          <p:spPr>
            <a:xfrm>
              <a:off x="4932040" y="4249966"/>
              <a:ext cx="345638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تغییر رنگ، عکس و متن آسان است. ارائه پاورپوینت مدرنی را دریافت کنید که به زیبایی طراحی شده است. 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sp>
          <p:nvSpPr>
            <p:cNvPr id="58" name="TextBox 57">
              <a:extLst>
                <a:ext uri="{FF2B5EF4-FFF2-40B4-BE49-F238E27FC236}">
                  <a16:creationId xmlns:a16="http://schemas.microsoft.com/office/drawing/2014/main" id="{EBD62995-9222-4C36-9CAD-1B8F0162A709}"/>
                </a:ext>
              </a:extLst>
            </p:cNvPr>
            <p:cNvSpPr txBox="1"/>
            <p:nvPr/>
          </p:nvSpPr>
          <p:spPr>
            <a:xfrm>
              <a:off x="4932040" y="3928857"/>
              <a:ext cx="3456384" cy="338554"/>
            </a:xfrm>
            <a:prstGeom prst="rect">
              <a:avLst/>
            </a:prstGeom>
            <a:noFill/>
          </p:spPr>
          <p:txBody>
            <a:bodyPr wrap="square" rtlCol="0" anchor="ctr">
              <a:spAutoFit/>
            </a:bodyPr>
            <a:lstStyle/>
            <a:p>
              <a:pPr algn="r" rtl="1"/>
              <a:r>
                <a:rPr lang="fa-IR" altLang="ko-KR" sz="1600" b="1" dirty="0">
                  <a:solidFill>
                    <a:schemeClr val="tx1">
                      <a:lumMod val="75000"/>
                      <a:lumOff val="25000"/>
                    </a:schemeClr>
                  </a:solidFill>
                  <a:cs typeface="B Nazanin" panose="00000400000000000000" pitchFamily="2" charset="-78"/>
                </a:rPr>
                <a:t>محتوا در اینجا</a:t>
              </a:r>
              <a:endParaRPr lang="ko-KR" altLang="en-US" sz="1600" b="1" dirty="0">
                <a:solidFill>
                  <a:schemeClr val="tx1">
                    <a:lumMod val="75000"/>
                    <a:lumOff val="25000"/>
                  </a:schemeClr>
                </a:solidFill>
                <a:cs typeface="B Nazanin" panose="00000400000000000000" pitchFamily="2" charset="-78"/>
              </a:endParaRPr>
            </a:p>
          </p:txBody>
        </p:sp>
      </p:grpSp>
      <p:sp>
        <p:nvSpPr>
          <p:cNvPr id="60" name="Teardrop 9">
            <a:extLst>
              <a:ext uri="{FF2B5EF4-FFF2-40B4-BE49-F238E27FC236}">
                <a16:creationId xmlns:a16="http://schemas.microsoft.com/office/drawing/2014/main" id="{CF97D690-5D7B-4E9F-B632-C0B81BE07BCF}"/>
              </a:ext>
            </a:extLst>
          </p:cNvPr>
          <p:cNvSpPr>
            <a:spLocks noChangeAspect="1"/>
          </p:cNvSpPr>
          <p:nvPr/>
        </p:nvSpPr>
        <p:spPr>
          <a:xfrm rot="18900000">
            <a:off x="5933472" y="4863826"/>
            <a:ext cx="512877" cy="437727"/>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61" name="Freeform 97">
            <a:extLst>
              <a:ext uri="{FF2B5EF4-FFF2-40B4-BE49-F238E27FC236}">
                <a16:creationId xmlns:a16="http://schemas.microsoft.com/office/drawing/2014/main" id="{98A73933-2A4A-411A-89E6-29F57C5B9CBD}"/>
              </a:ext>
            </a:extLst>
          </p:cNvPr>
          <p:cNvSpPr>
            <a:spLocks noChangeAspect="1"/>
          </p:cNvSpPr>
          <p:nvPr/>
        </p:nvSpPr>
        <p:spPr>
          <a:xfrm>
            <a:off x="5880357" y="4193436"/>
            <a:ext cx="619107" cy="462636"/>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62" name="Heart 17">
            <a:extLst>
              <a:ext uri="{FF2B5EF4-FFF2-40B4-BE49-F238E27FC236}">
                <a16:creationId xmlns:a16="http://schemas.microsoft.com/office/drawing/2014/main" id="{C5D35EE8-4413-4B7C-8D03-711100CF8D63}"/>
              </a:ext>
            </a:extLst>
          </p:cNvPr>
          <p:cNvSpPr/>
          <p:nvPr/>
        </p:nvSpPr>
        <p:spPr>
          <a:xfrm>
            <a:off x="5939261" y="5571890"/>
            <a:ext cx="501299" cy="491506"/>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Tree>
    <p:extLst>
      <p:ext uri="{BB962C8B-B14F-4D97-AF65-F5344CB8AC3E}">
        <p14:creationId xmlns:p14="http://schemas.microsoft.com/office/powerpoint/2010/main" val="18238022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55">
            <a:extLst>
              <a:ext uri="{FF2B5EF4-FFF2-40B4-BE49-F238E27FC236}">
                <a16:creationId xmlns:a16="http://schemas.microsoft.com/office/drawing/2014/main" id="{4B157EC3-203B-4551-BA2E-E62770BE426A}"/>
              </a:ext>
            </a:extLst>
          </p:cNvPr>
          <p:cNvGrpSpPr/>
          <p:nvPr/>
        </p:nvGrpSpPr>
        <p:grpSpPr>
          <a:xfrm>
            <a:off x="8940432" y="762314"/>
            <a:ext cx="2927637" cy="6098071"/>
            <a:chOff x="8940432" y="762314"/>
            <a:chExt cx="2927637" cy="6098071"/>
          </a:xfrm>
        </p:grpSpPr>
        <p:sp>
          <p:nvSpPr>
            <p:cNvPr id="4" name="Freeform: Shape 3">
              <a:extLst>
                <a:ext uri="{FF2B5EF4-FFF2-40B4-BE49-F238E27FC236}">
                  <a16:creationId xmlns:a16="http://schemas.microsoft.com/office/drawing/2014/main" id="{98869BD7-29C7-493E-95B3-6A28AF94533C}"/>
                </a:ext>
              </a:extLst>
            </p:cNvPr>
            <p:cNvSpPr/>
            <p:nvPr/>
          </p:nvSpPr>
          <p:spPr>
            <a:xfrm>
              <a:off x="8940432" y="762314"/>
              <a:ext cx="2927637" cy="6098071"/>
            </a:xfrm>
            <a:custGeom>
              <a:avLst/>
              <a:gdLst>
                <a:gd name="connsiteX0" fmla="*/ 1862902 w 1867973"/>
                <a:gd name="connsiteY0" fmla="*/ 2348754 h 3890863"/>
                <a:gd name="connsiteX1" fmla="*/ 1759765 w 1867973"/>
                <a:gd name="connsiteY1" fmla="*/ 2057991 h 3890863"/>
                <a:gd name="connsiteX2" fmla="*/ 1592310 w 1867973"/>
                <a:gd name="connsiteY2" fmla="*/ 1616899 h 3890863"/>
                <a:gd name="connsiteX3" fmla="*/ 1485367 w 1867973"/>
                <a:gd name="connsiteY3" fmla="*/ 1416333 h 3890863"/>
                <a:gd name="connsiteX4" fmla="*/ 1414579 w 1867973"/>
                <a:gd name="connsiteY4" fmla="*/ 1276660 h 3890863"/>
                <a:gd name="connsiteX5" fmla="*/ 1337321 w 1867973"/>
                <a:gd name="connsiteY5" fmla="*/ 1179993 h 3890863"/>
                <a:gd name="connsiteX6" fmla="*/ 1198409 w 1867973"/>
                <a:gd name="connsiteY6" fmla="*/ 1108824 h 3890863"/>
                <a:gd name="connsiteX7" fmla="*/ 1105167 w 1867973"/>
                <a:gd name="connsiteY7" fmla="*/ 997695 h 3890863"/>
                <a:gd name="connsiteX8" fmla="*/ 1105167 w 1867973"/>
                <a:gd name="connsiteY8" fmla="*/ 854978 h 3890863"/>
                <a:gd name="connsiteX9" fmla="*/ 1138658 w 1867973"/>
                <a:gd name="connsiteY9" fmla="*/ 820345 h 3890863"/>
                <a:gd name="connsiteX10" fmla="*/ 1151598 w 1867973"/>
                <a:gd name="connsiteY10" fmla="*/ 818061 h 3890863"/>
                <a:gd name="connsiteX11" fmla="*/ 1218580 w 1867973"/>
                <a:gd name="connsiteY11" fmla="*/ 763258 h 3890863"/>
                <a:gd name="connsiteX12" fmla="*/ 1249407 w 1867973"/>
                <a:gd name="connsiteY12" fmla="*/ 578296 h 3890863"/>
                <a:gd name="connsiteX13" fmla="*/ 1291652 w 1867973"/>
                <a:gd name="connsiteY13" fmla="*/ 531104 h 3890863"/>
                <a:gd name="connsiteX14" fmla="*/ 1325904 w 1867973"/>
                <a:gd name="connsiteY14" fmla="*/ 520448 h 3890863"/>
                <a:gd name="connsiteX15" fmla="*/ 1395930 w 1867973"/>
                <a:gd name="connsiteY15" fmla="*/ 468309 h 3890863"/>
                <a:gd name="connsiteX16" fmla="*/ 1439697 w 1867973"/>
                <a:gd name="connsiteY16" fmla="*/ 333583 h 3890863"/>
                <a:gd name="connsiteX17" fmla="*/ 1414579 w 1867973"/>
                <a:gd name="connsiteY17" fmla="*/ 155091 h 3890863"/>
                <a:gd name="connsiteX18" fmla="*/ 1395550 w 1867973"/>
                <a:gd name="connsiteY18" fmla="*/ 83162 h 3890863"/>
                <a:gd name="connsiteX19" fmla="*/ 1288987 w 1867973"/>
                <a:gd name="connsiteY19" fmla="*/ 7807 h 3890863"/>
                <a:gd name="connsiteX20" fmla="*/ 1124577 w 1867973"/>
                <a:gd name="connsiteY20" fmla="*/ 32925 h 3890863"/>
                <a:gd name="connsiteX21" fmla="*/ 1081571 w 1867973"/>
                <a:gd name="connsiteY21" fmla="*/ 110944 h 3890863"/>
                <a:gd name="connsiteX22" fmla="*/ 1080810 w 1867973"/>
                <a:gd name="connsiteY22" fmla="*/ 165367 h 3890863"/>
                <a:gd name="connsiteX23" fmla="*/ 1064826 w 1867973"/>
                <a:gd name="connsiteY23" fmla="*/ 172979 h 3890863"/>
                <a:gd name="connsiteX24" fmla="*/ 1003933 w 1867973"/>
                <a:gd name="connsiteY24" fmla="*/ 137965 h 3890863"/>
                <a:gd name="connsiteX25" fmla="*/ 896610 w 1867973"/>
                <a:gd name="connsiteY25" fmla="*/ 111325 h 3890863"/>
                <a:gd name="connsiteX26" fmla="*/ 796898 w 1867973"/>
                <a:gd name="connsiteY26" fmla="*/ 125406 h 3890863"/>
                <a:gd name="connsiteX27" fmla="*/ 661031 w 1867973"/>
                <a:gd name="connsiteY27" fmla="*/ 159658 h 3890863"/>
                <a:gd name="connsiteX28" fmla="*/ 566647 w 1867973"/>
                <a:gd name="connsiteY28" fmla="*/ 223215 h 3890863"/>
                <a:gd name="connsiteX29" fmla="*/ 552565 w 1867973"/>
                <a:gd name="connsiteY29" fmla="*/ 227021 h 3890863"/>
                <a:gd name="connsiteX30" fmla="*/ 532775 w 1867973"/>
                <a:gd name="connsiteY30" fmla="*/ 238438 h 3890863"/>
                <a:gd name="connsiteX31" fmla="*/ 516791 w 1867973"/>
                <a:gd name="connsiteY31" fmla="*/ 304279 h 3890863"/>
                <a:gd name="connsiteX32" fmla="*/ 512224 w 1867973"/>
                <a:gd name="connsiteY32" fmla="*/ 313793 h 3890863"/>
                <a:gd name="connsiteX33" fmla="*/ 463510 w 1867973"/>
                <a:gd name="connsiteY33" fmla="*/ 381917 h 3890863"/>
                <a:gd name="connsiteX34" fmla="*/ 445242 w 1867973"/>
                <a:gd name="connsiteY34" fmla="*/ 584766 h 3890863"/>
                <a:gd name="connsiteX35" fmla="*/ 418982 w 1867973"/>
                <a:gd name="connsiteY35" fmla="*/ 681814 h 3890863"/>
                <a:gd name="connsiteX36" fmla="*/ 382066 w 1867973"/>
                <a:gd name="connsiteY36" fmla="*/ 731289 h 3890863"/>
                <a:gd name="connsiteX37" fmla="*/ 391961 w 1867973"/>
                <a:gd name="connsiteY37" fmla="*/ 771250 h 3890863"/>
                <a:gd name="connsiteX38" fmla="*/ 414034 w 1867973"/>
                <a:gd name="connsiteY38" fmla="*/ 783429 h 3890863"/>
                <a:gd name="connsiteX39" fmla="*/ 427735 w 1867973"/>
                <a:gd name="connsiteY39" fmla="*/ 818442 h 3890863"/>
                <a:gd name="connsiteX40" fmla="*/ 419743 w 1867973"/>
                <a:gd name="connsiteY40" fmla="*/ 833285 h 3890863"/>
                <a:gd name="connsiteX41" fmla="*/ 427735 w 1867973"/>
                <a:gd name="connsiteY41" fmla="*/ 867156 h 3890863"/>
                <a:gd name="connsiteX42" fmla="*/ 463129 w 1867973"/>
                <a:gd name="connsiteY42" fmla="*/ 880096 h 3890863"/>
                <a:gd name="connsiteX43" fmla="*/ 482158 w 1867973"/>
                <a:gd name="connsiteY43" fmla="*/ 897222 h 3890863"/>
                <a:gd name="connsiteX44" fmla="*/ 460085 w 1867973"/>
                <a:gd name="connsiteY44" fmla="*/ 912065 h 3890863"/>
                <a:gd name="connsiteX45" fmla="*/ 432302 w 1867973"/>
                <a:gd name="connsiteY45" fmla="*/ 949742 h 3890863"/>
                <a:gd name="connsiteX46" fmla="*/ 447525 w 1867973"/>
                <a:gd name="connsiteY46" fmla="*/ 966107 h 3890863"/>
                <a:gd name="connsiteX47" fmla="*/ 470741 w 1867973"/>
                <a:gd name="connsiteY47" fmla="*/ 994270 h 3890863"/>
                <a:gd name="connsiteX48" fmla="*/ 500807 w 1867973"/>
                <a:gd name="connsiteY48" fmla="*/ 1052879 h 3890863"/>
                <a:gd name="connsiteX49" fmla="*/ 510321 w 1867973"/>
                <a:gd name="connsiteY49" fmla="*/ 1060491 h 3890863"/>
                <a:gd name="connsiteX50" fmla="*/ 573117 w 1867973"/>
                <a:gd name="connsiteY50" fmla="*/ 1082945 h 3890863"/>
                <a:gd name="connsiteX51" fmla="*/ 676634 w 1867973"/>
                <a:gd name="connsiteY51" fmla="*/ 1071528 h 3890863"/>
                <a:gd name="connsiteX52" fmla="*/ 716215 w 1867973"/>
                <a:gd name="connsiteY52" fmla="*/ 1091318 h 3890863"/>
                <a:gd name="connsiteX53" fmla="*/ 768735 w 1867973"/>
                <a:gd name="connsiteY53" fmla="*/ 1243169 h 3890863"/>
                <a:gd name="connsiteX54" fmla="*/ 735244 w 1867973"/>
                <a:gd name="connsiteY54" fmla="*/ 1295689 h 3890863"/>
                <a:gd name="connsiteX55" fmla="*/ 676254 w 1867973"/>
                <a:gd name="connsiteY55" fmla="*/ 1341359 h 3890863"/>
                <a:gd name="connsiteX56" fmla="*/ 640479 w 1867973"/>
                <a:gd name="connsiteY56" fmla="*/ 1416714 h 3890863"/>
                <a:gd name="connsiteX57" fmla="*/ 602802 w 1867973"/>
                <a:gd name="connsiteY57" fmla="*/ 1477226 h 3890863"/>
                <a:gd name="connsiteX58" fmla="*/ 468077 w 1867973"/>
                <a:gd name="connsiteY58" fmla="*/ 1608145 h 3890863"/>
                <a:gd name="connsiteX59" fmla="*/ 279309 w 1867973"/>
                <a:gd name="connsiteY59" fmla="*/ 1777503 h 3890863"/>
                <a:gd name="connsiteX60" fmla="*/ 261802 w 1867973"/>
                <a:gd name="connsiteY60" fmla="*/ 1794249 h 3890863"/>
                <a:gd name="connsiteX61" fmla="*/ 257235 w 1867973"/>
                <a:gd name="connsiteY61" fmla="*/ 1798055 h 3890863"/>
                <a:gd name="connsiteX62" fmla="*/ 131264 w 1867973"/>
                <a:gd name="connsiteY62" fmla="*/ 1976166 h 3890863"/>
                <a:gd name="connsiteX63" fmla="*/ 122891 w 1867973"/>
                <a:gd name="connsiteY63" fmla="*/ 2014985 h 3890863"/>
                <a:gd name="connsiteX64" fmla="*/ 139256 w 1867973"/>
                <a:gd name="connsiteY64" fmla="*/ 2110130 h 3890863"/>
                <a:gd name="connsiteX65" fmla="*/ 210044 w 1867973"/>
                <a:gd name="connsiteY65" fmla="*/ 2193477 h 3890863"/>
                <a:gd name="connsiteX66" fmla="*/ 232878 w 1867973"/>
                <a:gd name="connsiteY66" fmla="*/ 2207178 h 3890863"/>
                <a:gd name="connsiteX67" fmla="*/ 240871 w 1867973"/>
                <a:gd name="connsiteY67" fmla="*/ 2241430 h 3890863"/>
                <a:gd name="connsiteX68" fmla="*/ 220319 w 1867973"/>
                <a:gd name="connsiteY68" fmla="*/ 2274160 h 3890863"/>
                <a:gd name="connsiteX69" fmla="*/ 138875 w 1867973"/>
                <a:gd name="connsiteY69" fmla="*/ 2381484 h 3890863"/>
                <a:gd name="connsiteX70" fmla="*/ 26223 w 1867973"/>
                <a:gd name="connsiteY70" fmla="*/ 2637994 h 3890863"/>
                <a:gd name="connsiteX71" fmla="*/ 344 w 1867973"/>
                <a:gd name="connsiteY71" fmla="*/ 2823337 h 3890863"/>
                <a:gd name="connsiteX72" fmla="*/ 40686 w 1867973"/>
                <a:gd name="connsiteY72" fmla="*/ 3026947 h 3890863"/>
                <a:gd name="connsiteX73" fmla="*/ 245057 w 1867973"/>
                <a:gd name="connsiteY73" fmla="*/ 3333314 h 3890863"/>
                <a:gd name="connsiteX74" fmla="*/ 425071 w 1867973"/>
                <a:gd name="connsiteY74" fmla="*/ 3453577 h 3890863"/>
                <a:gd name="connsiteX75" fmla="*/ 474927 w 1867973"/>
                <a:gd name="connsiteY75" fmla="*/ 3539969 h 3890863"/>
                <a:gd name="connsiteX76" fmla="*/ 469218 w 1867973"/>
                <a:gd name="connsiteY76" fmla="*/ 3624457 h 3890863"/>
                <a:gd name="connsiteX77" fmla="*/ 499284 w 1867973"/>
                <a:gd name="connsiteY77" fmla="*/ 3890863 h 3890863"/>
                <a:gd name="connsiteX78" fmla="*/ 1210969 w 1867973"/>
                <a:gd name="connsiteY78" fmla="*/ 3890863 h 3890863"/>
                <a:gd name="connsiteX79" fmla="*/ 1230759 w 1867973"/>
                <a:gd name="connsiteY79" fmla="*/ 3848238 h 3890863"/>
                <a:gd name="connsiteX80" fmla="*/ 1301166 w 1867973"/>
                <a:gd name="connsiteY80" fmla="*/ 3690678 h 3890863"/>
                <a:gd name="connsiteX81" fmla="*/ 1343410 w 1867973"/>
                <a:gd name="connsiteY81" fmla="*/ 3611518 h 3890863"/>
                <a:gd name="connsiteX82" fmla="*/ 1390222 w 1867973"/>
                <a:gd name="connsiteY82" fmla="*/ 3483643 h 3890863"/>
                <a:gd name="connsiteX83" fmla="*/ 1377282 w 1867973"/>
                <a:gd name="connsiteY83" fmla="*/ 3205820 h 3890863"/>
                <a:gd name="connsiteX84" fmla="*/ 1383371 w 1867973"/>
                <a:gd name="connsiteY84" fmla="*/ 3157105 h 3890863"/>
                <a:gd name="connsiteX85" fmla="*/ 1410773 w 1867973"/>
                <a:gd name="connsiteY85" fmla="*/ 3111436 h 3890863"/>
                <a:gd name="connsiteX86" fmla="*/ 1728557 w 1867973"/>
                <a:gd name="connsiteY86" fmla="*/ 2622391 h 3890863"/>
                <a:gd name="connsiteX87" fmla="*/ 1783741 w 1867973"/>
                <a:gd name="connsiteY87" fmla="*/ 2523059 h 3890863"/>
                <a:gd name="connsiteX88" fmla="*/ 1834739 w 1867973"/>
                <a:gd name="connsiteY88" fmla="*/ 2449607 h 3890863"/>
                <a:gd name="connsiteX89" fmla="*/ 1862902 w 1867973"/>
                <a:gd name="connsiteY89" fmla="*/ 2348754 h 3890863"/>
                <a:gd name="connsiteX90" fmla="*/ 1520761 w 1867973"/>
                <a:gd name="connsiteY90" fmla="*/ 2413833 h 3890863"/>
                <a:gd name="connsiteX91" fmla="*/ 1439697 w 1867973"/>
                <a:gd name="connsiteY91" fmla="*/ 2606787 h 3890863"/>
                <a:gd name="connsiteX92" fmla="*/ 1331993 w 1867973"/>
                <a:gd name="connsiteY92" fmla="*/ 2837038 h 3890863"/>
                <a:gd name="connsiteX93" fmla="*/ 1261205 w 1867973"/>
                <a:gd name="connsiteY93" fmla="*/ 2962629 h 3890863"/>
                <a:gd name="connsiteX94" fmla="*/ 1252452 w 1867973"/>
                <a:gd name="connsiteY94" fmla="*/ 2965674 h 3890863"/>
                <a:gd name="connsiteX95" fmla="*/ 1177858 w 1867973"/>
                <a:gd name="connsiteY95" fmla="*/ 2841224 h 3890863"/>
                <a:gd name="connsiteX96" fmla="*/ 1157687 w 1867973"/>
                <a:gd name="connsiteY96" fmla="*/ 2707260 h 3890863"/>
                <a:gd name="connsiteX97" fmla="*/ 1141703 w 1867973"/>
                <a:gd name="connsiteY97" fmla="*/ 2545514 h 3890863"/>
                <a:gd name="connsiteX98" fmla="*/ 1139420 w 1867973"/>
                <a:gd name="connsiteY98" fmla="*/ 2506694 h 3890863"/>
                <a:gd name="connsiteX99" fmla="*/ 1171388 w 1867973"/>
                <a:gd name="connsiteY99" fmla="*/ 2371208 h 3890863"/>
                <a:gd name="connsiteX100" fmla="*/ 1289368 w 1867973"/>
                <a:gd name="connsiteY100" fmla="*/ 2115078 h 3890863"/>
                <a:gd name="connsiteX101" fmla="*/ 1325142 w 1867973"/>
                <a:gd name="connsiteY101" fmla="*/ 2000904 h 3890863"/>
                <a:gd name="connsiteX102" fmla="*/ 1337702 w 1867973"/>
                <a:gd name="connsiteY102" fmla="*/ 1969696 h 3890863"/>
                <a:gd name="connsiteX103" fmla="*/ 1357111 w 1867973"/>
                <a:gd name="connsiteY103" fmla="*/ 1968554 h 3890863"/>
                <a:gd name="connsiteX104" fmla="*/ 1397833 w 1867973"/>
                <a:gd name="connsiteY104" fmla="*/ 2034395 h 3890863"/>
                <a:gd name="connsiteX105" fmla="*/ 1519999 w 1867973"/>
                <a:gd name="connsiteY105" fmla="*/ 2293570 h 3890863"/>
                <a:gd name="connsiteX106" fmla="*/ 1520761 w 1867973"/>
                <a:gd name="connsiteY106" fmla="*/ 2413833 h 3890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867973" h="3890863">
                  <a:moveTo>
                    <a:pt x="1862902" y="2348754"/>
                  </a:moveTo>
                  <a:cubicBezTo>
                    <a:pt x="1830933" y="2250945"/>
                    <a:pt x="1795159" y="2154277"/>
                    <a:pt x="1759765" y="2057991"/>
                  </a:cubicBezTo>
                  <a:cubicBezTo>
                    <a:pt x="1705342" y="1910326"/>
                    <a:pt x="1653583" y="1761519"/>
                    <a:pt x="1592310" y="1616899"/>
                  </a:cubicBezTo>
                  <a:cubicBezTo>
                    <a:pt x="1562624" y="1546872"/>
                    <a:pt x="1531417" y="1477606"/>
                    <a:pt x="1485367" y="1416333"/>
                  </a:cubicBezTo>
                  <a:cubicBezTo>
                    <a:pt x="1453779" y="1373708"/>
                    <a:pt x="1429041" y="1328039"/>
                    <a:pt x="1414579" y="1276660"/>
                  </a:cubicBezTo>
                  <a:cubicBezTo>
                    <a:pt x="1402400" y="1234035"/>
                    <a:pt x="1377282" y="1199783"/>
                    <a:pt x="1337321" y="1179993"/>
                  </a:cubicBezTo>
                  <a:cubicBezTo>
                    <a:pt x="1290890" y="1156778"/>
                    <a:pt x="1246743" y="1128234"/>
                    <a:pt x="1198409" y="1108824"/>
                  </a:cubicBezTo>
                  <a:cubicBezTo>
                    <a:pt x="1147792" y="1088273"/>
                    <a:pt x="1113540" y="1054021"/>
                    <a:pt x="1105167" y="997695"/>
                  </a:cubicBezTo>
                  <a:cubicBezTo>
                    <a:pt x="1097936" y="950123"/>
                    <a:pt x="1100600" y="902550"/>
                    <a:pt x="1105167" y="854978"/>
                  </a:cubicBezTo>
                  <a:cubicBezTo>
                    <a:pt x="1107070" y="836329"/>
                    <a:pt x="1118107" y="823009"/>
                    <a:pt x="1138658" y="820345"/>
                  </a:cubicBezTo>
                  <a:cubicBezTo>
                    <a:pt x="1143225" y="819964"/>
                    <a:pt x="1147412" y="818442"/>
                    <a:pt x="1151598" y="818061"/>
                  </a:cubicBezTo>
                  <a:cubicBezTo>
                    <a:pt x="1185850" y="814256"/>
                    <a:pt x="1210588" y="800935"/>
                    <a:pt x="1218580" y="763258"/>
                  </a:cubicBezTo>
                  <a:cubicBezTo>
                    <a:pt x="1231900" y="701985"/>
                    <a:pt x="1241415" y="640331"/>
                    <a:pt x="1249407" y="578296"/>
                  </a:cubicBezTo>
                  <a:cubicBezTo>
                    <a:pt x="1253213" y="548611"/>
                    <a:pt x="1261966" y="536813"/>
                    <a:pt x="1291652" y="531104"/>
                  </a:cubicBezTo>
                  <a:cubicBezTo>
                    <a:pt x="1303450" y="528821"/>
                    <a:pt x="1315248" y="526918"/>
                    <a:pt x="1325904" y="520448"/>
                  </a:cubicBezTo>
                  <a:cubicBezTo>
                    <a:pt x="1350641" y="505225"/>
                    <a:pt x="1374618" y="488479"/>
                    <a:pt x="1395930" y="468309"/>
                  </a:cubicBezTo>
                  <a:cubicBezTo>
                    <a:pt x="1434750" y="431392"/>
                    <a:pt x="1453017" y="387626"/>
                    <a:pt x="1439697" y="333583"/>
                  </a:cubicBezTo>
                  <a:cubicBezTo>
                    <a:pt x="1425235" y="274974"/>
                    <a:pt x="1420287" y="214842"/>
                    <a:pt x="1414579" y="155091"/>
                  </a:cubicBezTo>
                  <a:cubicBezTo>
                    <a:pt x="1412295" y="130354"/>
                    <a:pt x="1408109" y="105616"/>
                    <a:pt x="1395550" y="83162"/>
                  </a:cubicBezTo>
                  <a:cubicBezTo>
                    <a:pt x="1372334" y="39776"/>
                    <a:pt x="1334276" y="18844"/>
                    <a:pt x="1288987" y="7807"/>
                  </a:cubicBezTo>
                  <a:cubicBezTo>
                    <a:pt x="1230759" y="-6274"/>
                    <a:pt x="1175194" y="-3230"/>
                    <a:pt x="1124577" y="32925"/>
                  </a:cubicBezTo>
                  <a:cubicBezTo>
                    <a:pt x="1097556" y="52335"/>
                    <a:pt x="1080810" y="76311"/>
                    <a:pt x="1081571" y="110944"/>
                  </a:cubicBezTo>
                  <a:cubicBezTo>
                    <a:pt x="1081952" y="129212"/>
                    <a:pt x="1084997" y="147480"/>
                    <a:pt x="1080810" y="165367"/>
                  </a:cubicBezTo>
                  <a:cubicBezTo>
                    <a:pt x="1077766" y="179448"/>
                    <a:pt x="1077005" y="179829"/>
                    <a:pt x="1064826" y="172979"/>
                  </a:cubicBezTo>
                  <a:cubicBezTo>
                    <a:pt x="1044275" y="161561"/>
                    <a:pt x="1024104" y="149763"/>
                    <a:pt x="1003933" y="137965"/>
                  </a:cubicBezTo>
                  <a:cubicBezTo>
                    <a:pt x="970823" y="118556"/>
                    <a:pt x="935429" y="107138"/>
                    <a:pt x="896610" y="111325"/>
                  </a:cubicBezTo>
                  <a:cubicBezTo>
                    <a:pt x="863119" y="114750"/>
                    <a:pt x="830008" y="118556"/>
                    <a:pt x="796898" y="125406"/>
                  </a:cubicBezTo>
                  <a:cubicBezTo>
                    <a:pt x="751228" y="134921"/>
                    <a:pt x="704417" y="142152"/>
                    <a:pt x="661031" y="159658"/>
                  </a:cubicBezTo>
                  <a:cubicBezTo>
                    <a:pt x="625256" y="174120"/>
                    <a:pt x="587579" y="186299"/>
                    <a:pt x="566647" y="223215"/>
                  </a:cubicBezTo>
                  <a:cubicBezTo>
                    <a:pt x="563602" y="228543"/>
                    <a:pt x="557894" y="228924"/>
                    <a:pt x="552565" y="227021"/>
                  </a:cubicBezTo>
                  <a:cubicBezTo>
                    <a:pt x="540767" y="222073"/>
                    <a:pt x="535439" y="227021"/>
                    <a:pt x="532775" y="238438"/>
                  </a:cubicBezTo>
                  <a:cubicBezTo>
                    <a:pt x="527828" y="260512"/>
                    <a:pt x="522119" y="282205"/>
                    <a:pt x="516791" y="304279"/>
                  </a:cubicBezTo>
                  <a:cubicBezTo>
                    <a:pt x="516030" y="307704"/>
                    <a:pt x="515649" y="311510"/>
                    <a:pt x="512224" y="313793"/>
                  </a:cubicBezTo>
                  <a:cubicBezTo>
                    <a:pt x="489389" y="331680"/>
                    <a:pt x="473785" y="356038"/>
                    <a:pt x="463510" y="381917"/>
                  </a:cubicBezTo>
                  <a:cubicBezTo>
                    <a:pt x="437630" y="447377"/>
                    <a:pt x="427355" y="515500"/>
                    <a:pt x="445242" y="584766"/>
                  </a:cubicBezTo>
                  <a:cubicBezTo>
                    <a:pt x="455137" y="623205"/>
                    <a:pt x="450570" y="654412"/>
                    <a:pt x="418982" y="681814"/>
                  </a:cubicBezTo>
                  <a:cubicBezTo>
                    <a:pt x="403759" y="695134"/>
                    <a:pt x="393102" y="713783"/>
                    <a:pt x="382066" y="731289"/>
                  </a:cubicBezTo>
                  <a:cubicBezTo>
                    <a:pt x="371790" y="748035"/>
                    <a:pt x="375596" y="760594"/>
                    <a:pt x="391961" y="771250"/>
                  </a:cubicBezTo>
                  <a:cubicBezTo>
                    <a:pt x="399192" y="775817"/>
                    <a:pt x="406803" y="779623"/>
                    <a:pt x="414034" y="783429"/>
                  </a:cubicBezTo>
                  <a:cubicBezTo>
                    <a:pt x="433444" y="793324"/>
                    <a:pt x="435727" y="798652"/>
                    <a:pt x="427735" y="818442"/>
                  </a:cubicBezTo>
                  <a:cubicBezTo>
                    <a:pt x="425452" y="823770"/>
                    <a:pt x="423168" y="828718"/>
                    <a:pt x="419743" y="833285"/>
                  </a:cubicBezTo>
                  <a:cubicBezTo>
                    <a:pt x="410609" y="845463"/>
                    <a:pt x="413654" y="861067"/>
                    <a:pt x="427735" y="867156"/>
                  </a:cubicBezTo>
                  <a:cubicBezTo>
                    <a:pt x="439153" y="872104"/>
                    <a:pt x="451331" y="875529"/>
                    <a:pt x="463129" y="880096"/>
                  </a:cubicBezTo>
                  <a:cubicBezTo>
                    <a:pt x="471502" y="883141"/>
                    <a:pt x="483300" y="885044"/>
                    <a:pt x="482158" y="897222"/>
                  </a:cubicBezTo>
                  <a:cubicBezTo>
                    <a:pt x="481016" y="909401"/>
                    <a:pt x="469218" y="910162"/>
                    <a:pt x="460085" y="912065"/>
                  </a:cubicBezTo>
                  <a:cubicBezTo>
                    <a:pt x="439533" y="916251"/>
                    <a:pt x="430019" y="929191"/>
                    <a:pt x="432302" y="949742"/>
                  </a:cubicBezTo>
                  <a:cubicBezTo>
                    <a:pt x="433444" y="959257"/>
                    <a:pt x="438391" y="964204"/>
                    <a:pt x="447525" y="966107"/>
                  </a:cubicBezTo>
                  <a:cubicBezTo>
                    <a:pt x="469980" y="970674"/>
                    <a:pt x="470360" y="970674"/>
                    <a:pt x="470741" y="994270"/>
                  </a:cubicBezTo>
                  <a:cubicBezTo>
                    <a:pt x="471121" y="1019008"/>
                    <a:pt x="479494" y="1039178"/>
                    <a:pt x="500807" y="1052879"/>
                  </a:cubicBezTo>
                  <a:cubicBezTo>
                    <a:pt x="504232" y="1055163"/>
                    <a:pt x="507276" y="1057827"/>
                    <a:pt x="510321" y="1060491"/>
                  </a:cubicBezTo>
                  <a:cubicBezTo>
                    <a:pt x="528208" y="1076856"/>
                    <a:pt x="548379" y="1085609"/>
                    <a:pt x="573117" y="1082945"/>
                  </a:cubicBezTo>
                  <a:cubicBezTo>
                    <a:pt x="607750" y="1078759"/>
                    <a:pt x="642382" y="1075714"/>
                    <a:pt x="676634" y="1071528"/>
                  </a:cubicBezTo>
                  <a:cubicBezTo>
                    <a:pt x="699089" y="1068483"/>
                    <a:pt x="706700" y="1071147"/>
                    <a:pt x="716215" y="1091318"/>
                  </a:cubicBezTo>
                  <a:cubicBezTo>
                    <a:pt x="739430" y="1140032"/>
                    <a:pt x="756176" y="1191030"/>
                    <a:pt x="768735" y="1243169"/>
                  </a:cubicBezTo>
                  <a:cubicBezTo>
                    <a:pt x="777488" y="1280466"/>
                    <a:pt x="773682" y="1287316"/>
                    <a:pt x="735244" y="1295689"/>
                  </a:cubicBezTo>
                  <a:cubicBezTo>
                    <a:pt x="707842" y="1301779"/>
                    <a:pt x="688432" y="1316621"/>
                    <a:pt x="676254" y="1341359"/>
                  </a:cubicBezTo>
                  <a:cubicBezTo>
                    <a:pt x="663695" y="1366096"/>
                    <a:pt x="651897" y="1391215"/>
                    <a:pt x="640479" y="1416714"/>
                  </a:cubicBezTo>
                  <a:cubicBezTo>
                    <a:pt x="630584" y="1438787"/>
                    <a:pt x="617645" y="1458577"/>
                    <a:pt x="602802" y="1477226"/>
                  </a:cubicBezTo>
                  <a:cubicBezTo>
                    <a:pt x="563602" y="1526701"/>
                    <a:pt x="514888" y="1566662"/>
                    <a:pt x="468077" y="1608145"/>
                  </a:cubicBezTo>
                  <a:cubicBezTo>
                    <a:pt x="404900" y="1664090"/>
                    <a:pt x="339821" y="1718513"/>
                    <a:pt x="279309" y="1777503"/>
                  </a:cubicBezTo>
                  <a:cubicBezTo>
                    <a:pt x="275884" y="1785496"/>
                    <a:pt x="270936" y="1791585"/>
                    <a:pt x="261802" y="1794249"/>
                  </a:cubicBezTo>
                  <a:cubicBezTo>
                    <a:pt x="260280" y="1795391"/>
                    <a:pt x="258758" y="1796532"/>
                    <a:pt x="257235" y="1798055"/>
                  </a:cubicBezTo>
                  <a:cubicBezTo>
                    <a:pt x="203574" y="1849433"/>
                    <a:pt x="164374" y="1910706"/>
                    <a:pt x="131264" y="1976166"/>
                  </a:cubicBezTo>
                  <a:cubicBezTo>
                    <a:pt x="125174" y="1988345"/>
                    <a:pt x="121749" y="2001284"/>
                    <a:pt x="122891" y="2014985"/>
                  </a:cubicBezTo>
                  <a:cubicBezTo>
                    <a:pt x="125555" y="2047334"/>
                    <a:pt x="130883" y="2078922"/>
                    <a:pt x="139256" y="2110130"/>
                  </a:cubicBezTo>
                  <a:cubicBezTo>
                    <a:pt x="149531" y="2149330"/>
                    <a:pt x="171986" y="2177873"/>
                    <a:pt x="210044" y="2193477"/>
                  </a:cubicBezTo>
                  <a:cubicBezTo>
                    <a:pt x="218416" y="2196902"/>
                    <a:pt x="226028" y="2201469"/>
                    <a:pt x="232878" y="2207178"/>
                  </a:cubicBezTo>
                  <a:cubicBezTo>
                    <a:pt x="245057" y="2216692"/>
                    <a:pt x="247340" y="2227349"/>
                    <a:pt x="240871" y="2241430"/>
                  </a:cubicBezTo>
                  <a:cubicBezTo>
                    <a:pt x="235542" y="2253228"/>
                    <a:pt x="227931" y="2263884"/>
                    <a:pt x="220319" y="2274160"/>
                  </a:cubicBezTo>
                  <a:cubicBezTo>
                    <a:pt x="193298" y="2309935"/>
                    <a:pt x="162471" y="2343045"/>
                    <a:pt x="138875" y="2381484"/>
                  </a:cubicBezTo>
                  <a:cubicBezTo>
                    <a:pt x="89400" y="2461405"/>
                    <a:pt x="54386" y="2548177"/>
                    <a:pt x="26223" y="2637994"/>
                  </a:cubicBezTo>
                  <a:cubicBezTo>
                    <a:pt x="7194" y="2698126"/>
                    <a:pt x="-1939" y="2760160"/>
                    <a:pt x="344" y="2823337"/>
                  </a:cubicBezTo>
                  <a:cubicBezTo>
                    <a:pt x="3008" y="2892983"/>
                    <a:pt x="18612" y="2960726"/>
                    <a:pt x="40686" y="3026947"/>
                  </a:cubicBezTo>
                  <a:cubicBezTo>
                    <a:pt x="81027" y="3147591"/>
                    <a:pt x="145726" y="3251108"/>
                    <a:pt x="245057" y="3333314"/>
                  </a:cubicBezTo>
                  <a:cubicBezTo>
                    <a:pt x="301383" y="3379744"/>
                    <a:pt x="362656" y="3417422"/>
                    <a:pt x="425071" y="3453577"/>
                  </a:cubicBezTo>
                  <a:cubicBezTo>
                    <a:pt x="457801" y="3472606"/>
                    <a:pt x="472644" y="3503433"/>
                    <a:pt x="474927" y="3539969"/>
                  </a:cubicBezTo>
                  <a:cubicBezTo>
                    <a:pt x="476830" y="3568131"/>
                    <a:pt x="472263" y="3596675"/>
                    <a:pt x="469218" y="3624457"/>
                  </a:cubicBezTo>
                  <a:cubicBezTo>
                    <a:pt x="460085" y="3715416"/>
                    <a:pt x="469599" y="3804091"/>
                    <a:pt x="499284" y="3890863"/>
                  </a:cubicBezTo>
                  <a:cubicBezTo>
                    <a:pt x="736386" y="3890863"/>
                    <a:pt x="973867" y="3890863"/>
                    <a:pt x="1210969" y="3890863"/>
                  </a:cubicBezTo>
                  <a:cubicBezTo>
                    <a:pt x="1218961" y="3877162"/>
                    <a:pt x="1225431" y="3863081"/>
                    <a:pt x="1230759" y="3848238"/>
                  </a:cubicBezTo>
                  <a:cubicBezTo>
                    <a:pt x="1249788" y="3793815"/>
                    <a:pt x="1269958" y="3739773"/>
                    <a:pt x="1301166" y="3690678"/>
                  </a:cubicBezTo>
                  <a:cubicBezTo>
                    <a:pt x="1317150" y="3665560"/>
                    <a:pt x="1330471" y="3638539"/>
                    <a:pt x="1343410" y="3611518"/>
                  </a:cubicBezTo>
                  <a:cubicBezTo>
                    <a:pt x="1363200" y="3570415"/>
                    <a:pt x="1382991" y="3528932"/>
                    <a:pt x="1390222" y="3483643"/>
                  </a:cubicBezTo>
                  <a:cubicBezTo>
                    <a:pt x="1405064" y="3390401"/>
                    <a:pt x="1398594" y="3297539"/>
                    <a:pt x="1377282" y="3205820"/>
                  </a:cubicBezTo>
                  <a:cubicBezTo>
                    <a:pt x="1373096" y="3188313"/>
                    <a:pt x="1373476" y="3172709"/>
                    <a:pt x="1383371" y="3157105"/>
                  </a:cubicBezTo>
                  <a:cubicBezTo>
                    <a:pt x="1392886" y="3142263"/>
                    <a:pt x="1401639" y="3126659"/>
                    <a:pt x="1410773" y="3111436"/>
                  </a:cubicBezTo>
                  <a:cubicBezTo>
                    <a:pt x="1513910" y="2946645"/>
                    <a:pt x="1622756" y="2785659"/>
                    <a:pt x="1728557" y="2622391"/>
                  </a:cubicBezTo>
                  <a:cubicBezTo>
                    <a:pt x="1749109" y="2590422"/>
                    <a:pt x="1772704" y="2560356"/>
                    <a:pt x="1783741" y="2523059"/>
                  </a:cubicBezTo>
                  <a:cubicBezTo>
                    <a:pt x="1792495" y="2492613"/>
                    <a:pt x="1810382" y="2469398"/>
                    <a:pt x="1834739" y="2449607"/>
                  </a:cubicBezTo>
                  <a:cubicBezTo>
                    <a:pt x="1865185" y="2424109"/>
                    <a:pt x="1875080" y="2386051"/>
                    <a:pt x="1862902" y="2348754"/>
                  </a:cubicBezTo>
                  <a:close/>
                  <a:moveTo>
                    <a:pt x="1520761" y="2413833"/>
                  </a:moveTo>
                  <a:cubicBezTo>
                    <a:pt x="1500209" y="2480815"/>
                    <a:pt x="1468621" y="2543230"/>
                    <a:pt x="1439697" y="2606787"/>
                  </a:cubicBezTo>
                  <a:cubicBezTo>
                    <a:pt x="1404684" y="2684044"/>
                    <a:pt x="1368529" y="2760541"/>
                    <a:pt x="1331993" y="2837038"/>
                  </a:cubicBezTo>
                  <a:cubicBezTo>
                    <a:pt x="1311061" y="2880424"/>
                    <a:pt x="1285943" y="2921526"/>
                    <a:pt x="1261205" y="2962629"/>
                  </a:cubicBezTo>
                  <a:cubicBezTo>
                    <a:pt x="1258922" y="2966054"/>
                    <a:pt x="1257019" y="2971002"/>
                    <a:pt x="1252452" y="2965674"/>
                  </a:cubicBezTo>
                  <a:cubicBezTo>
                    <a:pt x="1221625" y="2927616"/>
                    <a:pt x="1189276" y="2890319"/>
                    <a:pt x="1177858" y="2841224"/>
                  </a:cubicBezTo>
                  <a:cubicBezTo>
                    <a:pt x="1167582" y="2797077"/>
                    <a:pt x="1163016" y="2752168"/>
                    <a:pt x="1157687" y="2707260"/>
                  </a:cubicBezTo>
                  <a:cubicBezTo>
                    <a:pt x="1151218" y="2653598"/>
                    <a:pt x="1145889" y="2599556"/>
                    <a:pt x="1141703" y="2545514"/>
                  </a:cubicBezTo>
                  <a:cubicBezTo>
                    <a:pt x="1140561" y="2532574"/>
                    <a:pt x="1140181" y="2519634"/>
                    <a:pt x="1139420" y="2506694"/>
                  </a:cubicBezTo>
                  <a:cubicBezTo>
                    <a:pt x="1137517" y="2458741"/>
                    <a:pt x="1151218" y="2414214"/>
                    <a:pt x="1171388" y="2371208"/>
                  </a:cubicBezTo>
                  <a:cubicBezTo>
                    <a:pt x="1210969" y="2285958"/>
                    <a:pt x="1249788" y="2200328"/>
                    <a:pt x="1289368" y="2115078"/>
                  </a:cubicBezTo>
                  <a:cubicBezTo>
                    <a:pt x="1306113" y="2078542"/>
                    <a:pt x="1314106" y="2039342"/>
                    <a:pt x="1325142" y="2000904"/>
                  </a:cubicBezTo>
                  <a:cubicBezTo>
                    <a:pt x="1328187" y="1989867"/>
                    <a:pt x="1331612" y="1979211"/>
                    <a:pt x="1337702" y="1969696"/>
                  </a:cubicBezTo>
                  <a:cubicBezTo>
                    <a:pt x="1344552" y="1959040"/>
                    <a:pt x="1349119" y="1959040"/>
                    <a:pt x="1357111" y="1968554"/>
                  </a:cubicBezTo>
                  <a:cubicBezTo>
                    <a:pt x="1373476" y="1988725"/>
                    <a:pt x="1385655" y="2011560"/>
                    <a:pt x="1397833" y="2034395"/>
                  </a:cubicBezTo>
                  <a:cubicBezTo>
                    <a:pt x="1443122" y="2118883"/>
                    <a:pt x="1483844" y="2205275"/>
                    <a:pt x="1519999" y="2293570"/>
                  </a:cubicBezTo>
                  <a:cubicBezTo>
                    <a:pt x="1537126" y="2334292"/>
                    <a:pt x="1533320" y="2373491"/>
                    <a:pt x="1520761" y="2413833"/>
                  </a:cubicBezTo>
                  <a:close/>
                </a:path>
              </a:pathLst>
            </a:custGeom>
            <a:solidFill>
              <a:schemeClr val="accent1"/>
            </a:solidFill>
            <a:ln w="3802" cap="flat">
              <a:noFill/>
              <a:prstDash val="solid"/>
              <a:miter/>
            </a:ln>
          </p:spPr>
          <p:txBody>
            <a:bodyPr rtlCol="0" anchor="ctr"/>
            <a:lstStyle/>
            <a:p>
              <a:endParaRPr lang="en-US">
                <a:cs typeface="B Nazanin" panose="00000400000000000000" pitchFamily="2" charset="-78"/>
              </a:endParaRPr>
            </a:p>
          </p:txBody>
        </p:sp>
        <p:sp>
          <p:nvSpPr>
            <p:cNvPr id="6" name="Heart 5">
              <a:extLst>
                <a:ext uri="{FF2B5EF4-FFF2-40B4-BE49-F238E27FC236}">
                  <a16:creationId xmlns:a16="http://schemas.microsoft.com/office/drawing/2014/main" id="{B4E85DF3-2242-4CF2-9AD3-EB87B1993AFA}"/>
                </a:ext>
              </a:extLst>
            </p:cNvPr>
            <p:cNvSpPr/>
            <p:nvPr/>
          </p:nvSpPr>
          <p:spPr>
            <a:xfrm>
              <a:off x="9091265" y="4708325"/>
              <a:ext cx="1312985" cy="1312985"/>
            </a:xfrm>
            <a:prstGeom prst="hear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7" name="Graphic 42">
              <a:extLst>
                <a:ext uri="{FF2B5EF4-FFF2-40B4-BE49-F238E27FC236}">
                  <a16:creationId xmlns:a16="http://schemas.microsoft.com/office/drawing/2014/main" id="{6613FC2C-D24D-4F1E-9B54-198BE1C30483}"/>
                </a:ext>
              </a:extLst>
            </p:cNvPr>
            <p:cNvSpPr/>
            <p:nvPr/>
          </p:nvSpPr>
          <p:spPr>
            <a:xfrm flipH="1">
              <a:off x="9292291" y="4977954"/>
              <a:ext cx="692826" cy="773725"/>
            </a:xfrm>
            <a:custGeom>
              <a:avLst/>
              <a:gdLst>
                <a:gd name="connsiteX0" fmla="*/ 1565723 w 1565722"/>
                <a:gd name="connsiteY0" fmla="*/ 353902 h 1748546"/>
                <a:gd name="connsiteX1" fmla="*/ 1565723 w 1565722"/>
                <a:gd name="connsiteY1" fmla="*/ 393528 h 1748546"/>
                <a:gd name="connsiteX2" fmla="*/ 1564630 w 1565722"/>
                <a:gd name="connsiteY2" fmla="*/ 398720 h 1748546"/>
                <a:gd name="connsiteX3" fmla="*/ 1494669 w 1565722"/>
                <a:gd name="connsiteY3" fmla="*/ 568429 h 1748546"/>
                <a:gd name="connsiteX4" fmla="*/ 1377021 w 1565722"/>
                <a:gd name="connsiteY4" fmla="*/ 686214 h 1748546"/>
                <a:gd name="connsiteX5" fmla="*/ 1305557 w 1565722"/>
                <a:gd name="connsiteY5" fmla="*/ 748660 h 1748546"/>
                <a:gd name="connsiteX6" fmla="*/ 1290390 w 1565722"/>
                <a:gd name="connsiteY6" fmla="*/ 814384 h 1748546"/>
                <a:gd name="connsiteX7" fmla="*/ 1307880 w 1565722"/>
                <a:gd name="connsiteY7" fmla="*/ 952392 h 1748546"/>
                <a:gd name="connsiteX8" fmla="*/ 1264428 w 1565722"/>
                <a:gd name="connsiteY8" fmla="*/ 1085891 h 1748546"/>
                <a:gd name="connsiteX9" fmla="*/ 1135029 w 1565722"/>
                <a:gd name="connsiteY9" fmla="*/ 1295499 h 1748546"/>
                <a:gd name="connsiteX10" fmla="*/ 924737 w 1565722"/>
                <a:gd name="connsiteY10" fmla="*/ 1536945 h 1748546"/>
                <a:gd name="connsiteX11" fmla="*/ 741501 w 1565722"/>
                <a:gd name="connsiteY11" fmla="*/ 1687251 h 1748546"/>
                <a:gd name="connsiteX12" fmla="*/ 528476 w 1565722"/>
                <a:gd name="connsiteY12" fmla="*/ 1746144 h 1748546"/>
                <a:gd name="connsiteX13" fmla="*/ 409461 w 1565722"/>
                <a:gd name="connsiteY13" fmla="*/ 1682605 h 1748546"/>
                <a:gd name="connsiteX14" fmla="*/ 356444 w 1565722"/>
                <a:gd name="connsiteY14" fmla="*/ 1604856 h 1748546"/>
                <a:gd name="connsiteX15" fmla="*/ 349749 w 1565722"/>
                <a:gd name="connsiteY15" fmla="*/ 1593378 h 1748546"/>
                <a:gd name="connsiteX16" fmla="*/ 348109 w 1565722"/>
                <a:gd name="connsiteY16" fmla="*/ 1599800 h 1748546"/>
                <a:gd name="connsiteX17" fmla="*/ 255466 w 1565722"/>
                <a:gd name="connsiteY17" fmla="*/ 1699822 h 1748546"/>
                <a:gd name="connsiteX18" fmla="*/ 176214 w 1565722"/>
                <a:gd name="connsiteY18" fmla="*/ 1690667 h 1748546"/>
                <a:gd name="connsiteX19" fmla="*/ 145470 w 1565722"/>
                <a:gd name="connsiteY19" fmla="*/ 1628905 h 1748546"/>
                <a:gd name="connsiteX20" fmla="*/ 151892 w 1565722"/>
                <a:gd name="connsiteY20" fmla="*/ 1582583 h 1748546"/>
                <a:gd name="connsiteX21" fmla="*/ 151482 w 1565722"/>
                <a:gd name="connsiteY21" fmla="*/ 1582310 h 1748546"/>
                <a:gd name="connsiteX22" fmla="*/ 148749 w 1565722"/>
                <a:gd name="connsiteY22" fmla="*/ 1581900 h 1748546"/>
                <a:gd name="connsiteX23" fmla="*/ 61162 w 1565722"/>
                <a:gd name="connsiteY23" fmla="*/ 1517542 h 1748546"/>
                <a:gd name="connsiteX24" fmla="*/ 44082 w 1565722"/>
                <a:gd name="connsiteY24" fmla="*/ 1473680 h 1748546"/>
                <a:gd name="connsiteX25" fmla="*/ 1723 w 1565722"/>
                <a:gd name="connsiteY25" fmla="*/ 1316406 h 1748546"/>
                <a:gd name="connsiteX26" fmla="*/ 63212 w 1565722"/>
                <a:gd name="connsiteY26" fmla="*/ 1198211 h 1748546"/>
                <a:gd name="connsiteX27" fmla="*/ 152985 w 1565722"/>
                <a:gd name="connsiteY27" fmla="*/ 1182497 h 1748546"/>
                <a:gd name="connsiteX28" fmla="*/ 160090 w 1565722"/>
                <a:gd name="connsiteY28" fmla="*/ 1177168 h 1748546"/>
                <a:gd name="connsiteX29" fmla="*/ 165146 w 1565722"/>
                <a:gd name="connsiteY29" fmla="*/ 1149703 h 1748546"/>
                <a:gd name="connsiteX30" fmla="*/ 190562 w 1565722"/>
                <a:gd name="connsiteY30" fmla="*/ 1076053 h 1748546"/>
                <a:gd name="connsiteX31" fmla="*/ 266944 w 1565722"/>
                <a:gd name="connsiteY31" fmla="*/ 1027272 h 1748546"/>
                <a:gd name="connsiteX32" fmla="*/ 347973 w 1565722"/>
                <a:gd name="connsiteY32" fmla="*/ 1061296 h 1748546"/>
                <a:gd name="connsiteX33" fmla="*/ 392928 w 1565722"/>
                <a:gd name="connsiteY33" fmla="*/ 1118685 h 1748546"/>
                <a:gd name="connsiteX34" fmla="*/ 469857 w 1565722"/>
                <a:gd name="connsiteY34" fmla="*/ 1228135 h 1748546"/>
                <a:gd name="connsiteX35" fmla="*/ 475459 w 1565722"/>
                <a:gd name="connsiteY35" fmla="*/ 1235240 h 1748546"/>
                <a:gd name="connsiteX36" fmla="*/ 476552 w 1565722"/>
                <a:gd name="connsiteY36" fmla="*/ 1229092 h 1748546"/>
                <a:gd name="connsiteX37" fmla="*/ 529433 w 1565722"/>
                <a:gd name="connsiteY37" fmla="*/ 1061432 h 1748546"/>
                <a:gd name="connsiteX38" fmla="*/ 658696 w 1565722"/>
                <a:gd name="connsiteY38" fmla="*/ 896506 h 1748546"/>
                <a:gd name="connsiteX39" fmla="*/ 661155 w 1565722"/>
                <a:gd name="connsiteY39" fmla="*/ 879152 h 1748546"/>
                <a:gd name="connsiteX40" fmla="*/ 646671 w 1565722"/>
                <a:gd name="connsiteY40" fmla="*/ 881065 h 1748546"/>
                <a:gd name="connsiteX41" fmla="*/ 554985 w 1565722"/>
                <a:gd name="connsiteY41" fmla="*/ 898555 h 1748546"/>
                <a:gd name="connsiteX42" fmla="*/ 502378 w 1565722"/>
                <a:gd name="connsiteY42" fmla="*/ 902928 h 1748546"/>
                <a:gd name="connsiteX43" fmla="*/ 433510 w 1565722"/>
                <a:gd name="connsiteY43" fmla="*/ 845675 h 1748546"/>
                <a:gd name="connsiteX44" fmla="*/ 431187 w 1565722"/>
                <a:gd name="connsiteY44" fmla="*/ 801130 h 1748546"/>
                <a:gd name="connsiteX45" fmla="*/ 446628 w 1565722"/>
                <a:gd name="connsiteY45" fmla="*/ 739641 h 1748546"/>
                <a:gd name="connsiteX46" fmla="*/ 515905 w 1565722"/>
                <a:gd name="connsiteY46" fmla="*/ 521151 h 1748546"/>
                <a:gd name="connsiteX47" fmla="*/ 566053 w 1565722"/>
                <a:gd name="connsiteY47" fmla="*/ 469637 h 1748546"/>
                <a:gd name="connsiteX48" fmla="*/ 621529 w 1565722"/>
                <a:gd name="connsiteY48" fmla="*/ 460209 h 1748546"/>
                <a:gd name="connsiteX49" fmla="*/ 670720 w 1565722"/>
                <a:gd name="connsiteY49" fmla="*/ 459253 h 1748546"/>
                <a:gd name="connsiteX50" fmla="*/ 703104 w 1565722"/>
                <a:gd name="connsiteY50" fmla="*/ 434657 h 1748546"/>
                <a:gd name="connsiteX51" fmla="*/ 714309 w 1565722"/>
                <a:gd name="connsiteY51" fmla="*/ 395304 h 1748546"/>
                <a:gd name="connsiteX52" fmla="*/ 724557 w 1565722"/>
                <a:gd name="connsiteY52" fmla="*/ 375765 h 1748546"/>
                <a:gd name="connsiteX53" fmla="*/ 759811 w 1565722"/>
                <a:gd name="connsiteY53" fmla="*/ 326437 h 1748546"/>
                <a:gd name="connsiteX54" fmla="*/ 769375 w 1565722"/>
                <a:gd name="connsiteY54" fmla="*/ 292140 h 1748546"/>
                <a:gd name="connsiteX55" fmla="*/ 772655 w 1565722"/>
                <a:gd name="connsiteY55" fmla="*/ 255520 h 1748546"/>
                <a:gd name="connsiteX56" fmla="*/ 866801 w 1565722"/>
                <a:gd name="connsiteY56" fmla="*/ 83351 h 1748546"/>
                <a:gd name="connsiteX57" fmla="*/ 956165 w 1565722"/>
                <a:gd name="connsiteY57" fmla="*/ 28831 h 1748546"/>
                <a:gd name="connsiteX58" fmla="*/ 1092396 w 1565722"/>
                <a:gd name="connsiteY58" fmla="*/ 3963 h 1748546"/>
                <a:gd name="connsiteX59" fmla="*/ 1132432 w 1565722"/>
                <a:gd name="connsiteY59" fmla="*/ 0 h 1748546"/>
                <a:gd name="connsiteX60" fmla="*/ 1187089 w 1565722"/>
                <a:gd name="connsiteY60" fmla="*/ 0 h 1748546"/>
                <a:gd name="connsiteX61" fmla="*/ 1191735 w 1565722"/>
                <a:gd name="connsiteY61" fmla="*/ 1093 h 1748546"/>
                <a:gd name="connsiteX62" fmla="*/ 1241199 w 1565722"/>
                <a:gd name="connsiteY62" fmla="*/ 6832 h 1748546"/>
                <a:gd name="connsiteX63" fmla="*/ 1441789 w 1565722"/>
                <a:gd name="connsiteY63" fmla="*/ 104394 h 1748546"/>
                <a:gd name="connsiteX64" fmla="*/ 1559574 w 1565722"/>
                <a:gd name="connsiteY64" fmla="*/ 312363 h 1748546"/>
                <a:gd name="connsiteX65" fmla="*/ 1565723 w 1565722"/>
                <a:gd name="connsiteY65" fmla="*/ 353902 h 1748546"/>
                <a:gd name="connsiteX66" fmla="*/ 770059 w 1565722"/>
                <a:gd name="connsiteY66" fmla="*/ 653557 h 1748546"/>
                <a:gd name="connsiteX67" fmla="*/ 769375 w 1565722"/>
                <a:gd name="connsiteY67" fmla="*/ 651371 h 1748546"/>
                <a:gd name="connsiteX68" fmla="*/ 765276 w 1565722"/>
                <a:gd name="connsiteY68" fmla="*/ 647818 h 1748546"/>
                <a:gd name="connsiteX69" fmla="*/ 720868 w 1565722"/>
                <a:gd name="connsiteY69" fmla="*/ 624589 h 1748546"/>
                <a:gd name="connsiteX70" fmla="*/ 608138 w 1565722"/>
                <a:gd name="connsiteY70" fmla="*/ 600130 h 1748546"/>
                <a:gd name="connsiteX71" fmla="*/ 605542 w 1565722"/>
                <a:gd name="connsiteY71" fmla="*/ 669954 h 1748546"/>
                <a:gd name="connsiteX72" fmla="*/ 612374 w 1565722"/>
                <a:gd name="connsiteY72" fmla="*/ 664215 h 1748546"/>
                <a:gd name="connsiteX73" fmla="*/ 683565 w 1565722"/>
                <a:gd name="connsiteY73" fmla="*/ 638800 h 1748546"/>
                <a:gd name="connsiteX74" fmla="*/ 741227 w 1565722"/>
                <a:gd name="connsiteY74" fmla="*/ 648501 h 1748546"/>
                <a:gd name="connsiteX75" fmla="*/ 770059 w 1565722"/>
                <a:gd name="connsiteY75" fmla="*/ 653557 h 174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65722" h="1748546">
                  <a:moveTo>
                    <a:pt x="1565723" y="353902"/>
                  </a:moveTo>
                  <a:cubicBezTo>
                    <a:pt x="1565723" y="367156"/>
                    <a:pt x="1565723" y="380274"/>
                    <a:pt x="1565723" y="393528"/>
                  </a:cubicBezTo>
                  <a:cubicBezTo>
                    <a:pt x="1565313" y="395304"/>
                    <a:pt x="1564766" y="396944"/>
                    <a:pt x="1564630" y="398720"/>
                  </a:cubicBezTo>
                  <a:cubicBezTo>
                    <a:pt x="1559301" y="462669"/>
                    <a:pt x="1534705" y="518828"/>
                    <a:pt x="1494669" y="568429"/>
                  </a:cubicBezTo>
                  <a:cubicBezTo>
                    <a:pt x="1459689" y="611745"/>
                    <a:pt x="1418697" y="649458"/>
                    <a:pt x="1377021" y="686214"/>
                  </a:cubicBezTo>
                  <a:cubicBezTo>
                    <a:pt x="1353245" y="707121"/>
                    <a:pt x="1329060" y="727480"/>
                    <a:pt x="1305557" y="748660"/>
                  </a:cubicBezTo>
                  <a:cubicBezTo>
                    <a:pt x="1285471" y="766833"/>
                    <a:pt x="1279595" y="787876"/>
                    <a:pt x="1290390" y="814384"/>
                  </a:cubicBezTo>
                  <a:cubicBezTo>
                    <a:pt x="1308427" y="858519"/>
                    <a:pt x="1313482" y="904978"/>
                    <a:pt x="1307880" y="952392"/>
                  </a:cubicBezTo>
                  <a:cubicBezTo>
                    <a:pt x="1302278" y="999807"/>
                    <a:pt x="1287111" y="1044215"/>
                    <a:pt x="1264428" y="1085891"/>
                  </a:cubicBezTo>
                  <a:cubicBezTo>
                    <a:pt x="1225075" y="1158038"/>
                    <a:pt x="1181623" y="1227862"/>
                    <a:pt x="1135029" y="1295499"/>
                  </a:cubicBezTo>
                  <a:cubicBezTo>
                    <a:pt x="1074086" y="1383907"/>
                    <a:pt x="1004946" y="1465208"/>
                    <a:pt x="924737" y="1536945"/>
                  </a:cubicBezTo>
                  <a:cubicBezTo>
                    <a:pt x="865844" y="1589689"/>
                    <a:pt x="803536" y="1638333"/>
                    <a:pt x="741501" y="1687251"/>
                  </a:cubicBezTo>
                  <a:cubicBezTo>
                    <a:pt x="678645" y="1736852"/>
                    <a:pt x="607865" y="1755709"/>
                    <a:pt x="528476" y="1746144"/>
                  </a:cubicBezTo>
                  <a:cubicBezTo>
                    <a:pt x="480242" y="1740268"/>
                    <a:pt x="440479" y="1720045"/>
                    <a:pt x="409461" y="1682605"/>
                  </a:cubicBezTo>
                  <a:cubicBezTo>
                    <a:pt x="389375" y="1658420"/>
                    <a:pt x="371748" y="1632458"/>
                    <a:pt x="356444" y="1604856"/>
                  </a:cubicBezTo>
                  <a:cubicBezTo>
                    <a:pt x="354531" y="1601303"/>
                    <a:pt x="352482" y="1597887"/>
                    <a:pt x="349749" y="1593378"/>
                  </a:cubicBezTo>
                  <a:cubicBezTo>
                    <a:pt x="348929" y="1596384"/>
                    <a:pt x="348519" y="1598161"/>
                    <a:pt x="348109" y="1599800"/>
                  </a:cubicBezTo>
                  <a:cubicBezTo>
                    <a:pt x="335402" y="1650084"/>
                    <a:pt x="305750" y="1684791"/>
                    <a:pt x="255466" y="1699822"/>
                  </a:cubicBezTo>
                  <a:cubicBezTo>
                    <a:pt x="228001" y="1708021"/>
                    <a:pt x="201493" y="1704195"/>
                    <a:pt x="176214" y="1690667"/>
                  </a:cubicBezTo>
                  <a:cubicBezTo>
                    <a:pt x="151209" y="1677276"/>
                    <a:pt x="143010" y="1655550"/>
                    <a:pt x="145470" y="1628905"/>
                  </a:cubicBezTo>
                  <a:cubicBezTo>
                    <a:pt x="146836" y="1613465"/>
                    <a:pt x="149706" y="1598024"/>
                    <a:pt x="151892" y="1582583"/>
                  </a:cubicBezTo>
                  <a:cubicBezTo>
                    <a:pt x="151755" y="1582583"/>
                    <a:pt x="151619" y="1582310"/>
                    <a:pt x="151482" y="1582310"/>
                  </a:cubicBezTo>
                  <a:cubicBezTo>
                    <a:pt x="150526" y="1582174"/>
                    <a:pt x="149706" y="1581900"/>
                    <a:pt x="148749" y="1581900"/>
                  </a:cubicBezTo>
                  <a:cubicBezTo>
                    <a:pt x="107074" y="1577528"/>
                    <a:pt x="78789" y="1554435"/>
                    <a:pt x="61162" y="1517542"/>
                  </a:cubicBezTo>
                  <a:cubicBezTo>
                    <a:pt x="54466" y="1503468"/>
                    <a:pt x="49001" y="1488574"/>
                    <a:pt x="44082" y="1473680"/>
                  </a:cubicBezTo>
                  <a:cubicBezTo>
                    <a:pt x="26865" y="1422030"/>
                    <a:pt x="10331" y="1370242"/>
                    <a:pt x="1723" y="1316406"/>
                  </a:cubicBezTo>
                  <a:cubicBezTo>
                    <a:pt x="-6612" y="1264209"/>
                    <a:pt x="15524" y="1221030"/>
                    <a:pt x="63212" y="1198211"/>
                  </a:cubicBezTo>
                  <a:cubicBezTo>
                    <a:pt x="91633" y="1184546"/>
                    <a:pt x="121831" y="1180720"/>
                    <a:pt x="152985" y="1182497"/>
                  </a:cubicBezTo>
                  <a:cubicBezTo>
                    <a:pt x="157494" y="1182770"/>
                    <a:pt x="159407" y="1181950"/>
                    <a:pt x="160090" y="1177168"/>
                  </a:cubicBezTo>
                  <a:cubicBezTo>
                    <a:pt x="161320" y="1167876"/>
                    <a:pt x="163506" y="1158858"/>
                    <a:pt x="165146" y="1149703"/>
                  </a:cubicBezTo>
                  <a:cubicBezTo>
                    <a:pt x="169655" y="1123741"/>
                    <a:pt x="175941" y="1098462"/>
                    <a:pt x="190562" y="1076053"/>
                  </a:cubicBezTo>
                  <a:cubicBezTo>
                    <a:pt x="208598" y="1048315"/>
                    <a:pt x="232647" y="1029458"/>
                    <a:pt x="266944" y="1027272"/>
                  </a:cubicBezTo>
                  <a:cubicBezTo>
                    <a:pt x="299465" y="1025222"/>
                    <a:pt x="326520" y="1038340"/>
                    <a:pt x="347973" y="1061296"/>
                  </a:cubicBezTo>
                  <a:cubicBezTo>
                    <a:pt x="364506" y="1079059"/>
                    <a:pt x="378717" y="1098872"/>
                    <a:pt x="392928" y="1118685"/>
                  </a:cubicBezTo>
                  <a:cubicBezTo>
                    <a:pt x="419026" y="1154895"/>
                    <a:pt x="444305" y="1191652"/>
                    <a:pt x="469857" y="1228135"/>
                  </a:cubicBezTo>
                  <a:cubicBezTo>
                    <a:pt x="471360" y="1230185"/>
                    <a:pt x="473000" y="1232098"/>
                    <a:pt x="475459" y="1235240"/>
                  </a:cubicBezTo>
                  <a:cubicBezTo>
                    <a:pt x="476006" y="1232098"/>
                    <a:pt x="476279" y="1230595"/>
                    <a:pt x="476552" y="1229092"/>
                  </a:cubicBezTo>
                  <a:cubicBezTo>
                    <a:pt x="483794" y="1169926"/>
                    <a:pt x="501421" y="1114039"/>
                    <a:pt x="529433" y="1061432"/>
                  </a:cubicBezTo>
                  <a:cubicBezTo>
                    <a:pt x="562910" y="998850"/>
                    <a:pt x="608002" y="945560"/>
                    <a:pt x="658696" y="896506"/>
                  </a:cubicBezTo>
                  <a:cubicBezTo>
                    <a:pt x="664435" y="890904"/>
                    <a:pt x="665665" y="886121"/>
                    <a:pt x="661155" y="879152"/>
                  </a:cubicBezTo>
                  <a:cubicBezTo>
                    <a:pt x="656509" y="879836"/>
                    <a:pt x="651590" y="880519"/>
                    <a:pt x="646671" y="881065"/>
                  </a:cubicBezTo>
                  <a:cubicBezTo>
                    <a:pt x="615790" y="884891"/>
                    <a:pt x="584773" y="888307"/>
                    <a:pt x="554985" y="898555"/>
                  </a:cubicBezTo>
                  <a:cubicBezTo>
                    <a:pt x="538041" y="904431"/>
                    <a:pt x="520141" y="905798"/>
                    <a:pt x="502378" y="902928"/>
                  </a:cubicBezTo>
                  <a:cubicBezTo>
                    <a:pt x="468217" y="897462"/>
                    <a:pt x="444168" y="879426"/>
                    <a:pt x="433510" y="845675"/>
                  </a:cubicBezTo>
                  <a:cubicBezTo>
                    <a:pt x="428865" y="831055"/>
                    <a:pt x="428045" y="815887"/>
                    <a:pt x="431187" y="801130"/>
                  </a:cubicBezTo>
                  <a:cubicBezTo>
                    <a:pt x="435560" y="780497"/>
                    <a:pt x="441026" y="760001"/>
                    <a:pt x="446628" y="739641"/>
                  </a:cubicBezTo>
                  <a:cubicBezTo>
                    <a:pt x="466988" y="665991"/>
                    <a:pt x="489943" y="593025"/>
                    <a:pt x="515905" y="521151"/>
                  </a:cubicBezTo>
                  <a:cubicBezTo>
                    <a:pt x="524924" y="496282"/>
                    <a:pt x="541594" y="479202"/>
                    <a:pt x="566053" y="469637"/>
                  </a:cubicBezTo>
                  <a:cubicBezTo>
                    <a:pt x="583953" y="462669"/>
                    <a:pt x="602536" y="460346"/>
                    <a:pt x="621529" y="460209"/>
                  </a:cubicBezTo>
                  <a:cubicBezTo>
                    <a:pt x="637926" y="460072"/>
                    <a:pt x="654323" y="459799"/>
                    <a:pt x="670720" y="459253"/>
                  </a:cubicBezTo>
                  <a:cubicBezTo>
                    <a:pt x="687117" y="458569"/>
                    <a:pt x="698185" y="450234"/>
                    <a:pt x="703104" y="434657"/>
                  </a:cubicBezTo>
                  <a:cubicBezTo>
                    <a:pt x="707204" y="421676"/>
                    <a:pt x="709936" y="408285"/>
                    <a:pt x="714309" y="395304"/>
                  </a:cubicBezTo>
                  <a:cubicBezTo>
                    <a:pt x="716632" y="388336"/>
                    <a:pt x="719638" y="380820"/>
                    <a:pt x="724557" y="375765"/>
                  </a:cubicBezTo>
                  <a:cubicBezTo>
                    <a:pt x="738904" y="361007"/>
                    <a:pt x="749016" y="343517"/>
                    <a:pt x="759811" y="326437"/>
                  </a:cubicBezTo>
                  <a:cubicBezTo>
                    <a:pt x="766369" y="316052"/>
                    <a:pt x="769512" y="304848"/>
                    <a:pt x="769375" y="292140"/>
                  </a:cubicBezTo>
                  <a:cubicBezTo>
                    <a:pt x="769239" y="279979"/>
                    <a:pt x="770332" y="267544"/>
                    <a:pt x="772655" y="255520"/>
                  </a:cubicBezTo>
                  <a:cubicBezTo>
                    <a:pt x="785363" y="188019"/>
                    <a:pt x="818293" y="131313"/>
                    <a:pt x="866801" y="83351"/>
                  </a:cubicBezTo>
                  <a:cubicBezTo>
                    <a:pt x="892216" y="58209"/>
                    <a:pt x="921184" y="37850"/>
                    <a:pt x="956165" y="28831"/>
                  </a:cubicBezTo>
                  <a:cubicBezTo>
                    <a:pt x="1000846" y="17217"/>
                    <a:pt x="1046348" y="8745"/>
                    <a:pt x="1092396" y="3963"/>
                  </a:cubicBezTo>
                  <a:cubicBezTo>
                    <a:pt x="1105651" y="2596"/>
                    <a:pt x="1119041" y="1366"/>
                    <a:pt x="1132432" y="0"/>
                  </a:cubicBezTo>
                  <a:cubicBezTo>
                    <a:pt x="1150606" y="0"/>
                    <a:pt x="1168916" y="0"/>
                    <a:pt x="1187089" y="0"/>
                  </a:cubicBezTo>
                  <a:cubicBezTo>
                    <a:pt x="1188592" y="410"/>
                    <a:pt x="1190095" y="820"/>
                    <a:pt x="1191735" y="1093"/>
                  </a:cubicBezTo>
                  <a:cubicBezTo>
                    <a:pt x="1208268" y="3006"/>
                    <a:pt x="1224802" y="4099"/>
                    <a:pt x="1241199" y="6832"/>
                  </a:cubicBezTo>
                  <a:cubicBezTo>
                    <a:pt x="1317445" y="19950"/>
                    <a:pt x="1385356" y="50421"/>
                    <a:pt x="1441789" y="104394"/>
                  </a:cubicBezTo>
                  <a:cubicBezTo>
                    <a:pt x="1501775" y="161920"/>
                    <a:pt x="1542767" y="230378"/>
                    <a:pt x="1559574" y="312363"/>
                  </a:cubicBezTo>
                  <a:cubicBezTo>
                    <a:pt x="1562307" y="326027"/>
                    <a:pt x="1563673" y="339964"/>
                    <a:pt x="1565723" y="353902"/>
                  </a:cubicBezTo>
                  <a:close/>
                  <a:moveTo>
                    <a:pt x="770059" y="653557"/>
                  </a:moveTo>
                  <a:cubicBezTo>
                    <a:pt x="769649" y="652191"/>
                    <a:pt x="769649" y="651644"/>
                    <a:pt x="769375" y="651371"/>
                  </a:cubicBezTo>
                  <a:cubicBezTo>
                    <a:pt x="768009" y="650141"/>
                    <a:pt x="766643" y="648911"/>
                    <a:pt x="765276" y="647818"/>
                  </a:cubicBezTo>
                  <a:cubicBezTo>
                    <a:pt x="752022" y="637160"/>
                    <a:pt x="737401" y="628415"/>
                    <a:pt x="720868" y="624589"/>
                  </a:cubicBezTo>
                  <a:cubicBezTo>
                    <a:pt x="683565" y="615844"/>
                    <a:pt x="646125" y="608192"/>
                    <a:pt x="608138" y="600130"/>
                  </a:cubicBezTo>
                  <a:cubicBezTo>
                    <a:pt x="607319" y="623223"/>
                    <a:pt x="606362" y="645905"/>
                    <a:pt x="605542" y="669954"/>
                  </a:cubicBezTo>
                  <a:cubicBezTo>
                    <a:pt x="608548" y="667358"/>
                    <a:pt x="610461" y="665855"/>
                    <a:pt x="612374" y="664215"/>
                  </a:cubicBezTo>
                  <a:cubicBezTo>
                    <a:pt x="632734" y="646178"/>
                    <a:pt x="656509" y="636613"/>
                    <a:pt x="683565" y="638800"/>
                  </a:cubicBezTo>
                  <a:cubicBezTo>
                    <a:pt x="702968" y="640439"/>
                    <a:pt x="721961" y="645085"/>
                    <a:pt x="741227" y="648501"/>
                  </a:cubicBezTo>
                  <a:cubicBezTo>
                    <a:pt x="750656" y="650004"/>
                    <a:pt x="760084" y="651781"/>
                    <a:pt x="770059" y="653557"/>
                  </a:cubicBezTo>
                  <a:close/>
                </a:path>
              </a:pathLst>
            </a:custGeom>
            <a:solidFill>
              <a:schemeClr val="bg1"/>
            </a:solidFill>
            <a:ln w="1363" cap="flat">
              <a:noFill/>
              <a:prstDash val="solid"/>
              <a:miter/>
            </a:ln>
          </p:spPr>
          <p:txBody>
            <a:bodyPr rtlCol="0" anchor="ctr"/>
            <a:lstStyle/>
            <a:p>
              <a:endParaRPr lang="en-US" dirty="0">
                <a:cs typeface="B Nazanin" panose="00000400000000000000" pitchFamily="2" charset="-78"/>
              </a:endParaRPr>
            </a:p>
          </p:txBody>
        </p:sp>
      </p:grpSp>
      <p:sp>
        <p:nvSpPr>
          <p:cNvPr id="8" name="TextBox 7">
            <a:extLst>
              <a:ext uri="{FF2B5EF4-FFF2-40B4-BE49-F238E27FC236}">
                <a16:creationId xmlns:a16="http://schemas.microsoft.com/office/drawing/2014/main" id="{3053B72B-0A3D-46B1-9470-EF347456F377}"/>
              </a:ext>
            </a:extLst>
          </p:cNvPr>
          <p:cNvSpPr txBox="1"/>
          <p:nvPr/>
        </p:nvSpPr>
        <p:spPr>
          <a:xfrm>
            <a:off x="659217" y="1775393"/>
            <a:ext cx="1576012" cy="830997"/>
          </a:xfrm>
          <a:prstGeom prst="rect">
            <a:avLst/>
          </a:prstGeom>
          <a:noFill/>
        </p:spPr>
        <p:txBody>
          <a:bodyPr wrap="square" rtlCol="0" anchor="ctr">
            <a:spAutoFit/>
          </a:bodyPr>
          <a:lstStyle/>
          <a:p>
            <a:pPr algn="ctr"/>
            <a:r>
              <a:rPr lang="en-US" altLang="ko-KR" sz="4800" b="1" dirty="0">
                <a:solidFill>
                  <a:schemeClr val="accent2"/>
                </a:solidFill>
                <a:cs typeface="B Nazanin" panose="00000400000000000000" pitchFamily="2" charset="-78"/>
              </a:rPr>
              <a:t>60%</a:t>
            </a:r>
            <a:endParaRPr lang="ko-KR" altLang="en-US" sz="4800" b="1" dirty="0">
              <a:solidFill>
                <a:schemeClr val="accent2"/>
              </a:solidFill>
              <a:cs typeface="B Nazanin" panose="00000400000000000000" pitchFamily="2" charset="-78"/>
            </a:endParaRPr>
          </a:p>
        </p:txBody>
      </p:sp>
      <p:grpSp>
        <p:nvGrpSpPr>
          <p:cNvPr id="9" name="Group 8">
            <a:extLst>
              <a:ext uri="{FF2B5EF4-FFF2-40B4-BE49-F238E27FC236}">
                <a16:creationId xmlns:a16="http://schemas.microsoft.com/office/drawing/2014/main" id="{6E21FEB7-A04C-44CA-ACFB-6485ABEA7349}"/>
              </a:ext>
            </a:extLst>
          </p:cNvPr>
          <p:cNvGrpSpPr/>
          <p:nvPr/>
        </p:nvGrpSpPr>
        <p:grpSpPr>
          <a:xfrm>
            <a:off x="2211549" y="1726951"/>
            <a:ext cx="1377983" cy="743214"/>
            <a:chOff x="323529" y="1876742"/>
            <a:chExt cx="2664296" cy="743214"/>
          </a:xfrm>
        </p:grpSpPr>
        <p:sp>
          <p:nvSpPr>
            <p:cNvPr id="10" name="TextBox 9">
              <a:extLst>
                <a:ext uri="{FF2B5EF4-FFF2-40B4-BE49-F238E27FC236}">
                  <a16:creationId xmlns:a16="http://schemas.microsoft.com/office/drawing/2014/main" id="{CCF6F9E9-D41F-4690-8C93-F6E186F34759}"/>
                </a:ext>
              </a:extLst>
            </p:cNvPr>
            <p:cNvSpPr txBox="1"/>
            <p:nvPr/>
          </p:nvSpPr>
          <p:spPr>
            <a:xfrm>
              <a:off x="323529" y="1876742"/>
              <a:ext cx="2664296"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49AD60BC-C5EF-4C9C-81A2-F88786478406}"/>
                </a:ext>
              </a:extLst>
            </p:cNvPr>
            <p:cNvSpPr txBox="1"/>
            <p:nvPr/>
          </p:nvSpPr>
          <p:spPr>
            <a:xfrm>
              <a:off x="323531" y="2158291"/>
              <a:ext cx="266429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grpSp>
      <p:sp>
        <p:nvSpPr>
          <p:cNvPr id="12" name="TextBox 11">
            <a:extLst>
              <a:ext uri="{FF2B5EF4-FFF2-40B4-BE49-F238E27FC236}">
                <a16:creationId xmlns:a16="http://schemas.microsoft.com/office/drawing/2014/main" id="{0ADB1CA6-F33F-4952-8750-2E8114D8E9F0}"/>
              </a:ext>
            </a:extLst>
          </p:cNvPr>
          <p:cNvSpPr txBox="1"/>
          <p:nvPr/>
        </p:nvSpPr>
        <p:spPr>
          <a:xfrm>
            <a:off x="6351898" y="2948135"/>
            <a:ext cx="1576012" cy="830997"/>
          </a:xfrm>
          <a:prstGeom prst="rect">
            <a:avLst/>
          </a:prstGeom>
          <a:noFill/>
        </p:spPr>
        <p:txBody>
          <a:bodyPr wrap="square" rtlCol="0" anchor="ctr">
            <a:spAutoFit/>
          </a:bodyPr>
          <a:lstStyle/>
          <a:p>
            <a:pPr algn="ctr"/>
            <a:r>
              <a:rPr lang="en-US" altLang="ko-KR" sz="4800" b="1" dirty="0">
                <a:solidFill>
                  <a:schemeClr val="accent1"/>
                </a:solidFill>
                <a:cs typeface="B Nazanin" panose="00000400000000000000" pitchFamily="2" charset="-78"/>
              </a:rPr>
              <a:t>50%</a:t>
            </a:r>
            <a:endParaRPr lang="ko-KR" altLang="en-US" sz="4800" b="1" dirty="0">
              <a:solidFill>
                <a:schemeClr val="accent1"/>
              </a:solidFill>
              <a:cs typeface="B Nazanin" panose="00000400000000000000" pitchFamily="2" charset="-78"/>
            </a:endParaRPr>
          </a:p>
        </p:txBody>
      </p:sp>
      <p:grpSp>
        <p:nvGrpSpPr>
          <p:cNvPr id="13" name="Group 12">
            <a:extLst>
              <a:ext uri="{FF2B5EF4-FFF2-40B4-BE49-F238E27FC236}">
                <a16:creationId xmlns:a16="http://schemas.microsoft.com/office/drawing/2014/main" id="{4A7FF101-DF75-4E97-8B28-51A356857455}"/>
              </a:ext>
            </a:extLst>
          </p:cNvPr>
          <p:cNvGrpSpPr/>
          <p:nvPr/>
        </p:nvGrpSpPr>
        <p:grpSpPr>
          <a:xfrm>
            <a:off x="5045485" y="2899693"/>
            <a:ext cx="1377983" cy="743214"/>
            <a:chOff x="323529" y="1876742"/>
            <a:chExt cx="2664296" cy="743214"/>
          </a:xfrm>
        </p:grpSpPr>
        <p:sp>
          <p:nvSpPr>
            <p:cNvPr id="14" name="TextBox 13">
              <a:extLst>
                <a:ext uri="{FF2B5EF4-FFF2-40B4-BE49-F238E27FC236}">
                  <a16:creationId xmlns:a16="http://schemas.microsoft.com/office/drawing/2014/main" id="{75450391-1408-4574-8AF5-3C7E060D7D31}"/>
                </a:ext>
              </a:extLst>
            </p:cNvPr>
            <p:cNvSpPr txBox="1"/>
            <p:nvPr/>
          </p:nvSpPr>
          <p:spPr>
            <a:xfrm>
              <a:off x="323529" y="1876742"/>
              <a:ext cx="2664296" cy="307777"/>
            </a:xfrm>
            <a:prstGeom prst="rect">
              <a:avLst/>
            </a:prstGeom>
            <a:noFill/>
          </p:spPr>
          <p:txBody>
            <a:bodyPr wrap="square" rtlCol="0" anchor="ctr">
              <a:spAutoFit/>
            </a:bodyPr>
            <a:lstStyle/>
            <a:p>
              <a:pPr algn="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276CA58F-BFE9-4CDA-B2FD-3ED8763248AC}"/>
                </a:ext>
              </a:extLst>
            </p:cNvPr>
            <p:cNvSpPr txBox="1"/>
            <p:nvPr/>
          </p:nvSpPr>
          <p:spPr>
            <a:xfrm>
              <a:off x="323531" y="2158291"/>
              <a:ext cx="2664294"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grpSp>
      <p:sp>
        <p:nvSpPr>
          <p:cNvPr id="16" name="TextBox 15">
            <a:extLst>
              <a:ext uri="{FF2B5EF4-FFF2-40B4-BE49-F238E27FC236}">
                <a16:creationId xmlns:a16="http://schemas.microsoft.com/office/drawing/2014/main" id="{61AFBC72-6483-48BB-97A7-C7C138472C45}"/>
              </a:ext>
            </a:extLst>
          </p:cNvPr>
          <p:cNvSpPr txBox="1"/>
          <p:nvPr/>
        </p:nvSpPr>
        <p:spPr>
          <a:xfrm>
            <a:off x="4330320" y="1474500"/>
            <a:ext cx="2808312" cy="1177245"/>
          </a:xfrm>
          <a:prstGeom prst="rect">
            <a:avLst/>
          </a:prstGeom>
          <a:noFill/>
        </p:spPr>
        <p:txBody>
          <a:bodyPr wrap="square" rtlCol="0" anchor="ctr">
            <a:spAutoFit/>
          </a:bodyPr>
          <a:lstStyle/>
          <a:p>
            <a:pPr marL="171459" indent="-171459" algn="r" rtl="1">
              <a:lnSpc>
                <a:spcPct val="150000"/>
              </a:lnSpc>
              <a:buFont typeface="Wingdings" pitchFamily="2" charset="2"/>
              <a:buChar char="v"/>
            </a:pPr>
            <a:r>
              <a:rPr lang="fa-IR" altLang="ko-KR" sz="1200" dirty="0">
                <a:solidFill>
                  <a:schemeClr val="accent2"/>
                </a:solidFill>
                <a:cs typeface="B Nazanin" panose="00000400000000000000" pitchFamily="2" charset="-78"/>
              </a:rPr>
              <a:t>ارائه پاورپوینت دریافت کنید</a:t>
            </a:r>
          </a:p>
          <a:p>
            <a:pPr marL="171459" indent="-171459" algn="r" rtl="1">
              <a:lnSpc>
                <a:spcPct val="150000"/>
              </a:lnSpc>
              <a:buFont typeface="Wingdings" pitchFamily="2" charset="2"/>
              <a:buChar char="v"/>
            </a:pPr>
            <a:r>
              <a:rPr lang="fa-IR" altLang="ko-KR" sz="1200" dirty="0">
                <a:solidFill>
                  <a:schemeClr val="accent2"/>
                </a:solidFill>
                <a:cs typeface="B Nazanin" panose="00000400000000000000" pitchFamily="2" charset="-78"/>
              </a:rPr>
              <a:t>ارائه پاورپوینت دریافت کنید</a:t>
            </a:r>
          </a:p>
          <a:p>
            <a:pPr marL="171459" indent="-171459" algn="r" rtl="1">
              <a:lnSpc>
                <a:spcPct val="150000"/>
              </a:lnSpc>
              <a:buFont typeface="Wingdings" pitchFamily="2" charset="2"/>
              <a:buChar char="v"/>
            </a:pPr>
            <a:r>
              <a:rPr lang="fa-IR" altLang="ko-KR" sz="1200" dirty="0">
                <a:solidFill>
                  <a:schemeClr val="accent2"/>
                </a:solidFill>
                <a:cs typeface="B Nazanin" panose="00000400000000000000" pitchFamily="2" charset="-78"/>
              </a:rPr>
              <a:t>ارائه پاورپوینت دریافت کنید</a:t>
            </a:r>
          </a:p>
          <a:p>
            <a:pPr marL="171459" indent="-171459" algn="r" rtl="1">
              <a:lnSpc>
                <a:spcPct val="150000"/>
              </a:lnSpc>
              <a:buFont typeface="Wingdings" pitchFamily="2" charset="2"/>
              <a:buChar char="v"/>
            </a:pPr>
            <a:r>
              <a:rPr lang="fa-IR" altLang="ko-KR" sz="1200" dirty="0">
                <a:solidFill>
                  <a:schemeClr val="accent2"/>
                </a:solidFill>
                <a:cs typeface="B Nazanin" panose="00000400000000000000" pitchFamily="2" charset="-78"/>
              </a:rPr>
              <a:t>ارائه پاورپوینت دریافت کنید</a:t>
            </a:r>
            <a:endParaRPr lang="en-US" altLang="ko-KR" sz="1200" dirty="0">
              <a:solidFill>
                <a:schemeClr val="accent2"/>
              </a:solidFill>
              <a:cs typeface="B Nazanin" panose="00000400000000000000" pitchFamily="2" charset="-78"/>
            </a:endParaRPr>
          </a:p>
        </p:txBody>
      </p:sp>
      <p:sp>
        <p:nvSpPr>
          <p:cNvPr id="17" name="TextBox 16">
            <a:extLst>
              <a:ext uri="{FF2B5EF4-FFF2-40B4-BE49-F238E27FC236}">
                <a16:creationId xmlns:a16="http://schemas.microsoft.com/office/drawing/2014/main" id="{C99794F8-B412-407E-AA02-543628612D36}"/>
              </a:ext>
            </a:extLst>
          </p:cNvPr>
          <p:cNvSpPr txBox="1"/>
          <p:nvPr/>
        </p:nvSpPr>
        <p:spPr>
          <a:xfrm>
            <a:off x="1517197" y="2775010"/>
            <a:ext cx="2638783" cy="1177245"/>
          </a:xfrm>
          <a:prstGeom prst="rect">
            <a:avLst/>
          </a:prstGeom>
          <a:noFill/>
        </p:spPr>
        <p:txBody>
          <a:bodyPr wrap="square" rtlCol="0" anchor="ctr">
            <a:spAutoFit/>
          </a:bodyPr>
          <a:lstStyle/>
          <a:p>
            <a:pPr marL="171459" indent="-171459" algn="l" rtl="1">
              <a:lnSpc>
                <a:spcPct val="150000"/>
              </a:lnSpc>
              <a:buFont typeface="Wingdings" pitchFamily="2" charset="2"/>
              <a:buChar char="v"/>
            </a:pPr>
            <a:r>
              <a:rPr lang="fa-IR" altLang="ko-KR" sz="1200" dirty="0">
                <a:solidFill>
                  <a:schemeClr val="accent1"/>
                </a:solidFill>
                <a:cs typeface="B Nazanin" panose="00000400000000000000" pitchFamily="2" charset="-78"/>
              </a:rPr>
              <a:t>ارائه پاورپوینت دریافت کنید</a:t>
            </a:r>
          </a:p>
          <a:p>
            <a:pPr marL="171459" indent="-171459" algn="l" rtl="1">
              <a:lnSpc>
                <a:spcPct val="150000"/>
              </a:lnSpc>
              <a:buFont typeface="Wingdings" pitchFamily="2" charset="2"/>
              <a:buChar char="v"/>
            </a:pPr>
            <a:r>
              <a:rPr lang="fa-IR" altLang="ko-KR" sz="1200" dirty="0">
                <a:solidFill>
                  <a:schemeClr val="accent1"/>
                </a:solidFill>
                <a:cs typeface="B Nazanin" panose="00000400000000000000" pitchFamily="2" charset="-78"/>
              </a:rPr>
              <a:t>ارائه پاورپوینت دریافت کنید</a:t>
            </a:r>
          </a:p>
          <a:p>
            <a:pPr marL="171459" indent="-171459" algn="l" rtl="1">
              <a:lnSpc>
                <a:spcPct val="150000"/>
              </a:lnSpc>
              <a:buFont typeface="Wingdings" pitchFamily="2" charset="2"/>
              <a:buChar char="v"/>
            </a:pPr>
            <a:r>
              <a:rPr lang="fa-IR" altLang="ko-KR" sz="1200" dirty="0">
                <a:solidFill>
                  <a:schemeClr val="accent1"/>
                </a:solidFill>
                <a:cs typeface="B Nazanin" panose="00000400000000000000" pitchFamily="2" charset="-78"/>
              </a:rPr>
              <a:t>ارائه پاورپوینت دریافت کنید</a:t>
            </a:r>
          </a:p>
          <a:p>
            <a:pPr marL="171459" indent="-171459" algn="l" rtl="1">
              <a:lnSpc>
                <a:spcPct val="150000"/>
              </a:lnSpc>
              <a:buFont typeface="Wingdings" pitchFamily="2" charset="2"/>
              <a:buChar char="v"/>
            </a:pPr>
            <a:r>
              <a:rPr lang="fa-IR" altLang="ko-KR" sz="1200" dirty="0">
                <a:solidFill>
                  <a:schemeClr val="accent1"/>
                </a:solidFill>
                <a:cs typeface="B Nazanin" panose="00000400000000000000" pitchFamily="2" charset="-78"/>
              </a:rPr>
              <a:t>ارائه پاورپوینت دریافت کنید</a:t>
            </a:r>
            <a:endParaRPr lang="en-US" altLang="ko-KR" sz="1200" dirty="0">
              <a:solidFill>
                <a:schemeClr val="accent1"/>
              </a:solidFill>
              <a:cs typeface="B Nazanin" panose="00000400000000000000" pitchFamily="2" charset="-78"/>
            </a:endParaRPr>
          </a:p>
        </p:txBody>
      </p:sp>
      <p:grpSp>
        <p:nvGrpSpPr>
          <p:cNvPr id="53" name="Group 52">
            <a:extLst>
              <a:ext uri="{FF2B5EF4-FFF2-40B4-BE49-F238E27FC236}">
                <a16:creationId xmlns:a16="http://schemas.microsoft.com/office/drawing/2014/main" id="{4D38AFE0-65AE-4DD6-8863-A60F8AFEA6AE}"/>
              </a:ext>
            </a:extLst>
          </p:cNvPr>
          <p:cNvGrpSpPr/>
          <p:nvPr/>
        </p:nvGrpSpPr>
        <p:grpSpPr>
          <a:xfrm>
            <a:off x="813669" y="3920522"/>
            <a:ext cx="6769186" cy="1267050"/>
            <a:chOff x="813669" y="4948153"/>
            <a:chExt cx="6769186" cy="1267050"/>
          </a:xfrm>
        </p:grpSpPr>
        <p:grpSp>
          <p:nvGrpSpPr>
            <p:cNvPr id="36" name="Group 35">
              <a:extLst>
                <a:ext uri="{FF2B5EF4-FFF2-40B4-BE49-F238E27FC236}">
                  <a16:creationId xmlns:a16="http://schemas.microsoft.com/office/drawing/2014/main" id="{1183D254-2C39-4B6B-8782-9E3E34DAE39B}"/>
                </a:ext>
              </a:extLst>
            </p:cNvPr>
            <p:cNvGrpSpPr/>
            <p:nvPr/>
          </p:nvGrpSpPr>
          <p:grpSpPr>
            <a:xfrm>
              <a:off x="813669" y="5303049"/>
              <a:ext cx="3907853" cy="646331"/>
              <a:chOff x="857631" y="4562456"/>
              <a:chExt cx="3907853" cy="646331"/>
            </a:xfrm>
          </p:grpSpPr>
          <p:sp>
            <p:nvSpPr>
              <p:cNvPr id="37" name="Round Same Side Corner Rectangle 20">
                <a:extLst>
                  <a:ext uri="{FF2B5EF4-FFF2-40B4-BE49-F238E27FC236}">
                    <a16:creationId xmlns:a16="http://schemas.microsoft.com/office/drawing/2014/main" id="{733EBD3E-05E5-4F3D-9244-D8B5AF2A435F}"/>
                  </a:ext>
                </a:extLst>
              </p:cNvPr>
              <p:cNvSpPr/>
              <p:nvPr/>
            </p:nvSpPr>
            <p:spPr>
              <a:xfrm rot="10800000">
                <a:off x="857631"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8" name="Round Same Side Corner Rectangle 20">
                <a:extLst>
                  <a:ext uri="{FF2B5EF4-FFF2-40B4-BE49-F238E27FC236}">
                    <a16:creationId xmlns:a16="http://schemas.microsoft.com/office/drawing/2014/main" id="{9BAE29EE-6240-476D-99FA-31084A80F32D}"/>
                  </a:ext>
                </a:extLst>
              </p:cNvPr>
              <p:cNvSpPr/>
              <p:nvPr/>
            </p:nvSpPr>
            <p:spPr>
              <a:xfrm rot="10800000">
                <a:off x="1258172"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9" name="Round Same Side Corner Rectangle 20">
                <a:extLst>
                  <a:ext uri="{FF2B5EF4-FFF2-40B4-BE49-F238E27FC236}">
                    <a16:creationId xmlns:a16="http://schemas.microsoft.com/office/drawing/2014/main" id="{7A0BEF54-A6C2-4F9B-882A-8F584D319737}"/>
                  </a:ext>
                </a:extLst>
              </p:cNvPr>
              <p:cNvSpPr/>
              <p:nvPr/>
            </p:nvSpPr>
            <p:spPr>
              <a:xfrm rot="10800000">
                <a:off x="1658713"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0" name="Round Same Side Corner Rectangle 20">
                <a:extLst>
                  <a:ext uri="{FF2B5EF4-FFF2-40B4-BE49-F238E27FC236}">
                    <a16:creationId xmlns:a16="http://schemas.microsoft.com/office/drawing/2014/main" id="{0DD95CB4-7ABF-4661-BA0E-BD65BF2FAA65}"/>
                  </a:ext>
                </a:extLst>
              </p:cNvPr>
              <p:cNvSpPr/>
              <p:nvPr/>
            </p:nvSpPr>
            <p:spPr>
              <a:xfrm rot="10800000">
                <a:off x="2059254"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1" name="Round Same Side Corner Rectangle 20">
                <a:extLst>
                  <a:ext uri="{FF2B5EF4-FFF2-40B4-BE49-F238E27FC236}">
                    <a16:creationId xmlns:a16="http://schemas.microsoft.com/office/drawing/2014/main" id="{31F1B07F-AD0E-4817-9BC3-A888DE13A8D9}"/>
                  </a:ext>
                </a:extLst>
              </p:cNvPr>
              <p:cNvSpPr/>
              <p:nvPr/>
            </p:nvSpPr>
            <p:spPr>
              <a:xfrm rot="10800000">
                <a:off x="2459795"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2" name="Round Same Side Corner Rectangle 20">
                <a:extLst>
                  <a:ext uri="{FF2B5EF4-FFF2-40B4-BE49-F238E27FC236}">
                    <a16:creationId xmlns:a16="http://schemas.microsoft.com/office/drawing/2014/main" id="{B387D2A2-2CEF-4EA3-9B5F-D0F519F5884D}"/>
                  </a:ext>
                </a:extLst>
              </p:cNvPr>
              <p:cNvSpPr/>
              <p:nvPr/>
            </p:nvSpPr>
            <p:spPr>
              <a:xfrm rot="10800000">
                <a:off x="2860336"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3" name="Round Same Side Corner Rectangle 20">
                <a:extLst>
                  <a:ext uri="{FF2B5EF4-FFF2-40B4-BE49-F238E27FC236}">
                    <a16:creationId xmlns:a16="http://schemas.microsoft.com/office/drawing/2014/main" id="{7AEE96EF-BCAA-469C-B252-7DCC7551355F}"/>
                  </a:ext>
                </a:extLst>
              </p:cNvPr>
              <p:cNvSpPr/>
              <p:nvPr/>
            </p:nvSpPr>
            <p:spPr>
              <a:xfrm rot="10800000">
                <a:off x="3260877"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4" name="Round Same Side Corner Rectangle 20">
                <a:extLst>
                  <a:ext uri="{FF2B5EF4-FFF2-40B4-BE49-F238E27FC236}">
                    <a16:creationId xmlns:a16="http://schemas.microsoft.com/office/drawing/2014/main" id="{6F99D6DE-1388-4C43-946D-86CE9F34B1DA}"/>
                  </a:ext>
                </a:extLst>
              </p:cNvPr>
              <p:cNvSpPr/>
              <p:nvPr/>
            </p:nvSpPr>
            <p:spPr>
              <a:xfrm rot="10800000">
                <a:off x="3661418"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5" name="Round Same Side Corner Rectangle 20">
                <a:extLst>
                  <a:ext uri="{FF2B5EF4-FFF2-40B4-BE49-F238E27FC236}">
                    <a16:creationId xmlns:a16="http://schemas.microsoft.com/office/drawing/2014/main" id="{BD064A13-3A31-4086-8DEE-E8CC731FF704}"/>
                  </a:ext>
                </a:extLst>
              </p:cNvPr>
              <p:cNvSpPr/>
              <p:nvPr/>
            </p:nvSpPr>
            <p:spPr>
              <a:xfrm rot="10800000">
                <a:off x="4061959"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6" name="Round Same Side Corner Rectangle 20">
                <a:extLst>
                  <a:ext uri="{FF2B5EF4-FFF2-40B4-BE49-F238E27FC236}">
                    <a16:creationId xmlns:a16="http://schemas.microsoft.com/office/drawing/2014/main" id="{033DD316-B38A-4ABA-BE30-F61D4701C291}"/>
                  </a:ext>
                </a:extLst>
              </p:cNvPr>
              <p:cNvSpPr/>
              <p:nvPr/>
            </p:nvSpPr>
            <p:spPr>
              <a:xfrm rot="10800000">
                <a:off x="4462497"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grpSp>
        <p:grpSp>
          <p:nvGrpSpPr>
            <p:cNvPr id="47" name="Group 46">
              <a:extLst>
                <a:ext uri="{FF2B5EF4-FFF2-40B4-BE49-F238E27FC236}">
                  <a16:creationId xmlns:a16="http://schemas.microsoft.com/office/drawing/2014/main" id="{98389944-6BF4-48A1-867C-531C653AC5BC}"/>
                </a:ext>
              </a:extLst>
            </p:cNvPr>
            <p:cNvGrpSpPr/>
            <p:nvPr/>
          </p:nvGrpSpPr>
          <p:grpSpPr>
            <a:xfrm>
              <a:off x="5768367" y="4948153"/>
              <a:ext cx="1814488" cy="1267050"/>
              <a:chOff x="203895" y="3111145"/>
              <a:chExt cx="1814488" cy="1267050"/>
            </a:xfrm>
          </p:grpSpPr>
          <p:sp>
            <p:nvSpPr>
              <p:cNvPr id="48" name="TextBox 47">
                <a:extLst>
                  <a:ext uri="{FF2B5EF4-FFF2-40B4-BE49-F238E27FC236}">
                    <a16:creationId xmlns:a16="http://schemas.microsoft.com/office/drawing/2014/main" id="{619674E0-F55A-4A52-BC1F-565F8B197A62}"/>
                  </a:ext>
                </a:extLst>
              </p:cNvPr>
              <p:cNvSpPr txBox="1"/>
              <p:nvPr/>
            </p:nvSpPr>
            <p:spPr>
              <a:xfrm>
                <a:off x="257052" y="3111145"/>
                <a:ext cx="1761331" cy="954107"/>
              </a:xfrm>
              <a:prstGeom prst="rect">
                <a:avLst/>
              </a:prstGeom>
              <a:noFill/>
            </p:spPr>
            <p:txBody>
              <a:bodyPr wrap="square" rtlCol="0">
                <a:spAutoFit/>
              </a:bodyPr>
              <a:lstStyle/>
              <a:p>
                <a:pPr algn="ctr"/>
                <a:r>
                  <a:rPr lang="fa-IR" altLang="ko-KR" sz="2800" b="1" dirty="0">
                    <a:solidFill>
                      <a:schemeClr val="accent2"/>
                    </a:solidFill>
                    <a:ea typeface="FZShuTi" pitchFamily="2" charset="-122"/>
                    <a:cs typeface="B Nazanin" panose="00000400000000000000" pitchFamily="2" charset="-78"/>
                  </a:rPr>
                  <a:t>234,090 دلار</a:t>
                </a:r>
                <a:endParaRPr lang="ko-KR" altLang="en-US" sz="2800" b="1" dirty="0">
                  <a:solidFill>
                    <a:schemeClr val="accent2"/>
                  </a:solidFill>
                  <a:cs typeface="B Nazanin" panose="00000400000000000000" pitchFamily="2" charset="-78"/>
                </a:endParaRPr>
              </a:p>
            </p:txBody>
          </p:sp>
          <p:sp>
            <p:nvSpPr>
              <p:cNvPr id="49" name="TextBox 48">
                <a:extLst>
                  <a:ext uri="{FF2B5EF4-FFF2-40B4-BE49-F238E27FC236}">
                    <a16:creationId xmlns:a16="http://schemas.microsoft.com/office/drawing/2014/main" id="{7A8BCFC4-FF2A-4079-B626-45E1BE4FBA53}"/>
                  </a:ext>
                </a:extLst>
              </p:cNvPr>
              <p:cNvSpPr txBox="1"/>
              <p:nvPr/>
            </p:nvSpPr>
            <p:spPr>
              <a:xfrm>
                <a:off x="203895" y="4070418"/>
                <a:ext cx="1761331" cy="307777"/>
              </a:xfrm>
              <a:prstGeom prst="rect">
                <a:avLst/>
              </a:prstGeom>
              <a:noFill/>
            </p:spPr>
            <p:txBody>
              <a:bodyPr wrap="square" rtlCol="0">
                <a:spAutoFit/>
              </a:bodyPr>
              <a:lstStyle/>
              <a:p>
                <a:pPr algn="ctr"/>
                <a:r>
                  <a:rPr lang="fa-IR" altLang="ko-KR" sz="1400" b="1" dirty="0">
                    <a:solidFill>
                      <a:schemeClr val="accent2"/>
                    </a:solidFill>
                    <a:ea typeface="FZShuTi" pitchFamily="2" charset="-122"/>
                    <a:cs typeface="B Nazanin" panose="00000400000000000000" pitchFamily="2" charset="-78"/>
                  </a:rPr>
                  <a:t>عنوان محتوا</a:t>
                </a:r>
                <a:endParaRPr lang="ko-KR" altLang="en-US" sz="1400" b="1" dirty="0">
                  <a:solidFill>
                    <a:schemeClr val="accent2"/>
                  </a:solidFill>
                  <a:cs typeface="B Nazanin" panose="00000400000000000000" pitchFamily="2" charset="-78"/>
                </a:endParaRPr>
              </a:p>
            </p:txBody>
          </p:sp>
        </p:grpSp>
      </p:grpSp>
      <p:grpSp>
        <p:nvGrpSpPr>
          <p:cNvPr id="54" name="Group 53">
            <a:extLst>
              <a:ext uri="{FF2B5EF4-FFF2-40B4-BE49-F238E27FC236}">
                <a16:creationId xmlns:a16="http://schemas.microsoft.com/office/drawing/2014/main" id="{AC99F262-089A-4869-B019-7CB1969BC276}"/>
              </a:ext>
            </a:extLst>
          </p:cNvPr>
          <p:cNvGrpSpPr/>
          <p:nvPr/>
        </p:nvGrpSpPr>
        <p:grpSpPr>
          <a:xfrm>
            <a:off x="813669" y="5139814"/>
            <a:ext cx="6730357" cy="1224201"/>
            <a:chOff x="813669" y="4023847"/>
            <a:chExt cx="6730357" cy="1224201"/>
          </a:xfrm>
        </p:grpSpPr>
        <p:grpSp>
          <p:nvGrpSpPr>
            <p:cNvPr id="35" name="Group 34">
              <a:extLst>
                <a:ext uri="{FF2B5EF4-FFF2-40B4-BE49-F238E27FC236}">
                  <a16:creationId xmlns:a16="http://schemas.microsoft.com/office/drawing/2014/main" id="{1BAB47EF-333C-4DEA-B958-2687B7B60B7A}"/>
                </a:ext>
              </a:extLst>
            </p:cNvPr>
            <p:cNvGrpSpPr/>
            <p:nvPr/>
          </p:nvGrpSpPr>
          <p:grpSpPr>
            <a:xfrm>
              <a:off x="813669" y="4331623"/>
              <a:ext cx="3907853" cy="646331"/>
              <a:chOff x="857631" y="4562456"/>
              <a:chExt cx="3907853" cy="646331"/>
            </a:xfrm>
          </p:grpSpPr>
          <p:sp>
            <p:nvSpPr>
              <p:cNvPr id="25" name="Round Same Side Corner Rectangle 20">
                <a:extLst>
                  <a:ext uri="{FF2B5EF4-FFF2-40B4-BE49-F238E27FC236}">
                    <a16:creationId xmlns:a16="http://schemas.microsoft.com/office/drawing/2014/main" id="{2707E36D-1BFA-4874-B40D-08334BCAF0A6}"/>
                  </a:ext>
                </a:extLst>
              </p:cNvPr>
              <p:cNvSpPr/>
              <p:nvPr/>
            </p:nvSpPr>
            <p:spPr>
              <a:xfrm rot="10800000">
                <a:off x="857631"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6" name="Round Same Side Corner Rectangle 20">
                <a:extLst>
                  <a:ext uri="{FF2B5EF4-FFF2-40B4-BE49-F238E27FC236}">
                    <a16:creationId xmlns:a16="http://schemas.microsoft.com/office/drawing/2014/main" id="{2861F0AA-A572-4429-A87B-F15CB544DF73}"/>
                  </a:ext>
                </a:extLst>
              </p:cNvPr>
              <p:cNvSpPr/>
              <p:nvPr/>
            </p:nvSpPr>
            <p:spPr>
              <a:xfrm rot="10800000">
                <a:off x="1258172"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7" name="Round Same Side Corner Rectangle 20">
                <a:extLst>
                  <a:ext uri="{FF2B5EF4-FFF2-40B4-BE49-F238E27FC236}">
                    <a16:creationId xmlns:a16="http://schemas.microsoft.com/office/drawing/2014/main" id="{8A2C2607-9CAD-4F7F-BD3B-5F13CC69F009}"/>
                  </a:ext>
                </a:extLst>
              </p:cNvPr>
              <p:cNvSpPr/>
              <p:nvPr/>
            </p:nvSpPr>
            <p:spPr>
              <a:xfrm rot="10800000">
                <a:off x="1658713"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8" name="Round Same Side Corner Rectangle 20">
                <a:extLst>
                  <a:ext uri="{FF2B5EF4-FFF2-40B4-BE49-F238E27FC236}">
                    <a16:creationId xmlns:a16="http://schemas.microsoft.com/office/drawing/2014/main" id="{466069FA-62ED-44BE-9253-7D684EF173D4}"/>
                  </a:ext>
                </a:extLst>
              </p:cNvPr>
              <p:cNvSpPr/>
              <p:nvPr/>
            </p:nvSpPr>
            <p:spPr>
              <a:xfrm rot="10800000">
                <a:off x="2059254"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9" name="Round Same Side Corner Rectangle 20">
                <a:extLst>
                  <a:ext uri="{FF2B5EF4-FFF2-40B4-BE49-F238E27FC236}">
                    <a16:creationId xmlns:a16="http://schemas.microsoft.com/office/drawing/2014/main" id="{67AC5EE6-DDB7-42C2-9E6A-6445A7C918E5}"/>
                  </a:ext>
                </a:extLst>
              </p:cNvPr>
              <p:cNvSpPr/>
              <p:nvPr/>
            </p:nvSpPr>
            <p:spPr>
              <a:xfrm rot="10800000">
                <a:off x="2459795"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0" name="Round Same Side Corner Rectangle 20">
                <a:extLst>
                  <a:ext uri="{FF2B5EF4-FFF2-40B4-BE49-F238E27FC236}">
                    <a16:creationId xmlns:a16="http://schemas.microsoft.com/office/drawing/2014/main" id="{ECE5AAEC-F44B-4B7B-8E72-0C1F79AF00A6}"/>
                  </a:ext>
                </a:extLst>
              </p:cNvPr>
              <p:cNvSpPr/>
              <p:nvPr/>
            </p:nvSpPr>
            <p:spPr>
              <a:xfrm rot="10800000">
                <a:off x="2860336"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1" name="Round Same Side Corner Rectangle 20">
                <a:extLst>
                  <a:ext uri="{FF2B5EF4-FFF2-40B4-BE49-F238E27FC236}">
                    <a16:creationId xmlns:a16="http://schemas.microsoft.com/office/drawing/2014/main" id="{C8B2B0A3-C81E-4BA1-BA12-36224E96DB10}"/>
                  </a:ext>
                </a:extLst>
              </p:cNvPr>
              <p:cNvSpPr/>
              <p:nvPr/>
            </p:nvSpPr>
            <p:spPr>
              <a:xfrm rot="10800000">
                <a:off x="3260877"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2" name="Round Same Side Corner Rectangle 20">
                <a:extLst>
                  <a:ext uri="{FF2B5EF4-FFF2-40B4-BE49-F238E27FC236}">
                    <a16:creationId xmlns:a16="http://schemas.microsoft.com/office/drawing/2014/main" id="{1080E43E-3B50-482C-8CF3-071BB5BD65BF}"/>
                  </a:ext>
                </a:extLst>
              </p:cNvPr>
              <p:cNvSpPr/>
              <p:nvPr/>
            </p:nvSpPr>
            <p:spPr>
              <a:xfrm rot="10800000">
                <a:off x="3661418"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3" name="Round Same Side Corner Rectangle 20">
                <a:extLst>
                  <a:ext uri="{FF2B5EF4-FFF2-40B4-BE49-F238E27FC236}">
                    <a16:creationId xmlns:a16="http://schemas.microsoft.com/office/drawing/2014/main" id="{C2F3C719-0024-45CB-9C04-F92D2D15B8E9}"/>
                  </a:ext>
                </a:extLst>
              </p:cNvPr>
              <p:cNvSpPr/>
              <p:nvPr/>
            </p:nvSpPr>
            <p:spPr>
              <a:xfrm rot="10800000">
                <a:off x="4061959"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4" name="Round Same Side Corner Rectangle 20">
                <a:extLst>
                  <a:ext uri="{FF2B5EF4-FFF2-40B4-BE49-F238E27FC236}">
                    <a16:creationId xmlns:a16="http://schemas.microsoft.com/office/drawing/2014/main" id="{58A5620D-F903-4315-BEAB-DF16E373FFEE}"/>
                  </a:ext>
                </a:extLst>
              </p:cNvPr>
              <p:cNvSpPr/>
              <p:nvPr/>
            </p:nvSpPr>
            <p:spPr>
              <a:xfrm rot="10800000">
                <a:off x="4462497" y="4562456"/>
                <a:ext cx="302987" cy="64633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grpSp>
        <p:grpSp>
          <p:nvGrpSpPr>
            <p:cNvPr id="50" name="Group 49">
              <a:extLst>
                <a:ext uri="{FF2B5EF4-FFF2-40B4-BE49-F238E27FC236}">
                  <a16:creationId xmlns:a16="http://schemas.microsoft.com/office/drawing/2014/main" id="{BBA7EB20-1A14-4E35-BF58-C46D6820AD8F}"/>
                </a:ext>
              </a:extLst>
            </p:cNvPr>
            <p:cNvGrpSpPr/>
            <p:nvPr/>
          </p:nvGrpSpPr>
          <p:grpSpPr>
            <a:xfrm>
              <a:off x="5750043" y="4023847"/>
              <a:ext cx="1793983" cy="1224201"/>
              <a:chOff x="185571" y="3182072"/>
              <a:chExt cx="1793983" cy="1224201"/>
            </a:xfrm>
          </p:grpSpPr>
          <p:sp>
            <p:nvSpPr>
              <p:cNvPr id="51" name="TextBox 50">
                <a:extLst>
                  <a:ext uri="{FF2B5EF4-FFF2-40B4-BE49-F238E27FC236}">
                    <a16:creationId xmlns:a16="http://schemas.microsoft.com/office/drawing/2014/main" id="{B4A6F34E-E809-4DCD-88E8-A40224F627FF}"/>
                  </a:ext>
                </a:extLst>
              </p:cNvPr>
              <p:cNvSpPr txBox="1"/>
              <p:nvPr/>
            </p:nvSpPr>
            <p:spPr>
              <a:xfrm>
                <a:off x="218223" y="3182072"/>
                <a:ext cx="1761331" cy="954107"/>
              </a:xfrm>
              <a:prstGeom prst="rect">
                <a:avLst/>
              </a:prstGeom>
              <a:noFill/>
            </p:spPr>
            <p:txBody>
              <a:bodyPr wrap="square" rtlCol="0">
                <a:spAutoFit/>
              </a:bodyPr>
              <a:lstStyle/>
              <a:p>
                <a:pPr algn="ctr"/>
                <a:r>
                  <a:rPr lang="fa-IR" altLang="ko-KR" sz="2800" b="1" dirty="0">
                    <a:solidFill>
                      <a:schemeClr val="accent1"/>
                    </a:solidFill>
                    <a:ea typeface="FZShuTi" pitchFamily="2" charset="-122"/>
                    <a:cs typeface="B Nazanin" panose="00000400000000000000" pitchFamily="2" charset="-78"/>
                  </a:rPr>
                  <a:t>434,090 دلار</a:t>
                </a:r>
                <a:endParaRPr lang="ko-KR" altLang="en-US" sz="2800" b="1" dirty="0">
                  <a:solidFill>
                    <a:schemeClr val="accent1"/>
                  </a:solidFill>
                  <a:cs typeface="B Nazanin" panose="00000400000000000000" pitchFamily="2" charset="-78"/>
                </a:endParaRPr>
              </a:p>
            </p:txBody>
          </p:sp>
          <p:sp>
            <p:nvSpPr>
              <p:cNvPr id="52" name="TextBox 51">
                <a:extLst>
                  <a:ext uri="{FF2B5EF4-FFF2-40B4-BE49-F238E27FC236}">
                    <a16:creationId xmlns:a16="http://schemas.microsoft.com/office/drawing/2014/main" id="{F137C4F4-9461-42D4-A0AC-9EEA81CB8186}"/>
                  </a:ext>
                </a:extLst>
              </p:cNvPr>
              <p:cNvSpPr txBox="1"/>
              <p:nvPr/>
            </p:nvSpPr>
            <p:spPr>
              <a:xfrm>
                <a:off x="185571" y="4098496"/>
                <a:ext cx="1761331" cy="307777"/>
              </a:xfrm>
              <a:prstGeom prst="rect">
                <a:avLst/>
              </a:prstGeom>
              <a:noFill/>
            </p:spPr>
            <p:txBody>
              <a:bodyPr wrap="square" rtlCol="0">
                <a:spAutoFit/>
              </a:bodyPr>
              <a:lstStyle/>
              <a:p>
                <a:pPr algn="ctr"/>
                <a:r>
                  <a:rPr lang="fa-IR" altLang="ko-KR" sz="1400" b="1" dirty="0">
                    <a:solidFill>
                      <a:schemeClr val="accent1"/>
                    </a:solidFill>
                    <a:ea typeface="FZShuTi" pitchFamily="2" charset="-122"/>
                    <a:cs typeface="B Nazanin" panose="00000400000000000000" pitchFamily="2" charset="-78"/>
                  </a:rPr>
                  <a:t>عنوان محتوا</a:t>
                </a:r>
                <a:endParaRPr lang="ko-KR" altLang="en-US" sz="1400" b="1" dirty="0">
                  <a:solidFill>
                    <a:schemeClr val="accent1"/>
                  </a:solidFill>
                  <a:cs typeface="B Nazanin" panose="00000400000000000000" pitchFamily="2" charset="-78"/>
                </a:endParaRPr>
              </a:p>
            </p:txBody>
          </p:sp>
        </p:grpSp>
      </p:grpSp>
      <p:sp>
        <p:nvSpPr>
          <p:cNvPr id="55" name="Text Placeholder 54">
            <a:extLst>
              <a:ext uri="{FF2B5EF4-FFF2-40B4-BE49-F238E27FC236}">
                <a16:creationId xmlns:a16="http://schemas.microsoft.com/office/drawing/2014/main" id="{8C4D07F7-24EF-4673-AA5B-2BA46E4F9477}"/>
              </a:ext>
            </a:extLst>
          </p:cNvPr>
          <p:cNvSpPr>
            <a:spLocks noGrp="1"/>
          </p:cNvSpPr>
          <p:nvPr>
            <p:ph type="body" sz="quarter" idx="10"/>
          </p:nvPr>
        </p:nvSpPr>
        <p:spPr>
          <a:xfrm>
            <a:off x="323529" y="271131"/>
            <a:ext cx="11573197" cy="861005"/>
          </a:xfr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Tree>
    <p:extLst>
      <p:ext uri="{BB962C8B-B14F-4D97-AF65-F5344CB8AC3E}">
        <p14:creationId xmlns:p14="http://schemas.microsoft.com/office/powerpoint/2010/main" val="326541626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7A48D42-9298-40DB-9C3F-85D16B61F809}"/>
              </a:ext>
            </a:extLst>
          </p:cNvPr>
          <p:cNvSpPr txBox="1"/>
          <p:nvPr/>
        </p:nvSpPr>
        <p:spPr>
          <a:xfrm>
            <a:off x="6732266" y="544774"/>
            <a:ext cx="1830709" cy="470890"/>
          </a:xfrm>
          <a:prstGeom prst="rect">
            <a:avLst/>
          </a:prstGeom>
          <a:noFill/>
        </p:spPr>
        <p:txBody>
          <a:bodyPr lIns="0" anchor="ctr"/>
          <a:lstStyle>
            <a:lvl1pPr indent="0">
              <a:spcBef>
                <a:spcPct val="20000"/>
              </a:spcBef>
              <a:buFontTx/>
              <a:buNone/>
              <a:defRPr sz="2400" b="1" baseline="0">
                <a:solidFill>
                  <a:schemeClr val="bg1"/>
                </a:solidFill>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r" rtl="1"/>
            <a:r>
              <a:rPr lang="fa-IR" altLang="ko-KR" sz="3600" dirty="0">
                <a:solidFill>
                  <a:schemeClr val="tx1">
                    <a:lumMod val="75000"/>
                    <a:lumOff val="25000"/>
                  </a:schemeClr>
                </a:solidFill>
                <a:latin typeface="+mj-lt"/>
                <a:cs typeface="B Nazanin" panose="00000400000000000000" pitchFamily="2" charset="-78"/>
              </a:rPr>
              <a:t>ساده</a:t>
            </a:r>
            <a:endParaRPr lang="en-US" altLang="ko-KR" sz="3600" dirty="0">
              <a:solidFill>
                <a:schemeClr val="tx1">
                  <a:lumMod val="75000"/>
                  <a:lumOff val="25000"/>
                </a:schemeClr>
              </a:solidFill>
              <a:latin typeface="+mj-lt"/>
              <a:cs typeface="B Nazanin" panose="00000400000000000000" pitchFamily="2" charset="-78"/>
            </a:endParaRPr>
          </a:p>
        </p:txBody>
      </p:sp>
      <p:sp>
        <p:nvSpPr>
          <p:cNvPr id="11" name="직사각형 10">
            <a:extLst>
              <a:ext uri="{FF2B5EF4-FFF2-40B4-BE49-F238E27FC236}">
                <a16:creationId xmlns:a16="http://schemas.microsoft.com/office/drawing/2014/main" id="{C405D023-1332-47EF-908A-F0274BC99D60}"/>
              </a:ext>
            </a:extLst>
          </p:cNvPr>
          <p:cNvSpPr/>
          <p:nvPr/>
        </p:nvSpPr>
        <p:spPr>
          <a:xfrm>
            <a:off x="6732264" y="1044763"/>
            <a:ext cx="2764161" cy="470890"/>
          </a:xfrm>
          <a:prstGeom prst="rect">
            <a:avLst/>
          </a:prstGeom>
          <a:noFill/>
        </p:spPr>
        <p:txBody>
          <a:bodyPr lIns="0" anchor="ctr"/>
          <a:lstStyle/>
          <a:p>
            <a:pPr algn="r" rtl="1"/>
            <a:r>
              <a:rPr lang="fa-IR" altLang="ko-KR" sz="3600" b="1" dirty="0">
                <a:solidFill>
                  <a:schemeClr val="bg1">
                    <a:lumMod val="95000"/>
                  </a:schemeClr>
                </a:solidFill>
                <a:latin typeface="+mj-lt"/>
                <a:cs typeface="B Nazanin" panose="00000400000000000000" pitchFamily="2" charset="-78"/>
              </a:rPr>
              <a:t>نمونه کارها</a:t>
            </a:r>
            <a:endParaRPr lang="en-US" altLang="ko-KR" sz="3600" b="1" dirty="0">
              <a:solidFill>
                <a:schemeClr val="bg1">
                  <a:lumMod val="95000"/>
                </a:schemeClr>
              </a:solidFill>
              <a:latin typeface="+mj-lt"/>
              <a:cs typeface="B Nazanin" panose="00000400000000000000" pitchFamily="2" charset="-78"/>
            </a:endParaRPr>
          </a:p>
        </p:txBody>
      </p:sp>
      <p:sp>
        <p:nvSpPr>
          <p:cNvPr id="16" name="직사각형 15">
            <a:extLst>
              <a:ext uri="{FF2B5EF4-FFF2-40B4-BE49-F238E27FC236}">
                <a16:creationId xmlns:a16="http://schemas.microsoft.com/office/drawing/2014/main" id="{B6337B46-8CC4-4F5A-B8C8-88E30584BCFB}"/>
              </a:ext>
            </a:extLst>
          </p:cNvPr>
          <p:cNvSpPr/>
          <p:nvPr/>
        </p:nvSpPr>
        <p:spPr>
          <a:xfrm>
            <a:off x="6732265" y="1544751"/>
            <a:ext cx="3611885" cy="470890"/>
          </a:xfrm>
          <a:prstGeom prst="rect">
            <a:avLst/>
          </a:prstGeom>
          <a:noFill/>
        </p:spPr>
        <p:txBody>
          <a:bodyPr lIns="0" anchor="ctr"/>
          <a:lstStyle/>
          <a:p>
            <a:pPr algn="r" rtl="1"/>
            <a:r>
              <a:rPr lang="fa-IR" altLang="ko-KR" sz="3600" b="1" dirty="0">
                <a:solidFill>
                  <a:schemeClr val="bg1"/>
                </a:solidFill>
                <a:latin typeface="+mj-lt"/>
                <a:cs typeface="B Nazanin" panose="00000400000000000000" pitchFamily="2" charset="-78"/>
              </a:rPr>
              <a:t>ارائه</a:t>
            </a:r>
            <a:endParaRPr lang="en-US" altLang="ko-KR" sz="3600" b="1" dirty="0">
              <a:solidFill>
                <a:schemeClr val="bg1"/>
              </a:solidFill>
              <a:latin typeface="+mj-lt"/>
              <a:cs typeface="B Nazanin" panose="00000400000000000000" pitchFamily="2" charset="-78"/>
            </a:endParaRPr>
          </a:p>
        </p:txBody>
      </p:sp>
      <p:sp>
        <p:nvSpPr>
          <p:cNvPr id="13" name="TextBox 12">
            <a:extLst>
              <a:ext uri="{FF2B5EF4-FFF2-40B4-BE49-F238E27FC236}">
                <a16:creationId xmlns:a16="http://schemas.microsoft.com/office/drawing/2014/main" id="{A063CF5A-BA1C-4277-88D5-E9B3031C3538}"/>
              </a:ext>
            </a:extLst>
          </p:cNvPr>
          <p:cNvSpPr txBox="1"/>
          <p:nvPr/>
        </p:nvSpPr>
        <p:spPr>
          <a:xfrm>
            <a:off x="755999" y="4793383"/>
            <a:ext cx="4873275" cy="1177245"/>
          </a:xfrm>
          <a:prstGeom prst="rect">
            <a:avLst/>
          </a:prstGeom>
          <a:noFill/>
        </p:spPr>
        <p:txBody>
          <a:bodyPr wrap="square" rtlCol="0">
            <a:spAutoFit/>
          </a:bodyPr>
          <a:lstStyle/>
          <a:p>
            <a:pPr algn="r" rtl="1">
              <a:lnSpc>
                <a:spcPct val="150000"/>
              </a:lnSpc>
            </a:pPr>
            <a:r>
              <a:rPr lang="fa-IR" altLang="ko-KR" sz="1200" dirty="0">
                <a:solidFill>
                  <a:schemeClr val="bg1"/>
                </a:solidFill>
                <a:ea typeface="+mj-ea"/>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 ارائه پاورپوینت مدرنی را دریافت کنید که به زیبایی طراحی شده است. من امیدوارم و معتقدم که این الگو زمان، پول و اعتبار شما را جلب کند. تغییر رنگ، عکس و متن آسان است.</a:t>
            </a:r>
            <a:endParaRPr lang="ko-KR" altLang="en-US" sz="1200" dirty="0">
              <a:solidFill>
                <a:schemeClr val="bg1"/>
              </a:solidFill>
              <a:ea typeface="+mj-ea"/>
              <a:cs typeface="B Nazanin" panose="00000400000000000000" pitchFamily="2" charset="-78"/>
            </a:endParaRPr>
          </a:p>
        </p:txBody>
      </p:sp>
      <p:pic>
        <p:nvPicPr>
          <p:cNvPr id="4" name="Picture Placeholder 3">
            <a:extLst>
              <a:ext uri="{FF2B5EF4-FFF2-40B4-BE49-F238E27FC236}">
                <a16:creationId xmlns:a16="http://schemas.microsoft.com/office/drawing/2014/main" id="{A30BD34E-57BA-2975-4209-5444BAB6E414}"/>
              </a:ext>
            </a:extLst>
          </p:cNvPr>
          <p:cNvPicPr>
            <a:picLocks noGrp="1" noChangeAspect="1"/>
          </p:cNvPicPr>
          <p:nvPr>
            <p:ph type="pic" sz="quarter" idx="65"/>
          </p:nvPr>
        </p:nvPicPr>
        <p:blipFill>
          <a:blip r:embed="rId3">
            <a:extLst>
              <a:ext uri="{28A0092B-C50C-407E-A947-70E740481C1C}">
                <a14:useLocalDpi xmlns:a14="http://schemas.microsoft.com/office/drawing/2010/main" val="0"/>
              </a:ext>
            </a:extLst>
          </a:blip>
          <a:srcRect/>
          <a:stretch>
            <a:fillRect/>
          </a:stretch>
        </p:blipFill>
        <p:spPr/>
      </p:pic>
      <p:pic>
        <p:nvPicPr>
          <p:cNvPr id="8" name="Picture Placeholder 7">
            <a:extLst>
              <a:ext uri="{FF2B5EF4-FFF2-40B4-BE49-F238E27FC236}">
                <a16:creationId xmlns:a16="http://schemas.microsoft.com/office/drawing/2014/main" id="{356DADA7-AA83-FD12-88DF-DE8A2114ECAF}"/>
              </a:ext>
            </a:extLst>
          </p:cNvPr>
          <p:cNvPicPr>
            <a:picLocks noGrp="1" noChangeAspect="1"/>
          </p:cNvPicPr>
          <p:nvPr>
            <p:ph type="pic" sz="quarter" idx="66"/>
          </p:nvPr>
        </p:nvPicPr>
        <p:blipFill>
          <a:blip r:embed="rId4">
            <a:extLst>
              <a:ext uri="{28A0092B-C50C-407E-A947-70E740481C1C}">
                <a14:useLocalDpi xmlns:a14="http://schemas.microsoft.com/office/drawing/2010/main" val="0"/>
              </a:ext>
            </a:extLst>
          </a:blip>
          <a:srcRect/>
          <a:stretch>
            <a:fillRect/>
          </a:stretch>
        </p:blipFill>
        <p:spPr/>
      </p:pic>
      <p:pic>
        <p:nvPicPr>
          <p:cNvPr id="14" name="Picture Placeholder 13">
            <a:extLst>
              <a:ext uri="{FF2B5EF4-FFF2-40B4-BE49-F238E27FC236}">
                <a16:creationId xmlns:a16="http://schemas.microsoft.com/office/drawing/2014/main" id="{6A8D11D6-F518-3A90-D2F3-7FDFCD5A488B}"/>
              </a:ext>
            </a:extLst>
          </p:cNvPr>
          <p:cNvPicPr>
            <a:picLocks noGrp="1" noChangeAspect="1"/>
          </p:cNvPicPr>
          <p:nvPr>
            <p:ph type="pic" sz="quarter" idx="67"/>
          </p:nvPr>
        </p:nvPicPr>
        <p:blipFill>
          <a:blip r:embed="rId5">
            <a:extLst>
              <a:ext uri="{28A0092B-C50C-407E-A947-70E740481C1C}">
                <a14:useLocalDpi xmlns:a14="http://schemas.microsoft.com/office/drawing/2010/main" val="0"/>
              </a:ext>
            </a:extLst>
          </a:blip>
          <a:srcRect/>
          <a:stretch>
            <a:fillRect/>
          </a:stretch>
        </p:blipFill>
        <p:spPr/>
      </p:pic>
      <p:pic>
        <p:nvPicPr>
          <p:cNvPr id="17" name="Picture Placeholder 16">
            <a:extLst>
              <a:ext uri="{FF2B5EF4-FFF2-40B4-BE49-F238E27FC236}">
                <a16:creationId xmlns:a16="http://schemas.microsoft.com/office/drawing/2014/main" id="{C8DF1866-75A5-DF63-C12F-BB66FAAFCF6B}"/>
              </a:ext>
            </a:extLst>
          </p:cNvPr>
          <p:cNvPicPr>
            <a:picLocks noGrp="1" noChangeAspect="1"/>
          </p:cNvPicPr>
          <p:nvPr>
            <p:ph type="pic" sz="quarter" idx="68"/>
          </p:nvPr>
        </p:nvPicPr>
        <p:blipFill>
          <a:blip r:embed="rId6">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3904412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4" name="Freeform: Shape 3">
            <a:extLst>
              <a:ext uri="{FF2B5EF4-FFF2-40B4-BE49-F238E27FC236}">
                <a16:creationId xmlns:a16="http://schemas.microsoft.com/office/drawing/2014/main" id="{70A3D56B-F560-491A-BD48-3B8D13C6FB0B}"/>
              </a:ext>
            </a:extLst>
          </p:cNvPr>
          <p:cNvSpPr/>
          <p:nvPr/>
        </p:nvSpPr>
        <p:spPr>
          <a:xfrm>
            <a:off x="1241262" y="1407004"/>
            <a:ext cx="1261853" cy="2564296"/>
          </a:xfrm>
          <a:custGeom>
            <a:avLst/>
            <a:gdLst>
              <a:gd name="connsiteX0" fmla="*/ 1257280 w 1261853"/>
              <a:gd name="connsiteY0" fmla="*/ 2488205 h 2564296"/>
              <a:gd name="connsiteX1" fmla="*/ 1223600 w 1261853"/>
              <a:gd name="connsiteY1" fmla="*/ 2258268 h 2564296"/>
              <a:gd name="connsiteX2" fmla="*/ 1141272 w 1261853"/>
              <a:gd name="connsiteY2" fmla="*/ 1916065 h 2564296"/>
              <a:gd name="connsiteX3" fmla="*/ 1072249 w 1261853"/>
              <a:gd name="connsiteY3" fmla="*/ 1571783 h 2564296"/>
              <a:gd name="connsiteX4" fmla="*/ 1058528 w 1261853"/>
              <a:gd name="connsiteY4" fmla="*/ 1358478 h 2564296"/>
              <a:gd name="connsiteX5" fmla="*/ 906345 w 1261853"/>
              <a:gd name="connsiteY5" fmla="*/ 986337 h 2564296"/>
              <a:gd name="connsiteX6" fmla="*/ 812374 w 1261853"/>
              <a:gd name="connsiteY6" fmla="*/ 847460 h 2564296"/>
              <a:gd name="connsiteX7" fmla="*/ 801979 w 1261853"/>
              <a:gd name="connsiteY7" fmla="*/ 812117 h 2564296"/>
              <a:gd name="connsiteX8" fmla="*/ 814453 w 1261853"/>
              <a:gd name="connsiteY8" fmla="*/ 795485 h 2564296"/>
              <a:gd name="connsiteX9" fmla="*/ 824848 w 1261853"/>
              <a:gd name="connsiteY9" fmla="*/ 810870 h 2564296"/>
              <a:gd name="connsiteX10" fmla="*/ 829838 w 1261853"/>
              <a:gd name="connsiteY10" fmla="*/ 857023 h 2564296"/>
              <a:gd name="connsiteX11" fmla="*/ 884723 w 1261853"/>
              <a:gd name="connsiteY11" fmla="*/ 833323 h 2564296"/>
              <a:gd name="connsiteX12" fmla="*/ 926719 w 1261853"/>
              <a:gd name="connsiteY12" fmla="*/ 802138 h 2564296"/>
              <a:gd name="connsiteX13" fmla="*/ 959567 w 1261853"/>
              <a:gd name="connsiteY13" fmla="*/ 742678 h 2564296"/>
              <a:gd name="connsiteX14" fmla="*/ 981605 w 1261853"/>
              <a:gd name="connsiteY14" fmla="*/ 723967 h 2564296"/>
              <a:gd name="connsiteX15" fmla="*/ 984931 w 1261853"/>
              <a:gd name="connsiteY15" fmla="*/ 754321 h 2564296"/>
              <a:gd name="connsiteX16" fmla="*/ 974536 w 1261853"/>
              <a:gd name="connsiteY16" fmla="*/ 815443 h 2564296"/>
              <a:gd name="connsiteX17" fmla="*/ 986594 w 1261853"/>
              <a:gd name="connsiteY17" fmla="*/ 808375 h 2564296"/>
              <a:gd name="connsiteX18" fmla="*/ 1007384 w 1261853"/>
              <a:gd name="connsiteY18" fmla="*/ 793406 h 2564296"/>
              <a:gd name="connsiteX19" fmla="*/ 1019027 w 1261853"/>
              <a:gd name="connsiteY19" fmla="*/ 818354 h 2564296"/>
              <a:gd name="connsiteX20" fmla="*/ 1036906 w 1261853"/>
              <a:gd name="connsiteY20" fmla="*/ 894861 h 2564296"/>
              <a:gd name="connsiteX21" fmla="*/ 1049380 w 1261853"/>
              <a:gd name="connsiteY21" fmla="*/ 911909 h 2564296"/>
              <a:gd name="connsiteX22" fmla="*/ 1058943 w 1261853"/>
              <a:gd name="connsiteY22" fmla="*/ 893614 h 2564296"/>
              <a:gd name="connsiteX23" fmla="*/ 1062270 w 1261853"/>
              <a:gd name="connsiteY23" fmla="*/ 869081 h 2564296"/>
              <a:gd name="connsiteX24" fmla="*/ 1072249 w 1261853"/>
              <a:gd name="connsiteY24" fmla="*/ 834986 h 2564296"/>
              <a:gd name="connsiteX25" fmla="*/ 1100108 w 1261853"/>
              <a:gd name="connsiteY25" fmla="*/ 854944 h 2564296"/>
              <a:gd name="connsiteX26" fmla="*/ 1121313 w 1261853"/>
              <a:gd name="connsiteY26" fmla="*/ 866587 h 2564296"/>
              <a:gd name="connsiteX27" fmla="*/ 1123392 w 1261853"/>
              <a:gd name="connsiteY27" fmla="*/ 839560 h 2564296"/>
              <a:gd name="connsiteX28" fmla="*/ 1107176 w 1261853"/>
              <a:gd name="connsiteY28" fmla="*/ 810870 h 2564296"/>
              <a:gd name="connsiteX29" fmla="*/ 1080565 w 1261853"/>
              <a:gd name="connsiteY29" fmla="*/ 776358 h 2564296"/>
              <a:gd name="connsiteX30" fmla="*/ 1051875 w 1261853"/>
              <a:gd name="connsiteY30" fmla="*/ 704841 h 2564296"/>
              <a:gd name="connsiteX31" fmla="*/ 1036490 w 1261853"/>
              <a:gd name="connsiteY31" fmla="*/ 638729 h 2564296"/>
              <a:gd name="connsiteX32" fmla="*/ 1051043 w 1261853"/>
              <a:gd name="connsiteY32" fmla="*/ 597980 h 2564296"/>
              <a:gd name="connsiteX33" fmla="*/ 1024848 w 1261853"/>
              <a:gd name="connsiteY33" fmla="*/ 573448 h 2564296"/>
              <a:gd name="connsiteX34" fmla="*/ 1012790 w 1261853"/>
              <a:gd name="connsiteY34" fmla="*/ 522720 h 2564296"/>
              <a:gd name="connsiteX35" fmla="*/ 1068507 w 1261853"/>
              <a:gd name="connsiteY35" fmla="*/ 402554 h 2564296"/>
              <a:gd name="connsiteX36" fmla="*/ 1079733 w 1261853"/>
              <a:gd name="connsiteY36" fmla="*/ 329374 h 2564296"/>
              <a:gd name="connsiteX37" fmla="*/ 1064765 w 1261853"/>
              <a:gd name="connsiteY37" fmla="*/ 284052 h 2564296"/>
              <a:gd name="connsiteX38" fmla="*/ 1029422 w 1261853"/>
              <a:gd name="connsiteY38" fmla="*/ 228334 h 2564296"/>
              <a:gd name="connsiteX39" fmla="*/ 1036490 w 1261853"/>
              <a:gd name="connsiteY39" fmla="*/ 202971 h 2564296"/>
              <a:gd name="connsiteX40" fmla="*/ 1042311 w 1261853"/>
              <a:gd name="connsiteY40" fmla="*/ 200892 h 2564296"/>
              <a:gd name="connsiteX41" fmla="*/ 1011958 w 1261853"/>
              <a:gd name="connsiteY41" fmla="*/ 181765 h 2564296"/>
              <a:gd name="connsiteX42" fmla="*/ 976199 w 1261853"/>
              <a:gd name="connsiteY42" fmla="*/ 174696 h 2564296"/>
              <a:gd name="connsiteX43" fmla="*/ 967883 w 1261853"/>
              <a:gd name="connsiteY43" fmla="*/ 161391 h 2564296"/>
              <a:gd name="connsiteX44" fmla="*/ 900939 w 1261853"/>
              <a:gd name="connsiteY44" fmla="*/ 182596 h 2564296"/>
              <a:gd name="connsiteX45" fmla="*/ 825264 w 1261853"/>
              <a:gd name="connsiteY45" fmla="*/ 172201 h 2564296"/>
              <a:gd name="connsiteX46" fmla="*/ 789921 w 1261853"/>
              <a:gd name="connsiteY46" fmla="*/ 128958 h 2564296"/>
              <a:gd name="connsiteX47" fmla="*/ 526304 w 1261853"/>
              <a:gd name="connsiteY47" fmla="*/ 2139 h 2564296"/>
              <a:gd name="connsiteX48" fmla="*/ 343352 w 1261853"/>
              <a:gd name="connsiteY48" fmla="*/ 46630 h 2564296"/>
              <a:gd name="connsiteX49" fmla="*/ 261024 w 1261853"/>
              <a:gd name="connsiteY49" fmla="*/ 120227 h 2564296"/>
              <a:gd name="connsiteX50" fmla="*/ 243976 w 1261853"/>
              <a:gd name="connsiteY50" fmla="*/ 146422 h 2564296"/>
              <a:gd name="connsiteX51" fmla="*/ 187012 w 1261853"/>
              <a:gd name="connsiteY51" fmla="*/ 357648 h 2564296"/>
              <a:gd name="connsiteX52" fmla="*/ 167053 w 1261853"/>
              <a:gd name="connsiteY52" fmla="*/ 439976 h 2564296"/>
              <a:gd name="connsiteX53" fmla="*/ 125889 w 1261853"/>
              <a:gd name="connsiteY53" fmla="*/ 499851 h 2564296"/>
              <a:gd name="connsiteX54" fmla="*/ 129216 w 1261853"/>
              <a:gd name="connsiteY54" fmla="*/ 518978 h 2564296"/>
              <a:gd name="connsiteX55" fmla="*/ 177033 w 1261853"/>
              <a:gd name="connsiteY55" fmla="*/ 597980 h 2564296"/>
              <a:gd name="connsiteX56" fmla="*/ 184933 w 1261853"/>
              <a:gd name="connsiteY56" fmla="*/ 634155 h 2564296"/>
              <a:gd name="connsiteX57" fmla="*/ 196991 w 1261853"/>
              <a:gd name="connsiteY57" fmla="*/ 690288 h 2564296"/>
              <a:gd name="connsiteX58" fmla="*/ 247718 w 1261853"/>
              <a:gd name="connsiteY58" fmla="*/ 742678 h 2564296"/>
              <a:gd name="connsiteX59" fmla="*/ 353747 w 1261853"/>
              <a:gd name="connsiteY59" fmla="*/ 746836 h 2564296"/>
              <a:gd name="connsiteX60" fmla="*/ 386180 w 1261853"/>
              <a:gd name="connsiteY60" fmla="*/ 769290 h 2564296"/>
              <a:gd name="connsiteX61" fmla="*/ 426096 w 1261853"/>
              <a:gd name="connsiteY61" fmla="*/ 925630 h 2564296"/>
              <a:gd name="connsiteX62" fmla="*/ 412375 w 1261853"/>
              <a:gd name="connsiteY62" fmla="*/ 965131 h 2564296"/>
              <a:gd name="connsiteX63" fmla="*/ 254371 w 1261853"/>
              <a:gd name="connsiteY63" fmla="*/ 1124382 h 2564296"/>
              <a:gd name="connsiteX64" fmla="*/ 46056 w 1261853"/>
              <a:gd name="connsiteY64" fmla="*/ 1344756 h 2564296"/>
              <a:gd name="connsiteX65" fmla="*/ 15702 w 1261853"/>
              <a:gd name="connsiteY65" fmla="*/ 1535608 h 2564296"/>
              <a:gd name="connsiteX66" fmla="*/ 31087 w 1261853"/>
              <a:gd name="connsiteY66" fmla="*/ 1669911 h 2564296"/>
              <a:gd name="connsiteX67" fmla="*/ 26929 w 1261853"/>
              <a:gd name="connsiteY67" fmla="*/ 1939765 h 2564296"/>
              <a:gd name="connsiteX68" fmla="*/ 54372 w 1261853"/>
              <a:gd name="connsiteY68" fmla="*/ 2163881 h 2564296"/>
              <a:gd name="connsiteX69" fmla="*/ 143769 w 1261853"/>
              <a:gd name="connsiteY69" fmla="*/ 2549327 h 2564296"/>
              <a:gd name="connsiteX70" fmla="*/ 165390 w 1261853"/>
              <a:gd name="connsiteY70" fmla="*/ 2564296 h 2564296"/>
              <a:gd name="connsiteX71" fmla="*/ 562479 w 1261853"/>
              <a:gd name="connsiteY71" fmla="*/ 2563880 h 2564296"/>
              <a:gd name="connsiteX72" fmla="*/ 888881 w 1261853"/>
              <a:gd name="connsiteY72" fmla="*/ 2559722 h 2564296"/>
              <a:gd name="connsiteX73" fmla="*/ 907176 w 1261853"/>
              <a:gd name="connsiteY73" fmla="*/ 2543922 h 2564296"/>
              <a:gd name="connsiteX74" fmla="*/ 860607 w 1261853"/>
              <a:gd name="connsiteY74" fmla="*/ 2378850 h 2564296"/>
              <a:gd name="connsiteX75" fmla="*/ 708009 w 1261853"/>
              <a:gd name="connsiteY75" fmla="*/ 2158060 h 2564296"/>
              <a:gd name="connsiteX76" fmla="*/ 658944 w 1261853"/>
              <a:gd name="connsiteY76" fmla="*/ 2068663 h 2564296"/>
              <a:gd name="connsiteX77" fmla="*/ 673497 w 1261853"/>
              <a:gd name="connsiteY77" fmla="*/ 1836231 h 2564296"/>
              <a:gd name="connsiteX78" fmla="*/ 764142 w 1261853"/>
              <a:gd name="connsiteY78" fmla="*/ 1627500 h 2564296"/>
              <a:gd name="connsiteX79" fmla="*/ 780358 w 1261853"/>
              <a:gd name="connsiteY79" fmla="*/ 1608373 h 2564296"/>
              <a:gd name="connsiteX80" fmla="*/ 786595 w 1261853"/>
              <a:gd name="connsiteY80" fmla="*/ 1620847 h 2564296"/>
              <a:gd name="connsiteX81" fmla="*/ 952083 w 1261853"/>
              <a:gd name="connsiteY81" fmla="*/ 2115233 h 2564296"/>
              <a:gd name="connsiteX82" fmla="*/ 1079733 w 1261853"/>
              <a:gd name="connsiteY82" fmla="*/ 2554733 h 2564296"/>
              <a:gd name="connsiteX83" fmla="*/ 1095118 w 1261853"/>
              <a:gd name="connsiteY83" fmla="*/ 2564296 h 2564296"/>
              <a:gd name="connsiteX84" fmla="*/ 1226095 w 1261853"/>
              <a:gd name="connsiteY84" fmla="*/ 2563880 h 2564296"/>
              <a:gd name="connsiteX85" fmla="*/ 1261854 w 1261853"/>
              <a:gd name="connsiteY85" fmla="*/ 2547248 h 2564296"/>
              <a:gd name="connsiteX86" fmla="*/ 1261854 w 1261853"/>
              <a:gd name="connsiteY86" fmla="*/ 2497352 h 2564296"/>
              <a:gd name="connsiteX87" fmla="*/ 1257280 w 1261853"/>
              <a:gd name="connsiteY87" fmla="*/ 2488205 h 2564296"/>
              <a:gd name="connsiteX88" fmla="*/ 752915 w 1261853"/>
              <a:gd name="connsiteY88" fmla="*/ 702762 h 2564296"/>
              <a:gd name="connsiteX89" fmla="*/ 737115 w 1261853"/>
              <a:gd name="connsiteY89" fmla="*/ 682803 h 2564296"/>
              <a:gd name="connsiteX90" fmla="*/ 745431 w 1261853"/>
              <a:gd name="connsiteY90" fmla="*/ 671577 h 2564296"/>
              <a:gd name="connsiteX91" fmla="*/ 767052 w 1261853"/>
              <a:gd name="connsiteY91" fmla="*/ 690704 h 2564296"/>
              <a:gd name="connsiteX92" fmla="*/ 752915 w 1261853"/>
              <a:gd name="connsiteY92" fmla="*/ 702762 h 2564296"/>
              <a:gd name="connsiteX93" fmla="*/ 758320 w 1261853"/>
              <a:gd name="connsiteY93" fmla="*/ 634986 h 2564296"/>
              <a:gd name="connsiteX94" fmla="*/ 778695 w 1261853"/>
              <a:gd name="connsiteY94" fmla="*/ 649539 h 2564296"/>
              <a:gd name="connsiteX95" fmla="*/ 747094 w 1261853"/>
              <a:gd name="connsiteY95" fmla="*/ 655361 h 2564296"/>
              <a:gd name="connsiteX96" fmla="*/ 737530 w 1261853"/>
              <a:gd name="connsiteY96" fmla="*/ 638729 h 2564296"/>
              <a:gd name="connsiteX97" fmla="*/ 764557 w 1261853"/>
              <a:gd name="connsiteY97" fmla="*/ 533531 h 2564296"/>
              <a:gd name="connsiteX98" fmla="*/ 829838 w 1261853"/>
              <a:gd name="connsiteY98" fmla="*/ 390080 h 2564296"/>
              <a:gd name="connsiteX99" fmla="*/ 846470 w 1261853"/>
              <a:gd name="connsiteY99" fmla="*/ 360974 h 2564296"/>
              <a:gd name="connsiteX100" fmla="*/ 859775 w 1261853"/>
              <a:gd name="connsiteY100" fmla="*/ 394238 h 2564296"/>
              <a:gd name="connsiteX101" fmla="*/ 826096 w 1261853"/>
              <a:gd name="connsiteY101" fmla="*/ 554737 h 2564296"/>
              <a:gd name="connsiteX102" fmla="*/ 823601 w 1261853"/>
              <a:gd name="connsiteY102" fmla="*/ 560142 h 2564296"/>
              <a:gd name="connsiteX103" fmla="*/ 802811 w 1261853"/>
              <a:gd name="connsiteY103" fmla="*/ 593406 h 2564296"/>
              <a:gd name="connsiteX104" fmla="*/ 758320 w 1261853"/>
              <a:gd name="connsiteY104" fmla="*/ 634986 h 256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261853" h="2564296">
                <a:moveTo>
                  <a:pt x="1257280" y="2488205"/>
                </a:moveTo>
                <a:cubicBezTo>
                  <a:pt x="1246053" y="2411698"/>
                  <a:pt x="1236906" y="2334775"/>
                  <a:pt x="1223600" y="2258268"/>
                </a:cubicBezTo>
                <a:cubicBezTo>
                  <a:pt x="1203642" y="2142260"/>
                  <a:pt x="1178278" y="2027083"/>
                  <a:pt x="1141272" y="1916065"/>
                </a:cubicBezTo>
                <a:cubicBezTo>
                  <a:pt x="1103850" y="1803799"/>
                  <a:pt x="1075575" y="1690701"/>
                  <a:pt x="1072249" y="1571783"/>
                </a:cubicBezTo>
                <a:cubicBezTo>
                  <a:pt x="1070170" y="1500681"/>
                  <a:pt x="1068091" y="1429579"/>
                  <a:pt x="1058528" y="1358478"/>
                </a:cubicBezTo>
                <a:cubicBezTo>
                  <a:pt x="1040232" y="1220848"/>
                  <a:pt x="1001979" y="1092782"/>
                  <a:pt x="906345" y="986337"/>
                </a:cubicBezTo>
                <a:cubicBezTo>
                  <a:pt x="868923" y="944757"/>
                  <a:pt x="837738" y="897356"/>
                  <a:pt x="812374" y="847460"/>
                </a:cubicBezTo>
                <a:cubicBezTo>
                  <a:pt x="806553" y="836233"/>
                  <a:pt x="800732" y="825007"/>
                  <a:pt x="801979" y="812117"/>
                </a:cubicBezTo>
                <a:cubicBezTo>
                  <a:pt x="802811" y="805048"/>
                  <a:pt x="805306" y="795485"/>
                  <a:pt x="814453" y="795485"/>
                </a:cubicBezTo>
                <a:cubicBezTo>
                  <a:pt x="823185" y="795485"/>
                  <a:pt x="824017" y="803801"/>
                  <a:pt x="824848" y="810870"/>
                </a:cubicBezTo>
                <a:cubicBezTo>
                  <a:pt x="826512" y="824591"/>
                  <a:pt x="827759" y="838728"/>
                  <a:pt x="829838" y="857023"/>
                </a:cubicBezTo>
                <a:cubicBezTo>
                  <a:pt x="847302" y="838728"/>
                  <a:pt x="863518" y="832907"/>
                  <a:pt x="884723" y="833323"/>
                </a:cubicBezTo>
                <a:cubicBezTo>
                  <a:pt x="903434" y="833323"/>
                  <a:pt x="920898" y="822512"/>
                  <a:pt x="926719" y="802138"/>
                </a:cubicBezTo>
                <a:cubicBezTo>
                  <a:pt x="932956" y="779685"/>
                  <a:pt x="945430" y="760558"/>
                  <a:pt x="959567" y="742678"/>
                </a:cubicBezTo>
                <a:cubicBezTo>
                  <a:pt x="965804" y="734778"/>
                  <a:pt x="972041" y="719809"/>
                  <a:pt x="981605" y="723967"/>
                </a:cubicBezTo>
                <a:cubicBezTo>
                  <a:pt x="992415" y="728541"/>
                  <a:pt x="986594" y="743510"/>
                  <a:pt x="984931" y="754321"/>
                </a:cubicBezTo>
                <a:cubicBezTo>
                  <a:pt x="982020" y="774695"/>
                  <a:pt x="977862" y="795069"/>
                  <a:pt x="974536" y="815443"/>
                </a:cubicBezTo>
                <a:cubicBezTo>
                  <a:pt x="981189" y="814196"/>
                  <a:pt x="983268" y="810454"/>
                  <a:pt x="986594" y="808375"/>
                </a:cubicBezTo>
                <a:cubicBezTo>
                  <a:pt x="993247" y="802969"/>
                  <a:pt x="997405" y="790911"/>
                  <a:pt x="1007384" y="793406"/>
                </a:cubicBezTo>
                <a:cubicBezTo>
                  <a:pt x="1018195" y="796317"/>
                  <a:pt x="1016948" y="809206"/>
                  <a:pt x="1019027" y="818354"/>
                </a:cubicBezTo>
                <a:cubicBezTo>
                  <a:pt x="1024848" y="843718"/>
                  <a:pt x="1028174" y="869913"/>
                  <a:pt x="1036906" y="894861"/>
                </a:cubicBezTo>
                <a:cubicBezTo>
                  <a:pt x="1039401" y="901930"/>
                  <a:pt x="1040648" y="912325"/>
                  <a:pt x="1049380" y="911909"/>
                </a:cubicBezTo>
                <a:cubicBezTo>
                  <a:pt x="1058943" y="911493"/>
                  <a:pt x="1057696" y="900682"/>
                  <a:pt x="1058943" y="893614"/>
                </a:cubicBezTo>
                <a:cubicBezTo>
                  <a:pt x="1060607" y="885298"/>
                  <a:pt x="1061022" y="876982"/>
                  <a:pt x="1062270" y="869081"/>
                </a:cubicBezTo>
                <a:cubicBezTo>
                  <a:pt x="1063933" y="857023"/>
                  <a:pt x="1060607" y="839976"/>
                  <a:pt x="1072249" y="834986"/>
                </a:cubicBezTo>
                <a:cubicBezTo>
                  <a:pt x="1085970" y="829165"/>
                  <a:pt x="1090960" y="847460"/>
                  <a:pt x="1100108" y="854944"/>
                </a:cubicBezTo>
                <a:cubicBezTo>
                  <a:pt x="1106760" y="860350"/>
                  <a:pt x="1111750" y="872408"/>
                  <a:pt x="1121313" y="866587"/>
                </a:cubicBezTo>
                <a:cubicBezTo>
                  <a:pt x="1130461" y="860765"/>
                  <a:pt x="1127135" y="848291"/>
                  <a:pt x="1123392" y="839560"/>
                </a:cubicBezTo>
                <a:cubicBezTo>
                  <a:pt x="1119234" y="829581"/>
                  <a:pt x="1113413" y="820017"/>
                  <a:pt x="1107176" y="810870"/>
                </a:cubicBezTo>
                <a:cubicBezTo>
                  <a:pt x="1098860" y="798811"/>
                  <a:pt x="1089297" y="788001"/>
                  <a:pt x="1080565" y="776358"/>
                </a:cubicBezTo>
                <a:cubicBezTo>
                  <a:pt x="1063933" y="755152"/>
                  <a:pt x="1052291" y="732699"/>
                  <a:pt x="1051875" y="704841"/>
                </a:cubicBezTo>
                <a:cubicBezTo>
                  <a:pt x="1051459" y="681972"/>
                  <a:pt x="1046885" y="659934"/>
                  <a:pt x="1036490" y="638729"/>
                </a:cubicBezTo>
                <a:cubicBezTo>
                  <a:pt x="1023600" y="612533"/>
                  <a:pt x="1024432" y="611702"/>
                  <a:pt x="1051043" y="597980"/>
                </a:cubicBezTo>
                <a:cubicBezTo>
                  <a:pt x="1041896" y="589664"/>
                  <a:pt x="1033164" y="581764"/>
                  <a:pt x="1024848" y="573448"/>
                </a:cubicBezTo>
                <a:cubicBezTo>
                  <a:pt x="1010295" y="559311"/>
                  <a:pt x="1003226" y="541847"/>
                  <a:pt x="1012790" y="522720"/>
                </a:cubicBezTo>
                <a:cubicBezTo>
                  <a:pt x="1031916" y="483219"/>
                  <a:pt x="1042727" y="439561"/>
                  <a:pt x="1068507" y="402554"/>
                </a:cubicBezTo>
                <a:cubicBezTo>
                  <a:pt x="1083891" y="380517"/>
                  <a:pt x="1087634" y="355569"/>
                  <a:pt x="1079733" y="329374"/>
                </a:cubicBezTo>
                <a:cubicBezTo>
                  <a:pt x="1075160" y="313989"/>
                  <a:pt x="1070586" y="299020"/>
                  <a:pt x="1064765" y="284052"/>
                </a:cubicBezTo>
                <a:cubicBezTo>
                  <a:pt x="1056864" y="263262"/>
                  <a:pt x="1043975" y="244966"/>
                  <a:pt x="1029422" y="228334"/>
                </a:cubicBezTo>
                <a:cubicBezTo>
                  <a:pt x="1019027" y="216692"/>
                  <a:pt x="1014037" y="205881"/>
                  <a:pt x="1036490" y="202971"/>
                </a:cubicBezTo>
                <a:cubicBezTo>
                  <a:pt x="1038569" y="202555"/>
                  <a:pt x="1040232" y="201723"/>
                  <a:pt x="1042311" y="200892"/>
                </a:cubicBezTo>
                <a:cubicBezTo>
                  <a:pt x="1032748" y="189249"/>
                  <a:pt x="1021937" y="185091"/>
                  <a:pt x="1011958" y="181765"/>
                </a:cubicBezTo>
                <a:cubicBezTo>
                  <a:pt x="1001147" y="178023"/>
                  <a:pt x="989089" y="177191"/>
                  <a:pt x="976199" y="174696"/>
                </a:cubicBezTo>
                <a:cubicBezTo>
                  <a:pt x="987842" y="160975"/>
                  <a:pt x="981605" y="158480"/>
                  <a:pt x="967883" y="161391"/>
                </a:cubicBezTo>
                <a:cubicBezTo>
                  <a:pt x="945014" y="166380"/>
                  <a:pt x="922145" y="171786"/>
                  <a:pt x="900939" y="182596"/>
                </a:cubicBezTo>
                <a:cubicBezTo>
                  <a:pt x="871834" y="197981"/>
                  <a:pt x="849796" y="194239"/>
                  <a:pt x="825264" y="172201"/>
                </a:cubicBezTo>
                <a:cubicBezTo>
                  <a:pt x="811127" y="159312"/>
                  <a:pt x="800316" y="144343"/>
                  <a:pt x="789921" y="128958"/>
                </a:cubicBezTo>
                <a:cubicBezTo>
                  <a:pt x="726720" y="34988"/>
                  <a:pt x="641065" y="-10750"/>
                  <a:pt x="526304" y="2139"/>
                </a:cubicBezTo>
                <a:cubicBezTo>
                  <a:pt x="463103" y="9208"/>
                  <a:pt x="403227" y="27503"/>
                  <a:pt x="343352" y="46630"/>
                </a:cubicBezTo>
                <a:cubicBezTo>
                  <a:pt x="306346" y="58688"/>
                  <a:pt x="275577" y="81141"/>
                  <a:pt x="261024" y="120227"/>
                </a:cubicBezTo>
                <a:cubicBezTo>
                  <a:pt x="257282" y="129790"/>
                  <a:pt x="251045" y="138522"/>
                  <a:pt x="243976" y="146422"/>
                </a:cubicBezTo>
                <a:cubicBezTo>
                  <a:pt x="190754" y="207544"/>
                  <a:pt x="175785" y="279062"/>
                  <a:pt x="187012" y="357648"/>
                </a:cubicBezTo>
                <a:cubicBezTo>
                  <a:pt x="191586" y="387586"/>
                  <a:pt x="185349" y="415028"/>
                  <a:pt x="167053" y="439976"/>
                </a:cubicBezTo>
                <a:cubicBezTo>
                  <a:pt x="152500" y="459519"/>
                  <a:pt x="140026" y="480309"/>
                  <a:pt x="125889" y="499851"/>
                </a:cubicBezTo>
                <a:cubicBezTo>
                  <a:pt x="120068" y="508167"/>
                  <a:pt x="118405" y="514404"/>
                  <a:pt x="129216" y="518978"/>
                </a:cubicBezTo>
                <a:cubicBezTo>
                  <a:pt x="164559" y="533531"/>
                  <a:pt x="181191" y="558479"/>
                  <a:pt x="177033" y="597980"/>
                </a:cubicBezTo>
                <a:cubicBezTo>
                  <a:pt x="175785" y="609623"/>
                  <a:pt x="179527" y="623344"/>
                  <a:pt x="184933" y="634155"/>
                </a:cubicBezTo>
                <a:cubicBezTo>
                  <a:pt x="194080" y="652034"/>
                  <a:pt x="196575" y="670745"/>
                  <a:pt x="196991" y="690288"/>
                </a:cubicBezTo>
                <a:cubicBezTo>
                  <a:pt x="197407" y="728957"/>
                  <a:pt x="209049" y="740599"/>
                  <a:pt x="247718" y="742678"/>
                </a:cubicBezTo>
                <a:cubicBezTo>
                  <a:pt x="283061" y="744342"/>
                  <a:pt x="318404" y="746005"/>
                  <a:pt x="353747" y="746836"/>
                </a:cubicBezTo>
                <a:cubicBezTo>
                  <a:pt x="370379" y="747252"/>
                  <a:pt x="380774" y="752658"/>
                  <a:pt x="386180" y="769290"/>
                </a:cubicBezTo>
                <a:cubicBezTo>
                  <a:pt x="403227" y="820433"/>
                  <a:pt x="420691" y="871160"/>
                  <a:pt x="426096" y="925630"/>
                </a:cubicBezTo>
                <a:cubicBezTo>
                  <a:pt x="427760" y="942678"/>
                  <a:pt x="424433" y="953489"/>
                  <a:pt x="412375" y="965131"/>
                </a:cubicBezTo>
                <a:cubicBezTo>
                  <a:pt x="359153" y="1017522"/>
                  <a:pt x="306346" y="1070744"/>
                  <a:pt x="254371" y="1124382"/>
                </a:cubicBezTo>
                <a:cubicBezTo>
                  <a:pt x="184101" y="1197147"/>
                  <a:pt x="110089" y="1266586"/>
                  <a:pt x="46056" y="1344756"/>
                </a:cubicBezTo>
                <a:cubicBezTo>
                  <a:pt x="-1345" y="1402552"/>
                  <a:pt x="-13404" y="1469912"/>
                  <a:pt x="15702" y="1535608"/>
                </a:cubicBezTo>
                <a:cubicBezTo>
                  <a:pt x="36077" y="1581762"/>
                  <a:pt x="38571" y="1622510"/>
                  <a:pt x="31087" y="1669911"/>
                </a:cubicBezTo>
                <a:cubicBezTo>
                  <a:pt x="16950" y="1759308"/>
                  <a:pt x="21939" y="1849537"/>
                  <a:pt x="26929" y="1939765"/>
                </a:cubicBezTo>
                <a:cubicBezTo>
                  <a:pt x="31087" y="2015025"/>
                  <a:pt x="37324" y="2090285"/>
                  <a:pt x="54372" y="2163881"/>
                </a:cubicBezTo>
                <a:cubicBezTo>
                  <a:pt x="83893" y="2292363"/>
                  <a:pt x="108841" y="2422093"/>
                  <a:pt x="143769" y="2549327"/>
                </a:cubicBezTo>
                <a:cubicBezTo>
                  <a:pt x="147511" y="2562633"/>
                  <a:pt x="153748" y="2564296"/>
                  <a:pt x="165390" y="2564296"/>
                </a:cubicBezTo>
                <a:cubicBezTo>
                  <a:pt x="297614" y="2563880"/>
                  <a:pt x="430254" y="2564712"/>
                  <a:pt x="562479" y="2563880"/>
                </a:cubicBezTo>
                <a:cubicBezTo>
                  <a:pt x="671418" y="2563465"/>
                  <a:pt x="779942" y="2561386"/>
                  <a:pt x="888881" y="2559722"/>
                </a:cubicBezTo>
                <a:cubicBezTo>
                  <a:pt x="899276" y="2559722"/>
                  <a:pt x="909671" y="2560970"/>
                  <a:pt x="907176" y="2543922"/>
                </a:cubicBezTo>
                <a:cubicBezTo>
                  <a:pt x="898029" y="2486957"/>
                  <a:pt x="883476" y="2431656"/>
                  <a:pt x="860607" y="2378850"/>
                </a:cubicBezTo>
                <a:cubicBezTo>
                  <a:pt x="824433" y="2294858"/>
                  <a:pt x="770794" y="2223341"/>
                  <a:pt x="708009" y="2158060"/>
                </a:cubicBezTo>
                <a:cubicBezTo>
                  <a:pt x="683061" y="2132280"/>
                  <a:pt x="664350" y="2104422"/>
                  <a:pt x="658944" y="2068663"/>
                </a:cubicBezTo>
                <a:cubicBezTo>
                  <a:pt x="647302" y="1990077"/>
                  <a:pt x="652707" y="1911907"/>
                  <a:pt x="673497" y="1836231"/>
                </a:cubicBezTo>
                <a:cubicBezTo>
                  <a:pt x="693456" y="1762635"/>
                  <a:pt x="727135" y="1694028"/>
                  <a:pt x="764142" y="1627500"/>
                </a:cubicBezTo>
                <a:cubicBezTo>
                  <a:pt x="767884" y="1620847"/>
                  <a:pt x="770794" y="1612115"/>
                  <a:pt x="780358" y="1608373"/>
                </a:cubicBezTo>
                <a:cubicBezTo>
                  <a:pt x="782437" y="1612531"/>
                  <a:pt x="785347" y="1616689"/>
                  <a:pt x="786595" y="1620847"/>
                </a:cubicBezTo>
                <a:cubicBezTo>
                  <a:pt x="841480" y="1785504"/>
                  <a:pt x="917156" y="1942676"/>
                  <a:pt x="952083" y="2115233"/>
                </a:cubicBezTo>
                <a:cubicBezTo>
                  <a:pt x="982020" y="2264505"/>
                  <a:pt x="1044806" y="2405876"/>
                  <a:pt x="1079733" y="2554733"/>
                </a:cubicBezTo>
                <a:cubicBezTo>
                  <a:pt x="1081812" y="2563465"/>
                  <a:pt x="1087634" y="2564296"/>
                  <a:pt x="1095118" y="2564296"/>
                </a:cubicBezTo>
                <a:cubicBezTo>
                  <a:pt x="1138777" y="2564296"/>
                  <a:pt x="1182436" y="2564296"/>
                  <a:pt x="1226095" y="2563880"/>
                </a:cubicBezTo>
                <a:cubicBezTo>
                  <a:pt x="1240232" y="2563880"/>
                  <a:pt x="1253538" y="2560970"/>
                  <a:pt x="1261854" y="2547248"/>
                </a:cubicBezTo>
                <a:cubicBezTo>
                  <a:pt x="1261854" y="2530616"/>
                  <a:pt x="1261854" y="2513984"/>
                  <a:pt x="1261854" y="2497352"/>
                </a:cubicBezTo>
                <a:cubicBezTo>
                  <a:pt x="1257280" y="2495273"/>
                  <a:pt x="1257696" y="2491531"/>
                  <a:pt x="1257280" y="2488205"/>
                </a:cubicBezTo>
                <a:close/>
                <a:moveTo>
                  <a:pt x="752915" y="702762"/>
                </a:moveTo>
                <a:cubicBezTo>
                  <a:pt x="741273" y="701930"/>
                  <a:pt x="736699" y="694030"/>
                  <a:pt x="737115" y="682803"/>
                </a:cubicBezTo>
                <a:cubicBezTo>
                  <a:pt x="737530" y="677398"/>
                  <a:pt x="737115" y="671577"/>
                  <a:pt x="745431" y="671577"/>
                </a:cubicBezTo>
                <a:cubicBezTo>
                  <a:pt x="754162" y="676151"/>
                  <a:pt x="765805" y="678645"/>
                  <a:pt x="767052" y="690704"/>
                </a:cubicBezTo>
                <a:cubicBezTo>
                  <a:pt x="767468" y="699435"/>
                  <a:pt x="759984" y="703177"/>
                  <a:pt x="752915" y="702762"/>
                </a:cubicBezTo>
                <a:close/>
                <a:moveTo>
                  <a:pt x="758320" y="634986"/>
                </a:moveTo>
                <a:cubicBezTo>
                  <a:pt x="764973" y="642471"/>
                  <a:pt x="783684" y="637065"/>
                  <a:pt x="778695" y="649539"/>
                </a:cubicBezTo>
                <a:cubicBezTo>
                  <a:pt x="774537" y="660766"/>
                  <a:pt x="758736" y="658271"/>
                  <a:pt x="747094" y="655361"/>
                </a:cubicBezTo>
                <a:cubicBezTo>
                  <a:pt x="738778" y="653282"/>
                  <a:pt x="738362" y="645797"/>
                  <a:pt x="737530" y="638729"/>
                </a:cubicBezTo>
                <a:cubicBezTo>
                  <a:pt x="733788" y="600475"/>
                  <a:pt x="739194" y="564716"/>
                  <a:pt x="764557" y="533531"/>
                </a:cubicBezTo>
                <a:cubicBezTo>
                  <a:pt x="798653" y="491535"/>
                  <a:pt x="819859" y="443303"/>
                  <a:pt x="829838" y="390080"/>
                </a:cubicBezTo>
                <a:cubicBezTo>
                  <a:pt x="831917" y="379270"/>
                  <a:pt x="831501" y="359311"/>
                  <a:pt x="846470" y="360974"/>
                </a:cubicBezTo>
                <a:cubicBezTo>
                  <a:pt x="861439" y="362638"/>
                  <a:pt x="860191" y="381764"/>
                  <a:pt x="859775" y="394238"/>
                </a:cubicBezTo>
                <a:cubicBezTo>
                  <a:pt x="856865" y="449540"/>
                  <a:pt x="848549" y="503594"/>
                  <a:pt x="826096" y="554737"/>
                </a:cubicBezTo>
                <a:cubicBezTo>
                  <a:pt x="825264" y="556816"/>
                  <a:pt x="822769" y="559311"/>
                  <a:pt x="823601" y="560142"/>
                </a:cubicBezTo>
                <a:cubicBezTo>
                  <a:pt x="837738" y="584259"/>
                  <a:pt x="813206" y="585506"/>
                  <a:pt x="802811" y="593406"/>
                </a:cubicBezTo>
                <a:cubicBezTo>
                  <a:pt x="786179" y="605880"/>
                  <a:pt x="768715" y="617107"/>
                  <a:pt x="758320" y="634986"/>
                </a:cubicBezTo>
                <a:close/>
              </a:path>
            </a:pathLst>
          </a:custGeom>
          <a:solidFill>
            <a:schemeClr val="accent2"/>
          </a:solidFill>
          <a:ln w="4145" cap="flat">
            <a:noFill/>
            <a:prstDash val="solid"/>
            <a:miter/>
          </a:ln>
        </p:spPr>
        <p:txBody>
          <a:bodyPr rtlCol="0" anchor="ctr"/>
          <a:lstStyle/>
          <a:p>
            <a:pPr algn="r" rtl="1"/>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A6A1FC44-6331-4161-A742-4E1DE874A05E}"/>
              </a:ext>
            </a:extLst>
          </p:cNvPr>
          <p:cNvSpPr/>
          <p:nvPr/>
        </p:nvSpPr>
        <p:spPr>
          <a:xfrm>
            <a:off x="4967716" y="1410079"/>
            <a:ext cx="1464645" cy="2561221"/>
          </a:xfrm>
          <a:custGeom>
            <a:avLst/>
            <a:gdLst>
              <a:gd name="connsiteX0" fmla="*/ 1463814 w 1464645"/>
              <a:gd name="connsiteY0" fmla="*/ 2518952 h 2561221"/>
              <a:gd name="connsiteX1" fmla="*/ 1437618 w 1464645"/>
              <a:gd name="connsiteY1" fmla="*/ 2319368 h 2561221"/>
              <a:gd name="connsiteX2" fmla="*/ 1338242 w 1464645"/>
              <a:gd name="connsiteY2" fmla="*/ 1893173 h 2561221"/>
              <a:gd name="connsiteX3" fmla="*/ 1276288 w 1464645"/>
              <a:gd name="connsiteY3" fmla="*/ 1564276 h 2561221"/>
              <a:gd name="connsiteX4" fmla="*/ 1258824 w 1464645"/>
              <a:gd name="connsiteY4" fmla="*/ 1330181 h 2561221"/>
              <a:gd name="connsiteX5" fmla="*/ 1121611 w 1464645"/>
              <a:gd name="connsiteY5" fmla="*/ 999620 h 2561221"/>
              <a:gd name="connsiteX6" fmla="*/ 1090841 w 1464645"/>
              <a:gd name="connsiteY6" fmla="*/ 960119 h 2561221"/>
              <a:gd name="connsiteX7" fmla="*/ 1014750 w 1464645"/>
              <a:gd name="connsiteY7" fmla="*/ 841201 h 2561221"/>
              <a:gd name="connsiteX8" fmla="*/ 1006850 w 1464645"/>
              <a:gd name="connsiteY8" fmla="*/ 807521 h 2561221"/>
              <a:gd name="connsiteX9" fmla="*/ 1019740 w 1464645"/>
              <a:gd name="connsiteY9" fmla="*/ 793384 h 2561221"/>
              <a:gd name="connsiteX10" fmla="*/ 1029303 w 1464645"/>
              <a:gd name="connsiteY10" fmla="*/ 807521 h 2561221"/>
              <a:gd name="connsiteX11" fmla="*/ 1030966 w 1464645"/>
              <a:gd name="connsiteY11" fmla="*/ 836627 h 2561221"/>
              <a:gd name="connsiteX12" fmla="*/ 1045935 w 1464645"/>
              <a:gd name="connsiteY12" fmla="*/ 843280 h 2561221"/>
              <a:gd name="connsiteX13" fmla="*/ 1084189 w 1464645"/>
              <a:gd name="connsiteY13" fmla="*/ 831221 h 2561221"/>
              <a:gd name="connsiteX14" fmla="*/ 1132006 w 1464645"/>
              <a:gd name="connsiteY14" fmla="*/ 795463 h 2561221"/>
              <a:gd name="connsiteX15" fmla="*/ 1174417 w 1464645"/>
              <a:gd name="connsiteY15" fmla="*/ 726856 h 2561221"/>
              <a:gd name="connsiteX16" fmla="*/ 1186475 w 1464645"/>
              <a:gd name="connsiteY16" fmla="*/ 720203 h 2561221"/>
              <a:gd name="connsiteX17" fmla="*/ 1191049 w 1464645"/>
              <a:gd name="connsiteY17" fmla="*/ 733093 h 2561221"/>
              <a:gd name="connsiteX18" fmla="*/ 1189802 w 1464645"/>
              <a:gd name="connsiteY18" fmla="*/ 749725 h 2561221"/>
              <a:gd name="connsiteX19" fmla="*/ 1181486 w 1464645"/>
              <a:gd name="connsiteY19" fmla="*/ 810847 h 2561221"/>
              <a:gd name="connsiteX20" fmla="*/ 1226392 w 1464645"/>
              <a:gd name="connsiteY20" fmla="*/ 828311 h 2561221"/>
              <a:gd name="connsiteX21" fmla="*/ 1227639 w 1464645"/>
              <a:gd name="connsiteY21" fmla="*/ 834548 h 2561221"/>
              <a:gd name="connsiteX22" fmla="*/ 1244687 w 1464645"/>
              <a:gd name="connsiteY22" fmla="*/ 898581 h 2561221"/>
              <a:gd name="connsiteX23" fmla="*/ 1254666 w 1464645"/>
              <a:gd name="connsiteY23" fmla="*/ 907729 h 2561221"/>
              <a:gd name="connsiteX24" fmla="*/ 1262567 w 1464645"/>
              <a:gd name="connsiteY24" fmla="*/ 896502 h 2561221"/>
              <a:gd name="connsiteX25" fmla="*/ 1268388 w 1464645"/>
              <a:gd name="connsiteY25" fmla="*/ 849101 h 2561221"/>
              <a:gd name="connsiteX26" fmla="*/ 1276704 w 1464645"/>
              <a:gd name="connsiteY26" fmla="*/ 831221 h 2561221"/>
              <a:gd name="connsiteX27" fmla="*/ 1293752 w 1464645"/>
              <a:gd name="connsiteY27" fmla="*/ 839953 h 2561221"/>
              <a:gd name="connsiteX28" fmla="*/ 1309552 w 1464645"/>
              <a:gd name="connsiteY28" fmla="*/ 856585 h 2561221"/>
              <a:gd name="connsiteX29" fmla="*/ 1325352 w 1464645"/>
              <a:gd name="connsiteY29" fmla="*/ 862822 h 2561221"/>
              <a:gd name="connsiteX30" fmla="*/ 1330342 w 1464645"/>
              <a:gd name="connsiteY30" fmla="*/ 845774 h 2561221"/>
              <a:gd name="connsiteX31" fmla="*/ 1320779 w 1464645"/>
              <a:gd name="connsiteY31" fmla="*/ 820826 h 2561221"/>
              <a:gd name="connsiteX32" fmla="*/ 1288346 w 1464645"/>
              <a:gd name="connsiteY32" fmla="*/ 777583 h 2561221"/>
              <a:gd name="connsiteX33" fmla="*/ 1255082 w 1464645"/>
              <a:gd name="connsiteY33" fmla="*/ 690265 h 2561221"/>
              <a:gd name="connsiteX34" fmla="*/ 1240113 w 1464645"/>
              <a:gd name="connsiteY34" fmla="*/ 634548 h 2561221"/>
              <a:gd name="connsiteX35" fmla="*/ 1252172 w 1464645"/>
              <a:gd name="connsiteY35" fmla="*/ 594631 h 2561221"/>
              <a:gd name="connsiteX36" fmla="*/ 1225976 w 1464645"/>
              <a:gd name="connsiteY36" fmla="*/ 568852 h 2561221"/>
              <a:gd name="connsiteX37" fmla="*/ 1214750 w 1464645"/>
              <a:gd name="connsiteY37" fmla="*/ 538083 h 2561221"/>
              <a:gd name="connsiteX38" fmla="*/ 1269635 w 1464645"/>
              <a:gd name="connsiteY38" fmla="*/ 403779 h 2561221"/>
              <a:gd name="connsiteX39" fmla="*/ 1282109 w 1464645"/>
              <a:gd name="connsiteY39" fmla="*/ 316877 h 2561221"/>
              <a:gd name="connsiteX40" fmla="*/ 1233461 w 1464645"/>
              <a:gd name="connsiteY40" fmla="*/ 223738 h 2561221"/>
              <a:gd name="connsiteX41" fmla="*/ 1237619 w 1464645"/>
              <a:gd name="connsiteY41" fmla="*/ 199206 h 2561221"/>
              <a:gd name="connsiteX42" fmla="*/ 1237203 w 1464645"/>
              <a:gd name="connsiteY42" fmla="*/ 187980 h 2561221"/>
              <a:gd name="connsiteX43" fmla="*/ 1192297 w 1464645"/>
              <a:gd name="connsiteY43" fmla="*/ 172595 h 2561221"/>
              <a:gd name="connsiteX44" fmla="*/ 1183149 w 1464645"/>
              <a:gd name="connsiteY44" fmla="*/ 165942 h 2561221"/>
              <a:gd name="connsiteX45" fmla="*/ 1173170 w 1464645"/>
              <a:gd name="connsiteY45" fmla="*/ 157626 h 2561221"/>
              <a:gd name="connsiteX46" fmla="*/ 1102484 w 1464645"/>
              <a:gd name="connsiteY46" fmla="*/ 180495 h 2561221"/>
              <a:gd name="connsiteX47" fmla="*/ 1054667 w 1464645"/>
              <a:gd name="connsiteY47" fmla="*/ 183822 h 2561221"/>
              <a:gd name="connsiteX48" fmla="*/ 1014750 w 1464645"/>
              <a:gd name="connsiteY48" fmla="*/ 151389 h 2561221"/>
              <a:gd name="connsiteX49" fmla="*/ 935748 w 1464645"/>
              <a:gd name="connsiteY49" fmla="*/ 57834 h 2561221"/>
              <a:gd name="connsiteX50" fmla="*/ 838451 w 1464645"/>
              <a:gd name="connsiteY50" fmla="*/ 6275 h 2561221"/>
              <a:gd name="connsiteX51" fmla="*/ 527017 w 1464645"/>
              <a:gd name="connsiteY51" fmla="*/ 54508 h 2561221"/>
              <a:gd name="connsiteX52" fmla="*/ 475042 w 1464645"/>
              <a:gd name="connsiteY52" fmla="*/ 100246 h 2561221"/>
              <a:gd name="connsiteX53" fmla="*/ 440115 w 1464645"/>
              <a:gd name="connsiteY53" fmla="*/ 156379 h 2561221"/>
              <a:gd name="connsiteX54" fmla="*/ 390635 w 1464645"/>
              <a:gd name="connsiteY54" fmla="*/ 318956 h 2561221"/>
              <a:gd name="connsiteX55" fmla="*/ 339907 w 1464645"/>
              <a:gd name="connsiteY55" fmla="*/ 485276 h 2561221"/>
              <a:gd name="connsiteX56" fmla="*/ 338660 w 1464645"/>
              <a:gd name="connsiteY56" fmla="*/ 486939 h 2561221"/>
              <a:gd name="connsiteX57" fmla="*/ 346560 w 1464645"/>
              <a:gd name="connsiteY57" fmla="*/ 523946 h 2561221"/>
              <a:gd name="connsiteX58" fmla="*/ 381487 w 1464645"/>
              <a:gd name="connsiteY58" fmla="*/ 585484 h 2561221"/>
              <a:gd name="connsiteX59" fmla="*/ 393961 w 1464645"/>
              <a:gd name="connsiteY59" fmla="*/ 641617 h 2561221"/>
              <a:gd name="connsiteX60" fmla="*/ 402277 w 1464645"/>
              <a:gd name="connsiteY60" fmla="*/ 684028 h 2561221"/>
              <a:gd name="connsiteX61" fmla="*/ 457579 w 1464645"/>
              <a:gd name="connsiteY61" fmla="*/ 740577 h 2561221"/>
              <a:gd name="connsiteX62" fmla="*/ 561529 w 1464645"/>
              <a:gd name="connsiteY62" fmla="*/ 744735 h 2561221"/>
              <a:gd name="connsiteX63" fmla="*/ 588971 w 1464645"/>
              <a:gd name="connsiteY63" fmla="*/ 762199 h 2561221"/>
              <a:gd name="connsiteX64" fmla="*/ 631799 w 1464645"/>
              <a:gd name="connsiteY64" fmla="*/ 932677 h 2561221"/>
              <a:gd name="connsiteX65" fmla="*/ 624730 w 1464645"/>
              <a:gd name="connsiteY65" fmla="*/ 955130 h 2561221"/>
              <a:gd name="connsiteX66" fmla="*/ 382319 w 1464645"/>
              <a:gd name="connsiteY66" fmla="*/ 1191720 h 2561221"/>
              <a:gd name="connsiteX67" fmla="*/ 172756 w 1464645"/>
              <a:gd name="connsiteY67" fmla="*/ 1352218 h 2561221"/>
              <a:gd name="connsiteX68" fmla="*/ 85022 w 1464645"/>
              <a:gd name="connsiteY68" fmla="*/ 1469889 h 2561221"/>
              <a:gd name="connsiteX69" fmla="*/ 112049 w 1464645"/>
              <a:gd name="connsiteY69" fmla="*/ 1599203 h 2561221"/>
              <a:gd name="connsiteX70" fmla="*/ 239700 w 1464645"/>
              <a:gd name="connsiteY70" fmla="*/ 1633299 h 2561221"/>
              <a:gd name="connsiteX71" fmla="*/ 208515 w 1464645"/>
              <a:gd name="connsiteY71" fmla="*/ 1721864 h 2561221"/>
              <a:gd name="connsiteX72" fmla="*/ 141155 w 1464645"/>
              <a:gd name="connsiteY72" fmla="*/ 1805855 h 2561221"/>
              <a:gd name="connsiteX73" fmla="*/ 7684 w 1464645"/>
              <a:gd name="connsiteY73" fmla="*/ 2267809 h 2561221"/>
              <a:gd name="connsiteX74" fmla="*/ 348639 w 1464645"/>
              <a:gd name="connsiteY74" fmla="*/ 2560948 h 2561221"/>
              <a:gd name="connsiteX75" fmla="*/ 951549 w 1464645"/>
              <a:gd name="connsiteY75" fmla="*/ 2559700 h 2561221"/>
              <a:gd name="connsiteX76" fmla="*/ 1090841 w 1464645"/>
              <a:gd name="connsiteY76" fmla="*/ 2557205 h 2561221"/>
              <a:gd name="connsiteX77" fmla="*/ 1109968 w 1464645"/>
              <a:gd name="connsiteY77" fmla="*/ 2535584 h 2561221"/>
              <a:gd name="connsiteX78" fmla="*/ 1065478 w 1464645"/>
              <a:gd name="connsiteY78" fmla="*/ 2377996 h 2561221"/>
              <a:gd name="connsiteX79" fmla="*/ 912048 w 1464645"/>
              <a:gd name="connsiteY79" fmla="*/ 2155127 h 2561221"/>
              <a:gd name="connsiteX80" fmla="*/ 860489 w 1464645"/>
              <a:gd name="connsiteY80" fmla="*/ 2049098 h 2561221"/>
              <a:gd name="connsiteX81" fmla="*/ 893337 w 1464645"/>
              <a:gd name="connsiteY81" fmla="*/ 1785897 h 2561221"/>
              <a:gd name="connsiteX82" fmla="*/ 948638 w 1464645"/>
              <a:gd name="connsiteY82" fmla="*/ 1660326 h 2561221"/>
              <a:gd name="connsiteX83" fmla="*/ 983565 w 1464645"/>
              <a:gd name="connsiteY83" fmla="*/ 1604193 h 2561221"/>
              <a:gd name="connsiteX84" fmla="*/ 1015582 w 1464645"/>
              <a:gd name="connsiteY84" fmla="*/ 1684026 h 2561221"/>
              <a:gd name="connsiteX85" fmla="*/ 1128263 w 1464645"/>
              <a:gd name="connsiteY85" fmla="*/ 1990055 h 2561221"/>
              <a:gd name="connsiteX86" fmla="*/ 1162359 w 1464645"/>
              <a:gd name="connsiteY86" fmla="*/ 2143900 h 2561221"/>
              <a:gd name="connsiteX87" fmla="*/ 1282525 w 1464645"/>
              <a:gd name="connsiteY87" fmla="*/ 2545563 h 2561221"/>
              <a:gd name="connsiteX88" fmla="*/ 1302483 w 1464645"/>
              <a:gd name="connsiteY88" fmla="*/ 2560948 h 2561221"/>
              <a:gd name="connsiteX89" fmla="*/ 1427223 w 1464645"/>
              <a:gd name="connsiteY89" fmla="*/ 2560532 h 2561221"/>
              <a:gd name="connsiteX90" fmla="*/ 1463814 w 1464645"/>
              <a:gd name="connsiteY90" fmla="*/ 2518952 h 2561221"/>
              <a:gd name="connsiteX91" fmla="*/ 956538 w 1464645"/>
              <a:gd name="connsiteY91" fmla="*/ 700245 h 2561221"/>
              <a:gd name="connsiteX92" fmla="*/ 940322 w 1464645"/>
              <a:gd name="connsiteY92" fmla="*/ 680286 h 2561221"/>
              <a:gd name="connsiteX93" fmla="*/ 950717 w 1464645"/>
              <a:gd name="connsiteY93" fmla="*/ 669891 h 2561221"/>
              <a:gd name="connsiteX94" fmla="*/ 971091 w 1464645"/>
              <a:gd name="connsiteY94" fmla="*/ 689018 h 2561221"/>
              <a:gd name="connsiteX95" fmla="*/ 956538 w 1464645"/>
              <a:gd name="connsiteY95" fmla="*/ 700245 h 2561221"/>
              <a:gd name="connsiteX96" fmla="*/ 974002 w 1464645"/>
              <a:gd name="connsiteY96" fmla="*/ 637875 h 2561221"/>
              <a:gd name="connsiteX97" fmla="*/ 983149 w 1464645"/>
              <a:gd name="connsiteY97" fmla="*/ 647022 h 2561221"/>
              <a:gd name="connsiteX98" fmla="*/ 971923 w 1464645"/>
              <a:gd name="connsiteY98" fmla="*/ 654507 h 2561221"/>
              <a:gd name="connsiteX99" fmla="*/ 940738 w 1464645"/>
              <a:gd name="connsiteY99" fmla="*/ 632885 h 2561221"/>
              <a:gd name="connsiteX100" fmla="*/ 962775 w 1464645"/>
              <a:gd name="connsiteY100" fmla="*/ 540162 h 2561221"/>
              <a:gd name="connsiteX101" fmla="*/ 1035124 w 1464645"/>
              <a:gd name="connsiteY101" fmla="*/ 381326 h 2561221"/>
              <a:gd name="connsiteX102" fmla="*/ 1038866 w 1464645"/>
              <a:gd name="connsiteY102" fmla="*/ 369684 h 2561221"/>
              <a:gd name="connsiteX103" fmla="*/ 1049677 w 1464645"/>
              <a:gd name="connsiteY103" fmla="*/ 358457 h 2561221"/>
              <a:gd name="connsiteX104" fmla="*/ 1061320 w 1464645"/>
              <a:gd name="connsiteY104" fmla="*/ 371347 h 2561221"/>
              <a:gd name="connsiteX105" fmla="*/ 1065478 w 1464645"/>
              <a:gd name="connsiteY105" fmla="*/ 409185 h 2561221"/>
              <a:gd name="connsiteX106" fmla="*/ 1030550 w 1464645"/>
              <a:gd name="connsiteY106" fmla="*/ 552636 h 2561221"/>
              <a:gd name="connsiteX107" fmla="*/ 1028056 w 1464645"/>
              <a:gd name="connsiteY107" fmla="*/ 558041 h 2561221"/>
              <a:gd name="connsiteX108" fmla="*/ 1006434 w 1464645"/>
              <a:gd name="connsiteY108" fmla="*/ 592137 h 2561221"/>
              <a:gd name="connsiteX109" fmla="*/ 971507 w 1464645"/>
              <a:gd name="connsiteY109" fmla="*/ 621243 h 2561221"/>
              <a:gd name="connsiteX110" fmla="*/ 974002 w 1464645"/>
              <a:gd name="connsiteY110" fmla="*/ 637875 h 256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64645" h="2561221">
                <a:moveTo>
                  <a:pt x="1463814" y="2518952"/>
                </a:moveTo>
                <a:cubicBezTo>
                  <a:pt x="1455914" y="2452424"/>
                  <a:pt x="1447182" y="2385896"/>
                  <a:pt x="1437618" y="2319368"/>
                </a:cubicBezTo>
                <a:cubicBezTo>
                  <a:pt x="1416413" y="2174670"/>
                  <a:pt x="1384396" y="2032050"/>
                  <a:pt x="1338242" y="1893173"/>
                </a:cubicBezTo>
                <a:cubicBezTo>
                  <a:pt x="1302483" y="1785897"/>
                  <a:pt x="1278367" y="1676958"/>
                  <a:pt x="1276288" y="1564276"/>
                </a:cubicBezTo>
                <a:cubicBezTo>
                  <a:pt x="1274625" y="1486106"/>
                  <a:pt x="1271298" y="1407935"/>
                  <a:pt x="1258824" y="1330181"/>
                </a:cubicBezTo>
                <a:cubicBezTo>
                  <a:pt x="1239698" y="1209183"/>
                  <a:pt x="1206850" y="1093175"/>
                  <a:pt x="1121611" y="999620"/>
                </a:cubicBezTo>
                <a:cubicBezTo>
                  <a:pt x="1110384" y="987562"/>
                  <a:pt x="1100821" y="973841"/>
                  <a:pt x="1090841" y="960119"/>
                </a:cubicBezTo>
                <a:cubicBezTo>
                  <a:pt x="1062983" y="922282"/>
                  <a:pt x="1035124" y="884028"/>
                  <a:pt x="1014750" y="841201"/>
                </a:cubicBezTo>
                <a:cubicBezTo>
                  <a:pt x="1009761" y="830806"/>
                  <a:pt x="1003524" y="819995"/>
                  <a:pt x="1006850" y="807521"/>
                </a:cubicBezTo>
                <a:cubicBezTo>
                  <a:pt x="1008513" y="800868"/>
                  <a:pt x="1011424" y="792968"/>
                  <a:pt x="1019740" y="793384"/>
                </a:cubicBezTo>
                <a:cubicBezTo>
                  <a:pt x="1027224" y="793799"/>
                  <a:pt x="1028887" y="801700"/>
                  <a:pt x="1029303" y="807521"/>
                </a:cubicBezTo>
                <a:cubicBezTo>
                  <a:pt x="1030550" y="817084"/>
                  <a:pt x="1030550" y="827063"/>
                  <a:pt x="1030966" y="836627"/>
                </a:cubicBezTo>
                <a:cubicBezTo>
                  <a:pt x="1031382" y="848269"/>
                  <a:pt x="1035956" y="852427"/>
                  <a:pt x="1045935" y="843280"/>
                </a:cubicBezTo>
                <a:cubicBezTo>
                  <a:pt x="1056746" y="833300"/>
                  <a:pt x="1069220" y="830806"/>
                  <a:pt x="1084189" y="831221"/>
                </a:cubicBezTo>
                <a:cubicBezTo>
                  <a:pt x="1106642" y="832053"/>
                  <a:pt x="1124521" y="817084"/>
                  <a:pt x="1132006" y="795463"/>
                </a:cubicBezTo>
                <a:cubicBezTo>
                  <a:pt x="1141153" y="769683"/>
                  <a:pt x="1156538" y="747646"/>
                  <a:pt x="1174417" y="726856"/>
                </a:cubicBezTo>
                <a:cubicBezTo>
                  <a:pt x="1177328" y="723114"/>
                  <a:pt x="1181486" y="718540"/>
                  <a:pt x="1186475" y="720203"/>
                </a:cubicBezTo>
                <a:cubicBezTo>
                  <a:pt x="1191465" y="722282"/>
                  <a:pt x="1191465" y="728103"/>
                  <a:pt x="1191049" y="733093"/>
                </a:cubicBezTo>
                <a:cubicBezTo>
                  <a:pt x="1191049" y="738498"/>
                  <a:pt x="1189802" y="743903"/>
                  <a:pt x="1189802" y="749725"/>
                </a:cubicBezTo>
                <a:cubicBezTo>
                  <a:pt x="1189802" y="770099"/>
                  <a:pt x="1179823" y="789226"/>
                  <a:pt x="1181486" y="810847"/>
                </a:cubicBezTo>
                <a:cubicBezTo>
                  <a:pt x="1217660" y="784236"/>
                  <a:pt x="1217660" y="784236"/>
                  <a:pt x="1226392" y="828311"/>
                </a:cubicBezTo>
                <a:cubicBezTo>
                  <a:pt x="1226808" y="830390"/>
                  <a:pt x="1227224" y="832469"/>
                  <a:pt x="1227639" y="834548"/>
                </a:cubicBezTo>
                <a:cubicBezTo>
                  <a:pt x="1232629" y="856169"/>
                  <a:pt x="1235540" y="878207"/>
                  <a:pt x="1244687" y="898581"/>
                </a:cubicBezTo>
                <a:cubicBezTo>
                  <a:pt x="1246766" y="902739"/>
                  <a:pt x="1248845" y="908144"/>
                  <a:pt x="1254666" y="907729"/>
                </a:cubicBezTo>
                <a:cubicBezTo>
                  <a:pt x="1260488" y="907313"/>
                  <a:pt x="1261735" y="901076"/>
                  <a:pt x="1262567" y="896502"/>
                </a:cubicBezTo>
                <a:cubicBezTo>
                  <a:pt x="1265061" y="880702"/>
                  <a:pt x="1266309" y="864901"/>
                  <a:pt x="1268388" y="849101"/>
                </a:cubicBezTo>
                <a:cubicBezTo>
                  <a:pt x="1269219" y="842448"/>
                  <a:pt x="1269635" y="834548"/>
                  <a:pt x="1276704" y="831221"/>
                </a:cubicBezTo>
                <a:cubicBezTo>
                  <a:pt x="1285020" y="827895"/>
                  <a:pt x="1289178" y="835379"/>
                  <a:pt x="1293752" y="839953"/>
                </a:cubicBezTo>
                <a:cubicBezTo>
                  <a:pt x="1299157" y="845359"/>
                  <a:pt x="1304147" y="851180"/>
                  <a:pt x="1309552" y="856585"/>
                </a:cubicBezTo>
                <a:cubicBezTo>
                  <a:pt x="1313710" y="860743"/>
                  <a:pt x="1318284" y="866980"/>
                  <a:pt x="1325352" y="862822"/>
                </a:cubicBezTo>
                <a:cubicBezTo>
                  <a:pt x="1332005" y="859080"/>
                  <a:pt x="1330758" y="852011"/>
                  <a:pt x="1330342" y="845774"/>
                </a:cubicBezTo>
                <a:cubicBezTo>
                  <a:pt x="1329926" y="836627"/>
                  <a:pt x="1325768" y="828311"/>
                  <a:pt x="1320779" y="820826"/>
                </a:cubicBezTo>
                <a:cubicBezTo>
                  <a:pt x="1310384" y="805858"/>
                  <a:pt x="1299989" y="791720"/>
                  <a:pt x="1288346" y="777583"/>
                </a:cubicBezTo>
                <a:cubicBezTo>
                  <a:pt x="1267972" y="752219"/>
                  <a:pt x="1254251" y="724361"/>
                  <a:pt x="1255082" y="690265"/>
                </a:cubicBezTo>
                <a:cubicBezTo>
                  <a:pt x="1255498" y="670723"/>
                  <a:pt x="1248429" y="652428"/>
                  <a:pt x="1240113" y="634548"/>
                </a:cubicBezTo>
                <a:cubicBezTo>
                  <a:pt x="1228055" y="608769"/>
                  <a:pt x="1228887" y="607521"/>
                  <a:pt x="1252172" y="594631"/>
                </a:cubicBezTo>
                <a:cubicBezTo>
                  <a:pt x="1246766" y="582573"/>
                  <a:pt x="1235540" y="576336"/>
                  <a:pt x="1225976" y="568852"/>
                </a:cubicBezTo>
                <a:cubicBezTo>
                  <a:pt x="1215581" y="560952"/>
                  <a:pt x="1210592" y="550557"/>
                  <a:pt x="1214750" y="538083"/>
                </a:cubicBezTo>
                <a:cubicBezTo>
                  <a:pt x="1229718" y="491929"/>
                  <a:pt x="1242192" y="444944"/>
                  <a:pt x="1269635" y="403779"/>
                </a:cubicBezTo>
                <a:cubicBezTo>
                  <a:pt x="1287930" y="376337"/>
                  <a:pt x="1291257" y="348062"/>
                  <a:pt x="1282109" y="316877"/>
                </a:cubicBezTo>
                <a:cubicBezTo>
                  <a:pt x="1272130" y="282366"/>
                  <a:pt x="1257161" y="251181"/>
                  <a:pt x="1233461" y="223738"/>
                </a:cubicBezTo>
                <a:cubicBezTo>
                  <a:pt x="1225976" y="215007"/>
                  <a:pt x="1215581" y="204612"/>
                  <a:pt x="1237619" y="199206"/>
                </a:cubicBezTo>
                <a:cubicBezTo>
                  <a:pt x="1247182" y="197127"/>
                  <a:pt x="1242192" y="190890"/>
                  <a:pt x="1237203" y="187980"/>
                </a:cubicBezTo>
                <a:cubicBezTo>
                  <a:pt x="1223481" y="179664"/>
                  <a:pt x="1208929" y="173842"/>
                  <a:pt x="1192297" y="172595"/>
                </a:cubicBezTo>
                <a:cubicBezTo>
                  <a:pt x="1188139" y="172179"/>
                  <a:pt x="1179823" y="173842"/>
                  <a:pt x="1183149" y="165942"/>
                </a:cubicBezTo>
                <a:cubicBezTo>
                  <a:pt x="1189386" y="150973"/>
                  <a:pt x="1177744" y="156795"/>
                  <a:pt x="1173170" y="157626"/>
                </a:cubicBezTo>
                <a:cubicBezTo>
                  <a:pt x="1148638" y="162200"/>
                  <a:pt x="1124521" y="168021"/>
                  <a:pt x="1102484" y="180495"/>
                </a:cubicBezTo>
                <a:cubicBezTo>
                  <a:pt x="1087099" y="189227"/>
                  <a:pt x="1070883" y="190890"/>
                  <a:pt x="1054667" y="183822"/>
                </a:cubicBezTo>
                <a:cubicBezTo>
                  <a:pt x="1038451" y="176753"/>
                  <a:pt x="1025561" y="165526"/>
                  <a:pt x="1014750" y="151389"/>
                </a:cubicBezTo>
                <a:cubicBezTo>
                  <a:pt x="990218" y="118541"/>
                  <a:pt x="965686" y="85693"/>
                  <a:pt x="935748" y="57834"/>
                </a:cubicBezTo>
                <a:cubicBezTo>
                  <a:pt x="906642" y="34550"/>
                  <a:pt x="877120" y="12928"/>
                  <a:pt x="838451" y="6275"/>
                </a:cubicBezTo>
                <a:cubicBezTo>
                  <a:pt x="729096" y="-12852"/>
                  <a:pt x="626809" y="14175"/>
                  <a:pt x="527017" y="54508"/>
                </a:cubicBezTo>
                <a:cubicBezTo>
                  <a:pt x="505396" y="63240"/>
                  <a:pt x="485437" y="78208"/>
                  <a:pt x="475042" y="100246"/>
                </a:cubicBezTo>
                <a:cubicBezTo>
                  <a:pt x="465479" y="120620"/>
                  <a:pt x="454252" y="139331"/>
                  <a:pt x="440115" y="156379"/>
                </a:cubicBezTo>
                <a:cubicBezTo>
                  <a:pt x="401030" y="203780"/>
                  <a:pt x="381072" y="259081"/>
                  <a:pt x="390635" y="318956"/>
                </a:cubicBezTo>
                <a:cubicBezTo>
                  <a:pt x="400614" y="384653"/>
                  <a:pt x="379824" y="436628"/>
                  <a:pt x="339907" y="485276"/>
                </a:cubicBezTo>
                <a:cubicBezTo>
                  <a:pt x="339492" y="485692"/>
                  <a:pt x="339076" y="486524"/>
                  <a:pt x="338660" y="486939"/>
                </a:cubicBezTo>
                <a:cubicBezTo>
                  <a:pt x="323275" y="509808"/>
                  <a:pt x="322028" y="511887"/>
                  <a:pt x="346560" y="523946"/>
                </a:cubicBezTo>
                <a:cubicBezTo>
                  <a:pt x="373171" y="537251"/>
                  <a:pt x="383151" y="556794"/>
                  <a:pt x="381487" y="585484"/>
                </a:cubicBezTo>
                <a:cubicBezTo>
                  <a:pt x="380240" y="605026"/>
                  <a:pt x="385230" y="623737"/>
                  <a:pt x="393961" y="641617"/>
                </a:cubicBezTo>
                <a:cubicBezTo>
                  <a:pt x="400614" y="654922"/>
                  <a:pt x="402277" y="669475"/>
                  <a:pt x="402277" y="684028"/>
                </a:cubicBezTo>
                <a:cubicBezTo>
                  <a:pt x="402693" y="728103"/>
                  <a:pt x="412672" y="738498"/>
                  <a:pt x="457579" y="740577"/>
                </a:cubicBezTo>
                <a:cubicBezTo>
                  <a:pt x="492090" y="742240"/>
                  <a:pt x="526601" y="743488"/>
                  <a:pt x="561529" y="744735"/>
                </a:cubicBezTo>
                <a:cubicBezTo>
                  <a:pt x="574418" y="745151"/>
                  <a:pt x="583982" y="748893"/>
                  <a:pt x="588971" y="762199"/>
                </a:cubicBezTo>
                <a:cubicBezTo>
                  <a:pt x="609346" y="817500"/>
                  <a:pt x="627641" y="873217"/>
                  <a:pt x="631799" y="932677"/>
                </a:cubicBezTo>
                <a:cubicBezTo>
                  <a:pt x="632215" y="941408"/>
                  <a:pt x="631799" y="948477"/>
                  <a:pt x="624730" y="955130"/>
                </a:cubicBezTo>
                <a:cubicBezTo>
                  <a:pt x="544065" y="1034132"/>
                  <a:pt x="468805" y="1118539"/>
                  <a:pt x="382319" y="1191720"/>
                </a:cubicBezTo>
                <a:cubicBezTo>
                  <a:pt x="314959" y="1248684"/>
                  <a:pt x="242195" y="1297749"/>
                  <a:pt x="172756" y="1352218"/>
                </a:cubicBezTo>
                <a:cubicBezTo>
                  <a:pt x="132839" y="1383819"/>
                  <a:pt x="99575" y="1419578"/>
                  <a:pt x="85022" y="1469889"/>
                </a:cubicBezTo>
                <a:cubicBezTo>
                  <a:pt x="70885" y="1518122"/>
                  <a:pt x="75875" y="1562613"/>
                  <a:pt x="112049" y="1599203"/>
                </a:cubicBezTo>
                <a:cubicBezTo>
                  <a:pt x="146561" y="1634130"/>
                  <a:pt x="187309" y="1652841"/>
                  <a:pt x="239700" y="1633299"/>
                </a:cubicBezTo>
                <a:cubicBezTo>
                  <a:pt x="233463" y="1665315"/>
                  <a:pt x="224315" y="1694837"/>
                  <a:pt x="208515" y="1721864"/>
                </a:cubicBezTo>
                <a:cubicBezTo>
                  <a:pt x="189804" y="1753049"/>
                  <a:pt x="163608" y="1777997"/>
                  <a:pt x="141155" y="1805855"/>
                </a:cubicBezTo>
                <a:cubicBezTo>
                  <a:pt x="32216" y="1941406"/>
                  <a:pt x="-21007" y="2093173"/>
                  <a:pt x="7684" y="2267809"/>
                </a:cubicBezTo>
                <a:cubicBezTo>
                  <a:pt x="37205" y="2446603"/>
                  <a:pt x="169014" y="2560116"/>
                  <a:pt x="348639" y="2560948"/>
                </a:cubicBezTo>
                <a:cubicBezTo>
                  <a:pt x="549470" y="2561779"/>
                  <a:pt x="750717" y="2560532"/>
                  <a:pt x="951549" y="2559700"/>
                </a:cubicBezTo>
                <a:cubicBezTo>
                  <a:pt x="998118" y="2559700"/>
                  <a:pt x="1044272" y="2557621"/>
                  <a:pt x="1090841" y="2557205"/>
                </a:cubicBezTo>
                <a:cubicBezTo>
                  <a:pt x="1106226" y="2557205"/>
                  <a:pt x="1112879" y="2553879"/>
                  <a:pt x="1109968" y="2535584"/>
                </a:cubicBezTo>
                <a:cubicBezTo>
                  <a:pt x="1101236" y="2481114"/>
                  <a:pt x="1087099" y="2428723"/>
                  <a:pt x="1065478" y="2377996"/>
                </a:cubicBezTo>
                <a:cubicBezTo>
                  <a:pt x="1029303" y="2293173"/>
                  <a:pt x="975665" y="2220408"/>
                  <a:pt x="912048" y="2155127"/>
                </a:cubicBezTo>
                <a:cubicBezTo>
                  <a:pt x="882526" y="2124774"/>
                  <a:pt x="864647" y="2090678"/>
                  <a:pt x="860489" y="2049098"/>
                </a:cubicBezTo>
                <a:cubicBezTo>
                  <a:pt x="852173" y="1958870"/>
                  <a:pt x="860073" y="1870720"/>
                  <a:pt x="893337" y="1785897"/>
                </a:cubicBezTo>
                <a:cubicBezTo>
                  <a:pt x="909969" y="1743486"/>
                  <a:pt x="929095" y="1701906"/>
                  <a:pt x="948638" y="1660326"/>
                </a:cubicBezTo>
                <a:cubicBezTo>
                  <a:pt x="957786" y="1641199"/>
                  <a:pt x="966517" y="1621240"/>
                  <a:pt x="983565" y="1604193"/>
                </a:cubicBezTo>
                <a:cubicBezTo>
                  <a:pt x="998118" y="1630804"/>
                  <a:pt x="1006018" y="1657831"/>
                  <a:pt x="1015582" y="1684026"/>
                </a:cubicBezTo>
                <a:cubicBezTo>
                  <a:pt x="1051341" y="1786729"/>
                  <a:pt x="1096247" y="1885689"/>
                  <a:pt x="1128263" y="1990055"/>
                </a:cubicBezTo>
                <a:cubicBezTo>
                  <a:pt x="1143648" y="2040366"/>
                  <a:pt x="1146974" y="2093589"/>
                  <a:pt x="1162359" y="2143900"/>
                </a:cubicBezTo>
                <a:cubicBezTo>
                  <a:pt x="1203107" y="2277788"/>
                  <a:pt x="1249261" y="2409596"/>
                  <a:pt x="1282525" y="2545563"/>
                </a:cubicBezTo>
                <a:cubicBezTo>
                  <a:pt x="1285436" y="2557205"/>
                  <a:pt x="1290425" y="2561363"/>
                  <a:pt x="1302483" y="2560948"/>
                </a:cubicBezTo>
                <a:cubicBezTo>
                  <a:pt x="1344063" y="2560532"/>
                  <a:pt x="1385643" y="2561363"/>
                  <a:pt x="1427223" y="2560532"/>
                </a:cubicBezTo>
                <a:cubicBezTo>
                  <a:pt x="1459240" y="2560532"/>
                  <a:pt x="1467556" y="2551800"/>
                  <a:pt x="1463814" y="2518952"/>
                </a:cubicBezTo>
                <a:close/>
                <a:moveTo>
                  <a:pt x="956538" y="700245"/>
                </a:moveTo>
                <a:cubicBezTo>
                  <a:pt x="944896" y="699413"/>
                  <a:pt x="940738" y="690681"/>
                  <a:pt x="940322" y="680286"/>
                </a:cubicBezTo>
                <a:cubicBezTo>
                  <a:pt x="940322" y="674465"/>
                  <a:pt x="942401" y="669475"/>
                  <a:pt x="950717" y="669891"/>
                </a:cubicBezTo>
                <a:cubicBezTo>
                  <a:pt x="959449" y="674049"/>
                  <a:pt x="970675" y="676544"/>
                  <a:pt x="971091" y="689018"/>
                </a:cubicBezTo>
                <a:cubicBezTo>
                  <a:pt x="971091" y="697750"/>
                  <a:pt x="963607" y="701076"/>
                  <a:pt x="956538" y="700245"/>
                </a:cubicBezTo>
                <a:close/>
                <a:moveTo>
                  <a:pt x="974002" y="637875"/>
                </a:moveTo>
                <a:cubicBezTo>
                  <a:pt x="978576" y="638706"/>
                  <a:pt x="983981" y="640785"/>
                  <a:pt x="983149" y="647022"/>
                </a:cubicBezTo>
                <a:cubicBezTo>
                  <a:pt x="982318" y="652843"/>
                  <a:pt x="976497" y="653259"/>
                  <a:pt x="971923" y="654507"/>
                </a:cubicBezTo>
                <a:cubicBezTo>
                  <a:pt x="953212" y="659496"/>
                  <a:pt x="942817" y="652428"/>
                  <a:pt x="940738" y="632885"/>
                </a:cubicBezTo>
                <a:cubicBezTo>
                  <a:pt x="937411" y="599621"/>
                  <a:pt x="941569" y="567605"/>
                  <a:pt x="962775" y="540162"/>
                </a:cubicBezTo>
                <a:cubicBezTo>
                  <a:pt x="999781" y="492761"/>
                  <a:pt x="1025145" y="440786"/>
                  <a:pt x="1035124" y="381326"/>
                </a:cubicBezTo>
                <a:cubicBezTo>
                  <a:pt x="1035956" y="377168"/>
                  <a:pt x="1037203" y="373426"/>
                  <a:pt x="1038866" y="369684"/>
                </a:cubicBezTo>
                <a:cubicBezTo>
                  <a:pt x="1040945" y="364694"/>
                  <a:pt x="1043024" y="358457"/>
                  <a:pt x="1049677" y="358457"/>
                </a:cubicBezTo>
                <a:cubicBezTo>
                  <a:pt x="1057577" y="358457"/>
                  <a:pt x="1060072" y="365526"/>
                  <a:pt x="1061320" y="371347"/>
                </a:cubicBezTo>
                <a:cubicBezTo>
                  <a:pt x="1063399" y="382158"/>
                  <a:pt x="1063814" y="393385"/>
                  <a:pt x="1065478" y="409185"/>
                </a:cubicBezTo>
                <a:cubicBezTo>
                  <a:pt x="1054667" y="454091"/>
                  <a:pt x="1053835" y="506066"/>
                  <a:pt x="1030550" y="552636"/>
                </a:cubicBezTo>
                <a:cubicBezTo>
                  <a:pt x="1029719" y="554299"/>
                  <a:pt x="1027224" y="557210"/>
                  <a:pt x="1028056" y="558041"/>
                </a:cubicBezTo>
                <a:cubicBezTo>
                  <a:pt x="1041361" y="582158"/>
                  <a:pt x="1017661" y="583821"/>
                  <a:pt x="1006434" y="592137"/>
                </a:cubicBezTo>
                <a:cubicBezTo>
                  <a:pt x="994376" y="601284"/>
                  <a:pt x="981902" y="610016"/>
                  <a:pt x="971507" y="621243"/>
                </a:cubicBezTo>
                <a:cubicBezTo>
                  <a:pt x="965270" y="627064"/>
                  <a:pt x="958201" y="634548"/>
                  <a:pt x="974002" y="637875"/>
                </a:cubicBezTo>
                <a:close/>
              </a:path>
            </a:pathLst>
          </a:custGeom>
          <a:solidFill>
            <a:schemeClr val="accent1"/>
          </a:solidFill>
          <a:ln w="4145" cap="flat">
            <a:noFill/>
            <a:prstDash val="solid"/>
            <a:miter/>
          </a:ln>
        </p:spPr>
        <p:txBody>
          <a:bodyPr rtlCol="0" anchor="ctr"/>
          <a:lstStyle/>
          <a:p>
            <a:pPr algn="r" rtl="1"/>
            <a:endParaRPr lang="en-US">
              <a:cs typeface="B Nazanin" panose="00000400000000000000" pitchFamily="2" charset="-78"/>
            </a:endParaRPr>
          </a:p>
        </p:txBody>
      </p:sp>
      <p:grpSp>
        <p:nvGrpSpPr>
          <p:cNvPr id="7" name="Group 6">
            <a:extLst>
              <a:ext uri="{FF2B5EF4-FFF2-40B4-BE49-F238E27FC236}">
                <a16:creationId xmlns:a16="http://schemas.microsoft.com/office/drawing/2014/main" id="{D7E534AC-0D42-4A9E-8CC7-E51D89B283C3}"/>
              </a:ext>
            </a:extLst>
          </p:cNvPr>
          <p:cNvGrpSpPr/>
          <p:nvPr/>
        </p:nvGrpSpPr>
        <p:grpSpPr>
          <a:xfrm>
            <a:off x="8896962" y="1263437"/>
            <a:ext cx="3199209" cy="5592442"/>
            <a:chOff x="8123237" y="2228318"/>
            <a:chExt cx="1468681" cy="2567358"/>
          </a:xfrm>
        </p:grpSpPr>
        <p:sp>
          <p:nvSpPr>
            <p:cNvPr id="3" name="Freeform: Shape 2">
              <a:extLst>
                <a:ext uri="{FF2B5EF4-FFF2-40B4-BE49-F238E27FC236}">
                  <a16:creationId xmlns:a16="http://schemas.microsoft.com/office/drawing/2014/main" id="{59FFBF88-5F09-4B98-985A-AF1B0DC54A3C}"/>
                </a:ext>
              </a:extLst>
            </p:cNvPr>
            <p:cNvSpPr/>
            <p:nvPr/>
          </p:nvSpPr>
          <p:spPr>
            <a:xfrm>
              <a:off x="8123237" y="2234455"/>
              <a:ext cx="1464645" cy="2561221"/>
            </a:xfrm>
            <a:custGeom>
              <a:avLst/>
              <a:gdLst>
                <a:gd name="connsiteX0" fmla="*/ 1463814 w 1464645"/>
                <a:gd name="connsiteY0" fmla="*/ 2518952 h 2561221"/>
                <a:gd name="connsiteX1" fmla="*/ 1437618 w 1464645"/>
                <a:gd name="connsiteY1" fmla="*/ 2319368 h 2561221"/>
                <a:gd name="connsiteX2" fmla="*/ 1338242 w 1464645"/>
                <a:gd name="connsiteY2" fmla="*/ 1893173 h 2561221"/>
                <a:gd name="connsiteX3" fmla="*/ 1276288 w 1464645"/>
                <a:gd name="connsiteY3" fmla="*/ 1564276 h 2561221"/>
                <a:gd name="connsiteX4" fmla="*/ 1258824 w 1464645"/>
                <a:gd name="connsiteY4" fmla="*/ 1330181 h 2561221"/>
                <a:gd name="connsiteX5" fmla="*/ 1121611 w 1464645"/>
                <a:gd name="connsiteY5" fmla="*/ 999620 h 2561221"/>
                <a:gd name="connsiteX6" fmla="*/ 1090841 w 1464645"/>
                <a:gd name="connsiteY6" fmla="*/ 960119 h 2561221"/>
                <a:gd name="connsiteX7" fmla="*/ 1014750 w 1464645"/>
                <a:gd name="connsiteY7" fmla="*/ 841201 h 2561221"/>
                <a:gd name="connsiteX8" fmla="*/ 1006850 w 1464645"/>
                <a:gd name="connsiteY8" fmla="*/ 807521 h 2561221"/>
                <a:gd name="connsiteX9" fmla="*/ 1019740 w 1464645"/>
                <a:gd name="connsiteY9" fmla="*/ 793384 h 2561221"/>
                <a:gd name="connsiteX10" fmla="*/ 1029303 w 1464645"/>
                <a:gd name="connsiteY10" fmla="*/ 807521 h 2561221"/>
                <a:gd name="connsiteX11" fmla="*/ 1030966 w 1464645"/>
                <a:gd name="connsiteY11" fmla="*/ 836627 h 2561221"/>
                <a:gd name="connsiteX12" fmla="*/ 1045935 w 1464645"/>
                <a:gd name="connsiteY12" fmla="*/ 843280 h 2561221"/>
                <a:gd name="connsiteX13" fmla="*/ 1084189 w 1464645"/>
                <a:gd name="connsiteY13" fmla="*/ 831221 h 2561221"/>
                <a:gd name="connsiteX14" fmla="*/ 1132006 w 1464645"/>
                <a:gd name="connsiteY14" fmla="*/ 795463 h 2561221"/>
                <a:gd name="connsiteX15" fmla="*/ 1174417 w 1464645"/>
                <a:gd name="connsiteY15" fmla="*/ 726856 h 2561221"/>
                <a:gd name="connsiteX16" fmla="*/ 1186475 w 1464645"/>
                <a:gd name="connsiteY16" fmla="*/ 720203 h 2561221"/>
                <a:gd name="connsiteX17" fmla="*/ 1191049 w 1464645"/>
                <a:gd name="connsiteY17" fmla="*/ 733093 h 2561221"/>
                <a:gd name="connsiteX18" fmla="*/ 1189802 w 1464645"/>
                <a:gd name="connsiteY18" fmla="*/ 749725 h 2561221"/>
                <a:gd name="connsiteX19" fmla="*/ 1181486 w 1464645"/>
                <a:gd name="connsiteY19" fmla="*/ 810847 h 2561221"/>
                <a:gd name="connsiteX20" fmla="*/ 1226392 w 1464645"/>
                <a:gd name="connsiteY20" fmla="*/ 828311 h 2561221"/>
                <a:gd name="connsiteX21" fmla="*/ 1227639 w 1464645"/>
                <a:gd name="connsiteY21" fmla="*/ 834548 h 2561221"/>
                <a:gd name="connsiteX22" fmla="*/ 1244687 w 1464645"/>
                <a:gd name="connsiteY22" fmla="*/ 898581 h 2561221"/>
                <a:gd name="connsiteX23" fmla="*/ 1254666 w 1464645"/>
                <a:gd name="connsiteY23" fmla="*/ 907729 h 2561221"/>
                <a:gd name="connsiteX24" fmla="*/ 1262567 w 1464645"/>
                <a:gd name="connsiteY24" fmla="*/ 896502 h 2561221"/>
                <a:gd name="connsiteX25" fmla="*/ 1268388 w 1464645"/>
                <a:gd name="connsiteY25" fmla="*/ 849101 h 2561221"/>
                <a:gd name="connsiteX26" fmla="*/ 1276704 w 1464645"/>
                <a:gd name="connsiteY26" fmla="*/ 831221 h 2561221"/>
                <a:gd name="connsiteX27" fmla="*/ 1293752 w 1464645"/>
                <a:gd name="connsiteY27" fmla="*/ 839953 h 2561221"/>
                <a:gd name="connsiteX28" fmla="*/ 1309552 w 1464645"/>
                <a:gd name="connsiteY28" fmla="*/ 856585 h 2561221"/>
                <a:gd name="connsiteX29" fmla="*/ 1325352 w 1464645"/>
                <a:gd name="connsiteY29" fmla="*/ 862822 h 2561221"/>
                <a:gd name="connsiteX30" fmla="*/ 1330342 w 1464645"/>
                <a:gd name="connsiteY30" fmla="*/ 845774 h 2561221"/>
                <a:gd name="connsiteX31" fmla="*/ 1320779 w 1464645"/>
                <a:gd name="connsiteY31" fmla="*/ 820826 h 2561221"/>
                <a:gd name="connsiteX32" fmla="*/ 1288346 w 1464645"/>
                <a:gd name="connsiteY32" fmla="*/ 777583 h 2561221"/>
                <a:gd name="connsiteX33" fmla="*/ 1255082 w 1464645"/>
                <a:gd name="connsiteY33" fmla="*/ 690265 h 2561221"/>
                <a:gd name="connsiteX34" fmla="*/ 1240113 w 1464645"/>
                <a:gd name="connsiteY34" fmla="*/ 634548 h 2561221"/>
                <a:gd name="connsiteX35" fmla="*/ 1252172 w 1464645"/>
                <a:gd name="connsiteY35" fmla="*/ 594631 h 2561221"/>
                <a:gd name="connsiteX36" fmla="*/ 1225976 w 1464645"/>
                <a:gd name="connsiteY36" fmla="*/ 568852 h 2561221"/>
                <a:gd name="connsiteX37" fmla="*/ 1214750 w 1464645"/>
                <a:gd name="connsiteY37" fmla="*/ 538083 h 2561221"/>
                <a:gd name="connsiteX38" fmla="*/ 1269635 w 1464645"/>
                <a:gd name="connsiteY38" fmla="*/ 403779 h 2561221"/>
                <a:gd name="connsiteX39" fmla="*/ 1282109 w 1464645"/>
                <a:gd name="connsiteY39" fmla="*/ 316877 h 2561221"/>
                <a:gd name="connsiteX40" fmla="*/ 1233461 w 1464645"/>
                <a:gd name="connsiteY40" fmla="*/ 223738 h 2561221"/>
                <a:gd name="connsiteX41" fmla="*/ 1237619 w 1464645"/>
                <a:gd name="connsiteY41" fmla="*/ 199206 h 2561221"/>
                <a:gd name="connsiteX42" fmla="*/ 1237203 w 1464645"/>
                <a:gd name="connsiteY42" fmla="*/ 187980 h 2561221"/>
                <a:gd name="connsiteX43" fmla="*/ 1192297 w 1464645"/>
                <a:gd name="connsiteY43" fmla="*/ 172595 h 2561221"/>
                <a:gd name="connsiteX44" fmla="*/ 1183149 w 1464645"/>
                <a:gd name="connsiteY44" fmla="*/ 165942 h 2561221"/>
                <a:gd name="connsiteX45" fmla="*/ 1173170 w 1464645"/>
                <a:gd name="connsiteY45" fmla="*/ 157626 h 2561221"/>
                <a:gd name="connsiteX46" fmla="*/ 1102484 w 1464645"/>
                <a:gd name="connsiteY46" fmla="*/ 180495 h 2561221"/>
                <a:gd name="connsiteX47" fmla="*/ 1054667 w 1464645"/>
                <a:gd name="connsiteY47" fmla="*/ 183822 h 2561221"/>
                <a:gd name="connsiteX48" fmla="*/ 1014750 w 1464645"/>
                <a:gd name="connsiteY48" fmla="*/ 151389 h 2561221"/>
                <a:gd name="connsiteX49" fmla="*/ 935748 w 1464645"/>
                <a:gd name="connsiteY49" fmla="*/ 57834 h 2561221"/>
                <a:gd name="connsiteX50" fmla="*/ 838451 w 1464645"/>
                <a:gd name="connsiteY50" fmla="*/ 6275 h 2561221"/>
                <a:gd name="connsiteX51" fmla="*/ 527017 w 1464645"/>
                <a:gd name="connsiteY51" fmla="*/ 54508 h 2561221"/>
                <a:gd name="connsiteX52" fmla="*/ 475042 w 1464645"/>
                <a:gd name="connsiteY52" fmla="*/ 100246 h 2561221"/>
                <a:gd name="connsiteX53" fmla="*/ 440115 w 1464645"/>
                <a:gd name="connsiteY53" fmla="*/ 156379 h 2561221"/>
                <a:gd name="connsiteX54" fmla="*/ 390635 w 1464645"/>
                <a:gd name="connsiteY54" fmla="*/ 318956 h 2561221"/>
                <a:gd name="connsiteX55" fmla="*/ 339907 w 1464645"/>
                <a:gd name="connsiteY55" fmla="*/ 485276 h 2561221"/>
                <a:gd name="connsiteX56" fmla="*/ 338660 w 1464645"/>
                <a:gd name="connsiteY56" fmla="*/ 486939 h 2561221"/>
                <a:gd name="connsiteX57" fmla="*/ 346560 w 1464645"/>
                <a:gd name="connsiteY57" fmla="*/ 523946 h 2561221"/>
                <a:gd name="connsiteX58" fmla="*/ 381487 w 1464645"/>
                <a:gd name="connsiteY58" fmla="*/ 585484 h 2561221"/>
                <a:gd name="connsiteX59" fmla="*/ 393961 w 1464645"/>
                <a:gd name="connsiteY59" fmla="*/ 641617 h 2561221"/>
                <a:gd name="connsiteX60" fmla="*/ 402277 w 1464645"/>
                <a:gd name="connsiteY60" fmla="*/ 684028 h 2561221"/>
                <a:gd name="connsiteX61" fmla="*/ 457579 w 1464645"/>
                <a:gd name="connsiteY61" fmla="*/ 740577 h 2561221"/>
                <a:gd name="connsiteX62" fmla="*/ 561529 w 1464645"/>
                <a:gd name="connsiteY62" fmla="*/ 744735 h 2561221"/>
                <a:gd name="connsiteX63" fmla="*/ 588971 w 1464645"/>
                <a:gd name="connsiteY63" fmla="*/ 762199 h 2561221"/>
                <a:gd name="connsiteX64" fmla="*/ 631799 w 1464645"/>
                <a:gd name="connsiteY64" fmla="*/ 932677 h 2561221"/>
                <a:gd name="connsiteX65" fmla="*/ 624730 w 1464645"/>
                <a:gd name="connsiteY65" fmla="*/ 955130 h 2561221"/>
                <a:gd name="connsiteX66" fmla="*/ 382319 w 1464645"/>
                <a:gd name="connsiteY66" fmla="*/ 1191720 h 2561221"/>
                <a:gd name="connsiteX67" fmla="*/ 172756 w 1464645"/>
                <a:gd name="connsiteY67" fmla="*/ 1352218 h 2561221"/>
                <a:gd name="connsiteX68" fmla="*/ 85022 w 1464645"/>
                <a:gd name="connsiteY68" fmla="*/ 1469889 h 2561221"/>
                <a:gd name="connsiteX69" fmla="*/ 112049 w 1464645"/>
                <a:gd name="connsiteY69" fmla="*/ 1599203 h 2561221"/>
                <a:gd name="connsiteX70" fmla="*/ 239700 w 1464645"/>
                <a:gd name="connsiteY70" fmla="*/ 1633299 h 2561221"/>
                <a:gd name="connsiteX71" fmla="*/ 208515 w 1464645"/>
                <a:gd name="connsiteY71" fmla="*/ 1721864 h 2561221"/>
                <a:gd name="connsiteX72" fmla="*/ 141155 w 1464645"/>
                <a:gd name="connsiteY72" fmla="*/ 1805855 h 2561221"/>
                <a:gd name="connsiteX73" fmla="*/ 7684 w 1464645"/>
                <a:gd name="connsiteY73" fmla="*/ 2267809 h 2561221"/>
                <a:gd name="connsiteX74" fmla="*/ 348639 w 1464645"/>
                <a:gd name="connsiteY74" fmla="*/ 2560948 h 2561221"/>
                <a:gd name="connsiteX75" fmla="*/ 951549 w 1464645"/>
                <a:gd name="connsiteY75" fmla="*/ 2559700 h 2561221"/>
                <a:gd name="connsiteX76" fmla="*/ 1090841 w 1464645"/>
                <a:gd name="connsiteY76" fmla="*/ 2557205 h 2561221"/>
                <a:gd name="connsiteX77" fmla="*/ 1109968 w 1464645"/>
                <a:gd name="connsiteY77" fmla="*/ 2535584 h 2561221"/>
                <a:gd name="connsiteX78" fmla="*/ 1065478 w 1464645"/>
                <a:gd name="connsiteY78" fmla="*/ 2377996 h 2561221"/>
                <a:gd name="connsiteX79" fmla="*/ 912048 w 1464645"/>
                <a:gd name="connsiteY79" fmla="*/ 2155127 h 2561221"/>
                <a:gd name="connsiteX80" fmla="*/ 860489 w 1464645"/>
                <a:gd name="connsiteY80" fmla="*/ 2049098 h 2561221"/>
                <a:gd name="connsiteX81" fmla="*/ 893337 w 1464645"/>
                <a:gd name="connsiteY81" fmla="*/ 1785897 h 2561221"/>
                <a:gd name="connsiteX82" fmla="*/ 948638 w 1464645"/>
                <a:gd name="connsiteY82" fmla="*/ 1660326 h 2561221"/>
                <a:gd name="connsiteX83" fmla="*/ 983565 w 1464645"/>
                <a:gd name="connsiteY83" fmla="*/ 1604193 h 2561221"/>
                <a:gd name="connsiteX84" fmla="*/ 1015582 w 1464645"/>
                <a:gd name="connsiteY84" fmla="*/ 1684026 h 2561221"/>
                <a:gd name="connsiteX85" fmla="*/ 1128263 w 1464645"/>
                <a:gd name="connsiteY85" fmla="*/ 1990055 h 2561221"/>
                <a:gd name="connsiteX86" fmla="*/ 1162359 w 1464645"/>
                <a:gd name="connsiteY86" fmla="*/ 2143900 h 2561221"/>
                <a:gd name="connsiteX87" fmla="*/ 1282525 w 1464645"/>
                <a:gd name="connsiteY87" fmla="*/ 2545563 h 2561221"/>
                <a:gd name="connsiteX88" fmla="*/ 1302483 w 1464645"/>
                <a:gd name="connsiteY88" fmla="*/ 2560948 h 2561221"/>
                <a:gd name="connsiteX89" fmla="*/ 1427223 w 1464645"/>
                <a:gd name="connsiteY89" fmla="*/ 2560532 h 2561221"/>
                <a:gd name="connsiteX90" fmla="*/ 1463814 w 1464645"/>
                <a:gd name="connsiteY90" fmla="*/ 2518952 h 2561221"/>
                <a:gd name="connsiteX91" fmla="*/ 956538 w 1464645"/>
                <a:gd name="connsiteY91" fmla="*/ 700245 h 2561221"/>
                <a:gd name="connsiteX92" fmla="*/ 940322 w 1464645"/>
                <a:gd name="connsiteY92" fmla="*/ 680286 h 2561221"/>
                <a:gd name="connsiteX93" fmla="*/ 950717 w 1464645"/>
                <a:gd name="connsiteY93" fmla="*/ 669891 h 2561221"/>
                <a:gd name="connsiteX94" fmla="*/ 971091 w 1464645"/>
                <a:gd name="connsiteY94" fmla="*/ 689018 h 2561221"/>
                <a:gd name="connsiteX95" fmla="*/ 956538 w 1464645"/>
                <a:gd name="connsiteY95" fmla="*/ 700245 h 2561221"/>
                <a:gd name="connsiteX96" fmla="*/ 974002 w 1464645"/>
                <a:gd name="connsiteY96" fmla="*/ 637875 h 2561221"/>
                <a:gd name="connsiteX97" fmla="*/ 983149 w 1464645"/>
                <a:gd name="connsiteY97" fmla="*/ 647022 h 2561221"/>
                <a:gd name="connsiteX98" fmla="*/ 971923 w 1464645"/>
                <a:gd name="connsiteY98" fmla="*/ 654507 h 2561221"/>
                <a:gd name="connsiteX99" fmla="*/ 940738 w 1464645"/>
                <a:gd name="connsiteY99" fmla="*/ 632885 h 2561221"/>
                <a:gd name="connsiteX100" fmla="*/ 962775 w 1464645"/>
                <a:gd name="connsiteY100" fmla="*/ 540162 h 2561221"/>
                <a:gd name="connsiteX101" fmla="*/ 1035124 w 1464645"/>
                <a:gd name="connsiteY101" fmla="*/ 381326 h 2561221"/>
                <a:gd name="connsiteX102" fmla="*/ 1038866 w 1464645"/>
                <a:gd name="connsiteY102" fmla="*/ 369684 h 2561221"/>
                <a:gd name="connsiteX103" fmla="*/ 1049677 w 1464645"/>
                <a:gd name="connsiteY103" fmla="*/ 358457 h 2561221"/>
                <a:gd name="connsiteX104" fmla="*/ 1061320 w 1464645"/>
                <a:gd name="connsiteY104" fmla="*/ 371347 h 2561221"/>
                <a:gd name="connsiteX105" fmla="*/ 1065478 w 1464645"/>
                <a:gd name="connsiteY105" fmla="*/ 409185 h 2561221"/>
                <a:gd name="connsiteX106" fmla="*/ 1030550 w 1464645"/>
                <a:gd name="connsiteY106" fmla="*/ 552636 h 2561221"/>
                <a:gd name="connsiteX107" fmla="*/ 1028056 w 1464645"/>
                <a:gd name="connsiteY107" fmla="*/ 558041 h 2561221"/>
                <a:gd name="connsiteX108" fmla="*/ 1006434 w 1464645"/>
                <a:gd name="connsiteY108" fmla="*/ 592137 h 2561221"/>
                <a:gd name="connsiteX109" fmla="*/ 971507 w 1464645"/>
                <a:gd name="connsiteY109" fmla="*/ 621243 h 2561221"/>
                <a:gd name="connsiteX110" fmla="*/ 974002 w 1464645"/>
                <a:gd name="connsiteY110" fmla="*/ 637875 h 256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64645" h="2561221">
                  <a:moveTo>
                    <a:pt x="1463814" y="2518952"/>
                  </a:moveTo>
                  <a:cubicBezTo>
                    <a:pt x="1455914" y="2452424"/>
                    <a:pt x="1447182" y="2385896"/>
                    <a:pt x="1437618" y="2319368"/>
                  </a:cubicBezTo>
                  <a:cubicBezTo>
                    <a:pt x="1416413" y="2174670"/>
                    <a:pt x="1384396" y="2032050"/>
                    <a:pt x="1338242" y="1893173"/>
                  </a:cubicBezTo>
                  <a:cubicBezTo>
                    <a:pt x="1302483" y="1785897"/>
                    <a:pt x="1278367" y="1676958"/>
                    <a:pt x="1276288" y="1564276"/>
                  </a:cubicBezTo>
                  <a:cubicBezTo>
                    <a:pt x="1274625" y="1486106"/>
                    <a:pt x="1271298" y="1407935"/>
                    <a:pt x="1258824" y="1330181"/>
                  </a:cubicBezTo>
                  <a:cubicBezTo>
                    <a:pt x="1239698" y="1209183"/>
                    <a:pt x="1206850" y="1093175"/>
                    <a:pt x="1121611" y="999620"/>
                  </a:cubicBezTo>
                  <a:cubicBezTo>
                    <a:pt x="1110384" y="987562"/>
                    <a:pt x="1100821" y="973841"/>
                    <a:pt x="1090841" y="960119"/>
                  </a:cubicBezTo>
                  <a:cubicBezTo>
                    <a:pt x="1062983" y="922282"/>
                    <a:pt x="1035124" y="884028"/>
                    <a:pt x="1014750" y="841201"/>
                  </a:cubicBezTo>
                  <a:cubicBezTo>
                    <a:pt x="1009761" y="830806"/>
                    <a:pt x="1003524" y="819995"/>
                    <a:pt x="1006850" y="807521"/>
                  </a:cubicBezTo>
                  <a:cubicBezTo>
                    <a:pt x="1008513" y="800868"/>
                    <a:pt x="1011424" y="792968"/>
                    <a:pt x="1019740" y="793384"/>
                  </a:cubicBezTo>
                  <a:cubicBezTo>
                    <a:pt x="1027224" y="793799"/>
                    <a:pt x="1028887" y="801700"/>
                    <a:pt x="1029303" y="807521"/>
                  </a:cubicBezTo>
                  <a:cubicBezTo>
                    <a:pt x="1030550" y="817084"/>
                    <a:pt x="1030550" y="827063"/>
                    <a:pt x="1030966" y="836627"/>
                  </a:cubicBezTo>
                  <a:cubicBezTo>
                    <a:pt x="1031382" y="848269"/>
                    <a:pt x="1035956" y="852427"/>
                    <a:pt x="1045935" y="843280"/>
                  </a:cubicBezTo>
                  <a:cubicBezTo>
                    <a:pt x="1056746" y="833300"/>
                    <a:pt x="1069220" y="830806"/>
                    <a:pt x="1084189" y="831221"/>
                  </a:cubicBezTo>
                  <a:cubicBezTo>
                    <a:pt x="1106642" y="832053"/>
                    <a:pt x="1124521" y="817084"/>
                    <a:pt x="1132006" y="795463"/>
                  </a:cubicBezTo>
                  <a:cubicBezTo>
                    <a:pt x="1141153" y="769683"/>
                    <a:pt x="1156538" y="747646"/>
                    <a:pt x="1174417" y="726856"/>
                  </a:cubicBezTo>
                  <a:cubicBezTo>
                    <a:pt x="1177328" y="723114"/>
                    <a:pt x="1181486" y="718540"/>
                    <a:pt x="1186475" y="720203"/>
                  </a:cubicBezTo>
                  <a:cubicBezTo>
                    <a:pt x="1191465" y="722282"/>
                    <a:pt x="1191465" y="728103"/>
                    <a:pt x="1191049" y="733093"/>
                  </a:cubicBezTo>
                  <a:cubicBezTo>
                    <a:pt x="1191049" y="738498"/>
                    <a:pt x="1189802" y="743903"/>
                    <a:pt x="1189802" y="749725"/>
                  </a:cubicBezTo>
                  <a:cubicBezTo>
                    <a:pt x="1189802" y="770099"/>
                    <a:pt x="1179823" y="789226"/>
                    <a:pt x="1181486" y="810847"/>
                  </a:cubicBezTo>
                  <a:cubicBezTo>
                    <a:pt x="1217660" y="784236"/>
                    <a:pt x="1217660" y="784236"/>
                    <a:pt x="1226392" y="828311"/>
                  </a:cubicBezTo>
                  <a:cubicBezTo>
                    <a:pt x="1226808" y="830390"/>
                    <a:pt x="1227224" y="832469"/>
                    <a:pt x="1227639" y="834548"/>
                  </a:cubicBezTo>
                  <a:cubicBezTo>
                    <a:pt x="1232629" y="856169"/>
                    <a:pt x="1235540" y="878207"/>
                    <a:pt x="1244687" y="898581"/>
                  </a:cubicBezTo>
                  <a:cubicBezTo>
                    <a:pt x="1246766" y="902739"/>
                    <a:pt x="1248845" y="908144"/>
                    <a:pt x="1254666" y="907729"/>
                  </a:cubicBezTo>
                  <a:cubicBezTo>
                    <a:pt x="1260488" y="907313"/>
                    <a:pt x="1261735" y="901076"/>
                    <a:pt x="1262567" y="896502"/>
                  </a:cubicBezTo>
                  <a:cubicBezTo>
                    <a:pt x="1265061" y="880702"/>
                    <a:pt x="1266309" y="864901"/>
                    <a:pt x="1268388" y="849101"/>
                  </a:cubicBezTo>
                  <a:cubicBezTo>
                    <a:pt x="1269219" y="842448"/>
                    <a:pt x="1269635" y="834548"/>
                    <a:pt x="1276704" y="831221"/>
                  </a:cubicBezTo>
                  <a:cubicBezTo>
                    <a:pt x="1285020" y="827895"/>
                    <a:pt x="1289178" y="835379"/>
                    <a:pt x="1293752" y="839953"/>
                  </a:cubicBezTo>
                  <a:cubicBezTo>
                    <a:pt x="1299157" y="845359"/>
                    <a:pt x="1304147" y="851180"/>
                    <a:pt x="1309552" y="856585"/>
                  </a:cubicBezTo>
                  <a:cubicBezTo>
                    <a:pt x="1313710" y="860743"/>
                    <a:pt x="1318284" y="866980"/>
                    <a:pt x="1325352" y="862822"/>
                  </a:cubicBezTo>
                  <a:cubicBezTo>
                    <a:pt x="1332005" y="859080"/>
                    <a:pt x="1330758" y="852011"/>
                    <a:pt x="1330342" y="845774"/>
                  </a:cubicBezTo>
                  <a:cubicBezTo>
                    <a:pt x="1329926" y="836627"/>
                    <a:pt x="1325768" y="828311"/>
                    <a:pt x="1320779" y="820826"/>
                  </a:cubicBezTo>
                  <a:cubicBezTo>
                    <a:pt x="1310384" y="805858"/>
                    <a:pt x="1299989" y="791720"/>
                    <a:pt x="1288346" y="777583"/>
                  </a:cubicBezTo>
                  <a:cubicBezTo>
                    <a:pt x="1267972" y="752219"/>
                    <a:pt x="1254251" y="724361"/>
                    <a:pt x="1255082" y="690265"/>
                  </a:cubicBezTo>
                  <a:cubicBezTo>
                    <a:pt x="1255498" y="670723"/>
                    <a:pt x="1248429" y="652428"/>
                    <a:pt x="1240113" y="634548"/>
                  </a:cubicBezTo>
                  <a:cubicBezTo>
                    <a:pt x="1228055" y="608769"/>
                    <a:pt x="1228887" y="607521"/>
                    <a:pt x="1252172" y="594631"/>
                  </a:cubicBezTo>
                  <a:cubicBezTo>
                    <a:pt x="1246766" y="582573"/>
                    <a:pt x="1235540" y="576336"/>
                    <a:pt x="1225976" y="568852"/>
                  </a:cubicBezTo>
                  <a:cubicBezTo>
                    <a:pt x="1215581" y="560952"/>
                    <a:pt x="1210592" y="550557"/>
                    <a:pt x="1214750" y="538083"/>
                  </a:cubicBezTo>
                  <a:cubicBezTo>
                    <a:pt x="1229718" y="491929"/>
                    <a:pt x="1242192" y="444944"/>
                    <a:pt x="1269635" y="403779"/>
                  </a:cubicBezTo>
                  <a:cubicBezTo>
                    <a:pt x="1287930" y="376337"/>
                    <a:pt x="1291257" y="348062"/>
                    <a:pt x="1282109" y="316877"/>
                  </a:cubicBezTo>
                  <a:cubicBezTo>
                    <a:pt x="1272130" y="282366"/>
                    <a:pt x="1257161" y="251181"/>
                    <a:pt x="1233461" y="223738"/>
                  </a:cubicBezTo>
                  <a:cubicBezTo>
                    <a:pt x="1225976" y="215007"/>
                    <a:pt x="1215581" y="204612"/>
                    <a:pt x="1237619" y="199206"/>
                  </a:cubicBezTo>
                  <a:cubicBezTo>
                    <a:pt x="1247182" y="197127"/>
                    <a:pt x="1242192" y="190890"/>
                    <a:pt x="1237203" y="187980"/>
                  </a:cubicBezTo>
                  <a:cubicBezTo>
                    <a:pt x="1223481" y="179664"/>
                    <a:pt x="1208929" y="173842"/>
                    <a:pt x="1192297" y="172595"/>
                  </a:cubicBezTo>
                  <a:cubicBezTo>
                    <a:pt x="1188139" y="172179"/>
                    <a:pt x="1179823" y="173842"/>
                    <a:pt x="1183149" y="165942"/>
                  </a:cubicBezTo>
                  <a:cubicBezTo>
                    <a:pt x="1189386" y="150973"/>
                    <a:pt x="1177744" y="156795"/>
                    <a:pt x="1173170" y="157626"/>
                  </a:cubicBezTo>
                  <a:cubicBezTo>
                    <a:pt x="1148638" y="162200"/>
                    <a:pt x="1124521" y="168021"/>
                    <a:pt x="1102484" y="180495"/>
                  </a:cubicBezTo>
                  <a:cubicBezTo>
                    <a:pt x="1087099" y="189227"/>
                    <a:pt x="1070883" y="190890"/>
                    <a:pt x="1054667" y="183822"/>
                  </a:cubicBezTo>
                  <a:cubicBezTo>
                    <a:pt x="1038451" y="176753"/>
                    <a:pt x="1025561" y="165526"/>
                    <a:pt x="1014750" y="151389"/>
                  </a:cubicBezTo>
                  <a:cubicBezTo>
                    <a:pt x="990218" y="118541"/>
                    <a:pt x="965686" y="85693"/>
                    <a:pt x="935748" y="57834"/>
                  </a:cubicBezTo>
                  <a:cubicBezTo>
                    <a:pt x="906642" y="34550"/>
                    <a:pt x="877120" y="12928"/>
                    <a:pt x="838451" y="6275"/>
                  </a:cubicBezTo>
                  <a:cubicBezTo>
                    <a:pt x="729096" y="-12852"/>
                    <a:pt x="626809" y="14175"/>
                    <a:pt x="527017" y="54508"/>
                  </a:cubicBezTo>
                  <a:cubicBezTo>
                    <a:pt x="505396" y="63240"/>
                    <a:pt x="485437" y="78208"/>
                    <a:pt x="475042" y="100246"/>
                  </a:cubicBezTo>
                  <a:cubicBezTo>
                    <a:pt x="465479" y="120620"/>
                    <a:pt x="454252" y="139331"/>
                    <a:pt x="440115" y="156379"/>
                  </a:cubicBezTo>
                  <a:cubicBezTo>
                    <a:pt x="401030" y="203780"/>
                    <a:pt x="381072" y="259081"/>
                    <a:pt x="390635" y="318956"/>
                  </a:cubicBezTo>
                  <a:cubicBezTo>
                    <a:pt x="400614" y="384653"/>
                    <a:pt x="379824" y="436628"/>
                    <a:pt x="339907" y="485276"/>
                  </a:cubicBezTo>
                  <a:cubicBezTo>
                    <a:pt x="339492" y="485692"/>
                    <a:pt x="339076" y="486524"/>
                    <a:pt x="338660" y="486939"/>
                  </a:cubicBezTo>
                  <a:cubicBezTo>
                    <a:pt x="323275" y="509808"/>
                    <a:pt x="322028" y="511887"/>
                    <a:pt x="346560" y="523946"/>
                  </a:cubicBezTo>
                  <a:cubicBezTo>
                    <a:pt x="373171" y="537251"/>
                    <a:pt x="383151" y="556794"/>
                    <a:pt x="381487" y="585484"/>
                  </a:cubicBezTo>
                  <a:cubicBezTo>
                    <a:pt x="380240" y="605026"/>
                    <a:pt x="385230" y="623737"/>
                    <a:pt x="393961" y="641617"/>
                  </a:cubicBezTo>
                  <a:cubicBezTo>
                    <a:pt x="400614" y="654922"/>
                    <a:pt x="402277" y="669475"/>
                    <a:pt x="402277" y="684028"/>
                  </a:cubicBezTo>
                  <a:cubicBezTo>
                    <a:pt x="402693" y="728103"/>
                    <a:pt x="412672" y="738498"/>
                    <a:pt x="457579" y="740577"/>
                  </a:cubicBezTo>
                  <a:cubicBezTo>
                    <a:pt x="492090" y="742240"/>
                    <a:pt x="526601" y="743488"/>
                    <a:pt x="561529" y="744735"/>
                  </a:cubicBezTo>
                  <a:cubicBezTo>
                    <a:pt x="574418" y="745151"/>
                    <a:pt x="583982" y="748893"/>
                    <a:pt x="588971" y="762199"/>
                  </a:cubicBezTo>
                  <a:cubicBezTo>
                    <a:pt x="609346" y="817500"/>
                    <a:pt x="627641" y="873217"/>
                    <a:pt x="631799" y="932677"/>
                  </a:cubicBezTo>
                  <a:cubicBezTo>
                    <a:pt x="632215" y="941408"/>
                    <a:pt x="631799" y="948477"/>
                    <a:pt x="624730" y="955130"/>
                  </a:cubicBezTo>
                  <a:cubicBezTo>
                    <a:pt x="544065" y="1034132"/>
                    <a:pt x="468805" y="1118539"/>
                    <a:pt x="382319" y="1191720"/>
                  </a:cubicBezTo>
                  <a:cubicBezTo>
                    <a:pt x="314959" y="1248684"/>
                    <a:pt x="242195" y="1297749"/>
                    <a:pt x="172756" y="1352218"/>
                  </a:cubicBezTo>
                  <a:cubicBezTo>
                    <a:pt x="132839" y="1383819"/>
                    <a:pt x="99575" y="1419578"/>
                    <a:pt x="85022" y="1469889"/>
                  </a:cubicBezTo>
                  <a:cubicBezTo>
                    <a:pt x="70885" y="1518122"/>
                    <a:pt x="75875" y="1562613"/>
                    <a:pt x="112049" y="1599203"/>
                  </a:cubicBezTo>
                  <a:cubicBezTo>
                    <a:pt x="146561" y="1634130"/>
                    <a:pt x="187309" y="1652841"/>
                    <a:pt x="239700" y="1633299"/>
                  </a:cubicBezTo>
                  <a:cubicBezTo>
                    <a:pt x="233463" y="1665315"/>
                    <a:pt x="224315" y="1694837"/>
                    <a:pt x="208515" y="1721864"/>
                  </a:cubicBezTo>
                  <a:cubicBezTo>
                    <a:pt x="189804" y="1753049"/>
                    <a:pt x="163608" y="1777997"/>
                    <a:pt x="141155" y="1805855"/>
                  </a:cubicBezTo>
                  <a:cubicBezTo>
                    <a:pt x="32216" y="1941406"/>
                    <a:pt x="-21007" y="2093173"/>
                    <a:pt x="7684" y="2267809"/>
                  </a:cubicBezTo>
                  <a:cubicBezTo>
                    <a:pt x="37205" y="2446603"/>
                    <a:pt x="169014" y="2560116"/>
                    <a:pt x="348639" y="2560948"/>
                  </a:cubicBezTo>
                  <a:cubicBezTo>
                    <a:pt x="549470" y="2561779"/>
                    <a:pt x="750717" y="2560532"/>
                    <a:pt x="951549" y="2559700"/>
                  </a:cubicBezTo>
                  <a:cubicBezTo>
                    <a:pt x="998118" y="2559700"/>
                    <a:pt x="1044272" y="2557621"/>
                    <a:pt x="1090841" y="2557205"/>
                  </a:cubicBezTo>
                  <a:cubicBezTo>
                    <a:pt x="1106226" y="2557205"/>
                    <a:pt x="1112879" y="2553879"/>
                    <a:pt x="1109968" y="2535584"/>
                  </a:cubicBezTo>
                  <a:cubicBezTo>
                    <a:pt x="1101236" y="2481114"/>
                    <a:pt x="1087099" y="2428723"/>
                    <a:pt x="1065478" y="2377996"/>
                  </a:cubicBezTo>
                  <a:cubicBezTo>
                    <a:pt x="1029303" y="2293173"/>
                    <a:pt x="975665" y="2220408"/>
                    <a:pt x="912048" y="2155127"/>
                  </a:cubicBezTo>
                  <a:cubicBezTo>
                    <a:pt x="882526" y="2124774"/>
                    <a:pt x="864647" y="2090678"/>
                    <a:pt x="860489" y="2049098"/>
                  </a:cubicBezTo>
                  <a:cubicBezTo>
                    <a:pt x="852173" y="1958870"/>
                    <a:pt x="860073" y="1870720"/>
                    <a:pt x="893337" y="1785897"/>
                  </a:cubicBezTo>
                  <a:cubicBezTo>
                    <a:pt x="909969" y="1743486"/>
                    <a:pt x="929095" y="1701906"/>
                    <a:pt x="948638" y="1660326"/>
                  </a:cubicBezTo>
                  <a:cubicBezTo>
                    <a:pt x="957786" y="1641199"/>
                    <a:pt x="966517" y="1621240"/>
                    <a:pt x="983565" y="1604193"/>
                  </a:cubicBezTo>
                  <a:cubicBezTo>
                    <a:pt x="998118" y="1630804"/>
                    <a:pt x="1006018" y="1657831"/>
                    <a:pt x="1015582" y="1684026"/>
                  </a:cubicBezTo>
                  <a:cubicBezTo>
                    <a:pt x="1051341" y="1786729"/>
                    <a:pt x="1096247" y="1885689"/>
                    <a:pt x="1128263" y="1990055"/>
                  </a:cubicBezTo>
                  <a:cubicBezTo>
                    <a:pt x="1143648" y="2040366"/>
                    <a:pt x="1146974" y="2093589"/>
                    <a:pt x="1162359" y="2143900"/>
                  </a:cubicBezTo>
                  <a:cubicBezTo>
                    <a:pt x="1203107" y="2277788"/>
                    <a:pt x="1249261" y="2409596"/>
                    <a:pt x="1282525" y="2545563"/>
                  </a:cubicBezTo>
                  <a:cubicBezTo>
                    <a:pt x="1285436" y="2557205"/>
                    <a:pt x="1290425" y="2561363"/>
                    <a:pt x="1302483" y="2560948"/>
                  </a:cubicBezTo>
                  <a:cubicBezTo>
                    <a:pt x="1344063" y="2560532"/>
                    <a:pt x="1385643" y="2561363"/>
                    <a:pt x="1427223" y="2560532"/>
                  </a:cubicBezTo>
                  <a:cubicBezTo>
                    <a:pt x="1459240" y="2560532"/>
                    <a:pt x="1467556" y="2551800"/>
                    <a:pt x="1463814" y="2518952"/>
                  </a:cubicBezTo>
                  <a:close/>
                  <a:moveTo>
                    <a:pt x="956538" y="700245"/>
                  </a:moveTo>
                  <a:cubicBezTo>
                    <a:pt x="944896" y="699413"/>
                    <a:pt x="940738" y="690681"/>
                    <a:pt x="940322" y="680286"/>
                  </a:cubicBezTo>
                  <a:cubicBezTo>
                    <a:pt x="940322" y="674465"/>
                    <a:pt x="942401" y="669475"/>
                    <a:pt x="950717" y="669891"/>
                  </a:cubicBezTo>
                  <a:cubicBezTo>
                    <a:pt x="959449" y="674049"/>
                    <a:pt x="970675" y="676544"/>
                    <a:pt x="971091" y="689018"/>
                  </a:cubicBezTo>
                  <a:cubicBezTo>
                    <a:pt x="971091" y="697750"/>
                    <a:pt x="963607" y="701076"/>
                    <a:pt x="956538" y="700245"/>
                  </a:cubicBezTo>
                  <a:close/>
                  <a:moveTo>
                    <a:pt x="974002" y="637875"/>
                  </a:moveTo>
                  <a:cubicBezTo>
                    <a:pt x="978576" y="638706"/>
                    <a:pt x="983981" y="640785"/>
                    <a:pt x="983149" y="647022"/>
                  </a:cubicBezTo>
                  <a:cubicBezTo>
                    <a:pt x="982318" y="652843"/>
                    <a:pt x="976497" y="653259"/>
                    <a:pt x="971923" y="654507"/>
                  </a:cubicBezTo>
                  <a:cubicBezTo>
                    <a:pt x="953212" y="659496"/>
                    <a:pt x="942817" y="652428"/>
                    <a:pt x="940738" y="632885"/>
                  </a:cubicBezTo>
                  <a:cubicBezTo>
                    <a:pt x="937411" y="599621"/>
                    <a:pt x="941569" y="567605"/>
                    <a:pt x="962775" y="540162"/>
                  </a:cubicBezTo>
                  <a:cubicBezTo>
                    <a:pt x="999781" y="492761"/>
                    <a:pt x="1025145" y="440786"/>
                    <a:pt x="1035124" y="381326"/>
                  </a:cubicBezTo>
                  <a:cubicBezTo>
                    <a:pt x="1035956" y="377168"/>
                    <a:pt x="1037203" y="373426"/>
                    <a:pt x="1038866" y="369684"/>
                  </a:cubicBezTo>
                  <a:cubicBezTo>
                    <a:pt x="1040945" y="364694"/>
                    <a:pt x="1043024" y="358457"/>
                    <a:pt x="1049677" y="358457"/>
                  </a:cubicBezTo>
                  <a:cubicBezTo>
                    <a:pt x="1057577" y="358457"/>
                    <a:pt x="1060072" y="365526"/>
                    <a:pt x="1061320" y="371347"/>
                  </a:cubicBezTo>
                  <a:cubicBezTo>
                    <a:pt x="1063399" y="382158"/>
                    <a:pt x="1063814" y="393385"/>
                    <a:pt x="1065478" y="409185"/>
                  </a:cubicBezTo>
                  <a:cubicBezTo>
                    <a:pt x="1054667" y="454091"/>
                    <a:pt x="1053835" y="506066"/>
                    <a:pt x="1030550" y="552636"/>
                  </a:cubicBezTo>
                  <a:cubicBezTo>
                    <a:pt x="1029719" y="554299"/>
                    <a:pt x="1027224" y="557210"/>
                    <a:pt x="1028056" y="558041"/>
                  </a:cubicBezTo>
                  <a:cubicBezTo>
                    <a:pt x="1041361" y="582158"/>
                    <a:pt x="1017661" y="583821"/>
                    <a:pt x="1006434" y="592137"/>
                  </a:cubicBezTo>
                  <a:cubicBezTo>
                    <a:pt x="994376" y="601284"/>
                    <a:pt x="981902" y="610016"/>
                    <a:pt x="971507" y="621243"/>
                  </a:cubicBezTo>
                  <a:cubicBezTo>
                    <a:pt x="965270" y="627064"/>
                    <a:pt x="958201" y="634548"/>
                    <a:pt x="974002" y="637875"/>
                  </a:cubicBezTo>
                  <a:close/>
                </a:path>
              </a:pathLst>
            </a:custGeom>
            <a:solidFill>
              <a:schemeClr val="accent1"/>
            </a:solidFill>
            <a:ln w="4145" cap="flat">
              <a:noFill/>
              <a:prstDash val="solid"/>
              <a:miter/>
            </a:ln>
          </p:spPr>
          <p:txBody>
            <a:bodyPr rtlCol="0" anchor="ctr"/>
            <a:lstStyle/>
            <a:p>
              <a:pPr algn="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F27F3007-526F-4932-B256-4EA40D85517C}"/>
                </a:ext>
              </a:extLst>
            </p:cNvPr>
            <p:cNvSpPr/>
            <p:nvPr/>
          </p:nvSpPr>
          <p:spPr>
            <a:xfrm>
              <a:off x="8330065" y="2228318"/>
              <a:ext cx="1261853" cy="2564296"/>
            </a:xfrm>
            <a:custGeom>
              <a:avLst/>
              <a:gdLst>
                <a:gd name="connsiteX0" fmla="*/ 1257280 w 1261853"/>
                <a:gd name="connsiteY0" fmla="*/ 2488205 h 2564296"/>
                <a:gd name="connsiteX1" fmla="*/ 1223600 w 1261853"/>
                <a:gd name="connsiteY1" fmla="*/ 2258268 h 2564296"/>
                <a:gd name="connsiteX2" fmla="*/ 1141272 w 1261853"/>
                <a:gd name="connsiteY2" fmla="*/ 1916065 h 2564296"/>
                <a:gd name="connsiteX3" fmla="*/ 1072249 w 1261853"/>
                <a:gd name="connsiteY3" fmla="*/ 1571783 h 2564296"/>
                <a:gd name="connsiteX4" fmla="*/ 1058528 w 1261853"/>
                <a:gd name="connsiteY4" fmla="*/ 1358478 h 2564296"/>
                <a:gd name="connsiteX5" fmla="*/ 906345 w 1261853"/>
                <a:gd name="connsiteY5" fmla="*/ 986337 h 2564296"/>
                <a:gd name="connsiteX6" fmla="*/ 812374 w 1261853"/>
                <a:gd name="connsiteY6" fmla="*/ 847460 h 2564296"/>
                <a:gd name="connsiteX7" fmla="*/ 801979 w 1261853"/>
                <a:gd name="connsiteY7" fmla="*/ 812117 h 2564296"/>
                <a:gd name="connsiteX8" fmla="*/ 814453 w 1261853"/>
                <a:gd name="connsiteY8" fmla="*/ 795485 h 2564296"/>
                <a:gd name="connsiteX9" fmla="*/ 824848 w 1261853"/>
                <a:gd name="connsiteY9" fmla="*/ 810870 h 2564296"/>
                <a:gd name="connsiteX10" fmla="*/ 829838 w 1261853"/>
                <a:gd name="connsiteY10" fmla="*/ 857023 h 2564296"/>
                <a:gd name="connsiteX11" fmla="*/ 884723 w 1261853"/>
                <a:gd name="connsiteY11" fmla="*/ 833323 h 2564296"/>
                <a:gd name="connsiteX12" fmla="*/ 926719 w 1261853"/>
                <a:gd name="connsiteY12" fmla="*/ 802138 h 2564296"/>
                <a:gd name="connsiteX13" fmla="*/ 959567 w 1261853"/>
                <a:gd name="connsiteY13" fmla="*/ 742678 h 2564296"/>
                <a:gd name="connsiteX14" fmla="*/ 981605 w 1261853"/>
                <a:gd name="connsiteY14" fmla="*/ 723967 h 2564296"/>
                <a:gd name="connsiteX15" fmla="*/ 984931 w 1261853"/>
                <a:gd name="connsiteY15" fmla="*/ 754321 h 2564296"/>
                <a:gd name="connsiteX16" fmla="*/ 974536 w 1261853"/>
                <a:gd name="connsiteY16" fmla="*/ 815443 h 2564296"/>
                <a:gd name="connsiteX17" fmla="*/ 986594 w 1261853"/>
                <a:gd name="connsiteY17" fmla="*/ 808375 h 2564296"/>
                <a:gd name="connsiteX18" fmla="*/ 1007384 w 1261853"/>
                <a:gd name="connsiteY18" fmla="*/ 793406 h 2564296"/>
                <a:gd name="connsiteX19" fmla="*/ 1019027 w 1261853"/>
                <a:gd name="connsiteY19" fmla="*/ 818354 h 2564296"/>
                <a:gd name="connsiteX20" fmla="*/ 1036906 w 1261853"/>
                <a:gd name="connsiteY20" fmla="*/ 894861 h 2564296"/>
                <a:gd name="connsiteX21" fmla="*/ 1049380 w 1261853"/>
                <a:gd name="connsiteY21" fmla="*/ 911909 h 2564296"/>
                <a:gd name="connsiteX22" fmla="*/ 1058943 w 1261853"/>
                <a:gd name="connsiteY22" fmla="*/ 893614 h 2564296"/>
                <a:gd name="connsiteX23" fmla="*/ 1062270 w 1261853"/>
                <a:gd name="connsiteY23" fmla="*/ 869081 h 2564296"/>
                <a:gd name="connsiteX24" fmla="*/ 1072249 w 1261853"/>
                <a:gd name="connsiteY24" fmla="*/ 834986 h 2564296"/>
                <a:gd name="connsiteX25" fmla="*/ 1100108 w 1261853"/>
                <a:gd name="connsiteY25" fmla="*/ 854944 h 2564296"/>
                <a:gd name="connsiteX26" fmla="*/ 1121313 w 1261853"/>
                <a:gd name="connsiteY26" fmla="*/ 866587 h 2564296"/>
                <a:gd name="connsiteX27" fmla="*/ 1123392 w 1261853"/>
                <a:gd name="connsiteY27" fmla="*/ 839560 h 2564296"/>
                <a:gd name="connsiteX28" fmla="*/ 1107176 w 1261853"/>
                <a:gd name="connsiteY28" fmla="*/ 810870 h 2564296"/>
                <a:gd name="connsiteX29" fmla="*/ 1080565 w 1261853"/>
                <a:gd name="connsiteY29" fmla="*/ 776358 h 2564296"/>
                <a:gd name="connsiteX30" fmla="*/ 1051875 w 1261853"/>
                <a:gd name="connsiteY30" fmla="*/ 704841 h 2564296"/>
                <a:gd name="connsiteX31" fmla="*/ 1036490 w 1261853"/>
                <a:gd name="connsiteY31" fmla="*/ 638729 h 2564296"/>
                <a:gd name="connsiteX32" fmla="*/ 1051043 w 1261853"/>
                <a:gd name="connsiteY32" fmla="*/ 597980 h 2564296"/>
                <a:gd name="connsiteX33" fmla="*/ 1024848 w 1261853"/>
                <a:gd name="connsiteY33" fmla="*/ 573448 h 2564296"/>
                <a:gd name="connsiteX34" fmla="*/ 1012790 w 1261853"/>
                <a:gd name="connsiteY34" fmla="*/ 522720 h 2564296"/>
                <a:gd name="connsiteX35" fmla="*/ 1068507 w 1261853"/>
                <a:gd name="connsiteY35" fmla="*/ 402554 h 2564296"/>
                <a:gd name="connsiteX36" fmla="*/ 1079733 w 1261853"/>
                <a:gd name="connsiteY36" fmla="*/ 329374 h 2564296"/>
                <a:gd name="connsiteX37" fmla="*/ 1064765 w 1261853"/>
                <a:gd name="connsiteY37" fmla="*/ 284052 h 2564296"/>
                <a:gd name="connsiteX38" fmla="*/ 1029422 w 1261853"/>
                <a:gd name="connsiteY38" fmla="*/ 228334 h 2564296"/>
                <a:gd name="connsiteX39" fmla="*/ 1036490 w 1261853"/>
                <a:gd name="connsiteY39" fmla="*/ 202971 h 2564296"/>
                <a:gd name="connsiteX40" fmla="*/ 1042311 w 1261853"/>
                <a:gd name="connsiteY40" fmla="*/ 200892 h 2564296"/>
                <a:gd name="connsiteX41" fmla="*/ 1011958 w 1261853"/>
                <a:gd name="connsiteY41" fmla="*/ 181765 h 2564296"/>
                <a:gd name="connsiteX42" fmla="*/ 976199 w 1261853"/>
                <a:gd name="connsiteY42" fmla="*/ 174696 h 2564296"/>
                <a:gd name="connsiteX43" fmla="*/ 967883 w 1261853"/>
                <a:gd name="connsiteY43" fmla="*/ 161391 h 2564296"/>
                <a:gd name="connsiteX44" fmla="*/ 900939 w 1261853"/>
                <a:gd name="connsiteY44" fmla="*/ 182596 h 2564296"/>
                <a:gd name="connsiteX45" fmla="*/ 825264 w 1261853"/>
                <a:gd name="connsiteY45" fmla="*/ 172201 h 2564296"/>
                <a:gd name="connsiteX46" fmla="*/ 789921 w 1261853"/>
                <a:gd name="connsiteY46" fmla="*/ 128958 h 2564296"/>
                <a:gd name="connsiteX47" fmla="*/ 526304 w 1261853"/>
                <a:gd name="connsiteY47" fmla="*/ 2139 h 2564296"/>
                <a:gd name="connsiteX48" fmla="*/ 343352 w 1261853"/>
                <a:gd name="connsiteY48" fmla="*/ 46630 h 2564296"/>
                <a:gd name="connsiteX49" fmla="*/ 261024 w 1261853"/>
                <a:gd name="connsiteY49" fmla="*/ 120227 h 2564296"/>
                <a:gd name="connsiteX50" fmla="*/ 243976 w 1261853"/>
                <a:gd name="connsiteY50" fmla="*/ 146422 h 2564296"/>
                <a:gd name="connsiteX51" fmla="*/ 187012 w 1261853"/>
                <a:gd name="connsiteY51" fmla="*/ 357648 h 2564296"/>
                <a:gd name="connsiteX52" fmla="*/ 167053 w 1261853"/>
                <a:gd name="connsiteY52" fmla="*/ 439976 h 2564296"/>
                <a:gd name="connsiteX53" fmla="*/ 125889 w 1261853"/>
                <a:gd name="connsiteY53" fmla="*/ 499851 h 2564296"/>
                <a:gd name="connsiteX54" fmla="*/ 129216 w 1261853"/>
                <a:gd name="connsiteY54" fmla="*/ 518978 h 2564296"/>
                <a:gd name="connsiteX55" fmla="*/ 177033 w 1261853"/>
                <a:gd name="connsiteY55" fmla="*/ 597980 h 2564296"/>
                <a:gd name="connsiteX56" fmla="*/ 184933 w 1261853"/>
                <a:gd name="connsiteY56" fmla="*/ 634155 h 2564296"/>
                <a:gd name="connsiteX57" fmla="*/ 196991 w 1261853"/>
                <a:gd name="connsiteY57" fmla="*/ 690288 h 2564296"/>
                <a:gd name="connsiteX58" fmla="*/ 247718 w 1261853"/>
                <a:gd name="connsiteY58" fmla="*/ 742678 h 2564296"/>
                <a:gd name="connsiteX59" fmla="*/ 353747 w 1261853"/>
                <a:gd name="connsiteY59" fmla="*/ 746836 h 2564296"/>
                <a:gd name="connsiteX60" fmla="*/ 386180 w 1261853"/>
                <a:gd name="connsiteY60" fmla="*/ 769290 h 2564296"/>
                <a:gd name="connsiteX61" fmla="*/ 426096 w 1261853"/>
                <a:gd name="connsiteY61" fmla="*/ 925630 h 2564296"/>
                <a:gd name="connsiteX62" fmla="*/ 412375 w 1261853"/>
                <a:gd name="connsiteY62" fmla="*/ 965131 h 2564296"/>
                <a:gd name="connsiteX63" fmla="*/ 254371 w 1261853"/>
                <a:gd name="connsiteY63" fmla="*/ 1124382 h 2564296"/>
                <a:gd name="connsiteX64" fmla="*/ 46056 w 1261853"/>
                <a:gd name="connsiteY64" fmla="*/ 1344756 h 2564296"/>
                <a:gd name="connsiteX65" fmla="*/ 15702 w 1261853"/>
                <a:gd name="connsiteY65" fmla="*/ 1535608 h 2564296"/>
                <a:gd name="connsiteX66" fmla="*/ 31087 w 1261853"/>
                <a:gd name="connsiteY66" fmla="*/ 1669911 h 2564296"/>
                <a:gd name="connsiteX67" fmla="*/ 26929 w 1261853"/>
                <a:gd name="connsiteY67" fmla="*/ 1939765 h 2564296"/>
                <a:gd name="connsiteX68" fmla="*/ 54372 w 1261853"/>
                <a:gd name="connsiteY68" fmla="*/ 2163881 h 2564296"/>
                <a:gd name="connsiteX69" fmla="*/ 143769 w 1261853"/>
                <a:gd name="connsiteY69" fmla="*/ 2549327 h 2564296"/>
                <a:gd name="connsiteX70" fmla="*/ 165390 w 1261853"/>
                <a:gd name="connsiteY70" fmla="*/ 2564296 h 2564296"/>
                <a:gd name="connsiteX71" fmla="*/ 562479 w 1261853"/>
                <a:gd name="connsiteY71" fmla="*/ 2563880 h 2564296"/>
                <a:gd name="connsiteX72" fmla="*/ 888881 w 1261853"/>
                <a:gd name="connsiteY72" fmla="*/ 2559722 h 2564296"/>
                <a:gd name="connsiteX73" fmla="*/ 907176 w 1261853"/>
                <a:gd name="connsiteY73" fmla="*/ 2543922 h 2564296"/>
                <a:gd name="connsiteX74" fmla="*/ 860607 w 1261853"/>
                <a:gd name="connsiteY74" fmla="*/ 2378850 h 2564296"/>
                <a:gd name="connsiteX75" fmla="*/ 708009 w 1261853"/>
                <a:gd name="connsiteY75" fmla="*/ 2158060 h 2564296"/>
                <a:gd name="connsiteX76" fmla="*/ 658944 w 1261853"/>
                <a:gd name="connsiteY76" fmla="*/ 2068663 h 2564296"/>
                <a:gd name="connsiteX77" fmla="*/ 673497 w 1261853"/>
                <a:gd name="connsiteY77" fmla="*/ 1836231 h 2564296"/>
                <a:gd name="connsiteX78" fmla="*/ 764142 w 1261853"/>
                <a:gd name="connsiteY78" fmla="*/ 1627500 h 2564296"/>
                <a:gd name="connsiteX79" fmla="*/ 780358 w 1261853"/>
                <a:gd name="connsiteY79" fmla="*/ 1608373 h 2564296"/>
                <a:gd name="connsiteX80" fmla="*/ 786595 w 1261853"/>
                <a:gd name="connsiteY80" fmla="*/ 1620847 h 2564296"/>
                <a:gd name="connsiteX81" fmla="*/ 952083 w 1261853"/>
                <a:gd name="connsiteY81" fmla="*/ 2115233 h 2564296"/>
                <a:gd name="connsiteX82" fmla="*/ 1079733 w 1261853"/>
                <a:gd name="connsiteY82" fmla="*/ 2554733 h 2564296"/>
                <a:gd name="connsiteX83" fmla="*/ 1095118 w 1261853"/>
                <a:gd name="connsiteY83" fmla="*/ 2564296 h 2564296"/>
                <a:gd name="connsiteX84" fmla="*/ 1226095 w 1261853"/>
                <a:gd name="connsiteY84" fmla="*/ 2563880 h 2564296"/>
                <a:gd name="connsiteX85" fmla="*/ 1261854 w 1261853"/>
                <a:gd name="connsiteY85" fmla="*/ 2547248 h 2564296"/>
                <a:gd name="connsiteX86" fmla="*/ 1261854 w 1261853"/>
                <a:gd name="connsiteY86" fmla="*/ 2497352 h 2564296"/>
                <a:gd name="connsiteX87" fmla="*/ 1257280 w 1261853"/>
                <a:gd name="connsiteY87" fmla="*/ 2488205 h 2564296"/>
                <a:gd name="connsiteX88" fmla="*/ 752915 w 1261853"/>
                <a:gd name="connsiteY88" fmla="*/ 702762 h 2564296"/>
                <a:gd name="connsiteX89" fmla="*/ 737115 w 1261853"/>
                <a:gd name="connsiteY89" fmla="*/ 682803 h 2564296"/>
                <a:gd name="connsiteX90" fmla="*/ 745431 w 1261853"/>
                <a:gd name="connsiteY90" fmla="*/ 671577 h 2564296"/>
                <a:gd name="connsiteX91" fmla="*/ 767052 w 1261853"/>
                <a:gd name="connsiteY91" fmla="*/ 690704 h 2564296"/>
                <a:gd name="connsiteX92" fmla="*/ 752915 w 1261853"/>
                <a:gd name="connsiteY92" fmla="*/ 702762 h 2564296"/>
                <a:gd name="connsiteX93" fmla="*/ 758320 w 1261853"/>
                <a:gd name="connsiteY93" fmla="*/ 634986 h 2564296"/>
                <a:gd name="connsiteX94" fmla="*/ 778695 w 1261853"/>
                <a:gd name="connsiteY94" fmla="*/ 649539 h 2564296"/>
                <a:gd name="connsiteX95" fmla="*/ 747094 w 1261853"/>
                <a:gd name="connsiteY95" fmla="*/ 655361 h 2564296"/>
                <a:gd name="connsiteX96" fmla="*/ 737530 w 1261853"/>
                <a:gd name="connsiteY96" fmla="*/ 638729 h 2564296"/>
                <a:gd name="connsiteX97" fmla="*/ 764557 w 1261853"/>
                <a:gd name="connsiteY97" fmla="*/ 533531 h 2564296"/>
                <a:gd name="connsiteX98" fmla="*/ 829838 w 1261853"/>
                <a:gd name="connsiteY98" fmla="*/ 390080 h 2564296"/>
                <a:gd name="connsiteX99" fmla="*/ 846470 w 1261853"/>
                <a:gd name="connsiteY99" fmla="*/ 360974 h 2564296"/>
                <a:gd name="connsiteX100" fmla="*/ 859775 w 1261853"/>
                <a:gd name="connsiteY100" fmla="*/ 394238 h 2564296"/>
                <a:gd name="connsiteX101" fmla="*/ 826096 w 1261853"/>
                <a:gd name="connsiteY101" fmla="*/ 554737 h 2564296"/>
                <a:gd name="connsiteX102" fmla="*/ 823601 w 1261853"/>
                <a:gd name="connsiteY102" fmla="*/ 560142 h 2564296"/>
                <a:gd name="connsiteX103" fmla="*/ 802811 w 1261853"/>
                <a:gd name="connsiteY103" fmla="*/ 593406 h 2564296"/>
                <a:gd name="connsiteX104" fmla="*/ 758320 w 1261853"/>
                <a:gd name="connsiteY104" fmla="*/ 634986 h 256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261853" h="2564296">
                  <a:moveTo>
                    <a:pt x="1257280" y="2488205"/>
                  </a:moveTo>
                  <a:cubicBezTo>
                    <a:pt x="1246053" y="2411698"/>
                    <a:pt x="1236906" y="2334775"/>
                    <a:pt x="1223600" y="2258268"/>
                  </a:cubicBezTo>
                  <a:cubicBezTo>
                    <a:pt x="1203642" y="2142260"/>
                    <a:pt x="1178278" y="2027083"/>
                    <a:pt x="1141272" y="1916065"/>
                  </a:cubicBezTo>
                  <a:cubicBezTo>
                    <a:pt x="1103850" y="1803799"/>
                    <a:pt x="1075575" y="1690701"/>
                    <a:pt x="1072249" y="1571783"/>
                  </a:cubicBezTo>
                  <a:cubicBezTo>
                    <a:pt x="1070170" y="1500681"/>
                    <a:pt x="1068091" y="1429579"/>
                    <a:pt x="1058528" y="1358478"/>
                  </a:cubicBezTo>
                  <a:cubicBezTo>
                    <a:pt x="1040232" y="1220848"/>
                    <a:pt x="1001979" y="1092782"/>
                    <a:pt x="906345" y="986337"/>
                  </a:cubicBezTo>
                  <a:cubicBezTo>
                    <a:pt x="868923" y="944757"/>
                    <a:pt x="837738" y="897356"/>
                    <a:pt x="812374" y="847460"/>
                  </a:cubicBezTo>
                  <a:cubicBezTo>
                    <a:pt x="806553" y="836233"/>
                    <a:pt x="800732" y="825007"/>
                    <a:pt x="801979" y="812117"/>
                  </a:cubicBezTo>
                  <a:cubicBezTo>
                    <a:pt x="802811" y="805048"/>
                    <a:pt x="805306" y="795485"/>
                    <a:pt x="814453" y="795485"/>
                  </a:cubicBezTo>
                  <a:cubicBezTo>
                    <a:pt x="823185" y="795485"/>
                    <a:pt x="824017" y="803801"/>
                    <a:pt x="824848" y="810870"/>
                  </a:cubicBezTo>
                  <a:cubicBezTo>
                    <a:pt x="826512" y="824591"/>
                    <a:pt x="827759" y="838728"/>
                    <a:pt x="829838" y="857023"/>
                  </a:cubicBezTo>
                  <a:cubicBezTo>
                    <a:pt x="847302" y="838728"/>
                    <a:pt x="863518" y="832907"/>
                    <a:pt x="884723" y="833323"/>
                  </a:cubicBezTo>
                  <a:cubicBezTo>
                    <a:pt x="903434" y="833323"/>
                    <a:pt x="920898" y="822512"/>
                    <a:pt x="926719" y="802138"/>
                  </a:cubicBezTo>
                  <a:cubicBezTo>
                    <a:pt x="932956" y="779685"/>
                    <a:pt x="945430" y="760558"/>
                    <a:pt x="959567" y="742678"/>
                  </a:cubicBezTo>
                  <a:cubicBezTo>
                    <a:pt x="965804" y="734778"/>
                    <a:pt x="972041" y="719809"/>
                    <a:pt x="981605" y="723967"/>
                  </a:cubicBezTo>
                  <a:cubicBezTo>
                    <a:pt x="992415" y="728541"/>
                    <a:pt x="986594" y="743510"/>
                    <a:pt x="984931" y="754321"/>
                  </a:cubicBezTo>
                  <a:cubicBezTo>
                    <a:pt x="982020" y="774695"/>
                    <a:pt x="977862" y="795069"/>
                    <a:pt x="974536" y="815443"/>
                  </a:cubicBezTo>
                  <a:cubicBezTo>
                    <a:pt x="981189" y="814196"/>
                    <a:pt x="983268" y="810454"/>
                    <a:pt x="986594" y="808375"/>
                  </a:cubicBezTo>
                  <a:cubicBezTo>
                    <a:pt x="993247" y="802969"/>
                    <a:pt x="997405" y="790911"/>
                    <a:pt x="1007384" y="793406"/>
                  </a:cubicBezTo>
                  <a:cubicBezTo>
                    <a:pt x="1018195" y="796317"/>
                    <a:pt x="1016948" y="809206"/>
                    <a:pt x="1019027" y="818354"/>
                  </a:cubicBezTo>
                  <a:cubicBezTo>
                    <a:pt x="1024848" y="843718"/>
                    <a:pt x="1028174" y="869913"/>
                    <a:pt x="1036906" y="894861"/>
                  </a:cubicBezTo>
                  <a:cubicBezTo>
                    <a:pt x="1039401" y="901930"/>
                    <a:pt x="1040648" y="912325"/>
                    <a:pt x="1049380" y="911909"/>
                  </a:cubicBezTo>
                  <a:cubicBezTo>
                    <a:pt x="1058943" y="911493"/>
                    <a:pt x="1057696" y="900682"/>
                    <a:pt x="1058943" y="893614"/>
                  </a:cubicBezTo>
                  <a:cubicBezTo>
                    <a:pt x="1060607" y="885298"/>
                    <a:pt x="1061022" y="876982"/>
                    <a:pt x="1062270" y="869081"/>
                  </a:cubicBezTo>
                  <a:cubicBezTo>
                    <a:pt x="1063933" y="857023"/>
                    <a:pt x="1060607" y="839976"/>
                    <a:pt x="1072249" y="834986"/>
                  </a:cubicBezTo>
                  <a:cubicBezTo>
                    <a:pt x="1085970" y="829165"/>
                    <a:pt x="1090960" y="847460"/>
                    <a:pt x="1100108" y="854944"/>
                  </a:cubicBezTo>
                  <a:cubicBezTo>
                    <a:pt x="1106760" y="860350"/>
                    <a:pt x="1111750" y="872408"/>
                    <a:pt x="1121313" y="866587"/>
                  </a:cubicBezTo>
                  <a:cubicBezTo>
                    <a:pt x="1130461" y="860765"/>
                    <a:pt x="1127135" y="848291"/>
                    <a:pt x="1123392" y="839560"/>
                  </a:cubicBezTo>
                  <a:cubicBezTo>
                    <a:pt x="1119234" y="829581"/>
                    <a:pt x="1113413" y="820017"/>
                    <a:pt x="1107176" y="810870"/>
                  </a:cubicBezTo>
                  <a:cubicBezTo>
                    <a:pt x="1098860" y="798811"/>
                    <a:pt x="1089297" y="788001"/>
                    <a:pt x="1080565" y="776358"/>
                  </a:cubicBezTo>
                  <a:cubicBezTo>
                    <a:pt x="1063933" y="755152"/>
                    <a:pt x="1052291" y="732699"/>
                    <a:pt x="1051875" y="704841"/>
                  </a:cubicBezTo>
                  <a:cubicBezTo>
                    <a:pt x="1051459" y="681972"/>
                    <a:pt x="1046885" y="659934"/>
                    <a:pt x="1036490" y="638729"/>
                  </a:cubicBezTo>
                  <a:cubicBezTo>
                    <a:pt x="1023600" y="612533"/>
                    <a:pt x="1024432" y="611702"/>
                    <a:pt x="1051043" y="597980"/>
                  </a:cubicBezTo>
                  <a:cubicBezTo>
                    <a:pt x="1041896" y="589664"/>
                    <a:pt x="1033164" y="581764"/>
                    <a:pt x="1024848" y="573448"/>
                  </a:cubicBezTo>
                  <a:cubicBezTo>
                    <a:pt x="1010295" y="559311"/>
                    <a:pt x="1003226" y="541847"/>
                    <a:pt x="1012790" y="522720"/>
                  </a:cubicBezTo>
                  <a:cubicBezTo>
                    <a:pt x="1031916" y="483219"/>
                    <a:pt x="1042727" y="439561"/>
                    <a:pt x="1068507" y="402554"/>
                  </a:cubicBezTo>
                  <a:cubicBezTo>
                    <a:pt x="1083891" y="380517"/>
                    <a:pt x="1087634" y="355569"/>
                    <a:pt x="1079733" y="329374"/>
                  </a:cubicBezTo>
                  <a:cubicBezTo>
                    <a:pt x="1075160" y="313989"/>
                    <a:pt x="1070586" y="299020"/>
                    <a:pt x="1064765" y="284052"/>
                  </a:cubicBezTo>
                  <a:cubicBezTo>
                    <a:pt x="1056864" y="263262"/>
                    <a:pt x="1043975" y="244966"/>
                    <a:pt x="1029422" y="228334"/>
                  </a:cubicBezTo>
                  <a:cubicBezTo>
                    <a:pt x="1019027" y="216692"/>
                    <a:pt x="1014037" y="205881"/>
                    <a:pt x="1036490" y="202971"/>
                  </a:cubicBezTo>
                  <a:cubicBezTo>
                    <a:pt x="1038569" y="202555"/>
                    <a:pt x="1040232" y="201723"/>
                    <a:pt x="1042311" y="200892"/>
                  </a:cubicBezTo>
                  <a:cubicBezTo>
                    <a:pt x="1032748" y="189249"/>
                    <a:pt x="1021937" y="185091"/>
                    <a:pt x="1011958" y="181765"/>
                  </a:cubicBezTo>
                  <a:cubicBezTo>
                    <a:pt x="1001147" y="178023"/>
                    <a:pt x="989089" y="177191"/>
                    <a:pt x="976199" y="174696"/>
                  </a:cubicBezTo>
                  <a:cubicBezTo>
                    <a:pt x="987842" y="160975"/>
                    <a:pt x="981605" y="158480"/>
                    <a:pt x="967883" y="161391"/>
                  </a:cubicBezTo>
                  <a:cubicBezTo>
                    <a:pt x="945014" y="166380"/>
                    <a:pt x="922145" y="171786"/>
                    <a:pt x="900939" y="182596"/>
                  </a:cubicBezTo>
                  <a:cubicBezTo>
                    <a:pt x="871834" y="197981"/>
                    <a:pt x="849796" y="194239"/>
                    <a:pt x="825264" y="172201"/>
                  </a:cubicBezTo>
                  <a:cubicBezTo>
                    <a:pt x="811127" y="159312"/>
                    <a:pt x="800316" y="144343"/>
                    <a:pt x="789921" y="128958"/>
                  </a:cubicBezTo>
                  <a:cubicBezTo>
                    <a:pt x="726720" y="34988"/>
                    <a:pt x="641065" y="-10750"/>
                    <a:pt x="526304" y="2139"/>
                  </a:cubicBezTo>
                  <a:cubicBezTo>
                    <a:pt x="463103" y="9208"/>
                    <a:pt x="403227" y="27503"/>
                    <a:pt x="343352" y="46630"/>
                  </a:cubicBezTo>
                  <a:cubicBezTo>
                    <a:pt x="306346" y="58688"/>
                    <a:pt x="275577" y="81141"/>
                    <a:pt x="261024" y="120227"/>
                  </a:cubicBezTo>
                  <a:cubicBezTo>
                    <a:pt x="257282" y="129790"/>
                    <a:pt x="251045" y="138522"/>
                    <a:pt x="243976" y="146422"/>
                  </a:cubicBezTo>
                  <a:cubicBezTo>
                    <a:pt x="190754" y="207544"/>
                    <a:pt x="175785" y="279062"/>
                    <a:pt x="187012" y="357648"/>
                  </a:cubicBezTo>
                  <a:cubicBezTo>
                    <a:pt x="191586" y="387586"/>
                    <a:pt x="185349" y="415028"/>
                    <a:pt x="167053" y="439976"/>
                  </a:cubicBezTo>
                  <a:cubicBezTo>
                    <a:pt x="152500" y="459519"/>
                    <a:pt x="140026" y="480309"/>
                    <a:pt x="125889" y="499851"/>
                  </a:cubicBezTo>
                  <a:cubicBezTo>
                    <a:pt x="120068" y="508167"/>
                    <a:pt x="118405" y="514404"/>
                    <a:pt x="129216" y="518978"/>
                  </a:cubicBezTo>
                  <a:cubicBezTo>
                    <a:pt x="164559" y="533531"/>
                    <a:pt x="181191" y="558479"/>
                    <a:pt x="177033" y="597980"/>
                  </a:cubicBezTo>
                  <a:cubicBezTo>
                    <a:pt x="175785" y="609623"/>
                    <a:pt x="179527" y="623344"/>
                    <a:pt x="184933" y="634155"/>
                  </a:cubicBezTo>
                  <a:cubicBezTo>
                    <a:pt x="194080" y="652034"/>
                    <a:pt x="196575" y="670745"/>
                    <a:pt x="196991" y="690288"/>
                  </a:cubicBezTo>
                  <a:cubicBezTo>
                    <a:pt x="197407" y="728957"/>
                    <a:pt x="209049" y="740599"/>
                    <a:pt x="247718" y="742678"/>
                  </a:cubicBezTo>
                  <a:cubicBezTo>
                    <a:pt x="283061" y="744342"/>
                    <a:pt x="318404" y="746005"/>
                    <a:pt x="353747" y="746836"/>
                  </a:cubicBezTo>
                  <a:cubicBezTo>
                    <a:pt x="370379" y="747252"/>
                    <a:pt x="380774" y="752658"/>
                    <a:pt x="386180" y="769290"/>
                  </a:cubicBezTo>
                  <a:cubicBezTo>
                    <a:pt x="403227" y="820433"/>
                    <a:pt x="420691" y="871160"/>
                    <a:pt x="426096" y="925630"/>
                  </a:cubicBezTo>
                  <a:cubicBezTo>
                    <a:pt x="427760" y="942678"/>
                    <a:pt x="424433" y="953489"/>
                    <a:pt x="412375" y="965131"/>
                  </a:cubicBezTo>
                  <a:cubicBezTo>
                    <a:pt x="359153" y="1017522"/>
                    <a:pt x="306346" y="1070744"/>
                    <a:pt x="254371" y="1124382"/>
                  </a:cubicBezTo>
                  <a:cubicBezTo>
                    <a:pt x="184101" y="1197147"/>
                    <a:pt x="110089" y="1266586"/>
                    <a:pt x="46056" y="1344756"/>
                  </a:cubicBezTo>
                  <a:cubicBezTo>
                    <a:pt x="-1345" y="1402552"/>
                    <a:pt x="-13404" y="1469912"/>
                    <a:pt x="15702" y="1535608"/>
                  </a:cubicBezTo>
                  <a:cubicBezTo>
                    <a:pt x="36077" y="1581762"/>
                    <a:pt x="38571" y="1622510"/>
                    <a:pt x="31087" y="1669911"/>
                  </a:cubicBezTo>
                  <a:cubicBezTo>
                    <a:pt x="16950" y="1759308"/>
                    <a:pt x="21939" y="1849537"/>
                    <a:pt x="26929" y="1939765"/>
                  </a:cubicBezTo>
                  <a:cubicBezTo>
                    <a:pt x="31087" y="2015025"/>
                    <a:pt x="37324" y="2090285"/>
                    <a:pt x="54372" y="2163881"/>
                  </a:cubicBezTo>
                  <a:cubicBezTo>
                    <a:pt x="83893" y="2292363"/>
                    <a:pt x="108841" y="2422093"/>
                    <a:pt x="143769" y="2549327"/>
                  </a:cubicBezTo>
                  <a:cubicBezTo>
                    <a:pt x="147511" y="2562633"/>
                    <a:pt x="153748" y="2564296"/>
                    <a:pt x="165390" y="2564296"/>
                  </a:cubicBezTo>
                  <a:cubicBezTo>
                    <a:pt x="297614" y="2563880"/>
                    <a:pt x="430254" y="2564712"/>
                    <a:pt x="562479" y="2563880"/>
                  </a:cubicBezTo>
                  <a:cubicBezTo>
                    <a:pt x="671418" y="2563465"/>
                    <a:pt x="779942" y="2561386"/>
                    <a:pt x="888881" y="2559722"/>
                  </a:cubicBezTo>
                  <a:cubicBezTo>
                    <a:pt x="899276" y="2559722"/>
                    <a:pt x="909671" y="2560970"/>
                    <a:pt x="907176" y="2543922"/>
                  </a:cubicBezTo>
                  <a:cubicBezTo>
                    <a:pt x="898029" y="2486957"/>
                    <a:pt x="883476" y="2431656"/>
                    <a:pt x="860607" y="2378850"/>
                  </a:cubicBezTo>
                  <a:cubicBezTo>
                    <a:pt x="824433" y="2294858"/>
                    <a:pt x="770794" y="2223341"/>
                    <a:pt x="708009" y="2158060"/>
                  </a:cubicBezTo>
                  <a:cubicBezTo>
                    <a:pt x="683061" y="2132280"/>
                    <a:pt x="664350" y="2104422"/>
                    <a:pt x="658944" y="2068663"/>
                  </a:cubicBezTo>
                  <a:cubicBezTo>
                    <a:pt x="647302" y="1990077"/>
                    <a:pt x="652707" y="1911907"/>
                    <a:pt x="673497" y="1836231"/>
                  </a:cubicBezTo>
                  <a:cubicBezTo>
                    <a:pt x="693456" y="1762635"/>
                    <a:pt x="727135" y="1694028"/>
                    <a:pt x="764142" y="1627500"/>
                  </a:cubicBezTo>
                  <a:cubicBezTo>
                    <a:pt x="767884" y="1620847"/>
                    <a:pt x="770794" y="1612115"/>
                    <a:pt x="780358" y="1608373"/>
                  </a:cubicBezTo>
                  <a:cubicBezTo>
                    <a:pt x="782437" y="1612531"/>
                    <a:pt x="785347" y="1616689"/>
                    <a:pt x="786595" y="1620847"/>
                  </a:cubicBezTo>
                  <a:cubicBezTo>
                    <a:pt x="841480" y="1785504"/>
                    <a:pt x="917156" y="1942676"/>
                    <a:pt x="952083" y="2115233"/>
                  </a:cubicBezTo>
                  <a:cubicBezTo>
                    <a:pt x="982020" y="2264505"/>
                    <a:pt x="1044806" y="2405876"/>
                    <a:pt x="1079733" y="2554733"/>
                  </a:cubicBezTo>
                  <a:cubicBezTo>
                    <a:pt x="1081812" y="2563465"/>
                    <a:pt x="1087634" y="2564296"/>
                    <a:pt x="1095118" y="2564296"/>
                  </a:cubicBezTo>
                  <a:cubicBezTo>
                    <a:pt x="1138777" y="2564296"/>
                    <a:pt x="1182436" y="2564296"/>
                    <a:pt x="1226095" y="2563880"/>
                  </a:cubicBezTo>
                  <a:cubicBezTo>
                    <a:pt x="1240232" y="2563880"/>
                    <a:pt x="1253538" y="2560970"/>
                    <a:pt x="1261854" y="2547248"/>
                  </a:cubicBezTo>
                  <a:cubicBezTo>
                    <a:pt x="1261854" y="2530616"/>
                    <a:pt x="1261854" y="2513984"/>
                    <a:pt x="1261854" y="2497352"/>
                  </a:cubicBezTo>
                  <a:cubicBezTo>
                    <a:pt x="1257280" y="2495273"/>
                    <a:pt x="1257696" y="2491531"/>
                    <a:pt x="1257280" y="2488205"/>
                  </a:cubicBezTo>
                  <a:close/>
                  <a:moveTo>
                    <a:pt x="752915" y="702762"/>
                  </a:moveTo>
                  <a:cubicBezTo>
                    <a:pt x="741273" y="701930"/>
                    <a:pt x="736699" y="694030"/>
                    <a:pt x="737115" y="682803"/>
                  </a:cubicBezTo>
                  <a:cubicBezTo>
                    <a:pt x="737530" y="677398"/>
                    <a:pt x="737115" y="671577"/>
                    <a:pt x="745431" y="671577"/>
                  </a:cubicBezTo>
                  <a:cubicBezTo>
                    <a:pt x="754162" y="676151"/>
                    <a:pt x="765805" y="678645"/>
                    <a:pt x="767052" y="690704"/>
                  </a:cubicBezTo>
                  <a:cubicBezTo>
                    <a:pt x="767468" y="699435"/>
                    <a:pt x="759984" y="703177"/>
                    <a:pt x="752915" y="702762"/>
                  </a:cubicBezTo>
                  <a:close/>
                  <a:moveTo>
                    <a:pt x="758320" y="634986"/>
                  </a:moveTo>
                  <a:cubicBezTo>
                    <a:pt x="764973" y="642471"/>
                    <a:pt x="783684" y="637065"/>
                    <a:pt x="778695" y="649539"/>
                  </a:cubicBezTo>
                  <a:cubicBezTo>
                    <a:pt x="774537" y="660766"/>
                    <a:pt x="758736" y="658271"/>
                    <a:pt x="747094" y="655361"/>
                  </a:cubicBezTo>
                  <a:cubicBezTo>
                    <a:pt x="738778" y="653282"/>
                    <a:pt x="738362" y="645797"/>
                    <a:pt x="737530" y="638729"/>
                  </a:cubicBezTo>
                  <a:cubicBezTo>
                    <a:pt x="733788" y="600475"/>
                    <a:pt x="739194" y="564716"/>
                    <a:pt x="764557" y="533531"/>
                  </a:cubicBezTo>
                  <a:cubicBezTo>
                    <a:pt x="798653" y="491535"/>
                    <a:pt x="819859" y="443303"/>
                    <a:pt x="829838" y="390080"/>
                  </a:cubicBezTo>
                  <a:cubicBezTo>
                    <a:pt x="831917" y="379270"/>
                    <a:pt x="831501" y="359311"/>
                    <a:pt x="846470" y="360974"/>
                  </a:cubicBezTo>
                  <a:cubicBezTo>
                    <a:pt x="861439" y="362638"/>
                    <a:pt x="860191" y="381764"/>
                    <a:pt x="859775" y="394238"/>
                  </a:cubicBezTo>
                  <a:cubicBezTo>
                    <a:pt x="856865" y="449540"/>
                    <a:pt x="848549" y="503594"/>
                    <a:pt x="826096" y="554737"/>
                  </a:cubicBezTo>
                  <a:cubicBezTo>
                    <a:pt x="825264" y="556816"/>
                    <a:pt x="822769" y="559311"/>
                    <a:pt x="823601" y="560142"/>
                  </a:cubicBezTo>
                  <a:cubicBezTo>
                    <a:pt x="837738" y="584259"/>
                    <a:pt x="813206" y="585506"/>
                    <a:pt x="802811" y="593406"/>
                  </a:cubicBezTo>
                  <a:cubicBezTo>
                    <a:pt x="786179" y="605880"/>
                    <a:pt x="768715" y="617107"/>
                    <a:pt x="758320" y="634986"/>
                  </a:cubicBezTo>
                  <a:close/>
                </a:path>
              </a:pathLst>
            </a:custGeom>
            <a:solidFill>
              <a:schemeClr val="accent2"/>
            </a:solidFill>
            <a:ln w="4145" cap="flat">
              <a:noFill/>
              <a:prstDash val="solid"/>
              <a:miter/>
            </a:ln>
          </p:spPr>
          <p:txBody>
            <a:bodyPr rtlCol="0" anchor="ctr"/>
            <a:lstStyle/>
            <a:p>
              <a:pPr algn="r" rtl="1"/>
              <a:endParaRPr lang="en-US">
                <a:cs typeface="B Nazanin" panose="00000400000000000000" pitchFamily="2" charset="-78"/>
              </a:endParaRPr>
            </a:p>
          </p:txBody>
        </p:sp>
      </p:grpSp>
      <p:sp>
        <p:nvSpPr>
          <p:cNvPr id="9" name="Arrow: Chevron 8">
            <a:extLst>
              <a:ext uri="{FF2B5EF4-FFF2-40B4-BE49-F238E27FC236}">
                <a16:creationId xmlns:a16="http://schemas.microsoft.com/office/drawing/2014/main" id="{A67F2593-410E-4391-BA08-811BAA14D7BE}"/>
              </a:ext>
            </a:extLst>
          </p:cNvPr>
          <p:cNvSpPr/>
          <p:nvPr/>
        </p:nvSpPr>
        <p:spPr>
          <a:xfrm>
            <a:off x="7314059" y="2191476"/>
            <a:ext cx="701205" cy="70120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400000000000000" pitchFamily="2" charset="-78"/>
            </a:endParaRPr>
          </a:p>
        </p:txBody>
      </p:sp>
      <p:sp>
        <p:nvSpPr>
          <p:cNvPr id="22" name="Arrow: Chevron 21">
            <a:extLst>
              <a:ext uri="{FF2B5EF4-FFF2-40B4-BE49-F238E27FC236}">
                <a16:creationId xmlns:a16="http://schemas.microsoft.com/office/drawing/2014/main" id="{990FB189-48BB-40B1-8981-CF349A333BCC}"/>
              </a:ext>
            </a:extLst>
          </p:cNvPr>
          <p:cNvSpPr/>
          <p:nvPr/>
        </p:nvSpPr>
        <p:spPr>
          <a:xfrm>
            <a:off x="3384813" y="2342687"/>
            <a:ext cx="701205" cy="70120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400000000000000" pitchFamily="2" charset="-78"/>
            </a:endParaRPr>
          </a:p>
        </p:txBody>
      </p:sp>
      <p:grpSp>
        <p:nvGrpSpPr>
          <p:cNvPr id="24" name="Group 23">
            <a:extLst>
              <a:ext uri="{FF2B5EF4-FFF2-40B4-BE49-F238E27FC236}">
                <a16:creationId xmlns:a16="http://schemas.microsoft.com/office/drawing/2014/main" id="{4471290A-045F-4B63-8FB5-2AAAF9AEF5C7}"/>
              </a:ext>
            </a:extLst>
          </p:cNvPr>
          <p:cNvGrpSpPr/>
          <p:nvPr/>
        </p:nvGrpSpPr>
        <p:grpSpPr>
          <a:xfrm>
            <a:off x="826290" y="4022593"/>
            <a:ext cx="2652566" cy="865838"/>
            <a:chOff x="2079596" y="4282215"/>
            <a:chExt cx="3303213" cy="865838"/>
          </a:xfrm>
        </p:grpSpPr>
        <p:sp>
          <p:nvSpPr>
            <p:cNvPr id="25" name="TextBox 24">
              <a:extLst>
                <a:ext uri="{FF2B5EF4-FFF2-40B4-BE49-F238E27FC236}">
                  <a16:creationId xmlns:a16="http://schemas.microsoft.com/office/drawing/2014/main" id="{144E9E59-DF6D-4B74-9637-08AF4057F5AE}"/>
                </a:ext>
              </a:extLst>
            </p:cNvPr>
            <p:cNvSpPr txBox="1"/>
            <p:nvPr/>
          </p:nvSpPr>
          <p:spPr>
            <a:xfrm>
              <a:off x="2079596" y="4501722"/>
              <a:ext cx="3303212" cy="646331"/>
            </a:xfrm>
            <a:prstGeom prst="rect">
              <a:avLst/>
            </a:prstGeom>
            <a:noFill/>
          </p:spPr>
          <p:txBody>
            <a:bodyPr wrap="square" rtlCol="0">
              <a:spAutoFit/>
            </a:bodyPr>
            <a:lstStyle/>
            <a:p>
              <a:pPr algn="ct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cs typeface="B Nazanin" panose="00000400000000000000" pitchFamily="2" charset="-78"/>
              </a:endParaRPr>
            </a:p>
          </p:txBody>
        </p:sp>
        <p:sp>
          <p:nvSpPr>
            <p:cNvPr id="26" name="TextBox 25">
              <a:extLst>
                <a:ext uri="{FF2B5EF4-FFF2-40B4-BE49-F238E27FC236}">
                  <a16:creationId xmlns:a16="http://schemas.microsoft.com/office/drawing/2014/main" id="{3B3B4B12-7A28-470D-997D-BA0AA92DBB24}"/>
                </a:ext>
              </a:extLst>
            </p:cNvPr>
            <p:cNvSpPr txBox="1"/>
            <p:nvPr/>
          </p:nvSpPr>
          <p:spPr>
            <a:xfrm>
              <a:off x="2079598" y="4282215"/>
              <a:ext cx="3303211" cy="276999"/>
            </a:xfrm>
            <a:prstGeom prst="rect">
              <a:avLst/>
            </a:prstGeom>
            <a:noFill/>
          </p:spPr>
          <p:txBody>
            <a:bodyPr wrap="square" rtlCol="0">
              <a:spAutoFit/>
            </a:bodyPr>
            <a:lstStyle/>
            <a:p>
              <a:pPr algn="ctr" rtl="1"/>
              <a:r>
                <a:rPr lang="fa-IR" altLang="ko-KR" sz="1200" b="1" dirty="0">
                  <a:cs typeface="B Nazanin" panose="00000400000000000000" pitchFamily="2" charset="-78"/>
                </a:rPr>
                <a:t>محتوا در اینجا</a:t>
              </a:r>
              <a:endParaRPr lang="ko-KR" altLang="en-US" sz="1200" b="1" dirty="0">
                <a:cs typeface="B Nazanin" panose="00000400000000000000" pitchFamily="2" charset="-78"/>
              </a:endParaRPr>
            </a:p>
          </p:txBody>
        </p:sp>
      </p:grpSp>
      <p:grpSp>
        <p:nvGrpSpPr>
          <p:cNvPr id="27" name="Group 26">
            <a:extLst>
              <a:ext uri="{FF2B5EF4-FFF2-40B4-BE49-F238E27FC236}">
                <a16:creationId xmlns:a16="http://schemas.microsoft.com/office/drawing/2014/main" id="{A5ECBC95-2A08-431C-A01D-7B1135C0E305}"/>
              </a:ext>
            </a:extLst>
          </p:cNvPr>
          <p:cNvGrpSpPr/>
          <p:nvPr/>
        </p:nvGrpSpPr>
        <p:grpSpPr>
          <a:xfrm>
            <a:off x="4473108" y="4022593"/>
            <a:ext cx="2652566" cy="865838"/>
            <a:chOff x="2079596" y="4282215"/>
            <a:chExt cx="3303213" cy="865838"/>
          </a:xfrm>
        </p:grpSpPr>
        <p:sp>
          <p:nvSpPr>
            <p:cNvPr id="28" name="TextBox 27">
              <a:extLst>
                <a:ext uri="{FF2B5EF4-FFF2-40B4-BE49-F238E27FC236}">
                  <a16:creationId xmlns:a16="http://schemas.microsoft.com/office/drawing/2014/main" id="{7081A1A3-6792-4CDD-BA0C-6DE84175CF6A}"/>
                </a:ext>
              </a:extLst>
            </p:cNvPr>
            <p:cNvSpPr txBox="1"/>
            <p:nvPr/>
          </p:nvSpPr>
          <p:spPr>
            <a:xfrm>
              <a:off x="2079596" y="4501722"/>
              <a:ext cx="3303212" cy="646331"/>
            </a:xfrm>
            <a:prstGeom prst="rect">
              <a:avLst/>
            </a:prstGeom>
            <a:noFill/>
          </p:spPr>
          <p:txBody>
            <a:bodyPr wrap="square" rtlCol="0">
              <a:spAutoFit/>
            </a:bodyPr>
            <a:lstStyle/>
            <a:p>
              <a:pPr algn="ct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cs typeface="B Nazanin" panose="00000400000000000000" pitchFamily="2" charset="-78"/>
              </a:endParaRPr>
            </a:p>
          </p:txBody>
        </p:sp>
        <p:sp>
          <p:nvSpPr>
            <p:cNvPr id="29" name="TextBox 28">
              <a:extLst>
                <a:ext uri="{FF2B5EF4-FFF2-40B4-BE49-F238E27FC236}">
                  <a16:creationId xmlns:a16="http://schemas.microsoft.com/office/drawing/2014/main" id="{3A7E6F26-D818-4E5C-90EA-656E4A18B911}"/>
                </a:ext>
              </a:extLst>
            </p:cNvPr>
            <p:cNvSpPr txBox="1"/>
            <p:nvPr/>
          </p:nvSpPr>
          <p:spPr>
            <a:xfrm>
              <a:off x="2079598" y="4282215"/>
              <a:ext cx="3303211" cy="276999"/>
            </a:xfrm>
            <a:prstGeom prst="rect">
              <a:avLst/>
            </a:prstGeom>
            <a:noFill/>
          </p:spPr>
          <p:txBody>
            <a:bodyPr wrap="square" rtlCol="0">
              <a:spAutoFit/>
            </a:bodyPr>
            <a:lstStyle/>
            <a:p>
              <a:pPr algn="ctr" rtl="1"/>
              <a:r>
                <a:rPr lang="fa-IR" altLang="ko-KR" sz="1200" b="1" dirty="0">
                  <a:cs typeface="B Nazanin" panose="00000400000000000000" pitchFamily="2" charset="-78"/>
                </a:rPr>
                <a:t>محتوا در اینجا</a:t>
              </a:r>
              <a:endParaRPr lang="ko-KR" altLang="en-US" sz="1200" b="1" dirty="0">
                <a:cs typeface="B Nazanin" panose="00000400000000000000" pitchFamily="2" charset="-78"/>
              </a:endParaRPr>
            </a:p>
          </p:txBody>
        </p:sp>
      </p:grpSp>
      <p:sp>
        <p:nvSpPr>
          <p:cNvPr id="30" name="TextBox 29">
            <a:extLst>
              <a:ext uri="{FF2B5EF4-FFF2-40B4-BE49-F238E27FC236}">
                <a16:creationId xmlns:a16="http://schemas.microsoft.com/office/drawing/2014/main" id="{A1757EAF-382B-484A-8DF4-73424336C84B}"/>
              </a:ext>
            </a:extLst>
          </p:cNvPr>
          <p:cNvSpPr txBox="1"/>
          <p:nvPr/>
        </p:nvSpPr>
        <p:spPr>
          <a:xfrm>
            <a:off x="5233302" y="5097959"/>
            <a:ext cx="3861861" cy="1200329"/>
          </a:xfrm>
          <a:prstGeom prst="rect">
            <a:avLst/>
          </a:prstGeom>
          <a:noFill/>
        </p:spPr>
        <p:txBody>
          <a:bodyPr wrap="square" rtlCol="0">
            <a:spAutoFit/>
          </a:bodyPr>
          <a:lstStyle/>
          <a:p>
            <a:pPr algn="ctr" rtl="1"/>
            <a:r>
              <a:rPr lang="en-US" altLang="ko-KR" sz="7200" b="1" dirty="0">
                <a:solidFill>
                  <a:schemeClr val="accent2"/>
                </a:solidFill>
                <a:cs typeface="B Nazanin" panose="00000400000000000000" pitchFamily="2" charset="-78"/>
              </a:rPr>
              <a:t>12.45%</a:t>
            </a:r>
            <a:endParaRPr lang="ko-KR" altLang="en-US" sz="7200" b="1" dirty="0">
              <a:solidFill>
                <a:schemeClr val="accent2"/>
              </a:solidFill>
              <a:cs typeface="B Nazanin" panose="00000400000000000000" pitchFamily="2" charset="-78"/>
            </a:endParaRPr>
          </a:p>
        </p:txBody>
      </p:sp>
      <p:grpSp>
        <p:nvGrpSpPr>
          <p:cNvPr id="31" name="Group 30">
            <a:extLst>
              <a:ext uri="{FF2B5EF4-FFF2-40B4-BE49-F238E27FC236}">
                <a16:creationId xmlns:a16="http://schemas.microsoft.com/office/drawing/2014/main" id="{293324F8-ECA3-48A4-B596-7448C47F0176}"/>
              </a:ext>
            </a:extLst>
          </p:cNvPr>
          <p:cNvGrpSpPr/>
          <p:nvPr/>
        </p:nvGrpSpPr>
        <p:grpSpPr>
          <a:xfrm>
            <a:off x="763968" y="5096225"/>
            <a:ext cx="4810356" cy="1140411"/>
            <a:chOff x="4980628" y="1360115"/>
            <a:chExt cx="2236570" cy="1140411"/>
          </a:xfrm>
        </p:grpSpPr>
        <p:sp>
          <p:nvSpPr>
            <p:cNvPr id="32" name="TextBox 31">
              <a:extLst>
                <a:ext uri="{FF2B5EF4-FFF2-40B4-BE49-F238E27FC236}">
                  <a16:creationId xmlns:a16="http://schemas.microsoft.com/office/drawing/2014/main" id="{9BC5A747-E22F-4A4D-AA09-E77A5B6C6ACA}"/>
                </a:ext>
              </a:extLst>
            </p:cNvPr>
            <p:cNvSpPr txBox="1"/>
            <p:nvPr/>
          </p:nvSpPr>
          <p:spPr>
            <a:xfrm>
              <a:off x="4980628" y="1669529"/>
              <a:ext cx="2236570"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p>
            <a:p>
              <a:pPr algn="r" rtl="1"/>
              <a:endParaRPr lang="fa-IR" altLang="ko-KR" sz="1200" dirty="0">
                <a:solidFill>
                  <a:schemeClr val="tx1">
                    <a:lumMod val="75000"/>
                    <a:lumOff val="25000"/>
                  </a:schemeClr>
                </a:solidFill>
                <a:cs typeface="B Nazanin" panose="00000400000000000000" pitchFamily="2" charset="-78"/>
              </a:endParaRPr>
            </a:p>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454C86DA-FF20-49D9-8568-1EA77DF3B145}"/>
                </a:ext>
              </a:extLst>
            </p:cNvPr>
            <p:cNvSpPr txBox="1"/>
            <p:nvPr/>
          </p:nvSpPr>
          <p:spPr>
            <a:xfrm>
              <a:off x="4980628" y="1360115"/>
              <a:ext cx="2236570" cy="307777"/>
            </a:xfrm>
            <a:prstGeom prst="rect">
              <a:avLst/>
            </a:prstGeom>
            <a:noFill/>
          </p:spPr>
          <p:txBody>
            <a:bodyPr wrap="square" rtlCol="0">
              <a:spAutoFit/>
            </a:bodyPr>
            <a:lstStyle/>
            <a:p>
              <a:pPr algn="r" rtl="1"/>
              <a:r>
                <a:rPr lang="fa-IR" altLang="ko-KR" sz="1400" b="1" dirty="0">
                  <a:solidFill>
                    <a:schemeClr val="accent2"/>
                  </a:solidFill>
                  <a:cs typeface="B Nazanin" panose="00000400000000000000" pitchFamily="2" charset="-78"/>
                </a:rPr>
                <a:t>پاورپوینت ساده</a:t>
              </a:r>
              <a:endParaRPr lang="ko-KR" altLang="en-US" sz="1400" b="1" dirty="0">
                <a:solidFill>
                  <a:schemeClr val="accent2"/>
                </a:solidFill>
                <a:cs typeface="B Nazanin" panose="00000400000000000000" pitchFamily="2" charset="-78"/>
              </a:endParaRPr>
            </a:p>
          </p:txBody>
        </p:sp>
      </p:grpSp>
    </p:spTree>
    <p:extLst>
      <p:ext uri="{BB962C8B-B14F-4D97-AF65-F5344CB8AC3E}">
        <p14:creationId xmlns:p14="http://schemas.microsoft.com/office/powerpoint/2010/main" val="41690829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FCFF16DF-AB22-4BC8-826E-2D690AA92A15}"/>
              </a:ext>
            </a:extLst>
          </p:cNvPr>
          <p:cNvGrpSpPr/>
          <p:nvPr/>
        </p:nvGrpSpPr>
        <p:grpSpPr>
          <a:xfrm>
            <a:off x="3538668" y="1734108"/>
            <a:ext cx="2477786" cy="4392488"/>
            <a:chOff x="545790" y="1772816"/>
            <a:chExt cx="2477786" cy="4392488"/>
          </a:xfrm>
        </p:grpSpPr>
        <p:sp>
          <p:nvSpPr>
            <p:cNvPr id="4" name="Freeform 4">
              <a:extLst>
                <a:ext uri="{FF2B5EF4-FFF2-40B4-BE49-F238E27FC236}">
                  <a16:creationId xmlns:a16="http://schemas.microsoft.com/office/drawing/2014/main" id="{BE0A24D4-3520-46EA-B0F7-6587A02BC3AF}"/>
                </a:ext>
              </a:extLst>
            </p:cNvPr>
            <p:cNvSpPr/>
            <p:nvPr/>
          </p:nvSpPr>
          <p:spPr>
            <a:xfrm>
              <a:off x="545790" y="2539386"/>
              <a:ext cx="223091" cy="331620"/>
            </a:xfrm>
            <a:custGeom>
              <a:avLst/>
              <a:gdLst>
                <a:gd name="connsiteX0" fmla="*/ 0 w 153090"/>
                <a:gd name="connsiteY0" fmla="*/ 0 h 227565"/>
                <a:gd name="connsiteX1" fmla="*/ 153090 w 153090"/>
                <a:gd name="connsiteY1" fmla="*/ 4137 h 227565"/>
                <a:gd name="connsiteX2" fmla="*/ 148952 w 153090"/>
                <a:gd name="connsiteY2" fmla="*/ 227565 h 227565"/>
                <a:gd name="connsiteX3" fmla="*/ 0 w 153090"/>
                <a:gd name="connsiteY3" fmla="*/ 0 h 227565"/>
              </a:gdLst>
              <a:ahLst/>
              <a:cxnLst>
                <a:cxn ang="0">
                  <a:pos x="connsiteX0" y="connsiteY0"/>
                </a:cxn>
                <a:cxn ang="0">
                  <a:pos x="connsiteX1" y="connsiteY1"/>
                </a:cxn>
                <a:cxn ang="0">
                  <a:pos x="connsiteX2" y="connsiteY2"/>
                </a:cxn>
                <a:cxn ang="0">
                  <a:pos x="connsiteX3" y="connsiteY3"/>
                </a:cxn>
              </a:cxnLst>
              <a:rect l="l" t="t" r="r" b="b"/>
              <a:pathLst>
                <a:path w="153090" h="227565">
                  <a:moveTo>
                    <a:pt x="0" y="0"/>
                  </a:moveTo>
                  <a:lnTo>
                    <a:pt x="153090" y="4137"/>
                  </a:lnTo>
                  <a:cubicBezTo>
                    <a:pt x="151711" y="78613"/>
                    <a:pt x="150331" y="153089"/>
                    <a:pt x="148952" y="227565"/>
                  </a:cubicBez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5" name="Rounded Rectangle 5">
              <a:extLst>
                <a:ext uri="{FF2B5EF4-FFF2-40B4-BE49-F238E27FC236}">
                  <a16:creationId xmlns:a16="http://schemas.microsoft.com/office/drawing/2014/main" id="{C1F5D8F3-C329-431A-9E9D-B896EBB3D839}"/>
                </a:ext>
              </a:extLst>
            </p:cNvPr>
            <p:cNvSpPr/>
            <p:nvPr/>
          </p:nvSpPr>
          <p:spPr>
            <a:xfrm>
              <a:off x="755576" y="1917304"/>
              <a:ext cx="2267824" cy="4248000"/>
            </a:xfrm>
            <a:prstGeom prst="roundRect">
              <a:avLst>
                <a:gd name="adj" fmla="val 136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6" name="Round Same Side Corner Rectangle 6">
              <a:extLst>
                <a:ext uri="{FF2B5EF4-FFF2-40B4-BE49-F238E27FC236}">
                  <a16:creationId xmlns:a16="http://schemas.microsoft.com/office/drawing/2014/main" id="{FC21845D-3440-4C97-A092-1D093493C1F1}"/>
                </a:ext>
              </a:extLst>
            </p:cNvPr>
            <p:cNvSpPr/>
            <p:nvPr/>
          </p:nvSpPr>
          <p:spPr>
            <a:xfrm rot="10800000">
              <a:off x="755576" y="5616546"/>
              <a:ext cx="2268000" cy="548758"/>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7" name="Right Arrow 7">
              <a:extLst>
                <a:ext uri="{FF2B5EF4-FFF2-40B4-BE49-F238E27FC236}">
                  <a16:creationId xmlns:a16="http://schemas.microsoft.com/office/drawing/2014/main" id="{2CE90A29-D897-44B2-B35F-924BA880F7E3}"/>
                </a:ext>
              </a:extLst>
            </p:cNvPr>
            <p:cNvSpPr/>
            <p:nvPr/>
          </p:nvSpPr>
          <p:spPr>
            <a:xfrm>
              <a:off x="545790" y="1772816"/>
              <a:ext cx="2304256" cy="103252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grpSp>
        <p:nvGrpSpPr>
          <p:cNvPr id="8" name="Group 7">
            <a:extLst>
              <a:ext uri="{FF2B5EF4-FFF2-40B4-BE49-F238E27FC236}">
                <a16:creationId xmlns:a16="http://schemas.microsoft.com/office/drawing/2014/main" id="{BF4061B1-4333-4480-9D07-274814D65589}"/>
              </a:ext>
            </a:extLst>
          </p:cNvPr>
          <p:cNvGrpSpPr/>
          <p:nvPr/>
        </p:nvGrpSpPr>
        <p:grpSpPr>
          <a:xfrm>
            <a:off x="6197008" y="1734108"/>
            <a:ext cx="2477786" cy="4392488"/>
            <a:chOff x="545790" y="1772816"/>
            <a:chExt cx="2477786" cy="4392488"/>
          </a:xfrm>
        </p:grpSpPr>
        <p:sp>
          <p:nvSpPr>
            <p:cNvPr id="9" name="Freeform 9">
              <a:extLst>
                <a:ext uri="{FF2B5EF4-FFF2-40B4-BE49-F238E27FC236}">
                  <a16:creationId xmlns:a16="http://schemas.microsoft.com/office/drawing/2014/main" id="{4A5E6EA6-8F64-4B1D-A26B-2C4C02EBF233}"/>
                </a:ext>
              </a:extLst>
            </p:cNvPr>
            <p:cNvSpPr/>
            <p:nvPr/>
          </p:nvSpPr>
          <p:spPr>
            <a:xfrm>
              <a:off x="545790" y="2539386"/>
              <a:ext cx="223091" cy="331620"/>
            </a:xfrm>
            <a:custGeom>
              <a:avLst/>
              <a:gdLst>
                <a:gd name="connsiteX0" fmla="*/ 0 w 153090"/>
                <a:gd name="connsiteY0" fmla="*/ 0 h 227565"/>
                <a:gd name="connsiteX1" fmla="*/ 153090 w 153090"/>
                <a:gd name="connsiteY1" fmla="*/ 4137 h 227565"/>
                <a:gd name="connsiteX2" fmla="*/ 148952 w 153090"/>
                <a:gd name="connsiteY2" fmla="*/ 227565 h 227565"/>
                <a:gd name="connsiteX3" fmla="*/ 0 w 153090"/>
                <a:gd name="connsiteY3" fmla="*/ 0 h 227565"/>
              </a:gdLst>
              <a:ahLst/>
              <a:cxnLst>
                <a:cxn ang="0">
                  <a:pos x="connsiteX0" y="connsiteY0"/>
                </a:cxn>
                <a:cxn ang="0">
                  <a:pos x="connsiteX1" y="connsiteY1"/>
                </a:cxn>
                <a:cxn ang="0">
                  <a:pos x="connsiteX2" y="connsiteY2"/>
                </a:cxn>
                <a:cxn ang="0">
                  <a:pos x="connsiteX3" y="connsiteY3"/>
                </a:cxn>
              </a:cxnLst>
              <a:rect l="l" t="t" r="r" b="b"/>
              <a:pathLst>
                <a:path w="153090" h="227565">
                  <a:moveTo>
                    <a:pt x="0" y="0"/>
                  </a:moveTo>
                  <a:lnTo>
                    <a:pt x="153090" y="4137"/>
                  </a:lnTo>
                  <a:cubicBezTo>
                    <a:pt x="151711" y="78613"/>
                    <a:pt x="150331" y="153089"/>
                    <a:pt x="148952" y="227565"/>
                  </a:cubicBezTo>
                  <a:lnTo>
                    <a:pt x="0"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0" name="Rounded Rectangle 10">
              <a:extLst>
                <a:ext uri="{FF2B5EF4-FFF2-40B4-BE49-F238E27FC236}">
                  <a16:creationId xmlns:a16="http://schemas.microsoft.com/office/drawing/2014/main" id="{17C2B2CE-21B0-433A-BC31-B6DDF3105A94}"/>
                </a:ext>
              </a:extLst>
            </p:cNvPr>
            <p:cNvSpPr/>
            <p:nvPr/>
          </p:nvSpPr>
          <p:spPr>
            <a:xfrm>
              <a:off x="755576" y="1917304"/>
              <a:ext cx="2267824" cy="4248000"/>
            </a:xfrm>
            <a:prstGeom prst="roundRect">
              <a:avLst>
                <a:gd name="adj" fmla="val 13624"/>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1" name="Round Same Side Corner Rectangle 11">
              <a:extLst>
                <a:ext uri="{FF2B5EF4-FFF2-40B4-BE49-F238E27FC236}">
                  <a16:creationId xmlns:a16="http://schemas.microsoft.com/office/drawing/2014/main" id="{266C34F9-3F6C-41D3-A73A-9488E9D93D99}"/>
                </a:ext>
              </a:extLst>
            </p:cNvPr>
            <p:cNvSpPr/>
            <p:nvPr/>
          </p:nvSpPr>
          <p:spPr>
            <a:xfrm rot="10800000">
              <a:off x="755576" y="5616546"/>
              <a:ext cx="2268000" cy="548758"/>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2" name="Right Arrow 12">
              <a:extLst>
                <a:ext uri="{FF2B5EF4-FFF2-40B4-BE49-F238E27FC236}">
                  <a16:creationId xmlns:a16="http://schemas.microsoft.com/office/drawing/2014/main" id="{65802C7D-6850-4B97-A9D0-A1A0D5CBCE49}"/>
                </a:ext>
              </a:extLst>
            </p:cNvPr>
            <p:cNvSpPr/>
            <p:nvPr/>
          </p:nvSpPr>
          <p:spPr>
            <a:xfrm>
              <a:off x="545790" y="1772816"/>
              <a:ext cx="2304256" cy="103252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grpSp>
        <p:nvGrpSpPr>
          <p:cNvPr id="13" name="Group 12">
            <a:extLst>
              <a:ext uri="{FF2B5EF4-FFF2-40B4-BE49-F238E27FC236}">
                <a16:creationId xmlns:a16="http://schemas.microsoft.com/office/drawing/2014/main" id="{27B0C2BE-6469-471D-BF58-591668C95082}"/>
              </a:ext>
            </a:extLst>
          </p:cNvPr>
          <p:cNvGrpSpPr/>
          <p:nvPr/>
        </p:nvGrpSpPr>
        <p:grpSpPr>
          <a:xfrm>
            <a:off x="8855348" y="1734108"/>
            <a:ext cx="2477786" cy="4392488"/>
            <a:chOff x="545790" y="1772816"/>
            <a:chExt cx="2477786" cy="4392488"/>
          </a:xfrm>
        </p:grpSpPr>
        <p:sp>
          <p:nvSpPr>
            <p:cNvPr id="14" name="Freeform 14">
              <a:extLst>
                <a:ext uri="{FF2B5EF4-FFF2-40B4-BE49-F238E27FC236}">
                  <a16:creationId xmlns:a16="http://schemas.microsoft.com/office/drawing/2014/main" id="{71407FB5-9A83-44EB-889B-2B8C9621810F}"/>
                </a:ext>
              </a:extLst>
            </p:cNvPr>
            <p:cNvSpPr/>
            <p:nvPr/>
          </p:nvSpPr>
          <p:spPr>
            <a:xfrm>
              <a:off x="545790" y="2539386"/>
              <a:ext cx="223091" cy="331620"/>
            </a:xfrm>
            <a:custGeom>
              <a:avLst/>
              <a:gdLst>
                <a:gd name="connsiteX0" fmla="*/ 0 w 153090"/>
                <a:gd name="connsiteY0" fmla="*/ 0 h 227565"/>
                <a:gd name="connsiteX1" fmla="*/ 153090 w 153090"/>
                <a:gd name="connsiteY1" fmla="*/ 4137 h 227565"/>
                <a:gd name="connsiteX2" fmla="*/ 148952 w 153090"/>
                <a:gd name="connsiteY2" fmla="*/ 227565 h 227565"/>
                <a:gd name="connsiteX3" fmla="*/ 0 w 153090"/>
                <a:gd name="connsiteY3" fmla="*/ 0 h 227565"/>
              </a:gdLst>
              <a:ahLst/>
              <a:cxnLst>
                <a:cxn ang="0">
                  <a:pos x="connsiteX0" y="connsiteY0"/>
                </a:cxn>
                <a:cxn ang="0">
                  <a:pos x="connsiteX1" y="connsiteY1"/>
                </a:cxn>
                <a:cxn ang="0">
                  <a:pos x="connsiteX2" y="connsiteY2"/>
                </a:cxn>
                <a:cxn ang="0">
                  <a:pos x="connsiteX3" y="connsiteY3"/>
                </a:cxn>
              </a:cxnLst>
              <a:rect l="l" t="t" r="r" b="b"/>
              <a:pathLst>
                <a:path w="153090" h="227565">
                  <a:moveTo>
                    <a:pt x="0" y="0"/>
                  </a:moveTo>
                  <a:lnTo>
                    <a:pt x="153090" y="4137"/>
                  </a:lnTo>
                  <a:cubicBezTo>
                    <a:pt x="151711" y="78613"/>
                    <a:pt x="150331" y="153089"/>
                    <a:pt x="148952" y="227565"/>
                  </a:cubicBezTo>
                  <a:lnTo>
                    <a:pt x="0"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5" name="Rounded Rectangle 15">
              <a:extLst>
                <a:ext uri="{FF2B5EF4-FFF2-40B4-BE49-F238E27FC236}">
                  <a16:creationId xmlns:a16="http://schemas.microsoft.com/office/drawing/2014/main" id="{A472A6AD-9DD3-4121-BC50-15A95C8E8A4D}"/>
                </a:ext>
              </a:extLst>
            </p:cNvPr>
            <p:cNvSpPr/>
            <p:nvPr/>
          </p:nvSpPr>
          <p:spPr>
            <a:xfrm>
              <a:off x="755576" y="1917304"/>
              <a:ext cx="2267824" cy="4248000"/>
            </a:xfrm>
            <a:prstGeom prst="roundRect">
              <a:avLst>
                <a:gd name="adj" fmla="val 13624"/>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6" name="Round Same Side Corner Rectangle 16">
              <a:extLst>
                <a:ext uri="{FF2B5EF4-FFF2-40B4-BE49-F238E27FC236}">
                  <a16:creationId xmlns:a16="http://schemas.microsoft.com/office/drawing/2014/main" id="{8FA0951D-35A6-46EF-8099-D9F609D029F2}"/>
                </a:ext>
              </a:extLst>
            </p:cNvPr>
            <p:cNvSpPr/>
            <p:nvPr/>
          </p:nvSpPr>
          <p:spPr>
            <a:xfrm rot="10800000">
              <a:off x="755576" y="5616546"/>
              <a:ext cx="2268000" cy="54875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7" name="Right Arrow 17">
              <a:extLst>
                <a:ext uri="{FF2B5EF4-FFF2-40B4-BE49-F238E27FC236}">
                  <a16:creationId xmlns:a16="http://schemas.microsoft.com/office/drawing/2014/main" id="{C252E826-7838-49C4-A1E7-C27124CAA4BE}"/>
                </a:ext>
              </a:extLst>
            </p:cNvPr>
            <p:cNvSpPr/>
            <p:nvPr/>
          </p:nvSpPr>
          <p:spPr>
            <a:xfrm>
              <a:off x="545790" y="1772816"/>
              <a:ext cx="2304256" cy="1032529"/>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
        <p:nvSpPr>
          <p:cNvPr id="18" name="TextBox 17">
            <a:extLst>
              <a:ext uri="{FF2B5EF4-FFF2-40B4-BE49-F238E27FC236}">
                <a16:creationId xmlns:a16="http://schemas.microsoft.com/office/drawing/2014/main" id="{5437D6AC-C04F-481B-BA11-E6B9DFB37C71}"/>
              </a:ext>
            </a:extLst>
          </p:cNvPr>
          <p:cNvSpPr txBox="1"/>
          <p:nvPr/>
        </p:nvSpPr>
        <p:spPr>
          <a:xfrm>
            <a:off x="3602788" y="2081095"/>
            <a:ext cx="1939849" cy="338554"/>
          </a:xfrm>
          <a:prstGeom prst="rect">
            <a:avLst/>
          </a:prstGeom>
          <a:noFill/>
        </p:spPr>
        <p:txBody>
          <a:bodyPr wrap="square" rtlCol="0">
            <a:spAutoFit/>
          </a:bodyPr>
          <a:lstStyle/>
          <a:p>
            <a:pPr algn="r" rtl="1"/>
            <a:r>
              <a:rPr lang="fa-IR" altLang="ko-KR" sz="1600" b="1" dirty="0">
                <a:solidFill>
                  <a:schemeClr val="bg1"/>
                </a:solidFill>
                <a:cs typeface="B Nazanin" panose="00000400000000000000" pitchFamily="2" charset="-78"/>
              </a:rPr>
              <a:t>متن شما در اینجا</a:t>
            </a:r>
            <a:endParaRPr lang="ko-KR" altLang="en-US" sz="1600" b="1" dirty="0">
              <a:solidFill>
                <a:schemeClr val="bg1"/>
              </a:solidFill>
              <a:cs typeface="B Nazanin" panose="00000400000000000000" pitchFamily="2" charset="-78"/>
            </a:endParaRPr>
          </a:p>
        </p:txBody>
      </p:sp>
      <p:sp>
        <p:nvSpPr>
          <p:cNvPr id="19" name="TextBox 18">
            <a:extLst>
              <a:ext uri="{FF2B5EF4-FFF2-40B4-BE49-F238E27FC236}">
                <a16:creationId xmlns:a16="http://schemas.microsoft.com/office/drawing/2014/main" id="{99944CB0-64B3-471E-AC02-0BB340A48E51}"/>
              </a:ext>
            </a:extLst>
          </p:cNvPr>
          <p:cNvSpPr txBox="1"/>
          <p:nvPr/>
        </p:nvSpPr>
        <p:spPr>
          <a:xfrm>
            <a:off x="6252833" y="2081095"/>
            <a:ext cx="1939849" cy="338554"/>
          </a:xfrm>
          <a:prstGeom prst="rect">
            <a:avLst/>
          </a:prstGeom>
          <a:noFill/>
        </p:spPr>
        <p:txBody>
          <a:bodyPr wrap="square" rtlCol="0">
            <a:spAutoFit/>
          </a:bodyPr>
          <a:lstStyle/>
          <a:p>
            <a:pPr algn="r" rtl="1"/>
            <a:r>
              <a:rPr lang="fa-IR" altLang="ko-KR" sz="1600" b="1" dirty="0">
                <a:solidFill>
                  <a:schemeClr val="bg1"/>
                </a:solidFill>
                <a:cs typeface="B Nazanin" panose="00000400000000000000" pitchFamily="2" charset="-78"/>
              </a:rPr>
              <a:t>متن شما در اینجا</a:t>
            </a:r>
            <a:endParaRPr lang="ko-KR" altLang="en-US" sz="1600" b="1" dirty="0">
              <a:solidFill>
                <a:schemeClr val="bg1"/>
              </a:solidFill>
              <a:cs typeface="B Nazanin" panose="00000400000000000000" pitchFamily="2" charset="-78"/>
            </a:endParaRPr>
          </a:p>
        </p:txBody>
      </p:sp>
      <p:sp>
        <p:nvSpPr>
          <p:cNvPr id="20" name="TextBox 19">
            <a:extLst>
              <a:ext uri="{FF2B5EF4-FFF2-40B4-BE49-F238E27FC236}">
                <a16:creationId xmlns:a16="http://schemas.microsoft.com/office/drawing/2014/main" id="{A981DD5F-2B60-4BB4-A52B-834FD7A2B859}"/>
              </a:ext>
            </a:extLst>
          </p:cNvPr>
          <p:cNvSpPr txBox="1"/>
          <p:nvPr/>
        </p:nvSpPr>
        <p:spPr>
          <a:xfrm>
            <a:off x="8861023" y="2081095"/>
            <a:ext cx="1939849" cy="338554"/>
          </a:xfrm>
          <a:prstGeom prst="rect">
            <a:avLst/>
          </a:prstGeom>
          <a:noFill/>
        </p:spPr>
        <p:txBody>
          <a:bodyPr wrap="square" rtlCol="0">
            <a:spAutoFit/>
          </a:bodyPr>
          <a:lstStyle/>
          <a:p>
            <a:pPr algn="r" rtl="1"/>
            <a:r>
              <a:rPr lang="fa-IR" altLang="ko-KR" sz="1600" b="1" dirty="0">
                <a:solidFill>
                  <a:schemeClr val="bg1"/>
                </a:solidFill>
                <a:cs typeface="B Nazanin" panose="00000400000000000000" pitchFamily="2" charset="-78"/>
              </a:rPr>
              <a:t>متن شما در اینجا</a:t>
            </a:r>
            <a:endParaRPr lang="ko-KR" altLang="en-US" sz="1600" b="1" dirty="0">
              <a:solidFill>
                <a:schemeClr val="bg1"/>
              </a:solidFill>
              <a:cs typeface="B Nazanin" panose="00000400000000000000" pitchFamily="2" charset="-78"/>
            </a:endParaRPr>
          </a:p>
        </p:txBody>
      </p:sp>
      <p:sp>
        <p:nvSpPr>
          <p:cNvPr id="21" name="TextBox 20">
            <a:extLst>
              <a:ext uri="{FF2B5EF4-FFF2-40B4-BE49-F238E27FC236}">
                <a16:creationId xmlns:a16="http://schemas.microsoft.com/office/drawing/2014/main" id="{C3690ED4-038B-436A-B079-E558D52FC46D}"/>
              </a:ext>
            </a:extLst>
          </p:cNvPr>
          <p:cNvSpPr txBox="1"/>
          <p:nvPr/>
        </p:nvSpPr>
        <p:spPr>
          <a:xfrm>
            <a:off x="3882918" y="2832298"/>
            <a:ext cx="1960006" cy="1015663"/>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en-US" altLang="ko-KR" sz="1200" dirty="0">
              <a:solidFill>
                <a:schemeClr val="tx1">
                  <a:lumMod val="65000"/>
                  <a:lumOff val="3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34CE4A04-B25F-45AA-8EB0-CC175C49A650}"/>
              </a:ext>
            </a:extLst>
          </p:cNvPr>
          <p:cNvSpPr txBox="1"/>
          <p:nvPr/>
        </p:nvSpPr>
        <p:spPr>
          <a:xfrm>
            <a:off x="4189933" y="5698330"/>
            <a:ext cx="1385040" cy="523220"/>
          </a:xfrm>
          <a:prstGeom prst="rect">
            <a:avLst/>
          </a:prstGeom>
          <a:noFill/>
        </p:spPr>
        <p:txBody>
          <a:bodyPr wrap="square" rtlCol="0">
            <a:spAutoFit/>
          </a:bodyPr>
          <a:lstStyle/>
          <a:p>
            <a:pPr algn="ctr" rtl="1"/>
            <a:r>
              <a:rPr lang="fa-IR" altLang="ko-KR" sz="1400" dirty="0">
                <a:solidFill>
                  <a:schemeClr val="bg1"/>
                </a:solidFill>
                <a:cs typeface="B Nazanin" panose="00000400000000000000" pitchFamily="2" charset="-78"/>
              </a:rPr>
              <a:t>متن را در اینجا اضافه کنید</a:t>
            </a:r>
            <a:endParaRPr lang="ko-KR" altLang="en-US" sz="1400" dirty="0">
              <a:solidFill>
                <a:schemeClr val="bg1"/>
              </a:solidFill>
              <a:cs typeface="B Nazanin" panose="00000400000000000000" pitchFamily="2" charset="-78"/>
            </a:endParaRPr>
          </a:p>
        </p:txBody>
      </p:sp>
      <p:sp>
        <p:nvSpPr>
          <p:cNvPr id="23" name="TextBox 22">
            <a:extLst>
              <a:ext uri="{FF2B5EF4-FFF2-40B4-BE49-F238E27FC236}">
                <a16:creationId xmlns:a16="http://schemas.microsoft.com/office/drawing/2014/main" id="{FC87A7C8-544F-4626-BC5F-8F14B4691B06}"/>
              </a:ext>
            </a:extLst>
          </p:cNvPr>
          <p:cNvSpPr txBox="1"/>
          <p:nvPr/>
        </p:nvSpPr>
        <p:spPr>
          <a:xfrm>
            <a:off x="6848185" y="5698330"/>
            <a:ext cx="1385040" cy="523220"/>
          </a:xfrm>
          <a:prstGeom prst="rect">
            <a:avLst/>
          </a:prstGeom>
          <a:noFill/>
        </p:spPr>
        <p:txBody>
          <a:bodyPr wrap="square" rtlCol="0">
            <a:spAutoFit/>
          </a:bodyPr>
          <a:lstStyle/>
          <a:p>
            <a:pPr algn="ctr" rtl="1"/>
            <a:r>
              <a:rPr lang="fa-IR" altLang="ko-KR" sz="1400" dirty="0">
                <a:solidFill>
                  <a:schemeClr val="bg1"/>
                </a:solidFill>
                <a:cs typeface="B Nazanin" panose="00000400000000000000" pitchFamily="2" charset="-78"/>
              </a:rPr>
              <a:t>متن را در اینجا اضافه کنید</a:t>
            </a:r>
            <a:endParaRPr lang="ko-KR" altLang="en-US" sz="1400" dirty="0">
              <a:solidFill>
                <a:schemeClr val="bg1"/>
              </a:solidFill>
              <a:cs typeface="B Nazanin" panose="00000400000000000000" pitchFamily="2" charset="-78"/>
            </a:endParaRPr>
          </a:p>
        </p:txBody>
      </p:sp>
      <p:sp>
        <p:nvSpPr>
          <p:cNvPr id="24" name="TextBox 23">
            <a:extLst>
              <a:ext uri="{FF2B5EF4-FFF2-40B4-BE49-F238E27FC236}">
                <a16:creationId xmlns:a16="http://schemas.microsoft.com/office/drawing/2014/main" id="{CB36BC1D-6356-4F1B-ACEB-6E4205DF34A0}"/>
              </a:ext>
            </a:extLst>
          </p:cNvPr>
          <p:cNvSpPr txBox="1"/>
          <p:nvPr/>
        </p:nvSpPr>
        <p:spPr>
          <a:xfrm>
            <a:off x="9506437" y="5698330"/>
            <a:ext cx="1385040" cy="523220"/>
          </a:xfrm>
          <a:prstGeom prst="rect">
            <a:avLst/>
          </a:prstGeom>
          <a:noFill/>
        </p:spPr>
        <p:txBody>
          <a:bodyPr wrap="square" rtlCol="0">
            <a:spAutoFit/>
          </a:bodyPr>
          <a:lstStyle/>
          <a:p>
            <a:pPr algn="ctr" rtl="1"/>
            <a:r>
              <a:rPr lang="fa-IR" altLang="ko-KR" sz="1400" dirty="0">
                <a:solidFill>
                  <a:schemeClr val="bg1"/>
                </a:solidFill>
                <a:cs typeface="B Nazanin" panose="00000400000000000000" pitchFamily="2" charset="-78"/>
              </a:rPr>
              <a:t>متن را در اینجا اضافه کنید</a:t>
            </a:r>
            <a:endParaRPr lang="ko-KR" altLang="en-US" sz="1400" dirty="0">
              <a:solidFill>
                <a:schemeClr val="bg1"/>
              </a:solidFill>
              <a:cs typeface="B Nazanin" panose="00000400000000000000" pitchFamily="2" charset="-78"/>
            </a:endParaRPr>
          </a:p>
        </p:txBody>
      </p:sp>
      <p:grpSp>
        <p:nvGrpSpPr>
          <p:cNvPr id="25" name="Group 24">
            <a:extLst>
              <a:ext uri="{FF2B5EF4-FFF2-40B4-BE49-F238E27FC236}">
                <a16:creationId xmlns:a16="http://schemas.microsoft.com/office/drawing/2014/main" id="{91DC56BA-4BCB-4663-9A87-EBD62E4A27F2}"/>
              </a:ext>
            </a:extLst>
          </p:cNvPr>
          <p:cNvGrpSpPr/>
          <p:nvPr/>
        </p:nvGrpSpPr>
        <p:grpSpPr>
          <a:xfrm>
            <a:off x="4112508" y="4148690"/>
            <a:ext cx="1574671" cy="1051276"/>
            <a:chOff x="1119629" y="4148692"/>
            <a:chExt cx="1574671" cy="1051276"/>
          </a:xfrm>
        </p:grpSpPr>
        <p:sp>
          <p:nvSpPr>
            <p:cNvPr id="26" name="L-Shape 25">
              <a:extLst>
                <a:ext uri="{FF2B5EF4-FFF2-40B4-BE49-F238E27FC236}">
                  <a16:creationId xmlns:a16="http://schemas.microsoft.com/office/drawing/2014/main" id="{9B17774D-2486-4491-B17F-A5437E4D6CF6}"/>
                </a:ext>
              </a:extLst>
            </p:cNvPr>
            <p:cNvSpPr/>
            <p:nvPr/>
          </p:nvSpPr>
          <p:spPr>
            <a:xfrm rot="13500000">
              <a:off x="1119629" y="4255005"/>
              <a:ext cx="86980" cy="86980"/>
            </a:xfrm>
            <a:prstGeom prst="corner">
              <a:avLst>
                <a:gd name="adj1" fmla="val 34383"/>
                <a:gd name="adj2" fmla="val 317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27" name="TextBox 26">
              <a:extLst>
                <a:ext uri="{FF2B5EF4-FFF2-40B4-BE49-F238E27FC236}">
                  <a16:creationId xmlns:a16="http://schemas.microsoft.com/office/drawing/2014/main" id="{DEF70497-7E71-4D56-B348-23B52E7B3CBD}"/>
                </a:ext>
              </a:extLst>
            </p:cNvPr>
            <p:cNvSpPr txBox="1"/>
            <p:nvPr/>
          </p:nvSpPr>
          <p:spPr>
            <a:xfrm>
              <a:off x="1197056" y="4148692"/>
              <a:ext cx="1494040"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مطالب_اینجا</a:t>
              </a:r>
              <a:endParaRPr lang="ko-KR" altLang="en-US" sz="1200" dirty="0">
                <a:solidFill>
                  <a:schemeClr val="tx1">
                    <a:lumMod val="65000"/>
                    <a:lumOff val="35000"/>
                  </a:schemeClr>
                </a:solidFill>
                <a:cs typeface="B Nazanin" panose="00000400000000000000" pitchFamily="2" charset="-78"/>
              </a:endParaRPr>
            </a:p>
          </p:txBody>
        </p:sp>
        <p:sp>
          <p:nvSpPr>
            <p:cNvPr id="28" name="L-Shape 27">
              <a:extLst>
                <a:ext uri="{FF2B5EF4-FFF2-40B4-BE49-F238E27FC236}">
                  <a16:creationId xmlns:a16="http://schemas.microsoft.com/office/drawing/2014/main" id="{2EEF79CF-9F84-4E25-BE2D-F03DD041D6E2}"/>
                </a:ext>
              </a:extLst>
            </p:cNvPr>
            <p:cNvSpPr/>
            <p:nvPr/>
          </p:nvSpPr>
          <p:spPr>
            <a:xfrm rot="13500000">
              <a:off x="1121231" y="4638168"/>
              <a:ext cx="86980" cy="86980"/>
            </a:xfrm>
            <a:prstGeom prst="corner">
              <a:avLst>
                <a:gd name="adj1" fmla="val 34383"/>
                <a:gd name="adj2" fmla="val 317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29" name="TextBox 28">
              <a:extLst>
                <a:ext uri="{FF2B5EF4-FFF2-40B4-BE49-F238E27FC236}">
                  <a16:creationId xmlns:a16="http://schemas.microsoft.com/office/drawing/2014/main" id="{EF243686-0D3D-4AD2-93F6-D4ABA6F67E9D}"/>
                </a:ext>
              </a:extLst>
            </p:cNvPr>
            <p:cNvSpPr txBox="1"/>
            <p:nvPr/>
          </p:nvSpPr>
          <p:spPr>
            <a:xfrm>
              <a:off x="1198658" y="4531855"/>
              <a:ext cx="1494040"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مطالب_اینجا</a:t>
              </a:r>
              <a:endParaRPr lang="ko-KR" altLang="en-US" sz="1200" dirty="0">
                <a:solidFill>
                  <a:schemeClr val="tx1">
                    <a:lumMod val="65000"/>
                    <a:lumOff val="35000"/>
                  </a:schemeClr>
                </a:solidFill>
                <a:cs typeface="B Nazanin" panose="00000400000000000000" pitchFamily="2" charset="-78"/>
              </a:endParaRPr>
            </a:p>
          </p:txBody>
        </p:sp>
        <p:sp>
          <p:nvSpPr>
            <p:cNvPr id="30" name="L-Shape 29">
              <a:extLst>
                <a:ext uri="{FF2B5EF4-FFF2-40B4-BE49-F238E27FC236}">
                  <a16:creationId xmlns:a16="http://schemas.microsoft.com/office/drawing/2014/main" id="{993C07ED-F3DE-461F-8EA1-C47F9AC895EF}"/>
                </a:ext>
              </a:extLst>
            </p:cNvPr>
            <p:cNvSpPr/>
            <p:nvPr/>
          </p:nvSpPr>
          <p:spPr>
            <a:xfrm rot="13500000">
              <a:off x="1122833" y="5029282"/>
              <a:ext cx="86980" cy="86980"/>
            </a:xfrm>
            <a:prstGeom prst="corner">
              <a:avLst>
                <a:gd name="adj1" fmla="val 34383"/>
                <a:gd name="adj2" fmla="val 317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31" name="TextBox 30">
              <a:extLst>
                <a:ext uri="{FF2B5EF4-FFF2-40B4-BE49-F238E27FC236}">
                  <a16:creationId xmlns:a16="http://schemas.microsoft.com/office/drawing/2014/main" id="{C2D9CB16-613C-407B-ABC4-460B7DAA1309}"/>
                </a:ext>
              </a:extLst>
            </p:cNvPr>
            <p:cNvSpPr txBox="1"/>
            <p:nvPr/>
          </p:nvSpPr>
          <p:spPr>
            <a:xfrm>
              <a:off x="1200260" y="4922969"/>
              <a:ext cx="1494040"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مطالب_اینجا</a:t>
              </a:r>
              <a:endParaRPr lang="ko-KR" altLang="en-US" sz="1200" dirty="0">
                <a:solidFill>
                  <a:schemeClr val="tx1">
                    <a:lumMod val="65000"/>
                    <a:lumOff val="35000"/>
                  </a:schemeClr>
                </a:solidFill>
                <a:cs typeface="B Nazanin" panose="00000400000000000000" pitchFamily="2" charset="-78"/>
              </a:endParaRPr>
            </a:p>
          </p:txBody>
        </p:sp>
      </p:grpSp>
      <p:sp>
        <p:nvSpPr>
          <p:cNvPr id="32" name="TextBox 31">
            <a:extLst>
              <a:ext uri="{FF2B5EF4-FFF2-40B4-BE49-F238E27FC236}">
                <a16:creationId xmlns:a16="http://schemas.microsoft.com/office/drawing/2014/main" id="{A5FD133A-0E03-4D4B-98AF-32CB8A21E1B8}"/>
              </a:ext>
            </a:extLst>
          </p:cNvPr>
          <p:cNvSpPr txBox="1"/>
          <p:nvPr/>
        </p:nvSpPr>
        <p:spPr>
          <a:xfrm>
            <a:off x="6528032" y="2832298"/>
            <a:ext cx="1960006" cy="1015663"/>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en-US" altLang="ko-KR" sz="1200" dirty="0">
              <a:solidFill>
                <a:schemeClr val="tx1">
                  <a:lumMod val="65000"/>
                  <a:lumOff val="35000"/>
                </a:schemeClr>
              </a:solidFill>
              <a:cs typeface="B Nazanin" panose="00000400000000000000" pitchFamily="2" charset="-78"/>
            </a:endParaRPr>
          </a:p>
        </p:txBody>
      </p:sp>
      <p:grpSp>
        <p:nvGrpSpPr>
          <p:cNvPr id="33" name="Group 32">
            <a:extLst>
              <a:ext uri="{FF2B5EF4-FFF2-40B4-BE49-F238E27FC236}">
                <a16:creationId xmlns:a16="http://schemas.microsoft.com/office/drawing/2014/main" id="{0C047A11-4F2C-4C4A-B290-2A7100643400}"/>
              </a:ext>
            </a:extLst>
          </p:cNvPr>
          <p:cNvGrpSpPr/>
          <p:nvPr/>
        </p:nvGrpSpPr>
        <p:grpSpPr>
          <a:xfrm>
            <a:off x="6757623" y="4148690"/>
            <a:ext cx="1574671" cy="1051276"/>
            <a:chOff x="1119629" y="4148692"/>
            <a:chExt cx="1574671" cy="1051276"/>
          </a:xfrm>
        </p:grpSpPr>
        <p:sp>
          <p:nvSpPr>
            <p:cNvPr id="34" name="L-Shape 33">
              <a:extLst>
                <a:ext uri="{FF2B5EF4-FFF2-40B4-BE49-F238E27FC236}">
                  <a16:creationId xmlns:a16="http://schemas.microsoft.com/office/drawing/2014/main" id="{7054E455-2D34-4E20-BC97-E0E89F5DBAEF}"/>
                </a:ext>
              </a:extLst>
            </p:cNvPr>
            <p:cNvSpPr/>
            <p:nvPr/>
          </p:nvSpPr>
          <p:spPr>
            <a:xfrm rot="13500000">
              <a:off x="1119629" y="4255005"/>
              <a:ext cx="86980" cy="86980"/>
            </a:xfrm>
            <a:prstGeom prst="corner">
              <a:avLst>
                <a:gd name="adj1" fmla="val 34383"/>
                <a:gd name="adj2" fmla="val 3178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35" name="TextBox 34">
              <a:extLst>
                <a:ext uri="{FF2B5EF4-FFF2-40B4-BE49-F238E27FC236}">
                  <a16:creationId xmlns:a16="http://schemas.microsoft.com/office/drawing/2014/main" id="{07B2B292-665D-4B10-8A69-8A3A08BD4927}"/>
                </a:ext>
              </a:extLst>
            </p:cNvPr>
            <p:cNvSpPr txBox="1"/>
            <p:nvPr/>
          </p:nvSpPr>
          <p:spPr>
            <a:xfrm>
              <a:off x="1197056" y="4148692"/>
              <a:ext cx="1494040"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مطالب_اینجا</a:t>
              </a:r>
              <a:endParaRPr lang="ko-KR" altLang="en-US" sz="1200" dirty="0">
                <a:solidFill>
                  <a:schemeClr val="tx1">
                    <a:lumMod val="65000"/>
                    <a:lumOff val="35000"/>
                  </a:schemeClr>
                </a:solidFill>
                <a:cs typeface="B Nazanin" panose="00000400000000000000" pitchFamily="2" charset="-78"/>
              </a:endParaRPr>
            </a:p>
          </p:txBody>
        </p:sp>
        <p:sp>
          <p:nvSpPr>
            <p:cNvPr id="36" name="L-Shape 35">
              <a:extLst>
                <a:ext uri="{FF2B5EF4-FFF2-40B4-BE49-F238E27FC236}">
                  <a16:creationId xmlns:a16="http://schemas.microsoft.com/office/drawing/2014/main" id="{A00F4F4B-E964-4B83-93F3-BDB925D56E9B}"/>
                </a:ext>
              </a:extLst>
            </p:cNvPr>
            <p:cNvSpPr/>
            <p:nvPr/>
          </p:nvSpPr>
          <p:spPr>
            <a:xfrm rot="13500000">
              <a:off x="1121231" y="4638168"/>
              <a:ext cx="86980" cy="86980"/>
            </a:xfrm>
            <a:prstGeom prst="corner">
              <a:avLst>
                <a:gd name="adj1" fmla="val 34383"/>
                <a:gd name="adj2" fmla="val 3178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37" name="TextBox 36">
              <a:extLst>
                <a:ext uri="{FF2B5EF4-FFF2-40B4-BE49-F238E27FC236}">
                  <a16:creationId xmlns:a16="http://schemas.microsoft.com/office/drawing/2014/main" id="{0770E889-E5F7-4E9A-8B13-0A642DB3BFF8}"/>
                </a:ext>
              </a:extLst>
            </p:cNvPr>
            <p:cNvSpPr txBox="1"/>
            <p:nvPr/>
          </p:nvSpPr>
          <p:spPr>
            <a:xfrm>
              <a:off x="1198658" y="4531855"/>
              <a:ext cx="1494040"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مطالب_اینجا</a:t>
              </a:r>
              <a:endParaRPr lang="ko-KR" altLang="en-US" sz="1200" dirty="0">
                <a:solidFill>
                  <a:schemeClr val="tx1">
                    <a:lumMod val="65000"/>
                    <a:lumOff val="35000"/>
                  </a:schemeClr>
                </a:solidFill>
                <a:cs typeface="B Nazanin" panose="00000400000000000000" pitchFamily="2" charset="-78"/>
              </a:endParaRPr>
            </a:p>
          </p:txBody>
        </p:sp>
        <p:sp>
          <p:nvSpPr>
            <p:cNvPr id="38" name="L-Shape 37">
              <a:extLst>
                <a:ext uri="{FF2B5EF4-FFF2-40B4-BE49-F238E27FC236}">
                  <a16:creationId xmlns:a16="http://schemas.microsoft.com/office/drawing/2014/main" id="{0902DD13-B0F8-459F-9A6D-D6147FA1A5E2}"/>
                </a:ext>
              </a:extLst>
            </p:cNvPr>
            <p:cNvSpPr/>
            <p:nvPr/>
          </p:nvSpPr>
          <p:spPr>
            <a:xfrm rot="13500000">
              <a:off x="1122833" y="5029282"/>
              <a:ext cx="86980" cy="86980"/>
            </a:xfrm>
            <a:prstGeom prst="corner">
              <a:avLst>
                <a:gd name="adj1" fmla="val 34383"/>
                <a:gd name="adj2" fmla="val 3178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39" name="TextBox 38">
              <a:extLst>
                <a:ext uri="{FF2B5EF4-FFF2-40B4-BE49-F238E27FC236}">
                  <a16:creationId xmlns:a16="http://schemas.microsoft.com/office/drawing/2014/main" id="{A7DA024B-C9AD-49F7-8C99-A04F33E2D843}"/>
                </a:ext>
              </a:extLst>
            </p:cNvPr>
            <p:cNvSpPr txBox="1"/>
            <p:nvPr/>
          </p:nvSpPr>
          <p:spPr>
            <a:xfrm>
              <a:off x="1200260" y="4922969"/>
              <a:ext cx="1494040"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مطالب_اینجا</a:t>
              </a:r>
              <a:endParaRPr lang="ko-KR" altLang="en-US" sz="1200" dirty="0">
                <a:solidFill>
                  <a:schemeClr val="tx1">
                    <a:lumMod val="65000"/>
                    <a:lumOff val="35000"/>
                  </a:schemeClr>
                </a:solidFill>
                <a:cs typeface="B Nazanin" panose="00000400000000000000" pitchFamily="2" charset="-78"/>
              </a:endParaRPr>
            </a:p>
          </p:txBody>
        </p:sp>
      </p:grpSp>
      <p:sp>
        <p:nvSpPr>
          <p:cNvPr id="40" name="TextBox 39">
            <a:extLst>
              <a:ext uri="{FF2B5EF4-FFF2-40B4-BE49-F238E27FC236}">
                <a16:creationId xmlns:a16="http://schemas.microsoft.com/office/drawing/2014/main" id="{CE86B0D7-492B-4FD8-9C12-D06EE9552138}"/>
              </a:ext>
            </a:extLst>
          </p:cNvPr>
          <p:cNvSpPr txBox="1"/>
          <p:nvPr/>
        </p:nvSpPr>
        <p:spPr>
          <a:xfrm>
            <a:off x="9199598" y="2832298"/>
            <a:ext cx="1960006" cy="1015663"/>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en-US" altLang="ko-KR" sz="1200" dirty="0">
              <a:solidFill>
                <a:schemeClr val="tx1">
                  <a:lumMod val="65000"/>
                  <a:lumOff val="35000"/>
                </a:schemeClr>
              </a:solidFill>
              <a:cs typeface="B Nazanin" panose="00000400000000000000" pitchFamily="2" charset="-78"/>
            </a:endParaRPr>
          </a:p>
        </p:txBody>
      </p:sp>
      <p:grpSp>
        <p:nvGrpSpPr>
          <p:cNvPr id="41" name="Group 40">
            <a:extLst>
              <a:ext uri="{FF2B5EF4-FFF2-40B4-BE49-F238E27FC236}">
                <a16:creationId xmlns:a16="http://schemas.microsoft.com/office/drawing/2014/main" id="{EAD40F35-F243-4FA5-B57F-BC8CCA184F3B}"/>
              </a:ext>
            </a:extLst>
          </p:cNvPr>
          <p:cNvGrpSpPr/>
          <p:nvPr/>
        </p:nvGrpSpPr>
        <p:grpSpPr>
          <a:xfrm>
            <a:off x="9429188" y="4148690"/>
            <a:ext cx="1574671" cy="1051276"/>
            <a:chOff x="1119629" y="4148692"/>
            <a:chExt cx="1574671" cy="1051276"/>
          </a:xfrm>
        </p:grpSpPr>
        <p:sp>
          <p:nvSpPr>
            <p:cNvPr id="42" name="L-Shape 41">
              <a:extLst>
                <a:ext uri="{FF2B5EF4-FFF2-40B4-BE49-F238E27FC236}">
                  <a16:creationId xmlns:a16="http://schemas.microsoft.com/office/drawing/2014/main" id="{4D5A2DEC-CE30-4EE6-B272-D8B38E95824A}"/>
                </a:ext>
              </a:extLst>
            </p:cNvPr>
            <p:cNvSpPr/>
            <p:nvPr/>
          </p:nvSpPr>
          <p:spPr>
            <a:xfrm rot="13500000">
              <a:off x="1119629" y="4255005"/>
              <a:ext cx="86980" cy="86980"/>
            </a:xfrm>
            <a:prstGeom prst="corner">
              <a:avLst>
                <a:gd name="adj1" fmla="val 34383"/>
                <a:gd name="adj2" fmla="val 317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43" name="TextBox 42">
              <a:extLst>
                <a:ext uri="{FF2B5EF4-FFF2-40B4-BE49-F238E27FC236}">
                  <a16:creationId xmlns:a16="http://schemas.microsoft.com/office/drawing/2014/main" id="{0BFC814E-3666-46C9-9158-7E910475958D}"/>
                </a:ext>
              </a:extLst>
            </p:cNvPr>
            <p:cNvSpPr txBox="1"/>
            <p:nvPr/>
          </p:nvSpPr>
          <p:spPr>
            <a:xfrm>
              <a:off x="1197056" y="4148692"/>
              <a:ext cx="1494040"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مطالب_اینجا</a:t>
              </a:r>
              <a:endParaRPr lang="ko-KR" altLang="en-US" sz="1200" dirty="0">
                <a:solidFill>
                  <a:schemeClr val="tx1">
                    <a:lumMod val="65000"/>
                    <a:lumOff val="35000"/>
                  </a:schemeClr>
                </a:solidFill>
                <a:cs typeface="B Nazanin" panose="00000400000000000000" pitchFamily="2" charset="-78"/>
              </a:endParaRPr>
            </a:p>
          </p:txBody>
        </p:sp>
        <p:sp>
          <p:nvSpPr>
            <p:cNvPr id="44" name="L-Shape 43">
              <a:extLst>
                <a:ext uri="{FF2B5EF4-FFF2-40B4-BE49-F238E27FC236}">
                  <a16:creationId xmlns:a16="http://schemas.microsoft.com/office/drawing/2014/main" id="{2528BB3F-9B1B-4D38-B1DF-3869F0E1EF4D}"/>
                </a:ext>
              </a:extLst>
            </p:cNvPr>
            <p:cNvSpPr/>
            <p:nvPr/>
          </p:nvSpPr>
          <p:spPr>
            <a:xfrm rot="13500000">
              <a:off x="1121231" y="4638168"/>
              <a:ext cx="86980" cy="86980"/>
            </a:xfrm>
            <a:prstGeom prst="corner">
              <a:avLst>
                <a:gd name="adj1" fmla="val 34383"/>
                <a:gd name="adj2" fmla="val 317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45" name="TextBox 44">
              <a:extLst>
                <a:ext uri="{FF2B5EF4-FFF2-40B4-BE49-F238E27FC236}">
                  <a16:creationId xmlns:a16="http://schemas.microsoft.com/office/drawing/2014/main" id="{9046BEDD-EED2-4D8F-A4D0-5B715F23EC1A}"/>
                </a:ext>
              </a:extLst>
            </p:cNvPr>
            <p:cNvSpPr txBox="1"/>
            <p:nvPr/>
          </p:nvSpPr>
          <p:spPr>
            <a:xfrm>
              <a:off x="1198658" y="4531855"/>
              <a:ext cx="1494040"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مطالب_اینجا</a:t>
              </a:r>
              <a:endParaRPr lang="ko-KR" altLang="en-US" sz="1200" dirty="0">
                <a:solidFill>
                  <a:schemeClr val="tx1">
                    <a:lumMod val="65000"/>
                    <a:lumOff val="35000"/>
                  </a:schemeClr>
                </a:solidFill>
                <a:cs typeface="B Nazanin" panose="00000400000000000000" pitchFamily="2" charset="-78"/>
              </a:endParaRPr>
            </a:p>
          </p:txBody>
        </p:sp>
        <p:sp>
          <p:nvSpPr>
            <p:cNvPr id="46" name="L-Shape 45">
              <a:extLst>
                <a:ext uri="{FF2B5EF4-FFF2-40B4-BE49-F238E27FC236}">
                  <a16:creationId xmlns:a16="http://schemas.microsoft.com/office/drawing/2014/main" id="{81F55B4F-5371-4D37-A297-D51D1398E88F}"/>
                </a:ext>
              </a:extLst>
            </p:cNvPr>
            <p:cNvSpPr/>
            <p:nvPr/>
          </p:nvSpPr>
          <p:spPr>
            <a:xfrm rot="13500000">
              <a:off x="1122833" y="5029282"/>
              <a:ext cx="86980" cy="86980"/>
            </a:xfrm>
            <a:prstGeom prst="corner">
              <a:avLst>
                <a:gd name="adj1" fmla="val 34383"/>
                <a:gd name="adj2" fmla="val 317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47" name="TextBox 46">
              <a:extLst>
                <a:ext uri="{FF2B5EF4-FFF2-40B4-BE49-F238E27FC236}">
                  <a16:creationId xmlns:a16="http://schemas.microsoft.com/office/drawing/2014/main" id="{38902C24-14A8-4913-89B4-852CCCEFA2DA}"/>
                </a:ext>
              </a:extLst>
            </p:cNvPr>
            <p:cNvSpPr txBox="1"/>
            <p:nvPr/>
          </p:nvSpPr>
          <p:spPr>
            <a:xfrm>
              <a:off x="1200260" y="4922969"/>
              <a:ext cx="1494040"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مطالب_اینجا</a:t>
              </a:r>
              <a:endParaRPr lang="ko-KR" altLang="en-US" sz="1200" dirty="0">
                <a:solidFill>
                  <a:schemeClr val="tx1">
                    <a:lumMod val="65000"/>
                    <a:lumOff val="35000"/>
                  </a:schemeClr>
                </a:solidFill>
                <a:cs typeface="B Nazanin" panose="00000400000000000000" pitchFamily="2" charset="-78"/>
              </a:endParaRPr>
            </a:p>
          </p:txBody>
        </p:sp>
      </p:grpSp>
      <p:grpSp>
        <p:nvGrpSpPr>
          <p:cNvPr id="48" name="Group 3">
            <a:extLst>
              <a:ext uri="{FF2B5EF4-FFF2-40B4-BE49-F238E27FC236}">
                <a16:creationId xmlns:a16="http://schemas.microsoft.com/office/drawing/2014/main" id="{482F5C31-489E-4498-81BB-305EFFC93DD0}"/>
              </a:ext>
            </a:extLst>
          </p:cNvPr>
          <p:cNvGrpSpPr/>
          <p:nvPr/>
        </p:nvGrpSpPr>
        <p:grpSpPr>
          <a:xfrm>
            <a:off x="840142" y="1734108"/>
            <a:ext cx="2477786" cy="4392488"/>
            <a:chOff x="545790" y="1772816"/>
            <a:chExt cx="2477786" cy="4392488"/>
          </a:xfrm>
        </p:grpSpPr>
        <p:sp>
          <p:nvSpPr>
            <p:cNvPr id="49" name="Freeform 4">
              <a:extLst>
                <a:ext uri="{FF2B5EF4-FFF2-40B4-BE49-F238E27FC236}">
                  <a16:creationId xmlns:a16="http://schemas.microsoft.com/office/drawing/2014/main" id="{7A5D492D-903C-4B7B-9210-577A0C36B234}"/>
                </a:ext>
              </a:extLst>
            </p:cNvPr>
            <p:cNvSpPr/>
            <p:nvPr/>
          </p:nvSpPr>
          <p:spPr>
            <a:xfrm>
              <a:off x="545790" y="2539386"/>
              <a:ext cx="223091" cy="331620"/>
            </a:xfrm>
            <a:custGeom>
              <a:avLst/>
              <a:gdLst>
                <a:gd name="connsiteX0" fmla="*/ 0 w 153090"/>
                <a:gd name="connsiteY0" fmla="*/ 0 h 227565"/>
                <a:gd name="connsiteX1" fmla="*/ 153090 w 153090"/>
                <a:gd name="connsiteY1" fmla="*/ 4137 h 227565"/>
                <a:gd name="connsiteX2" fmla="*/ 148952 w 153090"/>
                <a:gd name="connsiteY2" fmla="*/ 227565 h 227565"/>
                <a:gd name="connsiteX3" fmla="*/ 0 w 153090"/>
                <a:gd name="connsiteY3" fmla="*/ 0 h 227565"/>
              </a:gdLst>
              <a:ahLst/>
              <a:cxnLst>
                <a:cxn ang="0">
                  <a:pos x="connsiteX0" y="connsiteY0"/>
                </a:cxn>
                <a:cxn ang="0">
                  <a:pos x="connsiteX1" y="connsiteY1"/>
                </a:cxn>
                <a:cxn ang="0">
                  <a:pos x="connsiteX2" y="connsiteY2"/>
                </a:cxn>
                <a:cxn ang="0">
                  <a:pos x="connsiteX3" y="connsiteY3"/>
                </a:cxn>
              </a:cxnLst>
              <a:rect l="l" t="t" r="r" b="b"/>
              <a:pathLst>
                <a:path w="153090" h="227565">
                  <a:moveTo>
                    <a:pt x="0" y="0"/>
                  </a:moveTo>
                  <a:lnTo>
                    <a:pt x="153090" y="4137"/>
                  </a:lnTo>
                  <a:cubicBezTo>
                    <a:pt x="151711" y="78613"/>
                    <a:pt x="150331" y="153089"/>
                    <a:pt x="148952" y="227565"/>
                  </a:cubicBezTo>
                  <a:lnTo>
                    <a:pt x="0"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50" name="Rounded Rectangle 5">
              <a:extLst>
                <a:ext uri="{FF2B5EF4-FFF2-40B4-BE49-F238E27FC236}">
                  <a16:creationId xmlns:a16="http://schemas.microsoft.com/office/drawing/2014/main" id="{AF9781A5-7520-4E00-B01A-DE7F74D44E05}"/>
                </a:ext>
              </a:extLst>
            </p:cNvPr>
            <p:cNvSpPr/>
            <p:nvPr/>
          </p:nvSpPr>
          <p:spPr>
            <a:xfrm>
              <a:off x="755576" y="1917304"/>
              <a:ext cx="2267824" cy="4248000"/>
            </a:xfrm>
            <a:prstGeom prst="roundRect">
              <a:avLst>
                <a:gd name="adj" fmla="val 13624"/>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51" name="Round Same Side Corner Rectangle 6">
              <a:extLst>
                <a:ext uri="{FF2B5EF4-FFF2-40B4-BE49-F238E27FC236}">
                  <a16:creationId xmlns:a16="http://schemas.microsoft.com/office/drawing/2014/main" id="{38C4B26D-608B-443D-8C38-B64F21EEEEFB}"/>
                </a:ext>
              </a:extLst>
            </p:cNvPr>
            <p:cNvSpPr/>
            <p:nvPr/>
          </p:nvSpPr>
          <p:spPr>
            <a:xfrm rot="10800000">
              <a:off x="755576" y="5616546"/>
              <a:ext cx="2268000" cy="54875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52" name="Right Arrow 7">
              <a:extLst>
                <a:ext uri="{FF2B5EF4-FFF2-40B4-BE49-F238E27FC236}">
                  <a16:creationId xmlns:a16="http://schemas.microsoft.com/office/drawing/2014/main" id="{760DA919-0DE7-484F-B97F-481B8177EA3A}"/>
                </a:ext>
              </a:extLst>
            </p:cNvPr>
            <p:cNvSpPr/>
            <p:nvPr/>
          </p:nvSpPr>
          <p:spPr>
            <a:xfrm>
              <a:off x="545790" y="1772816"/>
              <a:ext cx="2304256" cy="1032529"/>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
        <p:nvSpPr>
          <p:cNvPr id="53" name="TextBox 52">
            <a:extLst>
              <a:ext uri="{FF2B5EF4-FFF2-40B4-BE49-F238E27FC236}">
                <a16:creationId xmlns:a16="http://schemas.microsoft.com/office/drawing/2014/main" id="{E7F83C05-2442-4619-921C-9187B7E3E195}"/>
              </a:ext>
            </a:extLst>
          </p:cNvPr>
          <p:cNvSpPr txBox="1"/>
          <p:nvPr/>
        </p:nvSpPr>
        <p:spPr>
          <a:xfrm>
            <a:off x="904262" y="2081095"/>
            <a:ext cx="1939849" cy="338554"/>
          </a:xfrm>
          <a:prstGeom prst="rect">
            <a:avLst/>
          </a:prstGeom>
          <a:noFill/>
        </p:spPr>
        <p:txBody>
          <a:bodyPr wrap="square" rtlCol="0">
            <a:spAutoFit/>
          </a:bodyPr>
          <a:lstStyle/>
          <a:p>
            <a:pPr algn="r" rtl="1"/>
            <a:r>
              <a:rPr lang="fa-IR" altLang="ko-KR" sz="1600" b="1" dirty="0">
                <a:solidFill>
                  <a:schemeClr val="bg1"/>
                </a:solidFill>
                <a:cs typeface="B Nazanin" panose="00000400000000000000" pitchFamily="2" charset="-78"/>
              </a:rPr>
              <a:t>متن شما در اینجا</a:t>
            </a:r>
            <a:endParaRPr lang="ko-KR" altLang="en-US" sz="1600" b="1" dirty="0">
              <a:solidFill>
                <a:schemeClr val="bg1"/>
              </a:solidFill>
              <a:cs typeface="B Nazanin" panose="00000400000000000000" pitchFamily="2" charset="-78"/>
            </a:endParaRPr>
          </a:p>
        </p:txBody>
      </p:sp>
      <p:sp>
        <p:nvSpPr>
          <p:cNvPr id="54" name="TextBox 53">
            <a:extLst>
              <a:ext uri="{FF2B5EF4-FFF2-40B4-BE49-F238E27FC236}">
                <a16:creationId xmlns:a16="http://schemas.microsoft.com/office/drawing/2014/main" id="{41B37074-357F-43EE-B416-FCBE9201323E}"/>
              </a:ext>
            </a:extLst>
          </p:cNvPr>
          <p:cNvSpPr txBox="1"/>
          <p:nvPr/>
        </p:nvSpPr>
        <p:spPr>
          <a:xfrm>
            <a:off x="1184392" y="2832298"/>
            <a:ext cx="1960006" cy="1015663"/>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en-US" altLang="ko-KR" sz="1200" dirty="0">
              <a:solidFill>
                <a:schemeClr val="tx1">
                  <a:lumMod val="65000"/>
                  <a:lumOff val="35000"/>
                </a:schemeClr>
              </a:solidFill>
              <a:cs typeface="B Nazanin" panose="00000400000000000000" pitchFamily="2" charset="-78"/>
            </a:endParaRPr>
          </a:p>
        </p:txBody>
      </p:sp>
      <p:sp>
        <p:nvSpPr>
          <p:cNvPr id="55" name="TextBox 54">
            <a:extLst>
              <a:ext uri="{FF2B5EF4-FFF2-40B4-BE49-F238E27FC236}">
                <a16:creationId xmlns:a16="http://schemas.microsoft.com/office/drawing/2014/main" id="{54592BFE-AA6B-48D8-A84A-E7DF98A898F2}"/>
              </a:ext>
            </a:extLst>
          </p:cNvPr>
          <p:cNvSpPr txBox="1"/>
          <p:nvPr/>
        </p:nvSpPr>
        <p:spPr>
          <a:xfrm>
            <a:off x="1491407" y="5698330"/>
            <a:ext cx="1385040" cy="523220"/>
          </a:xfrm>
          <a:prstGeom prst="rect">
            <a:avLst/>
          </a:prstGeom>
          <a:noFill/>
        </p:spPr>
        <p:txBody>
          <a:bodyPr wrap="square" rtlCol="0">
            <a:spAutoFit/>
          </a:bodyPr>
          <a:lstStyle/>
          <a:p>
            <a:pPr algn="ctr" rtl="1"/>
            <a:r>
              <a:rPr lang="fa-IR" altLang="ko-KR" sz="1400" dirty="0">
                <a:solidFill>
                  <a:schemeClr val="bg1"/>
                </a:solidFill>
                <a:cs typeface="B Nazanin" panose="00000400000000000000" pitchFamily="2" charset="-78"/>
              </a:rPr>
              <a:t>متن را در اینجا اضافه کنید</a:t>
            </a:r>
            <a:endParaRPr lang="ko-KR" altLang="en-US" sz="1400" dirty="0">
              <a:solidFill>
                <a:schemeClr val="bg1"/>
              </a:solidFill>
              <a:cs typeface="B Nazanin" panose="00000400000000000000" pitchFamily="2" charset="-78"/>
            </a:endParaRPr>
          </a:p>
        </p:txBody>
      </p:sp>
      <p:grpSp>
        <p:nvGrpSpPr>
          <p:cNvPr id="56" name="Group 25">
            <a:extLst>
              <a:ext uri="{FF2B5EF4-FFF2-40B4-BE49-F238E27FC236}">
                <a16:creationId xmlns:a16="http://schemas.microsoft.com/office/drawing/2014/main" id="{FDE503DB-A74A-4683-9F78-6297FB974228}"/>
              </a:ext>
            </a:extLst>
          </p:cNvPr>
          <p:cNvGrpSpPr/>
          <p:nvPr/>
        </p:nvGrpSpPr>
        <p:grpSpPr>
          <a:xfrm>
            <a:off x="1413982" y="4148690"/>
            <a:ext cx="1574671" cy="1051276"/>
            <a:chOff x="1119629" y="4148692"/>
            <a:chExt cx="1574671" cy="1051276"/>
          </a:xfrm>
        </p:grpSpPr>
        <p:sp>
          <p:nvSpPr>
            <p:cNvPr id="57" name="L-Shape 26">
              <a:extLst>
                <a:ext uri="{FF2B5EF4-FFF2-40B4-BE49-F238E27FC236}">
                  <a16:creationId xmlns:a16="http://schemas.microsoft.com/office/drawing/2014/main" id="{4B6B171A-2CAF-4958-B495-B57A6CB79329}"/>
                </a:ext>
              </a:extLst>
            </p:cNvPr>
            <p:cNvSpPr/>
            <p:nvPr/>
          </p:nvSpPr>
          <p:spPr>
            <a:xfrm rot="13500000">
              <a:off x="1119629" y="4255005"/>
              <a:ext cx="86980" cy="86980"/>
            </a:xfrm>
            <a:prstGeom prst="corner">
              <a:avLst>
                <a:gd name="adj1" fmla="val 34383"/>
                <a:gd name="adj2" fmla="val 317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58" name="TextBox 57">
              <a:extLst>
                <a:ext uri="{FF2B5EF4-FFF2-40B4-BE49-F238E27FC236}">
                  <a16:creationId xmlns:a16="http://schemas.microsoft.com/office/drawing/2014/main" id="{3844452F-8D82-4790-9E1D-78DEED2D13E2}"/>
                </a:ext>
              </a:extLst>
            </p:cNvPr>
            <p:cNvSpPr txBox="1"/>
            <p:nvPr/>
          </p:nvSpPr>
          <p:spPr>
            <a:xfrm>
              <a:off x="1197056" y="4148692"/>
              <a:ext cx="1494040"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مطالب_اینجا</a:t>
              </a:r>
              <a:endParaRPr lang="ko-KR" altLang="en-US" sz="1200" dirty="0">
                <a:solidFill>
                  <a:schemeClr val="tx1">
                    <a:lumMod val="65000"/>
                    <a:lumOff val="35000"/>
                  </a:schemeClr>
                </a:solidFill>
                <a:cs typeface="B Nazanin" panose="00000400000000000000" pitchFamily="2" charset="-78"/>
              </a:endParaRPr>
            </a:p>
          </p:txBody>
        </p:sp>
        <p:sp>
          <p:nvSpPr>
            <p:cNvPr id="59" name="L-Shape 28">
              <a:extLst>
                <a:ext uri="{FF2B5EF4-FFF2-40B4-BE49-F238E27FC236}">
                  <a16:creationId xmlns:a16="http://schemas.microsoft.com/office/drawing/2014/main" id="{A2FB8DAE-3138-42A1-8CA8-ED50BB324734}"/>
                </a:ext>
              </a:extLst>
            </p:cNvPr>
            <p:cNvSpPr/>
            <p:nvPr/>
          </p:nvSpPr>
          <p:spPr>
            <a:xfrm rot="13500000">
              <a:off x="1121231" y="4638168"/>
              <a:ext cx="86980" cy="86980"/>
            </a:xfrm>
            <a:prstGeom prst="corner">
              <a:avLst>
                <a:gd name="adj1" fmla="val 34383"/>
                <a:gd name="adj2" fmla="val 317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60" name="TextBox 59">
              <a:extLst>
                <a:ext uri="{FF2B5EF4-FFF2-40B4-BE49-F238E27FC236}">
                  <a16:creationId xmlns:a16="http://schemas.microsoft.com/office/drawing/2014/main" id="{1EFD6EFC-EB89-4265-A87C-4A9B80571D6F}"/>
                </a:ext>
              </a:extLst>
            </p:cNvPr>
            <p:cNvSpPr txBox="1"/>
            <p:nvPr/>
          </p:nvSpPr>
          <p:spPr>
            <a:xfrm>
              <a:off x="1198658" y="4531855"/>
              <a:ext cx="1494040"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مطالب_اینجا</a:t>
              </a:r>
              <a:endParaRPr lang="ko-KR" altLang="en-US" sz="1200" dirty="0">
                <a:solidFill>
                  <a:schemeClr val="tx1">
                    <a:lumMod val="65000"/>
                    <a:lumOff val="35000"/>
                  </a:schemeClr>
                </a:solidFill>
                <a:cs typeface="B Nazanin" panose="00000400000000000000" pitchFamily="2" charset="-78"/>
              </a:endParaRPr>
            </a:p>
          </p:txBody>
        </p:sp>
        <p:sp>
          <p:nvSpPr>
            <p:cNvPr id="61" name="L-Shape 30">
              <a:extLst>
                <a:ext uri="{FF2B5EF4-FFF2-40B4-BE49-F238E27FC236}">
                  <a16:creationId xmlns:a16="http://schemas.microsoft.com/office/drawing/2014/main" id="{1C21FFC2-84DB-4A37-A092-93855FF69E24}"/>
                </a:ext>
              </a:extLst>
            </p:cNvPr>
            <p:cNvSpPr/>
            <p:nvPr/>
          </p:nvSpPr>
          <p:spPr>
            <a:xfrm rot="13500000">
              <a:off x="1122833" y="5029282"/>
              <a:ext cx="86980" cy="86980"/>
            </a:xfrm>
            <a:prstGeom prst="corner">
              <a:avLst>
                <a:gd name="adj1" fmla="val 34383"/>
                <a:gd name="adj2" fmla="val 317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62" name="TextBox 61">
              <a:extLst>
                <a:ext uri="{FF2B5EF4-FFF2-40B4-BE49-F238E27FC236}">
                  <a16:creationId xmlns:a16="http://schemas.microsoft.com/office/drawing/2014/main" id="{A15CDC60-7708-44F5-A196-280C2E8F2503}"/>
                </a:ext>
              </a:extLst>
            </p:cNvPr>
            <p:cNvSpPr txBox="1"/>
            <p:nvPr/>
          </p:nvSpPr>
          <p:spPr>
            <a:xfrm>
              <a:off x="1200260" y="4922969"/>
              <a:ext cx="1494040" cy="276999"/>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مطالب_اینجا</a:t>
              </a:r>
              <a:endParaRPr lang="ko-KR" altLang="en-US" sz="1200" dirty="0">
                <a:solidFill>
                  <a:schemeClr val="tx1">
                    <a:lumMod val="65000"/>
                    <a:lumOff val="35000"/>
                  </a:schemeClr>
                </a:solidFill>
                <a:cs typeface="B Nazanin" panose="00000400000000000000" pitchFamily="2" charset="-78"/>
              </a:endParaRPr>
            </a:p>
          </p:txBody>
        </p:sp>
      </p:grpSp>
    </p:spTree>
    <p:extLst>
      <p:ext uri="{BB962C8B-B14F-4D97-AF65-F5344CB8AC3E}">
        <p14:creationId xmlns:p14="http://schemas.microsoft.com/office/powerpoint/2010/main" val="343299025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4B603D-5693-4FA4-8EB0-BABE29F4A13F}"/>
              </a:ext>
            </a:extLst>
          </p:cNvPr>
          <p:cNvSpPr txBox="1"/>
          <p:nvPr/>
        </p:nvSpPr>
        <p:spPr>
          <a:xfrm>
            <a:off x="7556418" y="4815292"/>
            <a:ext cx="2514086" cy="307777"/>
          </a:xfrm>
          <a:prstGeom prst="rect">
            <a:avLst/>
          </a:prstGeom>
          <a:noFill/>
        </p:spPr>
        <p:txBody>
          <a:bodyPr wrap="square" rtlCol="0">
            <a:spAutoFit/>
          </a:bodyPr>
          <a:lstStyle/>
          <a:p>
            <a:pPr algn="r"/>
            <a:r>
              <a:rPr lang="fa-IR" altLang="ko-KR" sz="1400" b="1" dirty="0">
                <a:solidFill>
                  <a:schemeClr val="bg1"/>
                </a:solidFill>
                <a:ea typeface="+mj-ea"/>
                <a:cs typeface="B Nazanin" panose="00000400000000000000" pitchFamily="2" charset="-78"/>
              </a:rPr>
              <a:t>عنوان محتوا</a:t>
            </a:r>
            <a:endParaRPr lang="ko-KR" altLang="en-US" sz="1400" b="1" dirty="0">
              <a:solidFill>
                <a:schemeClr val="bg1"/>
              </a:solidFill>
              <a:ea typeface="+mj-ea"/>
              <a:cs typeface="B Nazanin" panose="00000400000000000000" pitchFamily="2" charset="-78"/>
            </a:endParaRPr>
          </a:p>
        </p:txBody>
      </p:sp>
      <p:sp>
        <p:nvSpPr>
          <p:cNvPr id="3" name="TextBox 2">
            <a:extLst>
              <a:ext uri="{FF2B5EF4-FFF2-40B4-BE49-F238E27FC236}">
                <a16:creationId xmlns:a16="http://schemas.microsoft.com/office/drawing/2014/main" id="{F600F801-1F78-45F6-B7EA-C4D816976A99}"/>
              </a:ext>
            </a:extLst>
          </p:cNvPr>
          <p:cNvSpPr txBox="1"/>
          <p:nvPr/>
        </p:nvSpPr>
        <p:spPr>
          <a:xfrm>
            <a:off x="3969945" y="5759387"/>
            <a:ext cx="6100559" cy="900246"/>
          </a:xfrm>
          <a:prstGeom prst="rect">
            <a:avLst/>
          </a:prstGeom>
          <a:noFill/>
        </p:spPr>
        <p:txBody>
          <a:bodyPr wrap="square" rtlCol="0">
            <a:spAutoFit/>
          </a:bodyPr>
          <a:lstStyle/>
          <a:p>
            <a:pPr algn="r">
              <a:lnSpc>
                <a:spcPct val="150000"/>
              </a:lnSpc>
            </a:pPr>
            <a:r>
              <a:rPr lang="fa-IR" altLang="ko-KR" sz="1200" dirty="0">
                <a:solidFill>
                  <a:schemeClr val="bg1"/>
                </a:solidFill>
                <a:ea typeface="+mj-ea"/>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 من امیدوارم و معتقدم که این الگو زمان، پول و اعتبار شما را جلب کند. ارائه پاورپوینت مدرنی را دریافت کنید که به زیبایی طراحی شده است.</a:t>
            </a:r>
            <a:endParaRPr lang="en-US" altLang="ko-KR" sz="1200" dirty="0">
              <a:solidFill>
                <a:schemeClr val="bg1"/>
              </a:solidFill>
              <a:ea typeface="+mj-ea"/>
              <a:cs typeface="B Nazanin" panose="00000400000000000000" pitchFamily="2" charset="-78"/>
            </a:endParaRPr>
          </a:p>
        </p:txBody>
      </p:sp>
      <p:sp>
        <p:nvSpPr>
          <p:cNvPr id="4" name="TextBox 3">
            <a:extLst>
              <a:ext uri="{FF2B5EF4-FFF2-40B4-BE49-F238E27FC236}">
                <a16:creationId xmlns:a16="http://schemas.microsoft.com/office/drawing/2014/main" id="{F7D33959-B9DB-4253-9609-66B0162687C0}"/>
              </a:ext>
            </a:extLst>
          </p:cNvPr>
          <p:cNvSpPr txBox="1"/>
          <p:nvPr/>
        </p:nvSpPr>
        <p:spPr>
          <a:xfrm>
            <a:off x="6223325" y="5052982"/>
            <a:ext cx="3847179" cy="701731"/>
          </a:xfrm>
          <a:prstGeom prst="rect">
            <a:avLst/>
          </a:prstGeom>
          <a:noFill/>
        </p:spPr>
        <p:txBody>
          <a:bodyPr wrap="square" rtlCol="0">
            <a:spAutoFit/>
          </a:bodyPr>
          <a:lstStyle/>
          <a:p>
            <a:pPr algn="r">
              <a:lnSpc>
                <a:spcPct val="110000"/>
              </a:lnSpc>
            </a:pPr>
            <a:r>
              <a:rPr lang="fa-IR" altLang="ko-KR" sz="3600" b="1" dirty="0">
                <a:solidFill>
                  <a:schemeClr val="accent1">
                    <a:lumMod val="75000"/>
                  </a:schemeClr>
                </a:solidFill>
                <a:latin typeface="+mj-lt"/>
                <a:cs typeface="B Nazanin" panose="00000400000000000000" pitchFamily="2" charset="-78"/>
              </a:rPr>
              <a:t>نمونه کارها </a:t>
            </a:r>
            <a:r>
              <a:rPr lang="fa-IR" altLang="ko-KR" sz="3600" b="1" dirty="0">
                <a:solidFill>
                  <a:schemeClr val="bg1"/>
                </a:solidFill>
                <a:latin typeface="+mj-lt"/>
                <a:cs typeface="B Nazanin" panose="00000400000000000000" pitchFamily="2" charset="-78"/>
              </a:rPr>
              <a:t>ساده</a:t>
            </a:r>
            <a:endParaRPr lang="en-US" altLang="ko-KR" sz="3600" b="1" dirty="0">
              <a:solidFill>
                <a:schemeClr val="accent1">
                  <a:lumMod val="90000"/>
                </a:schemeClr>
              </a:solidFill>
              <a:latin typeface="+mj-lt"/>
              <a:cs typeface="B Nazanin" panose="00000400000000000000" pitchFamily="2" charset="-78"/>
            </a:endParaRPr>
          </a:p>
        </p:txBody>
      </p:sp>
      <p:sp>
        <p:nvSpPr>
          <p:cNvPr id="5" name="Freeform: Shape 4">
            <a:extLst>
              <a:ext uri="{FF2B5EF4-FFF2-40B4-BE49-F238E27FC236}">
                <a16:creationId xmlns:a16="http://schemas.microsoft.com/office/drawing/2014/main" id="{5586E696-7800-4325-B46D-E1DBD894B1F7}"/>
              </a:ext>
            </a:extLst>
          </p:cNvPr>
          <p:cNvSpPr/>
          <p:nvPr/>
        </p:nvSpPr>
        <p:spPr>
          <a:xfrm>
            <a:off x="10213636" y="4782160"/>
            <a:ext cx="1657350" cy="1912894"/>
          </a:xfrm>
          <a:custGeom>
            <a:avLst/>
            <a:gdLst>
              <a:gd name="connsiteX0" fmla="*/ 309563 w 1294775"/>
              <a:gd name="connsiteY0" fmla="*/ 1118153 h 1494414"/>
              <a:gd name="connsiteX1" fmla="*/ 311468 w 1294775"/>
              <a:gd name="connsiteY1" fmla="*/ 1164826 h 1494414"/>
              <a:gd name="connsiteX2" fmla="*/ 309563 w 1294775"/>
              <a:gd name="connsiteY2" fmla="*/ 1118153 h 1494414"/>
              <a:gd name="connsiteX3" fmla="*/ 561262 w 1294775"/>
              <a:gd name="connsiteY3" fmla="*/ 1094578 h 1494414"/>
              <a:gd name="connsiteX4" fmla="*/ 542927 w 1294775"/>
              <a:gd name="connsiteY4" fmla="*/ 1098150 h 1494414"/>
              <a:gd name="connsiteX5" fmla="*/ 374334 w 1294775"/>
              <a:gd name="connsiteY5" fmla="*/ 1205782 h 1494414"/>
              <a:gd name="connsiteX6" fmla="*/ 549594 w 1294775"/>
              <a:gd name="connsiteY6" fmla="*/ 1288650 h 1494414"/>
              <a:gd name="connsiteX7" fmla="*/ 787719 w 1294775"/>
              <a:gd name="connsiteY7" fmla="*/ 1271505 h 1494414"/>
              <a:gd name="connsiteX8" fmla="*/ 575311 w 1294775"/>
              <a:gd name="connsiteY8" fmla="*/ 1103865 h 1494414"/>
              <a:gd name="connsiteX9" fmla="*/ 561262 w 1294775"/>
              <a:gd name="connsiteY9" fmla="*/ 1094578 h 1494414"/>
              <a:gd name="connsiteX10" fmla="*/ 581978 w 1294775"/>
              <a:gd name="connsiteY10" fmla="*/ 940035 h 1494414"/>
              <a:gd name="connsiteX11" fmla="*/ 381001 w 1294775"/>
              <a:gd name="connsiteY11" fmla="*/ 1137202 h 1494414"/>
              <a:gd name="connsiteX12" fmla="*/ 466726 w 1294775"/>
              <a:gd name="connsiteY12" fmla="*/ 1084815 h 1494414"/>
              <a:gd name="connsiteX13" fmla="*/ 645796 w 1294775"/>
              <a:gd name="connsiteY13" fmla="*/ 1092435 h 1494414"/>
              <a:gd name="connsiteX14" fmla="*/ 941071 w 1294775"/>
              <a:gd name="connsiteY14" fmla="*/ 1299127 h 1494414"/>
              <a:gd name="connsiteX15" fmla="*/ 1093471 w 1294775"/>
              <a:gd name="connsiteY15" fmla="*/ 1232452 h 1494414"/>
              <a:gd name="connsiteX16" fmla="*/ 1096329 w 1294775"/>
              <a:gd name="connsiteY16" fmla="*/ 1218165 h 1494414"/>
              <a:gd name="connsiteX17" fmla="*/ 1067754 w 1294775"/>
              <a:gd name="connsiteY17" fmla="*/ 1182922 h 1494414"/>
              <a:gd name="connsiteX18" fmla="*/ 915354 w 1294775"/>
              <a:gd name="connsiteY18" fmla="*/ 1146727 h 1494414"/>
              <a:gd name="connsiteX19" fmla="*/ 629603 w 1294775"/>
              <a:gd name="connsiteY19" fmla="*/ 959085 h 1494414"/>
              <a:gd name="connsiteX20" fmla="*/ 581978 w 1294775"/>
              <a:gd name="connsiteY20" fmla="*/ 940035 h 1494414"/>
              <a:gd name="connsiteX21" fmla="*/ 769428 w 1294775"/>
              <a:gd name="connsiteY21" fmla="*/ 930779 h 1494414"/>
              <a:gd name="connsiteX22" fmla="*/ 709614 w 1294775"/>
              <a:gd name="connsiteY22" fmla="*/ 944798 h 1494414"/>
              <a:gd name="connsiteX23" fmla="*/ 825819 w 1294775"/>
              <a:gd name="connsiteY23" fmla="*/ 1016235 h 1494414"/>
              <a:gd name="connsiteX24" fmla="*/ 769428 w 1294775"/>
              <a:gd name="connsiteY24" fmla="*/ 930779 h 1494414"/>
              <a:gd name="connsiteX25" fmla="*/ 1032511 w 1294775"/>
              <a:gd name="connsiteY25" fmla="*/ 852405 h 1494414"/>
              <a:gd name="connsiteX26" fmla="*/ 884873 w 1294775"/>
              <a:gd name="connsiteY26" fmla="*/ 982897 h 1494414"/>
              <a:gd name="connsiteX27" fmla="*/ 1031558 w 1294775"/>
              <a:gd name="connsiteY27" fmla="*/ 1137203 h 1494414"/>
              <a:gd name="connsiteX28" fmla="*/ 1189673 w 1294775"/>
              <a:gd name="connsiteY28" fmla="*/ 993375 h 1494414"/>
              <a:gd name="connsiteX29" fmla="*/ 1032511 w 1294775"/>
              <a:gd name="connsiteY29" fmla="*/ 852405 h 1494414"/>
              <a:gd name="connsiteX30" fmla="*/ 976878 w 1294775"/>
              <a:gd name="connsiteY30" fmla="*/ 51629 h 1494414"/>
              <a:gd name="connsiteX31" fmla="*/ 870586 w 1294775"/>
              <a:gd name="connsiteY31" fmla="*/ 102788 h 1494414"/>
              <a:gd name="connsiteX32" fmla="*/ 766763 w 1294775"/>
              <a:gd name="connsiteY32" fmla="*/ 286620 h 1494414"/>
              <a:gd name="connsiteX33" fmla="*/ 561976 w 1294775"/>
              <a:gd name="connsiteY33" fmla="*/ 426638 h 1494414"/>
              <a:gd name="connsiteX34" fmla="*/ 311468 w 1294775"/>
              <a:gd name="connsiteY34" fmla="*/ 450450 h 1494414"/>
              <a:gd name="connsiteX35" fmla="*/ 234316 w 1294775"/>
              <a:gd name="connsiteY35" fmla="*/ 517125 h 1494414"/>
              <a:gd name="connsiteX36" fmla="*/ 130493 w 1294775"/>
              <a:gd name="connsiteY36" fmla="*/ 842880 h 1494414"/>
              <a:gd name="connsiteX37" fmla="*/ 56198 w 1294775"/>
              <a:gd name="connsiteY37" fmla="*/ 1156253 h 1494414"/>
              <a:gd name="connsiteX38" fmla="*/ 102871 w 1294775"/>
              <a:gd name="connsiteY38" fmla="*/ 1242930 h 1494414"/>
              <a:gd name="connsiteX39" fmla="*/ 658178 w 1294775"/>
              <a:gd name="connsiteY39" fmla="*/ 1437240 h 1494414"/>
              <a:gd name="connsiteX40" fmla="*/ 906781 w 1294775"/>
              <a:gd name="connsiteY40" fmla="*/ 1388663 h 1494414"/>
              <a:gd name="connsiteX41" fmla="*/ 906781 w 1294775"/>
              <a:gd name="connsiteY41" fmla="*/ 1341990 h 1494414"/>
              <a:gd name="connsiteX42" fmla="*/ 786766 w 1294775"/>
              <a:gd name="connsiteY42" fmla="*/ 1325798 h 1494414"/>
              <a:gd name="connsiteX43" fmla="*/ 468631 w 1294775"/>
              <a:gd name="connsiteY43" fmla="*/ 1303890 h 1494414"/>
              <a:gd name="connsiteX44" fmla="*/ 234316 w 1294775"/>
              <a:gd name="connsiteY44" fmla="*/ 1169588 h 1494414"/>
              <a:gd name="connsiteX45" fmla="*/ 208598 w 1294775"/>
              <a:gd name="connsiteY45" fmla="*/ 1101008 h 1494414"/>
              <a:gd name="connsiteX46" fmla="*/ 299086 w 1294775"/>
              <a:gd name="connsiteY46" fmla="*/ 776205 h 1494414"/>
              <a:gd name="connsiteX47" fmla="*/ 338138 w 1294775"/>
              <a:gd name="connsiteY47" fmla="*/ 740010 h 1494414"/>
              <a:gd name="connsiteX48" fmla="*/ 350521 w 1294775"/>
              <a:gd name="connsiteY48" fmla="*/ 792398 h 1494414"/>
              <a:gd name="connsiteX49" fmla="*/ 268606 w 1294775"/>
              <a:gd name="connsiteY49" fmla="*/ 1087673 h 1494414"/>
              <a:gd name="connsiteX50" fmla="*/ 310516 w 1294775"/>
              <a:gd name="connsiteY50" fmla="*/ 1071480 h 1494414"/>
              <a:gd name="connsiteX51" fmla="*/ 367666 w 1294775"/>
              <a:gd name="connsiteY51" fmla="*/ 996233 h 1494414"/>
              <a:gd name="connsiteX52" fmla="*/ 609601 w 1294775"/>
              <a:gd name="connsiteY52" fmla="*/ 893363 h 1494414"/>
              <a:gd name="connsiteX53" fmla="*/ 700088 w 1294775"/>
              <a:gd name="connsiteY53" fmla="*/ 917175 h 1494414"/>
              <a:gd name="connsiteX54" fmla="*/ 814388 w 1294775"/>
              <a:gd name="connsiteY54" fmla="*/ 893363 h 1494414"/>
              <a:gd name="connsiteX55" fmla="*/ 912496 w 1294775"/>
              <a:gd name="connsiteY55" fmla="*/ 797160 h 1494414"/>
              <a:gd name="connsiteX56" fmla="*/ 922021 w 1294775"/>
              <a:gd name="connsiteY56" fmla="*/ 764775 h 1494414"/>
              <a:gd name="connsiteX57" fmla="*/ 959168 w 1294775"/>
              <a:gd name="connsiteY57" fmla="*/ 784778 h 1494414"/>
              <a:gd name="connsiteX58" fmla="*/ 1001078 w 1294775"/>
              <a:gd name="connsiteY58" fmla="*/ 803828 h 1494414"/>
              <a:gd name="connsiteX59" fmla="*/ 1066801 w 1294775"/>
              <a:gd name="connsiteY59" fmla="*/ 796208 h 1494414"/>
              <a:gd name="connsiteX60" fmla="*/ 1093471 w 1294775"/>
              <a:gd name="connsiteY60" fmla="*/ 760013 h 1494414"/>
              <a:gd name="connsiteX61" fmla="*/ 1041083 w 1294775"/>
              <a:gd name="connsiteY61" fmla="*/ 582848 h 1494414"/>
              <a:gd name="connsiteX62" fmla="*/ 1044893 w 1294775"/>
              <a:gd name="connsiteY62" fmla="*/ 499980 h 1494414"/>
              <a:gd name="connsiteX63" fmla="*/ 979171 w 1294775"/>
              <a:gd name="connsiteY63" fmla="*/ 291383 h 1494414"/>
              <a:gd name="connsiteX64" fmla="*/ 947738 w 1294775"/>
              <a:gd name="connsiteY64" fmla="*/ 269475 h 1494414"/>
              <a:gd name="connsiteX65" fmla="*/ 908686 w 1294775"/>
              <a:gd name="connsiteY65" fmla="*/ 185655 h 1494414"/>
              <a:gd name="connsiteX66" fmla="*/ 922973 w 1294775"/>
              <a:gd name="connsiteY66" fmla="*/ 151365 h 1494414"/>
              <a:gd name="connsiteX67" fmla="*/ 944881 w 1294775"/>
              <a:gd name="connsiteY67" fmla="*/ 178035 h 1494414"/>
              <a:gd name="connsiteX68" fmla="*/ 1016318 w 1294775"/>
              <a:gd name="connsiteY68" fmla="*/ 273285 h 1494414"/>
              <a:gd name="connsiteX69" fmla="*/ 1071563 w 1294775"/>
              <a:gd name="connsiteY69" fmla="*/ 318053 h 1494414"/>
              <a:gd name="connsiteX70" fmla="*/ 1108711 w 1294775"/>
              <a:gd name="connsiteY70" fmla="*/ 396158 h 1494414"/>
              <a:gd name="connsiteX71" fmla="*/ 1076326 w 1294775"/>
              <a:gd name="connsiteY71" fmla="*/ 534270 h 1494414"/>
              <a:gd name="connsiteX72" fmla="*/ 1216343 w 1294775"/>
              <a:gd name="connsiteY72" fmla="*/ 399968 h 1494414"/>
              <a:gd name="connsiteX73" fmla="*/ 1243966 w 1294775"/>
              <a:gd name="connsiteY73" fmla="*/ 277095 h 1494414"/>
              <a:gd name="connsiteX74" fmla="*/ 1067753 w 1294775"/>
              <a:gd name="connsiteY74" fmla="*/ 69450 h 1494414"/>
              <a:gd name="connsiteX75" fmla="*/ 1014845 w 1294775"/>
              <a:gd name="connsiteY75" fmla="*/ 52960 h 1494414"/>
              <a:gd name="connsiteX76" fmla="*/ 976878 w 1294775"/>
              <a:gd name="connsiteY76" fmla="*/ 51629 h 1494414"/>
              <a:gd name="connsiteX77" fmla="*/ 981240 w 1294775"/>
              <a:gd name="connsiteY77" fmla="*/ 930 h 1494414"/>
              <a:gd name="connsiteX78" fmla="*/ 1091566 w 1294775"/>
              <a:gd name="connsiteY78" fmla="*/ 14205 h 1494414"/>
              <a:gd name="connsiteX79" fmla="*/ 1283019 w 1294775"/>
              <a:gd name="connsiteY79" fmla="*/ 379012 h 1494414"/>
              <a:gd name="connsiteX80" fmla="*/ 1143954 w 1294775"/>
              <a:gd name="connsiteY80" fmla="*/ 557130 h 1494414"/>
              <a:gd name="connsiteX81" fmla="*/ 1123951 w 1294775"/>
              <a:gd name="connsiteY81" fmla="*/ 633330 h 1494414"/>
              <a:gd name="connsiteX82" fmla="*/ 1151574 w 1294775"/>
              <a:gd name="connsiteY82" fmla="*/ 781920 h 1494414"/>
              <a:gd name="connsiteX83" fmla="*/ 1187769 w 1294775"/>
              <a:gd name="connsiteY83" fmla="*/ 860977 h 1494414"/>
              <a:gd name="connsiteX84" fmla="*/ 1218249 w 1294775"/>
              <a:gd name="connsiteY84" fmla="*/ 1083862 h 1494414"/>
              <a:gd name="connsiteX85" fmla="*/ 1144906 w 1294775"/>
              <a:gd name="connsiteY85" fmla="*/ 1246740 h 1494414"/>
              <a:gd name="connsiteX86" fmla="*/ 1022034 w 1294775"/>
              <a:gd name="connsiteY86" fmla="*/ 1376280 h 1494414"/>
              <a:gd name="connsiteX87" fmla="*/ 955359 w 1294775"/>
              <a:gd name="connsiteY87" fmla="*/ 1411522 h 1494414"/>
              <a:gd name="connsiteX88" fmla="*/ 615316 w 1294775"/>
              <a:gd name="connsiteY88" fmla="*/ 1475340 h 1494414"/>
              <a:gd name="connsiteX89" fmla="*/ 137161 w 1294775"/>
              <a:gd name="connsiteY89" fmla="*/ 1317225 h 1494414"/>
              <a:gd name="connsiteX90" fmla="*/ 85726 w 1294775"/>
              <a:gd name="connsiteY90" fmla="*/ 1292460 h 1494414"/>
              <a:gd name="connsiteX91" fmla="*/ 5716 w 1294775"/>
              <a:gd name="connsiteY91" fmla="*/ 1129582 h 1494414"/>
              <a:gd name="connsiteX92" fmla="*/ 193359 w 1294775"/>
              <a:gd name="connsiteY92" fmla="*/ 473310 h 1494414"/>
              <a:gd name="connsiteX93" fmla="*/ 288609 w 1294775"/>
              <a:gd name="connsiteY93" fmla="*/ 397110 h 1494414"/>
              <a:gd name="connsiteX94" fmla="*/ 494349 w 1294775"/>
              <a:gd name="connsiteY94" fmla="*/ 375202 h 1494414"/>
              <a:gd name="connsiteX95" fmla="*/ 742951 w 1294775"/>
              <a:gd name="connsiteY95" fmla="*/ 193275 h 1494414"/>
              <a:gd name="connsiteX96" fmla="*/ 981240 w 1294775"/>
              <a:gd name="connsiteY96" fmla="*/ 930 h 149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294775" h="1494414">
                <a:moveTo>
                  <a:pt x="309563" y="1118153"/>
                </a:moveTo>
                <a:cubicBezTo>
                  <a:pt x="294323" y="1132441"/>
                  <a:pt x="267653" y="1141966"/>
                  <a:pt x="311468" y="1164826"/>
                </a:cubicBezTo>
                <a:cubicBezTo>
                  <a:pt x="313373" y="1147680"/>
                  <a:pt x="318136" y="1134345"/>
                  <a:pt x="309563" y="1118153"/>
                </a:cubicBezTo>
                <a:close/>
                <a:moveTo>
                  <a:pt x="561262" y="1094578"/>
                </a:moveTo>
                <a:cubicBezTo>
                  <a:pt x="556262" y="1092911"/>
                  <a:pt x="550547" y="1093388"/>
                  <a:pt x="542927" y="1098150"/>
                </a:cubicBezTo>
                <a:cubicBezTo>
                  <a:pt x="489586" y="1133392"/>
                  <a:pt x="435294" y="1167682"/>
                  <a:pt x="374334" y="1205782"/>
                </a:cubicBezTo>
                <a:cubicBezTo>
                  <a:pt x="439104" y="1236263"/>
                  <a:pt x="498159" y="1256265"/>
                  <a:pt x="549594" y="1288650"/>
                </a:cubicBezTo>
                <a:cubicBezTo>
                  <a:pt x="634367" y="1340085"/>
                  <a:pt x="704852" y="1293413"/>
                  <a:pt x="787719" y="1271505"/>
                </a:cubicBezTo>
                <a:cubicBezTo>
                  <a:pt x="711519" y="1211497"/>
                  <a:pt x="643892" y="1158157"/>
                  <a:pt x="575311" y="1103865"/>
                </a:cubicBezTo>
                <a:cubicBezTo>
                  <a:pt x="570549" y="1100055"/>
                  <a:pt x="566263" y="1096245"/>
                  <a:pt x="561262" y="1094578"/>
                </a:cubicBezTo>
                <a:close/>
                <a:moveTo>
                  <a:pt x="581978" y="940035"/>
                </a:moveTo>
                <a:cubicBezTo>
                  <a:pt x="469583" y="938130"/>
                  <a:pt x="386716" y="1017187"/>
                  <a:pt x="381001" y="1137202"/>
                </a:cubicBezTo>
                <a:cubicBezTo>
                  <a:pt x="412433" y="1118152"/>
                  <a:pt x="439103" y="1101960"/>
                  <a:pt x="466726" y="1084815"/>
                </a:cubicBezTo>
                <a:cubicBezTo>
                  <a:pt x="572453" y="1020997"/>
                  <a:pt x="543878" y="1019092"/>
                  <a:pt x="645796" y="1092435"/>
                </a:cubicBezTo>
                <a:cubicBezTo>
                  <a:pt x="742951" y="1161967"/>
                  <a:pt x="834391" y="1242930"/>
                  <a:pt x="941071" y="1299127"/>
                </a:cubicBezTo>
                <a:cubicBezTo>
                  <a:pt x="1029654" y="1345800"/>
                  <a:pt x="1064896" y="1328655"/>
                  <a:pt x="1093471" y="1232452"/>
                </a:cubicBezTo>
                <a:cubicBezTo>
                  <a:pt x="1094424" y="1227690"/>
                  <a:pt x="1094424" y="1222927"/>
                  <a:pt x="1096329" y="1218165"/>
                </a:cubicBezTo>
                <a:cubicBezTo>
                  <a:pt x="1106806" y="1189590"/>
                  <a:pt x="1102044" y="1177207"/>
                  <a:pt x="1067754" y="1182922"/>
                </a:cubicBezTo>
                <a:cubicBezTo>
                  <a:pt x="1012508" y="1191495"/>
                  <a:pt x="959169" y="1182922"/>
                  <a:pt x="915354" y="1146727"/>
                </a:cubicBezTo>
                <a:cubicBezTo>
                  <a:pt x="826771" y="1073385"/>
                  <a:pt x="723901" y="1023855"/>
                  <a:pt x="629603" y="959085"/>
                </a:cubicBezTo>
                <a:cubicBezTo>
                  <a:pt x="615316" y="949560"/>
                  <a:pt x="600076" y="940035"/>
                  <a:pt x="581978" y="940035"/>
                </a:cubicBezTo>
                <a:close/>
                <a:moveTo>
                  <a:pt x="769428" y="930779"/>
                </a:moveTo>
                <a:cubicBezTo>
                  <a:pt x="753608" y="932356"/>
                  <a:pt x="733903" y="937178"/>
                  <a:pt x="709614" y="944798"/>
                </a:cubicBezTo>
                <a:cubicBezTo>
                  <a:pt x="745809" y="970515"/>
                  <a:pt x="782004" y="995280"/>
                  <a:pt x="825819" y="1016235"/>
                </a:cubicBezTo>
                <a:cubicBezTo>
                  <a:pt x="829391" y="950513"/>
                  <a:pt x="816889" y="926046"/>
                  <a:pt x="769428" y="930779"/>
                </a:cubicBezTo>
                <a:close/>
                <a:moveTo>
                  <a:pt x="1032511" y="852405"/>
                </a:moveTo>
                <a:cubicBezTo>
                  <a:pt x="952501" y="853357"/>
                  <a:pt x="885826" y="911460"/>
                  <a:pt x="884873" y="982897"/>
                </a:cubicBezTo>
                <a:cubicBezTo>
                  <a:pt x="883921" y="1067670"/>
                  <a:pt x="948691" y="1137203"/>
                  <a:pt x="1031558" y="1137203"/>
                </a:cubicBezTo>
                <a:cubicBezTo>
                  <a:pt x="1117283" y="1137203"/>
                  <a:pt x="1188721" y="1072432"/>
                  <a:pt x="1189673" y="993375"/>
                </a:cubicBezTo>
                <a:cubicBezTo>
                  <a:pt x="1189673" y="909555"/>
                  <a:pt x="1125856" y="852405"/>
                  <a:pt x="1032511" y="852405"/>
                </a:cubicBezTo>
                <a:close/>
                <a:moveTo>
                  <a:pt x="976878" y="51629"/>
                </a:moveTo>
                <a:cubicBezTo>
                  <a:pt x="939601" y="54970"/>
                  <a:pt x="904340" y="72249"/>
                  <a:pt x="870586" y="102788"/>
                </a:cubicBezTo>
                <a:cubicBezTo>
                  <a:pt x="814388" y="153270"/>
                  <a:pt x="791528" y="219945"/>
                  <a:pt x="766763" y="286620"/>
                </a:cubicBezTo>
                <a:cubicBezTo>
                  <a:pt x="727711" y="390443"/>
                  <a:pt x="674371" y="428543"/>
                  <a:pt x="561976" y="426638"/>
                </a:cubicBezTo>
                <a:cubicBezTo>
                  <a:pt x="477203" y="425685"/>
                  <a:pt x="394336" y="431400"/>
                  <a:pt x="311468" y="450450"/>
                </a:cubicBezTo>
                <a:cubicBezTo>
                  <a:pt x="272416" y="459975"/>
                  <a:pt x="246698" y="477120"/>
                  <a:pt x="234316" y="517125"/>
                </a:cubicBezTo>
                <a:cubicBezTo>
                  <a:pt x="200978" y="625710"/>
                  <a:pt x="165736" y="734295"/>
                  <a:pt x="130493" y="842880"/>
                </a:cubicBezTo>
                <a:cubicBezTo>
                  <a:pt x="98108" y="944798"/>
                  <a:pt x="67628" y="1047668"/>
                  <a:pt x="56198" y="1156253"/>
                </a:cubicBezTo>
                <a:cubicBezTo>
                  <a:pt x="51436" y="1199115"/>
                  <a:pt x="63818" y="1223880"/>
                  <a:pt x="102871" y="1242930"/>
                </a:cubicBezTo>
                <a:cubicBezTo>
                  <a:pt x="280036" y="1330560"/>
                  <a:pt x="470536" y="1381996"/>
                  <a:pt x="658178" y="1437240"/>
                </a:cubicBezTo>
                <a:cubicBezTo>
                  <a:pt x="742951" y="1462005"/>
                  <a:pt x="831533" y="1443908"/>
                  <a:pt x="906781" y="1388663"/>
                </a:cubicBezTo>
                <a:cubicBezTo>
                  <a:pt x="927736" y="1373423"/>
                  <a:pt x="937261" y="1361993"/>
                  <a:pt x="906781" y="1341990"/>
                </a:cubicBezTo>
                <a:cubicBezTo>
                  <a:pt x="866776" y="1315321"/>
                  <a:pt x="832486" y="1311510"/>
                  <a:pt x="786766" y="1325798"/>
                </a:cubicBezTo>
                <a:cubicBezTo>
                  <a:pt x="586741" y="1385805"/>
                  <a:pt x="648653" y="1386758"/>
                  <a:pt x="468631" y="1303890"/>
                </a:cubicBezTo>
                <a:cubicBezTo>
                  <a:pt x="386716" y="1265790"/>
                  <a:pt x="304801" y="1228643"/>
                  <a:pt x="234316" y="1169588"/>
                </a:cubicBezTo>
                <a:cubicBezTo>
                  <a:pt x="211456" y="1150538"/>
                  <a:pt x="199073" y="1132440"/>
                  <a:pt x="208598" y="1101008"/>
                </a:cubicBezTo>
                <a:cubicBezTo>
                  <a:pt x="240031" y="993375"/>
                  <a:pt x="268606" y="884790"/>
                  <a:pt x="299086" y="776205"/>
                </a:cubicBezTo>
                <a:cubicBezTo>
                  <a:pt x="303848" y="757155"/>
                  <a:pt x="309563" y="731438"/>
                  <a:pt x="338138" y="740010"/>
                </a:cubicBezTo>
                <a:cubicBezTo>
                  <a:pt x="366713" y="748583"/>
                  <a:pt x="355283" y="774300"/>
                  <a:pt x="350521" y="792398"/>
                </a:cubicBezTo>
                <a:cubicBezTo>
                  <a:pt x="323851" y="891458"/>
                  <a:pt x="296228" y="989565"/>
                  <a:pt x="268606" y="1087673"/>
                </a:cubicBezTo>
                <a:cubicBezTo>
                  <a:pt x="289561" y="1096245"/>
                  <a:pt x="299086" y="1081958"/>
                  <a:pt x="310516" y="1071480"/>
                </a:cubicBezTo>
                <a:cubicBezTo>
                  <a:pt x="333376" y="1049573"/>
                  <a:pt x="351473" y="1023855"/>
                  <a:pt x="367666" y="996233"/>
                </a:cubicBezTo>
                <a:cubicBezTo>
                  <a:pt x="401956" y="938130"/>
                  <a:pt x="547688" y="871455"/>
                  <a:pt x="609601" y="893363"/>
                </a:cubicBezTo>
                <a:cubicBezTo>
                  <a:pt x="651511" y="907650"/>
                  <a:pt x="659131" y="921938"/>
                  <a:pt x="700088" y="917175"/>
                </a:cubicBezTo>
                <a:cubicBezTo>
                  <a:pt x="723901" y="914318"/>
                  <a:pt x="783908" y="898125"/>
                  <a:pt x="814388" y="893363"/>
                </a:cubicBezTo>
                <a:cubicBezTo>
                  <a:pt x="870586" y="882885"/>
                  <a:pt x="895351" y="877170"/>
                  <a:pt x="912496" y="797160"/>
                </a:cubicBezTo>
                <a:cubicBezTo>
                  <a:pt x="912496" y="785730"/>
                  <a:pt x="904876" y="770490"/>
                  <a:pt x="922021" y="764775"/>
                </a:cubicBezTo>
                <a:cubicBezTo>
                  <a:pt x="940118" y="759060"/>
                  <a:pt x="954406" y="767633"/>
                  <a:pt x="959168" y="784778"/>
                </a:cubicBezTo>
                <a:cubicBezTo>
                  <a:pt x="966788" y="808590"/>
                  <a:pt x="983933" y="805733"/>
                  <a:pt x="1001078" y="803828"/>
                </a:cubicBezTo>
                <a:cubicBezTo>
                  <a:pt x="1022986" y="800970"/>
                  <a:pt x="1044893" y="796208"/>
                  <a:pt x="1066801" y="796208"/>
                </a:cubicBezTo>
                <a:cubicBezTo>
                  <a:pt x="1095376" y="796208"/>
                  <a:pt x="1096328" y="782873"/>
                  <a:pt x="1093471" y="760013"/>
                </a:cubicBezTo>
                <a:cubicBezTo>
                  <a:pt x="1084898" y="698100"/>
                  <a:pt x="1069658" y="637140"/>
                  <a:pt x="1041083" y="582848"/>
                </a:cubicBezTo>
                <a:cubicBezTo>
                  <a:pt x="1023938" y="549510"/>
                  <a:pt x="1032511" y="527603"/>
                  <a:pt x="1044893" y="499980"/>
                </a:cubicBezTo>
                <a:cubicBezTo>
                  <a:pt x="1090613" y="396158"/>
                  <a:pt x="1076326" y="350438"/>
                  <a:pt x="979171" y="291383"/>
                </a:cubicBezTo>
                <a:cubicBezTo>
                  <a:pt x="967741" y="284715"/>
                  <a:pt x="957263" y="278048"/>
                  <a:pt x="947738" y="269475"/>
                </a:cubicBezTo>
                <a:cubicBezTo>
                  <a:pt x="922973" y="247568"/>
                  <a:pt x="910591" y="218993"/>
                  <a:pt x="908686" y="185655"/>
                </a:cubicBezTo>
                <a:cubicBezTo>
                  <a:pt x="907733" y="172320"/>
                  <a:pt x="905828" y="154223"/>
                  <a:pt x="922973" y="151365"/>
                </a:cubicBezTo>
                <a:cubicBezTo>
                  <a:pt x="937261" y="149460"/>
                  <a:pt x="942976" y="165653"/>
                  <a:pt x="944881" y="178035"/>
                </a:cubicBezTo>
                <a:cubicBezTo>
                  <a:pt x="951548" y="222803"/>
                  <a:pt x="981076" y="249473"/>
                  <a:pt x="1016318" y="273285"/>
                </a:cubicBezTo>
                <a:cubicBezTo>
                  <a:pt x="1035368" y="286620"/>
                  <a:pt x="1052513" y="303765"/>
                  <a:pt x="1071563" y="318053"/>
                </a:cubicBezTo>
                <a:cubicBezTo>
                  <a:pt x="1098233" y="338055"/>
                  <a:pt x="1107758" y="363773"/>
                  <a:pt x="1108711" y="396158"/>
                </a:cubicBezTo>
                <a:cubicBezTo>
                  <a:pt x="1110616" y="444735"/>
                  <a:pt x="1094423" y="488550"/>
                  <a:pt x="1076326" y="534270"/>
                </a:cubicBezTo>
                <a:cubicBezTo>
                  <a:pt x="1131571" y="496170"/>
                  <a:pt x="1177291" y="450450"/>
                  <a:pt x="1216343" y="399968"/>
                </a:cubicBezTo>
                <a:cubicBezTo>
                  <a:pt x="1242061" y="363773"/>
                  <a:pt x="1249681" y="320910"/>
                  <a:pt x="1243966" y="277095"/>
                </a:cubicBezTo>
                <a:cubicBezTo>
                  <a:pt x="1229678" y="169463"/>
                  <a:pt x="1157288" y="111360"/>
                  <a:pt x="1067753" y="69450"/>
                </a:cubicBezTo>
                <a:cubicBezTo>
                  <a:pt x="1049656" y="61116"/>
                  <a:pt x="1032035" y="55639"/>
                  <a:pt x="1014845" y="52960"/>
                </a:cubicBezTo>
                <a:cubicBezTo>
                  <a:pt x="1001952" y="50951"/>
                  <a:pt x="989303" y="50515"/>
                  <a:pt x="976878" y="51629"/>
                </a:cubicBezTo>
                <a:close/>
                <a:moveTo>
                  <a:pt x="981240" y="930"/>
                </a:moveTo>
                <a:cubicBezTo>
                  <a:pt x="1017271" y="-2047"/>
                  <a:pt x="1054657" y="2061"/>
                  <a:pt x="1091566" y="14205"/>
                </a:cubicBezTo>
                <a:cubicBezTo>
                  <a:pt x="1231584" y="60877"/>
                  <a:pt x="1329691" y="247567"/>
                  <a:pt x="1283019" y="379012"/>
                </a:cubicBezTo>
                <a:cubicBezTo>
                  <a:pt x="1256349" y="453307"/>
                  <a:pt x="1201104" y="506647"/>
                  <a:pt x="1143954" y="557130"/>
                </a:cubicBezTo>
                <a:cubicBezTo>
                  <a:pt x="1118236" y="579990"/>
                  <a:pt x="1109664" y="599040"/>
                  <a:pt x="1123951" y="633330"/>
                </a:cubicBezTo>
                <a:cubicBezTo>
                  <a:pt x="1143954" y="680002"/>
                  <a:pt x="1147764" y="731437"/>
                  <a:pt x="1151574" y="781920"/>
                </a:cubicBezTo>
                <a:cubicBezTo>
                  <a:pt x="1154431" y="812400"/>
                  <a:pt x="1163004" y="839070"/>
                  <a:pt x="1187769" y="860977"/>
                </a:cubicBezTo>
                <a:cubicBezTo>
                  <a:pt x="1253491" y="918127"/>
                  <a:pt x="1267779" y="1010520"/>
                  <a:pt x="1218249" y="1083862"/>
                </a:cubicBezTo>
                <a:cubicBezTo>
                  <a:pt x="1183959" y="1134345"/>
                  <a:pt x="1157289" y="1185780"/>
                  <a:pt x="1144906" y="1246740"/>
                </a:cubicBezTo>
                <a:cubicBezTo>
                  <a:pt x="1130619" y="1311510"/>
                  <a:pt x="1094424" y="1362945"/>
                  <a:pt x="1022034" y="1376280"/>
                </a:cubicBezTo>
                <a:cubicBezTo>
                  <a:pt x="997269" y="1381042"/>
                  <a:pt x="974409" y="1395330"/>
                  <a:pt x="955359" y="1411522"/>
                </a:cubicBezTo>
                <a:cubicBezTo>
                  <a:pt x="854394" y="1502962"/>
                  <a:pt x="733426" y="1509630"/>
                  <a:pt x="615316" y="1475340"/>
                </a:cubicBezTo>
                <a:cubicBezTo>
                  <a:pt x="454344" y="1428667"/>
                  <a:pt x="291466" y="1385805"/>
                  <a:pt x="137161" y="1317225"/>
                </a:cubicBezTo>
                <a:cubicBezTo>
                  <a:pt x="120016" y="1309605"/>
                  <a:pt x="102871" y="1301032"/>
                  <a:pt x="85726" y="1292460"/>
                </a:cubicBezTo>
                <a:cubicBezTo>
                  <a:pt x="-951" y="1244835"/>
                  <a:pt x="-8571" y="1226737"/>
                  <a:pt x="5716" y="1129582"/>
                </a:cubicBezTo>
                <a:cubicBezTo>
                  <a:pt x="37149" y="901935"/>
                  <a:pt x="110491" y="685717"/>
                  <a:pt x="193359" y="473310"/>
                </a:cubicBezTo>
                <a:cubicBezTo>
                  <a:pt x="210504" y="428542"/>
                  <a:pt x="243841" y="405682"/>
                  <a:pt x="288609" y="397110"/>
                </a:cubicBezTo>
                <a:cubicBezTo>
                  <a:pt x="360999" y="382822"/>
                  <a:pt x="433389" y="373297"/>
                  <a:pt x="494349" y="375202"/>
                </a:cubicBezTo>
                <a:cubicBezTo>
                  <a:pt x="661989" y="375202"/>
                  <a:pt x="695326" y="349485"/>
                  <a:pt x="742951" y="193275"/>
                </a:cubicBezTo>
                <a:cubicBezTo>
                  <a:pt x="777241" y="82547"/>
                  <a:pt x="873146" y="9859"/>
                  <a:pt x="981240" y="930"/>
                </a:cubicBezTo>
                <a:close/>
              </a:path>
            </a:pathLst>
          </a:custGeom>
          <a:solidFill>
            <a:schemeClr val="accent2"/>
          </a:solidFill>
          <a:ln w="9525" cap="flat">
            <a:noFill/>
            <a:prstDash val="solid"/>
            <a:miter/>
          </a:ln>
        </p:spPr>
        <p:txBody>
          <a:bodyPr rtlCol="0" anchor="ctr"/>
          <a:lstStyle/>
          <a:p>
            <a:endParaRPr lang="en-US">
              <a:cs typeface="B Nazanin" panose="00000400000000000000" pitchFamily="2" charset="-78"/>
            </a:endParaRPr>
          </a:p>
        </p:txBody>
      </p:sp>
    </p:spTree>
    <p:extLst>
      <p:ext uri="{BB962C8B-B14F-4D97-AF65-F5344CB8AC3E}">
        <p14:creationId xmlns:p14="http://schemas.microsoft.com/office/powerpoint/2010/main" val="22413503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exagon 5">
            <a:extLst>
              <a:ext uri="{FF2B5EF4-FFF2-40B4-BE49-F238E27FC236}">
                <a16:creationId xmlns:a16="http://schemas.microsoft.com/office/drawing/2014/main" id="{F48C347C-D3FC-44DA-967A-1DBEBFA794F3}"/>
              </a:ext>
            </a:extLst>
          </p:cNvPr>
          <p:cNvSpPr/>
          <p:nvPr/>
        </p:nvSpPr>
        <p:spPr>
          <a:xfrm>
            <a:off x="3701562" y="1767659"/>
            <a:ext cx="4788876" cy="4128340"/>
          </a:xfrm>
          <a:prstGeom prst="hexagon">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Freeform: Shape 2">
            <a:extLst>
              <a:ext uri="{FF2B5EF4-FFF2-40B4-BE49-F238E27FC236}">
                <a16:creationId xmlns:a16="http://schemas.microsoft.com/office/drawing/2014/main" id="{4754B03F-699A-49FE-9112-BFA0A315E56D}"/>
              </a:ext>
            </a:extLst>
          </p:cNvPr>
          <p:cNvSpPr/>
          <p:nvPr/>
        </p:nvSpPr>
        <p:spPr>
          <a:xfrm>
            <a:off x="4359679" y="2311742"/>
            <a:ext cx="1034239" cy="3239145"/>
          </a:xfrm>
          <a:custGeom>
            <a:avLst/>
            <a:gdLst>
              <a:gd name="connsiteX0" fmla="*/ 1033938 w 1034239"/>
              <a:gd name="connsiteY0" fmla="*/ 2169497 h 3239145"/>
              <a:gd name="connsiteX1" fmla="*/ 1009442 w 1034239"/>
              <a:gd name="connsiteY1" fmla="*/ 2098018 h 3239145"/>
              <a:gd name="connsiteX2" fmla="*/ 1012655 w 1034239"/>
              <a:gd name="connsiteY2" fmla="*/ 2060672 h 3239145"/>
              <a:gd name="connsiteX3" fmla="*/ 1019080 w 1034239"/>
              <a:gd name="connsiteY3" fmla="*/ 2042601 h 3239145"/>
              <a:gd name="connsiteX4" fmla="*/ 988560 w 1034239"/>
              <a:gd name="connsiteY4" fmla="*/ 1976342 h 3239145"/>
              <a:gd name="connsiteX5" fmla="*/ 943585 w 1034239"/>
              <a:gd name="connsiteY5" fmla="*/ 1883579 h 3239145"/>
              <a:gd name="connsiteX6" fmla="*/ 917884 w 1034239"/>
              <a:gd name="connsiteY6" fmla="*/ 1827761 h 3239145"/>
              <a:gd name="connsiteX7" fmla="*/ 890577 w 1034239"/>
              <a:gd name="connsiteY7" fmla="*/ 1778368 h 3239145"/>
              <a:gd name="connsiteX8" fmla="*/ 829539 w 1034239"/>
              <a:gd name="connsiteY8" fmla="*/ 1693636 h 3239145"/>
              <a:gd name="connsiteX9" fmla="*/ 773319 w 1034239"/>
              <a:gd name="connsiteY9" fmla="*/ 1596055 h 3239145"/>
              <a:gd name="connsiteX10" fmla="*/ 759264 w 1034239"/>
              <a:gd name="connsiteY10" fmla="*/ 1550276 h 3239145"/>
              <a:gd name="connsiteX11" fmla="*/ 742398 w 1034239"/>
              <a:gd name="connsiteY11" fmla="*/ 1494457 h 3239145"/>
              <a:gd name="connsiteX12" fmla="*/ 737177 w 1034239"/>
              <a:gd name="connsiteY12" fmla="*/ 1358727 h 3239145"/>
              <a:gd name="connsiteX13" fmla="*/ 751634 w 1034239"/>
              <a:gd name="connsiteY13" fmla="*/ 1251909 h 3239145"/>
              <a:gd name="connsiteX14" fmla="*/ 766492 w 1034239"/>
              <a:gd name="connsiteY14" fmla="*/ 1117383 h 3239145"/>
              <a:gd name="connsiteX15" fmla="*/ 800224 w 1034239"/>
              <a:gd name="connsiteY15" fmla="*/ 1043494 h 3239145"/>
              <a:gd name="connsiteX16" fmla="*/ 821106 w 1034239"/>
              <a:gd name="connsiteY16" fmla="*/ 943101 h 3239145"/>
              <a:gd name="connsiteX17" fmla="*/ 749225 w 1034239"/>
              <a:gd name="connsiteY17" fmla="*/ 819016 h 3239145"/>
              <a:gd name="connsiteX18" fmla="*/ 740792 w 1034239"/>
              <a:gd name="connsiteY18" fmla="*/ 808174 h 3239145"/>
              <a:gd name="connsiteX19" fmla="*/ 694209 w 1034239"/>
              <a:gd name="connsiteY19" fmla="*/ 745529 h 3239145"/>
              <a:gd name="connsiteX20" fmla="*/ 687784 w 1034239"/>
              <a:gd name="connsiteY20" fmla="*/ 727056 h 3239145"/>
              <a:gd name="connsiteX21" fmla="*/ 696217 w 1034239"/>
              <a:gd name="connsiteY21" fmla="*/ 591727 h 3239145"/>
              <a:gd name="connsiteX22" fmla="*/ 674131 w 1034239"/>
              <a:gd name="connsiteY22" fmla="*/ 499366 h 3239145"/>
              <a:gd name="connsiteX23" fmla="*/ 669714 w 1034239"/>
              <a:gd name="connsiteY23" fmla="*/ 409414 h 3239145"/>
              <a:gd name="connsiteX24" fmla="*/ 666903 w 1034239"/>
              <a:gd name="connsiteY24" fmla="*/ 394556 h 3239145"/>
              <a:gd name="connsiteX25" fmla="*/ 668910 w 1034239"/>
              <a:gd name="connsiteY25" fmla="*/ 351588 h 3239145"/>
              <a:gd name="connsiteX26" fmla="*/ 665698 w 1034239"/>
              <a:gd name="connsiteY26" fmla="*/ 318258 h 3239145"/>
              <a:gd name="connsiteX27" fmla="*/ 654856 w 1034239"/>
              <a:gd name="connsiteY27" fmla="*/ 285329 h 3239145"/>
              <a:gd name="connsiteX28" fmla="*/ 646423 w 1034239"/>
              <a:gd name="connsiteY28" fmla="*/ 253605 h 3239145"/>
              <a:gd name="connsiteX29" fmla="*/ 633974 w 1034239"/>
              <a:gd name="connsiteY29" fmla="*/ 205416 h 3239145"/>
              <a:gd name="connsiteX30" fmla="*/ 621525 w 1034239"/>
              <a:gd name="connsiteY30" fmla="*/ 179314 h 3239145"/>
              <a:gd name="connsiteX31" fmla="*/ 595021 w 1034239"/>
              <a:gd name="connsiteY31" fmla="*/ 139559 h 3239145"/>
              <a:gd name="connsiteX32" fmla="*/ 594620 w 1034239"/>
              <a:gd name="connsiteY32" fmla="*/ 116669 h 3239145"/>
              <a:gd name="connsiteX33" fmla="*/ 563297 w 1034239"/>
              <a:gd name="connsiteY33" fmla="*/ 52017 h 3239145"/>
              <a:gd name="connsiteX34" fmla="*/ 544825 w 1034239"/>
              <a:gd name="connsiteY34" fmla="*/ 33544 h 3239145"/>
              <a:gd name="connsiteX35" fmla="*/ 479369 w 1034239"/>
              <a:gd name="connsiteY35" fmla="*/ 4631 h 3239145"/>
              <a:gd name="connsiteX36" fmla="*/ 455677 w 1034239"/>
              <a:gd name="connsiteY36" fmla="*/ 616 h 3239145"/>
              <a:gd name="connsiteX37" fmla="*/ 405882 w 1034239"/>
              <a:gd name="connsiteY37" fmla="*/ 1017 h 3239145"/>
              <a:gd name="connsiteX38" fmla="*/ 330387 w 1034239"/>
              <a:gd name="connsiteY38" fmla="*/ 19088 h 3239145"/>
              <a:gd name="connsiteX39" fmla="*/ 287820 w 1034239"/>
              <a:gd name="connsiteY39" fmla="*/ 50410 h 3239145"/>
              <a:gd name="connsiteX40" fmla="*/ 293041 w 1034239"/>
              <a:gd name="connsiteY40" fmla="*/ 78922 h 3239145"/>
              <a:gd name="connsiteX41" fmla="*/ 276175 w 1034239"/>
              <a:gd name="connsiteY41" fmla="*/ 96591 h 3239145"/>
              <a:gd name="connsiteX42" fmla="*/ 260513 w 1034239"/>
              <a:gd name="connsiteY42" fmla="*/ 125905 h 3239145"/>
              <a:gd name="connsiteX43" fmla="*/ 247262 w 1034239"/>
              <a:gd name="connsiteY43" fmla="*/ 176905 h 3239145"/>
              <a:gd name="connsiteX44" fmla="*/ 236018 w 1034239"/>
              <a:gd name="connsiteY44" fmla="*/ 203810 h 3239145"/>
              <a:gd name="connsiteX45" fmla="*/ 223569 w 1034239"/>
              <a:gd name="connsiteY45" fmla="*/ 271274 h 3239145"/>
              <a:gd name="connsiteX46" fmla="*/ 213931 w 1034239"/>
              <a:gd name="connsiteY46" fmla="*/ 309022 h 3239145"/>
              <a:gd name="connsiteX47" fmla="*/ 219152 w 1034239"/>
              <a:gd name="connsiteY47" fmla="*/ 369257 h 3239145"/>
              <a:gd name="connsiteX48" fmla="*/ 208711 w 1034239"/>
              <a:gd name="connsiteY48" fmla="*/ 454792 h 3239145"/>
              <a:gd name="connsiteX49" fmla="*/ 192648 w 1034239"/>
              <a:gd name="connsiteY49" fmla="*/ 535507 h 3239145"/>
              <a:gd name="connsiteX50" fmla="*/ 188632 w 1034239"/>
              <a:gd name="connsiteY50" fmla="*/ 548759 h 3239145"/>
              <a:gd name="connsiteX51" fmla="*/ 189435 w 1034239"/>
              <a:gd name="connsiteY51" fmla="*/ 606184 h 3239145"/>
              <a:gd name="connsiteX52" fmla="*/ 186223 w 1034239"/>
              <a:gd name="connsiteY52" fmla="*/ 635900 h 3239145"/>
              <a:gd name="connsiteX53" fmla="*/ 142853 w 1034239"/>
              <a:gd name="connsiteY53" fmla="*/ 673246 h 3239145"/>
              <a:gd name="connsiteX54" fmla="*/ 16359 w 1034239"/>
              <a:gd name="connsiteY54" fmla="*/ 808575 h 3239145"/>
              <a:gd name="connsiteX55" fmla="*/ 1500 w 1034239"/>
              <a:gd name="connsiteY55" fmla="*/ 864393 h 3239145"/>
              <a:gd name="connsiteX56" fmla="*/ 27602 w 1034239"/>
              <a:gd name="connsiteY56" fmla="*/ 965188 h 3239145"/>
              <a:gd name="connsiteX57" fmla="*/ 102295 w 1034239"/>
              <a:gd name="connsiteY57" fmla="*/ 1158745 h 3239145"/>
              <a:gd name="connsiteX58" fmla="*/ 182609 w 1034239"/>
              <a:gd name="connsiteY58" fmla="*/ 1305719 h 3239145"/>
              <a:gd name="connsiteX59" fmla="*/ 246458 w 1034239"/>
              <a:gd name="connsiteY59" fmla="*/ 1373585 h 3239145"/>
              <a:gd name="connsiteX60" fmla="*/ 252080 w 1034239"/>
              <a:gd name="connsiteY60" fmla="*/ 1391655 h 3239145"/>
              <a:gd name="connsiteX61" fmla="*/ 227585 w 1034239"/>
              <a:gd name="connsiteY61" fmla="*/ 1545055 h 3239145"/>
              <a:gd name="connsiteX62" fmla="*/ 238829 w 1034239"/>
              <a:gd name="connsiteY62" fmla="*/ 1730179 h 3239145"/>
              <a:gd name="connsiteX63" fmla="*/ 209915 w 1034239"/>
              <a:gd name="connsiteY63" fmla="*/ 1842619 h 3239145"/>
              <a:gd name="connsiteX64" fmla="*/ 158916 w 1034239"/>
              <a:gd name="connsiteY64" fmla="*/ 1932571 h 3239145"/>
              <a:gd name="connsiteX65" fmla="*/ 104704 w 1034239"/>
              <a:gd name="connsiteY65" fmla="*/ 2008869 h 3239145"/>
              <a:gd name="connsiteX66" fmla="*/ 133216 w 1034239"/>
              <a:gd name="connsiteY66" fmla="*/ 2085168 h 3239145"/>
              <a:gd name="connsiteX67" fmla="*/ 239230 w 1034239"/>
              <a:gd name="connsiteY67" fmla="*/ 2100829 h 3239145"/>
              <a:gd name="connsiteX68" fmla="*/ 352473 w 1034239"/>
              <a:gd name="connsiteY68" fmla="*/ 2108057 h 3239145"/>
              <a:gd name="connsiteX69" fmla="*/ 376969 w 1034239"/>
              <a:gd name="connsiteY69" fmla="*/ 2129742 h 3239145"/>
              <a:gd name="connsiteX70" fmla="*/ 378173 w 1034239"/>
              <a:gd name="connsiteY70" fmla="*/ 2203229 h 3239145"/>
              <a:gd name="connsiteX71" fmla="*/ 374961 w 1034239"/>
              <a:gd name="connsiteY71" fmla="*/ 2267480 h 3239145"/>
              <a:gd name="connsiteX72" fmla="*/ 365323 w 1034239"/>
              <a:gd name="connsiteY72" fmla="*/ 2334944 h 3239145"/>
              <a:gd name="connsiteX73" fmla="*/ 335607 w 1034239"/>
              <a:gd name="connsiteY73" fmla="*/ 2461037 h 3239145"/>
              <a:gd name="connsiteX74" fmla="*/ 317938 w 1034239"/>
              <a:gd name="connsiteY74" fmla="*/ 2479911 h 3239145"/>
              <a:gd name="connsiteX75" fmla="*/ 331993 w 1034239"/>
              <a:gd name="connsiteY75" fmla="*/ 2497982 h 3239145"/>
              <a:gd name="connsiteX76" fmla="*/ 340426 w 1034239"/>
              <a:gd name="connsiteY76" fmla="*/ 2564643 h 3239145"/>
              <a:gd name="connsiteX77" fmla="*/ 372953 w 1034239"/>
              <a:gd name="connsiteY77" fmla="*/ 2713224 h 3239145"/>
              <a:gd name="connsiteX78" fmla="*/ 404276 w 1034239"/>
              <a:gd name="connsiteY78" fmla="*/ 2861002 h 3239145"/>
              <a:gd name="connsiteX79" fmla="*/ 404276 w 1034239"/>
              <a:gd name="connsiteY79" fmla="*/ 2897544 h 3239145"/>
              <a:gd name="connsiteX80" fmla="*/ 385000 w 1034239"/>
              <a:gd name="connsiteY80" fmla="*/ 3018417 h 3239145"/>
              <a:gd name="connsiteX81" fmla="*/ 378173 w 1034239"/>
              <a:gd name="connsiteY81" fmla="*/ 3040905 h 3239145"/>
              <a:gd name="connsiteX82" fmla="*/ 372551 w 1034239"/>
              <a:gd name="connsiteY82" fmla="*/ 3070220 h 3239145"/>
              <a:gd name="connsiteX83" fmla="*/ 391425 w 1034239"/>
              <a:gd name="connsiteY83" fmla="*/ 3124030 h 3239145"/>
              <a:gd name="connsiteX84" fmla="*/ 418331 w 1034239"/>
              <a:gd name="connsiteY84" fmla="*/ 3213982 h 3239145"/>
              <a:gd name="connsiteX85" fmla="*/ 431984 w 1034239"/>
              <a:gd name="connsiteY85" fmla="*/ 3228439 h 3239145"/>
              <a:gd name="connsiteX86" fmla="*/ 436401 w 1034239"/>
              <a:gd name="connsiteY86" fmla="*/ 3212376 h 3239145"/>
              <a:gd name="connsiteX87" fmla="*/ 436803 w 1034239"/>
              <a:gd name="connsiteY87" fmla="*/ 3137684 h 3239145"/>
              <a:gd name="connsiteX88" fmla="*/ 444031 w 1034239"/>
              <a:gd name="connsiteY88" fmla="*/ 3117605 h 3239145"/>
              <a:gd name="connsiteX89" fmla="*/ 467322 w 1034239"/>
              <a:gd name="connsiteY89" fmla="*/ 3125636 h 3239145"/>
              <a:gd name="connsiteX90" fmla="*/ 512298 w 1034239"/>
              <a:gd name="connsiteY90" fmla="*/ 3169006 h 3239145"/>
              <a:gd name="connsiteX91" fmla="*/ 600644 w 1034239"/>
              <a:gd name="connsiteY91" fmla="*/ 3220809 h 3239145"/>
              <a:gd name="connsiteX92" fmla="*/ 704650 w 1034239"/>
              <a:gd name="connsiteY92" fmla="*/ 3238076 h 3239145"/>
              <a:gd name="connsiteX93" fmla="*/ 792193 w 1034239"/>
              <a:gd name="connsiteY93" fmla="*/ 3223218 h 3239145"/>
              <a:gd name="connsiteX94" fmla="*/ 800626 w 1034239"/>
              <a:gd name="connsiteY94" fmla="*/ 3209565 h 3239145"/>
              <a:gd name="connsiteX95" fmla="*/ 763280 w 1034239"/>
              <a:gd name="connsiteY95" fmla="*/ 3165392 h 3239145"/>
              <a:gd name="connsiteX96" fmla="*/ 748421 w 1034239"/>
              <a:gd name="connsiteY96" fmla="*/ 3157762 h 3239145"/>
              <a:gd name="connsiteX97" fmla="*/ 733965 w 1034239"/>
              <a:gd name="connsiteY97" fmla="*/ 3149329 h 3239145"/>
              <a:gd name="connsiteX98" fmla="*/ 691398 w 1034239"/>
              <a:gd name="connsiteY98" fmla="*/ 3131258 h 3239145"/>
              <a:gd name="connsiteX99" fmla="*/ 650840 w 1034239"/>
              <a:gd name="connsiteY99" fmla="*/ 3028456 h 3239145"/>
              <a:gd name="connsiteX100" fmla="*/ 700635 w 1034239"/>
              <a:gd name="connsiteY100" fmla="*/ 3015606 h 3239145"/>
              <a:gd name="connsiteX101" fmla="*/ 750028 w 1034239"/>
              <a:gd name="connsiteY101" fmla="*/ 3098330 h 3239145"/>
              <a:gd name="connsiteX102" fmla="*/ 799822 w 1034239"/>
              <a:gd name="connsiteY102" fmla="*/ 3173825 h 3239145"/>
              <a:gd name="connsiteX103" fmla="*/ 879333 w 1034239"/>
              <a:gd name="connsiteY103" fmla="*/ 3195108 h 3239145"/>
              <a:gd name="connsiteX104" fmla="*/ 948403 w 1034239"/>
              <a:gd name="connsiteY104" fmla="*/ 3186675 h 3239145"/>
              <a:gd name="connsiteX105" fmla="*/ 960049 w 1034239"/>
              <a:gd name="connsiteY105" fmla="*/ 3159770 h 3239145"/>
              <a:gd name="connsiteX106" fmla="*/ 924309 w 1034239"/>
              <a:gd name="connsiteY106" fmla="*/ 3132865 h 3239145"/>
              <a:gd name="connsiteX107" fmla="*/ 888971 w 1034239"/>
              <a:gd name="connsiteY107" fmla="*/ 3106361 h 3239145"/>
              <a:gd name="connsiteX108" fmla="*/ 885357 w 1034239"/>
              <a:gd name="connsiteY108" fmla="*/ 3049740 h 3239145"/>
              <a:gd name="connsiteX109" fmla="*/ 897806 w 1034239"/>
              <a:gd name="connsiteY109" fmla="*/ 2938103 h 3239145"/>
              <a:gd name="connsiteX110" fmla="*/ 901018 w 1034239"/>
              <a:gd name="connsiteY110" fmla="*/ 2847348 h 3239145"/>
              <a:gd name="connsiteX111" fmla="*/ 928727 w 1034239"/>
              <a:gd name="connsiteY111" fmla="*/ 2644154 h 3239145"/>
              <a:gd name="connsiteX112" fmla="*/ 937561 w 1034239"/>
              <a:gd name="connsiteY112" fmla="*/ 2606004 h 3239145"/>
              <a:gd name="connsiteX113" fmla="*/ 967679 w 1034239"/>
              <a:gd name="connsiteY113" fmla="*/ 2422487 h 3239145"/>
              <a:gd name="connsiteX114" fmla="*/ 1021088 w 1034239"/>
              <a:gd name="connsiteY114" fmla="*/ 2219694 h 3239145"/>
              <a:gd name="connsiteX115" fmla="*/ 1033938 w 1034239"/>
              <a:gd name="connsiteY115" fmla="*/ 2169497 h 3239145"/>
              <a:gd name="connsiteX116" fmla="*/ 348457 w 1034239"/>
              <a:gd name="connsiteY116" fmla="*/ 1170390 h 3239145"/>
              <a:gd name="connsiteX117" fmla="*/ 298261 w 1034239"/>
              <a:gd name="connsiteY117" fmla="*/ 1257933 h 3239145"/>
              <a:gd name="connsiteX118" fmla="*/ 285009 w 1034239"/>
              <a:gd name="connsiteY118" fmla="*/ 1269980 h 3239145"/>
              <a:gd name="connsiteX119" fmla="*/ 277379 w 1034239"/>
              <a:gd name="connsiteY119" fmla="*/ 1257933 h 3239145"/>
              <a:gd name="connsiteX120" fmla="*/ 215136 w 1034239"/>
              <a:gd name="connsiteY120" fmla="*/ 1032651 h 3239145"/>
              <a:gd name="connsiteX121" fmla="*/ 195057 w 1034239"/>
              <a:gd name="connsiteY121" fmla="*/ 907763 h 3239145"/>
              <a:gd name="connsiteX122" fmla="*/ 201884 w 1034239"/>
              <a:gd name="connsiteY122" fmla="*/ 892102 h 3239145"/>
              <a:gd name="connsiteX123" fmla="*/ 273364 w 1034239"/>
              <a:gd name="connsiteY123" fmla="*/ 837087 h 3239145"/>
              <a:gd name="connsiteX124" fmla="*/ 325969 w 1034239"/>
              <a:gd name="connsiteY124" fmla="*/ 958361 h 3239145"/>
              <a:gd name="connsiteX125" fmla="*/ 365323 w 1034239"/>
              <a:gd name="connsiteY125" fmla="*/ 1073210 h 3239145"/>
              <a:gd name="connsiteX126" fmla="*/ 348457 w 1034239"/>
              <a:gd name="connsiteY126" fmla="*/ 1170390 h 3239145"/>
              <a:gd name="connsiteX127" fmla="*/ 814681 w 1034239"/>
              <a:gd name="connsiteY127" fmla="*/ 2290772 h 3239145"/>
              <a:gd name="connsiteX128" fmla="*/ 751232 w 1034239"/>
              <a:gd name="connsiteY128" fmla="*/ 2514045 h 3239145"/>
              <a:gd name="connsiteX129" fmla="*/ 758461 w 1034239"/>
              <a:gd name="connsiteY129" fmla="*/ 2565446 h 3239145"/>
              <a:gd name="connsiteX130" fmla="*/ 764083 w 1034239"/>
              <a:gd name="connsiteY130" fmla="*/ 2709208 h 3239145"/>
              <a:gd name="connsiteX131" fmla="*/ 750429 w 1034239"/>
              <a:gd name="connsiteY131" fmla="*/ 2824860 h 3239145"/>
              <a:gd name="connsiteX132" fmla="*/ 695013 w 1034239"/>
              <a:gd name="connsiteY132" fmla="*/ 2879875 h 3239145"/>
              <a:gd name="connsiteX133" fmla="*/ 641202 w 1034239"/>
              <a:gd name="connsiteY133" fmla="*/ 2948142 h 3239145"/>
              <a:gd name="connsiteX134" fmla="*/ 625139 w 1034239"/>
              <a:gd name="connsiteY134" fmla="*/ 3010787 h 3239145"/>
              <a:gd name="connsiteX135" fmla="*/ 600644 w 1034239"/>
              <a:gd name="connsiteY135" fmla="*/ 3009181 h 3239145"/>
              <a:gd name="connsiteX136" fmla="*/ 568919 w 1034239"/>
              <a:gd name="connsiteY136" fmla="*/ 2885497 h 3239145"/>
              <a:gd name="connsiteX137" fmla="*/ 558479 w 1034239"/>
              <a:gd name="connsiteY137" fmla="*/ 2832892 h 3239145"/>
              <a:gd name="connsiteX138" fmla="*/ 545628 w 1034239"/>
              <a:gd name="connsiteY138" fmla="*/ 2736113 h 3239145"/>
              <a:gd name="connsiteX139" fmla="*/ 527558 w 1034239"/>
              <a:gd name="connsiteY139" fmla="*/ 2626886 h 3239145"/>
              <a:gd name="connsiteX140" fmla="*/ 523140 w 1034239"/>
              <a:gd name="connsiteY140" fmla="*/ 2505210 h 3239145"/>
              <a:gd name="connsiteX141" fmla="*/ 522739 w 1034239"/>
              <a:gd name="connsiteY141" fmla="*/ 2414455 h 3239145"/>
              <a:gd name="connsiteX142" fmla="*/ 528361 w 1034239"/>
              <a:gd name="connsiteY142" fmla="*/ 2393172 h 3239145"/>
              <a:gd name="connsiteX143" fmla="*/ 579360 w 1034239"/>
              <a:gd name="connsiteY143" fmla="*/ 2259449 h 3239145"/>
              <a:gd name="connsiteX144" fmla="*/ 607069 w 1034239"/>
              <a:gd name="connsiteY144" fmla="*/ 2177930 h 3239145"/>
              <a:gd name="connsiteX145" fmla="*/ 610281 w 1034239"/>
              <a:gd name="connsiteY145" fmla="*/ 2162671 h 3239145"/>
              <a:gd name="connsiteX146" fmla="*/ 638793 w 1034239"/>
              <a:gd name="connsiteY146" fmla="*/ 2138576 h 3239145"/>
              <a:gd name="connsiteX147" fmla="*/ 754043 w 1034239"/>
              <a:gd name="connsiteY147" fmla="*/ 2140986 h 3239145"/>
              <a:gd name="connsiteX148" fmla="*/ 774524 w 1034239"/>
              <a:gd name="connsiteY148" fmla="*/ 2151025 h 3239145"/>
              <a:gd name="connsiteX149" fmla="*/ 822712 w 1034239"/>
              <a:gd name="connsiteY149" fmla="*/ 2255032 h 3239145"/>
              <a:gd name="connsiteX150" fmla="*/ 825121 w 1034239"/>
              <a:gd name="connsiteY150" fmla="*/ 2264670 h 3239145"/>
              <a:gd name="connsiteX151" fmla="*/ 814681 w 1034239"/>
              <a:gd name="connsiteY151" fmla="*/ 2290772 h 323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034239" h="3239145">
                <a:moveTo>
                  <a:pt x="1033938" y="2169497"/>
                </a:moveTo>
                <a:cubicBezTo>
                  <a:pt x="1031127" y="2143395"/>
                  <a:pt x="1021088" y="2120506"/>
                  <a:pt x="1009442" y="2098018"/>
                </a:cubicBezTo>
                <a:cubicBezTo>
                  <a:pt x="1002615" y="2084766"/>
                  <a:pt x="999001" y="2072719"/>
                  <a:pt x="1012655" y="2060672"/>
                </a:cubicBezTo>
                <a:cubicBezTo>
                  <a:pt x="1016670" y="2057058"/>
                  <a:pt x="1023096" y="2051034"/>
                  <a:pt x="1019080" y="2042601"/>
                </a:cubicBezTo>
                <a:cubicBezTo>
                  <a:pt x="1008639" y="2020916"/>
                  <a:pt x="997797" y="1998830"/>
                  <a:pt x="988560" y="1976342"/>
                </a:cubicBezTo>
                <a:cubicBezTo>
                  <a:pt x="975710" y="1944618"/>
                  <a:pt x="949608" y="1919319"/>
                  <a:pt x="943585" y="1883579"/>
                </a:cubicBezTo>
                <a:cubicBezTo>
                  <a:pt x="939970" y="1863099"/>
                  <a:pt x="926719" y="1846233"/>
                  <a:pt x="917884" y="1827761"/>
                </a:cubicBezTo>
                <a:cubicBezTo>
                  <a:pt x="909853" y="1810493"/>
                  <a:pt x="902223" y="1792021"/>
                  <a:pt x="890577" y="1778368"/>
                </a:cubicBezTo>
                <a:cubicBezTo>
                  <a:pt x="868089" y="1751463"/>
                  <a:pt x="846806" y="1724156"/>
                  <a:pt x="829539" y="1693636"/>
                </a:cubicBezTo>
                <a:cubicBezTo>
                  <a:pt x="811066" y="1661109"/>
                  <a:pt x="784964" y="1633401"/>
                  <a:pt x="773319" y="1596055"/>
                </a:cubicBezTo>
                <a:cubicBezTo>
                  <a:pt x="768500" y="1580795"/>
                  <a:pt x="766894" y="1563528"/>
                  <a:pt x="759264" y="1550276"/>
                </a:cubicBezTo>
                <a:cubicBezTo>
                  <a:pt x="749225" y="1532205"/>
                  <a:pt x="745209" y="1514134"/>
                  <a:pt x="742398" y="1494457"/>
                </a:cubicBezTo>
                <a:cubicBezTo>
                  <a:pt x="736374" y="1449482"/>
                  <a:pt x="736374" y="1404104"/>
                  <a:pt x="737177" y="1358727"/>
                </a:cubicBezTo>
                <a:cubicBezTo>
                  <a:pt x="737981" y="1322184"/>
                  <a:pt x="750028" y="1288050"/>
                  <a:pt x="751634" y="1251909"/>
                </a:cubicBezTo>
                <a:cubicBezTo>
                  <a:pt x="753642" y="1206531"/>
                  <a:pt x="754043" y="1161556"/>
                  <a:pt x="766492" y="1117383"/>
                </a:cubicBezTo>
                <a:cubicBezTo>
                  <a:pt x="773720" y="1090879"/>
                  <a:pt x="782555" y="1065982"/>
                  <a:pt x="800224" y="1043494"/>
                </a:cubicBezTo>
                <a:cubicBezTo>
                  <a:pt x="823113" y="1014179"/>
                  <a:pt x="827129" y="978841"/>
                  <a:pt x="821106" y="943101"/>
                </a:cubicBezTo>
                <a:cubicBezTo>
                  <a:pt x="812673" y="892905"/>
                  <a:pt x="794200" y="848331"/>
                  <a:pt x="749225" y="819016"/>
                </a:cubicBezTo>
                <a:cubicBezTo>
                  <a:pt x="745610" y="816607"/>
                  <a:pt x="742799" y="812189"/>
                  <a:pt x="740792" y="808174"/>
                </a:cubicBezTo>
                <a:cubicBezTo>
                  <a:pt x="728744" y="784883"/>
                  <a:pt x="712682" y="764001"/>
                  <a:pt x="694209" y="745529"/>
                </a:cubicBezTo>
                <a:cubicBezTo>
                  <a:pt x="688989" y="740308"/>
                  <a:pt x="687383" y="735088"/>
                  <a:pt x="687784" y="727056"/>
                </a:cubicBezTo>
                <a:cubicBezTo>
                  <a:pt x="690595" y="681679"/>
                  <a:pt x="692202" y="636703"/>
                  <a:pt x="696217" y="591727"/>
                </a:cubicBezTo>
                <a:cubicBezTo>
                  <a:pt x="699028" y="560003"/>
                  <a:pt x="680154" y="530287"/>
                  <a:pt x="674131" y="499366"/>
                </a:cubicBezTo>
                <a:cubicBezTo>
                  <a:pt x="668509" y="469650"/>
                  <a:pt x="650840" y="440335"/>
                  <a:pt x="669714" y="409414"/>
                </a:cubicBezTo>
                <a:cubicBezTo>
                  <a:pt x="672926" y="404194"/>
                  <a:pt x="669312" y="399375"/>
                  <a:pt x="666903" y="394556"/>
                </a:cubicBezTo>
                <a:cubicBezTo>
                  <a:pt x="660076" y="379698"/>
                  <a:pt x="662485" y="365643"/>
                  <a:pt x="668910" y="351588"/>
                </a:cubicBezTo>
                <a:cubicBezTo>
                  <a:pt x="674532" y="339541"/>
                  <a:pt x="672123" y="324281"/>
                  <a:pt x="665698" y="318258"/>
                </a:cubicBezTo>
                <a:cubicBezTo>
                  <a:pt x="655257" y="307817"/>
                  <a:pt x="656060" y="296573"/>
                  <a:pt x="654856" y="285329"/>
                </a:cubicBezTo>
                <a:cubicBezTo>
                  <a:pt x="653249" y="274085"/>
                  <a:pt x="650037" y="264046"/>
                  <a:pt x="646423" y="253605"/>
                </a:cubicBezTo>
                <a:cubicBezTo>
                  <a:pt x="641202" y="237944"/>
                  <a:pt x="631966" y="223487"/>
                  <a:pt x="633974" y="205416"/>
                </a:cubicBezTo>
                <a:cubicBezTo>
                  <a:pt x="635179" y="195377"/>
                  <a:pt x="628352" y="186944"/>
                  <a:pt x="621525" y="179314"/>
                </a:cubicBezTo>
                <a:cubicBezTo>
                  <a:pt x="611084" y="167267"/>
                  <a:pt x="601045" y="154819"/>
                  <a:pt x="595021" y="139559"/>
                </a:cubicBezTo>
                <a:cubicBezTo>
                  <a:pt x="591407" y="131126"/>
                  <a:pt x="599037" y="125504"/>
                  <a:pt x="594620" y="116669"/>
                </a:cubicBezTo>
                <a:cubicBezTo>
                  <a:pt x="583778" y="95386"/>
                  <a:pt x="574541" y="73300"/>
                  <a:pt x="563297" y="52017"/>
                </a:cubicBezTo>
                <a:cubicBezTo>
                  <a:pt x="558479" y="43182"/>
                  <a:pt x="554061" y="35151"/>
                  <a:pt x="544825" y="33544"/>
                </a:cubicBezTo>
                <a:cubicBezTo>
                  <a:pt x="520329" y="29930"/>
                  <a:pt x="500652" y="15474"/>
                  <a:pt x="479369" y="4631"/>
                </a:cubicBezTo>
                <a:cubicBezTo>
                  <a:pt x="471739" y="616"/>
                  <a:pt x="463708" y="-991"/>
                  <a:pt x="455677" y="616"/>
                </a:cubicBezTo>
                <a:cubicBezTo>
                  <a:pt x="438811" y="3427"/>
                  <a:pt x="422346" y="-188"/>
                  <a:pt x="405882" y="1017"/>
                </a:cubicBezTo>
                <a:cubicBezTo>
                  <a:pt x="380181" y="3025"/>
                  <a:pt x="353276" y="-1794"/>
                  <a:pt x="330387" y="19088"/>
                </a:cubicBezTo>
                <a:cubicBezTo>
                  <a:pt x="317938" y="30332"/>
                  <a:pt x="311111" y="49607"/>
                  <a:pt x="287820" y="50410"/>
                </a:cubicBezTo>
                <a:cubicBezTo>
                  <a:pt x="309103" y="58843"/>
                  <a:pt x="299466" y="69686"/>
                  <a:pt x="293041" y="78922"/>
                </a:cubicBezTo>
                <a:cubicBezTo>
                  <a:pt x="288222" y="85347"/>
                  <a:pt x="282198" y="90969"/>
                  <a:pt x="276175" y="96591"/>
                </a:cubicBezTo>
                <a:cubicBezTo>
                  <a:pt x="266938" y="104221"/>
                  <a:pt x="260513" y="113457"/>
                  <a:pt x="260513" y="125905"/>
                </a:cubicBezTo>
                <a:cubicBezTo>
                  <a:pt x="260513" y="144378"/>
                  <a:pt x="253687" y="160441"/>
                  <a:pt x="247262" y="176905"/>
                </a:cubicBezTo>
                <a:cubicBezTo>
                  <a:pt x="243647" y="186141"/>
                  <a:pt x="234813" y="192968"/>
                  <a:pt x="236018" y="203810"/>
                </a:cubicBezTo>
                <a:cubicBezTo>
                  <a:pt x="238427" y="227503"/>
                  <a:pt x="227585" y="248786"/>
                  <a:pt x="223569" y="271274"/>
                </a:cubicBezTo>
                <a:cubicBezTo>
                  <a:pt x="221159" y="284124"/>
                  <a:pt x="210317" y="298982"/>
                  <a:pt x="213931" y="309022"/>
                </a:cubicBezTo>
                <a:cubicBezTo>
                  <a:pt x="221159" y="329502"/>
                  <a:pt x="215136" y="349580"/>
                  <a:pt x="219152" y="369257"/>
                </a:cubicBezTo>
                <a:cubicBezTo>
                  <a:pt x="225577" y="399375"/>
                  <a:pt x="218750" y="427083"/>
                  <a:pt x="208711" y="454792"/>
                </a:cubicBezTo>
                <a:cubicBezTo>
                  <a:pt x="199073" y="480894"/>
                  <a:pt x="187829" y="506594"/>
                  <a:pt x="192648" y="535507"/>
                </a:cubicBezTo>
                <a:cubicBezTo>
                  <a:pt x="193451" y="540326"/>
                  <a:pt x="191042" y="544743"/>
                  <a:pt x="188632" y="548759"/>
                </a:cubicBezTo>
                <a:cubicBezTo>
                  <a:pt x="177388" y="568035"/>
                  <a:pt x="176987" y="586908"/>
                  <a:pt x="189435" y="606184"/>
                </a:cubicBezTo>
                <a:cubicBezTo>
                  <a:pt x="196664" y="616625"/>
                  <a:pt x="195057" y="625459"/>
                  <a:pt x="186223" y="635900"/>
                </a:cubicBezTo>
                <a:cubicBezTo>
                  <a:pt x="173373" y="650356"/>
                  <a:pt x="157711" y="661199"/>
                  <a:pt x="142853" y="673246"/>
                </a:cubicBezTo>
                <a:cubicBezTo>
                  <a:pt x="93862" y="711797"/>
                  <a:pt x="50090" y="755969"/>
                  <a:pt x="16359" y="808575"/>
                </a:cubicBezTo>
                <a:cubicBezTo>
                  <a:pt x="5516" y="825441"/>
                  <a:pt x="-3720" y="845118"/>
                  <a:pt x="1500" y="864393"/>
                </a:cubicBezTo>
                <a:cubicBezTo>
                  <a:pt x="10737" y="897724"/>
                  <a:pt x="17563" y="931857"/>
                  <a:pt x="27602" y="965188"/>
                </a:cubicBezTo>
                <a:cubicBezTo>
                  <a:pt x="47279" y="1031848"/>
                  <a:pt x="68161" y="1098107"/>
                  <a:pt x="102295" y="1158745"/>
                </a:cubicBezTo>
                <a:cubicBezTo>
                  <a:pt x="129601" y="1207335"/>
                  <a:pt x="150081" y="1259940"/>
                  <a:pt x="182609" y="1305719"/>
                </a:cubicBezTo>
                <a:cubicBezTo>
                  <a:pt x="200679" y="1331821"/>
                  <a:pt x="223167" y="1353105"/>
                  <a:pt x="246458" y="1373585"/>
                </a:cubicBezTo>
                <a:cubicBezTo>
                  <a:pt x="253687" y="1380010"/>
                  <a:pt x="254891" y="1383222"/>
                  <a:pt x="252080" y="1391655"/>
                </a:cubicBezTo>
                <a:cubicBezTo>
                  <a:pt x="236018" y="1441450"/>
                  <a:pt x="223167" y="1491646"/>
                  <a:pt x="227585" y="1545055"/>
                </a:cubicBezTo>
                <a:cubicBezTo>
                  <a:pt x="233207" y="1606897"/>
                  <a:pt x="238829" y="1668337"/>
                  <a:pt x="238829" y="1730179"/>
                </a:cubicBezTo>
                <a:cubicBezTo>
                  <a:pt x="238829" y="1770738"/>
                  <a:pt x="232805" y="1807682"/>
                  <a:pt x="209915" y="1842619"/>
                </a:cubicBezTo>
                <a:cubicBezTo>
                  <a:pt x="191443" y="1871532"/>
                  <a:pt x="178995" y="1904059"/>
                  <a:pt x="158916" y="1932571"/>
                </a:cubicBezTo>
                <a:cubicBezTo>
                  <a:pt x="140845" y="1957870"/>
                  <a:pt x="125586" y="1985176"/>
                  <a:pt x="104704" y="2008869"/>
                </a:cubicBezTo>
                <a:cubicBezTo>
                  <a:pt x="79405" y="2038184"/>
                  <a:pt x="94665" y="2083160"/>
                  <a:pt x="133216" y="2085168"/>
                </a:cubicBezTo>
                <a:cubicBezTo>
                  <a:pt x="169357" y="2087175"/>
                  <a:pt x="204293" y="2091994"/>
                  <a:pt x="239230" y="2100829"/>
                </a:cubicBezTo>
                <a:cubicBezTo>
                  <a:pt x="276175" y="2110467"/>
                  <a:pt x="314324" y="2111270"/>
                  <a:pt x="352473" y="2108057"/>
                </a:cubicBezTo>
                <a:cubicBezTo>
                  <a:pt x="369741" y="2106451"/>
                  <a:pt x="376567" y="2113278"/>
                  <a:pt x="376969" y="2129742"/>
                </a:cubicBezTo>
                <a:cubicBezTo>
                  <a:pt x="376969" y="2154238"/>
                  <a:pt x="377370" y="2178733"/>
                  <a:pt x="378173" y="2203229"/>
                </a:cubicBezTo>
                <a:cubicBezTo>
                  <a:pt x="378977" y="2224914"/>
                  <a:pt x="370544" y="2247000"/>
                  <a:pt x="374961" y="2267480"/>
                </a:cubicBezTo>
                <a:cubicBezTo>
                  <a:pt x="380181" y="2292378"/>
                  <a:pt x="373756" y="2313661"/>
                  <a:pt x="365323" y="2334944"/>
                </a:cubicBezTo>
                <a:cubicBezTo>
                  <a:pt x="349662" y="2375904"/>
                  <a:pt x="344843" y="2418873"/>
                  <a:pt x="335607" y="2461037"/>
                </a:cubicBezTo>
                <a:cubicBezTo>
                  <a:pt x="333198" y="2471478"/>
                  <a:pt x="331591" y="2479911"/>
                  <a:pt x="317938" y="2479911"/>
                </a:cubicBezTo>
                <a:cubicBezTo>
                  <a:pt x="322757" y="2487139"/>
                  <a:pt x="332796" y="2487943"/>
                  <a:pt x="331993" y="2497982"/>
                </a:cubicBezTo>
                <a:cubicBezTo>
                  <a:pt x="330387" y="2520871"/>
                  <a:pt x="337615" y="2542556"/>
                  <a:pt x="340426" y="2564643"/>
                </a:cubicBezTo>
                <a:cubicBezTo>
                  <a:pt x="347253" y="2615241"/>
                  <a:pt x="358497" y="2664634"/>
                  <a:pt x="372953" y="2713224"/>
                </a:cubicBezTo>
                <a:cubicBezTo>
                  <a:pt x="387410" y="2761814"/>
                  <a:pt x="392630" y="2812010"/>
                  <a:pt x="404276" y="2861002"/>
                </a:cubicBezTo>
                <a:cubicBezTo>
                  <a:pt x="407087" y="2872647"/>
                  <a:pt x="407890" y="2885899"/>
                  <a:pt x="404276" y="2897544"/>
                </a:cubicBezTo>
                <a:cubicBezTo>
                  <a:pt x="391425" y="2936898"/>
                  <a:pt x="381386" y="2976654"/>
                  <a:pt x="385000" y="3018417"/>
                </a:cubicBezTo>
                <a:cubicBezTo>
                  <a:pt x="385803" y="3026850"/>
                  <a:pt x="384599" y="3036488"/>
                  <a:pt x="378173" y="3040905"/>
                </a:cubicBezTo>
                <a:cubicBezTo>
                  <a:pt x="366126" y="3049740"/>
                  <a:pt x="368937" y="3059779"/>
                  <a:pt x="372551" y="3070220"/>
                </a:cubicBezTo>
                <a:cubicBezTo>
                  <a:pt x="379378" y="3087889"/>
                  <a:pt x="386606" y="3105558"/>
                  <a:pt x="391425" y="3124030"/>
                </a:cubicBezTo>
                <a:cubicBezTo>
                  <a:pt x="399457" y="3154148"/>
                  <a:pt x="409094" y="3183864"/>
                  <a:pt x="418331" y="3213982"/>
                </a:cubicBezTo>
                <a:cubicBezTo>
                  <a:pt x="420338" y="3221210"/>
                  <a:pt x="421543" y="3230446"/>
                  <a:pt x="431984" y="3228439"/>
                </a:cubicBezTo>
                <a:cubicBezTo>
                  <a:pt x="441622" y="3226431"/>
                  <a:pt x="436401" y="3217596"/>
                  <a:pt x="436401" y="3212376"/>
                </a:cubicBezTo>
                <a:cubicBezTo>
                  <a:pt x="436803" y="3187478"/>
                  <a:pt x="436401" y="3162581"/>
                  <a:pt x="436803" y="3137684"/>
                </a:cubicBezTo>
                <a:cubicBezTo>
                  <a:pt x="436803" y="3130455"/>
                  <a:pt x="436803" y="3120818"/>
                  <a:pt x="444031" y="3117605"/>
                </a:cubicBezTo>
                <a:cubicBezTo>
                  <a:pt x="452464" y="3113991"/>
                  <a:pt x="460495" y="3118810"/>
                  <a:pt x="467322" y="3125636"/>
                </a:cubicBezTo>
                <a:cubicBezTo>
                  <a:pt x="482180" y="3140495"/>
                  <a:pt x="497841" y="3154550"/>
                  <a:pt x="512298" y="3169006"/>
                </a:cubicBezTo>
                <a:cubicBezTo>
                  <a:pt x="537195" y="3194305"/>
                  <a:pt x="567313" y="3211573"/>
                  <a:pt x="600644" y="3220809"/>
                </a:cubicBezTo>
                <a:cubicBezTo>
                  <a:pt x="634375" y="3230446"/>
                  <a:pt x="669714" y="3235265"/>
                  <a:pt x="704650" y="3238076"/>
                </a:cubicBezTo>
                <a:cubicBezTo>
                  <a:pt x="735170" y="3240486"/>
                  <a:pt x="764886" y="3240084"/>
                  <a:pt x="792193" y="3223218"/>
                </a:cubicBezTo>
                <a:cubicBezTo>
                  <a:pt x="797413" y="3220005"/>
                  <a:pt x="800626" y="3216391"/>
                  <a:pt x="800626" y="3209565"/>
                </a:cubicBezTo>
                <a:cubicBezTo>
                  <a:pt x="801429" y="3187880"/>
                  <a:pt x="784964" y="3167400"/>
                  <a:pt x="763280" y="3165392"/>
                </a:cubicBezTo>
                <a:cubicBezTo>
                  <a:pt x="756854" y="3164589"/>
                  <a:pt x="751634" y="3162982"/>
                  <a:pt x="748421" y="3157762"/>
                </a:cubicBezTo>
                <a:cubicBezTo>
                  <a:pt x="744807" y="3152140"/>
                  <a:pt x="739988" y="3149329"/>
                  <a:pt x="733965" y="3149329"/>
                </a:cubicBezTo>
                <a:cubicBezTo>
                  <a:pt x="717099" y="3148927"/>
                  <a:pt x="703847" y="3140495"/>
                  <a:pt x="691398" y="3131258"/>
                </a:cubicBezTo>
                <a:cubicBezTo>
                  <a:pt x="665698" y="3111581"/>
                  <a:pt x="634375" y="3066606"/>
                  <a:pt x="650840" y="3028456"/>
                </a:cubicBezTo>
                <a:cubicBezTo>
                  <a:pt x="665698" y="2993921"/>
                  <a:pt x="669714" y="2991110"/>
                  <a:pt x="700635" y="3015606"/>
                </a:cubicBezTo>
                <a:cubicBezTo>
                  <a:pt x="727138" y="3036086"/>
                  <a:pt x="738784" y="3068212"/>
                  <a:pt x="750028" y="3098330"/>
                </a:cubicBezTo>
                <a:cubicBezTo>
                  <a:pt x="761272" y="3128046"/>
                  <a:pt x="772917" y="3155754"/>
                  <a:pt x="799822" y="3173825"/>
                </a:cubicBezTo>
                <a:cubicBezTo>
                  <a:pt x="823515" y="3189888"/>
                  <a:pt x="849216" y="3200329"/>
                  <a:pt x="879333" y="3195108"/>
                </a:cubicBezTo>
                <a:cubicBezTo>
                  <a:pt x="902223" y="3191092"/>
                  <a:pt x="925514" y="3190289"/>
                  <a:pt x="948403" y="3186675"/>
                </a:cubicBezTo>
                <a:cubicBezTo>
                  <a:pt x="962057" y="3184667"/>
                  <a:pt x="969285" y="3166998"/>
                  <a:pt x="960049" y="3159770"/>
                </a:cubicBezTo>
                <a:cubicBezTo>
                  <a:pt x="948403" y="3150534"/>
                  <a:pt x="938364" y="3139290"/>
                  <a:pt x="924309" y="3132865"/>
                </a:cubicBezTo>
                <a:cubicBezTo>
                  <a:pt x="910656" y="3126841"/>
                  <a:pt x="892987" y="3122022"/>
                  <a:pt x="888971" y="3106361"/>
                </a:cubicBezTo>
                <a:cubicBezTo>
                  <a:pt x="884554" y="3088290"/>
                  <a:pt x="880940" y="3068212"/>
                  <a:pt x="885357" y="3049740"/>
                </a:cubicBezTo>
                <a:cubicBezTo>
                  <a:pt x="894191" y="3012795"/>
                  <a:pt x="897806" y="2975851"/>
                  <a:pt x="897806" y="2938103"/>
                </a:cubicBezTo>
                <a:cubicBezTo>
                  <a:pt x="897404" y="2907985"/>
                  <a:pt x="897404" y="2877867"/>
                  <a:pt x="901018" y="2847348"/>
                </a:cubicBezTo>
                <a:cubicBezTo>
                  <a:pt x="909050" y="2779483"/>
                  <a:pt x="911861" y="2710814"/>
                  <a:pt x="928727" y="2644154"/>
                </a:cubicBezTo>
                <a:cubicBezTo>
                  <a:pt x="931939" y="2631303"/>
                  <a:pt x="935152" y="2618855"/>
                  <a:pt x="937561" y="2606004"/>
                </a:cubicBezTo>
                <a:cubicBezTo>
                  <a:pt x="949207" y="2544966"/>
                  <a:pt x="960049" y="2483927"/>
                  <a:pt x="967679" y="2422487"/>
                </a:cubicBezTo>
                <a:cubicBezTo>
                  <a:pt x="976513" y="2352212"/>
                  <a:pt x="995387" y="2285150"/>
                  <a:pt x="1021088" y="2219694"/>
                </a:cubicBezTo>
                <a:cubicBezTo>
                  <a:pt x="1027513" y="2202426"/>
                  <a:pt x="1035946" y="2187970"/>
                  <a:pt x="1033938" y="2169497"/>
                </a:cubicBezTo>
                <a:close/>
                <a:moveTo>
                  <a:pt x="348457" y="1170390"/>
                </a:moveTo>
                <a:cubicBezTo>
                  <a:pt x="325166" y="1195288"/>
                  <a:pt x="315127" y="1228618"/>
                  <a:pt x="298261" y="1257933"/>
                </a:cubicBezTo>
                <a:cubicBezTo>
                  <a:pt x="295048" y="1263153"/>
                  <a:pt x="293442" y="1270783"/>
                  <a:pt x="285009" y="1269980"/>
                </a:cubicBezTo>
                <a:cubicBezTo>
                  <a:pt x="277379" y="1269578"/>
                  <a:pt x="278986" y="1262350"/>
                  <a:pt x="277379" y="1257933"/>
                </a:cubicBezTo>
                <a:cubicBezTo>
                  <a:pt x="246860" y="1185650"/>
                  <a:pt x="221159" y="1112162"/>
                  <a:pt x="215136" y="1032651"/>
                </a:cubicBezTo>
                <a:cubicBezTo>
                  <a:pt x="211923" y="990487"/>
                  <a:pt x="206301" y="948723"/>
                  <a:pt x="195057" y="907763"/>
                </a:cubicBezTo>
                <a:cubicBezTo>
                  <a:pt x="192648" y="899330"/>
                  <a:pt x="196664" y="896519"/>
                  <a:pt x="201884" y="892102"/>
                </a:cubicBezTo>
                <a:cubicBezTo>
                  <a:pt x="224774" y="874031"/>
                  <a:pt x="251277" y="861181"/>
                  <a:pt x="273364" y="837087"/>
                </a:cubicBezTo>
                <a:cubicBezTo>
                  <a:pt x="284608" y="882464"/>
                  <a:pt x="313119" y="916999"/>
                  <a:pt x="325969" y="958361"/>
                </a:cubicBezTo>
                <a:cubicBezTo>
                  <a:pt x="338016" y="996912"/>
                  <a:pt x="354882" y="1034258"/>
                  <a:pt x="365323" y="1073210"/>
                </a:cubicBezTo>
                <a:cubicBezTo>
                  <a:pt x="374559" y="1107344"/>
                  <a:pt x="375362" y="1141477"/>
                  <a:pt x="348457" y="1170390"/>
                </a:cubicBezTo>
                <a:close/>
                <a:moveTo>
                  <a:pt x="814681" y="2290772"/>
                </a:moveTo>
                <a:cubicBezTo>
                  <a:pt x="773319" y="2359440"/>
                  <a:pt x="753642" y="2434534"/>
                  <a:pt x="751232" y="2514045"/>
                </a:cubicBezTo>
                <a:cubicBezTo>
                  <a:pt x="750831" y="2531714"/>
                  <a:pt x="753642" y="2549383"/>
                  <a:pt x="758461" y="2565446"/>
                </a:cubicBezTo>
                <a:cubicBezTo>
                  <a:pt x="773319" y="2613233"/>
                  <a:pt x="767295" y="2661823"/>
                  <a:pt x="764083" y="2709208"/>
                </a:cubicBezTo>
                <a:cubicBezTo>
                  <a:pt x="761673" y="2747759"/>
                  <a:pt x="758059" y="2786711"/>
                  <a:pt x="750429" y="2824860"/>
                </a:cubicBezTo>
                <a:cubicBezTo>
                  <a:pt x="746815" y="2843332"/>
                  <a:pt x="713083" y="2877064"/>
                  <a:pt x="695013" y="2879875"/>
                </a:cubicBezTo>
                <a:cubicBezTo>
                  <a:pt x="656863" y="2886301"/>
                  <a:pt x="640801" y="2909592"/>
                  <a:pt x="641202" y="2948142"/>
                </a:cubicBezTo>
                <a:cubicBezTo>
                  <a:pt x="641604" y="2969426"/>
                  <a:pt x="636785" y="2991914"/>
                  <a:pt x="625139" y="3010787"/>
                </a:cubicBezTo>
                <a:cubicBezTo>
                  <a:pt x="615903" y="3025646"/>
                  <a:pt x="608675" y="3024441"/>
                  <a:pt x="600644" y="3009181"/>
                </a:cubicBezTo>
                <a:cubicBezTo>
                  <a:pt x="580163" y="2970630"/>
                  <a:pt x="569321" y="2929670"/>
                  <a:pt x="568919" y="2885497"/>
                </a:cubicBezTo>
                <a:cubicBezTo>
                  <a:pt x="568919" y="2867427"/>
                  <a:pt x="564904" y="2849757"/>
                  <a:pt x="558479" y="2832892"/>
                </a:cubicBezTo>
                <a:cubicBezTo>
                  <a:pt x="546431" y="2801569"/>
                  <a:pt x="552455" y="2767837"/>
                  <a:pt x="545628" y="2736113"/>
                </a:cubicBezTo>
                <a:cubicBezTo>
                  <a:pt x="537998" y="2699972"/>
                  <a:pt x="533581" y="2663429"/>
                  <a:pt x="527558" y="2626886"/>
                </a:cubicBezTo>
                <a:cubicBezTo>
                  <a:pt x="520731" y="2586729"/>
                  <a:pt x="524345" y="2545769"/>
                  <a:pt x="523140" y="2505210"/>
                </a:cubicBezTo>
                <a:cubicBezTo>
                  <a:pt x="521936" y="2475092"/>
                  <a:pt x="523140" y="2444573"/>
                  <a:pt x="522739" y="2414455"/>
                </a:cubicBezTo>
                <a:cubicBezTo>
                  <a:pt x="522739" y="2406424"/>
                  <a:pt x="524345" y="2399597"/>
                  <a:pt x="528361" y="2393172"/>
                </a:cubicBezTo>
                <a:cubicBezTo>
                  <a:pt x="554061" y="2352212"/>
                  <a:pt x="561691" y="2304023"/>
                  <a:pt x="579360" y="2259449"/>
                </a:cubicBezTo>
                <a:cubicBezTo>
                  <a:pt x="589801" y="2233347"/>
                  <a:pt x="601045" y="2206040"/>
                  <a:pt x="607069" y="2177930"/>
                </a:cubicBezTo>
                <a:cubicBezTo>
                  <a:pt x="608273" y="2172710"/>
                  <a:pt x="609478" y="2167891"/>
                  <a:pt x="610281" y="2162671"/>
                </a:cubicBezTo>
                <a:cubicBezTo>
                  <a:pt x="612691" y="2137372"/>
                  <a:pt x="612691" y="2136167"/>
                  <a:pt x="638793" y="2138576"/>
                </a:cubicBezTo>
                <a:cubicBezTo>
                  <a:pt x="677343" y="2142191"/>
                  <a:pt x="715493" y="2140986"/>
                  <a:pt x="754043" y="2140986"/>
                </a:cubicBezTo>
                <a:cubicBezTo>
                  <a:pt x="762878" y="2140986"/>
                  <a:pt x="770106" y="2142592"/>
                  <a:pt x="774524" y="2151025"/>
                </a:cubicBezTo>
                <a:cubicBezTo>
                  <a:pt x="792594" y="2184757"/>
                  <a:pt x="809862" y="2218489"/>
                  <a:pt x="822712" y="2255032"/>
                </a:cubicBezTo>
                <a:cubicBezTo>
                  <a:pt x="823917" y="2258244"/>
                  <a:pt x="824318" y="2261859"/>
                  <a:pt x="825121" y="2264670"/>
                </a:cubicBezTo>
                <a:cubicBezTo>
                  <a:pt x="824318" y="2275110"/>
                  <a:pt x="819499" y="2282740"/>
                  <a:pt x="814681" y="2290772"/>
                </a:cubicBezTo>
                <a:close/>
              </a:path>
            </a:pathLst>
          </a:custGeom>
          <a:solidFill>
            <a:schemeClr val="accent3"/>
          </a:solidFill>
          <a:ln w="4014" cap="flat">
            <a:noFill/>
            <a:prstDash val="solid"/>
            <a:miter/>
          </a:ln>
        </p:spPr>
        <p:txBody>
          <a:bodyPr rtlCol="0" anchor="ctr"/>
          <a:lstStyle/>
          <a:p>
            <a:pPr algn="r" rtl="1"/>
            <a:endParaRPr lang="en-US">
              <a:cs typeface="B Nazanin" panose="00000400000000000000" pitchFamily="2" charset="-78"/>
            </a:endParaRPr>
          </a:p>
        </p:txBody>
      </p:sp>
      <p:sp>
        <p:nvSpPr>
          <p:cNvPr id="4" name="Freeform: Shape 3">
            <a:extLst>
              <a:ext uri="{FF2B5EF4-FFF2-40B4-BE49-F238E27FC236}">
                <a16:creationId xmlns:a16="http://schemas.microsoft.com/office/drawing/2014/main" id="{41392C87-2050-44AC-9BB5-9590BB74CFB2}"/>
              </a:ext>
            </a:extLst>
          </p:cNvPr>
          <p:cNvSpPr/>
          <p:nvPr/>
        </p:nvSpPr>
        <p:spPr>
          <a:xfrm>
            <a:off x="6869560" y="2338745"/>
            <a:ext cx="998616" cy="3212142"/>
          </a:xfrm>
          <a:custGeom>
            <a:avLst/>
            <a:gdLst>
              <a:gd name="connsiteX0" fmla="*/ 997219 w 998616"/>
              <a:gd name="connsiteY0" fmla="*/ 1276091 h 3212142"/>
              <a:gd name="connsiteX1" fmla="*/ 994006 w 998616"/>
              <a:gd name="connsiteY1" fmla="*/ 1209029 h 3212142"/>
              <a:gd name="connsiteX2" fmla="*/ 978746 w 998616"/>
              <a:gd name="connsiteY2" fmla="*/ 1182927 h 3212142"/>
              <a:gd name="connsiteX3" fmla="*/ 969510 w 998616"/>
              <a:gd name="connsiteY3" fmla="*/ 1175297 h 3212142"/>
              <a:gd name="connsiteX4" fmla="*/ 920920 w 998616"/>
              <a:gd name="connsiteY4" fmla="*/ 1102613 h 3212142"/>
              <a:gd name="connsiteX5" fmla="*/ 894818 w 998616"/>
              <a:gd name="connsiteY5" fmla="*/ 1030732 h 3212142"/>
              <a:gd name="connsiteX6" fmla="*/ 906865 w 998616"/>
              <a:gd name="connsiteY6" fmla="*/ 916686 h 3212142"/>
              <a:gd name="connsiteX7" fmla="*/ 869921 w 998616"/>
              <a:gd name="connsiteY7" fmla="*/ 775735 h 3212142"/>
              <a:gd name="connsiteX8" fmla="*/ 865503 w 998616"/>
              <a:gd name="connsiteY8" fmla="*/ 750436 h 3212142"/>
              <a:gd name="connsiteX9" fmla="*/ 849039 w 998616"/>
              <a:gd name="connsiteY9" fmla="*/ 628358 h 3212142"/>
              <a:gd name="connsiteX10" fmla="*/ 753867 w 998616"/>
              <a:gd name="connsiteY10" fmla="*/ 561296 h 3212142"/>
              <a:gd name="connsiteX11" fmla="*/ 683190 w 998616"/>
              <a:gd name="connsiteY11" fmla="*/ 594225 h 3212142"/>
              <a:gd name="connsiteX12" fmla="*/ 675560 w 998616"/>
              <a:gd name="connsiteY12" fmla="*/ 601052 h 3212142"/>
              <a:gd name="connsiteX13" fmla="*/ 640223 w 998616"/>
              <a:gd name="connsiteY13" fmla="*/ 660082 h 3212142"/>
              <a:gd name="connsiteX14" fmla="*/ 627372 w 998616"/>
              <a:gd name="connsiteY14" fmla="*/ 733570 h 3212142"/>
              <a:gd name="connsiteX15" fmla="*/ 601672 w 998616"/>
              <a:gd name="connsiteY15" fmla="*/ 705861 h 3212142"/>
              <a:gd name="connsiteX16" fmla="*/ 478791 w 998616"/>
              <a:gd name="connsiteY16" fmla="*/ 562902 h 3212142"/>
              <a:gd name="connsiteX17" fmla="*/ 456303 w 998616"/>
              <a:gd name="connsiteY17" fmla="*/ 494635 h 3212142"/>
              <a:gd name="connsiteX18" fmla="*/ 461925 w 998616"/>
              <a:gd name="connsiteY18" fmla="*/ 465722 h 3212142"/>
              <a:gd name="connsiteX19" fmla="*/ 486421 w 998616"/>
              <a:gd name="connsiteY19" fmla="*/ 482187 h 3212142"/>
              <a:gd name="connsiteX20" fmla="*/ 548263 w 998616"/>
              <a:gd name="connsiteY20" fmla="*/ 467329 h 3212142"/>
              <a:gd name="connsiteX21" fmla="*/ 571152 w 998616"/>
              <a:gd name="connsiteY21" fmla="*/ 441628 h 3212142"/>
              <a:gd name="connsiteX22" fmla="*/ 579586 w 998616"/>
              <a:gd name="connsiteY22" fmla="*/ 427573 h 3212142"/>
              <a:gd name="connsiteX23" fmla="*/ 584003 w 998616"/>
              <a:gd name="connsiteY23" fmla="*/ 415526 h 3212142"/>
              <a:gd name="connsiteX24" fmla="*/ 592436 w 998616"/>
              <a:gd name="connsiteY24" fmla="*/ 394644 h 3212142"/>
              <a:gd name="connsiteX25" fmla="*/ 609301 w 998616"/>
              <a:gd name="connsiteY25" fmla="*/ 371353 h 3212142"/>
              <a:gd name="connsiteX26" fmla="*/ 624160 w 998616"/>
              <a:gd name="connsiteY26" fmla="*/ 342039 h 3212142"/>
              <a:gd name="connsiteX27" fmla="*/ 606491 w 998616"/>
              <a:gd name="connsiteY27" fmla="*/ 298669 h 3212142"/>
              <a:gd name="connsiteX28" fmla="*/ 604884 w 998616"/>
              <a:gd name="connsiteY28" fmla="*/ 262929 h 3212142"/>
              <a:gd name="connsiteX29" fmla="*/ 609301 w 998616"/>
              <a:gd name="connsiteY29" fmla="*/ 172978 h 3212142"/>
              <a:gd name="connsiteX30" fmla="*/ 586814 w 998616"/>
              <a:gd name="connsiteY30" fmla="*/ 109529 h 3212142"/>
              <a:gd name="connsiteX31" fmla="*/ 579987 w 998616"/>
              <a:gd name="connsiteY31" fmla="*/ 85034 h 3212142"/>
              <a:gd name="connsiteX32" fmla="*/ 531397 w 998616"/>
              <a:gd name="connsiteY32" fmla="*/ 46081 h 3212142"/>
              <a:gd name="connsiteX33" fmla="*/ 475579 w 998616"/>
              <a:gd name="connsiteY33" fmla="*/ 17971 h 3212142"/>
              <a:gd name="connsiteX34" fmla="*/ 392052 w 998616"/>
              <a:gd name="connsiteY34" fmla="*/ 7932 h 3212142"/>
              <a:gd name="connsiteX35" fmla="*/ 376792 w 998616"/>
              <a:gd name="connsiteY35" fmla="*/ 10342 h 3212142"/>
              <a:gd name="connsiteX36" fmla="*/ 290053 w 998616"/>
              <a:gd name="connsiteY36" fmla="*/ 39255 h 3212142"/>
              <a:gd name="connsiteX37" fmla="*/ 247888 w 998616"/>
              <a:gd name="connsiteY37" fmla="*/ 72987 h 3212142"/>
              <a:gd name="connsiteX38" fmla="*/ 232227 w 998616"/>
              <a:gd name="connsiteY38" fmla="*/ 71782 h 3212142"/>
              <a:gd name="connsiteX39" fmla="*/ 212952 w 998616"/>
              <a:gd name="connsiteY39" fmla="*/ 55317 h 3212142"/>
              <a:gd name="connsiteX40" fmla="*/ 182834 w 998616"/>
              <a:gd name="connsiteY40" fmla="*/ 34034 h 3212142"/>
              <a:gd name="connsiteX41" fmla="*/ 69189 w 998616"/>
              <a:gd name="connsiteY41" fmla="*/ 42066 h 3212142"/>
              <a:gd name="connsiteX42" fmla="*/ 32245 w 998616"/>
              <a:gd name="connsiteY42" fmla="*/ 99089 h 3212142"/>
              <a:gd name="connsiteX43" fmla="*/ 7749 w 998616"/>
              <a:gd name="connsiteY43" fmla="*/ 359708 h 3212142"/>
              <a:gd name="connsiteX44" fmla="*/ 34654 w 998616"/>
              <a:gd name="connsiteY44" fmla="*/ 429581 h 3212142"/>
              <a:gd name="connsiteX45" fmla="*/ 46701 w 998616"/>
              <a:gd name="connsiteY45" fmla="*/ 358905 h 3212142"/>
              <a:gd name="connsiteX46" fmla="*/ 53126 w 998616"/>
              <a:gd name="connsiteY46" fmla="*/ 444038 h 3212142"/>
              <a:gd name="connsiteX47" fmla="*/ 61560 w 998616"/>
              <a:gd name="connsiteY47" fmla="*/ 434801 h 3212142"/>
              <a:gd name="connsiteX48" fmla="*/ 67583 w 998616"/>
              <a:gd name="connsiteY48" fmla="*/ 453675 h 3212142"/>
              <a:gd name="connsiteX49" fmla="*/ 74008 w 998616"/>
              <a:gd name="connsiteY49" fmla="*/ 460904 h 3212142"/>
              <a:gd name="connsiteX50" fmla="*/ 80032 w 998616"/>
              <a:gd name="connsiteY50" fmla="*/ 451266 h 3212142"/>
              <a:gd name="connsiteX51" fmla="*/ 81236 w 998616"/>
              <a:gd name="connsiteY51" fmla="*/ 428376 h 3212142"/>
              <a:gd name="connsiteX52" fmla="*/ 89268 w 998616"/>
              <a:gd name="connsiteY52" fmla="*/ 448856 h 3212142"/>
              <a:gd name="connsiteX53" fmla="*/ 97701 w 998616"/>
              <a:gd name="connsiteY53" fmla="*/ 424762 h 3212142"/>
              <a:gd name="connsiteX54" fmla="*/ 111354 w 998616"/>
              <a:gd name="connsiteY54" fmla="*/ 268150 h 3212142"/>
              <a:gd name="connsiteX55" fmla="*/ 178015 w 998616"/>
              <a:gd name="connsiteY55" fmla="*/ 156513 h 3212142"/>
              <a:gd name="connsiteX56" fmla="*/ 178015 w 998616"/>
              <a:gd name="connsiteY56" fmla="*/ 165348 h 3212142"/>
              <a:gd name="connsiteX57" fmla="*/ 160346 w 998616"/>
              <a:gd name="connsiteY57" fmla="*/ 249678 h 3212142"/>
              <a:gd name="connsiteX58" fmla="*/ 181227 w 998616"/>
              <a:gd name="connsiteY58" fmla="*/ 309512 h 3212142"/>
              <a:gd name="connsiteX59" fmla="*/ 213353 w 998616"/>
              <a:gd name="connsiteY59" fmla="*/ 342842 h 3212142"/>
              <a:gd name="connsiteX60" fmla="*/ 268368 w 998616"/>
              <a:gd name="connsiteY60" fmla="*/ 403479 h 3212142"/>
              <a:gd name="connsiteX61" fmla="*/ 272786 w 998616"/>
              <a:gd name="connsiteY61" fmla="*/ 427172 h 3212142"/>
              <a:gd name="connsiteX62" fmla="*/ 265959 w 998616"/>
              <a:gd name="connsiteY62" fmla="*/ 459297 h 3212142"/>
              <a:gd name="connsiteX63" fmla="*/ 202912 w 998616"/>
              <a:gd name="connsiteY63" fmla="*/ 586194 h 3212142"/>
              <a:gd name="connsiteX64" fmla="*/ 134244 w 998616"/>
              <a:gd name="connsiteY64" fmla="*/ 723932 h 3212142"/>
              <a:gd name="connsiteX65" fmla="*/ 134244 w 998616"/>
              <a:gd name="connsiteY65" fmla="*/ 771317 h 3212142"/>
              <a:gd name="connsiteX66" fmla="*/ 150708 w 998616"/>
              <a:gd name="connsiteY66" fmla="*/ 859663 h 3212142"/>
              <a:gd name="connsiteX67" fmla="*/ 156330 w 998616"/>
              <a:gd name="connsiteY67" fmla="*/ 888576 h 3212142"/>
              <a:gd name="connsiteX68" fmla="*/ 187652 w 998616"/>
              <a:gd name="connsiteY68" fmla="*/ 957245 h 3212142"/>
              <a:gd name="connsiteX69" fmla="*/ 196889 w 998616"/>
              <a:gd name="connsiteY69" fmla="*/ 967284 h 3212142"/>
              <a:gd name="connsiteX70" fmla="*/ 253109 w 998616"/>
              <a:gd name="connsiteY70" fmla="*/ 1113054 h 3212142"/>
              <a:gd name="connsiteX71" fmla="*/ 277203 w 998616"/>
              <a:gd name="connsiteY71" fmla="*/ 1178510 h 3212142"/>
              <a:gd name="connsiteX72" fmla="*/ 276801 w 998616"/>
              <a:gd name="connsiteY72" fmla="*/ 1189352 h 3212142"/>
              <a:gd name="connsiteX73" fmla="*/ 274793 w 998616"/>
              <a:gd name="connsiteY73" fmla="*/ 1264848 h 3212142"/>
              <a:gd name="connsiteX74" fmla="*/ 274793 w 998616"/>
              <a:gd name="connsiteY74" fmla="*/ 1271273 h 3212142"/>
              <a:gd name="connsiteX75" fmla="*/ 247486 w 998616"/>
              <a:gd name="connsiteY75" fmla="*/ 1357209 h 3212142"/>
              <a:gd name="connsiteX76" fmla="*/ 200904 w 998616"/>
              <a:gd name="connsiteY76" fmla="*/ 1488121 h 3212142"/>
              <a:gd name="connsiteX77" fmla="*/ 176409 w 998616"/>
              <a:gd name="connsiteY77" fmla="*/ 1558396 h 3212142"/>
              <a:gd name="connsiteX78" fmla="*/ 161149 w 998616"/>
              <a:gd name="connsiteY78" fmla="*/ 1627064 h 3212142"/>
              <a:gd name="connsiteX79" fmla="*/ 161550 w 998616"/>
              <a:gd name="connsiteY79" fmla="*/ 1690111 h 3212142"/>
              <a:gd name="connsiteX80" fmla="*/ 182834 w 998616"/>
              <a:gd name="connsiteY80" fmla="*/ 1771228 h 3212142"/>
              <a:gd name="connsiteX81" fmla="*/ 185645 w 998616"/>
              <a:gd name="connsiteY81" fmla="*/ 1784480 h 3212142"/>
              <a:gd name="connsiteX82" fmla="*/ 207731 w 998616"/>
              <a:gd name="connsiteY82" fmla="*/ 1854754 h 3212142"/>
              <a:gd name="connsiteX83" fmla="*/ 237447 w 998616"/>
              <a:gd name="connsiteY83" fmla="*/ 1896116 h 3212142"/>
              <a:gd name="connsiteX84" fmla="*/ 307722 w 998616"/>
              <a:gd name="connsiteY84" fmla="*/ 2003335 h 3212142"/>
              <a:gd name="connsiteX85" fmla="*/ 328604 w 998616"/>
              <a:gd name="connsiteY85" fmla="*/ 2042288 h 3212142"/>
              <a:gd name="connsiteX86" fmla="*/ 353100 w 998616"/>
              <a:gd name="connsiteY86" fmla="*/ 2207333 h 3212142"/>
              <a:gd name="connsiteX87" fmla="*/ 356714 w 998616"/>
              <a:gd name="connsiteY87" fmla="*/ 2388442 h 3212142"/>
              <a:gd name="connsiteX88" fmla="*/ 325391 w 998616"/>
              <a:gd name="connsiteY88" fmla="*/ 2527385 h 3212142"/>
              <a:gd name="connsiteX89" fmla="*/ 300092 w 998616"/>
              <a:gd name="connsiteY89" fmla="*/ 2682391 h 3212142"/>
              <a:gd name="connsiteX90" fmla="*/ 312139 w 998616"/>
              <a:gd name="connsiteY90" fmla="*/ 2773949 h 3212142"/>
              <a:gd name="connsiteX91" fmla="*/ 324990 w 998616"/>
              <a:gd name="connsiteY91" fmla="*/ 2938995 h 3212142"/>
              <a:gd name="connsiteX92" fmla="*/ 320974 w 998616"/>
              <a:gd name="connsiteY92" fmla="*/ 3099221 h 3212142"/>
              <a:gd name="connsiteX93" fmla="*/ 316958 w 998616"/>
              <a:gd name="connsiteY93" fmla="*/ 3163071 h 3212142"/>
              <a:gd name="connsiteX94" fmla="*/ 363942 w 998616"/>
              <a:gd name="connsiteY94" fmla="*/ 3199614 h 3212142"/>
              <a:gd name="connsiteX95" fmla="*/ 602475 w 998616"/>
              <a:gd name="connsiteY95" fmla="*/ 3206039 h 3212142"/>
              <a:gd name="connsiteX96" fmla="*/ 756277 w 998616"/>
              <a:gd name="connsiteY96" fmla="*/ 3200417 h 3212142"/>
              <a:gd name="connsiteX97" fmla="*/ 776757 w 998616"/>
              <a:gd name="connsiteY97" fmla="*/ 3197204 h 3212142"/>
              <a:gd name="connsiteX98" fmla="*/ 816512 w 998616"/>
              <a:gd name="connsiteY98" fmla="*/ 3167890 h 3212142"/>
              <a:gd name="connsiteX99" fmla="*/ 802859 w 998616"/>
              <a:gd name="connsiteY99" fmla="*/ 3113276 h 3212142"/>
              <a:gd name="connsiteX100" fmla="*/ 751056 w 998616"/>
              <a:gd name="connsiteY100" fmla="*/ 3089985 h 3212142"/>
              <a:gd name="connsiteX101" fmla="*/ 598058 w 998616"/>
              <a:gd name="connsiteY101" fmla="*/ 3040994 h 3212142"/>
              <a:gd name="connsiteX102" fmla="*/ 591633 w 998616"/>
              <a:gd name="connsiteY102" fmla="*/ 3037781 h 3212142"/>
              <a:gd name="connsiteX103" fmla="*/ 535814 w 998616"/>
              <a:gd name="connsiteY103" fmla="*/ 2961482 h 3212142"/>
              <a:gd name="connsiteX104" fmla="*/ 537019 w 998616"/>
              <a:gd name="connsiteY104" fmla="*/ 2810492 h 3212142"/>
              <a:gd name="connsiteX105" fmla="*/ 554286 w 998616"/>
              <a:gd name="connsiteY105" fmla="*/ 2730981 h 3212142"/>
              <a:gd name="connsiteX106" fmla="*/ 566334 w 998616"/>
              <a:gd name="connsiteY106" fmla="*/ 2668738 h 3212142"/>
              <a:gd name="connsiteX107" fmla="*/ 577176 w 998616"/>
              <a:gd name="connsiteY107" fmla="*/ 2537424 h 3212142"/>
              <a:gd name="connsiteX108" fmla="*/ 622553 w 998616"/>
              <a:gd name="connsiteY108" fmla="*/ 2434221 h 3212142"/>
              <a:gd name="connsiteX109" fmla="*/ 647451 w 998616"/>
              <a:gd name="connsiteY109" fmla="*/ 2357119 h 3212142"/>
              <a:gd name="connsiteX110" fmla="*/ 659498 w 998616"/>
              <a:gd name="connsiteY110" fmla="*/ 2286844 h 3212142"/>
              <a:gd name="connsiteX111" fmla="*/ 696442 w 998616"/>
              <a:gd name="connsiteY111" fmla="*/ 2185649 h 3212142"/>
              <a:gd name="connsiteX112" fmla="*/ 726560 w 998616"/>
              <a:gd name="connsiteY112" fmla="*/ 2106137 h 3212142"/>
              <a:gd name="connsiteX113" fmla="*/ 736599 w 998616"/>
              <a:gd name="connsiteY113" fmla="*/ 1965989 h 3212142"/>
              <a:gd name="connsiteX114" fmla="*/ 738206 w 998616"/>
              <a:gd name="connsiteY114" fmla="*/ 1761189 h 3212142"/>
              <a:gd name="connsiteX115" fmla="*/ 747040 w 998616"/>
              <a:gd name="connsiteY115" fmla="*/ 1690914 h 3212142"/>
              <a:gd name="connsiteX116" fmla="*/ 766717 w 998616"/>
              <a:gd name="connsiteY116" fmla="*/ 1633489 h 3212142"/>
              <a:gd name="connsiteX117" fmla="*/ 775150 w 998616"/>
              <a:gd name="connsiteY117" fmla="*/ 1619434 h 3212142"/>
              <a:gd name="connsiteX118" fmla="*/ 826953 w 998616"/>
              <a:gd name="connsiteY118" fmla="*/ 1593734 h 3212142"/>
              <a:gd name="connsiteX119" fmla="*/ 818118 w 998616"/>
              <a:gd name="connsiteY119" fmla="*/ 1612206 h 3212142"/>
              <a:gd name="connsiteX120" fmla="*/ 834181 w 998616"/>
              <a:gd name="connsiteY120" fmla="*/ 1647544 h 3212142"/>
              <a:gd name="connsiteX121" fmla="*/ 840204 w 998616"/>
              <a:gd name="connsiteY121" fmla="*/ 1663205 h 3212142"/>
              <a:gd name="connsiteX122" fmla="*/ 845023 w 998616"/>
              <a:gd name="connsiteY122" fmla="*/ 1693323 h 3212142"/>
              <a:gd name="connsiteX123" fmla="*/ 862291 w 998616"/>
              <a:gd name="connsiteY123" fmla="*/ 1728661 h 3212142"/>
              <a:gd name="connsiteX124" fmla="*/ 865905 w 998616"/>
              <a:gd name="connsiteY124" fmla="*/ 1733882 h 3212142"/>
              <a:gd name="connsiteX125" fmla="*/ 902850 w 998616"/>
              <a:gd name="connsiteY125" fmla="*/ 1719827 h 3212142"/>
              <a:gd name="connsiteX126" fmla="*/ 932967 w 998616"/>
              <a:gd name="connsiteY126" fmla="*/ 1663205 h 3212142"/>
              <a:gd name="connsiteX127" fmla="*/ 938589 w 998616"/>
              <a:gd name="connsiteY127" fmla="*/ 1588112 h 3212142"/>
              <a:gd name="connsiteX128" fmla="*/ 934573 w 998616"/>
              <a:gd name="connsiteY128" fmla="*/ 1559600 h 3212142"/>
              <a:gd name="connsiteX129" fmla="*/ 927747 w 998616"/>
              <a:gd name="connsiteY129" fmla="*/ 1541128 h 3212142"/>
              <a:gd name="connsiteX130" fmla="*/ 918913 w 998616"/>
              <a:gd name="connsiteY130" fmla="*/ 1528679 h 3212142"/>
              <a:gd name="connsiteX131" fmla="*/ 900038 w 998616"/>
              <a:gd name="connsiteY131" fmla="*/ 1472058 h 3212142"/>
              <a:gd name="connsiteX132" fmla="*/ 883574 w 998616"/>
              <a:gd name="connsiteY132" fmla="*/ 1419854 h 3212142"/>
              <a:gd name="connsiteX133" fmla="*/ 887991 w 998616"/>
              <a:gd name="connsiteY133" fmla="*/ 1405397 h 3212142"/>
              <a:gd name="connsiteX134" fmla="*/ 919314 w 998616"/>
              <a:gd name="connsiteY134" fmla="*/ 1372468 h 3212142"/>
              <a:gd name="connsiteX135" fmla="*/ 912487 w 998616"/>
              <a:gd name="connsiteY135" fmla="*/ 1362831 h 3212142"/>
              <a:gd name="connsiteX136" fmla="*/ 949833 w 998616"/>
              <a:gd name="connsiteY136" fmla="*/ 1358815 h 3212142"/>
              <a:gd name="connsiteX137" fmla="*/ 965093 w 998616"/>
              <a:gd name="connsiteY137" fmla="*/ 1357610 h 3212142"/>
              <a:gd name="connsiteX138" fmla="*/ 991195 w 998616"/>
              <a:gd name="connsiteY138" fmla="*/ 1324682 h 3212142"/>
              <a:gd name="connsiteX139" fmla="*/ 991998 w 998616"/>
              <a:gd name="connsiteY139" fmla="*/ 1315044 h 3212142"/>
              <a:gd name="connsiteX140" fmla="*/ 993605 w 998616"/>
              <a:gd name="connsiteY140" fmla="*/ 1292556 h 3212142"/>
              <a:gd name="connsiteX141" fmla="*/ 997219 w 998616"/>
              <a:gd name="connsiteY141" fmla="*/ 1276091 h 3212142"/>
              <a:gd name="connsiteX142" fmla="*/ 782780 w 998616"/>
              <a:gd name="connsiteY142" fmla="*/ 1600962 h 3212142"/>
              <a:gd name="connsiteX143" fmla="*/ 818118 w 998616"/>
              <a:gd name="connsiteY143" fmla="*/ 1570041 h 3212142"/>
              <a:gd name="connsiteX144" fmla="*/ 782780 w 998616"/>
              <a:gd name="connsiteY144" fmla="*/ 1600962 h 321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998616" h="3212142">
                <a:moveTo>
                  <a:pt x="997219" y="1276091"/>
                </a:moveTo>
                <a:cubicBezTo>
                  <a:pt x="986376" y="1254005"/>
                  <a:pt x="987982" y="1231919"/>
                  <a:pt x="994006" y="1209029"/>
                </a:cubicBezTo>
                <a:cubicBezTo>
                  <a:pt x="997620" y="1195376"/>
                  <a:pt x="995612" y="1184132"/>
                  <a:pt x="978746" y="1182927"/>
                </a:cubicBezTo>
                <a:cubicBezTo>
                  <a:pt x="973125" y="1182526"/>
                  <a:pt x="970715" y="1180919"/>
                  <a:pt x="969510" y="1175297"/>
                </a:cubicBezTo>
                <a:cubicBezTo>
                  <a:pt x="963085" y="1144778"/>
                  <a:pt x="945015" y="1122692"/>
                  <a:pt x="920920" y="1102613"/>
                </a:cubicBezTo>
                <a:cubicBezTo>
                  <a:pt x="899235" y="1084542"/>
                  <a:pt x="889196" y="1059243"/>
                  <a:pt x="894818" y="1030732"/>
                </a:cubicBezTo>
                <a:cubicBezTo>
                  <a:pt x="902046" y="992984"/>
                  <a:pt x="905259" y="954835"/>
                  <a:pt x="906865" y="916686"/>
                </a:cubicBezTo>
                <a:cubicBezTo>
                  <a:pt x="909275" y="866088"/>
                  <a:pt x="892408" y="819908"/>
                  <a:pt x="869921" y="775735"/>
                </a:cubicBezTo>
                <a:cubicBezTo>
                  <a:pt x="865905" y="767302"/>
                  <a:pt x="863496" y="758869"/>
                  <a:pt x="865503" y="750436"/>
                </a:cubicBezTo>
                <a:cubicBezTo>
                  <a:pt x="874338" y="707869"/>
                  <a:pt x="865102" y="668114"/>
                  <a:pt x="849039" y="628358"/>
                </a:cubicBezTo>
                <a:cubicBezTo>
                  <a:pt x="830165" y="582579"/>
                  <a:pt x="801654" y="559690"/>
                  <a:pt x="753867" y="561296"/>
                </a:cubicBezTo>
                <a:cubicBezTo>
                  <a:pt x="726962" y="562099"/>
                  <a:pt x="696442" y="560493"/>
                  <a:pt x="683190" y="594225"/>
                </a:cubicBezTo>
                <a:cubicBezTo>
                  <a:pt x="681986" y="597036"/>
                  <a:pt x="678372" y="599445"/>
                  <a:pt x="675560" y="601052"/>
                </a:cubicBezTo>
                <a:cubicBezTo>
                  <a:pt x="653073" y="614303"/>
                  <a:pt x="644238" y="635587"/>
                  <a:pt x="640223" y="660082"/>
                </a:cubicBezTo>
                <a:cubicBezTo>
                  <a:pt x="636207" y="683775"/>
                  <a:pt x="631790" y="707869"/>
                  <a:pt x="627372" y="733570"/>
                </a:cubicBezTo>
                <a:cubicBezTo>
                  <a:pt x="616931" y="723531"/>
                  <a:pt x="608498" y="715499"/>
                  <a:pt x="601672" y="705861"/>
                </a:cubicBezTo>
                <a:cubicBezTo>
                  <a:pt x="566334" y="653657"/>
                  <a:pt x="523366" y="607075"/>
                  <a:pt x="478791" y="562902"/>
                </a:cubicBezTo>
                <a:cubicBezTo>
                  <a:pt x="457508" y="542021"/>
                  <a:pt x="451083" y="521942"/>
                  <a:pt x="456303" y="494635"/>
                </a:cubicBezTo>
                <a:cubicBezTo>
                  <a:pt x="458311" y="485801"/>
                  <a:pt x="459917" y="476565"/>
                  <a:pt x="461925" y="465722"/>
                </a:cubicBezTo>
                <a:cubicBezTo>
                  <a:pt x="471162" y="471746"/>
                  <a:pt x="478791" y="477368"/>
                  <a:pt x="486421" y="482187"/>
                </a:cubicBezTo>
                <a:cubicBezTo>
                  <a:pt x="507303" y="495037"/>
                  <a:pt x="539830" y="487809"/>
                  <a:pt x="548263" y="467329"/>
                </a:cubicBezTo>
                <a:cubicBezTo>
                  <a:pt x="553081" y="455282"/>
                  <a:pt x="558302" y="446045"/>
                  <a:pt x="571152" y="441628"/>
                </a:cubicBezTo>
                <a:cubicBezTo>
                  <a:pt x="577176" y="439620"/>
                  <a:pt x="579987" y="433998"/>
                  <a:pt x="579586" y="427573"/>
                </a:cubicBezTo>
                <a:cubicBezTo>
                  <a:pt x="579184" y="422754"/>
                  <a:pt x="578381" y="418337"/>
                  <a:pt x="584003" y="415526"/>
                </a:cubicBezTo>
                <a:cubicBezTo>
                  <a:pt x="592837" y="411109"/>
                  <a:pt x="593640" y="403479"/>
                  <a:pt x="592436" y="394644"/>
                </a:cubicBezTo>
                <a:cubicBezTo>
                  <a:pt x="591231" y="382196"/>
                  <a:pt x="594443" y="374164"/>
                  <a:pt x="609301" y="371353"/>
                </a:cubicBezTo>
                <a:cubicBezTo>
                  <a:pt x="626971" y="368141"/>
                  <a:pt x="630183" y="359306"/>
                  <a:pt x="624160" y="342039"/>
                </a:cubicBezTo>
                <a:cubicBezTo>
                  <a:pt x="618939" y="327181"/>
                  <a:pt x="613719" y="312724"/>
                  <a:pt x="606491" y="298669"/>
                </a:cubicBezTo>
                <a:cubicBezTo>
                  <a:pt x="600467" y="287425"/>
                  <a:pt x="600066" y="274575"/>
                  <a:pt x="604884" y="262929"/>
                </a:cubicBezTo>
                <a:cubicBezTo>
                  <a:pt x="617333" y="233213"/>
                  <a:pt x="615325" y="203497"/>
                  <a:pt x="609301" y="172978"/>
                </a:cubicBezTo>
                <a:cubicBezTo>
                  <a:pt x="604884" y="150490"/>
                  <a:pt x="591633" y="131616"/>
                  <a:pt x="586814" y="109529"/>
                </a:cubicBezTo>
                <a:cubicBezTo>
                  <a:pt x="584806" y="101096"/>
                  <a:pt x="586412" y="91860"/>
                  <a:pt x="579987" y="85034"/>
                </a:cubicBezTo>
                <a:cubicBezTo>
                  <a:pt x="565531" y="69774"/>
                  <a:pt x="551074" y="54916"/>
                  <a:pt x="531397" y="46081"/>
                </a:cubicBezTo>
                <a:cubicBezTo>
                  <a:pt x="512523" y="37247"/>
                  <a:pt x="493649" y="28011"/>
                  <a:pt x="475579" y="17971"/>
                </a:cubicBezTo>
                <a:cubicBezTo>
                  <a:pt x="449477" y="3515"/>
                  <a:pt x="422571" y="-8532"/>
                  <a:pt x="392052" y="7932"/>
                </a:cubicBezTo>
                <a:cubicBezTo>
                  <a:pt x="387635" y="10342"/>
                  <a:pt x="381611" y="10342"/>
                  <a:pt x="376792" y="10342"/>
                </a:cubicBezTo>
                <a:cubicBezTo>
                  <a:pt x="343863" y="8334"/>
                  <a:pt x="316155" y="20782"/>
                  <a:pt x="290053" y="39255"/>
                </a:cubicBezTo>
                <a:cubicBezTo>
                  <a:pt x="275195" y="49695"/>
                  <a:pt x="263549" y="63349"/>
                  <a:pt x="247888" y="72987"/>
                </a:cubicBezTo>
                <a:cubicBezTo>
                  <a:pt x="241463" y="77002"/>
                  <a:pt x="234235" y="79412"/>
                  <a:pt x="232227" y="71782"/>
                </a:cubicBezTo>
                <a:cubicBezTo>
                  <a:pt x="229817" y="60136"/>
                  <a:pt x="220180" y="59735"/>
                  <a:pt x="212952" y="55317"/>
                </a:cubicBezTo>
                <a:cubicBezTo>
                  <a:pt x="202912" y="48491"/>
                  <a:pt x="193274" y="40861"/>
                  <a:pt x="182834" y="34034"/>
                </a:cubicBezTo>
                <a:cubicBezTo>
                  <a:pt x="143480" y="9137"/>
                  <a:pt x="98504" y="12349"/>
                  <a:pt x="69189" y="42066"/>
                </a:cubicBezTo>
                <a:cubicBezTo>
                  <a:pt x="53126" y="58530"/>
                  <a:pt x="40678" y="77805"/>
                  <a:pt x="32245" y="99089"/>
                </a:cubicBezTo>
                <a:cubicBezTo>
                  <a:pt x="-684" y="183418"/>
                  <a:pt x="-7511" y="270559"/>
                  <a:pt x="7749" y="359708"/>
                </a:cubicBezTo>
                <a:cubicBezTo>
                  <a:pt x="12166" y="384605"/>
                  <a:pt x="17788" y="408699"/>
                  <a:pt x="34654" y="429581"/>
                </a:cubicBezTo>
                <a:cubicBezTo>
                  <a:pt x="28229" y="403881"/>
                  <a:pt x="44693" y="382999"/>
                  <a:pt x="46701" y="358905"/>
                </a:cubicBezTo>
                <a:cubicBezTo>
                  <a:pt x="53528" y="387015"/>
                  <a:pt x="54331" y="415526"/>
                  <a:pt x="53126" y="444038"/>
                </a:cubicBezTo>
                <a:cubicBezTo>
                  <a:pt x="58748" y="442833"/>
                  <a:pt x="55134" y="434400"/>
                  <a:pt x="61560" y="434801"/>
                </a:cubicBezTo>
                <a:cubicBezTo>
                  <a:pt x="67985" y="439620"/>
                  <a:pt x="64370" y="448053"/>
                  <a:pt x="67583" y="453675"/>
                </a:cubicBezTo>
                <a:cubicBezTo>
                  <a:pt x="69189" y="456085"/>
                  <a:pt x="66780" y="462108"/>
                  <a:pt x="74008" y="460904"/>
                </a:cubicBezTo>
                <a:cubicBezTo>
                  <a:pt x="80835" y="460100"/>
                  <a:pt x="80835" y="456486"/>
                  <a:pt x="80032" y="451266"/>
                </a:cubicBezTo>
                <a:cubicBezTo>
                  <a:pt x="79228" y="443636"/>
                  <a:pt x="74410" y="435605"/>
                  <a:pt x="81236" y="428376"/>
                </a:cubicBezTo>
                <a:cubicBezTo>
                  <a:pt x="88866" y="433195"/>
                  <a:pt x="85654" y="442431"/>
                  <a:pt x="89268" y="448856"/>
                </a:cubicBezTo>
                <a:cubicBezTo>
                  <a:pt x="98905" y="438817"/>
                  <a:pt x="99709" y="438416"/>
                  <a:pt x="97701" y="424762"/>
                </a:cubicBezTo>
                <a:cubicBezTo>
                  <a:pt x="90071" y="371353"/>
                  <a:pt x="94890" y="319551"/>
                  <a:pt x="111354" y="268150"/>
                </a:cubicBezTo>
                <a:cubicBezTo>
                  <a:pt x="125008" y="226788"/>
                  <a:pt x="148700" y="192253"/>
                  <a:pt x="178015" y="156513"/>
                </a:cubicBezTo>
                <a:cubicBezTo>
                  <a:pt x="178015" y="162135"/>
                  <a:pt x="178818" y="164143"/>
                  <a:pt x="178015" y="165348"/>
                </a:cubicBezTo>
                <a:cubicBezTo>
                  <a:pt x="160747" y="191048"/>
                  <a:pt x="163558" y="220764"/>
                  <a:pt x="160346" y="249678"/>
                </a:cubicBezTo>
                <a:cubicBezTo>
                  <a:pt x="157535" y="273772"/>
                  <a:pt x="180424" y="287425"/>
                  <a:pt x="181227" y="309512"/>
                </a:cubicBezTo>
                <a:cubicBezTo>
                  <a:pt x="202912" y="309913"/>
                  <a:pt x="202912" y="331598"/>
                  <a:pt x="213353" y="342842"/>
                </a:cubicBezTo>
                <a:cubicBezTo>
                  <a:pt x="231825" y="362920"/>
                  <a:pt x="243872" y="389022"/>
                  <a:pt x="268368" y="403479"/>
                </a:cubicBezTo>
                <a:cubicBezTo>
                  <a:pt x="279612" y="410306"/>
                  <a:pt x="279211" y="417132"/>
                  <a:pt x="272786" y="427172"/>
                </a:cubicBezTo>
                <a:cubicBezTo>
                  <a:pt x="266762" y="436809"/>
                  <a:pt x="266762" y="448053"/>
                  <a:pt x="265959" y="459297"/>
                </a:cubicBezTo>
                <a:cubicBezTo>
                  <a:pt x="262345" y="509895"/>
                  <a:pt x="247888" y="553666"/>
                  <a:pt x="202912" y="586194"/>
                </a:cubicBezTo>
                <a:cubicBezTo>
                  <a:pt x="157535" y="619122"/>
                  <a:pt x="131433" y="665303"/>
                  <a:pt x="134244" y="723932"/>
                </a:cubicBezTo>
                <a:cubicBezTo>
                  <a:pt x="135047" y="739593"/>
                  <a:pt x="135047" y="755255"/>
                  <a:pt x="134244" y="771317"/>
                </a:cubicBezTo>
                <a:cubicBezTo>
                  <a:pt x="133039" y="802238"/>
                  <a:pt x="138260" y="831553"/>
                  <a:pt x="150708" y="859663"/>
                </a:cubicBezTo>
                <a:cubicBezTo>
                  <a:pt x="154724" y="868899"/>
                  <a:pt x="157133" y="878537"/>
                  <a:pt x="156330" y="888576"/>
                </a:cubicBezTo>
                <a:cubicBezTo>
                  <a:pt x="153519" y="917489"/>
                  <a:pt x="166369" y="939174"/>
                  <a:pt x="187652" y="957245"/>
                </a:cubicBezTo>
                <a:cubicBezTo>
                  <a:pt x="191267" y="960056"/>
                  <a:pt x="195282" y="963268"/>
                  <a:pt x="196889" y="967284"/>
                </a:cubicBezTo>
                <a:cubicBezTo>
                  <a:pt x="216967" y="1015472"/>
                  <a:pt x="245880" y="1060047"/>
                  <a:pt x="253109" y="1113054"/>
                </a:cubicBezTo>
                <a:cubicBezTo>
                  <a:pt x="256321" y="1136345"/>
                  <a:pt x="258731" y="1160439"/>
                  <a:pt x="277203" y="1178510"/>
                </a:cubicBezTo>
                <a:cubicBezTo>
                  <a:pt x="280817" y="1182124"/>
                  <a:pt x="279211" y="1185337"/>
                  <a:pt x="276801" y="1189352"/>
                </a:cubicBezTo>
                <a:cubicBezTo>
                  <a:pt x="263549" y="1214250"/>
                  <a:pt x="260739" y="1239549"/>
                  <a:pt x="274793" y="1264848"/>
                </a:cubicBezTo>
                <a:cubicBezTo>
                  <a:pt x="275998" y="1267257"/>
                  <a:pt x="276400" y="1268863"/>
                  <a:pt x="274793" y="1271273"/>
                </a:cubicBezTo>
                <a:cubicBezTo>
                  <a:pt x="258731" y="1297776"/>
                  <a:pt x="259132" y="1329500"/>
                  <a:pt x="247486" y="1357209"/>
                </a:cubicBezTo>
                <a:cubicBezTo>
                  <a:pt x="229014" y="1399775"/>
                  <a:pt x="212149" y="1442743"/>
                  <a:pt x="200904" y="1488121"/>
                </a:cubicBezTo>
                <a:cubicBezTo>
                  <a:pt x="194881" y="1512215"/>
                  <a:pt x="187652" y="1536711"/>
                  <a:pt x="176409" y="1558396"/>
                </a:cubicBezTo>
                <a:cubicBezTo>
                  <a:pt x="164763" y="1580482"/>
                  <a:pt x="160747" y="1602970"/>
                  <a:pt x="161149" y="1627064"/>
                </a:cubicBezTo>
                <a:cubicBezTo>
                  <a:pt x="161550" y="1647946"/>
                  <a:pt x="160747" y="1669229"/>
                  <a:pt x="161550" y="1690111"/>
                </a:cubicBezTo>
                <a:cubicBezTo>
                  <a:pt x="162354" y="1718622"/>
                  <a:pt x="165968" y="1746732"/>
                  <a:pt x="182834" y="1771228"/>
                </a:cubicBezTo>
                <a:cubicBezTo>
                  <a:pt x="185645" y="1775645"/>
                  <a:pt x="185645" y="1780062"/>
                  <a:pt x="185645" y="1784480"/>
                </a:cubicBezTo>
                <a:cubicBezTo>
                  <a:pt x="185243" y="1810180"/>
                  <a:pt x="194078" y="1833471"/>
                  <a:pt x="207731" y="1854754"/>
                </a:cubicBezTo>
                <a:cubicBezTo>
                  <a:pt x="216967" y="1869211"/>
                  <a:pt x="227408" y="1882463"/>
                  <a:pt x="237447" y="1896116"/>
                </a:cubicBezTo>
                <a:cubicBezTo>
                  <a:pt x="262746" y="1930651"/>
                  <a:pt x="278006" y="1971611"/>
                  <a:pt x="307722" y="2003335"/>
                </a:cubicBezTo>
                <a:cubicBezTo>
                  <a:pt x="317761" y="2013776"/>
                  <a:pt x="326998" y="2027831"/>
                  <a:pt x="328604" y="2042288"/>
                </a:cubicBezTo>
                <a:cubicBezTo>
                  <a:pt x="334628" y="2097705"/>
                  <a:pt x="343863" y="2152318"/>
                  <a:pt x="353100" y="2207333"/>
                </a:cubicBezTo>
                <a:cubicBezTo>
                  <a:pt x="363139" y="2267569"/>
                  <a:pt x="352296" y="2328206"/>
                  <a:pt x="356714" y="2388442"/>
                </a:cubicBezTo>
                <a:cubicBezTo>
                  <a:pt x="360328" y="2438638"/>
                  <a:pt x="351092" y="2483614"/>
                  <a:pt x="325391" y="2527385"/>
                </a:cubicBezTo>
                <a:cubicBezTo>
                  <a:pt x="297683" y="2574770"/>
                  <a:pt x="292061" y="2628179"/>
                  <a:pt x="300092" y="2682391"/>
                </a:cubicBezTo>
                <a:cubicBezTo>
                  <a:pt x="304510" y="2712910"/>
                  <a:pt x="311336" y="2743028"/>
                  <a:pt x="312139" y="2773949"/>
                </a:cubicBezTo>
                <a:cubicBezTo>
                  <a:pt x="313746" y="2829366"/>
                  <a:pt x="318565" y="2883979"/>
                  <a:pt x="324990" y="2938995"/>
                </a:cubicBezTo>
                <a:cubicBezTo>
                  <a:pt x="331415" y="2992002"/>
                  <a:pt x="329005" y="3045812"/>
                  <a:pt x="320974" y="3099221"/>
                </a:cubicBezTo>
                <a:cubicBezTo>
                  <a:pt x="317761" y="3120504"/>
                  <a:pt x="312139" y="3141386"/>
                  <a:pt x="316958" y="3163071"/>
                </a:cubicBezTo>
                <a:cubicBezTo>
                  <a:pt x="324186" y="3196803"/>
                  <a:pt x="329005" y="3202425"/>
                  <a:pt x="363942" y="3199614"/>
                </a:cubicBezTo>
                <a:cubicBezTo>
                  <a:pt x="443855" y="3193189"/>
                  <a:pt x="522964" y="3198811"/>
                  <a:pt x="602475" y="3206039"/>
                </a:cubicBezTo>
                <a:cubicBezTo>
                  <a:pt x="653474" y="3210858"/>
                  <a:pt x="705678" y="3219291"/>
                  <a:pt x="756277" y="3200417"/>
                </a:cubicBezTo>
                <a:cubicBezTo>
                  <a:pt x="762702" y="3198007"/>
                  <a:pt x="769528" y="3196000"/>
                  <a:pt x="776757" y="3197204"/>
                </a:cubicBezTo>
                <a:cubicBezTo>
                  <a:pt x="801252" y="3202023"/>
                  <a:pt x="809685" y="3187165"/>
                  <a:pt x="816512" y="3167890"/>
                </a:cubicBezTo>
                <a:cubicBezTo>
                  <a:pt x="824543" y="3145000"/>
                  <a:pt x="820929" y="3129741"/>
                  <a:pt x="802859" y="3113276"/>
                </a:cubicBezTo>
                <a:cubicBezTo>
                  <a:pt x="788000" y="3099623"/>
                  <a:pt x="768725" y="3092395"/>
                  <a:pt x="751056" y="3089985"/>
                </a:cubicBezTo>
                <a:cubicBezTo>
                  <a:pt x="696844" y="3082355"/>
                  <a:pt x="652270" y="3047419"/>
                  <a:pt x="598058" y="3040994"/>
                </a:cubicBezTo>
                <a:cubicBezTo>
                  <a:pt x="596050" y="3040592"/>
                  <a:pt x="594042" y="3038986"/>
                  <a:pt x="591633" y="3037781"/>
                </a:cubicBezTo>
                <a:cubicBezTo>
                  <a:pt x="559105" y="3022521"/>
                  <a:pt x="546255" y="2992805"/>
                  <a:pt x="535814" y="2961482"/>
                </a:cubicBezTo>
                <a:cubicBezTo>
                  <a:pt x="518948" y="2910885"/>
                  <a:pt x="524169" y="2860688"/>
                  <a:pt x="537019" y="2810492"/>
                </a:cubicBezTo>
                <a:cubicBezTo>
                  <a:pt x="543846" y="2784390"/>
                  <a:pt x="549066" y="2757485"/>
                  <a:pt x="554286" y="2730981"/>
                </a:cubicBezTo>
                <a:cubicBezTo>
                  <a:pt x="558704" y="2710501"/>
                  <a:pt x="563924" y="2690021"/>
                  <a:pt x="566334" y="2668738"/>
                </a:cubicBezTo>
                <a:cubicBezTo>
                  <a:pt x="571956" y="2625368"/>
                  <a:pt x="559105" y="2581195"/>
                  <a:pt x="577176" y="2537424"/>
                </a:cubicBezTo>
                <a:cubicBezTo>
                  <a:pt x="591633" y="2502487"/>
                  <a:pt x="604884" y="2467149"/>
                  <a:pt x="622553" y="2434221"/>
                </a:cubicBezTo>
                <a:cubicBezTo>
                  <a:pt x="635805" y="2409725"/>
                  <a:pt x="644238" y="2384827"/>
                  <a:pt x="647451" y="2357119"/>
                </a:cubicBezTo>
                <a:cubicBezTo>
                  <a:pt x="649860" y="2333426"/>
                  <a:pt x="652671" y="2309332"/>
                  <a:pt x="659498" y="2286844"/>
                </a:cubicBezTo>
                <a:cubicBezTo>
                  <a:pt x="669939" y="2252711"/>
                  <a:pt x="683994" y="2219380"/>
                  <a:pt x="696442" y="2185649"/>
                </a:cubicBezTo>
                <a:cubicBezTo>
                  <a:pt x="706080" y="2159145"/>
                  <a:pt x="722143" y="2135051"/>
                  <a:pt x="726560" y="2106137"/>
                </a:cubicBezTo>
                <a:cubicBezTo>
                  <a:pt x="733387" y="2059555"/>
                  <a:pt x="732985" y="2012572"/>
                  <a:pt x="736599" y="1965989"/>
                </a:cubicBezTo>
                <a:cubicBezTo>
                  <a:pt x="741820" y="1898124"/>
                  <a:pt x="737402" y="1829456"/>
                  <a:pt x="738206" y="1761189"/>
                </a:cubicBezTo>
                <a:cubicBezTo>
                  <a:pt x="738607" y="1737496"/>
                  <a:pt x="739812" y="1713000"/>
                  <a:pt x="747040" y="1690914"/>
                </a:cubicBezTo>
                <a:cubicBezTo>
                  <a:pt x="753064" y="1671638"/>
                  <a:pt x="760694" y="1652765"/>
                  <a:pt x="766717" y="1633489"/>
                </a:cubicBezTo>
                <a:cubicBezTo>
                  <a:pt x="768324" y="1628269"/>
                  <a:pt x="767922" y="1620237"/>
                  <a:pt x="775150" y="1619434"/>
                </a:cubicBezTo>
                <a:cubicBezTo>
                  <a:pt x="794024" y="1617426"/>
                  <a:pt x="808882" y="1607387"/>
                  <a:pt x="826953" y="1593734"/>
                </a:cubicBezTo>
                <a:cubicBezTo>
                  <a:pt x="822536" y="1602970"/>
                  <a:pt x="820528" y="1607387"/>
                  <a:pt x="818118" y="1612206"/>
                </a:cubicBezTo>
                <a:cubicBezTo>
                  <a:pt x="807276" y="1635497"/>
                  <a:pt x="809685" y="1641521"/>
                  <a:pt x="834181" y="1647544"/>
                </a:cubicBezTo>
                <a:cubicBezTo>
                  <a:pt x="845425" y="1650355"/>
                  <a:pt x="843016" y="1656780"/>
                  <a:pt x="840204" y="1663205"/>
                </a:cubicBezTo>
                <a:cubicBezTo>
                  <a:pt x="834984" y="1674851"/>
                  <a:pt x="837795" y="1684087"/>
                  <a:pt x="845023" y="1693323"/>
                </a:cubicBezTo>
                <a:cubicBezTo>
                  <a:pt x="853456" y="1703764"/>
                  <a:pt x="861488" y="1714606"/>
                  <a:pt x="862291" y="1728661"/>
                </a:cubicBezTo>
                <a:cubicBezTo>
                  <a:pt x="862291" y="1730669"/>
                  <a:pt x="864299" y="1733079"/>
                  <a:pt x="865905" y="1733882"/>
                </a:cubicBezTo>
                <a:cubicBezTo>
                  <a:pt x="873936" y="1737496"/>
                  <a:pt x="898031" y="1728661"/>
                  <a:pt x="902850" y="1719827"/>
                </a:cubicBezTo>
                <a:cubicBezTo>
                  <a:pt x="913290" y="1700953"/>
                  <a:pt x="924534" y="1682882"/>
                  <a:pt x="932967" y="1663205"/>
                </a:cubicBezTo>
                <a:cubicBezTo>
                  <a:pt x="943007" y="1639111"/>
                  <a:pt x="959070" y="1614615"/>
                  <a:pt x="938589" y="1588112"/>
                </a:cubicBezTo>
                <a:cubicBezTo>
                  <a:pt x="932164" y="1579679"/>
                  <a:pt x="928952" y="1570844"/>
                  <a:pt x="934573" y="1559600"/>
                </a:cubicBezTo>
                <a:cubicBezTo>
                  <a:pt x="937385" y="1553978"/>
                  <a:pt x="933770" y="1545947"/>
                  <a:pt x="927747" y="1541128"/>
                </a:cubicBezTo>
                <a:cubicBezTo>
                  <a:pt x="923731" y="1537915"/>
                  <a:pt x="918913" y="1535104"/>
                  <a:pt x="918913" y="1528679"/>
                </a:cubicBezTo>
                <a:cubicBezTo>
                  <a:pt x="919715" y="1507396"/>
                  <a:pt x="906062" y="1490932"/>
                  <a:pt x="900038" y="1472058"/>
                </a:cubicBezTo>
                <a:cubicBezTo>
                  <a:pt x="894818" y="1454790"/>
                  <a:pt x="885983" y="1438326"/>
                  <a:pt x="883574" y="1419854"/>
                </a:cubicBezTo>
                <a:cubicBezTo>
                  <a:pt x="882771" y="1415035"/>
                  <a:pt x="879157" y="1408208"/>
                  <a:pt x="887991" y="1405397"/>
                </a:cubicBezTo>
                <a:cubicBezTo>
                  <a:pt x="904456" y="1400177"/>
                  <a:pt x="909275" y="1383712"/>
                  <a:pt x="919314" y="1372468"/>
                </a:cubicBezTo>
                <a:cubicBezTo>
                  <a:pt x="927345" y="1363634"/>
                  <a:pt x="916503" y="1365642"/>
                  <a:pt x="912487" y="1362831"/>
                </a:cubicBezTo>
                <a:cubicBezTo>
                  <a:pt x="924534" y="1354398"/>
                  <a:pt x="935778" y="1347571"/>
                  <a:pt x="949833" y="1358815"/>
                </a:cubicBezTo>
                <a:cubicBezTo>
                  <a:pt x="954250" y="1362429"/>
                  <a:pt x="961880" y="1364437"/>
                  <a:pt x="965093" y="1357610"/>
                </a:cubicBezTo>
                <a:cubicBezTo>
                  <a:pt x="971518" y="1344760"/>
                  <a:pt x="977140" y="1331910"/>
                  <a:pt x="991195" y="1324682"/>
                </a:cubicBezTo>
                <a:cubicBezTo>
                  <a:pt x="992801" y="1323878"/>
                  <a:pt x="993605" y="1317052"/>
                  <a:pt x="991998" y="1315044"/>
                </a:cubicBezTo>
                <a:cubicBezTo>
                  <a:pt x="985573" y="1306611"/>
                  <a:pt x="989589" y="1299784"/>
                  <a:pt x="993605" y="1292556"/>
                </a:cubicBezTo>
                <a:cubicBezTo>
                  <a:pt x="999227" y="1287737"/>
                  <a:pt x="999628" y="1281713"/>
                  <a:pt x="997219" y="1276091"/>
                </a:cubicBezTo>
                <a:close/>
                <a:moveTo>
                  <a:pt x="782780" y="1600962"/>
                </a:moveTo>
                <a:cubicBezTo>
                  <a:pt x="785591" y="1579277"/>
                  <a:pt x="805669" y="1578876"/>
                  <a:pt x="818118" y="1570041"/>
                </a:cubicBezTo>
                <a:cubicBezTo>
                  <a:pt x="812898" y="1587309"/>
                  <a:pt x="800449" y="1596143"/>
                  <a:pt x="782780" y="1600962"/>
                </a:cubicBezTo>
                <a:close/>
              </a:path>
            </a:pathLst>
          </a:custGeom>
          <a:solidFill>
            <a:schemeClr val="accent1"/>
          </a:solidFill>
          <a:ln w="4014" cap="flat">
            <a:noFill/>
            <a:prstDash val="solid"/>
            <a:miter/>
          </a:ln>
        </p:spPr>
        <p:txBody>
          <a:bodyPr rtlCol="0" anchor="ctr"/>
          <a:lstStyle/>
          <a:p>
            <a:pPr algn="r" rtl="1"/>
            <a:endParaRPr lang="en-US" dirty="0">
              <a:cs typeface="B Nazanin" panose="00000400000000000000" pitchFamily="2" charset="-78"/>
            </a:endParaRPr>
          </a:p>
        </p:txBody>
      </p:sp>
      <p:sp>
        <p:nvSpPr>
          <p:cNvPr id="5" name="Freeform: Shape 4">
            <a:extLst>
              <a:ext uri="{FF2B5EF4-FFF2-40B4-BE49-F238E27FC236}">
                <a16:creationId xmlns:a16="http://schemas.microsoft.com/office/drawing/2014/main" id="{819F10C3-F2A2-454A-96C7-008D6153C00C}"/>
              </a:ext>
            </a:extLst>
          </p:cNvPr>
          <p:cNvSpPr/>
          <p:nvPr/>
        </p:nvSpPr>
        <p:spPr>
          <a:xfrm>
            <a:off x="5605523" y="2289266"/>
            <a:ext cx="1052432" cy="3261621"/>
          </a:xfrm>
          <a:custGeom>
            <a:avLst/>
            <a:gdLst>
              <a:gd name="connsiteX0" fmla="*/ 1049722 w 1052432"/>
              <a:gd name="connsiteY0" fmla="*/ 320855 h 3261621"/>
              <a:gd name="connsiteX1" fmla="*/ 1003140 w 1052432"/>
              <a:gd name="connsiteY1" fmla="*/ 227289 h 3261621"/>
              <a:gd name="connsiteX2" fmla="*/ 908369 w 1052432"/>
              <a:gd name="connsiteY2" fmla="*/ 153801 h 3261621"/>
              <a:gd name="connsiteX3" fmla="*/ 849338 w 1052432"/>
              <a:gd name="connsiteY3" fmla="*/ 115251 h 3261621"/>
              <a:gd name="connsiteX4" fmla="*/ 822834 w 1052432"/>
              <a:gd name="connsiteY4" fmla="*/ 43771 h 3261621"/>
              <a:gd name="connsiteX5" fmla="*/ 823236 w 1052432"/>
              <a:gd name="connsiteY5" fmla="*/ 28110 h 3261621"/>
              <a:gd name="connsiteX6" fmla="*/ 809984 w 1052432"/>
              <a:gd name="connsiteY6" fmla="*/ 30118 h 3261621"/>
              <a:gd name="connsiteX7" fmla="*/ 821630 w 1052432"/>
              <a:gd name="connsiteY7" fmla="*/ 0 h 3261621"/>
              <a:gd name="connsiteX8" fmla="*/ 794323 w 1052432"/>
              <a:gd name="connsiteY8" fmla="*/ 48188 h 3261621"/>
              <a:gd name="connsiteX9" fmla="*/ 787496 w 1052432"/>
              <a:gd name="connsiteY9" fmla="*/ 31322 h 3261621"/>
              <a:gd name="connsiteX10" fmla="*/ 750150 w 1052432"/>
              <a:gd name="connsiteY10" fmla="*/ 24897 h 3261621"/>
              <a:gd name="connsiteX11" fmla="*/ 700757 w 1052432"/>
              <a:gd name="connsiteY11" fmla="*/ 30118 h 3261621"/>
              <a:gd name="connsiteX12" fmla="*/ 634498 w 1052432"/>
              <a:gd name="connsiteY12" fmla="*/ 58228 h 3261621"/>
              <a:gd name="connsiteX13" fmla="*/ 631285 w 1052432"/>
              <a:gd name="connsiteY13" fmla="*/ 61842 h 3261621"/>
              <a:gd name="connsiteX14" fmla="*/ 626868 w 1052432"/>
              <a:gd name="connsiteY14" fmla="*/ 90353 h 3261621"/>
              <a:gd name="connsiteX15" fmla="*/ 656584 w 1052432"/>
              <a:gd name="connsiteY15" fmla="*/ 182715 h 3261621"/>
              <a:gd name="connsiteX16" fmla="*/ 665419 w 1052432"/>
              <a:gd name="connsiteY16" fmla="*/ 196770 h 3261621"/>
              <a:gd name="connsiteX17" fmla="*/ 657387 w 1052432"/>
              <a:gd name="connsiteY17" fmla="*/ 204399 h 3261621"/>
              <a:gd name="connsiteX18" fmla="*/ 653773 w 1052432"/>
              <a:gd name="connsiteY18" fmla="*/ 208415 h 3261621"/>
              <a:gd name="connsiteX19" fmla="*/ 638915 w 1052432"/>
              <a:gd name="connsiteY19" fmla="*/ 239336 h 3261621"/>
              <a:gd name="connsiteX20" fmla="*/ 596750 w 1052432"/>
              <a:gd name="connsiteY20" fmla="*/ 283107 h 3261621"/>
              <a:gd name="connsiteX21" fmla="*/ 593136 w 1052432"/>
              <a:gd name="connsiteY21" fmla="*/ 373059 h 3261621"/>
              <a:gd name="connsiteX22" fmla="*/ 616427 w 1052432"/>
              <a:gd name="connsiteY22" fmla="*/ 411610 h 3261621"/>
              <a:gd name="connsiteX23" fmla="*/ 599160 w 1052432"/>
              <a:gd name="connsiteY23" fmla="*/ 409200 h 3261621"/>
              <a:gd name="connsiteX24" fmla="*/ 602372 w 1052432"/>
              <a:gd name="connsiteY24" fmla="*/ 436105 h 3261621"/>
              <a:gd name="connsiteX25" fmla="*/ 598758 w 1052432"/>
              <a:gd name="connsiteY25" fmla="*/ 441326 h 3261621"/>
              <a:gd name="connsiteX26" fmla="*/ 587113 w 1052432"/>
              <a:gd name="connsiteY26" fmla="*/ 474656 h 3261621"/>
              <a:gd name="connsiteX27" fmla="*/ 525271 w 1052432"/>
              <a:gd name="connsiteY27" fmla="*/ 559789 h 3261621"/>
              <a:gd name="connsiteX28" fmla="*/ 509208 w 1052432"/>
              <a:gd name="connsiteY28" fmla="*/ 569025 h 3261621"/>
              <a:gd name="connsiteX29" fmla="*/ 422469 w 1052432"/>
              <a:gd name="connsiteY29" fmla="*/ 607174 h 3261621"/>
              <a:gd name="connsiteX30" fmla="*/ 369462 w 1052432"/>
              <a:gd name="connsiteY30" fmla="*/ 640505 h 3261621"/>
              <a:gd name="connsiteX31" fmla="*/ 348580 w 1052432"/>
              <a:gd name="connsiteY31" fmla="*/ 652954 h 3261621"/>
              <a:gd name="connsiteX32" fmla="*/ 255817 w 1052432"/>
              <a:gd name="connsiteY32" fmla="*/ 723630 h 3261621"/>
              <a:gd name="connsiteX33" fmla="*/ 71898 w 1052432"/>
              <a:gd name="connsiteY33" fmla="*/ 855747 h 3261621"/>
              <a:gd name="connsiteX34" fmla="*/ 820 w 1052432"/>
              <a:gd name="connsiteY34" fmla="*/ 966580 h 3261621"/>
              <a:gd name="connsiteX35" fmla="*/ 10458 w 1052432"/>
              <a:gd name="connsiteY35" fmla="*/ 997099 h 3261621"/>
              <a:gd name="connsiteX36" fmla="*/ 37764 w 1052432"/>
              <a:gd name="connsiteY36" fmla="*/ 1021194 h 3261621"/>
              <a:gd name="connsiteX37" fmla="*/ 181928 w 1052432"/>
              <a:gd name="connsiteY37" fmla="*/ 1121185 h 3261621"/>
              <a:gd name="connsiteX38" fmla="*/ 295171 w 1052432"/>
              <a:gd name="connsiteY38" fmla="*/ 1185034 h 3261621"/>
              <a:gd name="connsiteX39" fmla="*/ 366651 w 1052432"/>
              <a:gd name="connsiteY39" fmla="*/ 1227199 h 3261621"/>
              <a:gd name="connsiteX40" fmla="*/ 390745 w 1052432"/>
              <a:gd name="connsiteY40" fmla="*/ 1258522 h 3261621"/>
              <a:gd name="connsiteX41" fmla="*/ 393556 w 1052432"/>
              <a:gd name="connsiteY41" fmla="*/ 1275789 h 3261621"/>
              <a:gd name="connsiteX42" fmla="*/ 382312 w 1052432"/>
              <a:gd name="connsiteY42" fmla="*/ 1369757 h 3261621"/>
              <a:gd name="connsiteX43" fmla="*/ 316053 w 1052432"/>
              <a:gd name="connsiteY43" fmla="*/ 1469748 h 3261621"/>
              <a:gd name="connsiteX44" fmla="*/ 271880 w 1052432"/>
              <a:gd name="connsiteY44" fmla="*/ 1553274 h 3261621"/>
              <a:gd name="connsiteX45" fmla="*/ 259030 w 1052432"/>
              <a:gd name="connsiteY45" fmla="*/ 1658887 h 3261621"/>
              <a:gd name="connsiteX46" fmla="*/ 277100 w 1052432"/>
              <a:gd name="connsiteY46" fmla="*/ 1810279 h 3261621"/>
              <a:gd name="connsiteX47" fmla="*/ 315250 w 1052432"/>
              <a:gd name="connsiteY47" fmla="*/ 1885775 h 3261621"/>
              <a:gd name="connsiteX48" fmla="*/ 374682 w 1052432"/>
              <a:gd name="connsiteY48" fmla="*/ 1996207 h 3261621"/>
              <a:gd name="connsiteX49" fmla="*/ 397170 w 1052432"/>
              <a:gd name="connsiteY49" fmla="*/ 2160850 h 3261621"/>
              <a:gd name="connsiteX50" fmla="*/ 409217 w 1052432"/>
              <a:gd name="connsiteY50" fmla="*/ 2310235 h 3261621"/>
              <a:gd name="connsiteX51" fmla="*/ 408012 w 1052432"/>
              <a:gd name="connsiteY51" fmla="*/ 2398179 h 3261621"/>
              <a:gd name="connsiteX52" fmla="*/ 373879 w 1052432"/>
              <a:gd name="connsiteY52" fmla="*/ 2541138 h 3261621"/>
              <a:gd name="connsiteX53" fmla="*/ 359824 w 1052432"/>
              <a:gd name="connsiteY53" fmla="*/ 2570051 h 3261621"/>
              <a:gd name="connsiteX54" fmla="*/ 354202 w 1052432"/>
              <a:gd name="connsiteY54" fmla="*/ 2605791 h 3261621"/>
              <a:gd name="connsiteX55" fmla="*/ 346572 w 1052432"/>
              <a:gd name="connsiteY55" fmla="*/ 2778064 h 3261621"/>
              <a:gd name="connsiteX56" fmla="*/ 359422 w 1052432"/>
              <a:gd name="connsiteY56" fmla="*/ 2849945 h 3261621"/>
              <a:gd name="connsiteX57" fmla="*/ 367052 w 1052432"/>
              <a:gd name="connsiteY57" fmla="*/ 3008967 h 3261621"/>
              <a:gd name="connsiteX58" fmla="*/ 366651 w 1052432"/>
              <a:gd name="connsiteY58" fmla="*/ 3159556 h 3261621"/>
              <a:gd name="connsiteX59" fmla="*/ 365044 w 1052432"/>
              <a:gd name="connsiteY59" fmla="*/ 3176823 h 3261621"/>
              <a:gd name="connsiteX60" fmla="*/ 364241 w 1052432"/>
              <a:gd name="connsiteY60" fmla="*/ 3222603 h 3261621"/>
              <a:gd name="connsiteX61" fmla="*/ 370265 w 1052432"/>
              <a:gd name="connsiteY61" fmla="*/ 3227823 h 3261621"/>
              <a:gd name="connsiteX62" fmla="*/ 434114 w 1052432"/>
              <a:gd name="connsiteY62" fmla="*/ 3246697 h 3261621"/>
              <a:gd name="connsiteX63" fmla="*/ 485917 w 1052432"/>
              <a:gd name="connsiteY63" fmla="*/ 3251917 h 3261621"/>
              <a:gd name="connsiteX64" fmla="*/ 673049 w 1052432"/>
              <a:gd name="connsiteY64" fmla="*/ 3253122 h 3261621"/>
              <a:gd name="connsiteX65" fmla="*/ 812394 w 1052432"/>
              <a:gd name="connsiteY65" fmla="*/ 3239469 h 3261621"/>
              <a:gd name="connsiteX66" fmla="*/ 844118 w 1052432"/>
              <a:gd name="connsiteY66" fmla="*/ 3221799 h 3261621"/>
              <a:gd name="connsiteX67" fmla="*/ 839700 w 1052432"/>
              <a:gd name="connsiteY67" fmla="*/ 3206138 h 3261621"/>
              <a:gd name="connsiteX68" fmla="*/ 789103 w 1052432"/>
              <a:gd name="connsiteY68" fmla="*/ 3187666 h 3261621"/>
              <a:gd name="connsiteX69" fmla="*/ 607994 w 1052432"/>
              <a:gd name="connsiteY69" fmla="*/ 3108958 h 3261621"/>
              <a:gd name="connsiteX70" fmla="*/ 563822 w 1052432"/>
              <a:gd name="connsiteY70" fmla="*/ 3065990 h 3261621"/>
              <a:gd name="connsiteX71" fmla="*/ 542137 w 1052432"/>
              <a:gd name="connsiteY71" fmla="*/ 2944716 h 3261621"/>
              <a:gd name="connsiteX72" fmla="*/ 541334 w 1052432"/>
              <a:gd name="connsiteY72" fmla="*/ 2698152 h 3261621"/>
              <a:gd name="connsiteX73" fmla="*/ 542940 w 1052432"/>
              <a:gd name="connsiteY73" fmla="*/ 2670443 h 3261621"/>
              <a:gd name="connsiteX74" fmla="*/ 562617 w 1052432"/>
              <a:gd name="connsiteY74" fmla="*/ 2533106 h 3261621"/>
              <a:gd name="connsiteX75" fmla="*/ 588719 w 1052432"/>
              <a:gd name="connsiteY75" fmla="*/ 2468052 h 3261621"/>
              <a:gd name="connsiteX76" fmla="*/ 638112 w 1052432"/>
              <a:gd name="connsiteY76" fmla="*/ 2358825 h 3261621"/>
              <a:gd name="connsiteX77" fmla="*/ 665419 w 1052432"/>
              <a:gd name="connsiteY77" fmla="*/ 2269274 h 3261621"/>
              <a:gd name="connsiteX78" fmla="*/ 703568 w 1052432"/>
              <a:gd name="connsiteY78" fmla="*/ 2098607 h 3261621"/>
              <a:gd name="connsiteX79" fmla="*/ 723245 w 1052432"/>
              <a:gd name="connsiteY79" fmla="*/ 2023915 h 3261621"/>
              <a:gd name="connsiteX80" fmla="*/ 748142 w 1052432"/>
              <a:gd name="connsiteY80" fmla="*/ 1863287 h 3261621"/>
              <a:gd name="connsiteX81" fmla="*/ 752158 w 1052432"/>
              <a:gd name="connsiteY81" fmla="*/ 1847224 h 3261621"/>
              <a:gd name="connsiteX82" fmla="*/ 793520 w 1052432"/>
              <a:gd name="connsiteY82" fmla="*/ 1815901 h 3261621"/>
              <a:gd name="connsiteX83" fmla="*/ 844921 w 1052432"/>
              <a:gd name="connsiteY83" fmla="*/ 1781768 h 3261621"/>
              <a:gd name="connsiteX84" fmla="*/ 945313 w 1052432"/>
              <a:gd name="connsiteY84" fmla="*/ 1642825 h 3261621"/>
              <a:gd name="connsiteX85" fmla="*/ 967801 w 1052432"/>
              <a:gd name="connsiteY85" fmla="*/ 1499865 h 3261621"/>
              <a:gd name="connsiteX86" fmla="*/ 962581 w 1052432"/>
              <a:gd name="connsiteY86" fmla="*/ 1376583 h 3261621"/>
              <a:gd name="connsiteX87" fmla="*/ 931660 w 1052432"/>
              <a:gd name="connsiteY87" fmla="*/ 1263341 h 3261621"/>
              <a:gd name="connsiteX88" fmla="*/ 890700 w 1052432"/>
              <a:gd name="connsiteY88" fmla="*/ 1161743 h 3261621"/>
              <a:gd name="connsiteX89" fmla="*/ 896322 w 1052432"/>
              <a:gd name="connsiteY89" fmla="*/ 1103114 h 3261621"/>
              <a:gd name="connsiteX90" fmla="*/ 905558 w 1052432"/>
              <a:gd name="connsiteY90" fmla="*/ 1038863 h 3261621"/>
              <a:gd name="connsiteX91" fmla="*/ 868212 w 1052432"/>
              <a:gd name="connsiteY91" fmla="*/ 989068 h 3261621"/>
              <a:gd name="connsiteX92" fmla="*/ 821630 w 1052432"/>
              <a:gd name="connsiteY92" fmla="*/ 947305 h 3261621"/>
              <a:gd name="connsiteX93" fmla="*/ 807976 w 1052432"/>
              <a:gd name="connsiteY93" fmla="*/ 936462 h 3261621"/>
              <a:gd name="connsiteX94" fmla="*/ 754567 w 1052432"/>
              <a:gd name="connsiteY94" fmla="*/ 895100 h 3261621"/>
              <a:gd name="connsiteX95" fmla="*/ 737300 w 1052432"/>
              <a:gd name="connsiteY95" fmla="*/ 856148 h 3261621"/>
              <a:gd name="connsiteX96" fmla="*/ 726458 w 1052432"/>
              <a:gd name="connsiteY96" fmla="*/ 805952 h 3261621"/>
              <a:gd name="connsiteX97" fmla="*/ 714410 w 1052432"/>
              <a:gd name="connsiteY97" fmla="*/ 771417 h 3261621"/>
              <a:gd name="connsiteX98" fmla="*/ 693930 w 1052432"/>
              <a:gd name="connsiteY98" fmla="*/ 726039 h 3261621"/>
              <a:gd name="connsiteX99" fmla="*/ 692324 w 1052432"/>
              <a:gd name="connsiteY99" fmla="*/ 684678 h 3261621"/>
              <a:gd name="connsiteX100" fmla="*/ 715214 w 1052432"/>
              <a:gd name="connsiteY100" fmla="*/ 679859 h 3261621"/>
              <a:gd name="connsiteX101" fmla="*/ 728064 w 1052432"/>
              <a:gd name="connsiteY101" fmla="*/ 683874 h 3261621"/>
              <a:gd name="connsiteX102" fmla="*/ 788701 w 1052432"/>
              <a:gd name="connsiteY102" fmla="*/ 667008 h 3261621"/>
              <a:gd name="connsiteX103" fmla="*/ 794725 w 1052432"/>
              <a:gd name="connsiteY103" fmla="*/ 664197 h 3261621"/>
              <a:gd name="connsiteX104" fmla="*/ 836488 w 1052432"/>
              <a:gd name="connsiteY104" fmla="*/ 652552 h 3261621"/>
              <a:gd name="connsiteX105" fmla="*/ 843315 w 1052432"/>
              <a:gd name="connsiteY105" fmla="*/ 652150 h 3261621"/>
              <a:gd name="connsiteX106" fmla="*/ 862188 w 1052432"/>
              <a:gd name="connsiteY106" fmla="*/ 640906 h 3261621"/>
              <a:gd name="connsiteX107" fmla="*/ 894314 w 1052432"/>
              <a:gd name="connsiteY107" fmla="*/ 629662 h 3261621"/>
              <a:gd name="connsiteX108" fmla="*/ 925235 w 1052432"/>
              <a:gd name="connsiteY108" fmla="*/ 618820 h 3261621"/>
              <a:gd name="connsiteX109" fmla="*/ 937684 w 1052432"/>
              <a:gd name="connsiteY109" fmla="*/ 564608 h 3261621"/>
              <a:gd name="connsiteX110" fmla="*/ 960172 w 1052432"/>
              <a:gd name="connsiteY110" fmla="*/ 526860 h 3261621"/>
              <a:gd name="connsiteX111" fmla="*/ 1020809 w 1052432"/>
              <a:gd name="connsiteY111" fmla="*/ 450964 h 3261621"/>
              <a:gd name="connsiteX112" fmla="*/ 1048517 w 1052432"/>
              <a:gd name="connsiteY112" fmla="*/ 360209 h 3261621"/>
              <a:gd name="connsiteX113" fmla="*/ 1049722 w 1052432"/>
              <a:gd name="connsiteY113" fmla="*/ 320855 h 3261621"/>
              <a:gd name="connsiteX114" fmla="*/ 593939 w 1052432"/>
              <a:gd name="connsiteY114" fmla="*/ 329689 h 3261621"/>
              <a:gd name="connsiteX115" fmla="*/ 604380 w 1052432"/>
              <a:gd name="connsiteY115" fmla="*/ 285517 h 3261621"/>
              <a:gd name="connsiteX116" fmla="*/ 593939 w 1052432"/>
              <a:gd name="connsiteY116" fmla="*/ 329689 h 3261621"/>
              <a:gd name="connsiteX117" fmla="*/ 268266 w 1052432"/>
              <a:gd name="connsiteY117" fmla="*/ 1058138 h 3261621"/>
              <a:gd name="connsiteX118" fmla="*/ 232928 w 1052432"/>
              <a:gd name="connsiteY118" fmla="*/ 985855 h 3261621"/>
              <a:gd name="connsiteX119" fmla="*/ 238549 w 1052432"/>
              <a:gd name="connsiteY119" fmla="*/ 973808 h 3261621"/>
              <a:gd name="connsiteX120" fmla="*/ 301195 w 1052432"/>
              <a:gd name="connsiteY120" fmla="*/ 937265 h 3261621"/>
              <a:gd name="connsiteX121" fmla="*/ 325690 w 1052432"/>
              <a:gd name="connsiteY121" fmla="*/ 918392 h 3261621"/>
              <a:gd name="connsiteX122" fmla="*/ 349383 w 1052432"/>
              <a:gd name="connsiteY122" fmla="*/ 918392 h 3261621"/>
              <a:gd name="connsiteX123" fmla="*/ 379501 w 1052432"/>
              <a:gd name="connsiteY123" fmla="*/ 982241 h 3261621"/>
              <a:gd name="connsiteX124" fmla="*/ 392753 w 1052432"/>
              <a:gd name="connsiteY124" fmla="*/ 1030430 h 3261621"/>
              <a:gd name="connsiteX125" fmla="*/ 407611 w 1052432"/>
              <a:gd name="connsiteY125" fmla="*/ 1136043 h 3261621"/>
              <a:gd name="connsiteX126" fmla="*/ 268266 w 1052432"/>
              <a:gd name="connsiteY126" fmla="*/ 1058138 h 326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052432" h="3261621">
                <a:moveTo>
                  <a:pt x="1049722" y="320855"/>
                </a:moveTo>
                <a:cubicBezTo>
                  <a:pt x="1041289" y="286320"/>
                  <a:pt x="1027635" y="254997"/>
                  <a:pt x="1003140" y="227289"/>
                </a:cubicBezTo>
                <a:cubicBezTo>
                  <a:pt x="975833" y="196368"/>
                  <a:pt x="947321" y="169061"/>
                  <a:pt x="908369" y="153801"/>
                </a:cubicBezTo>
                <a:cubicBezTo>
                  <a:pt x="886283" y="144967"/>
                  <a:pt x="864598" y="133321"/>
                  <a:pt x="849338" y="115251"/>
                </a:cubicBezTo>
                <a:cubicBezTo>
                  <a:pt x="832874" y="95574"/>
                  <a:pt x="810787" y="75495"/>
                  <a:pt x="822834" y="43771"/>
                </a:cubicBezTo>
                <a:cubicBezTo>
                  <a:pt x="824441" y="39354"/>
                  <a:pt x="823236" y="33330"/>
                  <a:pt x="823236" y="28110"/>
                </a:cubicBezTo>
                <a:cubicBezTo>
                  <a:pt x="818417" y="25299"/>
                  <a:pt x="815606" y="35740"/>
                  <a:pt x="809984" y="30118"/>
                </a:cubicBezTo>
                <a:cubicBezTo>
                  <a:pt x="809583" y="20079"/>
                  <a:pt x="816811" y="12449"/>
                  <a:pt x="821630" y="0"/>
                </a:cubicBezTo>
                <a:cubicBezTo>
                  <a:pt x="803559" y="14055"/>
                  <a:pt x="800748" y="31724"/>
                  <a:pt x="794323" y="48188"/>
                </a:cubicBezTo>
                <a:cubicBezTo>
                  <a:pt x="788701" y="42566"/>
                  <a:pt x="792315" y="29716"/>
                  <a:pt x="787496" y="31322"/>
                </a:cubicBezTo>
                <a:cubicBezTo>
                  <a:pt x="773843" y="35338"/>
                  <a:pt x="765811" y="21283"/>
                  <a:pt x="750150" y="24897"/>
                </a:cubicBezTo>
                <a:cubicBezTo>
                  <a:pt x="735292" y="28511"/>
                  <a:pt x="717221" y="29716"/>
                  <a:pt x="700757" y="30118"/>
                </a:cubicBezTo>
                <a:cubicBezTo>
                  <a:pt x="675057" y="30118"/>
                  <a:pt x="656183" y="47787"/>
                  <a:pt x="634498" y="58228"/>
                </a:cubicBezTo>
                <a:cubicBezTo>
                  <a:pt x="632892" y="59031"/>
                  <a:pt x="631285" y="61842"/>
                  <a:pt x="631285" y="61842"/>
                </a:cubicBezTo>
                <a:cubicBezTo>
                  <a:pt x="643332" y="73487"/>
                  <a:pt x="630884" y="82322"/>
                  <a:pt x="626868" y="90353"/>
                </a:cubicBezTo>
                <a:cubicBezTo>
                  <a:pt x="605585" y="130912"/>
                  <a:pt x="615222" y="163038"/>
                  <a:pt x="656584" y="182715"/>
                </a:cubicBezTo>
                <a:cubicBezTo>
                  <a:pt x="663411" y="185927"/>
                  <a:pt x="663411" y="191549"/>
                  <a:pt x="665419" y="196770"/>
                </a:cubicBezTo>
                <a:cubicBezTo>
                  <a:pt x="668230" y="203998"/>
                  <a:pt x="661002" y="202793"/>
                  <a:pt x="657387" y="204399"/>
                </a:cubicBezTo>
                <a:cubicBezTo>
                  <a:pt x="655380" y="205202"/>
                  <a:pt x="651766" y="204801"/>
                  <a:pt x="653773" y="208415"/>
                </a:cubicBezTo>
                <a:cubicBezTo>
                  <a:pt x="663009" y="225683"/>
                  <a:pt x="646947" y="231706"/>
                  <a:pt x="638915" y="239336"/>
                </a:cubicBezTo>
                <a:cubicBezTo>
                  <a:pt x="623656" y="252989"/>
                  <a:pt x="609601" y="267446"/>
                  <a:pt x="596750" y="283107"/>
                </a:cubicBezTo>
                <a:cubicBezTo>
                  <a:pt x="575467" y="309209"/>
                  <a:pt x="573058" y="355791"/>
                  <a:pt x="593136" y="373059"/>
                </a:cubicBezTo>
                <a:cubicBezTo>
                  <a:pt x="605585" y="383901"/>
                  <a:pt x="612412" y="396350"/>
                  <a:pt x="616427" y="411610"/>
                </a:cubicBezTo>
                <a:cubicBezTo>
                  <a:pt x="611608" y="410807"/>
                  <a:pt x="607994" y="410405"/>
                  <a:pt x="599160" y="409200"/>
                </a:cubicBezTo>
                <a:cubicBezTo>
                  <a:pt x="614018" y="420846"/>
                  <a:pt x="619238" y="429279"/>
                  <a:pt x="602372" y="436105"/>
                </a:cubicBezTo>
                <a:cubicBezTo>
                  <a:pt x="600766" y="436909"/>
                  <a:pt x="598357" y="440121"/>
                  <a:pt x="598758" y="441326"/>
                </a:cubicBezTo>
                <a:cubicBezTo>
                  <a:pt x="605183" y="456184"/>
                  <a:pt x="590727" y="463412"/>
                  <a:pt x="587113" y="474656"/>
                </a:cubicBezTo>
                <a:cubicBezTo>
                  <a:pt x="575869" y="510396"/>
                  <a:pt x="545349" y="531278"/>
                  <a:pt x="525271" y="559789"/>
                </a:cubicBezTo>
                <a:cubicBezTo>
                  <a:pt x="521255" y="565411"/>
                  <a:pt x="515232" y="566616"/>
                  <a:pt x="509208" y="569025"/>
                </a:cubicBezTo>
                <a:cubicBezTo>
                  <a:pt x="479492" y="580269"/>
                  <a:pt x="446563" y="585490"/>
                  <a:pt x="422469" y="607174"/>
                </a:cubicBezTo>
                <a:cubicBezTo>
                  <a:pt x="406406" y="621631"/>
                  <a:pt x="388335" y="630867"/>
                  <a:pt x="369462" y="640505"/>
                </a:cubicBezTo>
                <a:cubicBezTo>
                  <a:pt x="362233" y="644119"/>
                  <a:pt x="355005" y="648135"/>
                  <a:pt x="348580" y="652954"/>
                </a:cubicBezTo>
                <a:cubicBezTo>
                  <a:pt x="317659" y="676245"/>
                  <a:pt x="287943" y="702347"/>
                  <a:pt x="255817" y="723630"/>
                </a:cubicBezTo>
                <a:cubicBezTo>
                  <a:pt x="192771" y="764992"/>
                  <a:pt x="126913" y="802338"/>
                  <a:pt x="71898" y="855747"/>
                </a:cubicBezTo>
                <a:cubicBezTo>
                  <a:pt x="39371" y="887471"/>
                  <a:pt x="9654" y="919596"/>
                  <a:pt x="820" y="966580"/>
                </a:cubicBezTo>
                <a:cubicBezTo>
                  <a:pt x="-1590" y="979832"/>
                  <a:pt x="1221" y="989871"/>
                  <a:pt x="10458" y="997099"/>
                </a:cubicBezTo>
                <a:cubicBezTo>
                  <a:pt x="19694" y="1004729"/>
                  <a:pt x="28127" y="1013564"/>
                  <a:pt x="37764" y="1021194"/>
                </a:cubicBezTo>
                <a:cubicBezTo>
                  <a:pt x="83945" y="1056933"/>
                  <a:pt x="133740" y="1087854"/>
                  <a:pt x="181928" y="1121185"/>
                </a:cubicBezTo>
                <a:cubicBezTo>
                  <a:pt x="217266" y="1146082"/>
                  <a:pt x="257423" y="1163751"/>
                  <a:pt x="295171" y="1185034"/>
                </a:cubicBezTo>
                <a:cubicBezTo>
                  <a:pt x="319265" y="1198688"/>
                  <a:pt x="341753" y="1215955"/>
                  <a:pt x="366651" y="1227199"/>
                </a:cubicBezTo>
                <a:cubicBezTo>
                  <a:pt x="382312" y="1234427"/>
                  <a:pt x="389540" y="1242860"/>
                  <a:pt x="390745" y="1258522"/>
                </a:cubicBezTo>
                <a:cubicBezTo>
                  <a:pt x="391146" y="1264144"/>
                  <a:pt x="391949" y="1270167"/>
                  <a:pt x="393556" y="1275789"/>
                </a:cubicBezTo>
                <a:cubicBezTo>
                  <a:pt x="403997" y="1308718"/>
                  <a:pt x="398776" y="1340844"/>
                  <a:pt x="382312" y="1369757"/>
                </a:cubicBezTo>
                <a:cubicBezTo>
                  <a:pt x="362635" y="1404292"/>
                  <a:pt x="339344" y="1437220"/>
                  <a:pt x="316053" y="1469748"/>
                </a:cubicBezTo>
                <a:cubicBezTo>
                  <a:pt x="297179" y="1495850"/>
                  <a:pt x="283927" y="1524763"/>
                  <a:pt x="271880" y="1553274"/>
                </a:cubicBezTo>
                <a:cubicBezTo>
                  <a:pt x="257825" y="1585802"/>
                  <a:pt x="262242" y="1623549"/>
                  <a:pt x="259030" y="1658887"/>
                </a:cubicBezTo>
                <a:cubicBezTo>
                  <a:pt x="254612" y="1709485"/>
                  <a:pt x="256620" y="1761288"/>
                  <a:pt x="277100" y="1810279"/>
                </a:cubicBezTo>
                <a:cubicBezTo>
                  <a:pt x="287943" y="1836381"/>
                  <a:pt x="297179" y="1863287"/>
                  <a:pt x="315250" y="1885775"/>
                </a:cubicBezTo>
                <a:cubicBezTo>
                  <a:pt x="341352" y="1919105"/>
                  <a:pt x="363839" y="1952837"/>
                  <a:pt x="374682" y="1996207"/>
                </a:cubicBezTo>
                <a:cubicBezTo>
                  <a:pt x="387934" y="2050820"/>
                  <a:pt x="394359" y="2105434"/>
                  <a:pt x="397170" y="2160850"/>
                </a:cubicBezTo>
                <a:cubicBezTo>
                  <a:pt x="399579" y="2210645"/>
                  <a:pt x="406406" y="2260440"/>
                  <a:pt x="409217" y="2310235"/>
                </a:cubicBezTo>
                <a:cubicBezTo>
                  <a:pt x="410823" y="2339951"/>
                  <a:pt x="413233" y="2368864"/>
                  <a:pt x="408012" y="2398179"/>
                </a:cubicBezTo>
                <a:cubicBezTo>
                  <a:pt x="399579" y="2446367"/>
                  <a:pt x="390745" y="2494555"/>
                  <a:pt x="373879" y="2541138"/>
                </a:cubicBezTo>
                <a:cubicBezTo>
                  <a:pt x="370265" y="2551579"/>
                  <a:pt x="357414" y="2557200"/>
                  <a:pt x="359824" y="2570051"/>
                </a:cubicBezTo>
                <a:cubicBezTo>
                  <a:pt x="362233" y="2582901"/>
                  <a:pt x="358217" y="2594145"/>
                  <a:pt x="354202" y="2605791"/>
                </a:cubicBezTo>
                <a:cubicBezTo>
                  <a:pt x="336131" y="2662412"/>
                  <a:pt x="341352" y="2720238"/>
                  <a:pt x="346572" y="2778064"/>
                </a:cubicBezTo>
                <a:cubicBezTo>
                  <a:pt x="348580" y="2802560"/>
                  <a:pt x="357013" y="2825851"/>
                  <a:pt x="359422" y="2849945"/>
                </a:cubicBezTo>
                <a:cubicBezTo>
                  <a:pt x="364241" y="2902953"/>
                  <a:pt x="367855" y="2955558"/>
                  <a:pt x="367052" y="3008967"/>
                </a:cubicBezTo>
                <a:cubicBezTo>
                  <a:pt x="366249" y="3059163"/>
                  <a:pt x="366651" y="3109360"/>
                  <a:pt x="366651" y="3159556"/>
                </a:cubicBezTo>
                <a:cubicBezTo>
                  <a:pt x="366651" y="3165178"/>
                  <a:pt x="367855" y="3172406"/>
                  <a:pt x="365044" y="3176823"/>
                </a:cubicBezTo>
                <a:cubicBezTo>
                  <a:pt x="355407" y="3192083"/>
                  <a:pt x="373076" y="3207744"/>
                  <a:pt x="364241" y="3222603"/>
                </a:cubicBezTo>
                <a:cubicBezTo>
                  <a:pt x="363839" y="3223004"/>
                  <a:pt x="367855" y="3227421"/>
                  <a:pt x="370265" y="3227823"/>
                </a:cubicBezTo>
                <a:cubicBezTo>
                  <a:pt x="392351" y="3231839"/>
                  <a:pt x="413233" y="3239067"/>
                  <a:pt x="434114" y="3246697"/>
                </a:cubicBezTo>
                <a:cubicBezTo>
                  <a:pt x="451382" y="3252720"/>
                  <a:pt x="469051" y="3247500"/>
                  <a:pt x="485917" y="3251917"/>
                </a:cubicBezTo>
                <a:cubicBezTo>
                  <a:pt x="548160" y="3268783"/>
                  <a:pt x="611207" y="3259949"/>
                  <a:pt x="673049" y="3253122"/>
                </a:cubicBezTo>
                <a:cubicBezTo>
                  <a:pt x="719631" y="3248303"/>
                  <a:pt x="765811" y="3242681"/>
                  <a:pt x="812394" y="3239469"/>
                </a:cubicBezTo>
                <a:cubicBezTo>
                  <a:pt x="826850" y="3238264"/>
                  <a:pt x="836086" y="3233043"/>
                  <a:pt x="844118" y="3221799"/>
                </a:cubicBezTo>
                <a:cubicBezTo>
                  <a:pt x="850141" y="3213768"/>
                  <a:pt x="847330" y="3206138"/>
                  <a:pt x="839700" y="3206138"/>
                </a:cubicBezTo>
                <a:cubicBezTo>
                  <a:pt x="820023" y="3206138"/>
                  <a:pt x="806772" y="3191280"/>
                  <a:pt x="789103" y="3187666"/>
                </a:cubicBezTo>
                <a:cubicBezTo>
                  <a:pt x="723245" y="3174013"/>
                  <a:pt x="665820" y="3140281"/>
                  <a:pt x="607994" y="3108958"/>
                </a:cubicBezTo>
                <a:cubicBezTo>
                  <a:pt x="589924" y="3099320"/>
                  <a:pt x="569042" y="3086069"/>
                  <a:pt x="563822" y="3065990"/>
                </a:cubicBezTo>
                <a:cubicBezTo>
                  <a:pt x="553381" y="3026636"/>
                  <a:pt x="543743" y="2985676"/>
                  <a:pt x="542137" y="2944716"/>
                </a:cubicBezTo>
                <a:cubicBezTo>
                  <a:pt x="538924" y="2862394"/>
                  <a:pt x="540932" y="2780072"/>
                  <a:pt x="541334" y="2698152"/>
                </a:cubicBezTo>
                <a:cubicBezTo>
                  <a:pt x="541334" y="2688915"/>
                  <a:pt x="541334" y="2679278"/>
                  <a:pt x="542940" y="2670443"/>
                </a:cubicBezTo>
                <a:cubicBezTo>
                  <a:pt x="550971" y="2624664"/>
                  <a:pt x="560208" y="2579688"/>
                  <a:pt x="562617" y="2533106"/>
                </a:cubicBezTo>
                <a:cubicBezTo>
                  <a:pt x="563822" y="2509012"/>
                  <a:pt x="571050" y="2486524"/>
                  <a:pt x="588719" y="2468052"/>
                </a:cubicBezTo>
                <a:cubicBezTo>
                  <a:pt x="618034" y="2437532"/>
                  <a:pt x="632892" y="2399383"/>
                  <a:pt x="638112" y="2358825"/>
                </a:cubicBezTo>
                <a:cubicBezTo>
                  <a:pt x="642128" y="2327101"/>
                  <a:pt x="653372" y="2298187"/>
                  <a:pt x="665419" y="2269274"/>
                </a:cubicBezTo>
                <a:cubicBezTo>
                  <a:pt x="687907" y="2214661"/>
                  <a:pt x="712001" y="2160850"/>
                  <a:pt x="703568" y="2098607"/>
                </a:cubicBezTo>
                <a:cubicBezTo>
                  <a:pt x="700355" y="2072906"/>
                  <a:pt x="713607" y="2048411"/>
                  <a:pt x="723245" y="2023915"/>
                </a:cubicBezTo>
                <a:cubicBezTo>
                  <a:pt x="743725" y="1972514"/>
                  <a:pt x="745733" y="1917900"/>
                  <a:pt x="748142" y="1863287"/>
                </a:cubicBezTo>
                <a:cubicBezTo>
                  <a:pt x="748544" y="1857665"/>
                  <a:pt x="746135" y="1851240"/>
                  <a:pt x="752158" y="1847224"/>
                </a:cubicBezTo>
                <a:cubicBezTo>
                  <a:pt x="766615" y="1837185"/>
                  <a:pt x="777457" y="1822728"/>
                  <a:pt x="793520" y="1815901"/>
                </a:cubicBezTo>
                <a:cubicBezTo>
                  <a:pt x="812795" y="1807468"/>
                  <a:pt x="828055" y="1793413"/>
                  <a:pt x="844921" y="1781768"/>
                </a:cubicBezTo>
                <a:cubicBezTo>
                  <a:pt x="895519" y="1746831"/>
                  <a:pt x="919211" y="1694627"/>
                  <a:pt x="945313" y="1642825"/>
                </a:cubicBezTo>
                <a:cubicBezTo>
                  <a:pt x="968203" y="1597447"/>
                  <a:pt x="966195" y="1548054"/>
                  <a:pt x="967801" y="1499865"/>
                </a:cubicBezTo>
                <a:cubicBezTo>
                  <a:pt x="969408" y="1458905"/>
                  <a:pt x="971415" y="1417945"/>
                  <a:pt x="962581" y="1376583"/>
                </a:cubicBezTo>
                <a:cubicBezTo>
                  <a:pt x="954148" y="1338033"/>
                  <a:pt x="948526" y="1299482"/>
                  <a:pt x="931660" y="1263341"/>
                </a:cubicBezTo>
                <a:cubicBezTo>
                  <a:pt x="916400" y="1230412"/>
                  <a:pt x="899133" y="1197884"/>
                  <a:pt x="890700" y="1161743"/>
                </a:cubicBezTo>
                <a:cubicBezTo>
                  <a:pt x="885881" y="1141665"/>
                  <a:pt x="887086" y="1119980"/>
                  <a:pt x="896322" y="1103114"/>
                </a:cubicBezTo>
                <a:cubicBezTo>
                  <a:pt x="907566" y="1081831"/>
                  <a:pt x="915196" y="1061752"/>
                  <a:pt x="905558" y="1038863"/>
                </a:cubicBezTo>
                <a:cubicBezTo>
                  <a:pt x="897527" y="1019186"/>
                  <a:pt x="886283" y="1001115"/>
                  <a:pt x="868212" y="989068"/>
                </a:cubicBezTo>
                <a:cubicBezTo>
                  <a:pt x="850543" y="977422"/>
                  <a:pt x="834882" y="964171"/>
                  <a:pt x="821630" y="947305"/>
                </a:cubicBezTo>
                <a:cubicBezTo>
                  <a:pt x="818016" y="942486"/>
                  <a:pt x="813197" y="939675"/>
                  <a:pt x="807976" y="936462"/>
                </a:cubicBezTo>
                <a:cubicBezTo>
                  <a:pt x="788701" y="924817"/>
                  <a:pt x="769827" y="911966"/>
                  <a:pt x="754567" y="895100"/>
                </a:cubicBezTo>
                <a:cubicBezTo>
                  <a:pt x="744930" y="884258"/>
                  <a:pt x="736095" y="871809"/>
                  <a:pt x="737300" y="856148"/>
                </a:cubicBezTo>
                <a:cubicBezTo>
                  <a:pt x="738505" y="838077"/>
                  <a:pt x="734489" y="821613"/>
                  <a:pt x="726458" y="805952"/>
                </a:cubicBezTo>
                <a:cubicBezTo>
                  <a:pt x="720836" y="795109"/>
                  <a:pt x="717623" y="783464"/>
                  <a:pt x="714410" y="771417"/>
                </a:cubicBezTo>
                <a:cubicBezTo>
                  <a:pt x="709993" y="755354"/>
                  <a:pt x="705576" y="737283"/>
                  <a:pt x="693930" y="726039"/>
                </a:cubicBezTo>
                <a:cubicBezTo>
                  <a:pt x="678671" y="711181"/>
                  <a:pt x="684694" y="699134"/>
                  <a:pt x="692324" y="684678"/>
                </a:cubicBezTo>
                <a:cubicBezTo>
                  <a:pt x="698749" y="672630"/>
                  <a:pt x="703970" y="666205"/>
                  <a:pt x="715214" y="679859"/>
                </a:cubicBezTo>
                <a:cubicBezTo>
                  <a:pt x="718025" y="683071"/>
                  <a:pt x="723245" y="685079"/>
                  <a:pt x="728064" y="683874"/>
                </a:cubicBezTo>
                <a:cubicBezTo>
                  <a:pt x="748544" y="679457"/>
                  <a:pt x="771835" y="685079"/>
                  <a:pt x="788701" y="667008"/>
                </a:cubicBezTo>
                <a:cubicBezTo>
                  <a:pt x="790307" y="665402"/>
                  <a:pt x="793118" y="663796"/>
                  <a:pt x="794725" y="664197"/>
                </a:cubicBezTo>
                <a:cubicBezTo>
                  <a:pt x="811189" y="669418"/>
                  <a:pt x="826449" y="671426"/>
                  <a:pt x="836488" y="652552"/>
                </a:cubicBezTo>
                <a:cubicBezTo>
                  <a:pt x="836889" y="651347"/>
                  <a:pt x="840905" y="651749"/>
                  <a:pt x="843315" y="652150"/>
                </a:cubicBezTo>
                <a:cubicBezTo>
                  <a:pt x="852551" y="653355"/>
                  <a:pt x="857771" y="649339"/>
                  <a:pt x="862188" y="640906"/>
                </a:cubicBezTo>
                <a:cubicBezTo>
                  <a:pt x="868614" y="628859"/>
                  <a:pt x="877046" y="620025"/>
                  <a:pt x="894314" y="629662"/>
                </a:cubicBezTo>
                <a:cubicBezTo>
                  <a:pt x="908369" y="637694"/>
                  <a:pt x="923227" y="631670"/>
                  <a:pt x="925235" y="618820"/>
                </a:cubicBezTo>
                <a:cubicBezTo>
                  <a:pt x="928447" y="600348"/>
                  <a:pt x="936479" y="583482"/>
                  <a:pt x="937684" y="564608"/>
                </a:cubicBezTo>
                <a:cubicBezTo>
                  <a:pt x="938888" y="548947"/>
                  <a:pt x="946920" y="535695"/>
                  <a:pt x="960172" y="526860"/>
                </a:cubicBezTo>
                <a:cubicBezTo>
                  <a:pt x="989085" y="508388"/>
                  <a:pt x="1007155" y="481483"/>
                  <a:pt x="1020809" y="450964"/>
                </a:cubicBezTo>
                <a:cubicBezTo>
                  <a:pt x="1034061" y="422050"/>
                  <a:pt x="1032856" y="388720"/>
                  <a:pt x="1048517" y="360209"/>
                </a:cubicBezTo>
                <a:cubicBezTo>
                  <a:pt x="1054139" y="348965"/>
                  <a:pt x="1052934" y="334107"/>
                  <a:pt x="1049722" y="320855"/>
                </a:cubicBezTo>
                <a:close/>
                <a:moveTo>
                  <a:pt x="593939" y="329689"/>
                </a:moveTo>
                <a:cubicBezTo>
                  <a:pt x="586711" y="312020"/>
                  <a:pt x="594341" y="298367"/>
                  <a:pt x="604380" y="285517"/>
                </a:cubicBezTo>
                <a:cubicBezTo>
                  <a:pt x="599963" y="299973"/>
                  <a:pt x="596349" y="314430"/>
                  <a:pt x="593939" y="329689"/>
                </a:cubicBezTo>
                <a:close/>
                <a:moveTo>
                  <a:pt x="268266" y="1058138"/>
                </a:moveTo>
                <a:cubicBezTo>
                  <a:pt x="241762" y="1042477"/>
                  <a:pt x="229715" y="1017178"/>
                  <a:pt x="232928" y="985855"/>
                </a:cubicBezTo>
                <a:cubicBezTo>
                  <a:pt x="233329" y="981037"/>
                  <a:pt x="234132" y="975816"/>
                  <a:pt x="238549" y="973808"/>
                </a:cubicBezTo>
                <a:cubicBezTo>
                  <a:pt x="261038" y="964572"/>
                  <a:pt x="275895" y="942084"/>
                  <a:pt x="301195" y="937265"/>
                </a:cubicBezTo>
                <a:cubicBezTo>
                  <a:pt x="312439" y="935257"/>
                  <a:pt x="318060" y="925218"/>
                  <a:pt x="325690" y="918392"/>
                </a:cubicBezTo>
                <a:cubicBezTo>
                  <a:pt x="333722" y="911163"/>
                  <a:pt x="339745" y="909959"/>
                  <a:pt x="349383" y="918392"/>
                </a:cubicBezTo>
                <a:cubicBezTo>
                  <a:pt x="368658" y="935659"/>
                  <a:pt x="379501" y="956139"/>
                  <a:pt x="379501" y="982241"/>
                </a:cubicBezTo>
                <a:cubicBezTo>
                  <a:pt x="379501" y="999509"/>
                  <a:pt x="385524" y="1015572"/>
                  <a:pt x="392753" y="1030430"/>
                </a:cubicBezTo>
                <a:cubicBezTo>
                  <a:pt x="408012" y="1063358"/>
                  <a:pt x="407209" y="1097893"/>
                  <a:pt x="407611" y="1136043"/>
                </a:cubicBezTo>
                <a:cubicBezTo>
                  <a:pt x="359021" y="1109138"/>
                  <a:pt x="312840" y="1084642"/>
                  <a:pt x="268266" y="1058138"/>
                </a:cubicBezTo>
                <a:close/>
              </a:path>
            </a:pathLst>
          </a:custGeom>
          <a:solidFill>
            <a:schemeClr val="accent2"/>
          </a:solidFill>
          <a:ln w="4014" cap="flat">
            <a:noFill/>
            <a:prstDash val="solid"/>
            <a:miter/>
          </a:ln>
        </p:spPr>
        <p:txBody>
          <a:bodyPr rtlCol="0" anchor="ctr"/>
          <a:lstStyle/>
          <a:p>
            <a:pPr algn="r" rtl="1"/>
            <a:endParaRPr lang="en-US">
              <a:cs typeface="B Nazanin" panose="00000400000000000000" pitchFamily="2" charset="-78"/>
            </a:endParaRPr>
          </a:p>
        </p:txBody>
      </p:sp>
      <p:grpSp>
        <p:nvGrpSpPr>
          <p:cNvPr id="14" name="Group 13">
            <a:extLst>
              <a:ext uri="{FF2B5EF4-FFF2-40B4-BE49-F238E27FC236}">
                <a16:creationId xmlns:a16="http://schemas.microsoft.com/office/drawing/2014/main" id="{137AF32B-C9CE-45BD-89A4-82D9ED60F588}"/>
              </a:ext>
            </a:extLst>
          </p:cNvPr>
          <p:cNvGrpSpPr/>
          <p:nvPr/>
        </p:nvGrpSpPr>
        <p:grpSpPr>
          <a:xfrm>
            <a:off x="692310" y="3488623"/>
            <a:ext cx="3244826" cy="2850026"/>
            <a:chOff x="692310" y="3155233"/>
            <a:chExt cx="3244826" cy="2850026"/>
          </a:xfrm>
        </p:grpSpPr>
        <p:sp>
          <p:nvSpPr>
            <p:cNvPr id="7" name="TextBox 6">
              <a:extLst>
                <a:ext uri="{FF2B5EF4-FFF2-40B4-BE49-F238E27FC236}">
                  <a16:creationId xmlns:a16="http://schemas.microsoft.com/office/drawing/2014/main" id="{EF1848E0-1BFF-4B20-8C02-8ACB6039ACD6}"/>
                </a:ext>
              </a:extLst>
            </p:cNvPr>
            <p:cNvSpPr txBox="1"/>
            <p:nvPr/>
          </p:nvSpPr>
          <p:spPr>
            <a:xfrm>
              <a:off x="692310" y="3740008"/>
              <a:ext cx="3244826" cy="1731243"/>
            </a:xfrm>
            <a:prstGeom prst="rect">
              <a:avLst/>
            </a:prstGeom>
            <a:noFill/>
          </p:spPr>
          <p:txBody>
            <a:bodyPr wrap="square" rtlCol="0">
              <a:spAutoFit/>
            </a:bodyPr>
            <a:lstStyle/>
            <a:p>
              <a:pPr algn="r" rtl="1">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تغییر رنگ، عکس و متن آسان است. من امیدوارم و معتقدم که این الگو زمان، پول و اعتبار شما را جلب کند. تغییر رنگ، عکس و متن آسان است.</a:t>
              </a:r>
              <a:endParaRPr lang="en-US" altLang="ko-KR" sz="1200" dirty="0">
                <a:cs typeface="B Nazanin" panose="00000400000000000000" pitchFamily="2" charset="-78"/>
              </a:endParaRPr>
            </a:p>
          </p:txBody>
        </p:sp>
        <p:sp>
          <p:nvSpPr>
            <p:cNvPr id="8" name="TextBox 7">
              <a:extLst>
                <a:ext uri="{FF2B5EF4-FFF2-40B4-BE49-F238E27FC236}">
                  <a16:creationId xmlns:a16="http://schemas.microsoft.com/office/drawing/2014/main" id="{465C3860-608C-4F7C-A26C-025E721FF10E}"/>
                </a:ext>
              </a:extLst>
            </p:cNvPr>
            <p:cNvSpPr txBox="1"/>
            <p:nvPr/>
          </p:nvSpPr>
          <p:spPr>
            <a:xfrm>
              <a:off x="692310" y="3155233"/>
              <a:ext cx="3244826" cy="584775"/>
            </a:xfrm>
            <a:prstGeom prst="rect">
              <a:avLst/>
            </a:prstGeom>
            <a:noFill/>
          </p:spPr>
          <p:txBody>
            <a:bodyPr wrap="square" rtlCol="0" anchor="ctr">
              <a:spAutoFit/>
            </a:bodyPr>
            <a:lstStyle/>
            <a:p>
              <a:pPr algn="r" rtl="1"/>
              <a:r>
                <a:rPr lang="fa-IR" altLang="ko-KR" sz="3200" b="1" dirty="0">
                  <a:solidFill>
                    <a:schemeClr val="accent3"/>
                  </a:solidFill>
                  <a:cs typeface="B Nazanin" panose="00000400000000000000" pitchFamily="2" charset="-78"/>
                </a:rPr>
                <a:t>مطالب </a:t>
              </a:r>
              <a:r>
                <a:rPr lang="en-US" altLang="ko-KR" sz="3200" b="1" dirty="0">
                  <a:solidFill>
                    <a:schemeClr val="accent3"/>
                  </a:solidFill>
                  <a:cs typeface="B Nazanin" panose="00000400000000000000" pitchFamily="2" charset="-78"/>
                </a:rPr>
                <a:t>A</a:t>
              </a:r>
              <a:endParaRPr lang="ko-KR" altLang="en-US" sz="3200" b="1" dirty="0">
                <a:solidFill>
                  <a:schemeClr val="accent3"/>
                </a:solidFill>
                <a:cs typeface="B Nazanin" panose="00000400000000000000" pitchFamily="2" charset="-78"/>
              </a:endParaRPr>
            </a:p>
          </p:txBody>
        </p:sp>
        <p:sp>
          <p:nvSpPr>
            <p:cNvPr id="10" name="TextBox 9">
              <a:extLst>
                <a:ext uri="{FF2B5EF4-FFF2-40B4-BE49-F238E27FC236}">
                  <a16:creationId xmlns:a16="http://schemas.microsoft.com/office/drawing/2014/main" id="{5CF03419-7AA7-47FE-B354-128AB3F50FA5}"/>
                </a:ext>
              </a:extLst>
            </p:cNvPr>
            <p:cNvSpPr txBox="1"/>
            <p:nvPr/>
          </p:nvSpPr>
          <p:spPr>
            <a:xfrm>
              <a:off x="692310" y="5482039"/>
              <a:ext cx="3244826" cy="523220"/>
            </a:xfrm>
            <a:prstGeom prst="rect">
              <a:avLst/>
            </a:prstGeom>
            <a:noFill/>
          </p:spPr>
          <p:txBody>
            <a:bodyPr wrap="square" rtlCol="0" anchor="ctr">
              <a:spAutoFit/>
            </a:bodyPr>
            <a:lstStyle/>
            <a:p>
              <a:pPr algn="r" rtl="1"/>
              <a:r>
                <a:rPr lang="fa-IR" altLang="ko-KR" sz="1400" dirty="0">
                  <a:solidFill>
                    <a:schemeClr val="accent3"/>
                  </a:solidFill>
                  <a:cs typeface="B Nazanin" panose="00000400000000000000" pitchFamily="2" charset="-78"/>
                </a:rPr>
                <a:t>لورم درد او دوست داشتنی است،</a:t>
              </a:r>
            </a:p>
            <a:p>
              <a:pPr algn="r" rtl="1"/>
              <a:r>
                <a:rPr lang="en-GB" altLang="ko-KR" sz="1400" dirty="0">
                  <a:solidFill>
                    <a:schemeClr val="accent3"/>
                  </a:solidFill>
                  <a:cs typeface="B Nazanin" panose="00000400000000000000" pitchFamily="2" charset="-78"/>
                </a:rPr>
                <a:t>CU </a:t>
              </a:r>
              <a:r>
                <a:rPr lang="fa-IR" altLang="ko-KR" sz="1400" dirty="0">
                  <a:solidFill>
                    <a:schemeClr val="accent3"/>
                  </a:solidFill>
                  <a:cs typeface="B Nazanin" panose="00000400000000000000" pitchFamily="2" charset="-78"/>
                </a:rPr>
                <a:t>استفاده برای جلوگیری کامل از اقدام.</a:t>
              </a:r>
              <a:endParaRPr lang="ko-KR" altLang="en-US" sz="1400" dirty="0">
                <a:solidFill>
                  <a:schemeClr val="accent3"/>
                </a:solidFill>
                <a:cs typeface="B Nazanin" panose="00000400000000000000" pitchFamily="2" charset="-78"/>
              </a:endParaRPr>
            </a:p>
          </p:txBody>
        </p:sp>
      </p:grpSp>
      <p:grpSp>
        <p:nvGrpSpPr>
          <p:cNvPr id="13" name="Group 12">
            <a:extLst>
              <a:ext uri="{FF2B5EF4-FFF2-40B4-BE49-F238E27FC236}">
                <a16:creationId xmlns:a16="http://schemas.microsoft.com/office/drawing/2014/main" id="{6C0AC8BE-414B-44C6-B85D-18A69E129D9D}"/>
              </a:ext>
            </a:extLst>
          </p:cNvPr>
          <p:cNvGrpSpPr/>
          <p:nvPr/>
        </p:nvGrpSpPr>
        <p:grpSpPr>
          <a:xfrm>
            <a:off x="8254864" y="1618192"/>
            <a:ext cx="3244826" cy="3002268"/>
            <a:chOff x="8254864" y="1767659"/>
            <a:chExt cx="3244826" cy="3002268"/>
          </a:xfrm>
        </p:grpSpPr>
        <p:sp>
          <p:nvSpPr>
            <p:cNvPr id="9" name="TextBox 8">
              <a:extLst>
                <a:ext uri="{FF2B5EF4-FFF2-40B4-BE49-F238E27FC236}">
                  <a16:creationId xmlns:a16="http://schemas.microsoft.com/office/drawing/2014/main" id="{0528CB26-BA7E-4D86-BFC7-C6D450A45770}"/>
                </a:ext>
              </a:extLst>
            </p:cNvPr>
            <p:cNvSpPr txBox="1"/>
            <p:nvPr/>
          </p:nvSpPr>
          <p:spPr>
            <a:xfrm>
              <a:off x="8765541" y="4185152"/>
              <a:ext cx="2734149" cy="584775"/>
            </a:xfrm>
            <a:prstGeom prst="rect">
              <a:avLst/>
            </a:prstGeom>
            <a:noFill/>
          </p:spPr>
          <p:txBody>
            <a:bodyPr wrap="square" rtlCol="0" anchor="ctr">
              <a:spAutoFit/>
            </a:bodyPr>
            <a:lstStyle/>
            <a:p>
              <a:pPr algn="r" rtl="1"/>
              <a:r>
                <a:rPr lang="fa-IR" altLang="ko-KR" sz="3200" b="1" dirty="0">
                  <a:solidFill>
                    <a:schemeClr val="accent4"/>
                  </a:solidFill>
                  <a:cs typeface="B Nazanin" panose="00000400000000000000" pitchFamily="2" charset="-78"/>
                </a:rPr>
                <a:t>مطالب </a:t>
              </a:r>
              <a:r>
                <a:rPr lang="en-US" altLang="ko-KR" sz="3200" b="1" dirty="0">
                  <a:solidFill>
                    <a:schemeClr val="accent4"/>
                  </a:solidFill>
                  <a:cs typeface="B Nazanin" panose="00000400000000000000" pitchFamily="2" charset="-78"/>
                </a:rPr>
                <a:t>B</a:t>
              </a:r>
              <a:endParaRPr lang="ko-KR" altLang="en-US" sz="3200" b="1" dirty="0">
                <a:solidFill>
                  <a:schemeClr val="accent4"/>
                </a:solidFill>
                <a:cs typeface="B Nazanin" panose="00000400000000000000" pitchFamily="2" charset="-78"/>
              </a:endParaRPr>
            </a:p>
          </p:txBody>
        </p:sp>
        <p:sp>
          <p:nvSpPr>
            <p:cNvPr id="11" name="TextBox 10">
              <a:extLst>
                <a:ext uri="{FF2B5EF4-FFF2-40B4-BE49-F238E27FC236}">
                  <a16:creationId xmlns:a16="http://schemas.microsoft.com/office/drawing/2014/main" id="{8F3069FA-96D4-4230-BAC6-758ED328EE7F}"/>
                </a:ext>
              </a:extLst>
            </p:cNvPr>
            <p:cNvSpPr txBox="1"/>
            <p:nvPr/>
          </p:nvSpPr>
          <p:spPr>
            <a:xfrm>
              <a:off x="8254864" y="1767659"/>
              <a:ext cx="3244826" cy="523220"/>
            </a:xfrm>
            <a:prstGeom prst="rect">
              <a:avLst/>
            </a:prstGeom>
            <a:noFill/>
          </p:spPr>
          <p:txBody>
            <a:bodyPr wrap="square" rtlCol="0" anchor="ctr">
              <a:spAutoFit/>
            </a:bodyPr>
            <a:lstStyle/>
            <a:p>
              <a:pPr algn="r" rtl="1"/>
              <a:r>
                <a:rPr lang="fa-IR" altLang="ko-KR" sz="1400" dirty="0">
                  <a:solidFill>
                    <a:schemeClr val="accent4"/>
                  </a:solidFill>
                  <a:cs typeface="B Nazanin" panose="00000400000000000000" pitchFamily="2" charset="-78"/>
                </a:rPr>
                <a:t>لورم درد او دوست داشتنی است،</a:t>
              </a:r>
            </a:p>
            <a:p>
              <a:pPr algn="r" rtl="1"/>
              <a:r>
                <a:rPr lang="en-GB" altLang="ko-KR" sz="1400" dirty="0">
                  <a:solidFill>
                    <a:schemeClr val="accent4"/>
                  </a:solidFill>
                  <a:cs typeface="B Nazanin" panose="00000400000000000000" pitchFamily="2" charset="-78"/>
                </a:rPr>
                <a:t>CU </a:t>
              </a:r>
              <a:r>
                <a:rPr lang="fa-IR" altLang="ko-KR" sz="1400" dirty="0">
                  <a:solidFill>
                    <a:schemeClr val="accent4"/>
                  </a:solidFill>
                  <a:cs typeface="B Nazanin" panose="00000400000000000000" pitchFamily="2" charset="-78"/>
                </a:rPr>
                <a:t>استفاده برای جلوگیری کامل از اقدام.</a:t>
              </a:r>
              <a:endParaRPr lang="ko-KR" altLang="en-US" sz="1400" dirty="0">
                <a:solidFill>
                  <a:schemeClr val="accent4"/>
                </a:solidFill>
                <a:cs typeface="B Nazanin" panose="00000400000000000000" pitchFamily="2" charset="-78"/>
              </a:endParaRPr>
            </a:p>
          </p:txBody>
        </p:sp>
        <p:sp>
          <p:nvSpPr>
            <p:cNvPr id="12" name="TextBox 11">
              <a:extLst>
                <a:ext uri="{FF2B5EF4-FFF2-40B4-BE49-F238E27FC236}">
                  <a16:creationId xmlns:a16="http://schemas.microsoft.com/office/drawing/2014/main" id="{98D84A70-1D59-4C8A-B2D6-11ACCDFED743}"/>
                </a:ext>
              </a:extLst>
            </p:cNvPr>
            <p:cNvSpPr txBox="1"/>
            <p:nvPr/>
          </p:nvSpPr>
          <p:spPr>
            <a:xfrm>
              <a:off x="8254864" y="2294060"/>
              <a:ext cx="3244826" cy="1731243"/>
            </a:xfrm>
            <a:prstGeom prst="rect">
              <a:avLst/>
            </a:prstGeom>
            <a:noFill/>
          </p:spPr>
          <p:txBody>
            <a:bodyPr wrap="square" rtlCol="0">
              <a:spAutoFit/>
            </a:bodyPr>
            <a:lstStyle/>
            <a:p>
              <a:pPr algn="r" rtl="1">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تغییر رنگ، عکس و متن آسان است. من امیدوارم و معتقدم که این الگو زمان، پول و اعتبار شما را جلب کند. تغییر رنگ، عکس و متن آسان است.</a:t>
              </a:r>
              <a:endParaRPr lang="en-US" altLang="ko-KR" sz="1200" dirty="0">
                <a:cs typeface="B Nazanin" panose="00000400000000000000" pitchFamily="2" charset="-78"/>
              </a:endParaRPr>
            </a:p>
          </p:txBody>
        </p:sp>
      </p:grpSp>
    </p:spTree>
    <p:extLst>
      <p:ext uri="{BB962C8B-B14F-4D97-AF65-F5344CB8AC3E}">
        <p14:creationId xmlns:p14="http://schemas.microsoft.com/office/powerpoint/2010/main" val="12991817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Oval 2">
            <a:extLst>
              <a:ext uri="{FF2B5EF4-FFF2-40B4-BE49-F238E27FC236}">
                <a16:creationId xmlns:a16="http://schemas.microsoft.com/office/drawing/2014/main" id="{B284C7DB-F037-4F15-A529-B3EB419EC9CA}"/>
              </a:ext>
            </a:extLst>
          </p:cNvPr>
          <p:cNvSpPr/>
          <p:nvPr/>
        </p:nvSpPr>
        <p:spPr>
          <a:xfrm>
            <a:off x="3564647" y="1842052"/>
            <a:ext cx="792088" cy="792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4" name="TextBox 3">
            <a:extLst>
              <a:ext uri="{FF2B5EF4-FFF2-40B4-BE49-F238E27FC236}">
                <a16:creationId xmlns:a16="http://schemas.microsoft.com/office/drawing/2014/main" id="{F6D2D879-4E42-4E3D-8468-6A5AEBF9CB68}"/>
              </a:ext>
            </a:extLst>
          </p:cNvPr>
          <p:cNvSpPr txBox="1"/>
          <p:nvPr/>
        </p:nvSpPr>
        <p:spPr>
          <a:xfrm>
            <a:off x="876454" y="1914932"/>
            <a:ext cx="806953" cy="646331"/>
          </a:xfrm>
          <a:prstGeom prst="rect">
            <a:avLst/>
          </a:prstGeom>
          <a:noFill/>
        </p:spPr>
        <p:txBody>
          <a:bodyPr wrap="square" rtlCol="0">
            <a:spAutoFit/>
          </a:bodyPr>
          <a:lstStyle/>
          <a:p>
            <a:pPr algn="ctr" rtl="1"/>
            <a:r>
              <a:rPr lang="en-US" altLang="ko-KR" sz="3600" b="1" dirty="0">
                <a:solidFill>
                  <a:schemeClr val="accent1"/>
                </a:solidFill>
                <a:cs typeface="B Nazanin" panose="00000400000000000000" pitchFamily="2" charset="-78"/>
              </a:rPr>
              <a:t>01</a:t>
            </a:r>
            <a:endParaRPr lang="ko-KR" altLang="en-US" sz="3600" b="1" dirty="0">
              <a:solidFill>
                <a:schemeClr val="accent1"/>
              </a:solidFill>
              <a:cs typeface="B Nazanin" panose="00000400000000000000" pitchFamily="2" charset="-78"/>
            </a:endParaRPr>
          </a:p>
        </p:txBody>
      </p:sp>
      <p:sp>
        <p:nvSpPr>
          <p:cNvPr id="5" name="TextBox 4">
            <a:extLst>
              <a:ext uri="{FF2B5EF4-FFF2-40B4-BE49-F238E27FC236}">
                <a16:creationId xmlns:a16="http://schemas.microsoft.com/office/drawing/2014/main" id="{443F717E-5545-49E6-8367-3E9AC5E215F7}"/>
              </a:ext>
            </a:extLst>
          </p:cNvPr>
          <p:cNvSpPr txBox="1"/>
          <p:nvPr/>
        </p:nvSpPr>
        <p:spPr>
          <a:xfrm>
            <a:off x="1912725" y="2084209"/>
            <a:ext cx="1422604" cy="338554"/>
          </a:xfrm>
          <a:prstGeom prst="rect">
            <a:avLst/>
          </a:prstGeom>
          <a:noFill/>
        </p:spPr>
        <p:txBody>
          <a:bodyPr wrap="square" rtlCol="0">
            <a:spAutoFit/>
          </a:bodyPr>
          <a:lstStyle/>
          <a:p>
            <a:pPr algn="ctr" rtl="1"/>
            <a:r>
              <a:rPr lang="fa-IR" altLang="ko-KR" sz="1600" b="1" dirty="0">
                <a:solidFill>
                  <a:schemeClr val="tx1">
                    <a:lumMod val="75000"/>
                    <a:lumOff val="25000"/>
                  </a:schemeClr>
                </a:solidFill>
                <a:cs typeface="B Nazanin" panose="00000400000000000000" pitchFamily="2" charset="-78"/>
              </a:rPr>
              <a:t>اضافه کردن متن</a:t>
            </a:r>
            <a:endParaRPr lang="ko-KR" altLang="en-US" sz="1600" b="1" dirty="0">
              <a:solidFill>
                <a:schemeClr val="tx1">
                  <a:lumMod val="75000"/>
                  <a:lumOff val="25000"/>
                </a:schemeClr>
              </a:solidFill>
              <a:cs typeface="B Nazanin" panose="00000400000000000000" pitchFamily="2" charset="-78"/>
            </a:endParaRPr>
          </a:p>
        </p:txBody>
      </p:sp>
      <p:sp>
        <p:nvSpPr>
          <p:cNvPr id="6" name="Chevron 13">
            <a:extLst>
              <a:ext uri="{FF2B5EF4-FFF2-40B4-BE49-F238E27FC236}">
                <a16:creationId xmlns:a16="http://schemas.microsoft.com/office/drawing/2014/main" id="{282465DE-C489-411F-875F-C26ED022187D}"/>
              </a:ext>
            </a:extLst>
          </p:cNvPr>
          <p:cNvSpPr/>
          <p:nvPr/>
        </p:nvSpPr>
        <p:spPr>
          <a:xfrm>
            <a:off x="4785868" y="1981518"/>
            <a:ext cx="400199" cy="513159"/>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solidFill>
                <a:schemeClr val="tx1"/>
              </a:solidFill>
              <a:cs typeface="B Nazanin" panose="00000400000000000000" pitchFamily="2" charset="-78"/>
            </a:endParaRPr>
          </a:p>
        </p:txBody>
      </p:sp>
      <p:grpSp>
        <p:nvGrpSpPr>
          <p:cNvPr id="7" name="Group 6">
            <a:extLst>
              <a:ext uri="{FF2B5EF4-FFF2-40B4-BE49-F238E27FC236}">
                <a16:creationId xmlns:a16="http://schemas.microsoft.com/office/drawing/2014/main" id="{182C6C80-7007-49E0-9ADB-EF7A84F56777}"/>
              </a:ext>
            </a:extLst>
          </p:cNvPr>
          <p:cNvGrpSpPr/>
          <p:nvPr/>
        </p:nvGrpSpPr>
        <p:grpSpPr>
          <a:xfrm>
            <a:off x="5615198" y="1903907"/>
            <a:ext cx="5717526" cy="668379"/>
            <a:chOff x="3779912" y="1717580"/>
            <a:chExt cx="4896545" cy="668379"/>
          </a:xfrm>
        </p:grpSpPr>
        <p:sp>
          <p:nvSpPr>
            <p:cNvPr id="8" name="TextBox 7">
              <a:extLst>
                <a:ext uri="{FF2B5EF4-FFF2-40B4-BE49-F238E27FC236}">
                  <a16:creationId xmlns:a16="http://schemas.microsoft.com/office/drawing/2014/main" id="{801A30BB-46F7-4F67-82B1-4FC9AF5A901B}"/>
                </a:ext>
              </a:extLst>
            </p:cNvPr>
            <p:cNvSpPr txBox="1"/>
            <p:nvPr/>
          </p:nvSpPr>
          <p:spPr>
            <a:xfrm>
              <a:off x="3779913" y="1924294"/>
              <a:ext cx="489654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33DFBCA5-EBC6-43C5-AC60-B4BD8E85EFC4}"/>
                </a:ext>
              </a:extLst>
            </p:cNvPr>
            <p:cNvSpPr txBox="1"/>
            <p:nvPr/>
          </p:nvSpPr>
          <p:spPr>
            <a:xfrm>
              <a:off x="3779912" y="1717580"/>
              <a:ext cx="489654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عنوان محتوا را اضافه کنید</a:t>
              </a:r>
              <a:endParaRPr lang="ko-KR" altLang="en-US" sz="1200" b="1" dirty="0">
                <a:solidFill>
                  <a:schemeClr val="tx1">
                    <a:lumMod val="75000"/>
                    <a:lumOff val="25000"/>
                  </a:schemeClr>
                </a:solidFill>
                <a:cs typeface="B Nazanin" panose="00000400000000000000" pitchFamily="2" charset="-78"/>
              </a:endParaRPr>
            </a:p>
          </p:txBody>
        </p:sp>
      </p:grpSp>
      <p:sp>
        <p:nvSpPr>
          <p:cNvPr id="10" name="Oval 9">
            <a:extLst>
              <a:ext uri="{FF2B5EF4-FFF2-40B4-BE49-F238E27FC236}">
                <a16:creationId xmlns:a16="http://schemas.microsoft.com/office/drawing/2014/main" id="{8DCAB7B4-EAB1-4BD3-AF03-E834DC7901B2}"/>
              </a:ext>
            </a:extLst>
          </p:cNvPr>
          <p:cNvSpPr/>
          <p:nvPr/>
        </p:nvSpPr>
        <p:spPr>
          <a:xfrm>
            <a:off x="3564647" y="2961305"/>
            <a:ext cx="792088" cy="7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11" name="TextBox 10">
            <a:extLst>
              <a:ext uri="{FF2B5EF4-FFF2-40B4-BE49-F238E27FC236}">
                <a16:creationId xmlns:a16="http://schemas.microsoft.com/office/drawing/2014/main" id="{915C78A1-E12A-4DB6-94B8-46568A86BDB5}"/>
              </a:ext>
            </a:extLst>
          </p:cNvPr>
          <p:cNvSpPr txBox="1"/>
          <p:nvPr/>
        </p:nvSpPr>
        <p:spPr>
          <a:xfrm>
            <a:off x="876454" y="3034184"/>
            <a:ext cx="806953" cy="646331"/>
          </a:xfrm>
          <a:prstGeom prst="rect">
            <a:avLst/>
          </a:prstGeom>
          <a:noFill/>
        </p:spPr>
        <p:txBody>
          <a:bodyPr wrap="square" rtlCol="0">
            <a:spAutoFit/>
          </a:bodyPr>
          <a:lstStyle/>
          <a:p>
            <a:pPr algn="ctr" rtl="1"/>
            <a:r>
              <a:rPr lang="en-US" altLang="ko-KR" sz="3600" b="1" dirty="0">
                <a:solidFill>
                  <a:schemeClr val="accent2"/>
                </a:solidFill>
                <a:cs typeface="B Nazanin" panose="00000400000000000000" pitchFamily="2" charset="-78"/>
              </a:rPr>
              <a:t>02</a:t>
            </a:r>
            <a:endParaRPr lang="ko-KR" altLang="en-US" sz="3600" b="1" dirty="0">
              <a:solidFill>
                <a:schemeClr val="accent2"/>
              </a:solidFill>
              <a:cs typeface="B Nazanin" panose="00000400000000000000" pitchFamily="2" charset="-78"/>
            </a:endParaRPr>
          </a:p>
        </p:txBody>
      </p:sp>
      <p:sp>
        <p:nvSpPr>
          <p:cNvPr id="12" name="TextBox 11">
            <a:extLst>
              <a:ext uri="{FF2B5EF4-FFF2-40B4-BE49-F238E27FC236}">
                <a16:creationId xmlns:a16="http://schemas.microsoft.com/office/drawing/2014/main" id="{D826B337-65E0-448B-B7DE-38053C006C6E}"/>
              </a:ext>
            </a:extLst>
          </p:cNvPr>
          <p:cNvSpPr txBox="1"/>
          <p:nvPr/>
        </p:nvSpPr>
        <p:spPr>
          <a:xfrm>
            <a:off x="1912725" y="3218849"/>
            <a:ext cx="1422604" cy="338554"/>
          </a:xfrm>
          <a:prstGeom prst="rect">
            <a:avLst/>
          </a:prstGeom>
          <a:noFill/>
        </p:spPr>
        <p:txBody>
          <a:bodyPr wrap="square" rtlCol="0">
            <a:spAutoFit/>
          </a:bodyPr>
          <a:lstStyle/>
          <a:p>
            <a:pPr algn="ctr" rtl="1"/>
            <a:r>
              <a:rPr lang="fa-IR" altLang="ko-KR" sz="1600" b="1" dirty="0">
                <a:solidFill>
                  <a:schemeClr val="tx1">
                    <a:lumMod val="75000"/>
                    <a:lumOff val="25000"/>
                  </a:schemeClr>
                </a:solidFill>
                <a:cs typeface="B Nazanin" panose="00000400000000000000" pitchFamily="2" charset="-78"/>
              </a:rPr>
              <a:t>اضافه کردن متن</a:t>
            </a:r>
            <a:endParaRPr lang="ko-KR" altLang="en-US" sz="1600" b="1" dirty="0">
              <a:solidFill>
                <a:schemeClr val="tx1">
                  <a:lumMod val="75000"/>
                  <a:lumOff val="25000"/>
                </a:schemeClr>
              </a:solidFill>
              <a:cs typeface="B Nazanin" panose="00000400000000000000" pitchFamily="2" charset="-78"/>
            </a:endParaRPr>
          </a:p>
        </p:txBody>
      </p:sp>
      <p:sp>
        <p:nvSpPr>
          <p:cNvPr id="13" name="Chevron 21">
            <a:extLst>
              <a:ext uri="{FF2B5EF4-FFF2-40B4-BE49-F238E27FC236}">
                <a16:creationId xmlns:a16="http://schemas.microsoft.com/office/drawing/2014/main" id="{899D274C-A100-467D-BCF3-6538C53ED530}"/>
              </a:ext>
            </a:extLst>
          </p:cNvPr>
          <p:cNvSpPr/>
          <p:nvPr/>
        </p:nvSpPr>
        <p:spPr>
          <a:xfrm>
            <a:off x="4785868" y="3077497"/>
            <a:ext cx="400199" cy="513159"/>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solidFill>
                <a:schemeClr val="tx1"/>
              </a:solidFill>
              <a:cs typeface="B Nazanin" panose="00000400000000000000" pitchFamily="2" charset="-78"/>
            </a:endParaRPr>
          </a:p>
        </p:txBody>
      </p:sp>
      <p:grpSp>
        <p:nvGrpSpPr>
          <p:cNvPr id="14" name="Group 13">
            <a:extLst>
              <a:ext uri="{FF2B5EF4-FFF2-40B4-BE49-F238E27FC236}">
                <a16:creationId xmlns:a16="http://schemas.microsoft.com/office/drawing/2014/main" id="{FC735627-8C15-4D8F-BBBF-916C54102415}"/>
              </a:ext>
            </a:extLst>
          </p:cNvPr>
          <p:cNvGrpSpPr/>
          <p:nvPr/>
        </p:nvGrpSpPr>
        <p:grpSpPr>
          <a:xfrm>
            <a:off x="5615198" y="3013990"/>
            <a:ext cx="5717526" cy="668379"/>
            <a:chOff x="3779912" y="1717580"/>
            <a:chExt cx="4896545" cy="668379"/>
          </a:xfrm>
        </p:grpSpPr>
        <p:sp>
          <p:nvSpPr>
            <p:cNvPr id="15" name="TextBox 14">
              <a:extLst>
                <a:ext uri="{FF2B5EF4-FFF2-40B4-BE49-F238E27FC236}">
                  <a16:creationId xmlns:a16="http://schemas.microsoft.com/office/drawing/2014/main" id="{3D27371E-8425-43A4-9FA6-2CABE599D108}"/>
                </a:ext>
              </a:extLst>
            </p:cNvPr>
            <p:cNvSpPr txBox="1"/>
            <p:nvPr/>
          </p:nvSpPr>
          <p:spPr>
            <a:xfrm>
              <a:off x="3779913" y="1924294"/>
              <a:ext cx="489654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836816EC-BF68-47F6-80E3-DEBE32EB1AAA}"/>
                </a:ext>
              </a:extLst>
            </p:cNvPr>
            <p:cNvSpPr txBox="1"/>
            <p:nvPr/>
          </p:nvSpPr>
          <p:spPr>
            <a:xfrm>
              <a:off x="3779912" y="1717580"/>
              <a:ext cx="489654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عنوان محتوا را اضافه کنید</a:t>
              </a:r>
              <a:endParaRPr lang="ko-KR" altLang="en-US" sz="1200" b="1" dirty="0">
                <a:solidFill>
                  <a:schemeClr val="tx1">
                    <a:lumMod val="75000"/>
                    <a:lumOff val="25000"/>
                  </a:schemeClr>
                </a:solidFill>
                <a:cs typeface="B Nazanin" panose="00000400000000000000" pitchFamily="2" charset="-78"/>
              </a:endParaRPr>
            </a:p>
          </p:txBody>
        </p:sp>
      </p:grpSp>
      <p:sp>
        <p:nvSpPr>
          <p:cNvPr id="17" name="Oval 16">
            <a:extLst>
              <a:ext uri="{FF2B5EF4-FFF2-40B4-BE49-F238E27FC236}">
                <a16:creationId xmlns:a16="http://schemas.microsoft.com/office/drawing/2014/main" id="{10EBA00C-4CF2-4B74-AF21-6E5C4DB93229}"/>
              </a:ext>
            </a:extLst>
          </p:cNvPr>
          <p:cNvSpPr/>
          <p:nvPr/>
        </p:nvSpPr>
        <p:spPr>
          <a:xfrm>
            <a:off x="3564647" y="4080558"/>
            <a:ext cx="792088" cy="792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18" name="TextBox 17">
            <a:extLst>
              <a:ext uri="{FF2B5EF4-FFF2-40B4-BE49-F238E27FC236}">
                <a16:creationId xmlns:a16="http://schemas.microsoft.com/office/drawing/2014/main" id="{68409D65-524A-4593-A765-165966988334}"/>
              </a:ext>
            </a:extLst>
          </p:cNvPr>
          <p:cNvSpPr txBox="1"/>
          <p:nvPr/>
        </p:nvSpPr>
        <p:spPr>
          <a:xfrm>
            <a:off x="876454" y="4153437"/>
            <a:ext cx="806953" cy="646331"/>
          </a:xfrm>
          <a:prstGeom prst="rect">
            <a:avLst/>
          </a:prstGeom>
          <a:noFill/>
        </p:spPr>
        <p:txBody>
          <a:bodyPr wrap="square" rtlCol="0">
            <a:spAutoFit/>
          </a:bodyPr>
          <a:lstStyle/>
          <a:p>
            <a:pPr algn="ctr" rtl="1"/>
            <a:r>
              <a:rPr lang="en-US" altLang="ko-KR" sz="3600" b="1" dirty="0">
                <a:solidFill>
                  <a:schemeClr val="accent3"/>
                </a:solidFill>
                <a:cs typeface="B Nazanin" panose="00000400000000000000" pitchFamily="2" charset="-78"/>
              </a:rPr>
              <a:t>03</a:t>
            </a:r>
            <a:endParaRPr lang="ko-KR" altLang="en-US" sz="3600" b="1" dirty="0">
              <a:solidFill>
                <a:schemeClr val="accent3"/>
              </a:solidFill>
              <a:cs typeface="B Nazanin" panose="00000400000000000000" pitchFamily="2" charset="-78"/>
            </a:endParaRPr>
          </a:p>
        </p:txBody>
      </p:sp>
      <p:sp>
        <p:nvSpPr>
          <p:cNvPr id="19" name="TextBox 18">
            <a:extLst>
              <a:ext uri="{FF2B5EF4-FFF2-40B4-BE49-F238E27FC236}">
                <a16:creationId xmlns:a16="http://schemas.microsoft.com/office/drawing/2014/main" id="{90EC3F17-7D58-4F7F-8331-B5352EC498A7}"/>
              </a:ext>
            </a:extLst>
          </p:cNvPr>
          <p:cNvSpPr txBox="1"/>
          <p:nvPr/>
        </p:nvSpPr>
        <p:spPr>
          <a:xfrm>
            <a:off x="1912725" y="4338103"/>
            <a:ext cx="1422604" cy="338554"/>
          </a:xfrm>
          <a:prstGeom prst="rect">
            <a:avLst/>
          </a:prstGeom>
          <a:noFill/>
        </p:spPr>
        <p:txBody>
          <a:bodyPr wrap="square" rtlCol="0">
            <a:spAutoFit/>
          </a:bodyPr>
          <a:lstStyle/>
          <a:p>
            <a:pPr algn="ctr" rtl="1"/>
            <a:r>
              <a:rPr lang="fa-IR" altLang="ko-KR" sz="1600" b="1" dirty="0">
                <a:solidFill>
                  <a:schemeClr val="tx1">
                    <a:lumMod val="75000"/>
                    <a:lumOff val="25000"/>
                  </a:schemeClr>
                </a:solidFill>
                <a:cs typeface="B Nazanin" panose="00000400000000000000" pitchFamily="2" charset="-78"/>
              </a:rPr>
              <a:t>اضافه کردن متن</a:t>
            </a:r>
            <a:endParaRPr lang="ko-KR" altLang="en-US" sz="1600" b="1" dirty="0">
              <a:solidFill>
                <a:schemeClr val="tx1">
                  <a:lumMod val="75000"/>
                  <a:lumOff val="25000"/>
                </a:schemeClr>
              </a:solidFill>
              <a:cs typeface="B Nazanin" panose="00000400000000000000" pitchFamily="2" charset="-78"/>
            </a:endParaRPr>
          </a:p>
        </p:txBody>
      </p:sp>
      <p:sp>
        <p:nvSpPr>
          <p:cNvPr id="20" name="Chevron 29">
            <a:extLst>
              <a:ext uri="{FF2B5EF4-FFF2-40B4-BE49-F238E27FC236}">
                <a16:creationId xmlns:a16="http://schemas.microsoft.com/office/drawing/2014/main" id="{448492EE-61A2-4AA6-BD59-4AB902841E07}"/>
              </a:ext>
            </a:extLst>
          </p:cNvPr>
          <p:cNvSpPr/>
          <p:nvPr/>
        </p:nvSpPr>
        <p:spPr>
          <a:xfrm>
            <a:off x="4785868" y="4196750"/>
            <a:ext cx="400199" cy="513159"/>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solidFill>
                <a:schemeClr val="tx1"/>
              </a:solidFill>
              <a:cs typeface="B Nazanin" panose="00000400000000000000" pitchFamily="2" charset="-78"/>
            </a:endParaRPr>
          </a:p>
        </p:txBody>
      </p:sp>
      <p:grpSp>
        <p:nvGrpSpPr>
          <p:cNvPr id="21" name="Group 20">
            <a:extLst>
              <a:ext uri="{FF2B5EF4-FFF2-40B4-BE49-F238E27FC236}">
                <a16:creationId xmlns:a16="http://schemas.microsoft.com/office/drawing/2014/main" id="{56D4134F-B2C3-49F2-BFF7-D6B911F1C08E}"/>
              </a:ext>
            </a:extLst>
          </p:cNvPr>
          <p:cNvGrpSpPr/>
          <p:nvPr/>
        </p:nvGrpSpPr>
        <p:grpSpPr>
          <a:xfrm>
            <a:off x="5615198" y="4133243"/>
            <a:ext cx="5717526" cy="668379"/>
            <a:chOff x="3779912" y="1717580"/>
            <a:chExt cx="4896545" cy="668379"/>
          </a:xfrm>
        </p:grpSpPr>
        <p:sp>
          <p:nvSpPr>
            <p:cNvPr id="22" name="TextBox 21">
              <a:extLst>
                <a:ext uri="{FF2B5EF4-FFF2-40B4-BE49-F238E27FC236}">
                  <a16:creationId xmlns:a16="http://schemas.microsoft.com/office/drawing/2014/main" id="{D6979C31-0CA3-42B3-B6D9-A42151826181}"/>
                </a:ext>
              </a:extLst>
            </p:cNvPr>
            <p:cNvSpPr txBox="1"/>
            <p:nvPr/>
          </p:nvSpPr>
          <p:spPr>
            <a:xfrm>
              <a:off x="3779913" y="1924294"/>
              <a:ext cx="489654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DDF0E137-96F7-4340-81E3-E6EB54A4C09C}"/>
                </a:ext>
              </a:extLst>
            </p:cNvPr>
            <p:cNvSpPr txBox="1"/>
            <p:nvPr/>
          </p:nvSpPr>
          <p:spPr>
            <a:xfrm>
              <a:off x="3779912" y="1717580"/>
              <a:ext cx="489654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عنوان محتوا را اضافه کنید</a:t>
              </a:r>
              <a:endParaRPr lang="ko-KR" altLang="en-US" sz="1200" b="1" dirty="0">
                <a:solidFill>
                  <a:schemeClr val="tx1">
                    <a:lumMod val="75000"/>
                    <a:lumOff val="25000"/>
                  </a:schemeClr>
                </a:solidFill>
                <a:cs typeface="B Nazanin" panose="00000400000000000000" pitchFamily="2" charset="-78"/>
              </a:endParaRPr>
            </a:p>
          </p:txBody>
        </p:sp>
      </p:grpSp>
      <p:sp>
        <p:nvSpPr>
          <p:cNvPr id="24" name="Oval 23">
            <a:extLst>
              <a:ext uri="{FF2B5EF4-FFF2-40B4-BE49-F238E27FC236}">
                <a16:creationId xmlns:a16="http://schemas.microsoft.com/office/drawing/2014/main" id="{952D9546-C3DE-4C7E-9DCA-B2D779BA17B0}"/>
              </a:ext>
            </a:extLst>
          </p:cNvPr>
          <p:cNvSpPr/>
          <p:nvPr/>
        </p:nvSpPr>
        <p:spPr>
          <a:xfrm>
            <a:off x="3564647" y="5199810"/>
            <a:ext cx="792088" cy="792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25" name="TextBox 24">
            <a:extLst>
              <a:ext uri="{FF2B5EF4-FFF2-40B4-BE49-F238E27FC236}">
                <a16:creationId xmlns:a16="http://schemas.microsoft.com/office/drawing/2014/main" id="{40825E65-BAF7-43CA-88ED-A7C43D380BAA}"/>
              </a:ext>
            </a:extLst>
          </p:cNvPr>
          <p:cNvSpPr txBox="1"/>
          <p:nvPr/>
        </p:nvSpPr>
        <p:spPr>
          <a:xfrm>
            <a:off x="876454" y="5272690"/>
            <a:ext cx="806953" cy="646331"/>
          </a:xfrm>
          <a:prstGeom prst="rect">
            <a:avLst/>
          </a:prstGeom>
          <a:noFill/>
        </p:spPr>
        <p:txBody>
          <a:bodyPr wrap="square" rtlCol="0">
            <a:spAutoFit/>
          </a:bodyPr>
          <a:lstStyle/>
          <a:p>
            <a:pPr algn="ctr" rtl="1"/>
            <a:r>
              <a:rPr lang="en-US" altLang="ko-KR" sz="3600" b="1" dirty="0">
                <a:solidFill>
                  <a:schemeClr val="accent4"/>
                </a:solidFill>
                <a:cs typeface="B Nazanin" panose="00000400000000000000" pitchFamily="2" charset="-78"/>
              </a:rPr>
              <a:t>04</a:t>
            </a:r>
            <a:endParaRPr lang="ko-KR" altLang="en-US" sz="3600" b="1" dirty="0">
              <a:solidFill>
                <a:schemeClr val="accent4"/>
              </a:solidFill>
              <a:cs typeface="B Nazanin" panose="00000400000000000000" pitchFamily="2" charset="-78"/>
            </a:endParaRPr>
          </a:p>
        </p:txBody>
      </p:sp>
      <p:sp>
        <p:nvSpPr>
          <p:cNvPr id="26" name="TextBox 25">
            <a:extLst>
              <a:ext uri="{FF2B5EF4-FFF2-40B4-BE49-F238E27FC236}">
                <a16:creationId xmlns:a16="http://schemas.microsoft.com/office/drawing/2014/main" id="{15CCB63E-7F5B-4A03-BF56-C35F3A26549C}"/>
              </a:ext>
            </a:extLst>
          </p:cNvPr>
          <p:cNvSpPr txBox="1"/>
          <p:nvPr/>
        </p:nvSpPr>
        <p:spPr>
          <a:xfrm>
            <a:off x="1912724" y="5441967"/>
            <a:ext cx="1422604" cy="338554"/>
          </a:xfrm>
          <a:prstGeom prst="rect">
            <a:avLst/>
          </a:prstGeom>
          <a:noFill/>
        </p:spPr>
        <p:txBody>
          <a:bodyPr wrap="square" rtlCol="0">
            <a:spAutoFit/>
          </a:bodyPr>
          <a:lstStyle/>
          <a:p>
            <a:pPr algn="ctr" rtl="1"/>
            <a:r>
              <a:rPr lang="fa-IR" altLang="ko-KR" sz="1600" b="1" dirty="0">
                <a:solidFill>
                  <a:schemeClr val="tx1">
                    <a:lumMod val="75000"/>
                    <a:lumOff val="25000"/>
                  </a:schemeClr>
                </a:solidFill>
                <a:cs typeface="B Nazanin" panose="00000400000000000000" pitchFamily="2" charset="-78"/>
              </a:rPr>
              <a:t>اضافه کردن متن</a:t>
            </a:r>
            <a:endParaRPr lang="ko-KR" altLang="en-US" sz="1600" b="1" dirty="0">
              <a:solidFill>
                <a:schemeClr val="tx1">
                  <a:lumMod val="75000"/>
                  <a:lumOff val="25000"/>
                </a:schemeClr>
              </a:solidFill>
              <a:cs typeface="B Nazanin" panose="00000400000000000000" pitchFamily="2" charset="-78"/>
            </a:endParaRPr>
          </a:p>
        </p:txBody>
      </p:sp>
      <p:sp>
        <p:nvSpPr>
          <p:cNvPr id="27" name="Chevron 37">
            <a:extLst>
              <a:ext uri="{FF2B5EF4-FFF2-40B4-BE49-F238E27FC236}">
                <a16:creationId xmlns:a16="http://schemas.microsoft.com/office/drawing/2014/main" id="{C9236209-9F72-4F3C-A05F-3E7495E0B1FC}"/>
              </a:ext>
            </a:extLst>
          </p:cNvPr>
          <p:cNvSpPr/>
          <p:nvPr/>
        </p:nvSpPr>
        <p:spPr>
          <a:xfrm>
            <a:off x="4785868" y="5339276"/>
            <a:ext cx="400199" cy="513159"/>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solidFill>
                <a:schemeClr val="tx1"/>
              </a:solidFill>
              <a:cs typeface="B Nazanin" panose="00000400000000000000" pitchFamily="2" charset="-78"/>
            </a:endParaRPr>
          </a:p>
        </p:txBody>
      </p:sp>
      <p:grpSp>
        <p:nvGrpSpPr>
          <p:cNvPr id="28" name="Group 27">
            <a:extLst>
              <a:ext uri="{FF2B5EF4-FFF2-40B4-BE49-F238E27FC236}">
                <a16:creationId xmlns:a16="http://schemas.microsoft.com/office/drawing/2014/main" id="{D352D54D-1C54-415D-B4ED-2C82D37FE870}"/>
              </a:ext>
            </a:extLst>
          </p:cNvPr>
          <p:cNvGrpSpPr/>
          <p:nvPr/>
        </p:nvGrpSpPr>
        <p:grpSpPr>
          <a:xfrm>
            <a:off x="5615198" y="5261665"/>
            <a:ext cx="5717526" cy="668379"/>
            <a:chOff x="3779912" y="1717580"/>
            <a:chExt cx="4896545" cy="668379"/>
          </a:xfrm>
        </p:grpSpPr>
        <p:sp>
          <p:nvSpPr>
            <p:cNvPr id="29" name="TextBox 28">
              <a:extLst>
                <a:ext uri="{FF2B5EF4-FFF2-40B4-BE49-F238E27FC236}">
                  <a16:creationId xmlns:a16="http://schemas.microsoft.com/office/drawing/2014/main" id="{B9A74D4B-077F-4FFF-A12B-84B63B379834}"/>
                </a:ext>
              </a:extLst>
            </p:cNvPr>
            <p:cNvSpPr txBox="1"/>
            <p:nvPr/>
          </p:nvSpPr>
          <p:spPr>
            <a:xfrm>
              <a:off x="3779913" y="1924294"/>
              <a:ext cx="489654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56A2F89C-43DA-4A7B-8E27-BFE0EEFA5D10}"/>
                </a:ext>
              </a:extLst>
            </p:cNvPr>
            <p:cNvSpPr txBox="1"/>
            <p:nvPr/>
          </p:nvSpPr>
          <p:spPr>
            <a:xfrm>
              <a:off x="3779912" y="1717580"/>
              <a:ext cx="489654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عنوان محتوا را اضافه کنید</a:t>
              </a:r>
              <a:endParaRPr lang="ko-KR" altLang="en-US" sz="1200" b="1" dirty="0">
                <a:solidFill>
                  <a:schemeClr val="tx1">
                    <a:lumMod val="75000"/>
                    <a:lumOff val="25000"/>
                  </a:schemeClr>
                </a:solidFill>
                <a:cs typeface="B Nazanin" panose="00000400000000000000" pitchFamily="2" charset="-78"/>
              </a:endParaRPr>
            </a:p>
          </p:txBody>
        </p:sp>
      </p:grpSp>
      <p:sp>
        <p:nvSpPr>
          <p:cNvPr id="35" name="Freeform 47">
            <a:extLst>
              <a:ext uri="{FF2B5EF4-FFF2-40B4-BE49-F238E27FC236}">
                <a16:creationId xmlns:a16="http://schemas.microsoft.com/office/drawing/2014/main" id="{A65E6DCB-89CC-4D3C-8B4C-8DBEF4709F13}"/>
              </a:ext>
            </a:extLst>
          </p:cNvPr>
          <p:cNvSpPr>
            <a:spLocks noChangeAspect="1"/>
          </p:cNvSpPr>
          <p:nvPr/>
        </p:nvSpPr>
        <p:spPr>
          <a:xfrm>
            <a:off x="3764460" y="2021013"/>
            <a:ext cx="408447" cy="408197"/>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6" name="Freeform 49">
            <a:extLst>
              <a:ext uri="{FF2B5EF4-FFF2-40B4-BE49-F238E27FC236}">
                <a16:creationId xmlns:a16="http://schemas.microsoft.com/office/drawing/2014/main" id="{58259EED-635D-4DEE-AEB3-17033A1FC383}"/>
              </a:ext>
            </a:extLst>
          </p:cNvPr>
          <p:cNvSpPr>
            <a:spLocks noChangeAspect="1"/>
          </p:cNvSpPr>
          <p:nvPr/>
        </p:nvSpPr>
        <p:spPr>
          <a:xfrm>
            <a:off x="3777389" y="5398743"/>
            <a:ext cx="362815" cy="362815"/>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37" name="Teardrop 9">
            <a:extLst>
              <a:ext uri="{FF2B5EF4-FFF2-40B4-BE49-F238E27FC236}">
                <a16:creationId xmlns:a16="http://schemas.microsoft.com/office/drawing/2014/main" id="{4E96C1C4-8F72-417F-9716-C9CEC22E87CA}"/>
              </a:ext>
            </a:extLst>
          </p:cNvPr>
          <p:cNvSpPr>
            <a:spLocks noChangeAspect="1"/>
          </p:cNvSpPr>
          <p:nvPr/>
        </p:nvSpPr>
        <p:spPr>
          <a:xfrm rot="18900000">
            <a:off x="3749611" y="4341805"/>
            <a:ext cx="395154" cy="337252"/>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8" name="Freeform 97">
            <a:extLst>
              <a:ext uri="{FF2B5EF4-FFF2-40B4-BE49-F238E27FC236}">
                <a16:creationId xmlns:a16="http://schemas.microsoft.com/office/drawing/2014/main" id="{CA431009-D7AE-4E1C-B8B7-5BA06D30CD22}"/>
              </a:ext>
            </a:extLst>
          </p:cNvPr>
          <p:cNvSpPr>
            <a:spLocks noChangeAspect="1"/>
          </p:cNvSpPr>
          <p:nvPr/>
        </p:nvSpPr>
        <p:spPr>
          <a:xfrm>
            <a:off x="3720297" y="3250595"/>
            <a:ext cx="476997" cy="356442"/>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Tree>
    <p:extLst>
      <p:ext uri="{BB962C8B-B14F-4D97-AF65-F5344CB8AC3E}">
        <p14:creationId xmlns:p14="http://schemas.microsoft.com/office/powerpoint/2010/main" val="408739944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6F3B5358-B962-9568-1C82-32954E386BEB}"/>
              </a:ext>
            </a:extLst>
          </p:cNvPr>
          <p:cNvPicPr>
            <a:picLocks noGrp="1" noChangeAspect="1"/>
          </p:cNvPicPr>
          <p:nvPr>
            <p:ph type="pic" sz="quarter" idx="65"/>
          </p:nvPr>
        </p:nvPicPr>
        <p:blipFill>
          <a:blip r:embed="rId2">
            <a:extLst>
              <a:ext uri="{28A0092B-C50C-407E-A947-70E740481C1C}">
                <a14:useLocalDpi xmlns:a14="http://schemas.microsoft.com/office/drawing/2010/main" val="0"/>
              </a:ext>
            </a:extLst>
          </a:blip>
          <a:srcRect/>
          <a:stretch>
            <a:fillRect/>
          </a:stretch>
        </p:blipFill>
        <p:spPr/>
      </p:pic>
      <p:sp>
        <p:nvSpPr>
          <p:cNvPr id="16" name="Text Placeholder 13">
            <a:extLst>
              <a:ext uri="{FF2B5EF4-FFF2-40B4-BE49-F238E27FC236}">
                <a16:creationId xmlns:a16="http://schemas.microsoft.com/office/drawing/2014/main" id="{5E42F44F-03B8-42D5-8585-5B65DF7BA732}"/>
              </a:ext>
            </a:extLst>
          </p:cNvPr>
          <p:cNvSpPr txBox="1">
            <a:spLocks/>
          </p:cNvSpPr>
          <p:nvPr/>
        </p:nvSpPr>
        <p:spPr>
          <a:xfrm>
            <a:off x="5502295" y="545518"/>
            <a:ext cx="2767540" cy="175787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3600" b="1" dirty="0">
                <a:latin typeface="+mj-lt"/>
                <a:cs typeface="B Nazanin" panose="00000400000000000000" pitchFamily="2" charset="-78"/>
              </a:rPr>
              <a:t>طراحی اینفوگرافیک گرافیکی</a:t>
            </a:r>
            <a:endParaRPr lang="en-US" altLang="ko-KR" sz="3600" b="1" dirty="0">
              <a:latin typeface="+mj-lt"/>
              <a:cs typeface="B Nazanin" panose="00000400000000000000" pitchFamily="2" charset="-78"/>
            </a:endParaRPr>
          </a:p>
        </p:txBody>
      </p:sp>
      <p:sp>
        <p:nvSpPr>
          <p:cNvPr id="17" name="직사각형 16">
            <a:extLst>
              <a:ext uri="{FF2B5EF4-FFF2-40B4-BE49-F238E27FC236}">
                <a16:creationId xmlns:a16="http://schemas.microsoft.com/office/drawing/2014/main" id="{D6908497-0028-41E1-9ADC-C46BD8D25318}"/>
              </a:ext>
            </a:extLst>
          </p:cNvPr>
          <p:cNvSpPr/>
          <p:nvPr/>
        </p:nvSpPr>
        <p:spPr>
          <a:xfrm>
            <a:off x="456593" y="474844"/>
            <a:ext cx="4855636" cy="1731243"/>
          </a:xfrm>
          <a:prstGeom prst="rect">
            <a:avLst/>
          </a:prstGeom>
        </p:spPr>
        <p:txBody>
          <a:bodyPr wrap="square">
            <a:spAutoFit/>
          </a:bodyPr>
          <a:lstStyle/>
          <a:p>
            <a:pPr algn="r" rtl="1">
              <a:lnSpc>
                <a:spcPct val="150000"/>
              </a:lnSpc>
            </a:pPr>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تغییر رنگ، عکس و متن آسان است.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a:t>
            </a:r>
            <a:endParaRPr lang="ko-KR" altLang="en-US" sz="1200" dirty="0">
              <a:cs typeface="B Nazanin" panose="00000400000000000000" pitchFamily="2" charset="-78"/>
            </a:endParaRPr>
          </a:p>
        </p:txBody>
      </p:sp>
      <p:sp>
        <p:nvSpPr>
          <p:cNvPr id="18" name="TextBox 17">
            <a:extLst>
              <a:ext uri="{FF2B5EF4-FFF2-40B4-BE49-F238E27FC236}">
                <a16:creationId xmlns:a16="http://schemas.microsoft.com/office/drawing/2014/main" id="{F8EBAA04-754A-4E4A-97F8-D45AF291497A}"/>
              </a:ext>
            </a:extLst>
          </p:cNvPr>
          <p:cNvSpPr txBox="1"/>
          <p:nvPr/>
        </p:nvSpPr>
        <p:spPr>
          <a:xfrm>
            <a:off x="6277010" y="6004705"/>
            <a:ext cx="2727020" cy="307777"/>
          </a:xfrm>
          <a:prstGeom prst="rect">
            <a:avLst/>
          </a:prstGeom>
          <a:noFill/>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ارائه ساده</a:t>
            </a:r>
            <a:endParaRPr lang="ko-KR" altLang="en-US" sz="14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D6B9DDCE-AFE4-4356-A207-3FA3C6F56C6C}"/>
              </a:ext>
            </a:extLst>
          </p:cNvPr>
          <p:cNvSpPr txBox="1"/>
          <p:nvPr/>
        </p:nvSpPr>
        <p:spPr>
          <a:xfrm>
            <a:off x="4155904" y="4455705"/>
            <a:ext cx="1940095" cy="923330"/>
          </a:xfrm>
          <a:prstGeom prst="rect">
            <a:avLst/>
          </a:prstGeom>
          <a:noFill/>
        </p:spPr>
        <p:txBody>
          <a:bodyPr wrap="square" rtlCol="0" anchor="ctr">
            <a:spAutoFit/>
          </a:bodyPr>
          <a:lstStyle/>
          <a:p>
            <a:pPr algn="r" rtl="1"/>
            <a:r>
              <a:rPr lang="fa-IR" altLang="ko-KR" dirty="0">
                <a:solidFill>
                  <a:schemeClr val="accent1">
                    <a:lumMod val="75000"/>
                  </a:schemeClr>
                </a:solidFill>
                <a:cs typeface="B Nazanin" panose="00000400000000000000" pitchFamily="2" charset="-78"/>
              </a:rPr>
              <a:t>طرح بندی </a:t>
            </a:r>
            <a:r>
              <a:rPr lang="en-GB" altLang="ko-KR" dirty="0">
                <a:solidFill>
                  <a:schemeClr val="accent1">
                    <a:lumMod val="75000"/>
                  </a:schemeClr>
                </a:solidFill>
                <a:cs typeface="B Nazanin" panose="00000400000000000000" pitchFamily="2" charset="-78"/>
              </a:rPr>
              <a:t>ALLPPT</a:t>
            </a:r>
          </a:p>
          <a:p>
            <a:pPr algn="r" rtl="1"/>
            <a:r>
              <a:rPr lang="fa-IR" altLang="ko-KR" dirty="0">
                <a:solidFill>
                  <a:schemeClr val="accent1">
                    <a:lumMod val="75000"/>
                  </a:schemeClr>
                </a:solidFill>
                <a:cs typeface="B Nazanin" panose="00000400000000000000" pitchFamily="2" charset="-78"/>
              </a:rPr>
              <a:t>اسلاید متنی را برای ارائه خود پاک کنید</a:t>
            </a:r>
            <a:endParaRPr lang="ko-KR" altLang="en-US" dirty="0">
              <a:solidFill>
                <a:schemeClr val="accent1">
                  <a:lumMod val="75000"/>
                </a:schemeClr>
              </a:solidFill>
              <a:cs typeface="B Nazanin" panose="00000400000000000000" pitchFamily="2" charset="-78"/>
            </a:endParaRPr>
          </a:p>
        </p:txBody>
      </p:sp>
      <p:sp>
        <p:nvSpPr>
          <p:cNvPr id="19" name="Freeform: Shape 18">
            <a:extLst>
              <a:ext uri="{FF2B5EF4-FFF2-40B4-BE49-F238E27FC236}">
                <a16:creationId xmlns:a16="http://schemas.microsoft.com/office/drawing/2014/main" id="{A1556CB7-0E80-46B4-A2A5-A3ED579134EC}"/>
              </a:ext>
            </a:extLst>
          </p:cNvPr>
          <p:cNvSpPr/>
          <p:nvPr/>
        </p:nvSpPr>
        <p:spPr>
          <a:xfrm>
            <a:off x="6095999" y="2967038"/>
            <a:ext cx="2631804" cy="3037597"/>
          </a:xfrm>
          <a:custGeom>
            <a:avLst/>
            <a:gdLst>
              <a:gd name="connsiteX0" fmla="*/ 309563 w 1294775"/>
              <a:gd name="connsiteY0" fmla="*/ 1118153 h 1494414"/>
              <a:gd name="connsiteX1" fmla="*/ 311468 w 1294775"/>
              <a:gd name="connsiteY1" fmla="*/ 1164826 h 1494414"/>
              <a:gd name="connsiteX2" fmla="*/ 309563 w 1294775"/>
              <a:gd name="connsiteY2" fmla="*/ 1118153 h 1494414"/>
              <a:gd name="connsiteX3" fmla="*/ 561262 w 1294775"/>
              <a:gd name="connsiteY3" fmla="*/ 1094578 h 1494414"/>
              <a:gd name="connsiteX4" fmla="*/ 542927 w 1294775"/>
              <a:gd name="connsiteY4" fmla="*/ 1098150 h 1494414"/>
              <a:gd name="connsiteX5" fmla="*/ 374334 w 1294775"/>
              <a:gd name="connsiteY5" fmla="*/ 1205782 h 1494414"/>
              <a:gd name="connsiteX6" fmla="*/ 549594 w 1294775"/>
              <a:gd name="connsiteY6" fmla="*/ 1288650 h 1494414"/>
              <a:gd name="connsiteX7" fmla="*/ 787719 w 1294775"/>
              <a:gd name="connsiteY7" fmla="*/ 1271505 h 1494414"/>
              <a:gd name="connsiteX8" fmla="*/ 575311 w 1294775"/>
              <a:gd name="connsiteY8" fmla="*/ 1103865 h 1494414"/>
              <a:gd name="connsiteX9" fmla="*/ 561262 w 1294775"/>
              <a:gd name="connsiteY9" fmla="*/ 1094578 h 1494414"/>
              <a:gd name="connsiteX10" fmla="*/ 581978 w 1294775"/>
              <a:gd name="connsiteY10" fmla="*/ 940035 h 1494414"/>
              <a:gd name="connsiteX11" fmla="*/ 381001 w 1294775"/>
              <a:gd name="connsiteY11" fmla="*/ 1137202 h 1494414"/>
              <a:gd name="connsiteX12" fmla="*/ 466726 w 1294775"/>
              <a:gd name="connsiteY12" fmla="*/ 1084815 h 1494414"/>
              <a:gd name="connsiteX13" fmla="*/ 645796 w 1294775"/>
              <a:gd name="connsiteY13" fmla="*/ 1092435 h 1494414"/>
              <a:gd name="connsiteX14" fmla="*/ 941071 w 1294775"/>
              <a:gd name="connsiteY14" fmla="*/ 1299127 h 1494414"/>
              <a:gd name="connsiteX15" fmla="*/ 1093471 w 1294775"/>
              <a:gd name="connsiteY15" fmla="*/ 1232452 h 1494414"/>
              <a:gd name="connsiteX16" fmla="*/ 1096329 w 1294775"/>
              <a:gd name="connsiteY16" fmla="*/ 1218165 h 1494414"/>
              <a:gd name="connsiteX17" fmla="*/ 1067754 w 1294775"/>
              <a:gd name="connsiteY17" fmla="*/ 1182922 h 1494414"/>
              <a:gd name="connsiteX18" fmla="*/ 915354 w 1294775"/>
              <a:gd name="connsiteY18" fmla="*/ 1146727 h 1494414"/>
              <a:gd name="connsiteX19" fmla="*/ 629603 w 1294775"/>
              <a:gd name="connsiteY19" fmla="*/ 959085 h 1494414"/>
              <a:gd name="connsiteX20" fmla="*/ 581978 w 1294775"/>
              <a:gd name="connsiteY20" fmla="*/ 940035 h 1494414"/>
              <a:gd name="connsiteX21" fmla="*/ 769428 w 1294775"/>
              <a:gd name="connsiteY21" fmla="*/ 930779 h 1494414"/>
              <a:gd name="connsiteX22" fmla="*/ 709614 w 1294775"/>
              <a:gd name="connsiteY22" fmla="*/ 944798 h 1494414"/>
              <a:gd name="connsiteX23" fmla="*/ 825819 w 1294775"/>
              <a:gd name="connsiteY23" fmla="*/ 1016235 h 1494414"/>
              <a:gd name="connsiteX24" fmla="*/ 769428 w 1294775"/>
              <a:gd name="connsiteY24" fmla="*/ 930779 h 1494414"/>
              <a:gd name="connsiteX25" fmla="*/ 1032511 w 1294775"/>
              <a:gd name="connsiteY25" fmla="*/ 852405 h 1494414"/>
              <a:gd name="connsiteX26" fmla="*/ 884873 w 1294775"/>
              <a:gd name="connsiteY26" fmla="*/ 982897 h 1494414"/>
              <a:gd name="connsiteX27" fmla="*/ 1031558 w 1294775"/>
              <a:gd name="connsiteY27" fmla="*/ 1137203 h 1494414"/>
              <a:gd name="connsiteX28" fmla="*/ 1189673 w 1294775"/>
              <a:gd name="connsiteY28" fmla="*/ 993375 h 1494414"/>
              <a:gd name="connsiteX29" fmla="*/ 1032511 w 1294775"/>
              <a:gd name="connsiteY29" fmla="*/ 852405 h 1494414"/>
              <a:gd name="connsiteX30" fmla="*/ 976878 w 1294775"/>
              <a:gd name="connsiteY30" fmla="*/ 51629 h 1494414"/>
              <a:gd name="connsiteX31" fmla="*/ 870586 w 1294775"/>
              <a:gd name="connsiteY31" fmla="*/ 102788 h 1494414"/>
              <a:gd name="connsiteX32" fmla="*/ 766763 w 1294775"/>
              <a:gd name="connsiteY32" fmla="*/ 286620 h 1494414"/>
              <a:gd name="connsiteX33" fmla="*/ 561976 w 1294775"/>
              <a:gd name="connsiteY33" fmla="*/ 426638 h 1494414"/>
              <a:gd name="connsiteX34" fmla="*/ 311468 w 1294775"/>
              <a:gd name="connsiteY34" fmla="*/ 450450 h 1494414"/>
              <a:gd name="connsiteX35" fmla="*/ 234316 w 1294775"/>
              <a:gd name="connsiteY35" fmla="*/ 517125 h 1494414"/>
              <a:gd name="connsiteX36" fmla="*/ 130493 w 1294775"/>
              <a:gd name="connsiteY36" fmla="*/ 842880 h 1494414"/>
              <a:gd name="connsiteX37" fmla="*/ 56198 w 1294775"/>
              <a:gd name="connsiteY37" fmla="*/ 1156253 h 1494414"/>
              <a:gd name="connsiteX38" fmla="*/ 102871 w 1294775"/>
              <a:gd name="connsiteY38" fmla="*/ 1242930 h 1494414"/>
              <a:gd name="connsiteX39" fmla="*/ 658178 w 1294775"/>
              <a:gd name="connsiteY39" fmla="*/ 1437240 h 1494414"/>
              <a:gd name="connsiteX40" fmla="*/ 906781 w 1294775"/>
              <a:gd name="connsiteY40" fmla="*/ 1388663 h 1494414"/>
              <a:gd name="connsiteX41" fmla="*/ 906781 w 1294775"/>
              <a:gd name="connsiteY41" fmla="*/ 1341990 h 1494414"/>
              <a:gd name="connsiteX42" fmla="*/ 786766 w 1294775"/>
              <a:gd name="connsiteY42" fmla="*/ 1325798 h 1494414"/>
              <a:gd name="connsiteX43" fmla="*/ 468631 w 1294775"/>
              <a:gd name="connsiteY43" fmla="*/ 1303890 h 1494414"/>
              <a:gd name="connsiteX44" fmla="*/ 234316 w 1294775"/>
              <a:gd name="connsiteY44" fmla="*/ 1169588 h 1494414"/>
              <a:gd name="connsiteX45" fmla="*/ 208598 w 1294775"/>
              <a:gd name="connsiteY45" fmla="*/ 1101008 h 1494414"/>
              <a:gd name="connsiteX46" fmla="*/ 299086 w 1294775"/>
              <a:gd name="connsiteY46" fmla="*/ 776205 h 1494414"/>
              <a:gd name="connsiteX47" fmla="*/ 338138 w 1294775"/>
              <a:gd name="connsiteY47" fmla="*/ 740010 h 1494414"/>
              <a:gd name="connsiteX48" fmla="*/ 350521 w 1294775"/>
              <a:gd name="connsiteY48" fmla="*/ 792398 h 1494414"/>
              <a:gd name="connsiteX49" fmla="*/ 268606 w 1294775"/>
              <a:gd name="connsiteY49" fmla="*/ 1087673 h 1494414"/>
              <a:gd name="connsiteX50" fmla="*/ 310516 w 1294775"/>
              <a:gd name="connsiteY50" fmla="*/ 1071480 h 1494414"/>
              <a:gd name="connsiteX51" fmla="*/ 367666 w 1294775"/>
              <a:gd name="connsiteY51" fmla="*/ 996233 h 1494414"/>
              <a:gd name="connsiteX52" fmla="*/ 609601 w 1294775"/>
              <a:gd name="connsiteY52" fmla="*/ 893363 h 1494414"/>
              <a:gd name="connsiteX53" fmla="*/ 700088 w 1294775"/>
              <a:gd name="connsiteY53" fmla="*/ 917175 h 1494414"/>
              <a:gd name="connsiteX54" fmla="*/ 814388 w 1294775"/>
              <a:gd name="connsiteY54" fmla="*/ 893363 h 1494414"/>
              <a:gd name="connsiteX55" fmla="*/ 912496 w 1294775"/>
              <a:gd name="connsiteY55" fmla="*/ 797160 h 1494414"/>
              <a:gd name="connsiteX56" fmla="*/ 922021 w 1294775"/>
              <a:gd name="connsiteY56" fmla="*/ 764775 h 1494414"/>
              <a:gd name="connsiteX57" fmla="*/ 959168 w 1294775"/>
              <a:gd name="connsiteY57" fmla="*/ 784778 h 1494414"/>
              <a:gd name="connsiteX58" fmla="*/ 1001078 w 1294775"/>
              <a:gd name="connsiteY58" fmla="*/ 803828 h 1494414"/>
              <a:gd name="connsiteX59" fmla="*/ 1066801 w 1294775"/>
              <a:gd name="connsiteY59" fmla="*/ 796208 h 1494414"/>
              <a:gd name="connsiteX60" fmla="*/ 1093471 w 1294775"/>
              <a:gd name="connsiteY60" fmla="*/ 760013 h 1494414"/>
              <a:gd name="connsiteX61" fmla="*/ 1041083 w 1294775"/>
              <a:gd name="connsiteY61" fmla="*/ 582848 h 1494414"/>
              <a:gd name="connsiteX62" fmla="*/ 1044893 w 1294775"/>
              <a:gd name="connsiteY62" fmla="*/ 499980 h 1494414"/>
              <a:gd name="connsiteX63" fmla="*/ 979171 w 1294775"/>
              <a:gd name="connsiteY63" fmla="*/ 291383 h 1494414"/>
              <a:gd name="connsiteX64" fmla="*/ 947738 w 1294775"/>
              <a:gd name="connsiteY64" fmla="*/ 269475 h 1494414"/>
              <a:gd name="connsiteX65" fmla="*/ 908686 w 1294775"/>
              <a:gd name="connsiteY65" fmla="*/ 185655 h 1494414"/>
              <a:gd name="connsiteX66" fmla="*/ 922973 w 1294775"/>
              <a:gd name="connsiteY66" fmla="*/ 151365 h 1494414"/>
              <a:gd name="connsiteX67" fmla="*/ 944881 w 1294775"/>
              <a:gd name="connsiteY67" fmla="*/ 178035 h 1494414"/>
              <a:gd name="connsiteX68" fmla="*/ 1016318 w 1294775"/>
              <a:gd name="connsiteY68" fmla="*/ 273285 h 1494414"/>
              <a:gd name="connsiteX69" fmla="*/ 1071563 w 1294775"/>
              <a:gd name="connsiteY69" fmla="*/ 318053 h 1494414"/>
              <a:gd name="connsiteX70" fmla="*/ 1108711 w 1294775"/>
              <a:gd name="connsiteY70" fmla="*/ 396158 h 1494414"/>
              <a:gd name="connsiteX71" fmla="*/ 1076326 w 1294775"/>
              <a:gd name="connsiteY71" fmla="*/ 534270 h 1494414"/>
              <a:gd name="connsiteX72" fmla="*/ 1216343 w 1294775"/>
              <a:gd name="connsiteY72" fmla="*/ 399968 h 1494414"/>
              <a:gd name="connsiteX73" fmla="*/ 1243966 w 1294775"/>
              <a:gd name="connsiteY73" fmla="*/ 277095 h 1494414"/>
              <a:gd name="connsiteX74" fmla="*/ 1067753 w 1294775"/>
              <a:gd name="connsiteY74" fmla="*/ 69450 h 1494414"/>
              <a:gd name="connsiteX75" fmla="*/ 1014845 w 1294775"/>
              <a:gd name="connsiteY75" fmla="*/ 52960 h 1494414"/>
              <a:gd name="connsiteX76" fmla="*/ 976878 w 1294775"/>
              <a:gd name="connsiteY76" fmla="*/ 51629 h 1494414"/>
              <a:gd name="connsiteX77" fmla="*/ 981240 w 1294775"/>
              <a:gd name="connsiteY77" fmla="*/ 930 h 1494414"/>
              <a:gd name="connsiteX78" fmla="*/ 1091566 w 1294775"/>
              <a:gd name="connsiteY78" fmla="*/ 14205 h 1494414"/>
              <a:gd name="connsiteX79" fmla="*/ 1283019 w 1294775"/>
              <a:gd name="connsiteY79" fmla="*/ 379012 h 1494414"/>
              <a:gd name="connsiteX80" fmla="*/ 1143954 w 1294775"/>
              <a:gd name="connsiteY80" fmla="*/ 557130 h 1494414"/>
              <a:gd name="connsiteX81" fmla="*/ 1123951 w 1294775"/>
              <a:gd name="connsiteY81" fmla="*/ 633330 h 1494414"/>
              <a:gd name="connsiteX82" fmla="*/ 1151574 w 1294775"/>
              <a:gd name="connsiteY82" fmla="*/ 781920 h 1494414"/>
              <a:gd name="connsiteX83" fmla="*/ 1187769 w 1294775"/>
              <a:gd name="connsiteY83" fmla="*/ 860977 h 1494414"/>
              <a:gd name="connsiteX84" fmla="*/ 1218249 w 1294775"/>
              <a:gd name="connsiteY84" fmla="*/ 1083862 h 1494414"/>
              <a:gd name="connsiteX85" fmla="*/ 1144906 w 1294775"/>
              <a:gd name="connsiteY85" fmla="*/ 1246740 h 1494414"/>
              <a:gd name="connsiteX86" fmla="*/ 1022034 w 1294775"/>
              <a:gd name="connsiteY86" fmla="*/ 1376280 h 1494414"/>
              <a:gd name="connsiteX87" fmla="*/ 955359 w 1294775"/>
              <a:gd name="connsiteY87" fmla="*/ 1411522 h 1494414"/>
              <a:gd name="connsiteX88" fmla="*/ 615316 w 1294775"/>
              <a:gd name="connsiteY88" fmla="*/ 1475340 h 1494414"/>
              <a:gd name="connsiteX89" fmla="*/ 137161 w 1294775"/>
              <a:gd name="connsiteY89" fmla="*/ 1317225 h 1494414"/>
              <a:gd name="connsiteX90" fmla="*/ 85726 w 1294775"/>
              <a:gd name="connsiteY90" fmla="*/ 1292460 h 1494414"/>
              <a:gd name="connsiteX91" fmla="*/ 5716 w 1294775"/>
              <a:gd name="connsiteY91" fmla="*/ 1129582 h 1494414"/>
              <a:gd name="connsiteX92" fmla="*/ 193359 w 1294775"/>
              <a:gd name="connsiteY92" fmla="*/ 473310 h 1494414"/>
              <a:gd name="connsiteX93" fmla="*/ 288609 w 1294775"/>
              <a:gd name="connsiteY93" fmla="*/ 397110 h 1494414"/>
              <a:gd name="connsiteX94" fmla="*/ 494349 w 1294775"/>
              <a:gd name="connsiteY94" fmla="*/ 375202 h 1494414"/>
              <a:gd name="connsiteX95" fmla="*/ 742951 w 1294775"/>
              <a:gd name="connsiteY95" fmla="*/ 193275 h 1494414"/>
              <a:gd name="connsiteX96" fmla="*/ 981240 w 1294775"/>
              <a:gd name="connsiteY96" fmla="*/ 930 h 149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294775" h="1494414">
                <a:moveTo>
                  <a:pt x="309563" y="1118153"/>
                </a:moveTo>
                <a:cubicBezTo>
                  <a:pt x="294323" y="1132441"/>
                  <a:pt x="267653" y="1141966"/>
                  <a:pt x="311468" y="1164826"/>
                </a:cubicBezTo>
                <a:cubicBezTo>
                  <a:pt x="313373" y="1147680"/>
                  <a:pt x="318136" y="1134345"/>
                  <a:pt x="309563" y="1118153"/>
                </a:cubicBezTo>
                <a:close/>
                <a:moveTo>
                  <a:pt x="561262" y="1094578"/>
                </a:moveTo>
                <a:cubicBezTo>
                  <a:pt x="556262" y="1092911"/>
                  <a:pt x="550547" y="1093388"/>
                  <a:pt x="542927" y="1098150"/>
                </a:cubicBezTo>
                <a:cubicBezTo>
                  <a:pt x="489586" y="1133392"/>
                  <a:pt x="435294" y="1167682"/>
                  <a:pt x="374334" y="1205782"/>
                </a:cubicBezTo>
                <a:cubicBezTo>
                  <a:pt x="439104" y="1236263"/>
                  <a:pt x="498159" y="1256265"/>
                  <a:pt x="549594" y="1288650"/>
                </a:cubicBezTo>
                <a:cubicBezTo>
                  <a:pt x="634367" y="1340085"/>
                  <a:pt x="704852" y="1293413"/>
                  <a:pt x="787719" y="1271505"/>
                </a:cubicBezTo>
                <a:cubicBezTo>
                  <a:pt x="711519" y="1211497"/>
                  <a:pt x="643892" y="1158157"/>
                  <a:pt x="575311" y="1103865"/>
                </a:cubicBezTo>
                <a:cubicBezTo>
                  <a:pt x="570549" y="1100055"/>
                  <a:pt x="566263" y="1096245"/>
                  <a:pt x="561262" y="1094578"/>
                </a:cubicBezTo>
                <a:close/>
                <a:moveTo>
                  <a:pt x="581978" y="940035"/>
                </a:moveTo>
                <a:cubicBezTo>
                  <a:pt x="469583" y="938130"/>
                  <a:pt x="386716" y="1017187"/>
                  <a:pt x="381001" y="1137202"/>
                </a:cubicBezTo>
                <a:cubicBezTo>
                  <a:pt x="412433" y="1118152"/>
                  <a:pt x="439103" y="1101960"/>
                  <a:pt x="466726" y="1084815"/>
                </a:cubicBezTo>
                <a:cubicBezTo>
                  <a:pt x="572453" y="1020997"/>
                  <a:pt x="543878" y="1019092"/>
                  <a:pt x="645796" y="1092435"/>
                </a:cubicBezTo>
                <a:cubicBezTo>
                  <a:pt x="742951" y="1161967"/>
                  <a:pt x="834391" y="1242930"/>
                  <a:pt x="941071" y="1299127"/>
                </a:cubicBezTo>
                <a:cubicBezTo>
                  <a:pt x="1029654" y="1345800"/>
                  <a:pt x="1064896" y="1328655"/>
                  <a:pt x="1093471" y="1232452"/>
                </a:cubicBezTo>
                <a:cubicBezTo>
                  <a:pt x="1094424" y="1227690"/>
                  <a:pt x="1094424" y="1222927"/>
                  <a:pt x="1096329" y="1218165"/>
                </a:cubicBezTo>
                <a:cubicBezTo>
                  <a:pt x="1106806" y="1189590"/>
                  <a:pt x="1102044" y="1177207"/>
                  <a:pt x="1067754" y="1182922"/>
                </a:cubicBezTo>
                <a:cubicBezTo>
                  <a:pt x="1012508" y="1191495"/>
                  <a:pt x="959169" y="1182922"/>
                  <a:pt x="915354" y="1146727"/>
                </a:cubicBezTo>
                <a:cubicBezTo>
                  <a:pt x="826771" y="1073385"/>
                  <a:pt x="723901" y="1023855"/>
                  <a:pt x="629603" y="959085"/>
                </a:cubicBezTo>
                <a:cubicBezTo>
                  <a:pt x="615316" y="949560"/>
                  <a:pt x="600076" y="940035"/>
                  <a:pt x="581978" y="940035"/>
                </a:cubicBezTo>
                <a:close/>
                <a:moveTo>
                  <a:pt x="769428" y="930779"/>
                </a:moveTo>
                <a:cubicBezTo>
                  <a:pt x="753608" y="932356"/>
                  <a:pt x="733903" y="937178"/>
                  <a:pt x="709614" y="944798"/>
                </a:cubicBezTo>
                <a:cubicBezTo>
                  <a:pt x="745809" y="970515"/>
                  <a:pt x="782004" y="995280"/>
                  <a:pt x="825819" y="1016235"/>
                </a:cubicBezTo>
                <a:cubicBezTo>
                  <a:pt x="829391" y="950513"/>
                  <a:pt x="816889" y="926046"/>
                  <a:pt x="769428" y="930779"/>
                </a:cubicBezTo>
                <a:close/>
                <a:moveTo>
                  <a:pt x="1032511" y="852405"/>
                </a:moveTo>
                <a:cubicBezTo>
                  <a:pt x="952501" y="853357"/>
                  <a:pt x="885826" y="911460"/>
                  <a:pt x="884873" y="982897"/>
                </a:cubicBezTo>
                <a:cubicBezTo>
                  <a:pt x="883921" y="1067670"/>
                  <a:pt x="948691" y="1137203"/>
                  <a:pt x="1031558" y="1137203"/>
                </a:cubicBezTo>
                <a:cubicBezTo>
                  <a:pt x="1117283" y="1137203"/>
                  <a:pt x="1188721" y="1072432"/>
                  <a:pt x="1189673" y="993375"/>
                </a:cubicBezTo>
                <a:cubicBezTo>
                  <a:pt x="1189673" y="909555"/>
                  <a:pt x="1125856" y="852405"/>
                  <a:pt x="1032511" y="852405"/>
                </a:cubicBezTo>
                <a:close/>
                <a:moveTo>
                  <a:pt x="976878" y="51629"/>
                </a:moveTo>
                <a:cubicBezTo>
                  <a:pt x="939601" y="54970"/>
                  <a:pt x="904340" y="72249"/>
                  <a:pt x="870586" y="102788"/>
                </a:cubicBezTo>
                <a:cubicBezTo>
                  <a:pt x="814388" y="153270"/>
                  <a:pt x="791528" y="219945"/>
                  <a:pt x="766763" y="286620"/>
                </a:cubicBezTo>
                <a:cubicBezTo>
                  <a:pt x="727711" y="390443"/>
                  <a:pt x="674371" y="428543"/>
                  <a:pt x="561976" y="426638"/>
                </a:cubicBezTo>
                <a:cubicBezTo>
                  <a:pt x="477203" y="425685"/>
                  <a:pt x="394336" y="431400"/>
                  <a:pt x="311468" y="450450"/>
                </a:cubicBezTo>
                <a:cubicBezTo>
                  <a:pt x="272416" y="459975"/>
                  <a:pt x="246698" y="477120"/>
                  <a:pt x="234316" y="517125"/>
                </a:cubicBezTo>
                <a:cubicBezTo>
                  <a:pt x="200978" y="625710"/>
                  <a:pt x="165736" y="734295"/>
                  <a:pt x="130493" y="842880"/>
                </a:cubicBezTo>
                <a:cubicBezTo>
                  <a:pt x="98108" y="944798"/>
                  <a:pt x="67628" y="1047668"/>
                  <a:pt x="56198" y="1156253"/>
                </a:cubicBezTo>
                <a:cubicBezTo>
                  <a:pt x="51436" y="1199115"/>
                  <a:pt x="63818" y="1223880"/>
                  <a:pt x="102871" y="1242930"/>
                </a:cubicBezTo>
                <a:cubicBezTo>
                  <a:pt x="280036" y="1330560"/>
                  <a:pt x="470536" y="1381996"/>
                  <a:pt x="658178" y="1437240"/>
                </a:cubicBezTo>
                <a:cubicBezTo>
                  <a:pt x="742951" y="1462005"/>
                  <a:pt x="831533" y="1443908"/>
                  <a:pt x="906781" y="1388663"/>
                </a:cubicBezTo>
                <a:cubicBezTo>
                  <a:pt x="927736" y="1373423"/>
                  <a:pt x="937261" y="1361993"/>
                  <a:pt x="906781" y="1341990"/>
                </a:cubicBezTo>
                <a:cubicBezTo>
                  <a:pt x="866776" y="1315321"/>
                  <a:pt x="832486" y="1311510"/>
                  <a:pt x="786766" y="1325798"/>
                </a:cubicBezTo>
                <a:cubicBezTo>
                  <a:pt x="586741" y="1385805"/>
                  <a:pt x="648653" y="1386758"/>
                  <a:pt x="468631" y="1303890"/>
                </a:cubicBezTo>
                <a:cubicBezTo>
                  <a:pt x="386716" y="1265790"/>
                  <a:pt x="304801" y="1228643"/>
                  <a:pt x="234316" y="1169588"/>
                </a:cubicBezTo>
                <a:cubicBezTo>
                  <a:pt x="211456" y="1150538"/>
                  <a:pt x="199073" y="1132440"/>
                  <a:pt x="208598" y="1101008"/>
                </a:cubicBezTo>
                <a:cubicBezTo>
                  <a:pt x="240031" y="993375"/>
                  <a:pt x="268606" y="884790"/>
                  <a:pt x="299086" y="776205"/>
                </a:cubicBezTo>
                <a:cubicBezTo>
                  <a:pt x="303848" y="757155"/>
                  <a:pt x="309563" y="731438"/>
                  <a:pt x="338138" y="740010"/>
                </a:cubicBezTo>
                <a:cubicBezTo>
                  <a:pt x="366713" y="748583"/>
                  <a:pt x="355283" y="774300"/>
                  <a:pt x="350521" y="792398"/>
                </a:cubicBezTo>
                <a:cubicBezTo>
                  <a:pt x="323851" y="891458"/>
                  <a:pt x="296228" y="989565"/>
                  <a:pt x="268606" y="1087673"/>
                </a:cubicBezTo>
                <a:cubicBezTo>
                  <a:pt x="289561" y="1096245"/>
                  <a:pt x="299086" y="1081958"/>
                  <a:pt x="310516" y="1071480"/>
                </a:cubicBezTo>
                <a:cubicBezTo>
                  <a:pt x="333376" y="1049573"/>
                  <a:pt x="351473" y="1023855"/>
                  <a:pt x="367666" y="996233"/>
                </a:cubicBezTo>
                <a:cubicBezTo>
                  <a:pt x="401956" y="938130"/>
                  <a:pt x="547688" y="871455"/>
                  <a:pt x="609601" y="893363"/>
                </a:cubicBezTo>
                <a:cubicBezTo>
                  <a:pt x="651511" y="907650"/>
                  <a:pt x="659131" y="921938"/>
                  <a:pt x="700088" y="917175"/>
                </a:cubicBezTo>
                <a:cubicBezTo>
                  <a:pt x="723901" y="914318"/>
                  <a:pt x="783908" y="898125"/>
                  <a:pt x="814388" y="893363"/>
                </a:cubicBezTo>
                <a:cubicBezTo>
                  <a:pt x="870586" y="882885"/>
                  <a:pt x="895351" y="877170"/>
                  <a:pt x="912496" y="797160"/>
                </a:cubicBezTo>
                <a:cubicBezTo>
                  <a:pt x="912496" y="785730"/>
                  <a:pt x="904876" y="770490"/>
                  <a:pt x="922021" y="764775"/>
                </a:cubicBezTo>
                <a:cubicBezTo>
                  <a:pt x="940118" y="759060"/>
                  <a:pt x="954406" y="767633"/>
                  <a:pt x="959168" y="784778"/>
                </a:cubicBezTo>
                <a:cubicBezTo>
                  <a:pt x="966788" y="808590"/>
                  <a:pt x="983933" y="805733"/>
                  <a:pt x="1001078" y="803828"/>
                </a:cubicBezTo>
                <a:cubicBezTo>
                  <a:pt x="1022986" y="800970"/>
                  <a:pt x="1044893" y="796208"/>
                  <a:pt x="1066801" y="796208"/>
                </a:cubicBezTo>
                <a:cubicBezTo>
                  <a:pt x="1095376" y="796208"/>
                  <a:pt x="1096328" y="782873"/>
                  <a:pt x="1093471" y="760013"/>
                </a:cubicBezTo>
                <a:cubicBezTo>
                  <a:pt x="1084898" y="698100"/>
                  <a:pt x="1069658" y="637140"/>
                  <a:pt x="1041083" y="582848"/>
                </a:cubicBezTo>
                <a:cubicBezTo>
                  <a:pt x="1023938" y="549510"/>
                  <a:pt x="1032511" y="527603"/>
                  <a:pt x="1044893" y="499980"/>
                </a:cubicBezTo>
                <a:cubicBezTo>
                  <a:pt x="1090613" y="396158"/>
                  <a:pt x="1076326" y="350438"/>
                  <a:pt x="979171" y="291383"/>
                </a:cubicBezTo>
                <a:cubicBezTo>
                  <a:pt x="967741" y="284715"/>
                  <a:pt x="957263" y="278048"/>
                  <a:pt x="947738" y="269475"/>
                </a:cubicBezTo>
                <a:cubicBezTo>
                  <a:pt x="922973" y="247568"/>
                  <a:pt x="910591" y="218993"/>
                  <a:pt x="908686" y="185655"/>
                </a:cubicBezTo>
                <a:cubicBezTo>
                  <a:pt x="907733" y="172320"/>
                  <a:pt x="905828" y="154223"/>
                  <a:pt x="922973" y="151365"/>
                </a:cubicBezTo>
                <a:cubicBezTo>
                  <a:pt x="937261" y="149460"/>
                  <a:pt x="942976" y="165653"/>
                  <a:pt x="944881" y="178035"/>
                </a:cubicBezTo>
                <a:cubicBezTo>
                  <a:pt x="951548" y="222803"/>
                  <a:pt x="981076" y="249473"/>
                  <a:pt x="1016318" y="273285"/>
                </a:cubicBezTo>
                <a:cubicBezTo>
                  <a:pt x="1035368" y="286620"/>
                  <a:pt x="1052513" y="303765"/>
                  <a:pt x="1071563" y="318053"/>
                </a:cubicBezTo>
                <a:cubicBezTo>
                  <a:pt x="1098233" y="338055"/>
                  <a:pt x="1107758" y="363773"/>
                  <a:pt x="1108711" y="396158"/>
                </a:cubicBezTo>
                <a:cubicBezTo>
                  <a:pt x="1110616" y="444735"/>
                  <a:pt x="1094423" y="488550"/>
                  <a:pt x="1076326" y="534270"/>
                </a:cubicBezTo>
                <a:cubicBezTo>
                  <a:pt x="1131571" y="496170"/>
                  <a:pt x="1177291" y="450450"/>
                  <a:pt x="1216343" y="399968"/>
                </a:cubicBezTo>
                <a:cubicBezTo>
                  <a:pt x="1242061" y="363773"/>
                  <a:pt x="1249681" y="320910"/>
                  <a:pt x="1243966" y="277095"/>
                </a:cubicBezTo>
                <a:cubicBezTo>
                  <a:pt x="1229678" y="169463"/>
                  <a:pt x="1157288" y="111360"/>
                  <a:pt x="1067753" y="69450"/>
                </a:cubicBezTo>
                <a:cubicBezTo>
                  <a:pt x="1049656" y="61116"/>
                  <a:pt x="1032035" y="55639"/>
                  <a:pt x="1014845" y="52960"/>
                </a:cubicBezTo>
                <a:cubicBezTo>
                  <a:pt x="1001952" y="50951"/>
                  <a:pt x="989303" y="50515"/>
                  <a:pt x="976878" y="51629"/>
                </a:cubicBezTo>
                <a:close/>
                <a:moveTo>
                  <a:pt x="981240" y="930"/>
                </a:moveTo>
                <a:cubicBezTo>
                  <a:pt x="1017271" y="-2047"/>
                  <a:pt x="1054657" y="2061"/>
                  <a:pt x="1091566" y="14205"/>
                </a:cubicBezTo>
                <a:cubicBezTo>
                  <a:pt x="1231584" y="60877"/>
                  <a:pt x="1329691" y="247567"/>
                  <a:pt x="1283019" y="379012"/>
                </a:cubicBezTo>
                <a:cubicBezTo>
                  <a:pt x="1256349" y="453307"/>
                  <a:pt x="1201104" y="506647"/>
                  <a:pt x="1143954" y="557130"/>
                </a:cubicBezTo>
                <a:cubicBezTo>
                  <a:pt x="1118236" y="579990"/>
                  <a:pt x="1109664" y="599040"/>
                  <a:pt x="1123951" y="633330"/>
                </a:cubicBezTo>
                <a:cubicBezTo>
                  <a:pt x="1143954" y="680002"/>
                  <a:pt x="1147764" y="731437"/>
                  <a:pt x="1151574" y="781920"/>
                </a:cubicBezTo>
                <a:cubicBezTo>
                  <a:pt x="1154431" y="812400"/>
                  <a:pt x="1163004" y="839070"/>
                  <a:pt x="1187769" y="860977"/>
                </a:cubicBezTo>
                <a:cubicBezTo>
                  <a:pt x="1253491" y="918127"/>
                  <a:pt x="1267779" y="1010520"/>
                  <a:pt x="1218249" y="1083862"/>
                </a:cubicBezTo>
                <a:cubicBezTo>
                  <a:pt x="1183959" y="1134345"/>
                  <a:pt x="1157289" y="1185780"/>
                  <a:pt x="1144906" y="1246740"/>
                </a:cubicBezTo>
                <a:cubicBezTo>
                  <a:pt x="1130619" y="1311510"/>
                  <a:pt x="1094424" y="1362945"/>
                  <a:pt x="1022034" y="1376280"/>
                </a:cubicBezTo>
                <a:cubicBezTo>
                  <a:pt x="997269" y="1381042"/>
                  <a:pt x="974409" y="1395330"/>
                  <a:pt x="955359" y="1411522"/>
                </a:cubicBezTo>
                <a:cubicBezTo>
                  <a:pt x="854394" y="1502962"/>
                  <a:pt x="733426" y="1509630"/>
                  <a:pt x="615316" y="1475340"/>
                </a:cubicBezTo>
                <a:cubicBezTo>
                  <a:pt x="454344" y="1428667"/>
                  <a:pt x="291466" y="1385805"/>
                  <a:pt x="137161" y="1317225"/>
                </a:cubicBezTo>
                <a:cubicBezTo>
                  <a:pt x="120016" y="1309605"/>
                  <a:pt x="102871" y="1301032"/>
                  <a:pt x="85726" y="1292460"/>
                </a:cubicBezTo>
                <a:cubicBezTo>
                  <a:pt x="-951" y="1244835"/>
                  <a:pt x="-8571" y="1226737"/>
                  <a:pt x="5716" y="1129582"/>
                </a:cubicBezTo>
                <a:cubicBezTo>
                  <a:pt x="37149" y="901935"/>
                  <a:pt x="110491" y="685717"/>
                  <a:pt x="193359" y="473310"/>
                </a:cubicBezTo>
                <a:cubicBezTo>
                  <a:pt x="210504" y="428542"/>
                  <a:pt x="243841" y="405682"/>
                  <a:pt x="288609" y="397110"/>
                </a:cubicBezTo>
                <a:cubicBezTo>
                  <a:pt x="360999" y="382822"/>
                  <a:pt x="433389" y="373297"/>
                  <a:pt x="494349" y="375202"/>
                </a:cubicBezTo>
                <a:cubicBezTo>
                  <a:pt x="661989" y="375202"/>
                  <a:pt x="695326" y="349485"/>
                  <a:pt x="742951" y="193275"/>
                </a:cubicBezTo>
                <a:cubicBezTo>
                  <a:pt x="777241" y="82547"/>
                  <a:pt x="873146" y="9859"/>
                  <a:pt x="981240" y="930"/>
                </a:cubicBezTo>
                <a:close/>
              </a:path>
            </a:pathLst>
          </a:custGeom>
          <a:solidFill>
            <a:schemeClr val="bg1">
              <a:alpha val="40000"/>
            </a:schemeClr>
          </a:solidFill>
          <a:ln w="9525" cap="flat">
            <a:noFill/>
            <a:prstDash val="solid"/>
            <a:miter/>
          </a:ln>
        </p:spPr>
        <p:txBody>
          <a:bodyPr rtlCol="0" anchor="ctr"/>
          <a:lstStyle/>
          <a:p>
            <a:pPr algn="r" rtl="1"/>
            <a:endParaRPr lang="en-US">
              <a:cs typeface="B Nazanin" panose="00000400000000000000" pitchFamily="2" charset="-78"/>
            </a:endParaRPr>
          </a:p>
        </p:txBody>
      </p:sp>
      <p:pic>
        <p:nvPicPr>
          <p:cNvPr id="7" name="Picture Placeholder 6">
            <a:extLst>
              <a:ext uri="{FF2B5EF4-FFF2-40B4-BE49-F238E27FC236}">
                <a16:creationId xmlns:a16="http://schemas.microsoft.com/office/drawing/2014/main" id="{848FBF51-E1A7-09C6-B065-00AA8DA8DC1D}"/>
              </a:ext>
            </a:extLst>
          </p:cNvPr>
          <p:cNvPicPr>
            <a:picLocks noGrp="1" noChangeAspect="1"/>
          </p:cNvPicPr>
          <p:nvPr>
            <p:ph type="pic" sz="quarter" idx="66"/>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027330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cxnSp>
        <p:nvCxnSpPr>
          <p:cNvPr id="46" name="Straight Connector 45">
            <a:extLst>
              <a:ext uri="{FF2B5EF4-FFF2-40B4-BE49-F238E27FC236}">
                <a16:creationId xmlns:a16="http://schemas.microsoft.com/office/drawing/2014/main" id="{3A9E37BD-EF82-41FB-A0FB-38EA91A73159}"/>
              </a:ext>
            </a:extLst>
          </p:cNvPr>
          <p:cNvCxnSpPr/>
          <p:nvPr/>
        </p:nvCxnSpPr>
        <p:spPr>
          <a:xfrm flipV="1">
            <a:off x="7451037" y="2679890"/>
            <a:ext cx="612000" cy="612000"/>
          </a:xfrm>
          <a:prstGeom prst="line">
            <a:avLst/>
          </a:prstGeom>
          <a:ln w="31750" cap="sq">
            <a:solidFill>
              <a:schemeClr val="accent3"/>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CFC581E8-30DF-44E8-95FE-70629CC2036D}"/>
              </a:ext>
            </a:extLst>
          </p:cNvPr>
          <p:cNvCxnSpPr/>
          <p:nvPr/>
        </p:nvCxnSpPr>
        <p:spPr>
          <a:xfrm>
            <a:off x="7451037" y="3894140"/>
            <a:ext cx="612000" cy="0"/>
          </a:xfrm>
          <a:prstGeom prst="line">
            <a:avLst/>
          </a:prstGeom>
          <a:ln w="31750" cap="sq">
            <a:solidFill>
              <a:schemeClr val="accent4"/>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9D7EC44B-1738-4625-99BB-122F9ED57D98}"/>
              </a:ext>
            </a:extLst>
          </p:cNvPr>
          <p:cNvCxnSpPr/>
          <p:nvPr/>
        </p:nvCxnSpPr>
        <p:spPr>
          <a:xfrm>
            <a:off x="7451037" y="4499344"/>
            <a:ext cx="612000" cy="612000"/>
          </a:xfrm>
          <a:prstGeom prst="line">
            <a:avLst/>
          </a:prstGeom>
          <a:ln w="31750" cap="sq">
            <a:solidFill>
              <a:schemeClr val="accent1"/>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57DE40B2-A67D-4E5F-8686-B31C0A3CFA9F}"/>
              </a:ext>
            </a:extLst>
          </p:cNvPr>
          <p:cNvCxnSpPr/>
          <p:nvPr/>
        </p:nvCxnSpPr>
        <p:spPr>
          <a:xfrm flipH="1" flipV="1">
            <a:off x="4128964" y="2679890"/>
            <a:ext cx="612000" cy="612000"/>
          </a:xfrm>
          <a:prstGeom prst="line">
            <a:avLst/>
          </a:prstGeom>
          <a:ln w="31750" cap="sq">
            <a:solidFill>
              <a:schemeClr val="accent2"/>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3452E686-E80B-43FB-9F81-081373B46A29}"/>
              </a:ext>
            </a:extLst>
          </p:cNvPr>
          <p:cNvCxnSpPr/>
          <p:nvPr/>
        </p:nvCxnSpPr>
        <p:spPr>
          <a:xfrm flipH="1" flipV="1">
            <a:off x="4128964" y="3876956"/>
            <a:ext cx="612000" cy="17185"/>
          </a:xfrm>
          <a:prstGeom prst="line">
            <a:avLst/>
          </a:prstGeom>
          <a:ln w="31750" cap="sq">
            <a:solidFill>
              <a:schemeClr val="accent5"/>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17E369EE-9A4B-405B-BC00-A57B1213E29E}"/>
              </a:ext>
            </a:extLst>
          </p:cNvPr>
          <p:cNvCxnSpPr/>
          <p:nvPr/>
        </p:nvCxnSpPr>
        <p:spPr>
          <a:xfrm flipH="1">
            <a:off x="4128964" y="4499344"/>
            <a:ext cx="612000" cy="612000"/>
          </a:xfrm>
          <a:prstGeom prst="line">
            <a:avLst/>
          </a:prstGeom>
          <a:ln w="31750" cap="sq">
            <a:solidFill>
              <a:schemeClr val="accent6"/>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grpSp>
        <p:nvGrpSpPr>
          <p:cNvPr id="52" name="Group 51">
            <a:extLst>
              <a:ext uri="{FF2B5EF4-FFF2-40B4-BE49-F238E27FC236}">
                <a16:creationId xmlns:a16="http://schemas.microsoft.com/office/drawing/2014/main" id="{D58A3A07-9D0F-4B2E-A09C-5B560B992BFB}"/>
              </a:ext>
            </a:extLst>
          </p:cNvPr>
          <p:cNvGrpSpPr/>
          <p:nvPr/>
        </p:nvGrpSpPr>
        <p:grpSpPr>
          <a:xfrm>
            <a:off x="8162069" y="1760260"/>
            <a:ext cx="3096000" cy="1037971"/>
            <a:chOff x="910640" y="3014284"/>
            <a:chExt cx="1527408" cy="2596135"/>
          </a:xfrm>
        </p:grpSpPr>
        <p:sp>
          <p:nvSpPr>
            <p:cNvPr id="53" name="TextBox 52">
              <a:extLst>
                <a:ext uri="{FF2B5EF4-FFF2-40B4-BE49-F238E27FC236}">
                  <a16:creationId xmlns:a16="http://schemas.microsoft.com/office/drawing/2014/main" id="{0403DF9C-CD5A-41ED-ABDF-CFAFB5CE16FE}"/>
                </a:ext>
              </a:extLst>
            </p:cNvPr>
            <p:cNvSpPr txBox="1"/>
            <p:nvPr/>
          </p:nvSpPr>
          <p:spPr>
            <a:xfrm>
              <a:off x="910640" y="3014284"/>
              <a:ext cx="1527408" cy="692820"/>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4" name="TextBox 53">
              <a:extLst>
                <a:ext uri="{FF2B5EF4-FFF2-40B4-BE49-F238E27FC236}">
                  <a16:creationId xmlns:a16="http://schemas.microsoft.com/office/drawing/2014/main" id="{274240BF-8AD4-41EB-BB95-2CC5BA0825BD}"/>
                </a:ext>
              </a:extLst>
            </p:cNvPr>
            <p:cNvSpPr txBox="1"/>
            <p:nvPr/>
          </p:nvSpPr>
          <p:spPr>
            <a:xfrm>
              <a:off x="910640" y="3531960"/>
              <a:ext cx="1527408" cy="207845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55" name="Group 54">
            <a:extLst>
              <a:ext uri="{FF2B5EF4-FFF2-40B4-BE49-F238E27FC236}">
                <a16:creationId xmlns:a16="http://schemas.microsoft.com/office/drawing/2014/main" id="{D3DF5DB6-DF36-4BB2-80D1-444E66E288B9}"/>
              </a:ext>
            </a:extLst>
          </p:cNvPr>
          <p:cNvGrpSpPr/>
          <p:nvPr/>
        </p:nvGrpSpPr>
        <p:grpSpPr>
          <a:xfrm>
            <a:off x="8162069" y="3414994"/>
            <a:ext cx="3096000" cy="1037971"/>
            <a:chOff x="910640" y="3014284"/>
            <a:chExt cx="1527408" cy="2596135"/>
          </a:xfrm>
        </p:grpSpPr>
        <p:sp>
          <p:nvSpPr>
            <p:cNvPr id="56" name="TextBox 55">
              <a:extLst>
                <a:ext uri="{FF2B5EF4-FFF2-40B4-BE49-F238E27FC236}">
                  <a16:creationId xmlns:a16="http://schemas.microsoft.com/office/drawing/2014/main" id="{B9158E11-CE55-443F-94CB-AC58B9755C48}"/>
                </a:ext>
              </a:extLst>
            </p:cNvPr>
            <p:cNvSpPr txBox="1"/>
            <p:nvPr/>
          </p:nvSpPr>
          <p:spPr>
            <a:xfrm>
              <a:off x="910640" y="3014284"/>
              <a:ext cx="1527408" cy="692820"/>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7" name="TextBox 56">
              <a:extLst>
                <a:ext uri="{FF2B5EF4-FFF2-40B4-BE49-F238E27FC236}">
                  <a16:creationId xmlns:a16="http://schemas.microsoft.com/office/drawing/2014/main" id="{BACA36F3-30CD-46FB-91BC-7C455E31CAF5}"/>
                </a:ext>
              </a:extLst>
            </p:cNvPr>
            <p:cNvSpPr txBox="1"/>
            <p:nvPr/>
          </p:nvSpPr>
          <p:spPr>
            <a:xfrm>
              <a:off x="910640" y="3531960"/>
              <a:ext cx="1527408" cy="207845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58" name="Group 57">
            <a:extLst>
              <a:ext uri="{FF2B5EF4-FFF2-40B4-BE49-F238E27FC236}">
                <a16:creationId xmlns:a16="http://schemas.microsoft.com/office/drawing/2014/main" id="{AD2A6B2E-57B3-48F2-A52E-193D63AAE85E}"/>
              </a:ext>
            </a:extLst>
          </p:cNvPr>
          <p:cNvGrpSpPr/>
          <p:nvPr/>
        </p:nvGrpSpPr>
        <p:grpSpPr>
          <a:xfrm>
            <a:off x="8162069" y="5085119"/>
            <a:ext cx="3096000" cy="1037971"/>
            <a:chOff x="910640" y="3014284"/>
            <a:chExt cx="1527408" cy="2596137"/>
          </a:xfrm>
        </p:grpSpPr>
        <p:sp>
          <p:nvSpPr>
            <p:cNvPr id="59" name="TextBox 58">
              <a:extLst>
                <a:ext uri="{FF2B5EF4-FFF2-40B4-BE49-F238E27FC236}">
                  <a16:creationId xmlns:a16="http://schemas.microsoft.com/office/drawing/2014/main" id="{C61B0307-D82E-4E2C-9732-566762AAD0B9}"/>
                </a:ext>
              </a:extLst>
            </p:cNvPr>
            <p:cNvSpPr txBox="1"/>
            <p:nvPr/>
          </p:nvSpPr>
          <p:spPr>
            <a:xfrm>
              <a:off x="910640" y="3014284"/>
              <a:ext cx="1527408" cy="692820"/>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60" name="TextBox 59">
              <a:extLst>
                <a:ext uri="{FF2B5EF4-FFF2-40B4-BE49-F238E27FC236}">
                  <a16:creationId xmlns:a16="http://schemas.microsoft.com/office/drawing/2014/main" id="{B53C8982-C46D-48C2-AC16-3A492531FD0C}"/>
                </a:ext>
              </a:extLst>
            </p:cNvPr>
            <p:cNvSpPr txBox="1"/>
            <p:nvPr/>
          </p:nvSpPr>
          <p:spPr>
            <a:xfrm>
              <a:off x="910640" y="3531960"/>
              <a:ext cx="1527408" cy="207846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61" name="Group 60">
            <a:extLst>
              <a:ext uri="{FF2B5EF4-FFF2-40B4-BE49-F238E27FC236}">
                <a16:creationId xmlns:a16="http://schemas.microsoft.com/office/drawing/2014/main" id="{9D472525-0FF1-42AD-9CC0-116CDE2E6E3E}"/>
              </a:ext>
            </a:extLst>
          </p:cNvPr>
          <p:cNvGrpSpPr/>
          <p:nvPr/>
        </p:nvGrpSpPr>
        <p:grpSpPr>
          <a:xfrm>
            <a:off x="908422" y="1760260"/>
            <a:ext cx="3096000" cy="1037971"/>
            <a:chOff x="910640" y="3014284"/>
            <a:chExt cx="1527408" cy="2596135"/>
          </a:xfrm>
        </p:grpSpPr>
        <p:sp>
          <p:nvSpPr>
            <p:cNvPr id="62" name="TextBox 61">
              <a:extLst>
                <a:ext uri="{FF2B5EF4-FFF2-40B4-BE49-F238E27FC236}">
                  <a16:creationId xmlns:a16="http://schemas.microsoft.com/office/drawing/2014/main" id="{9B93EA4F-0C34-41D3-A92F-97EB3B8EC2F1}"/>
                </a:ext>
              </a:extLst>
            </p:cNvPr>
            <p:cNvSpPr txBox="1"/>
            <p:nvPr/>
          </p:nvSpPr>
          <p:spPr>
            <a:xfrm>
              <a:off x="910640" y="3014284"/>
              <a:ext cx="1527408" cy="692820"/>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63" name="TextBox 62">
              <a:extLst>
                <a:ext uri="{FF2B5EF4-FFF2-40B4-BE49-F238E27FC236}">
                  <a16:creationId xmlns:a16="http://schemas.microsoft.com/office/drawing/2014/main" id="{BEFDB750-C5BB-4BFE-8FDA-D5017EDE1E76}"/>
                </a:ext>
              </a:extLst>
            </p:cNvPr>
            <p:cNvSpPr txBox="1"/>
            <p:nvPr/>
          </p:nvSpPr>
          <p:spPr>
            <a:xfrm>
              <a:off x="910640" y="3531960"/>
              <a:ext cx="1527408" cy="207845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64" name="Group 63">
            <a:extLst>
              <a:ext uri="{FF2B5EF4-FFF2-40B4-BE49-F238E27FC236}">
                <a16:creationId xmlns:a16="http://schemas.microsoft.com/office/drawing/2014/main" id="{2BC14F3E-89B8-42D1-8925-182F4AF1A4CC}"/>
              </a:ext>
            </a:extLst>
          </p:cNvPr>
          <p:cNvGrpSpPr/>
          <p:nvPr/>
        </p:nvGrpSpPr>
        <p:grpSpPr>
          <a:xfrm>
            <a:off x="908422" y="3422690"/>
            <a:ext cx="3096000" cy="1037971"/>
            <a:chOff x="910640" y="3014284"/>
            <a:chExt cx="1527408" cy="2596135"/>
          </a:xfrm>
        </p:grpSpPr>
        <p:sp>
          <p:nvSpPr>
            <p:cNvPr id="65" name="TextBox 64">
              <a:extLst>
                <a:ext uri="{FF2B5EF4-FFF2-40B4-BE49-F238E27FC236}">
                  <a16:creationId xmlns:a16="http://schemas.microsoft.com/office/drawing/2014/main" id="{EA1C95F1-5926-4E40-B31C-F95472AF1DFF}"/>
                </a:ext>
              </a:extLst>
            </p:cNvPr>
            <p:cNvSpPr txBox="1"/>
            <p:nvPr/>
          </p:nvSpPr>
          <p:spPr>
            <a:xfrm>
              <a:off x="910640" y="3014284"/>
              <a:ext cx="1527408" cy="692820"/>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66" name="TextBox 65">
              <a:extLst>
                <a:ext uri="{FF2B5EF4-FFF2-40B4-BE49-F238E27FC236}">
                  <a16:creationId xmlns:a16="http://schemas.microsoft.com/office/drawing/2014/main" id="{37F5DDBB-EE5A-445F-A86B-BD228F9E9EC9}"/>
                </a:ext>
              </a:extLst>
            </p:cNvPr>
            <p:cNvSpPr txBox="1"/>
            <p:nvPr/>
          </p:nvSpPr>
          <p:spPr>
            <a:xfrm>
              <a:off x="910640" y="3531960"/>
              <a:ext cx="1527408" cy="207845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67" name="Group 66">
            <a:extLst>
              <a:ext uri="{FF2B5EF4-FFF2-40B4-BE49-F238E27FC236}">
                <a16:creationId xmlns:a16="http://schemas.microsoft.com/office/drawing/2014/main" id="{3E2F9AFE-C102-4F59-BE9C-B58AC834E3E5}"/>
              </a:ext>
            </a:extLst>
          </p:cNvPr>
          <p:cNvGrpSpPr/>
          <p:nvPr/>
        </p:nvGrpSpPr>
        <p:grpSpPr>
          <a:xfrm>
            <a:off x="908422" y="5085118"/>
            <a:ext cx="3096000" cy="1037971"/>
            <a:chOff x="910640" y="3014284"/>
            <a:chExt cx="1527408" cy="2596135"/>
          </a:xfrm>
        </p:grpSpPr>
        <p:sp>
          <p:nvSpPr>
            <p:cNvPr id="68" name="TextBox 67">
              <a:extLst>
                <a:ext uri="{FF2B5EF4-FFF2-40B4-BE49-F238E27FC236}">
                  <a16:creationId xmlns:a16="http://schemas.microsoft.com/office/drawing/2014/main" id="{3390DF1A-B73B-4B05-94DF-4E811FC38400}"/>
                </a:ext>
              </a:extLst>
            </p:cNvPr>
            <p:cNvSpPr txBox="1"/>
            <p:nvPr/>
          </p:nvSpPr>
          <p:spPr>
            <a:xfrm>
              <a:off x="910640" y="3014284"/>
              <a:ext cx="1527408" cy="692820"/>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69" name="TextBox 68">
              <a:extLst>
                <a:ext uri="{FF2B5EF4-FFF2-40B4-BE49-F238E27FC236}">
                  <a16:creationId xmlns:a16="http://schemas.microsoft.com/office/drawing/2014/main" id="{D1DD27AA-B5B7-4C40-986A-2C2BA54A098A}"/>
                </a:ext>
              </a:extLst>
            </p:cNvPr>
            <p:cNvSpPr txBox="1"/>
            <p:nvPr/>
          </p:nvSpPr>
          <p:spPr>
            <a:xfrm>
              <a:off x="910640" y="3531960"/>
              <a:ext cx="1527408" cy="207845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70" name="Freeform: Shape 69">
            <a:extLst>
              <a:ext uri="{FF2B5EF4-FFF2-40B4-BE49-F238E27FC236}">
                <a16:creationId xmlns:a16="http://schemas.microsoft.com/office/drawing/2014/main" id="{B74DF8CC-88AD-41CE-8AE1-493B68FB870D}"/>
              </a:ext>
            </a:extLst>
          </p:cNvPr>
          <p:cNvSpPr/>
          <p:nvPr/>
        </p:nvSpPr>
        <p:spPr>
          <a:xfrm>
            <a:off x="4902170" y="1621293"/>
            <a:ext cx="2449835" cy="4772267"/>
          </a:xfrm>
          <a:custGeom>
            <a:avLst/>
            <a:gdLst>
              <a:gd name="connsiteX0" fmla="*/ 1384150 w 1391516"/>
              <a:gd name="connsiteY0" fmla="*/ 923871 h 2710666"/>
              <a:gd name="connsiteX1" fmla="*/ 1329221 w 1391516"/>
              <a:gd name="connsiteY1" fmla="*/ 864096 h 2710666"/>
              <a:gd name="connsiteX2" fmla="*/ 1250059 w 1391516"/>
              <a:gd name="connsiteY2" fmla="*/ 830169 h 2710666"/>
              <a:gd name="connsiteX3" fmla="*/ 1182206 w 1391516"/>
              <a:gd name="connsiteY3" fmla="*/ 803513 h 2710666"/>
              <a:gd name="connsiteX4" fmla="*/ 1182206 w 1391516"/>
              <a:gd name="connsiteY4" fmla="*/ 803513 h 2710666"/>
              <a:gd name="connsiteX5" fmla="*/ 1207247 w 1391516"/>
              <a:gd name="connsiteY5" fmla="*/ 743738 h 2710666"/>
              <a:gd name="connsiteX6" fmla="*/ 1208863 w 1391516"/>
              <a:gd name="connsiteY6" fmla="*/ 714658 h 2710666"/>
              <a:gd name="connsiteX7" fmla="*/ 1208863 w 1391516"/>
              <a:gd name="connsiteY7" fmla="*/ 714658 h 2710666"/>
              <a:gd name="connsiteX8" fmla="*/ 1123239 w 1391516"/>
              <a:gd name="connsiteY8" fmla="*/ 690425 h 2710666"/>
              <a:gd name="connsiteX9" fmla="*/ 1099006 w 1391516"/>
              <a:gd name="connsiteY9" fmla="*/ 700118 h 2710666"/>
              <a:gd name="connsiteX10" fmla="*/ 1040038 w 1391516"/>
              <a:gd name="connsiteY10" fmla="*/ 746161 h 2710666"/>
              <a:gd name="connsiteX11" fmla="*/ 815477 w 1391516"/>
              <a:gd name="connsiteY11" fmla="*/ 832593 h 2710666"/>
              <a:gd name="connsiteX12" fmla="*/ 798514 w 1391516"/>
              <a:gd name="connsiteY12" fmla="*/ 824515 h 2710666"/>
              <a:gd name="connsiteX13" fmla="*/ 746816 w 1391516"/>
              <a:gd name="connsiteY13" fmla="*/ 746969 h 2710666"/>
              <a:gd name="connsiteX14" fmla="*/ 639382 w 1391516"/>
              <a:gd name="connsiteY14" fmla="*/ 648420 h 2710666"/>
              <a:gd name="connsiteX15" fmla="*/ 533564 w 1391516"/>
              <a:gd name="connsiteY15" fmla="*/ 566835 h 2710666"/>
              <a:gd name="connsiteX16" fmla="*/ 568298 w 1391516"/>
              <a:gd name="connsiteY16" fmla="*/ 490096 h 2710666"/>
              <a:gd name="connsiteX17" fmla="*/ 630497 w 1391516"/>
              <a:gd name="connsiteY17" fmla="*/ 462632 h 2710666"/>
              <a:gd name="connsiteX18" fmla="*/ 694311 w 1391516"/>
              <a:gd name="connsiteY18" fmla="*/ 467479 h 2710666"/>
              <a:gd name="connsiteX19" fmla="*/ 725006 w 1391516"/>
              <a:gd name="connsiteY19" fmla="*/ 431937 h 2710666"/>
              <a:gd name="connsiteX20" fmla="*/ 750047 w 1391516"/>
              <a:gd name="connsiteY20" fmla="*/ 343082 h 2710666"/>
              <a:gd name="connsiteX21" fmla="*/ 745201 w 1391516"/>
              <a:gd name="connsiteY21" fmla="*/ 307540 h 2710666"/>
              <a:gd name="connsiteX22" fmla="*/ 715313 w 1391516"/>
              <a:gd name="connsiteY22" fmla="*/ 225955 h 2710666"/>
              <a:gd name="connsiteX23" fmla="*/ 716121 w 1391516"/>
              <a:gd name="connsiteY23" fmla="*/ 188797 h 2710666"/>
              <a:gd name="connsiteX24" fmla="*/ 742777 w 1391516"/>
              <a:gd name="connsiteY24" fmla="*/ 189605 h 2710666"/>
              <a:gd name="connsiteX25" fmla="*/ 756510 w 1391516"/>
              <a:gd name="connsiteY25" fmla="*/ 183950 h 2710666"/>
              <a:gd name="connsiteX26" fmla="*/ 695927 w 1391516"/>
              <a:gd name="connsiteY26" fmla="*/ 53091 h 2710666"/>
              <a:gd name="connsiteX27" fmla="*/ 621611 w 1391516"/>
              <a:gd name="connsiteY27" fmla="*/ 15125 h 2710666"/>
              <a:gd name="connsiteX28" fmla="*/ 492368 w 1391516"/>
              <a:gd name="connsiteY28" fmla="*/ 586 h 2710666"/>
              <a:gd name="connsiteX29" fmla="*/ 281539 w 1391516"/>
              <a:gd name="connsiteY29" fmla="*/ 81363 h 2710666"/>
              <a:gd name="connsiteX30" fmla="*/ 253266 w 1391516"/>
              <a:gd name="connsiteY30" fmla="*/ 124175 h 2710666"/>
              <a:gd name="connsiteX31" fmla="*/ 174912 w 1391516"/>
              <a:gd name="connsiteY31" fmla="*/ 62784 h 2710666"/>
              <a:gd name="connsiteX32" fmla="*/ 126446 w 1391516"/>
              <a:gd name="connsiteY32" fmla="*/ 60361 h 2710666"/>
              <a:gd name="connsiteX33" fmla="*/ 8511 w 1391516"/>
              <a:gd name="connsiteY33" fmla="*/ 198490 h 2710666"/>
              <a:gd name="connsiteX34" fmla="*/ 66671 w 1391516"/>
              <a:gd name="connsiteY34" fmla="*/ 489289 h 2710666"/>
              <a:gd name="connsiteX35" fmla="*/ 107059 w 1391516"/>
              <a:gd name="connsiteY35" fmla="*/ 571682 h 2710666"/>
              <a:gd name="connsiteX36" fmla="*/ 60208 w 1391516"/>
              <a:gd name="connsiteY36" fmla="*/ 639535 h 2710666"/>
              <a:gd name="connsiteX37" fmla="*/ 11742 w 1391516"/>
              <a:gd name="connsiteY37" fmla="*/ 646805 h 2710666"/>
              <a:gd name="connsiteX38" fmla="*/ 136947 w 1391516"/>
              <a:gd name="connsiteY38" fmla="*/ 626610 h 2710666"/>
              <a:gd name="connsiteX39" fmla="*/ 184606 w 1391516"/>
              <a:gd name="connsiteY39" fmla="*/ 465056 h 2710666"/>
              <a:gd name="connsiteX40" fmla="*/ 168450 w 1391516"/>
              <a:gd name="connsiteY40" fmla="*/ 234032 h 2710666"/>
              <a:gd name="connsiteX41" fmla="*/ 201569 w 1391516"/>
              <a:gd name="connsiteY41" fmla="*/ 180719 h 2710666"/>
              <a:gd name="connsiteX42" fmla="*/ 227418 w 1391516"/>
              <a:gd name="connsiteY42" fmla="*/ 175873 h 2710666"/>
              <a:gd name="connsiteX43" fmla="*/ 224994 w 1391516"/>
              <a:gd name="connsiteY43" fmla="*/ 198490 h 2710666"/>
              <a:gd name="connsiteX44" fmla="*/ 254074 w 1391516"/>
              <a:gd name="connsiteY44" fmla="*/ 343890 h 2710666"/>
              <a:gd name="connsiteX45" fmla="*/ 254074 w 1391516"/>
              <a:gd name="connsiteY45" fmla="*/ 343890 h 2710666"/>
              <a:gd name="connsiteX46" fmla="*/ 356661 w 1391516"/>
              <a:gd name="connsiteY46" fmla="*/ 422244 h 2710666"/>
              <a:gd name="connsiteX47" fmla="*/ 433400 w 1391516"/>
              <a:gd name="connsiteY47" fmla="*/ 438399 h 2710666"/>
              <a:gd name="connsiteX48" fmla="*/ 463288 w 1391516"/>
              <a:gd name="connsiteY48" fmla="*/ 467479 h 2710666"/>
              <a:gd name="connsiteX49" fmla="*/ 419668 w 1391516"/>
              <a:gd name="connsiteY49" fmla="*/ 561181 h 2710666"/>
              <a:gd name="connsiteX50" fmla="*/ 397858 w 1391516"/>
              <a:gd name="connsiteY50" fmla="*/ 571682 h 2710666"/>
              <a:gd name="connsiteX51" fmla="*/ 338083 w 1391516"/>
              <a:gd name="connsiteY51" fmla="*/ 604800 h 2710666"/>
              <a:gd name="connsiteX52" fmla="*/ 235495 w 1391516"/>
              <a:gd name="connsiteY52" fmla="*/ 704156 h 2710666"/>
              <a:gd name="connsiteX53" fmla="*/ 98982 w 1391516"/>
              <a:gd name="connsiteY53" fmla="*/ 828554 h 2710666"/>
              <a:gd name="connsiteX54" fmla="*/ 86865 w 1391516"/>
              <a:gd name="connsiteY54" fmla="*/ 898830 h 2710666"/>
              <a:gd name="connsiteX55" fmla="*/ 86865 w 1391516"/>
              <a:gd name="connsiteY55" fmla="*/ 898830 h 2710666"/>
              <a:gd name="connsiteX56" fmla="*/ 405936 w 1391516"/>
              <a:gd name="connsiteY56" fmla="*/ 1061193 h 2710666"/>
              <a:gd name="connsiteX57" fmla="*/ 435823 w 1391516"/>
              <a:gd name="connsiteY57" fmla="*/ 1106428 h 2710666"/>
              <a:gd name="connsiteX58" fmla="*/ 420476 w 1391516"/>
              <a:gd name="connsiteY58" fmla="*/ 1139547 h 2710666"/>
              <a:gd name="connsiteX59" fmla="*/ 360700 w 1391516"/>
              <a:gd name="connsiteY59" fmla="*/ 1301909 h 2710666"/>
              <a:gd name="connsiteX60" fmla="*/ 360700 w 1391516"/>
              <a:gd name="connsiteY60" fmla="*/ 1304333 h 2710666"/>
              <a:gd name="connsiteX61" fmla="*/ 405128 w 1391516"/>
              <a:gd name="connsiteY61" fmla="*/ 1407728 h 2710666"/>
              <a:gd name="connsiteX62" fmla="*/ 451979 w 1391516"/>
              <a:gd name="connsiteY62" fmla="*/ 1520816 h 2710666"/>
              <a:gd name="connsiteX63" fmla="*/ 440670 w 1391516"/>
              <a:gd name="connsiteY63" fmla="*/ 1788997 h 2710666"/>
              <a:gd name="connsiteX64" fmla="*/ 384126 w 1391516"/>
              <a:gd name="connsiteY64" fmla="*/ 2072526 h 2710666"/>
              <a:gd name="connsiteX65" fmla="*/ 374432 w 1391516"/>
              <a:gd name="connsiteY65" fmla="*/ 2339091 h 2710666"/>
              <a:gd name="connsiteX66" fmla="*/ 384126 w 1391516"/>
              <a:gd name="connsiteY66" fmla="*/ 2394020 h 2710666"/>
              <a:gd name="connsiteX67" fmla="*/ 398666 w 1391516"/>
              <a:gd name="connsiteY67" fmla="*/ 2548305 h 2710666"/>
              <a:gd name="connsiteX68" fmla="*/ 397050 w 1391516"/>
              <a:gd name="connsiteY68" fmla="*/ 2579000 h 2710666"/>
              <a:gd name="connsiteX69" fmla="*/ 439862 w 1391516"/>
              <a:gd name="connsiteY69" fmla="*/ 2631505 h 2710666"/>
              <a:gd name="connsiteX70" fmla="*/ 542449 w 1391516"/>
              <a:gd name="connsiteY70" fmla="*/ 2634736 h 2710666"/>
              <a:gd name="connsiteX71" fmla="*/ 740354 w 1391516"/>
              <a:gd name="connsiteY71" fmla="*/ 2654930 h 2710666"/>
              <a:gd name="connsiteX72" fmla="*/ 762972 w 1391516"/>
              <a:gd name="connsiteY72" fmla="*/ 2675933 h 2710666"/>
              <a:gd name="connsiteX73" fmla="*/ 799322 w 1391516"/>
              <a:gd name="connsiteY73" fmla="*/ 2710667 h 2710666"/>
              <a:gd name="connsiteX74" fmla="*/ 1184630 w 1391516"/>
              <a:gd name="connsiteY74" fmla="*/ 2710667 h 2710666"/>
              <a:gd name="connsiteX75" fmla="*/ 1219364 w 1391516"/>
              <a:gd name="connsiteY75" fmla="*/ 2675125 h 2710666"/>
              <a:gd name="connsiteX76" fmla="*/ 1218556 w 1391516"/>
              <a:gd name="connsiteY76" fmla="*/ 2320512 h 2710666"/>
              <a:gd name="connsiteX77" fmla="*/ 1181399 w 1391516"/>
              <a:gd name="connsiteY77" fmla="*/ 2283354 h 2710666"/>
              <a:gd name="connsiteX78" fmla="*/ 1143433 w 1391516"/>
              <a:gd name="connsiteY78" fmla="*/ 2252659 h 2710666"/>
              <a:gd name="connsiteX79" fmla="*/ 1081235 w 1391516"/>
              <a:gd name="connsiteY79" fmla="*/ 2119376 h 2710666"/>
              <a:gd name="connsiteX80" fmla="*/ 890600 w 1391516"/>
              <a:gd name="connsiteY80" fmla="*/ 2125839 h 2710666"/>
              <a:gd name="connsiteX81" fmla="*/ 835671 w 1391516"/>
              <a:gd name="connsiteY81" fmla="*/ 2247813 h 2710666"/>
              <a:gd name="connsiteX82" fmla="*/ 791244 w 1391516"/>
              <a:gd name="connsiteY82" fmla="*/ 2283354 h 2710666"/>
              <a:gd name="connsiteX83" fmla="*/ 762972 w 1391516"/>
              <a:gd name="connsiteY83" fmla="*/ 2310819 h 2710666"/>
              <a:gd name="connsiteX84" fmla="*/ 762972 w 1391516"/>
              <a:gd name="connsiteY84" fmla="*/ 2451372 h 2710666"/>
              <a:gd name="connsiteX85" fmla="*/ 751663 w 1391516"/>
              <a:gd name="connsiteY85" fmla="*/ 2476413 h 2710666"/>
              <a:gd name="connsiteX86" fmla="*/ 649883 w 1391516"/>
              <a:gd name="connsiteY86" fmla="*/ 2392404 h 2710666"/>
              <a:gd name="connsiteX87" fmla="*/ 662000 w 1391516"/>
              <a:gd name="connsiteY87" fmla="*/ 2167843 h 2710666"/>
              <a:gd name="connsiteX88" fmla="*/ 656346 w 1391516"/>
              <a:gd name="connsiteY88" fmla="*/ 2083835 h 2710666"/>
              <a:gd name="connsiteX89" fmla="*/ 664423 w 1391516"/>
              <a:gd name="connsiteY89" fmla="*/ 2036983 h 2710666"/>
              <a:gd name="connsiteX90" fmla="*/ 719352 w 1391516"/>
              <a:gd name="connsiteY90" fmla="*/ 1894815 h 2710666"/>
              <a:gd name="connsiteX91" fmla="*/ 732276 w 1391516"/>
              <a:gd name="connsiteY91" fmla="*/ 1729222 h 2710666"/>
              <a:gd name="connsiteX92" fmla="*/ 787205 w 1391516"/>
              <a:gd name="connsiteY92" fmla="*/ 1413382 h 2710666"/>
              <a:gd name="connsiteX93" fmla="*/ 824363 w 1391516"/>
              <a:gd name="connsiteY93" fmla="*/ 1314026 h 2710666"/>
              <a:gd name="connsiteX94" fmla="*/ 895447 w 1391516"/>
              <a:gd name="connsiteY94" fmla="*/ 1201745 h 2710666"/>
              <a:gd name="connsiteX95" fmla="*/ 907563 w 1391516"/>
              <a:gd name="connsiteY95" fmla="*/ 1122584 h 2710666"/>
              <a:gd name="connsiteX96" fmla="*/ 840518 w 1391516"/>
              <a:gd name="connsiteY96" fmla="*/ 948104 h 2710666"/>
              <a:gd name="connsiteX97" fmla="*/ 851827 w 1391516"/>
              <a:gd name="connsiteY97" fmla="*/ 910947 h 2710666"/>
              <a:gd name="connsiteX98" fmla="*/ 1051347 w 1391516"/>
              <a:gd name="connsiteY98" fmla="*/ 790588 h 2710666"/>
              <a:gd name="connsiteX99" fmla="*/ 1145857 w 1391516"/>
              <a:gd name="connsiteY99" fmla="*/ 761509 h 2710666"/>
              <a:gd name="connsiteX100" fmla="*/ 1179783 w 1391516"/>
              <a:gd name="connsiteY100" fmla="*/ 788973 h 2710666"/>
              <a:gd name="connsiteX101" fmla="*/ 1179783 w 1391516"/>
              <a:gd name="connsiteY101" fmla="*/ 800282 h 2710666"/>
              <a:gd name="connsiteX102" fmla="*/ 1082042 w 1391516"/>
              <a:gd name="connsiteY102" fmla="*/ 824515 h 2710666"/>
              <a:gd name="connsiteX103" fmla="*/ 977840 w 1391516"/>
              <a:gd name="connsiteY103" fmla="*/ 905292 h 2710666"/>
              <a:gd name="connsiteX104" fmla="*/ 975416 w 1391516"/>
              <a:gd name="connsiteY104" fmla="*/ 926294 h 2710666"/>
              <a:gd name="connsiteX105" fmla="*/ 1039230 w 1391516"/>
              <a:gd name="connsiteY105" fmla="*/ 971530 h 2710666"/>
              <a:gd name="connsiteX106" fmla="*/ 1073157 w 1391516"/>
              <a:gd name="connsiteY106" fmla="*/ 954566 h 2710666"/>
              <a:gd name="connsiteX107" fmla="*/ 1066695 w 1391516"/>
              <a:gd name="connsiteY107" fmla="*/ 1004648 h 2710666"/>
              <a:gd name="connsiteX108" fmla="*/ 1014997 w 1391516"/>
              <a:gd name="connsiteY108" fmla="*/ 1205784 h 2710666"/>
              <a:gd name="connsiteX109" fmla="*/ 1043269 w 1391516"/>
              <a:gd name="connsiteY109" fmla="*/ 1261520 h 2710666"/>
              <a:gd name="connsiteX110" fmla="*/ 1114353 w 1391516"/>
              <a:gd name="connsiteY110" fmla="*/ 1276868 h 2710666"/>
              <a:gd name="connsiteX111" fmla="*/ 1162012 w 1391516"/>
              <a:gd name="connsiteY111" fmla="*/ 1236480 h 2710666"/>
              <a:gd name="connsiteX112" fmla="*/ 1173321 w 1391516"/>
              <a:gd name="connsiteY112" fmla="*/ 1130661 h 2710666"/>
              <a:gd name="connsiteX113" fmla="*/ 1178975 w 1391516"/>
              <a:gd name="connsiteY113" fmla="*/ 1158934 h 2710666"/>
              <a:gd name="connsiteX114" fmla="*/ 1180591 w 1391516"/>
              <a:gd name="connsiteY114" fmla="*/ 1251828 h 2710666"/>
              <a:gd name="connsiteX115" fmla="*/ 1195939 w 1391516"/>
              <a:gd name="connsiteY115" fmla="*/ 1274445 h 2710666"/>
              <a:gd name="connsiteX116" fmla="*/ 1285601 w 1391516"/>
              <a:gd name="connsiteY116" fmla="*/ 1270406 h 2710666"/>
              <a:gd name="connsiteX117" fmla="*/ 1307411 w 1391516"/>
              <a:gd name="connsiteY117" fmla="*/ 1235672 h 2710666"/>
              <a:gd name="connsiteX118" fmla="*/ 1288025 w 1391516"/>
              <a:gd name="connsiteY118" fmla="*/ 1008687 h 2710666"/>
              <a:gd name="connsiteX119" fmla="*/ 1296103 w 1391516"/>
              <a:gd name="connsiteY119" fmla="*/ 940835 h 2710666"/>
              <a:gd name="connsiteX120" fmla="*/ 1341338 w 1391516"/>
              <a:gd name="connsiteY120" fmla="*/ 968299 h 2710666"/>
              <a:gd name="connsiteX121" fmla="*/ 1381727 w 1391516"/>
              <a:gd name="connsiteY121" fmla="*/ 948912 h 2710666"/>
              <a:gd name="connsiteX122" fmla="*/ 1384150 w 1391516"/>
              <a:gd name="connsiteY122" fmla="*/ 923871 h 2710666"/>
              <a:gd name="connsiteX123" fmla="*/ 417245 w 1391516"/>
              <a:gd name="connsiteY123" fmla="*/ 1007072 h 2710666"/>
              <a:gd name="connsiteX124" fmla="*/ 341314 w 1391516"/>
              <a:gd name="connsiteY124" fmla="*/ 950527 h 2710666"/>
              <a:gd name="connsiteX125" fmla="*/ 226610 w 1391516"/>
              <a:gd name="connsiteY125" fmla="*/ 886714 h 2710666"/>
              <a:gd name="connsiteX126" fmla="*/ 213685 w 1391516"/>
              <a:gd name="connsiteY126" fmla="*/ 844709 h 2710666"/>
              <a:gd name="connsiteX127" fmla="*/ 318696 w 1391516"/>
              <a:gd name="connsiteY127" fmla="*/ 767163 h 2710666"/>
              <a:gd name="connsiteX128" fmla="*/ 338083 w 1391516"/>
              <a:gd name="connsiteY128" fmla="*/ 775241 h 2710666"/>
              <a:gd name="connsiteX129" fmla="*/ 422091 w 1391516"/>
              <a:gd name="connsiteY129" fmla="*/ 1003841 h 2710666"/>
              <a:gd name="connsiteX130" fmla="*/ 417245 w 1391516"/>
              <a:gd name="connsiteY130" fmla="*/ 1007072 h 2710666"/>
              <a:gd name="connsiteX131" fmla="*/ 847788 w 1391516"/>
              <a:gd name="connsiteY131" fmla="*/ 2256698 h 2710666"/>
              <a:gd name="connsiteX132" fmla="*/ 915641 w 1391516"/>
              <a:gd name="connsiteY132" fmla="*/ 2123415 h 2710666"/>
              <a:gd name="connsiteX133" fmla="*/ 1056194 w 1391516"/>
              <a:gd name="connsiteY133" fmla="*/ 2121800 h 2710666"/>
              <a:gd name="connsiteX134" fmla="*/ 1126470 w 1391516"/>
              <a:gd name="connsiteY134" fmla="*/ 2262353 h 2710666"/>
              <a:gd name="connsiteX135" fmla="*/ 1105468 w 1391516"/>
              <a:gd name="connsiteY135" fmla="*/ 2282547 h 2710666"/>
              <a:gd name="connsiteX136" fmla="*/ 985110 w 1391516"/>
              <a:gd name="connsiteY136" fmla="*/ 2282547 h 2710666"/>
              <a:gd name="connsiteX137" fmla="*/ 870406 w 1391516"/>
              <a:gd name="connsiteY137" fmla="*/ 2282547 h 2710666"/>
              <a:gd name="connsiteX138" fmla="*/ 847788 w 1391516"/>
              <a:gd name="connsiteY138" fmla="*/ 2256698 h 2710666"/>
              <a:gd name="connsiteX139" fmla="*/ 742777 w 1391516"/>
              <a:gd name="connsiteY139" fmla="*/ 2528110 h 2710666"/>
              <a:gd name="connsiteX140" fmla="*/ 758933 w 1391516"/>
              <a:gd name="connsiteY140" fmla="*/ 2541034 h 2710666"/>
              <a:gd name="connsiteX141" fmla="*/ 754894 w 1391516"/>
              <a:gd name="connsiteY141" fmla="*/ 2586270 h 2710666"/>
              <a:gd name="connsiteX142" fmla="*/ 713698 w 1391516"/>
              <a:gd name="connsiteY142" fmla="*/ 2579000 h 2710666"/>
              <a:gd name="connsiteX143" fmla="*/ 649883 w 1391516"/>
              <a:gd name="connsiteY143" fmla="*/ 2520840 h 2710666"/>
              <a:gd name="connsiteX144" fmla="*/ 742777 w 1391516"/>
              <a:gd name="connsiteY144" fmla="*/ 2528110 h 2710666"/>
              <a:gd name="connsiteX145" fmla="*/ 1242789 w 1391516"/>
              <a:gd name="connsiteY145" fmla="*/ 831785 h 2710666"/>
              <a:gd name="connsiteX146" fmla="*/ 1242789 w 1391516"/>
              <a:gd name="connsiteY146" fmla="*/ 831785 h 2710666"/>
              <a:gd name="connsiteX147" fmla="*/ 1147472 w 1391516"/>
              <a:gd name="connsiteY147" fmla="*/ 844709 h 2710666"/>
              <a:gd name="connsiteX148" fmla="*/ 1118392 w 1391516"/>
              <a:gd name="connsiteY148" fmla="*/ 831785 h 2710666"/>
              <a:gd name="connsiteX149" fmla="*/ 1178168 w 1391516"/>
              <a:gd name="connsiteY149" fmla="*/ 806744 h 2710666"/>
              <a:gd name="connsiteX150" fmla="*/ 1179783 w 1391516"/>
              <a:gd name="connsiteY150" fmla="*/ 807552 h 2710666"/>
              <a:gd name="connsiteX151" fmla="*/ 1185438 w 1391516"/>
              <a:gd name="connsiteY151" fmla="*/ 811591 h 2710666"/>
              <a:gd name="connsiteX152" fmla="*/ 1245213 w 1391516"/>
              <a:gd name="connsiteY152" fmla="*/ 831785 h 2710666"/>
              <a:gd name="connsiteX153" fmla="*/ 1242789 w 1391516"/>
              <a:gd name="connsiteY153" fmla="*/ 831785 h 2710666"/>
              <a:gd name="connsiteX154" fmla="*/ 1242789 w 1391516"/>
              <a:gd name="connsiteY154" fmla="*/ 831785 h 2710666"/>
              <a:gd name="connsiteX155" fmla="*/ 1242789 w 1391516"/>
              <a:gd name="connsiteY155" fmla="*/ 831785 h 2710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91516" h="2710666">
                <a:moveTo>
                  <a:pt x="1384150" y="923871"/>
                </a:moveTo>
                <a:cubicBezTo>
                  <a:pt x="1365571" y="903677"/>
                  <a:pt x="1347800" y="883482"/>
                  <a:pt x="1329221" y="864096"/>
                </a:cubicBezTo>
                <a:cubicBezTo>
                  <a:pt x="1307411" y="841478"/>
                  <a:pt x="1283986" y="820476"/>
                  <a:pt x="1250059" y="830169"/>
                </a:cubicBezTo>
                <a:cubicBezTo>
                  <a:pt x="1240366" y="823707"/>
                  <a:pt x="1202401" y="812398"/>
                  <a:pt x="1182206" y="803513"/>
                </a:cubicBezTo>
                <a:lnTo>
                  <a:pt x="1182206" y="803513"/>
                </a:lnTo>
                <a:cubicBezTo>
                  <a:pt x="1180591" y="779280"/>
                  <a:pt x="1176552" y="755854"/>
                  <a:pt x="1207247" y="743738"/>
                </a:cubicBezTo>
                <a:cubicBezTo>
                  <a:pt x="1220980" y="738891"/>
                  <a:pt x="1220980" y="725159"/>
                  <a:pt x="1208863" y="714658"/>
                </a:cubicBezTo>
                <a:cubicBezTo>
                  <a:pt x="1208863" y="714658"/>
                  <a:pt x="1208863" y="714658"/>
                  <a:pt x="1208863" y="714658"/>
                </a:cubicBezTo>
                <a:cubicBezTo>
                  <a:pt x="1183014" y="697694"/>
                  <a:pt x="1152319" y="697694"/>
                  <a:pt x="1123239" y="690425"/>
                </a:cubicBezTo>
                <a:cubicBezTo>
                  <a:pt x="1112738" y="688001"/>
                  <a:pt x="1106276" y="693655"/>
                  <a:pt x="1099006" y="700118"/>
                </a:cubicBezTo>
                <a:cubicBezTo>
                  <a:pt x="1080427" y="717081"/>
                  <a:pt x="1064271" y="737275"/>
                  <a:pt x="1040038" y="746161"/>
                </a:cubicBezTo>
                <a:cubicBezTo>
                  <a:pt x="964915" y="774433"/>
                  <a:pt x="889792" y="803513"/>
                  <a:pt x="815477" y="832593"/>
                </a:cubicBezTo>
                <a:cubicBezTo>
                  <a:pt x="805784" y="836632"/>
                  <a:pt x="800937" y="837439"/>
                  <a:pt x="798514" y="824515"/>
                </a:cubicBezTo>
                <a:cubicBezTo>
                  <a:pt x="792052" y="792204"/>
                  <a:pt x="772665" y="767163"/>
                  <a:pt x="746816" y="746969"/>
                </a:cubicBezTo>
                <a:cubicBezTo>
                  <a:pt x="708851" y="716273"/>
                  <a:pt x="669270" y="687193"/>
                  <a:pt x="639382" y="648420"/>
                </a:cubicBezTo>
                <a:cubicBezTo>
                  <a:pt x="611110" y="612071"/>
                  <a:pt x="582030" y="576528"/>
                  <a:pt x="533564" y="566835"/>
                </a:cubicBezTo>
                <a:cubicBezTo>
                  <a:pt x="544873" y="540987"/>
                  <a:pt x="556182" y="515138"/>
                  <a:pt x="568298" y="490096"/>
                </a:cubicBezTo>
                <a:cubicBezTo>
                  <a:pt x="583646" y="460209"/>
                  <a:pt x="597378" y="454555"/>
                  <a:pt x="630497" y="462632"/>
                </a:cubicBezTo>
                <a:cubicBezTo>
                  <a:pt x="651499" y="468287"/>
                  <a:pt x="672501" y="470710"/>
                  <a:pt x="694311" y="467479"/>
                </a:cubicBezTo>
                <a:cubicBezTo>
                  <a:pt x="716121" y="464248"/>
                  <a:pt x="725814" y="453747"/>
                  <a:pt x="725006" y="431937"/>
                </a:cubicBezTo>
                <a:cubicBezTo>
                  <a:pt x="723391" y="399626"/>
                  <a:pt x="742777" y="372969"/>
                  <a:pt x="750047" y="343082"/>
                </a:cubicBezTo>
                <a:cubicBezTo>
                  <a:pt x="754086" y="326926"/>
                  <a:pt x="755702" y="318849"/>
                  <a:pt x="745201" y="307540"/>
                </a:cubicBezTo>
                <a:cubicBezTo>
                  <a:pt x="734700" y="297039"/>
                  <a:pt x="724199" y="238071"/>
                  <a:pt x="715313" y="225955"/>
                </a:cubicBezTo>
                <a:cubicBezTo>
                  <a:pt x="706428" y="213838"/>
                  <a:pt x="709659" y="200106"/>
                  <a:pt x="716121" y="188797"/>
                </a:cubicBezTo>
                <a:cubicBezTo>
                  <a:pt x="723391" y="175065"/>
                  <a:pt x="733892" y="185566"/>
                  <a:pt x="742777" y="189605"/>
                </a:cubicBezTo>
                <a:cubicBezTo>
                  <a:pt x="750855" y="192836"/>
                  <a:pt x="754086" y="192028"/>
                  <a:pt x="756510" y="183950"/>
                </a:cubicBezTo>
                <a:cubicBezTo>
                  <a:pt x="773473" y="137100"/>
                  <a:pt x="743585" y="70862"/>
                  <a:pt x="695927" y="53091"/>
                </a:cubicBezTo>
                <a:cubicBezTo>
                  <a:pt x="666847" y="41782"/>
                  <a:pt x="650691" y="24819"/>
                  <a:pt x="621611" y="15125"/>
                </a:cubicBezTo>
                <a:cubicBezTo>
                  <a:pt x="586069" y="-222"/>
                  <a:pt x="529525" y="-1030"/>
                  <a:pt x="492368" y="586"/>
                </a:cubicBezTo>
                <a:cubicBezTo>
                  <a:pt x="414821" y="5432"/>
                  <a:pt x="338890" y="7048"/>
                  <a:pt x="281539" y="81363"/>
                </a:cubicBezTo>
                <a:cubicBezTo>
                  <a:pt x="271845" y="94287"/>
                  <a:pt x="261344" y="137907"/>
                  <a:pt x="253266" y="124175"/>
                </a:cubicBezTo>
                <a:cubicBezTo>
                  <a:pt x="235495" y="94287"/>
                  <a:pt x="206416" y="76517"/>
                  <a:pt x="174912" y="62784"/>
                </a:cubicBezTo>
                <a:cubicBezTo>
                  <a:pt x="159565" y="55514"/>
                  <a:pt x="142601" y="51475"/>
                  <a:pt x="126446" y="60361"/>
                </a:cubicBezTo>
                <a:cubicBezTo>
                  <a:pt x="70710" y="91864"/>
                  <a:pt x="19820" y="130637"/>
                  <a:pt x="8511" y="198490"/>
                </a:cubicBezTo>
                <a:cubicBezTo>
                  <a:pt x="-8452" y="301885"/>
                  <a:pt x="-5221" y="402049"/>
                  <a:pt x="66671" y="489289"/>
                </a:cubicBezTo>
                <a:cubicBezTo>
                  <a:pt x="86057" y="513522"/>
                  <a:pt x="101405" y="540987"/>
                  <a:pt x="107059" y="571682"/>
                </a:cubicBezTo>
                <a:cubicBezTo>
                  <a:pt x="114329" y="610455"/>
                  <a:pt x="98982" y="633072"/>
                  <a:pt x="60208" y="639535"/>
                </a:cubicBezTo>
                <a:cubicBezTo>
                  <a:pt x="45669" y="641958"/>
                  <a:pt x="31129" y="643573"/>
                  <a:pt x="11742" y="646805"/>
                </a:cubicBezTo>
                <a:cubicBezTo>
                  <a:pt x="61824" y="665383"/>
                  <a:pt x="102213" y="660537"/>
                  <a:pt x="136947" y="626610"/>
                </a:cubicBezTo>
                <a:cubicBezTo>
                  <a:pt x="182990" y="581375"/>
                  <a:pt x="206416" y="531293"/>
                  <a:pt x="184606" y="465056"/>
                </a:cubicBezTo>
                <a:cubicBezTo>
                  <a:pt x="160372" y="389933"/>
                  <a:pt x="158757" y="312386"/>
                  <a:pt x="168450" y="234032"/>
                </a:cubicBezTo>
                <a:cubicBezTo>
                  <a:pt x="171681" y="211414"/>
                  <a:pt x="181375" y="192836"/>
                  <a:pt x="201569" y="180719"/>
                </a:cubicBezTo>
                <a:cubicBezTo>
                  <a:pt x="209647" y="175873"/>
                  <a:pt x="219340" y="169411"/>
                  <a:pt x="227418" y="175873"/>
                </a:cubicBezTo>
                <a:cubicBezTo>
                  <a:pt x="236303" y="182335"/>
                  <a:pt x="226610" y="191220"/>
                  <a:pt x="224994" y="198490"/>
                </a:cubicBezTo>
                <a:cubicBezTo>
                  <a:pt x="215301" y="250996"/>
                  <a:pt x="215301" y="301078"/>
                  <a:pt x="254074" y="343890"/>
                </a:cubicBezTo>
                <a:cubicBezTo>
                  <a:pt x="254074" y="343890"/>
                  <a:pt x="254074" y="343890"/>
                  <a:pt x="254074" y="343890"/>
                </a:cubicBezTo>
                <a:cubicBezTo>
                  <a:pt x="278307" y="383471"/>
                  <a:pt x="313042" y="408511"/>
                  <a:pt x="356661" y="422244"/>
                </a:cubicBezTo>
                <a:cubicBezTo>
                  <a:pt x="381702" y="430321"/>
                  <a:pt x="407551" y="435168"/>
                  <a:pt x="433400" y="438399"/>
                </a:cubicBezTo>
                <a:cubicBezTo>
                  <a:pt x="449555" y="440822"/>
                  <a:pt x="468942" y="448900"/>
                  <a:pt x="463288" y="467479"/>
                </a:cubicBezTo>
                <a:cubicBezTo>
                  <a:pt x="451979" y="499790"/>
                  <a:pt x="435016" y="530485"/>
                  <a:pt x="419668" y="561181"/>
                </a:cubicBezTo>
                <a:cubicBezTo>
                  <a:pt x="415629" y="569259"/>
                  <a:pt x="405936" y="570874"/>
                  <a:pt x="397858" y="571682"/>
                </a:cubicBezTo>
                <a:cubicBezTo>
                  <a:pt x="372817" y="574105"/>
                  <a:pt x="355046" y="587837"/>
                  <a:pt x="338083" y="604800"/>
                </a:cubicBezTo>
                <a:cubicBezTo>
                  <a:pt x="304156" y="638727"/>
                  <a:pt x="271845" y="673461"/>
                  <a:pt x="235495" y="704156"/>
                </a:cubicBezTo>
                <a:cubicBezTo>
                  <a:pt x="188645" y="743738"/>
                  <a:pt x="143409" y="785742"/>
                  <a:pt x="98982" y="828554"/>
                </a:cubicBezTo>
                <a:cubicBezTo>
                  <a:pt x="72325" y="853595"/>
                  <a:pt x="69902" y="877020"/>
                  <a:pt x="86865" y="898830"/>
                </a:cubicBezTo>
                <a:cubicBezTo>
                  <a:pt x="86865" y="898830"/>
                  <a:pt x="86865" y="898830"/>
                  <a:pt x="86865" y="898830"/>
                </a:cubicBezTo>
                <a:cubicBezTo>
                  <a:pt x="191876" y="956182"/>
                  <a:pt x="293655" y="1019996"/>
                  <a:pt x="405936" y="1061193"/>
                </a:cubicBezTo>
                <a:cubicBezTo>
                  <a:pt x="428553" y="1069270"/>
                  <a:pt x="440670" y="1081387"/>
                  <a:pt x="435823" y="1106428"/>
                </a:cubicBezTo>
                <a:cubicBezTo>
                  <a:pt x="430977" y="1117737"/>
                  <a:pt x="428553" y="1130661"/>
                  <a:pt x="420476" y="1139547"/>
                </a:cubicBezTo>
                <a:cubicBezTo>
                  <a:pt x="379279" y="1186398"/>
                  <a:pt x="351815" y="1237287"/>
                  <a:pt x="360700" y="1301909"/>
                </a:cubicBezTo>
                <a:cubicBezTo>
                  <a:pt x="360700" y="1302717"/>
                  <a:pt x="359893" y="1303525"/>
                  <a:pt x="360700" y="1304333"/>
                </a:cubicBezTo>
                <a:cubicBezTo>
                  <a:pt x="369586" y="1347952"/>
                  <a:pt x="377664" y="1385918"/>
                  <a:pt x="405128" y="1407728"/>
                </a:cubicBezTo>
                <a:cubicBezTo>
                  <a:pt x="446324" y="1440039"/>
                  <a:pt x="444709" y="1475581"/>
                  <a:pt x="451979" y="1520816"/>
                </a:cubicBezTo>
                <a:cubicBezTo>
                  <a:pt x="465711" y="1610479"/>
                  <a:pt x="458441" y="1700142"/>
                  <a:pt x="440670" y="1788997"/>
                </a:cubicBezTo>
                <a:cubicBezTo>
                  <a:pt x="422091" y="1883506"/>
                  <a:pt x="394627" y="1976400"/>
                  <a:pt x="384126" y="2072526"/>
                </a:cubicBezTo>
                <a:cubicBezTo>
                  <a:pt x="374432" y="2161381"/>
                  <a:pt x="383318" y="2250236"/>
                  <a:pt x="374432" y="2339091"/>
                </a:cubicBezTo>
                <a:cubicBezTo>
                  <a:pt x="372817" y="2357670"/>
                  <a:pt x="377664" y="2376248"/>
                  <a:pt x="384126" y="2394020"/>
                </a:cubicBezTo>
                <a:cubicBezTo>
                  <a:pt x="403512" y="2444102"/>
                  <a:pt x="412398" y="2494991"/>
                  <a:pt x="398666" y="2548305"/>
                </a:cubicBezTo>
                <a:cubicBezTo>
                  <a:pt x="396242" y="2557998"/>
                  <a:pt x="397050" y="2568499"/>
                  <a:pt x="397050" y="2579000"/>
                </a:cubicBezTo>
                <a:cubicBezTo>
                  <a:pt x="397050" y="2618581"/>
                  <a:pt x="401897" y="2622619"/>
                  <a:pt x="439862" y="2631505"/>
                </a:cubicBezTo>
                <a:cubicBezTo>
                  <a:pt x="474596" y="2639583"/>
                  <a:pt x="510139" y="2627466"/>
                  <a:pt x="542449" y="2634736"/>
                </a:cubicBezTo>
                <a:cubicBezTo>
                  <a:pt x="607879" y="2649276"/>
                  <a:pt x="673309" y="2657354"/>
                  <a:pt x="740354" y="2654930"/>
                </a:cubicBezTo>
                <a:cubicBezTo>
                  <a:pt x="754894" y="2654123"/>
                  <a:pt x="764587" y="2660585"/>
                  <a:pt x="762972" y="2675933"/>
                </a:cubicBezTo>
                <a:cubicBezTo>
                  <a:pt x="759741" y="2704205"/>
                  <a:pt x="773473" y="2710667"/>
                  <a:pt x="799322" y="2710667"/>
                </a:cubicBezTo>
                <a:cubicBezTo>
                  <a:pt x="927758" y="2709859"/>
                  <a:pt x="1056194" y="2709859"/>
                  <a:pt x="1184630" y="2710667"/>
                </a:cubicBezTo>
                <a:cubicBezTo>
                  <a:pt x="1212094" y="2710667"/>
                  <a:pt x="1219364" y="2700974"/>
                  <a:pt x="1219364" y="2675125"/>
                </a:cubicBezTo>
                <a:cubicBezTo>
                  <a:pt x="1218556" y="2557190"/>
                  <a:pt x="1218556" y="2438447"/>
                  <a:pt x="1218556" y="2320512"/>
                </a:cubicBezTo>
                <a:cubicBezTo>
                  <a:pt x="1218556" y="2283354"/>
                  <a:pt x="1218556" y="2282547"/>
                  <a:pt x="1181399" y="2283354"/>
                </a:cubicBezTo>
                <a:cubicBezTo>
                  <a:pt x="1158781" y="2284163"/>
                  <a:pt x="1148280" y="2276892"/>
                  <a:pt x="1143433" y="2252659"/>
                </a:cubicBezTo>
                <a:cubicBezTo>
                  <a:pt x="1134548" y="2203385"/>
                  <a:pt x="1115161" y="2157342"/>
                  <a:pt x="1081235" y="2119376"/>
                </a:cubicBezTo>
                <a:cubicBezTo>
                  <a:pt x="1023883" y="2055563"/>
                  <a:pt x="943913" y="2057986"/>
                  <a:pt x="890600" y="2125839"/>
                </a:cubicBezTo>
                <a:cubicBezTo>
                  <a:pt x="862328" y="2161381"/>
                  <a:pt x="842941" y="2202577"/>
                  <a:pt x="835671" y="2247813"/>
                </a:cubicBezTo>
                <a:cubicBezTo>
                  <a:pt x="830825" y="2275277"/>
                  <a:pt x="819516" y="2287393"/>
                  <a:pt x="791244" y="2283354"/>
                </a:cubicBezTo>
                <a:cubicBezTo>
                  <a:pt x="771050" y="2280124"/>
                  <a:pt x="762972" y="2289817"/>
                  <a:pt x="762972" y="2310819"/>
                </a:cubicBezTo>
                <a:cubicBezTo>
                  <a:pt x="763780" y="2357670"/>
                  <a:pt x="763780" y="2404521"/>
                  <a:pt x="762972" y="2451372"/>
                </a:cubicBezTo>
                <a:cubicBezTo>
                  <a:pt x="762972" y="2461065"/>
                  <a:pt x="767011" y="2473181"/>
                  <a:pt x="751663" y="2476413"/>
                </a:cubicBezTo>
                <a:cubicBezTo>
                  <a:pt x="705620" y="2486106"/>
                  <a:pt x="648268" y="2440063"/>
                  <a:pt x="649883" y="2392404"/>
                </a:cubicBezTo>
                <a:cubicBezTo>
                  <a:pt x="653114" y="2317281"/>
                  <a:pt x="658769" y="2242966"/>
                  <a:pt x="662000" y="2167843"/>
                </a:cubicBezTo>
                <a:cubicBezTo>
                  <a:pt x="663616" y="2139571"/>
                  <a:pt x="666039" y="2111299"/>
                  <a:pt x="656346" y="2083835"/>
                </a:cubicBezTo>
                <a:cubicBezTo>
                  <a:pt x="649883" y="2066063"/>
                  <a:pt x="653922" y="2052331"/>
                  <a:pt x="664423" y="2036983"/>
                </a:cubicBezTo>
                <a:cubicBezTo>
                  <a:pt x="695119" y="1994171"/>
                  <a:pt x="714505" y="1947321"/>
                  <a:pt x="719352" y="1894815"/>
                </a:cubicBezTo>
                <a:cubicBezTo>
                  <a:pt x="724199" y="1839887"/>
                  <a:pt x="722583" y="1784150"/>
                  <a:pt x="732276" y="1729222"/>
                </a:cubicBezTo>
                <a:cubicBezTo>
                  <a:pt x="749240" y="1624211"/>
                  <a:pt x="775896" y="1520008"/>
                  <a:pt x="787205" y="1413382"/>
                </a:cubicBezTo>
                <a:cubicBezTo>
                  <a:pt x="791244" y="1377840"/>
                  <a:pt x="801745" y="1343106"/>
                  <a:pt x="824363" y="1314026"/>
                </a:cubicBezTo>
                <a:cubicBezTo>
                  <a:pt x="851019" y="1278484"/>
                  <a:pt x="883330" y="1248596"/>
                  <a:pt x="895447" y="1201745"/>
                </a:cubicBezTo>
                <a:cubicBezTo>
                  <a:pt x="902717" y="1175089"/>
                  <a:pt x="909987" y="1150856"/>
                  <a:pt x="907563" y="1122584"/>
                </a:cubicBezTo>
                <a:cubicBezTo>
                  <a:pt x="901909" y="1057962"/>
                  <a:pt x="872829" y="1002225"/>
                  <a:pt x="840518" y="948104"/>
                </a:cubicBezTo>
                <a:cubicBezTo>
                  <a:pt x="828401" y="927910"/>
                  <a:pt x="831633" y="920640"/>
                  <a:pt x="851827" y="910947"/>
                </a:cubicBezTo>
                <a:cubicBezTo>
                  <a:pt x="922103" y="877020"/>
                  <a:pt x="989956" y="839863"/>
                  <a:pt x="1051347" y="790588"/>
                </a:cubicBezTo>
                <a:cubicBezTo>
                  <a:pt x="1078811" y="767163"/>
                  <a:pt x="1113546" y="768778"/>
                  <a:pt x="1145857" y="761509"/>
                </a:cubicBezTo>
                <a:cubicBezTo>
                  <a:pt x="1170898" y="754239"/>
                  <a:pt x="1184630" y="759893"/>
                  <a:pt x="1179783" y="788973"/>
                </a:cubicBezTo>
                <a:cubicBezTo>
                  <a:pt x="1178975" y="792204"/>
                  <a:pt x="1178168" y="797050"/>
                  <a:pt x="1179783" y="800282"/>
                </a:cubicBezTo>
                <a:cubicBezTo>
                  <a:pt x="1157973" y="814822"/>
                  <a:pt x="1099813" y="820476"/>
                  <a:pt x="1082042" y="824515"/>
                </a:cubicBezTo>
                <a:cubicBezTo>
                  <a:pt x="1035192" y="835016"/>
                  <a:pt x="1005304" y="868943"/>
                  <a:pt x="977840" y="905292"/>
                </a:cubicBezTo>
                <a:cubicBezTo>
                  <a:pt x="972993" y="911754"/>
                  <a:pt x="970570" y="919832"/>
                  <a:pt x="975416" y="926294"/>
                </a:cubicBezTo>
                <a:cubicBezTo>
                  <a:pt x="993187" y="946489"/>
                  <a:pt x="1015805" y="959413"/>
                  <a:pt x="1039230" y="971530"/>
                </a:cubicBezTo>
                <a:cubicBezTo>
                  <a:pt x="1057809" y="981223"/>
                  <a:pt x="1058617" y="954566"/>
                  <a:pt x="1073157" y="954566"/>
                </a:cubicBezTo>
                <a:cubicBezTo>
                  <a:pt x="1076388" y="972337"/>
                  <a:pt x="1070734" y="988493"/>
                  <a:pt x="1066695" y="1004648"/>
                </a:cubicBezTo>
                <a:cubicBezTo>
                  <a:pt x="1049732" y="1071694"/>
                  <a:pt x="1032768" y="1138739"/>
                  <a:pt x="1014997" y="1205784"/>
                </a:cubicBezTo>
                <a:cubicBezTo>
                  <a:pt x="1006112" y="1238903"/>
                  <a:pt x="1011766" y="1249404"/>
                  <a:pt x="1043269" y="1261520"/>
                </a:cubicBezTo>
                <a:cubicBezTo>
                  <a:pt x="1065887" y="1270406"/>
                  <a:pt x="1090120" y="1273637"/>
                  <a:pt x="1114353" y="1276868"/>
                </a:cubicBezTo>
                <a:cubicBezTo>
                  <a:pt x="1154742" y="1281715"/>
                  <a:pt x="1161204" y="1276061"/>
                  <a:pt x="1162012" y="1236480"/>
                </a:cubicBezTo>
                <a:cubicBezTo>
                  <a:pt x="1162820" y="1201745"/>
                  <a:pt x="1161204" y="1166203"/>
                  <a:pt x="1173321" y="1130661"/>
                </a:cubicBezTo>
                <a:cubicBezTo>
                  <a:pt x="1183014" y="1140354"/>
                  <a:pt x="1178975" y="1150048"/>
                  <a:pt x="1178975" y="1158934"/>
                </a:cubicBezTo>
                <a:cubicBezTo>
                  <a:pt x="1179783" y="1189629"/>
                  <a:pt x="1179783" y="1221132"/>
                  <a:pt x="1180591" y="1251828"/>
                </a:cubicBezTo>
                <a:cubicBezTo>
                  <a:pt x="1180591" y="1262329"/>
                  <a:pt x="1182206" y="1273637"/>
                  <a:pt x="1195939" y="1274445"/>
                </a:cubicBezTo>
                <a:cubicBezTo>
                  <a:pt x="1225826" y="1275253"/>
                  <a:pt x="1255714" y="1278484"/>
                  <a:pt x="1285601" y="1270406"/>
                </a:cubicBezTo>
                <a:cubicBezTo>
                  <a:pt x="1304180" y="1265559"/>
                  <a:pt x="1309835" y="1255866"/>
                  <a:pt x="1307411" y="1235672"/>
                </a:cubicBezTo>
                <a:cubicBezTo>
                  <a:pt x="1299334" y="1160549"/>
                  <a:pt x="1294487" y="1084618"/>
                  <a:pt x="1288025" y="1008687"/>
                </a:cubicBezTo>
                <a:cubicBezTo>
                  <a:pt x="1286409" y="990109"/>
                  <a:pt x="1288833" y="971530"/>
                  <a:pt x="1296103" y="940835"/>
                </a:cubicBezTo>
                <a:cubicBezTo>
                  <a:pt x="1300141" y="988493"/>
                  <a:pt x="1320336" y="978800"/>
                  <a:pt x="1341338" y="968299"/>
                </a:cubicBezTo>
                <a:cubicBezTo>
                  <a:pt x="1355070" y="961837"/>
                  <a:pt x="1367994" y="954566"/>
                  <a:pt x="1381727" y="948912"/>
                </a:cubicBezTo>
                <a:cubicBezTo>
                  <a:pt x="1393035" y="944065"/>
                  <a:pt x="1395459" y="935988"/>
                  <a:pt x="1384150" y="923871"/>
                </a:cubicBezTo>
                <a:close/>
                <a:moveTo>
                  <a:pt x="417245" y="1007072"/>
                </a:moveTo>
                <a:cubicBezTo>
                  <a:pt x="392204" y="988493"/>
                  <a:pt x="367163" y="969107"/>
                  <a:pt x="341314" y="950527"/>
                </a:cubicBezTo>
                <a:cubicBezTo>
                  <a:pt x="305772" y="923871"/>
                  <a:pt x="268614" y="901253"/>
                  <a:pt x="226610" y="886714"/>
                </a:cubicBezTo>
                <a:cubicBezTo>
                  <a:pt x="202377" y="877828"/>
                  <a:pt x="196722" y="863288"/>
                  <a:pt x="213685" y="844709"/>
                </a:cubicBezTo>
                <a:cubicBezTo>
                  <a:pt x="242765" y="811591"/>
                  <a:pt x="278307" y="784934"/>
                  <a:pt x="318696" y="767163"/>
                </a:cubicBezTo>
                <a:cubicBezTo>
                  <a:pt x="328389" y="762316"/>
                  <a:pt x="334044" y="764739"/>
                  <a:pt x="338083" y="775241"/>
                </a:cubicBezTo>
                <a:cubicBezTo>
                  <a:pt x="366355" y="851171"/>
                  <a:pt x="393819" y="927102"/>
                  <a:pt x="422091" y="1003841"/>
                </a:cubicBezTo>
                <a:cubicBezTo>
                  <a:pt x="420476" y="1003841"/>
                  <a:pt x="418860" y="1005457"/>
                  <a:pt x="417245" y="1007072"/>
                </a:cubicBezTo>
                <a:close/>
                <a:moveTo>
                  <a:pt x="847788" y="2256698"/>
                </a:moveTo>
                <a:cubicBezTo>
                  <a:pt x="860712" y="2207424"/>
                  <a:pt x="876868" y="2159765"/>
                  <a:pt x="915641" y="2123415"/>
                </a:cubicBezTo>
                <a:cubicBezTo>
                  <a:pt x="959261" y="2082219"/>
                  <a:pt x="1012574" y="2080603"/>
                  <a:pt x="1056194" y="2121800"/>
                </a:cubicBezTo>
                <a:cubicBezTo>
                  <a:pt x="1096582" y="2159765"/>
                  <a:pt x="1115161" y="2209040"/>
                  <a:pt x="1126470" y="2262353"/>
                </a:cubicBezTo>
                <a:cubicBezTo>
                  <a:pt x="1129701" y="2280124"/>
                  <a:pt x="1120008" y="2282547"/>
                  <a:pt x="1105468" y="2282547"/>
                </a:cubicBezTo>
                <a:cubicBezTo>
                  <a:pt x="1065079" y="2282547"/>
                  <a:pt x="1024690" y="2282547"/>
                  <a:pt x="985110" y="2282547"/>
                </a:cubicBezTo>
                <a:cubicBezTo>
                  <a:pt x="947144" y="2282547"/>
                  <a:pt x="908371" y="2281739"/>
                  <a:pt x="870406" y="2282547"/>
                </a:cubicBezTo>
                <a:cubicBezTo>
                  <a:pt x="849404" y="2284163"/>
                  <a:pt x="842134" y="2276892"/>
                  <a:pt x="847788" y="2256698"/>
                </a:cubicBezTo>
                <a:close/>
                <a:moveTo>
                  <a:pt x="742777" y="2528110"/>
                </a:moveTo>
                <a:cubicBezTo>
                  <a:pt x="753278" y="2525687"/>
                  <a:pt x="758933" y="2531341"/>
                  <a:pt x="758933" y="2541034"/>
                </a:cubicBezTo>
                <a:cubicBezTo>
                  <a:pt x="758933" y="2556382"/>
                  <a:pt x="766203" y="2575769"/>
                  <a:pt x="754894" y="2586270"/>
                </a:cubicBezTo>
                <a:cubicBezTo>
                  <a:pt x="742777" y="2597579"/>
                  <a:pt x="726622" y="2584654"/>
                  <a:pt x="713698" y="2579000"/>
                </a:cubicBezTo>
                <a:cubicBezTo>
                  <a:pt x="687849" y="2568499"/>
                  <a:pt x="669270" y="2549920"/>
                  <a:pt x="649883" y="2520840"/>
                </a:cubicBezTo>
                <a:cubicBezTo>
                  <a:pt x="683810" y="2530534"/>
                  <a:pt x="712890" y="2534572"/>
                  <a:pt x="742777" y="2528110"/>
                </a:cubicBezTo>
                <a:close/>
                <a:moveTo>
                  <a:pt x="1242789" y="831785"/>
                </a:moveTo>
                <a:cubicBezTo>
                  <a:pt x="1242789" y="831785"/>
                  <a:pt x="1243597" y="831785"/>
                  <a:pt x="1242789" y="831785"/>
                </a:cubicBezTo>
                <a:cubicBezTo>
                  <a:pt x="1214517" y="857633"/>
                  <a:pt x="1180591" y="847133"/>
                  <a:pt x="1147472" y="844709"/>
                </a:cubicBezTo>
                <a:cubicBezTo>
                  <a:pt x="1139394" y="843902"/>
                  <a:pt x="1122431" y="839863"/>
                  <a:pt x="1118392" y="831785"/>
                </a:cubicBezTo>
                <a:cubicBezTo>
                  <a:pt x="1114353" y="823707"/>
                  <a:pt x="1166859" y="818053"/>
                  <a:pt x="1178168" y="806744"/>
                </a:cubicBezTo>
                <a:cubicBezTo>
                  <a:pt x="1178975" y="806744"/>
                  <a:pt x="1178975" y="807552"/>
                  <a:pt x="1179783" y="807552"/>
                </a:cubicBezTo>
                <a:lnTo>
                  <a:pt x="1185438" y="811591"/>
                </a:lnTo>
                <a:cubicBezTo>
                  <a:pt x="1209671" y="819669"/>
                  <a:pt x="1225826" y="825323"/>
                  <a:pt x="1245213" y="831785"/>
                </a:cubicBezTo>
                <a:cubicBezTo>
                  <a:pt x="1244405" y="831785"/>
                  <a:pt x="1243597" y="831785"/>
                  <a:pt x="1242789" y="831785"/>
                </a:cubicBezTo>
                <a:lnTo>
                  <a:pt x="1242789" y="831785"/>
                </a:lnTo>
                <a:cubicBezTo>
                  <a:pt x="1243597" y="831785"/>
                  <a:pt x="1242789" y="831785"/>
                  <a:pt x="1242789" y="831785"/>
                </a:cubicBezTo>
                <a:close/>
              </a:path>
            </a:pathLst>
          </a:custGeom>
          <a:solidFill>
            <a:schemeClr val="accent1"/>
          </a:solidFill>
          <a:ln w="8077" cap="flat">
            <a:noFill/>
            <a:prstDash val="solid"/>
            <a:miter/>
          </a:ln>
        </p:spPr>
        <p:txBody>
          <a:bodyPr rtlCol="0"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49759445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8B97459-67A0-4E4E-AD21-37CEAC92A749}"/>
              </a:ext>
            </a:extLst>
          </p:cNvPr>
          <p:cNvSpPr/>
          <p:nvPr/>
        </p:nvSpPr>
        <p:spPr>
          <a:xfrm>
            <a:off x="-1" y="2657475"/>
            <a:ext cx="5772151" cy="162877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nvGrpSpPr>
          <p:cNvPr id="18" name="Group 17">
            <a:extLst>
              <a:ext uri="{FF2B5EF4-FFF2-40B4-BE49-F238E27FC236}">
                <a16:creationId xmlns:a16="http://schemas.microsoft.com/office/drawing/2014/main" id="{3C4E05AE-3089-406C-B0C9-65ED857AB9AE}"/>
              </a:ext>
            </a:extLst>
          </p:cNvPr>
          <p:cNvGrpSpPr/>
          <p:nvPr/>
        </p:nvGrpSpPr>
        <p:grpSpPr>
          <a:xfrm>
            <a:off x="516642" y="2837128"/>
            <a:ext cx="4797245" cy="1183744"/>
            <a:chOff x="516642" y="2929235"/>
            <a:chExt cx="4797245" cy="1183744"/>
          </a:xfrm>
        </p:grpSpPr>
        <p:sp>
          <p:nvSpPr>
            <p:cNvPr id="10" name="TextBox 9">
              <a:extLst>
                <a:ext uri="{FF2B5EF4-FFF2-40B4-BE49-F238E27FC236}">
                  <a16:creationId xmlns:a16="http://schemas.microsoft.com/office/drawing/2014/main" id="{22EACE2C-F0BB-4B26-BDA0-E1B66FC049A7}"/>
                </a:ext>
              </a:extLst>
            </p:cNvPr>
            <p:cNvSpPr txBox="1"/>
            <p:nvPr/>
          </p:nvSpPr>
          <p:spPr>
            <a:xfrm>
              <a:off x="516642" y="2929235"/>
              <a:ext cx="4777152" cy="923330"/>
            </a:xfrm>
            <a:prstGeom prst="rect">
              <a:avLst/>
            </a:prstGeom>
            <a:noFill/>
          </p:spPr>
          <p:txBody>
            <a:bodyPr wrap="square" rtlCol="0" anchor="ctr">
              <a:spAutoFit/>
            </a:bodyPr>
            <a:lstStyle>
              <a:defPPr>
                <a:defRPr lang="en-US"/>
              </a:defPPr>
              <a:lvl1pPr algn="ctr">
                <a:defRPr sz="5400">
                  <a:solidFill>
                    <a:schemeClr val="bg1"/>
                  </a:solidFill>
                  <a:effectLst>
                    <a:outerShdw blurRad="12700" dist="88900" dir="3000000" algn="tl" rotWithShape="0">
                      <a:schemeClr val="accent2">
                        <a:alpha val="40000"/>
                      </a:schemeClr>
                    </a:outerShdw>
                  </a:effectLst>
                  <a:latin typeface="+mj-lt"/>
                </a:defRPr>
              </a:lvl1pPr>
            </a:lstStyle>
            <a:p>
              <a:pPr algn="r"/>
              <a:r>
                <a:rPr lang="fa-IR" altLang="ko-KR" dirty="0">
                  <a:effectLst/>
                  <a:cs typeface="B Nazanin" panose="00000400000000000000" pitchFamily="2" charset="-78"/>
                </a:rPr>
                <a:t>شکستن بخش</a:t>
              </a:r>
              <a:endParaRPr lang="ko-KR" altLang="en-US" dirty="0">
                <a:effectLst/>
                <a:cs typeface="B Nazanin" panose="00000400000000000000" pitchFamily="2" charset="-78"/>
              </a:endParaRPr>
            </a:p>
          </p:txBody>
        </p:sp>
        <p:sp>
          <p:nvSpPr>
            <p:cNvPr id="11" name="TextBox 10">
              <a:extLst>
                <a:ext uri="{FF2B5EF4-FFF2-40B4-BE49-F238E27FC236}">
                  <a16:creationId xmlns:a16="http://schemas.microsoft.com/office/drawing/2014/main" id="{DF7CD60F-31E5-47BD-825E-DF5FFB019C06}"/>
                </a:ext>
              </a:extLst>
            </p:cNvPr>
            <p:cNvSpPr txBox="1"/>
            <p:nvPr/>
          </p:nvSpPr>
          <p:spPr>
            <a:xfrm>
              <a:off x="536791" y="3743647"/>
              <a:ext cx="4777096" cy="369332"/>
            </a:xfrm>
            <a:prstGeom prst="rect">
              <a:avLst/>
            </a:prstGeom>
            <a:noFill/>
          </p:spPr>
          <p:txBody>
            <a:bodyPr wrap="square" rtlCol="0" anchor="ctr">
              <a:spAutoFit/>
            </a:bodyPr>
            <a:lstStyle>
              <a:defPPr>
                <a:defRPr lang="en-US"/>
              </a:defPPr>
              <a:lvl1pPr>
                <a:defRPr sz="5400">
                  <a:solidFill>
                    <a:schemeClr val="bg1"/>
                  </a:solidFill>
                  <a:effectLst>
                    <a:outerShdw blurRad="12700" dist="88900" dir="3000000" algn="tl" rotWithShape="0">
                      <a:schemeClr val="accent2">
                        <a:alpha val="40000"/>
                      </a:schemeClr>
                    </a:outerShdw>
                  </a:effectLst>
                  <a:latin typeface="+mj-lt"/>
                </a:defRPr>
              </a:lvl1pPr>
            </a:lstStyle>
            <a:p>
              <a:pPr algn="r"/>
              <a:r>
                <a:rPr lang="fa-IR" altLang="ko-KR" sz="1800" dirty="0">
                  <a:effectLst/>
                  <a:latin typeface="+mn-lt"/>
                  <a:cs typeface="B Nazanin" panose="00000400000000000000" pitchFamily="2" charset="-78"/>
                </a:rPr>
                <a:t>عنوان فرعی ارائه خود را وارد کنید</a:t>
              </a:r>
              <a:endParaRPr lang="ko-KR" altLang="en-US" sz="1800" dirty="0">
                <a:effectLst/>
                <a:latin typeface="+mn-lt"/>
                <a:cs typeface="B Nazanin" panose="00000400000000000000" pitchFamily="2" charset="-78"/>
              </a:endParaRPr>
            </a:p>
          </p:txBody>
        </p:sp>
      </p:grpSp>
    </p:spTree>
    <p:extLst>
      <p:ext uri="{BB962C8B-B14F-4D97-AF65-F5344CB8AC3E}">
        <p14:creationId xmlns:p14="http://schemas.microsoft.com/office/powerpoint/2010/main" val="211630282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Down Arrow 8">
            <a:extLst>
              <a:ext uri="{FF2B5EF4-FFF2-40B4-BE49-F238E27FC236}">
                <a16:creationId xmlns:a16="http://schemas.microsoft.com/office/drawing/2014/main" id="{7E9F02C8-D614-4391-A0DA-46DBA0C58DB8}"/>
              </a:ext>
            </a:extLst>
          </p:cNvPr>
          <p:cNvSpPr/>
          <p:nvPr/>
        </p:nvSpPr>
        <p:spPr>
          <a:xfrm rot="15012631">
            <a:off x="5630246" y="-1653872"/>
            <a:ext cx="691146" cy="10947561"/>
          </a:xfrm>
          <a:prstGeom prst="downArrow">
            <a:avLst>
              <a:gd name="adj1" fmla="val 50000"/>
              <a:gd name="adj2" fmla="val 7264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 name="Oval 3">
            <a:extLst>
              <a:ext uri="{FF2B5EF4-FFF2-40B4-BE49-F238E27FC236}">
                <a16:creationId xmlns:a16="http://schemas.microsoft.com/office/drawing/2014/main" id="{D2296DC8-1002-45E5-A826-13D2FE290FAC}"/>
              </a:ext>
            </a:extLst>
          </p:cNvPr>
          <p:cNvSpPr/>
          <p:nvPr/>
        </p:nvSpPr>
        <p:spPr>
          <a:xfrm>
            <a:off x="1436481" y="4396759"/>
            <a:ext cx="1642045" cy="16420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5" name="TextBox 4">
            <a:extLst>
              <a:ext uri="{FF2B5EF4-FFF2-40B4-BE49-F238E27FC236}">
                <a16:creationId xmlns:a16="http://schemas.microsoft.com/office/drawing/2014/main" id="{B182CD16-9885-4E84-8B4E-102BC3C120F9}"/>
              </a:ext>
            </a:extLst>
          </p:cNvPr>
          <p:cNvSpPr txBox="1"/>
          <p:nvPr/>
        </p:nvSpPr>
        <p:spPr>
          <a:xfrm>
            <a:off x="1436481" y="4986949"/>
            <a:ext cx="1642045" cy="461665"/>
          </a:xfrm>
          <a:prstGeom prst="rect">
            <a:avLst/>
          </a:prstGeom>
          <a:noFill/>
        </p:spPr>
        <p:txBody>
          <a:bodyPr wrap="square" rtlCol="0" anchor="ctr">
            <a:spAutoFit/>
          </a:bodyPr>
          <a:lstStyle/>
          <a:p>
            <a:pPr algn="ctr" rtl="1"/>
            <a:r>
              <a:rPr lang="fa-IR" altLang="ko-KR" sz="2400" b="1" dirty="0">
                <a:solidFill>
                  <a:schemeClr val="bg1"/>
                </a:solidFill>
                <a:cs typeface="B Nazanin" panose="00000400000000000000" pitchFamily="2" charset="-78"/>
              </a:rPr>
              <a:t>محتوا </a:t>
            </a:r>
            <a:r>
              <a:rPr lang="en-US" altLang="ko-KR" sz="2400" b="1" dirty="0">
                <a:solidFill>
                  <a:schemeClr val="bg1"/>
                </a:solidFill>
                <a:cs typeface="B Nazanin" panose="00000400000000000000" pitchFamily="2" charset="-78"/>
              </a:rPr>
              <a:t>A</a:t>
            </a:r>
            <a:endParaRPr lang="ko-KR" altLang="en-US" sz="2400" b="1" dirty="0">
              <a:solidFill>
                <a:schemeClr val="bg1"/>
              </a:solidFill>
              <a:cs typeface="B Nazanin" panose="00000400000000000000" pitchFamily="2" charset="-78"/>
            </a:endParaRPr>
          </a:p>
        </p:txBody>
      </p:sp>
      <p:sp>
        <p:nvSpPr>
          <p:cNvPr id="6" name="Rectangle 5">
            <a:extLst>
              <a:ext uri="{FF2B5EF4-FFF2-40B4-BE49-F238E27FC236}">
                <a16:creationId xmlns:a16="http://schemas.microsoft.com/office/drawing/2014/main" id="{F6C2997F-CBA0-4C5F-847C-FE257F39BFD4}"/>
              </a:ext>
            </a:extLst>
          </p:cNvPr>
          <p:cNvSpPr/>
          <p:nvPr/>
        </p:nvSpPr>
        <p:spPr>
          <a:xfrm>
            <a:off x="1436481" y="3892704"/>
            <a:ext cx="1642045" cy="1958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7" name="그룹 20">
            <a:extLst>
              <a:ext uri="{FF2B5EF4-FFF2-40B4-BE49-F238E27FC236}">
                <a16:creationId xmlns:a16="http://schemas.microsoft.com/office/drawing/2014/main" id="{5B9A73F3-8182-4769-B8C7-5AB34F3FE0E3}"/>
              </a:ext>
            </a:extLst>
          </p:cNvPr>
          <p:cNvGrpSpPr/>
          <p:nvPr/>
        </p:nvGrpSpPr>
        <p:grpSpPr>
          <a:xfrm>
            <a:off x="1391920" y="2762375"/>
            <a:ext cx="1731166" cy="873656"/>
            <a:chOff x="896617" y="2120536"/>
            <a:chExt cx="1731166" cy="873656"/>
          </a:xfrm>
        </p:grpSpPr>
        <p:sp>
          <p:nvSpPr>
            <p:cNvPr id="8" name="TextBox 7">
              <a:extLst>
                <a:ext uri="{FF2B5EF4-FFF2-40B4-BE49-F238E27FC236}">
                  <a16:creationId xmlns:a16="http://schemas.microsoft.com/office/drawing/2014/main" id="{5A78B2AC-1A11-4565-AAFC-DED45B4B5C0C}"/>
                </a:ext>
              </a:extLst>
            </p:cNvPr>
            <p:cNvSpPr txBox="1"/>
            <p:nvPr/>
          </p:nvSpPr>
          <p:spPr>
            <a:xfrm>
              <a:off x="899592" y="2120536"/>
              <a:ext cx="1728191"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A951C4E0-93B7-4C23-855C-BA618772021B}"/>
                </a:ext>
              </a:extLst>
            </p:cNvPr>
            <p:cNvSpPr txBox="1"/>
            <p:nvPr/>
          </p:nvSpPr>
          <p:spPr>
            <a:xfrm>
              <a:off x="896617" y="2347861"/>
              <a:ext cx="172819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sp>
        <p:nvSpPr>
          <p:cNvPr id="10" name="Oval 9">
            <a:extLst>
              <a:ext uri="{FF2B5EF4-FFF2-40B4-BE49-F238E27FC236}">
                <a16:creationId xmlns:a16="http://schemas.microsoft.com/office/drawing/2014/main" id="{6B181B30-D841-4539-A39F-8928CCBFBB79}"/>
              </a:ext>
            </a:extLst>
          </p:cNvPr>
          <p:cNvSpPr/>
          <p:nvPr/>
        </p:nvSpPr>
        <p:spPr>
          <a:xfrm>
            <a:off x="8873114" y="1834973"/>
            <a:ext cx="1642045" cy="16420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1" name="TextBox 10">
            <a:extLst>
              <a:ext uri="{FF2B5EF4-FFF2-40B4-BE49-F238E27FC236}">
                <a16:creationId xmlns:a16="http://schemas.microsoft.com/office/drawing/2014/main" id="{91481230-5D88-4273-ADD1-81A31ED82D46}"/>
              </a:ext>
            </a:extLst>
          </p:cNvPr>
          <p:cNvSpPr txBox="1"/>
          <p:nvPr/>
        </p:nvSpPr>
        <p:spPr>
          <a:xfrm>
            <a:off x="8873114" y="2425163"/>
            <a:ext cx="1642045" cy="461665"/>
          </a:xfrm>
          <a:prstGeom prst="rect">
            <a:avLst/>
          </a:prstGeom>
          <a:noFill/>
        </p:spPr>
        <p:txBody>
          <a:bodyPr wrap="square" rtlCol="0" anchor="ctr">
            <a:spAutoFit/>
          </a:bodyPr>
          <a:lstStyle/>
          <a:p>
            <a:pPr algn="ctr" rtl="1"/>
            <a:r>
              <a:rPr lang="fa-IR" altLang="ko-KR" sz="2400" b="1" dirty="0">
                <a:solidFill>
                  <a:schemeClr val="bg1"/>
                </a:solidFill>
                <a:cs typeface="B Nazanin" panose="00000400000000000000" pitchFamily="2" charset="-78"/>
              </a:rPr>
              <a:t>محتوا</a:t>
            </a:r>
            <a:r>
              <a:rPr lang="en-US" altLang="ko-KR" sz="2400" b="1" dirty="0">
                <a:solidFill>
                  <a:schemeClr val="bg1"/>
                </a:solidFill>
                <a:cs typeface="B Nazanin" panose="00000400000000000000" pitchFamily="2" charset="-78"/>
              </a:rPr>
              <a:t>C</a:t>
            </a:r>
            <a:endParaRPr lang="ko-KR" altLang="en-US" sz="2400" b="1" dirty="0">
              <a:solidFill>
                <a:schemeClr val="bg1"/>
              </a:solidFill>
              <a:cs typeface="B Nazanin" panose="00000400000000000000" pitchFamily="2" charset="-78"/>
            </a:endParaRPr>
          </a:p>
        </p:txBody>
      </p:sp>
      <p:sp>
        <p:nvSpPr>
          <p:cNvPr id="12" name="Rectangle 11">
            <a:extLst>
              <a:ext uri="{FF2B5EF4-FFF2-40B4-BE49-F238E27FC236}">
                <a16:creationId xmlns:a16="http://schemas.microsoft.com/office/drawing/2014/main" id="{ABFBA099-2BB7-4F68-8523-B19134745480}"/>
              </a:ext>
            </a:extLst>
          </p:cNvPr>
          <p:cNvSpPr/>
          <p:nvPr/>
        </p:nvSpPr>
        <p:spPr>
          <a:xfrm>
            <a:off x="8873114" y="3721986"/>
            <a:ext cx="1642045" cy="1958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13" name="그룹 21">
            <a:extLst>
              <a:ext uri="{FF2B5EF4-FFF2-40B4-BE49-F238E27FC236}">
                <a16:creationId xmlns:a16="http://schemas.microsoft.com/office/drawing/2014/main" id="{58CDAE48-39D6-4981-ACC4-21335C1199CF}"/>
              </a:ext>
            </a:extLst>
          </p:cNvPr>
          <p:cNvGrpSpPr/>
          <p:nvPr/>
        </p:nvGrpSpPr>
        <p:grpSpPr>
          <a:xfrm>
            <a:off x="8828552" y="4017266"/>
            <a:ext cx="1731166" cy="873656"/>
            <a:chOff x="6513242" y="4281030"/>
            <a:chExt cx="1731166" cy="873656"/>
          </a:xfrm>
        </p:grpSpPr>
        <p:sp>
          <p:nvSpPr>
            <p:cNvPr id="14" name="TextBox 13">
              <a:extLst>
                <a:ext uri="{FF2B5EF4-FFF2-40B4-BE49-F238E27FC236}">
                  <a16:creationId xmlns:a16="http://schemas.microsoft.com/office/drawing/2014/main" id="{56819EA0-7D7A-4A39-AB26-719FAEF3B5D1}"/>
                </a:ext>
              </a:extLst>
            </p:cNvPr>
            <p:cNvSpPr txBox="1"/>
            <p:nvPr/>
          </p:nvSpPr>
          <p:spPr>
            <a:xfrm>
              <a:off x="6516217" y="4281030"/>
              <a:ext cx="1728191" cy="276999"/>
            </a:xfrm>
            <a:prstGeom prst="rect">
              <a:avLst/>
            </a:prstGeom>
            <a:noFill/>
          </p:spPr>
          <p:txBody>
            <a:bodyPr wrap="square" rtlCol="0" anchor="ctr">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AB6922A1-C324-46D9-A46F-97B64333B2B6}"/>
                </a:ext>
              </a:extLst>
            </p:cNvPr>
            <p:cNvSpPr txBox="1"/>
            <p:nvPr/>
          </p:nvSpPr>
          <p:spPr>
            <a:xfrm>
              <a:off x="6513242" y="4508355"/>
              <a:ext cx="1728191"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sp>
        <p:nvSpPr>
          <p:cNvPr id="16" name="Oval 15">
            <a:extLst>
              <a:ext uri="{FF2B5EF4-FFF2-40B4-BE49-F238E27FC236}">
                <a16:creationId xmlns:a16="http://schemas.microsoft.com/office/drawing/2014/main" id="{447C9145-122F-48EF-85A8-5BBCB46BA660}"/>
              </a:ext>
            </a:extLst>
          </p:cNvPr>
          <p:cNvSpPr/>
          <p:nvPr/>
        </p:nvSpPr>
        <p:spPr>
          <a:xfrm>
            <a:off x="5154797" y="2858565"/>
            <a:ext cx="1642045" cy="164204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7" name="TextBox 16">
            <a:extLst>
              <a:ext uri="{FF2B5EF4-FFF2-40B4-BE49-F238E27FC236}">
                <a16:creationId xmlns:a16="http://schemas.microsoft.com/office/drawing/2014/main" id="{B89625B9-B28C-453C-BF18-C08DD2218F7F}"/>
              </a:ext>
            </a:extLst>
          </p:cNvPr>
          <p:cNvSpPr txBox="1"/>
          <p:nvPr/>
        </p:nvSpPr>
        <p:spPr>
          <a:xfrm>
            <a:off x="5154797" y="3448755"/>
            <a:ext cx="1642045" cy="461665"/>
          </a:xfrm>
          <a:prstGeom prst="rect">
            <a:avLst/>
          </a:prstGeom>
          <a:noFill/>
        </p:spPr>
        <p:txBody>
          <a:bodyPr wrap="square" rtlCol="0" anchor="ctr">
            <a:spAutoFit/>
          </a:bodyPr>
          <a:lstStyle/>
          <a:p>
            <a:pPr algn="ctr" rtl="1"/>
            <a:r>
              <a:rPr lang="fa-IR" altLang="ko-KR" sz="2400" b="1" dirty="0">
                <a:solidFill>
                  <a:schemeClr val="bg1"/>
                </a:solidFill>
                <a:cs typeface="B Nazanin" panose="00000400000000000000" pitchFamily="2" charset="-78"/>
              </a:rPr>
              <a:t>محتوا</a:t>
            </a:r>
            <a:r>
              <a:rPr lang="en-US" altLang="ko-KR" sz="2400" b="1" dirty="0">
                <a:solidFill>
                  <a:schemeClr val="bg1"/>
                </a:solidFill>
                <a:cs typeface="B Nazanin" panose="00000400000000000000" pitchFamily="2" charset="-78"/>
              </a:rPr>
              <a:t>B</a:t>
            </a:r>
            <a:endParaRPr lang="ko-KR" altLang="en-US" sz="2400" b="1" dirty="0">
              <a:solidFill>
                <a:schemeClr val="bg1"/>
              </a:solidFill>
              <a:cs typeface="B Nazanin" panose="00000400000000000000" pitchFamily="2" charset="-78"/>
            </a:endParaRPr>
          </a:p>
        </p:txBody>
      </p:sp>
      <p:sp>
        <p:nvSpPr>
          <p:cNvPr id="18" name="Rectangle 17">
            <a:extLst>
              <a:ext uri="{FF2B5EF4-FFF2-40B4-BE49-F238E27FC236}">
                <a16:creationId xmlns:a16="http://schemas.microsoft.com/office/drawing/2014/main" id="{A3C0E67C-64D0-4237-B40E-4EA19F00487D}"/>
              </a:ext>
            </a:extLst>
          </p:cNvPr>
          <p:cNvSpPr/>
          <p:nvPr/>
        </p:nvSpPr>
        <p:spPr>
          <a:xfrm>
            <a:off x="5154797" y="4731440"/>
            <a:ext cx="1642045" cy="19584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9" name="Rectangle 18">
            <a:extLst>
              <a:ext uri="{FF2B5EF4-FFF2-40B4-BE49-F238E27FC236}">
                <a16:creationId xmlns:a16="http://schemas.microsoft.com/office/drawing/2014/main" id="{72E9F6B3-AF73-4E9C-B7CD-B25EB5552F5C}"/>
              </a:ext>
            </a:extLst>
          </p:cNvPr>
          <p:cNvSpPr/>
          <p:nvPr/>
        </p:nvSpPr>
        <p:spPr>
          <a:xfrm>
            <a:off x="5154797" y="2417748"/>
            <a:ext cx="1642045" cy="19584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0" name="TextBox 19">
            <a:extLst>
              <a:ext uri="{FF2B5EF4-FFF2-40B4-BE49-F238E27FC236}">
                <a16:creationId xmlns:a16="http://schemas.microsoft.com/office/drawing/2014/main" id="{1402DDC8-C693-48AD-9982-B9E972571E39}"/>
              </a:ext>
            </a:extLst>
          </p:cNvPr>
          <p:cNvSpPr txBox="1"/>
          <p:nvPr/>
        </p:nvSpPr>
        <p:spPr>
          <a:xfrm>
            <a:off x="5111724" y="1980169"/>
            <a:ext cx="1728191" cy="307777"/>
          </a:xfrm>
          <a:prstGeom prst="rect">
            <a:avLst/>
          </a:prstGeom>
          <a:noFill/>
        </p:spPr>
        <p:txBody>
          <a:bodyPr wrap="square" rtlCol="0" anchor="ctr">
            <a:spAutoFit/>
          </a:bodyPr>
          <a:lstStyle/>
          <a:p>
            <a:pPr algn="ct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1AD10544-5FD6-47BA-ACAB-B6A7012DB8A4}"/>
              </a:ext>
            </a:extLst>
          </p:cNvPr>
          <p:cNvSpPr txBox="1"/>
          <p:nvPr/>
        </p:nvSpPr>
        <p:spPr>
          <a:xfrm>
            <a:off x="5111724" y="5011403"/>
            <a:ext cx="1728191"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محتوا در اینجا</a:t>
            </a:r>
            <a:endParaRPr lang="ko-KR" altLang="en-US"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8159763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05CF46C-4B68-42AE-AFFF-CBFD551365D4}"/>
              </a:ext>
            </a:extLst>
          </p:cNvPr>
          <p:cNvSpPr txBox="1"/>
          <p:nvPr/>
        </p:nvSpPr>
        <p:spPr>
          <a:xfrm>
            <a:off x="911291" y="5609303"/>
            <a:ext cx="5489509" cy="400110"/>
          </a:xfrm>
          <a:prstGeom prst="rect">
            <a:avLst/>
          </a:prstGeom>
          <a:noFill/>
        </p:spPr>
        <p:txBody>
          <a:bodyPr wrap="square" rtlCol="0" anchor="ctr">
            <a:spAutoFit/>
          </a:bodyPr>
          <a:lstStyle/>
          <a:p>
            <a:pPr algn="r"/>
            <a:r>
              <a:rPr lang="fa-IR" altLang="ko-KR" sz="2000" dirty="0">
                <a:solidFill>
                  <a:schemeClr val="bg1"/>
                </a:solidFill>
                <a:cs typeface="B Nazanin" panose="00000400000000000000" pitchFamily="2" charset="-78"/>
              </a:rPr>
              <a:t>لورم خودش دردناک است</a:t>
            </a:r>
            <a:endParaRPr lang="ko-KR" altLang="en-US" sz="2000" dirty="0">
              <a:solidFill>
                <a:schemeClr val="bg1"/>
              </a:solidFill>
              <a:cs typeface="B Nazanin" panose="00000400000000000000" pitchFamily="2" charset="-78"/>
            </a:endParaRPr>
          </a:p>
        </p:txBody>
      </p:sp>
      <p:sp>
        <p:nvSpPr>
          <p:cNvPr id="3" name="TextBox 2">
            <a:extLst>
              <a:ext uri="{FF2B5EF4-FFF2-40B4-BE49-F238E27FC236}">
                <a16:creationId xmlns:a16="http://schemas.microsoft.com/office/drawing/2014/main" id="{581DA587-B0EA-4827-9889-357D573E0122}"/>
              </a:ext>
            </a:extLst>
          </p:cNvPr>
          <p:cNvSpPr txBox="1"/>
          <p:nvPr/>
        </p:nvSpPr>
        <p:spPr>
          <a:xfrm>
            <a:off x="911291" y="4270475"/>
            <a:ext cx="5489509" cy="923330"/>
          </a:xfrm>
          <a:prstGeom prst="rect">
            <a:avLst/>
          </a:prstGeom>
          <a:noFill/>
        </p:spPr>
        <p:txBody>
          <a:bodyPr wrap="square" rtlCol="0" anchor="ctr">
            <a:spAutoFit/>
          </a:bodyPr>
          <a:lstStyle/>
          <a:p>
            <a:pPr algn="r"/>
            <a:r>
              <a:rPr lang="fa-IR" altLang="ko-KR" sz="5400" b="1" dirty="0">
                <a:solidFill>
                  <a:schemeClr val="bg1"/>
                </a:solidFill>
                <a:cs typeface="B Nazanin" panose="00000400000000000000" pitchFamily="2" charset="-78"/>
              </a:rPr>
              <a:t>اسلاید عالی</a:t>
            </a:r>
            <a:endParaRPr lang="ko-KR" altLang="en-US" sz="5400" b="1" dirty="0">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D7477A25-F31F-4BEB-A481-5821BA8C3B57}"/>
              </a:ext>
            </a:extLst>
          </p:cNvPr>
          <p:cNvSpPr txBox="1"/>
          <p:nvPr/>
        </p:nvSpPr>
        <p:spPr>
          <a:xfrm>
            <a:off x="997016" y="6017746"/>
            <a:ext cx="5386004" cy="646331"/>
          </a:xfrm>
          <a:prstGeom prst="rect">
            <a:avLst/>
          </a:prstGeom>
          <a:noFill/>
        </p:spPr>
        <p:txBody>
          <a:bodyPr wrap="square" lIns="0" rtlCol="0">
            <a:spAutoFit/>
          </a:bodyPr>
          <a:lstStyle/>
          <a:p>
            <a:pPr algn="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امیدوارم و معتقدم که این الگو در وقت شما صرفه جویی کند.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3781FD63-6D7D-451B-9BB9-19054EE157AE}"/>
              </a:ext>
            </a:extLst>
          </p:cNvPr>
          <p:cNvSpPr txBox="1"/>
          <p:nvPr/>
        </p:nvSpPr>
        <p:spPr>
          <a:xfrm>
            <a:off x="9945371" y="1074510"/>
            <a:ext cx="1751329" cy="3600986"/>
          </a:xfrm>
          <a:prstGeom prst="rect">
            <a:avLst/>
          </a:prstGeom>
          <a:noFill/>
        </p:spPr>
        <p:txBody>
          <a:bodyPr wrap="square" rtlCol="0">
            <a:spAutoFit/>
          </a:bodyPr>
          <a:lstStyle/>
          <a:p>
            <a:pPr algn="r"/>
            <a:r>
              <a:rPr lang="fa-IR" altLang="ko-KR" sz="1200" dirty="0">
                <a:solidFill>
                  <a:schemeClr val="bg1"/>
                </a:solidFill>
                <a:cs typeface="B Nazanin" panose="00000400000000000000" pitchFamily="2" charset="-78"/>
              </a:rPr>
              <a:t>من امیدوارم و معتقدم که این الگو زمان، پول و اعتبار شما را جلب کند. تغییر رنگ، عکس و متن آسان است.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p>
          <a:p>
            <a:pPr algn="r"/>
            <a:endParaRPr lang="fa-IR" altLang="ko-KR" sz="1200" dirty="0">
              <a:solidFill>
                <a:schemeClr val="bg1"/>
              </a:solidFill>
              <a:cs typeface="B Nazanin" panose="00000400000000000000" pitchFamily="2" charset="-78"/>
            </a:endParaRPr>
          </a:p>
          <a:p>
            <a:pPr algn="r"/>
            <a:r>
              <a:rPr lang="fa-IR" altLang="ko-KR" sz="1200" dirty="0">
                <a:solidFill>
                  <a:schemeClr val="bg1"/>
                </a:solidFill>
                <a:cs typeface="B Nazanin" panose="00000400000000000000" pitchFamily="2" charset="-78"/>
              </a:rPr>
              <a:t>تغییر رنگ، عکس و متن آسان است.</a:t>
            </a:r>
            <a:endParaRPr lang="ko-KR" altLang="en-US" sz="1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92275264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4673FFF7-9C8E-4EC2-8BD3-BBFA8C5A564B}"/>
              </a:ext>
            </a:extLst>
          </p:cNvPr>
          <p:cNvGrpSpPr/>
          <p:nvPr/>
        </p:nvGrpSpPr>
        <p:grpSpPr>
          <a:xfrm>
            <a:off x="7677040" y="5158614"/>
            <a:ext cx="2943819" cy="678649"/>
            <a:chOff x="993672" y="3698889"/>
            <a:chExt cx="1998939" cy="678649"/>
          </a:xfrm>
        </p:grpSpPr>
        <p:sp>
          <p:nvSpPr>
            <p:cNvPr id="4" name="TextBox 3">
              <a:extLst>
                <a:ext uri="{FF2B5EF4-FFF2-40B4-BE49-F238E27FC236}">
                  <a16:creationId xmlns:a16="http://schemas.microsoft.com/office/drawing/2014/main" id="{77634E7A-2048-48F9-B5E1-324CF94EA70A}"/>
                </a:ext>
              </a:extLst>
            </p:cNvPr>
            <p:cNvSpPr txBox="1"/>
            <p:nvPr/>
          </p:nvSpPr>
          <p:spPr>
            <a:xfrm>
              <a:off x="993672" y="3698889"/>
              <a:ext cx="198941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55CB56CC-BE2E-409C-8EF2-723094ACC62F}"/>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6" name="Group 5">
            <a:extLst>
              <a:ext uri="{FF2B5EF4-FFF2-40B4-BE49-F238E27FC236}">
                <a16:creationId xmlns:a16="http://schemas.microsoft.com/office/drawing/2014/main" id="{FF8BB079-323E-4C97-B8EB-77FA5772EB61}"/>
              </a:ext>
            </a:extLst>
          </p:cNvPr>
          <p:cNvGrpSpPr/>
          <p:nvPr/>
        </p:nvGrpSpPr>
        <p:grpSpPr>
          <a:xfrm>
            <a:off x="1569110" y="5158614"/>
            <a:ext cx="2930470" cy="678649"/>
            <a:chOff x="993672" y="3698889"/>
            <a:chExt cx="1998939" cy="678649"/>
          </a:xfrm>
        </p:grpSpPr>
        <p:sp>
          <p:nvSpPr>
            <p:cNvPr id="7" name="TextBox 6">
              <a:extLst>
                <a:ext uri="{FF2B5EF4-FFF2-40B4-BE49-F238E27FC236}">
                  <a16:creationId xmlns:a16="http://schemas.microsoft.com/office/drawing/2014/main" id="{E84DEAB9-B25F-4D4D-9501-1F0E912746B3}"/>
                </a:ext>
              </a:extLst>
            </p:cNvPr>
            <p:cNvSpPr txBox="1"/>
            <p:nvPr/>
          </p:nvSpPr>
          <p:spPr>
            <a:xfrm>
              <a:off x="993672" y="3698889"/>
              <a:ext cx="198941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446BEEE2-168B-418D-ABDE-5D8062C1A940}"/>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9" name="Group 8">
            <a:extLst>
              <a:ext uri="{FF2B5EF4-FFF2-40B4-BE49-F238E27FC236}">
                <a16:creationId xmlns:a16="http://schemas.microsoft.com/office/drawing/2014/main" id="{38E0710C-EBAD-4BD7-A403-8CAAD207006F}"/>
              </a:ext>
            </a:extLst>
          </p:cNvPr>
          <p:cNvGrpSpPr/>
          <p:nvPr/>
        </p:nvGrpSpPr>
        <p:grpSpPr>
          <a:xfrm>
            <a:off x="8433428" y="3472049"/>
            <a:ext cx="2943819" cy="678649"/>
            <a:chOff x="993672" y="3698889"/>
            <a:chExt cx="1998939" cy="678649"/>
          </a:xfrm>
        </p:grpSpPr>
        <p:sp>
          <p:nvSpPr>
            <p:cNvPr id="10" name="TextBox 9">
              <a:extLst>
                <a:ext uri="{FF2B5EF4-FFF2-40B4-BE49-F238E27FC236}">
                  <a16:creationId xmlns:a16="http://schemas.microsoft.com/office/drawing/2014/main" id="{576D55DE-77EB-4EAF-B474-545176E8596A}"/>
                </a:ext>
              </a:extLst>
            </p:cNvPr>
            <p:cNvSpPr txBox="1"/>
            <p:nvPr/>
          </p:nvSpPr>
          <p:spPr>
            <a:xfrm>
              <a:off x="993672" y="3698889"/>
              <a:ext cx="198941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6CF22D76-CD2C-468B-9A8F-78F9583F843D}"/>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12" name="Group 11">
            <a:extLst>
              <a:ext uri="{FF2B5EF4-FFF2-40B4-BE49-F238E27FC236}">
                <a16:creationId xmlns:a16="http://schemas.microsoft.com/office/drawing/2014/main" id="{B7D5192A-F818-44C6-AFBB-E6C26DB73C3C}"/>
              </a:ext>
            </a:extLst>
          </p:cNvPr>
          <p:cNvGrpSpPr/>
          <p:nvPr/>
        </p:nvGrpSpPr>
        <p:grpSpPr>
          <a:xfrm>
            <a:off x="1569110" y="1807987"/>
            <a:ext cx="2930470" cy="678649"/>
            <a:chOff x="993672" y="3698889"/>
            <a:chExt cx="1998939" cy="678649"/>
          </a:xfrm>
        </p:grpSpPr>
        <p:sp>
          <p:nvSpPr>
            <p:cNvPr id="13" name="TextBox 12">
              <a:extLst>
                <a:ext uri="{FF2B5EF4-FFF2-40B4-BE49-F238E27FC236}">
                  <a16:creationId xmlns:a16="http://schemas.microsoft.com/office/drawing/2014/main" id="{343BFE1D-E1C1-46B8-8A3C-35522D58D954}"/>
                </a:ext>
              </a:extLst>
            </p:cNvPr>
            <p:cNvSpPr txBox="1"/>
            <p:nvPr/>
          </p:nvSpPr>
          <p:spPr>
            <a:xfrm>
              <a:off x="993672" y="3698889"/>
              <a:ext cx="198941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0D2E1217-1C6E-490C-B9AA-A07AAFA46BE3}"/>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15" name="Group 14">
            <a:extLst>
              <a:ext uri="{FF2B5EF4-FFF2-40B4-BE49-F238E27FC236}">
                <a16:creationId xmlns:a16="http://schemas.microsoft.com/office/drawing/2014/main" id="{76405E2D-AC44-4782-9E02-F1358451EF14}"/>
              </a:ext>
            </a:extLst>
          </p:cNvPr>
          <p:cNvGrpSpPr/>
          <p:nvPr/>
        </p:nvGrpSpPr>
        <p:grpSpPr>
          <a:xfrm>
            <a:off x="7677040" y="1807987"/>
            <a:ext cx="2943819" cy="678649"/>
            <a:chOff x="993672" y="3698889"/>
            <a:chExt cx="1998939" cy="678649"/>
          </a:xfrm>
        </p:grpSpPr>
        <p:sp>
          <p:nvSpPr>
            <p:cNvPr id="16" name="TextBox 15">
              <a:extLst>
                <a:ext uri="{FF2B5EF4-FFF2-40B4-BE49-F238E27FC236}">
                  <a16:creationId xmlns:a16="http://schemas.microsoft.com/office/drawing/2014/main" id="{CF0CFF00-6EBF-4387-861D-571D1D3BB19D}"/>
                </a:ext>
              </a:extLst>
            </p:cNvPr>
            <p:cNvSpPr txBox="1"/>
            <p:nvPr/>
          </p:nvSpPr>
          <p:spPr>
            <a:xfrm>
              <a:off x="993672" y="3698889"/>
              <a:ext cx="198941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BC91745F-8EDA-4FB7-86F5-7BC98409406A}"/>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18" name="Group 17">
            <a:extLst>
              <a:ext uri="{FF2B5EF4-FFF2-40B4-BE49-F238E27FC236}">
                <a16:creationId xmlns:a16="http://schemas.microsoft.com/office/drawing/2014/main" id="{E06EDCF8-1DDA-4BA5-803B-0D6B5D8869DF}"/>
              </a:ext>
            </a:extLst>
          </p:cNvPr>
          <p:cNvGrpSpPr/>
          <p:nvPr/>
        </p:nvGrpSpPr>
        <p:grpSpPr>
          <a:xfrm>
            <a:off x="805048" y="3472049"/>
            <a:ext cx="2930470" cy="678649"/>
            <a:chOff x="993672" y="3698889"/>
            <a:chExt cx="1998939" cy="678649"/>
          </a:xfrm>
        </p:grpSpPr>
        <p:sp>
          <p:nvSpPr>
            <p:cNvPr id="19" name="TextBox 18">
              <a:extLst>
                <a:ext uri="{FF2B5EF4-FFF2-40B4-BE49-F238E27FC236}">
                  <a16:creationId xmlns:a16="http://schemas.microsoft.com/office/drawing/2014/main" id="{436577E4-BDC5-4F42-B1DA-7B71EA51502A}"/>
                </a:ext>
              </a:extLst>
            </p:cNvPr>
            <p:cNvSpPr txBox="1"/>
            <p:nvPr/>
          </p:nvSpPr>
          <p:spPr>
            <a:xfrm>
              <a:off x="993672" y="3698889"/>
              <a:ext cx="198941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9F149041-4D9E-4AD5-95C7-056A98F0E236}"/>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sp>
        <p:nvSpPr>
          <p:cNvPr id="21" name="Oval 20">
            <a:extLst>
              <a:ext uri="{FF2B5EF4-FFF2-40B4-BE49-F238E27FC236}">
                <a16:creationId xmlns:a16="http://schemas.microsoft.com/office/drawing/2014/main" id="{866D32B8-4650-43CE-8539-4EF527EAA4AC}"/>
              </a:ext>
            </a:extLst>
          </p:cNvPr>
          <p:cNvSpPr/>
          <p:nvPr/>
        </p:nvSpPr>
        <p:spPr>
          <a:xfrm>
            <a:off x="5264151" y="3079885"/>
            <a:ext cx="1647640" cy="1647640"/>
          </a:xfrm>
          <a:prstGeom prst="ellipse">
            <a:avLst/>
          </a:prstGeom>
          <a:solidFill>
            <a:schemeClr val="bg1"/>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22" name="Donut 6">
            <a:extLst>
              <a:ext uri="{FF2B5EF4-FFF2-40B4-BE49-F238E27FC236}">
                <a16:creationId xmlns:a16="http://schemas.microsoft.com/office/drawing/2014/main" id="{D8BBF746-6848-4737-90BE-5DFAEB6C909F}"/>
              </a:ext>
            </a:extLst>
          </p:cNvPr>
          <p:cNvSpPr/>
          <p:nvPr/>
        </p:nvSpPr>
        <p:spPr>
          <a:xfrm>
            <a:off x="4448344" y="2264076"/>
            <a:ext cx="3279253" cy="3279255"/>
          </a:xfrm>
          <a:prstGeom prst="donut">
            <a:avLst>
              <a:gd name="adj" fmla="val 190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23" name="Oval 22">
            <a:extLst>
              <a:ext uri="{FF2B5EF4-FFF2-40B4-BE49-F238E27FC236}">
                <a16:creationId xmlns:a16="http://schemas.microsoft.com/office/drawing/2014/main" id="{22B489B7-04F9-4501-8AAB-510F6A09B0BD}"/>
              </a:ext>
            </a:extLst>
          </p:cNvPr>
          <p:cNvSpPr/>
          <p:nvPr/>
        </p:nvSpPr>
        <p:spPr>
          <a:xfrm>
            <a:off x="4722774" y="2041224"/>
            <a:ext cx="975518" cy="975518"/>
          </a:xfrm>
          <a:prstGeom prst="ellipse">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4" name="Oval 23">
            <a:extLst>
              <a:ext uri="{FF2B5EF4-FFF2-40B4-BE49-F238E27FC236}">
                <a16:creationId xmlns:a16="http://schemas.microsoft.com/office/drawing/2014/main" id="{4C9FBC99-17A6-4B02-B33F-CC0427378358}"/>
              </a:ext>
            </a:extLst>
          </p:cNvPr>
          <p:cNvSpPr/>
          <p:nvPr/>
        </p:nvSpPr>
        <p:spPr>
          <a:xfrm>
            <a:off x="6478794" y="2041224"/>
            <a:ext cx="975518" cy="975518"/>
          </a:xfrm>
          <a:prstGeom prst="ellipse">
            <a:avLst/>
          </a:prstGeom>
          <a:solidFill>
            <a:schemeClr val="accent6"/>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5" name="Oval 24">
            <a:extLst>
              <a:ext uri="{FF2B5EF4-FFF2-40B4-BE49-F238E27FC236}">
                <a16:creationId xmlns:a16="http://schemas.microsoft.com/office/drawing/2014/main" id="{79E4C2D3-E1BB-48E5-9213-7480168A5744}"/>
              </a:ext>
            </a:extLst>
          </p:cNvPr>
          <p:cNvSpPr/>
          <p:nvPr/>
        </p:nvSpPr>
        <p:spPr>
          <a:xfrm>
            <a:off x="4038592" y="3415946"/>
            <a:ext cx="975518" cy="975518"/>
          </a:xfrm>
          <a:prstGeom prst="ellipse">
            <a:avLst/>
          </a:prstGeom>
          <a:solidFill>
            <a:schemeClr val="accent2"/>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6" name="Oval 25">
            <a:extLst>
              <a:ext uri="{FF2B5EF4-FFF2-40B4-BE49-F238E27FC236}">
                <a16:creationId xmlns:a16="http://schemas.microsoft.com/office/drawing/2014/main" id="{C69316E8-8645-45DF-B928-F8B133DC6815}"/>
              </a:ext>
            </a:extLst>
          </p:cNvPr>
          <p:cNvSpPr/>
          <p:nvPr/>
        </p:nvSpPr>
        <p:spPr>
          <a:xfrm>
            <a:off x="7177892" y="3415946"/>
            <a:ext cx="975518" cy="975518"/>
          </a:xfrm>
          <a:prstGeom prst="ellipse">
            <a:avLst/>
          </a:prstGeom>
          <a:solidFill>
            <a:schemeClr val="accent3"/>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7" name="Oval 26">
            <a:extLst>
              <a:ext uri="{FF2B5EF4-FFF2-40B4-BE49-F238E27FC236}">
                <a16:creationId xmlns:a16="http://schemas.microsoft.com/office/drawing/2014/main" id="{CE211AF7-43BD-46C9-B007-9E2B265AEEC7}"/>
              </a:ext>
            </a:extLst>
          </p:cNvPr>
          <p:cNvSpPr/>
          <p:nvPr/>
        </p:nvSpPr>
        <p:spPr>
          <a:xfrm>
            <a:off x="6478794" y="4778638"/>
            <a:ext cx="975518" cy="975518"/>
          </a:xfrm>
          <a:prstGeom prst="ellipse">
            <a:avLst/>
          </a:prstGeom>
          <a:solidFill>
            <a:schemeClr val="accent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8" name="Oval 27">
            <a:extLst>
              <a:ext uri="{FF2B5EF4-FFF2-40B4-BE49-F238E27FC236}">
                <a16:creationId xmlns:a16="http://schemas.microsoft.com/office/drawing/2014/main" id="{E74EB101-D75A-49CD-98E2-03C7159128F4}"/>
              </a:ext>
            </a:extLst>
          </p:cNvPr>
          <p:cNvSpPr/>
          <p:nvPr/>
        </p:nvSpPr>
        <p:spPr>
          <a:xfrm>
            <a:off x="4722774" y="4778638"/>
            <a:ext cx="975518" cy="975518"/>
          </a:xfrm>
          <a:prstGeom prst="ellipse">
            <a:avLst/>
          </a:prstGeom>
          <a:solidFill>
            <a:schemeClr val="accent5"/>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36" name="Freeform: Shape 35">
            <a:extLst>
              <a:ext uri="{FF2B5EF4-FFF2-40B4-BE49-F238E27FC236}">
                <a16:creationId xmlns:a16="http://schemas.microsoft.com/office/drawing/2014/main" id="{ACFBE525-C136-4B4C-A243-6908F40D1A1F}"/>
              </a:ext>
            </a:extLst>
          </p:cNvPr>
          <p:cNvSpPr/>
          <p:nvPr/>
        </p:nvSpPr>
        <p:spPr>
          <a:xfrm rot="1800000">
            <a:off x="5373626" y="3230133"/>
            <a:ext cx="1139656" cy="1264830"/>
          </a:xfrm>
          <a:custGeom>
            <a:avLst/>
            <a:gdLst>
              <a:gd name="connsiteX0" fmla="*/ 1341712 w 1373020"/>
              <a:gd name="connsiteY0" fmla="*/ 197381 h 1781089"/>
              <a:gd name="connsiteX1" fmla="*/ 1133307 w 1373020"/>
              <a:gd name="connsiteY1" fmla="*/ 9170 h 1781089"/>
              <a:gd name="connsiteX2" fmla="*/ 686608 w 1373020"/>
              <a:gd name="connsiteY2" fmla="*/ 140837 h 1781089"/>
              <a:gd name="connsiteX3" fmla="*/ 605830 w 1373020"/>
              <a:gd name="connsiteY3" fmla="*/ 336318 h 1781089"/>
              <a:gd name="connsiteX4" fmla="*/ 685800 w 1373020"/>
              <a:gd name="connsiteY4" fmla="*/ 553609 h 1781089"/>
              <a:gd name="connsiteX5" fmla="*/ 723765 w 1373020"/>
              <a:gd name="connsiteY5" fmla="*/ 647311 h 1781089"/>
              <a:gd name="connsiteX6" fmla="*/ 740729 w 1373020"/>
              <a:gd name="connsiteY6" fmla="*/ 685276 h 1781089"/>
              <a:gd name="connsiteX7" fmla="*/ 785964 w 1373020"/>
              <a:gd name="connsiteY7" fmla="*/ 732935 h 1781089"/>
              <a:gd name="connsiteX8" fmla="*/ 971752 w 1373020"/>
              <a:gd name="connsiteY8" fmla="*/ 783825 h 1781089"/>
              <a:gd name="connsiteX9" fmla="*/ 1008102 w 1373020"/>
              <a:gd name="connsiteY9" fmla="*/ 762015 h 1781089"/>
              <a:gd name="connsiteX10" fmla="*/ 1046067 w 1373020"/>
              <a:gd name="connsiteY10" fmla="*/ 772516 h 1781089"/>
              <a:gd name="connsiteX11" fmla="*/ 992754 w 1373020"/>
              <a:gd name="connsiteY11" fmla="*/ 852486 h 1781089"/>
              <a:gd name="connsiteX12" fmla="*/ 872396 w 1373020"/>
              <a:gd name="connsiteY12" fmla="*/ 896105 h 1781089"/>
              <a:gd name="connsiteX13" fmla="*/ 779502 w 1373020"/>
              <a:gd name="connsiteY13" fmla="*/ 883181 h 1781089"/>
              <a:gd name="connsiteX14" fmla="*/ 656720 w 1373020"/>
              <a:gd name="connsiteY14" fmla="*/ 684469 h 1781089"/>
              <a:gd name="connsiteX15" fmla="*/ 663182 w 1373020"/>
              <a:gd name="connsiteY15" fmla="*/ 621462 h 1781089"/>
              <a:gd name="connsiteX16" fmla="*/ 665605 w 1373020"/>
              <a:gd name="connsiteY16" fmla="*/ 570572 h 1781089"/>
              <a:gd name="connsiteX17" fmla="*/ 647027 w 1373020"/>
              <a:gd name="connsiteY17" fmla="*/ 557648 h 1781089"/>
              <a:gd name="connsiteX18" fmla="*/ 647027 w 1373020"/>
              <a:gd name="connsiteY18" fmla="*/ 577843 h 1781089"/>
              <a:gd name="connsiteX19" fmla="*/ 640565 w 1373020"/>
              <a:gd name="connsiteY19" fmla="*/ 602883 h 1781089"/>
              <a:gd name="connsiteX20" fmla="*/ 612293 w 1373020"/>
              <a:gd name="connsiteY20" fmla="*/ 599653 h 1781089"/>
              <a:gd name="connsiteX21" fmla="*/ 597753 w 1373020"/>
              <a:gd name="connsiteY21" fmla="*/ 582689 h 1781089"/>
              <a:gd name="connsiteX22" fmla="*/ 574327 w 1373020"/>
              <a:gd name="connsiteY22" fmla="*/ 546339 h 1781089"/>
              <a:gd name="connsiteX23" fmla="*/ 571096 w 1373020"/>
              <a:gd name="connsiteY23" fmla="*/ 590767 h 1781089"/>
              <a:gd name="connsiteX24" fmla="*/ 563019 w 1373020"/>
              <a:gd name="connsiteY24" fmla="*/ 610154 h 1781089"/>
              <a:gd name="connsiteX25" fmla="*/ 544439 w 1373020"/>
              <a:gd name="connsiteY25" fmla="*/ 600460 h 1781089"/>
              <a:gd name="connsiteX26" fmla="*/ 514552 w 1373020"/>
              <a:gd name="connsiteY26" fmla="*/ 566534 h 1781089"/>
              <a:gd name="connsiteX27" fmla="*/ 500012 w 1373020"/>
              <a:gd name="connsiteY27" fmla="*/ 562495 h 1781089"/>
              <a:gd name="connsiteX28" fmla="*/ 500820 w 1373020"/>
              <a:gd name="connsiteY28" fmla="*/ 577035 h 1781089"/>
              <a:gd name="connsiteX29" fmla="*/ 529092 w 1373020"/>
              <a:gd name="connsiteY29" fmla="*/ 618231 h 1781089"/>
              <a:gd name="connsiteX30" fmla="*/ 532323 w 1373020"/>
              <a:gd name="connsiteY30" fmla="*/ 630348 h 1781089"/>
              <a:gd name="connsiteX31" fmla="*/ 517783 w 1373020"/>
              <a:gd name="connsiteY31" fmla="*/ 629540 h 1781089"/>
              <a:gd name="connsiteX32" fmla="*/ 483049 w 1373020"/>
              <a:gd name="connsiteY32" fmla="*/ 601268 h 1781089"/>
              <a:gd name="connsiteX33" fmla="*/ 465278 w 1373020"/>
              <a:gd name="connsiteY33" fmla="*/ 600460 h 1781089"/>
              <a:gd name="connsiteX34" fmla="*/ 469316 w 1373020"/>
              <a:gd name="connsiteY34" fmla="*/ 617423 h 1781089"/>
              <a:gd name="connsiteX35" fmla="*/ 498397 w 1373020"/>
              <a:gd name="connsiteY35" fmla="*/ 651350 h 1781089"/>
              <a:gd name="connsiteX36" fmla="*/ 474163 w 1373020"/>
              <a:gd name="connsiteY36" fmla="*/ 637618 h 1781089"/>
              <a:gd name="connsiteX37" fmla="*/ 459623 w 1373020"/>
              <a:gd name="connsiteY37" fmla="*/ 636002 h 1781089"/>
              <a:gd name="connsiteX38" fmla="*/ 461239 w 1373020"/>
              <a:gd name="connsiteY38" fmla="*/ 650542 h 1781089"/>
              <a:gd name="connsiteX39" fmla="*/ 483856 w 1373020"/>
              <a:gd name="connsiteY39" fmla="*/ 670737 h 1781089"/>
              <a:gd name="connsiteX40" fmla="*/ 562210 w 1373020"/>
              <a:gd name="connsiteY40" fmla="*/ 728088 h 1781089"/>
              <a:gd name="connsiteX41" fmla="*/ 653489 w 1373020"/>
              <a:gd name="connsiteY41" fmla="*/ 879950 h 1781089"/>
              <a:gd name="connsiteX42" fmla="*/ 655913 w 1373020"/>
              <a:gd name="connsiteY42" fmla="*/ 900144 h 1781089"/>
              <a:gd name="connsiteX43" fmla="*/ 635718 w 1373020"/>
              <a:gd name="connsiteY43" fmla="*/ 896913 h 1781089"/>
              <a:gd name="connsiteX44" fmla="*/ 561403 w 1373020"/>
              <a:gd name="connsiteY44" fmla="*/ 846024 h 1781089"/>
              <a:gd name="connsiteX45" fmla="*/ 540400 w 1373020"/>
              <a:gd name="connsiteY45" fmla="*/ 794326 h 1781089"/>
              <a:gd name="connsiteX46" fmla="*/ 513744 w 1373020"/>
              <a:gd name="connsiteY46" fmla="*/ 740205 h 1781089"/>
              <a:gd name="connsiteX47" fmla="*/ 492742 w 1373020"/>
              <a:gd name="connsiteY47" fmla="*/ 741013 h 1781089"/>
              <a:gd name="connsiteX48" fmla="*/ 501627 w 1373020"/>
              <a:gd name="connsiteY48" fmla="*/ 757976 h 1781089"/>
              <a:gd name="connsiteX49" fmla="*/ 509705 w 1373020"/>
              <a:gd name="connsiteY49" fmla="*/ 793518 h 1781089"/>
              <a:gd name="connsiteX50" fmla="*/ 472548 w 1373020"/>
              <a:gd name="connsiteY50" fmla="*/ 793518 h 1781089"/>
              <a:gd name="connsiteX51" fmla="*/ 444276 w 1373020"/>
              <a:gd name="connsiteY51" fmla="*/ 766861 h 1781089"/>
              <a:gd name="connsiteX52" fmla="*/ 431351 w 1373020"/>
              <a:gd name="connsiteY52" fmla="*/ 764438 h 1781089"/>
              <a:gd name="connsiteX53" fmla="*/ 428928 w 1373020"/>
              <a:gd name="connsiteY53" fmla="*/ 779786 h 1781089"/>
              <a:gd name="connsiteX54" fmla="*/ 443468 w 1373020"/>
              <a:gd name="connsiteY54" fmla="*/ 804019 h 1781089"/>
              <a:gd name="connsiteX55" fmla="*/ 448315 w 1373020"/>
              <a:gd name="connsiteY55" fmla="*/ 829060 h 1781089"/>
              <a:gd name="connsiteX56" fmla="*/ 422466 w 1373020"/>
              <a:gd name="connsiteY56" fmla="*/ 828252 h 1781089"/>
              <a:gd name="connsiteX57" fmla="*/ 394194 w 1373020"/>
              <a:gd name="connsiteY57" fmla="*/ 816136 h 1781089"/>
              <a:gd name="connsiteX58" fmla="*/ 374807 w 1373020"/>
              <a:gd name="connsiteY58" fmla="*/ 818559 h 1781089"/>
              <a:gd name="connsiteX59" fmla="*/ 385308 w 1373020"/>
              <a:gd name="connsiteY59" fmla="*/ 835522 h 1781089"/>
              <a:gd name="connsiteX60" fmla="*/ 421658 w 1373020"/>
              <a:gd name="connsiteY60" fmla="*/ 864602 h 1781089"/>
              <a:gd name="connsiteX61" fmla="*/ 383693 w 1373020"/>
              <a:gd name="connsiteY61" fmla="*/ 861371 h 1781089"/>
              <a:gd name="connsiteX62" fmla="*/ 364306 w 1373020"/>
              <a:gd name="connsiteY62" fmla="*/ 866218 h 1781089"/>
              <a:gd name="connsiteX63" fmla="*/ 380461 w 1373020"/>
              <a:gd name="connsiteY63" fmla="*/ 882373 h 1781089"/>
              <a:gd name="connsiteX64" fmla="*/ 418427 w 1373020"/>
              <a:gd name="connsiteY64" fmla="*/ 896913 h 1781089"/>
              <a:gd name="connsiteX65" fmla="*/ 376422 w 1373020"/>
              <a:gd name="connsiteY65" fmla="*/ 905799 h 1781089"/>
              <a:gd name="connsiteX66" fmla="*/ 474971 w 1373020"/>
              <a:gd name="connsiteY66" fmla="*/ 918723 h 1781089"/>
              <a:gd name="connsiteX67" fmla="*/ 715687 w 1373020"/>
              <a:gd name="connsiteY67" fmla="*/ 1073008 h 1781089"/>
              <a:gd name="connsiteX68" fmla="*/ 723765 w 1373020"/>
              <a:gd name="connsiteY68" fmla="*/ 1098857 h 1781089"/>
              <a:gd name="connsiteX69" fmla="*/ 684185 w 1373020"/>
              <a:gd name="connsiteY69" fmla="*/ 1231331 h 1781089"/>
              <a:gd name="connsiteX70" fmla="*/ 679338 w 1373020"/>
              <a:gd name="connsiteY70" fmla="*/ 1240217 h 1781089"/>
              <a:gd name="connsiteX71" fmla="*/ 630064 w 1373020"/>
              <a:gd name="connsiteY71" fmla="*/ 1160247 h 1781089"/>
              <a:gd name="connsiteX72" fmla="*/ 595329 w 1373020"/>
              <a:gd name="connsiteY72" fmla="*/ 1083509 h 1781089"/>
              <a:gd name="connsiteX73" fmla="*/ 404695 w 1373020"/>
              <a:gd name="connsiteY73" fmla="*/ 937302 h 1781089"/>
              <a:gd name="connsiteX74" fmla="*/ 223753 w 1373020"/>
              <a:gd name="connsiteY74" fmla="*/ 922762 h 1781089"/>
              <a:gd name="connsiteX75" fmla="*/ 73507 w 1373020"/>
              <a:gd name="connsiteY75" fmla="*/ 837138 h 1781089"/>
              <a:gd name="connsiteX76" fmla="*/ 28272 w 1373020"/>
              <a:gd name="connsiteY76" fmla="*/ 748283 h 1781089"/>
              <a:gd name="connsiteX77" fmla="*/ 0 w 1373020"/>
              <a:gd name="connsiteY77" fmla="*/ 794326 h 1781089"/>
              <a:gd name="connsiteX78" fmla="*/ 21810 w 1373020"/>
              <a:gd name="connsiteY78" fmla="*/ 837138 h 1781089"/>
              <a:gd name="connsiteX79" fmla="*/ 197905 w 1373020"/>
              <a:gd name="connsiteY79" fmla="*/ 967997 h 1781089"/>
              <a:gd name="connsiteX80" fmla="*/ 411157 w 1373020"/>
              <a:gd name="connsiteY80" fmla="*/ 986576 h 1781089"/>
              <a:gd name="connsiteX81" fmla="*/ 555748 w 1373020"/>
              <a:gd name="connsiteY81" fmla="*/ 1112589 h 1781089"/>
              <a:gd name="connsiteX82" fmla="*/ 651066 w 1373020"/>
              <a:gd name="connsiteY82" fmla="*/ 1289491 h 1781089"/>
              <a:gd name="connsiteX83" fmla="*/ 658336 w 1373020"/>
              <a:gd name="connsiteY83" fmla="*/ 1306455 h 1781089"/>
              <a:gd name="connsiteX84" fmla="*/ 620370 w 1373020"/>
              <a:gd name="connsiteY84" fmla="*/ 1344420 h 1781089"/>
              <a:gd name="connsiteX85" fmla="*/ 589675 w 1373020"/>
              <a:gd name="connsiteY85" fmla="*/ 1312917 h 1781089"/>
              <a:gd name="connsiteX86" fmla="*/ 579174 w 1373020"/>
              <a:gd name="connsiteY86" fmla="*/ 1274951 h 1781089"/>
              <a:gd name="connsiteX87" fmla="*/ 556556 w 1373020"/>
              <a:gd name="connsiteY87" fmla="*/ 1179634 h 1781089"/>
              <a:gd name="connsiteX88" fmla="*/ 493550 w 1373020"/>
              <a:gd name="connsiteY88" fmla="*/ 1119051 h 1781089"/>
              <a:gd name="connsiteX89" fmla="*/ 348958 w 1373020"/>
              <a:gd name="connsiteY89" fmla="*/ 1138437 h 1781089"/>
              <a:gd name="connsiteX90" fmla="*/ 273835 w 1373020"/>
              <a:gd name="connsiteY90" fmla="*/ 1099664 h 1781089"/>
              <a:gd name="connsiteX91" fmla="*/ 262527 w 1373020"/>
              <a:gd name="connsiteY91" fmla="*/ 1056045 h 1781089"/>
              <a:gd name="connsiteX92" fmla="*/ 243948 w 1373020"/>
              <a:gd name="connsiteY92" fmla="*/ 1031812 h 1781089"/>
              <a:gd name="connsiteX93" fmla="*/ 232639 w 1373020"/>
              <a:gd name="connsiteY93" fmla="*/ 1058468 h 1781089"/>
              <a:gd name="connsiteX94" fmla="*/ 238293 w 1373020"/>
              <a:gd name="connsiteY94" fmla="*/ 1194982 h 1781089"/>
              <a:gd name="connsiteX95" fmla="*/ 293222 w 1373020"/>
              <a:gd name="connsiteY95" fmla="*/ 1230524 h 1781089"/>
              <a:gd name="connsiteX96" fmla="*/ 293222 w 1373020"/>
              <a:gd name="connsiteY96" fmla="*/ 1230524 h 1781089"/>
              <a:gd name="connsiteX97" fmla="*/ 293222 w 1373020"/>
              <a:gd name="connsiteY97" fmla="*/ 1230524 h 1781089"/>
              <a:gd name="connsiteX98" fmla="*/ 445083 w 1373020"/>
              <a:gd name="connsiteY98" fmla="*/ 1209522 h 1781089"/>
              <a:gd name="connsiteX99" fmla="*/ 466893 w 1373020"/>
              <a:gd name="connsiteY99" fmla="*/ 1229716 h 1781089"/>
              <a:gd name="connsiteX100" fmla="*/ 469316 w 1373020"/>
              <a:gd name="connsiteY100" fmla="*/ 1343612 h 1781089"/>
              <a:gd name="connsiteX101" fmla="*/ 465278 w 1373020"/>
              <a:gd name="connsiteY101" fmla="*/ 1358152 h 1781089"/>
              <a:gd name="connsiteX102" fmla="*/ 451545 w 1373020"/>
              <a:gd name="connsiteY102" fmla="*/ 1350882 h 1781089"/>
              <a:gd name="connsiteX103" fmla="*/ 395809 w 1373020"/>
              <a:gd name="connsiteY103" fmla="*/ 1304839 h 1781089"/>
              <a:gd name="connsiteX104" fmla="*/ 310993 w 1373020"/>
              <a:gd name="connsiteY104" fmla="*/ 1314532 h 1781089"/>
              <a:gd name="connsiteX105" fmla="*/ 217291 w 1373020"/>
              <a:gd name="connsiteY105" fmla="*/ 1410657 h 1781089"/>
              <a:gd name="connsiteX106" fmla="*/ 150246 w 1373020"/>
              <a:gd name="connsiteY106" fmla="*/ 1421966 h 1781089"/>
              <a:gd name="connsiteX107" fmla="*/ 105818 w 1373020"/>
              <a:gd name="connsiteY107" fmla="*/ 1384001 h 1781089"/>
              <a:gd name="connsiteX108" fmla="*/ 78354 w 1373020"/>
              <a:gd name="connsiteY108" fmla="*/ 1377539 h 1781089"/>
              <a:gd name="connsiteX109" fmla="*/ 77546 w 1373020"/>
              <a:gd name="connsiteY109" fmla="*/ 1408234 h 1781089"/>
              <a:gd name="connsiteX110" fmla="*/ 109857 w 1373020"/>
              <a:gd name="connsiteY110" fmla="*/ 1442968 h 1781089"/>
              <a:gd name="connsiteX111" fmla="*/ 181749 w 1373020"/>
              <a:gd name="connsiteY111" fmla="*/ 1528593 h 1781089"/>
              <a:gd name="connsiteX112" fmla="*/ 233446 w 1373020"/>
              <a:gd name="connsiteY112" fmla="*/ 1524554 h 1781089"/>
              <a:gd name="connsiteX113" fmla="*/ 301300 w 1373020"/>
              <a:gd name="connsiteY113" fmla="*/ 1458316 h 1781089"/>
              <a:gd name="connsiteX114" fmla="*/ 336034 w 1373020"/>
              <a:gd name="connsiteY114" fmla="*/ 1426005 h 1781089"/>
              <a:gd name="connsiteX115" fmla="*/ 384500 w 1373020"/>
              <a:gd name="connsiteY115" fmla="*/ 1428428 h 1781089"/>
              <a:gd name="connsiteX116" fmla="*/ 468509 w 1373020"/>
              <a:gd name="connsiteY116" fmla="*/ 1527784 h 1781089"/>
              <a:gd name="connsiteX117" fmla="*/ 507282 w 1373020"/>
              <a:gd name="connsiteY117" fmla="*/ 1594022 h 1781089"/>
              <a:gd name="connsiteX118" fmla="*/ 533131 w 1373020"/>
              <a:gd name="connsiteY118" fmla="*/ 1685300 h 1781089"/>
              <a:gd name="connsiteX119" fmla="*/ 740729 w 1373020"/>
              <a:gd name="connsiteY119" fmla="*/ 1762039 h 1781089"/>
              <a:gd name="connsiteX120" fmla="*/ 1049298 w 1373020"/>
              <a:gd name="connsiteY120" fmla="*/ 1509206 h 1781089"/>
              <a:gd name="connsiteX121" fmla="*/ 1242356 w 1373020"/>
              <a:gd name="connsiteY121" fmla="*/ 1203059 h 1781089"/>
              <a:gd name="connsiteX122" fmla="*/ 1276283 w 1373020"/>
              <a:gd name="connsiteY122" fmla="*/ 1148131 h 1781089"/>
              <a:gd name="connsiteX123" fmla="*/ 1315863 w 1373020"/>
              <a:gd name="connsiteY123" fmla="*/ 899336 h 1781089"/>
              <a:gd name="connsiteX124" fmla="*/ 1315863 w 1373020"/>
              <a:gd name="connsiteY124" fmla="*/ 899336 h 1781089"/>
              <a:gd name="connsiteX125" fmla="*/ 1315863 w 1373020"/>
              <a:gd name="connsiteY125" fmla="*/ 899336 h 1781089"/>
              <a:gd name="connsiteX126" fmla="*/ 1306978 w 1373020"/>
              <a:gd name="connsiteY126" fmla="*/ 869449 h 1781089"/>
              <a:gd name="connsiteX127" fmla="*/ 1333635 w 1373020"/>
              <a:gd name="connsiteY127" fmla="*/ 556840 h 1781089"/>
              <a:gd name="connsiteX128" fmla="*/ 1366754 w 1373020"/>
              <a:gd name="connsiteY128" fmla="*/ 480102 h 1781089"/>
              <a:gd name="connsiteX129" fmla="*/ 1341712 w 1373020"/>
              <a:gd name="connsiteY129" fmla="*/ 197381 h 1781089"/>
              <a:gd name="connsiteX0" fmla="*/ 1558981 w 1590289"/>
              <a:gd name="connsiteY0" fmla="*/ 197381 h 1781089"/>
              <a:gd name="connsiteX1" fmla="*/ 1350576 w 1590289"/>
              <a:gd name="connsiteY1" fmla="*/ 9170 h 1781089"/>
              <a:gd name="connsiteX2" fmla="*/ 903877 w 1590289"/>
              <a:gd name="connsiteY2" fmla="*/ 140837 h 1781089"/>
              <a:gd name="connsiteX3" fmla="*/ 823099 w 1590289"/>
              <a:gd name="connsiteY3" fmla="*/ 336318 h 1781089"/>
              <a:gd name="connsiteX4" fmla="*/ 903069 w 1590289"/>
              <a:gd name="connsiteY4" fmla="*/ 553609 h 1781089"/>
              <a:gd name="connsiteX5" fmla="*/ 941034 w 1590289"/>
              <a:gd name="connsiteY5" fmla="*/ 647311 h 1781089"/>
              <a:gd name="connsiteX6" fmla="*/ 957998 w 1590289"/>
              <a:gd name="connsiteY6" fmla="*/ 685276 h 1781089"/>
              <a:gd name="connsiteX7" fmla="*/ 1003233 w 1590289"/>
              <a:gd name="connsiteY7" fmla="*/ 732935 h 1781089"/>
              <a:gd name="connsiteX8" fmla="*/ 1189021 w 1590289"/>
              <a:gd name="connsiteY8" fmla="*/ 783825 h 1781089"/>
              <a:gd name="connsiteX9" fmla="*/ 1225371 w 1590289"/>
              <a:gd name="connsiteY9" fmla="*/ 762015 h 1781089"/>
              <a:gd name="connsiteX10" fmla="*/ 1263336 w 1590289"/>
              <a:gd name="connsiteY10" fmla="*/ 772516 h 1781089"/>
              <a:gd name="connsiteX11" fmla="*/ 1210023 w 1590289"/>
              <a:gd name="connsiteY11" fmla="*/ 852486 h 1781089"/>
              <a:gd name="connsiteX12" fmla="*/ 1089665 w 1590289"/>
              <a:gd name="connsiteY12" fmla="*/ 896105 h 1781089"/>
              <a:gd name="connsiteX13" fmla="*/ 996771 w 1590289"/>
              <a:gd name="connsiteY13" fmla="*/ 883181 h 1781089"/>
              <a:gd name="connsiteX14" fmla="*/ 873989 w 1590289"/>
              <a:gd name="connsiteY14" fmla="*/ 684469 h 1781089"/>
              <a:gd name="connsiteX15" fmla="*/ 880451 w 1590289"/>
              <a:gd name="connsiteY15" fmla="*/ 621462 h 1781089"/>
              <a:gd name="connsiteX16" fmla="*/ 882874 w 1590289"/>
              <a:gd name="connsiteY16" fmla="*/ 570572 h 1781089"/>
              <a:gd name="connsiteX17" fmla="*/ 864296 w 1590289"/>
              <a:gd name="connsiteY17" fmla="*/ 557648 h 1781089"/>
              <a:gd name="connsiteX18" fmla="*/ 864296 w 1590289"/>
              <a:gd name="connsiteY18" fmla="*/ 577843 h 1781089"/>
              <a:gd name="connsiteX19" fmla="*/ 857834 w 1590289"/>
              <a:gd name="connsiteY19" fmla="*/ 602883 h 1781089"/>
              <a:gd name="connsiteX20" fmla="*/ 829562 w 1590289"/>
              <a:gd name="connsiteY20" fmla="*/ 599653 h 1781089"/>
              <a:gd name="connsiteX21" fmla="*/ 815022 w 1590289"/>
              <a:gd name="connsiteY21" fmla="*/ 582689 h 1781089"/>
              <a:gd name="connsiteX22" fmla="*/ 791596 w 1590289"/>
              <a:gd name="connsiteY22" fmla="*/ 546339 h 1781089"/>
              <a:gd name="connsiteX23" fmla="*/ 788365 w 1590289"/>
              <a:gd name="connsiteY23" fmla="*/ 590767 h 1781089"/>
              <a:gd name="connsiteX24" fmla="*/ 780288 w 1590289"/>
              <a:gd name="connsiteY24" fmla="*/ 610154 h 1781089"/>
              <a:gd name="connsiteX25" fmla="*/ 761708 w 1590289"/>
              <a:gd name="connsiteY25" fmla="*/ 600460 h 1781089"/>
              <a:gd name="connsiteX26" fmla="*/ 731821 w 1590289"/>
              <a:gd name="connsiteY26" fmla="*/ 566534 h 1781089"/>
              <a:gd name="connsiteX27" fmla="*/ 717281 w 1590289"/>
              <a:gd name="connsiteY27" fmla="*/ 562495 h 1781089"/>
              <a:gd name="connsiteX28" fmla="*/ 718089 w 1590289"/>
              <a:gd name="connsiteY28" fmla="*/ 577035 h 1781089"/>
              <a:gd name="connsiteX29" fmla="*/ 746361 w 1590289"/>
              <a:gd name="connsiteY29" fmla="*/ 618231 h 1781089"/>
              <a:gd name="connsiteX30" fmla="*/ 749592 w 1590289"/>
              <a:gd name="connsiteY30" fmla="*/ 630348 h 1781089"/>
              <a:gd name="connsiteX31" fmla="*/ 735052 w 1590289"/>
              <a:gd name="connsiteY31" fmla="*/ 629540 h 1781089"/>
              <a:gd name="connsiteX32" fmla="*/ 700318 w 1590289"/>
              <a:gd name="connsiteY32" fmla="*/ 601268 h 1781089"/>
              <a:gd name="connsiteX33" fmla="*/ 682547 w 1590289"/>
              <a:gd name="connsiteY33" fmla="*/ 600460 h 1781089"/>
              <a:gd name="connsiteX34" fmla="*/ 686585 w 1590289"/>
              <a:gd name="connsiteY34" fmla="*/ 617423 h 1781089"/>
              <a:gd name="connsiteX35" fmla="*/ 715666 w 1590289"/>
              <a:gd name="connsiteY35" fmla="*/ 651350 h 1781089"/>
              <a:gd name="connsiteX36" fmla="*/ 691432 w 1590289"/>
              <a:gd name="connsiteY36" fmla="*/ 637618 h 1781089"/>
              <a:gd name="connsiteX37" fmla="*/ 676892 w 1590289"/>
              <a:gd name="connsiteY37" fmla="*/ 636002 h 1781089"/>
              <a:gd name="connsiteX38" fmla="*/ 678508 w 1590289"/>
              <a:gd name="connsiteY38" fmla="*/ 650542 h 1781089"/>
              <a:gd name="connsiteX39" fmla="*/ 701125 w 1590289"/>
              <a:gd name="connsiteY39" fmla="*/ 670737 h 1781089"/>
              <a:gd name="connsiteX40" fmla="*/ 779479 w 1590289"/>
              <a:gd name="connsiteY40" fmla="*/ 728088 h 1781089"/>
              <a:gd name="connsiteX41" fmla="*/ 870758 w 1590289"/>
              <a:gd name="connsiteY41" fmla="*/ 879950 h 1781089"/>
              <a:gd name="connsiteX42" fmla="*/ 873182 w 1590289"/>
              <a:gd name="connsiteY42" fmla="*/ 900144 h 1781089"/>
              <a:gd name="connsiteX43" fmla="*/ 852987 w 1590289"/>
              <a:gd name="connsiteY43" fmla="*/ 896913 h 1781089"/>
              <a:gd name="connsiteX44" fmla="*/ 778672 w 1590289"/>
              <a:gd name="connsiteY44" fmla="*/ 846024 h 1781089"/>
              <a:gd name="connsiteX45" fmla="*/ 757669 w 1590289"/>
              <a:gd name="connsiteY45" fmla="*/ 794326 h 1781089"/>
              <a:gd name="connsiteX46" fmla="*/ 731013 w 1590289"/>
              <a:gd name="connsiteY46" fmla="*/ 740205 h 1781089"/>
              <a:gd name="connsiteX47" fmla="*/ 710011 w 1590289"/>
              <a:gd name="connsiteY47" fmla="*/ 741013 h 1781089"/>
              <a:gd name="connsiteX48" fmla="*/ 718896 w 1590289"/>
              <a:gd name="connsiteY48" fmla="*/ 757976 h 1781089"/>
              <a:gd name="connsiteX49" fmla="*/ 726974 w 1590289"/>
              <a:gd name="connsiteY49" fmla="*/ 793518 h 1781089"/>
              <a:gd name="connsiteX50" fmla="*/ 689817 w 1590289"/>
              <a:gd name="connsiteY50" fmla="*/ 793518 h 1781089"/>
              <a:gd name="connsiteX51" fmla="*/ 661545 w 1590289"/>
              <a:gd name="connsiteY51" fmla="*/ 766861 h 1781089"/>
              <a:gd name="connsiteX52" fmla="*/ 648620 w 1590289"/>
              <a:gd name="connsiteY52" fmla="*/ 764438 h 1781089"/>
              <a:gd name="connsiteX53" fmla="*/ 646197 w 1590289"/>
              <a:gd name="connsiteY53" fmla="*/ 779786 h 1781089"/>
              <a:gd name="connsiteX54" fmla="*/ 660737 w 1590289"/>
              <a:gd name="connsiteY54" fmla="*/ 804019 h 1781089"/>
              <a:gd name="connsiteX55" fmla="*/ 665584 w 1590289"/>
              <a:gd name="connsiteY55" fmla="*/ 829060 h 1781089"/>
              <a:gd name="connsiteX56" fmla="*/ 639735 w 1590289"/>
              <a:gd name="connsiteY56" fmla="*/ 828252 h 1781089"/>
              <a:gd name="connsiteX57" fmla="*/ 611463 w 1590289"/>
              <a:gd name="connsiteY57" fmla="*/ 816136 h 1781089"/>
              <a:gd name="connsiteX58" fmla="*/ 592076 w 1590289"/>
              <a:gd name="connsiteY58" fmla="*/ 818559 h 1781089"/>
              <a:gd name="connsiteX59" fmla="*/ 602577 w 1590289"/>
              <a:gd name="connsiteY59" fmla="*/ 835522 h 1781089"/>
              <a:gd name="connsiteX60" fmla="*/ 638927 w 1590289"/>
              <a:gd name="connsiteY60" fmla="*/ 864602 h 1781089"/>
              <a:gd name="connsiteX61" fmla="*/ 600962 w 1590289"/>
              <a:gd name="connsiteY61" fmla="*/ 861371 h 1781089"/>
              <a:gd name="connsiteX62" fmla="*/ 581575 w 1590289"/>
              <a:gd name="connsiteY62" fmla="*/ 866218 h 1781089"/>
              <a:gd name="connsiteX63" fmla="*/ 597730 w 1590289"/>
              <a:gd name="connsiteY63" fmla="*/ 882373 h 1781089"/>
              <a:gd name="connsiteX64" fmla="*/ 635696 w 1590289"/>
              <a:gd name="connsiteY64" fmla="*/ 896913 h 1781089"/>
              <a:gd name="connsiteX65" fmla="*/ 593691 w 1590289"/>
              <a:gd name="connsiteY65" fmla="*/ 905799 h 1781089"/>
              <a:gd name="connsiteX66" fmla="*/ 692240 w 1590289"/>
              <a:gd name="connsiteY66" fmla="*/ 918723 h 1781089"/>
              <a:gd name="connsiteX67" fmla="*/ 932956 w 1590289"/>
              <a:gd name="connsiteY67" fmla="*/ 1073008 h 1781089"/>
              <a:gd name="connsiteX68" fmla="*/ 941034 w 1590289"/>
              <a:gd name="connsiteY68" fmla="*/ 1098857 h 1781089"/>
              <a:gd name="connsiteX69" fmla="*/ 901454 w 1590289"/>
              <a:gd name="connsiteY69" fmla="*/ 1231331 h 1781089"/>
              <a:gd name="connsiteX70" fmla="*/ 896607 w 1590289"/>
              <a:gd name="connsiteY70" fmla="*/ 1240217 h 1781089"/>
              <a:gd name="connsiteX71" fmla="*/ 847333 w 1590289"/>
              <a:gd name="connsiteY71" fmla="*/ 1160247 h 1781089"/>
              <a:gd name="connsiteX72" fmla="*/ 812598 w 1590289"/>
              <a:gd name="connsiteY72" fmla="*/ 1083509 h 1781089"/>
              <a:gd name="connsiteX73" fmla="*/ 621964 w 1590289"/>
              <a:gd name="connsiteY73" fmla="*/ 937302 h 1781089"/>
              <a:gd name="connsiteX74" fmla="*/ 441022 w 1590289"/>
              <a:gd name="connsiteY74" fmla="*/ 922762 h 1781089"/>
              <a:gd name="connsiteX75" fmla="*/ 290776 w 1590289"/>
              <a:gd name="connsiteY75" fmla="*/ 837138 h 1781089"/>
              <a:gd name="connsiteX76" fmla="*/ 876 w 1590289"/>
              <a:gd name="connsiteY76" fmla="*/ 276227 h 1781089"/>
              <a:gd name="connsiteX77" fmla="*/ 217269 w 1590289"/>
              <a:gd name="connsiteY77" fmla="*/ 794326 h 1781089"/>
              <a:gd name="connsiteX78" fmla="*/ 239079 w 1590289"/>
              <a:gd name="connsiteY78" fmla="*/ 837138 h 1781089"/>
              <a:gd name="connsiteX79" fmla="*/ 415174 w 1590289"/>
              <a:gd name="connsiteY79" fmla="*/ 967997 h 1781089"/>
              <a:gd name="connsiteX80" fmla="*/ 628426 w 1590289"/>
              <a:gd name="connsiteY80" fmla="*/ 986576 h 1781089"/>
              <a:gd name="connsiteX81" fmla="*/ 773017 w 1590289"/>
              <a:gd name="connsiteY81" fmla="*/ 1112589 h 1781089"/>
              <a:gd name="connsiteX82" fmla="*/ 868335 w 1590289"/>
              <a:gd name="connsiteY82" fmla="*/ 1289491 h 1781089"/>
              <a:gd name="connsiteX83" fmla="*/ 875605 w 1590289"/>
              <a:gd name="connsiteY83" fmla="*/ 1306455 h 1781089"/>
              <a:gd name="connsiteX84" fmla="*/ 837639 w 1590289"/>
              <a:gd name="connsiteY84" fmla="*/ 1344420 h 1781089"/>
              <a:gd name="connsiteX85" fmla="*/ 806944 w 1590289"/>
              <a:gd name="connsiteY85" fmla="*/ 1312917 h 1781089"/>
              <a:gd name="connsiteX86" fmla="*/ 796443 w 1590289"/>
              <a:gd name="connsiteY86" fmla="*/ 1274951 h 1781089"/>
              <a:gd name="connsiteX87" fmla="*/ 773825 w 1590289"/>
              <a:gd name="connsiteY87" fmla="*/ 1179634 h 1781089"/>
              <a:gd name="connsiteX88" fmla="*/ 710819 w 1590289"/>
              <a:gd name="connsiteY88" fmla="*/ 1119051 h 1781089"/>
              <a:gd name="connsiteX89" fmla="*/ 566227 w 1590289"/>
              <a:gd name="connsiteY89" fmla="*/ 1138437 h 1781089"/>
              <a:gd name="connsiteX90" fmla="*/ 491104 w 1590289"/>
              <a:gd name="connsiteY90" fmla="*/ 1099664 h 1781089"/>
              <a:gd name="connsiteX91" fmla="*/ 479796 w 1590289"/>
              <a:gd name="connsiteY91" fmla="*/ 1056045 h 1781089"/>
              <a:gd name="connsiteX92" fmla="*/ 461217 w 1590289"/>
              <a:gd name="connsiteY92" fmla="*/ 1031812 h 1781089"/>
              <a:gd name="connsiteX93" fmla="*/ 449908 w 1590289"/>
              <a:gd name="connsiteY93" fmla="*/ 1058468 h 1781089"/>
              <a:gd name="connsiteX94" fmla="*/ 455562 w 1590289"/>
              <a:gd name="connsiteY94" fmla="*/ 1194982 h 1781089"/>
              <a:gd name="connsiteX95" fmla="*/ 510491 w 1590289"/>
              <a:gd name="connsiteY95" fmla="*/ 1230524 h 1781089"/>
              <a:gd name="connsiteX96" fmla="*/ 510491 w 1590289"/>
              <a:gd name="connsiteY96" fmla="*/ 1230524 h 1781089"/>
              <a:gd name="connsiteX97" fmla="*/ 510491 w 1590289"/>
              <a:gd name="connsiteY97" fmla="*/ 1230524 h 1781089"/>
              <a:gd name="connsiteX98" fmla="*/ 662352 w 1590289"/>
              <a:gd name="connsiteY98" fmla="*/ 1209522 h 1781089"/>
              <a:gd name="connsiteX99" fmla="*/ 684162 w 1590289"/>
              <a:gd name="connsiteY99" fmla="*/ 1229716 h 1781089"/>
              <a:gd name="connsiteX100" fmla="*/ 686585 w 1590289"/>
              <a:gd name="connsiteY100" fmla="*/ 1343612 h 1781089"/>
              <a:gd name="connsiteX101" fmla="*/ 682547 w 1590289"/>
              <a:gd name="connsiteY101" fmla="*/ 1358152 h 1781089"/>
              <a:gd name="connsiteX102" fmla="*/ 668814 w 1590289"/>
              <a:gd name="connsiteY102" fmla="*/ 1350882 h 1781089"/>
              <a:gd name="connsiteX103" fmla="*/ 613078 w 1590289"/>
              <a:gd name="connsiteY103" fmla="*/ 1304839 h 1781089"/>
              <a:gd name="connsiteX104" fmla="*/ 528262 w 1590289"/>
              <a:gd name="connsiteY104" fmla="*/ 1314532 h 1781089"/>
              <a:gd name="connsiteX105" fmla="*/ 434560 w 1590289"/>
              <a:gd name="connsiteY105" fmla="*/ 1410657 h 1781089"/>
              <a:gd name="connsiteX106" fmla="*/ 367515 w 1590289"/>
              <a:gd name="connsiteY106" fmla="*/ 1421966 h 1781089"/>
              <a:gd name="connsiteX107" fmla="*/ 323087 w 1590289"/>
              <a:gd name="connsiteY107" fmla="*/ 1384001 h 1781089"/>
              <a:gd name="connsiteX108" fmla="*/ 295623 w 1590289"/>
              <a:gd name="connsiteY108" fmla="*/ 1377539 h 1781089"/>
              <a:gd name="connsiteX109" fmla="*/ 294815 w 1590289"/>
              <a:gd name="connsiteY109" fmla="*/ 1408234 h 1781089"/>
              <a:gd name="connsiteX110" fmla="*/ 327126 w 1590289"/>
              <a:gd name="connsiteY110" fmla="*/ 1442968 h 1781089"/>
              <a:gd name="connsiteX111" fmla="*/ 399018 w 1590289"/>
              <a:gd name="connsiteY111" fmla="*/ 1528593 h 1781089"/>
              <a:gd name="connsiteX112" fmla="*/ 450715 w 1590289"/>
              <a:gd name="connsiteY112" fmla="*/ 1524554 h 1781089"/>
              <a:gd name="connsiteX113" fmla="*/ 518569 w 1590289"/>
              <a:gd name="connsiteY113" fmla="*/ 1458316 h 1781089"/>
              <a:gd name="connsiteX114" fmla="*/ 553303 w 1590289"/>
              <a:gd name="connsiteY114" fmla="*/ 1426005 h 1781089"/>
              <a:gd name="connsiteX115" fmla="*/ 601769 w 1590289"/>
              <a:gd name="connsiteY115" fmla="*/ 1428428 h 1781089"/>
              <a:gd name="connsiteX116" fmla="*/ 685778 w 1590289"/>
              <a:gd name="connsiteY116" fmla="*/ 1527784 h 1781089"/>
              <a:gd name="connsiteX117" fmla="*/ 724551 w 1590289"/>
              <a:gd name="connsiteY117" fmla="*/ 1594022 h 1781089"/>
              <a:gd name="connsiteX118" fmla="*/ 750400 w 1590289"/>
              <a:gd name="connsiteY118" fmla="*/ 1685300 h 1781089"/>
              <a:gd name="connsiteX119" fmla="*/ 957998 w 1590289"/>
              <a:gd name="connsiteY119" fmla="*/ 1762039 h 1781089"/>
              <a:gd name="connsiteX120" fmla="*/ 1266567 w 1590289"/>
              <a:gd name="connsiteY120" fmla="*/ 1509206 h 1781089"/>
              <a:gd name="connsiteX121" fmla="*/ 1459625 w 1590289"/>
              <a:gd name="connsiteY121" fmla="*/ 1203059 h 1781089"/>
              <a:gd name="connsiteX122" fmla="*/ 1493552 w 1590289"/>
              <a:gd name="connsiteY122" fmla="*/ 1148131 h 1781089"/>
              <a:gd name="connsiteX123" fmla="*/ 1533132 w 1590289"/>
              <a:gd name="connsiteY123" fmla="*/ 899336 h 1781089"/>
              <a:gd name="connsiteX124" fmla="*/ 1533132 w 1590289"/>
              <a:gd name="connsiteY124" fmla="*/ 899336 h 1781089"/>
              <a:gd name="connsiteX125" fmla="*/ 1533132 w 1590289"/>
              <a:gd name="connsiteY125" fmla="*/ 899336 h 1781089"/>
              <a:gd name="connsiteX126" fmla="*/ 1524247 w 1590289"/>
              <a:gd name="connsiteY126" fmla="*/ 869449 h 1781089"/>
              <a:gd name="connsiteX127" fmla="*/ 1550904 w 1590289"/>
              <a:gd name="connsiteY127" fmla="*/ 556840 h 1781089"/>
              <a:gd name="connsiteX128" fmla="*/ 1584023 w 1590289"/>
              <a:gd name="connsiteY128" fmla="*/ 480102 h 1781089"/>
              <a:gd name="connsiteX129" fmla="*/ 1558981 w 1590289"/>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15411 w 1604824"/>
              <a:gd name="connsiteY76" fmla="*/ 276227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127212 w 1604824"/>
              <a:gd name="connsiteY76" fmla="*/ 276729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604824" h="1781089">
                <a:moveTo>
                  <a:pt x="1573516" y="197381"/>
                </a:moveTo>
                <a:cubicBezTo>
                  <a:pt x="1538782" y="96409"/>
                  <a:pt x="1470121" y="26941"/>
                  <a:pt x="1365111" y="9170"/>
                </a:cubicBezTo>
                <a:cubicBezTo>
                  <a:pt x="1197094" y="-18295"/>
                  <a:pt x="1042809" y="13208"/>
                  <a:pt x="918412" y="140837"/>
                </a:cubicBezTo>
                <a:cubicBezTo>
                  <a:pt x="865098" y="195765"/>
                  <a:pt x="842481" y="262811"/>
                  <a:pt x="837634" y="336318"/>
                </a:cubicBezTo>
                <a:cubicBezTo>
                  <a:pt x="831980" y="419519"/>
                  <a:pt x="857021" y="494642"/>
                  <a:pt x="917604" y="553609"/>
                </a:cubicBezTo>
                <a:cubicBezTo>
                  <a:pt x="945068" y="580266"/>
                  <a:pt x="958801" y="608538"/>
                  <a:pt x="955569" y="647311"/>
                </a:cubicBezTo>
                <a:cubicBezTo>
                  <a:pt x="953954" y="661851"/>
                  <a:pt x="956377" y="682853"/>
                  <a:pt x="972533" y="685276"/>
                </a:cubicBezTo>
                <a:cubicBezTo>
                  <a:pt x="1001612" y="690931"/>
                  <a:pt x="1006459" y="712741"/>
                  <a:pt x="1017768" y="732935"/>
                </a:cubicBezTo>
                <a:cubicBezTo>
                  <a:pt x="1061388" y="811289"/>
                  <a:pt x="1127625" y="829868"/>
                  <a:pt x="1203556" y="783825"/>
                </a:cubicBezTo>
                <a:cubicBezTo>
                  <a:pt x="1215673" y="776555"/>
                  <a:pt x="1226982" y="768477"/>
                  <a:pt x="1239906" y="762015"/>
                </a:cubicBezTo>
                <a:cubicBezTo>
                  <a:pt x="1255254" y="753130"/>
                  <a:pt x="1269793" y="756360"/>
                  <a:pt x="1277871" y="772516"/>
                </a:cubicBezTo>
                <a:cubicBezTo>
                  <a:pt x="1291603" y="799172"/>
                  <a:pt x="1252830" y="858140"/>
                  <a:pt x="1224558" y="852486"/>
                </a:cubicBezTo>
                <a:cubicBezTo>
                  <a:pt x="1174476" y="841985"/>
                  <a:pt x="1138126" y="862179"/>
                  <a:pt x="1104200" y="896105"/>
                </a:cubicBezTo>
                <a:cubicBezTo>
                  <a:pt x="1073504" y="926801"/>
                  <a:pt x="1033923" y="920338"/>
                  <a:pt x="1011306" y="883181"/>
                </a:cubicBezTo>
                <a:cubicBezTo>
                  <a:pt x="970917" y="816943"/>
                  <a:pt x="933759" y="748283"/>
                  <a:pt x="888524" y="684469"/>
                </a:cubicBezTo>
                <a:cubicBezTo>
                  <a:pt x="873176" y="662659"/>
                  <a:pt x="873176" y="640041"/>
                  <a:pt x="894986" y="621462"/>
                </a:cubicBezTo>
                <a:cubicBezTo>
                  <a:pt x="914373" y="604499"/>
                  <a:pt x="912757" y="587536"/>
                  <a:pt x="897409" y="570572"/>
                </a:cubicBezTo>
                <a:cubicBezTo>
                  <a:pt x="892563" y="564918"/>
                  <a:pt x="888524" y="552802"/>
                  <a:pt x="878831" y="557648"/>
                </a:cubicBezTo>
                <a:cubicBezTo>
                  <a:pt x="869945" y="561687"/>
                  <a:pt x="876407" y="571380"/>
                  <a:pt x="878831" y="577843"/>
                </a:cubicBezTo>
                <a:cubicBezTo>
                  <a:pt x="882870" y="587536"/>
                  <a:pt x="881254" y="596421"/>
                  <a:pt x="872369" y="602883"/>
                </a:cubicBezTo>
                <a:cubicBezTo>
                  <a:pt x="861868" y="610961"/>
                  <a:pt x="852174" y="606115"/>
                  <a:pt x="844097" y="599653"/>
                </a:cubicBezTo>
                <a:cubicBezTo>
                  <a:pt x="838442" y="594806"/>
                  <a:pt x="834403" y="588344"/>
                  <a:pt x="829557" y="582689"/>
                </a:cubicBezTo>
                <a:cubicBezTo>
                  <a:pt x="819863" y="570572"/>
                  <a:pt x="819863" y="541493"/>
                  <a:pt x="806131" y="546339"/>
                </a:cubicBezTo>
                <a:cubicBezTo>
                  <a:pt x="786745" y="551994"/>
                  <a:pt x="804515" y="575419"/>
                  <a:pt x="802900" y="590767"/>
                </a:cubicBezTo>
                <a:cubicBezTo>
                  <a:pt x="802092" y="598037"/>
                  <a:pt x="802900" y="606922"/>
                  <a:pt x="794823" y="610154"/>
                </a:cubicBezTo>
                <a:cubicBezTo>
                  <a:pt x="785937" y="613384"/>
                  <a:pt x="781090" y="606115"/>
                  <a:pt x="776243" y="600460"/>
                </a:cubicBezTo>
                <a:cubicBezTo>
                  <a:pt x="765742" y="589151"/>
                  <a:pt x="756857" y="577843"/>
                  <a:pt x="746356" y="566534"/>
                </a:cubicBezTo>
                <a:cubicBezTo>
                  <a:pt x="742317" y="562495"/>
                  <a:pt x="736663" y="558456"/>
                  <a:pt x="731816" y="562495"/>
                </a:cubicBezTo>
                <a:cubicBezTo>
                  <a:pt x="725354" y="567341"/>
                  <a:pt x="730201" y="572996"/>
                  <a:pt x="732624" y="577035"/>
                </a:cubicBezTo>
                <a:cubicBezTo>
                  <a:pt x="741509" y="590767"/>
                  <a:pt x="751203" y="604499"/>
                  <a:pt x="760896" y="618231"/>
                </a:cubicBezTo>
                <a:cubicBezTo>
                  <a:pt x="763319" y="622270"/>
                  <a:pt x="767358" y="626309"/>
                  <a:pt x="764127" y="630348"/>
                </a:cubicBezTo>
                <a:cubicBezTo>
                  <a:pt x="759280" y="636002"/>
                  <a:pt x="753626" y="633579"/>
                  <a:pt x="749587" y="629540"/>
                </a:cubicBezTo>
                <a:cubicBezTo>
                  <a:pt x="737470" y="620655"/>
                  <a:pt x="726162" y="610154"/>
                  <a:pt x="714853" y="601268"/>
                </a:cubicBezTo>
                <a:cubicBezTo>
                  <a:pt x="709198" y="597229"/>
                  <a:pt x="702736" y="593190"/>
                  <a:pt x="697082" y="600460"/>
                </a:cubicBezTo>
                <a:cubicBezTo>
                  <a:pt x="691427" y="606922"/>
                  <a:pt x="696274" y="613384"/>
                  <a:pt x="701120" y="617423"/>
                </a:cubicBezTo>
                <a:cubicBezTo>
                  <a:pt x="713237" y="626309"/>
                  <a:pt x="724546" y="636810"/>
                  <a:pt x="730201" y="651350"/>
                </a:cubicBezTo>
                <a:cubicBezTo>
                  <a:pt x="720507" y="648119"/>
                  <a:pt x="713237" y="642464"/>
                  <a:pt x="705967" y="637618"/>
                </a:cubicBezTo>
                <a:cubicBezTo>
                  <a:pt x="701120" y="634387"/>
                  <a:pt x="696274" y="630348"/>
                  <a:pt x="691427" y="636002"/>
                </a:cubicBezTo>
                <a:cubicBezTo>
                  <a:pt x="686581" y="641656"/>
                  <a:pt x="689812" y="646503"/>
                  <a:pt x="693043" y="650542"/>
                </a:cubicBezTo>
                <a:cubicBezTo>
                  <a:pt x="699505" y="658620"/>
                  <a:pt x="707583" y="664274"/>
                  <a:pt x="715660" y="670737"/>
                </a:cubicBezTo>
                <a:cubicBezTo>
                  <a:pt x="740702" y="690931"/>
                  <a:pt x="776243" y="696585"/>
                  <a:pt x="794014" y="728088"/>
                </a:cubicBezTo>
                <a:cubicBezTo>
                  <a:pt x="823095" y="778978"/>
                  <a:pt x="854597" y="829060"/>
                  <a:pt x="885293" y="879950"/>
                </a:cubicBezTo>
                <a:cubicBezTo>
                  <a:pt x="888524" y="885604"/>
                  <a:pt x="894986" y="892874"/>
                  <a:pt x="887717" y="900144"/>
                </a:cubicBezTo>
                <a:cubicBezTo>
                  <a:pt x="879639" y="907414"/>
                  <a:pt x="873984" y="900952"/>
                  <a:pt x="867522" y="896913"/>
                </a:cubicBezTo>
                <a:cubicBezTo>
                  <a:pt x="842481" y="879950"/>
                  <a:pt x="819056" y="862179"/>
                  <a:pt x="793207" y="846024"/>
                </a:cubicBezTo>
                <a:cubicBezTo>
                  <a:pt x="773820" y="833099"/>
                  <a:pt x="764935" y="819367"/>
                  <a:pt x="772204" y="794326"/>
                </a:cubicBezTo>
                <a:cubicBezTo>
                  <a:pt x="780282" y="766861"/>
                  <a:pt x="768974" y="749091"/>
                  <a:pt x="745548" y="740205"/>
                </a:cubicBezTo>
                <a:cubicBezTo>
                  <a:pt x="738278" y="737782"/>
                  <a:pt x="729393" y="734550"/>
                  <a:pt x="724546" y="741013"/>
                </a:cubicBezTo>
                <a:cubicBezTo>
                  <a:pt x="718084" y="749091"/>
                  <a:pt x="727777" y="754745"/>
                  <a:pt x="733431" y="757976"/>
                </a:cubicBezTo>
                <a:cubicBezTo>
                  <a:pt x="747971" y="767669"/>
                  <a:pt x="752010" y="780594"/>
                  <a:pt x="741509" y="793518"/>
                </a:cubicBezTo>
                <a:cubicBezTo>
                  <a:pt x="731008" y="806442"/>
                  <a:pt x="716468" y="804019"/>
                  <a:pt x="704352" y="793518"/>
                </a:cubicBezTo>
                <a:cubicBezTo>
                  <a:pt x="694658" y="784632"/>
                  <a:pt x="685773" y="774939"/>
                  <a:pt x="676080" y="766861"/>
                </a:cubicBezTo>
                <a:cubicBezTo>
                  <a:pt x="672848" y="763631"/>
                  <a:pt x="668002" y="761207"/>
                  <a:pt x="663155" y="764438"/>
                </a:cubicBezTo>
                <a:cubicBezTo>
                  <a:pt x="657501" y="768477"/>
                  <a:pt x="657501" y="774132"/>
                  <a:pt x="660732" y="779786"/>
                </a:cubicBezTo>
                <a:cubicBezTo>
                  <a:pt x="664771" y="787864"/>
                  <a:pt x="670425" y="795942"/>
                  <a:pt x="675272" y="804019"/>
                </a:cubicBezTo>
                <a:cubicBezTo>
                  <a:pt x="679310" y="812097"/>
                  <a:pt x="688196" y="820175"/>
                  <a:pt x="680119" y="829060"/>
                </a:cubicBezTo>
                <a:cubicBezTo>
                  <a:pt x="672041" y="837946"/>
                  <a:pt x="662347" y="831483"/>
                  <a:pt x="654270" y="828252"/>
                </a:cubicBezTo>
                <a:cubicBezTo>
                  <a:pt x="644576" y="825021"/>
                  <a:pt x="635691" y="820175"/>
                  <a:pt x="625998" y="816136"/>
                </a:cubicBezTo>
                <a:cubicBezTo>
                  <a:pt x="618727" y="812905"/>
                  <a:pt x="610650" y="809674"/>
                  <a:pt x="606611" y="818559"/>
                </a:cubicBezTo>
                <a:cubicBezTo>
                  <a:pt x="602572" y="827444"/>
                  <a:pt x="609842" y="831483"/>
                  <a:pt x="617112" y="835522"/>
                </a:cubicBezTo>
                <a:cubicBezTo>
                  <a:pt x="629229" y="843600"/>
                  <a:pt x="646192" y="846024"/>
                  <a:pt x="653462" y="864602"/>
                </a:cubicBezTo>
                <a:cubicBezTo>
                  <a:pt x="638922" y="869449"/>
                  <a:pt x="627613" y="861371"/>
                  <a:pt x="615497" y="861371"/>
                </a:cubicBezTo>
                <a:cubicBezTo>
                  <a:pt x="608226" y="861371"/>
                  <a:pt x="598533" y="855716"/>
                  <a:pt x="596110" y="866218"/>
                </a:cubicBezTo>
                <a:cubicBezTo>
                  <a:pt x="593687" y="876719"/>
                  <a:pt x="604188" y="879950"/>
                  <a:pt x="612265" y="882373"/>
                </a:cubicBezTo>
                <a:cubicBezTo>
                  <a:pt x="623574" y="887220"/>
                  <a:pt x="638114" y="884797"/>
                  <a:pt x="650231" y="896913"/>
                </a:cubicBezTo>
                <a:cubicBezTo>
                  <a:pt x="641345" y="899336"/>
                  <a:pt x="610650" y="897721"/>
                  <a:pt x="608226" y="905799"/>
                </a:cubicBezTo>
                <a:cubicBezTo>
                  <a:pt x="608226" y="924377"/>
                  <a:pt x="680926" y="907414"/>
                  <a:pt x="706775" y="918723"/>
                </a:cubicBezTo>
                <a:cubicBezTo>
                  <a:pt x="794823" y="958304"/>
                  <a:pt x="871561" y="1014040"/>
                  <a:pt x="947491" y="1073008"/>
                </a:cubicBezTo>
                <a:cubicBezTo>
                  <a:pt x="955569" y="1079470"/>
                  <a:pt x="964455" y="1088356"/>
                  <a:pt x="955569" y="1098857"/>
                </a:cubicBezTo>
                <a:cubicBezTo>
                  <a:pt x="924874" y="1137630"/>
                  <a:pt x="921643" y="1185289"/>
                  <a:pt x="915989" y="1231331"/>
                </a:cubicBezTo>
                <a:cubicBezTo>
                  <a:pt x="915989" y="1232947"/>
                  <a:pt x="914373" y="1234563"/>
                  <a:pt x="911142" y="1240217"/>
                </a:cubicBezTo>
                <a:cubicBezTo>
                  <a:pt x="887717" y="1215984"/>
                  <a:pt x="875600" y="1187712"/>
                  <a:pt x="861868" y="1160247"/>
                </a:cubicBezTo>
                <a:cubicBezTo>
                  <a:pt x="849751" y="1135207"/>
                  <a:pt x="838442" y="1109358"/>
                  <a:pt x="827133" y="1083509"/>
                </a:cubicBezTo>
                <a:cubicBezTo>
                  <a:pt x="796438" y="1014040"/>
                  <a:pt x="747164" y="966382"/>
                  <a:pt x="636499" y="937302"/>
                </a:cubicBezTo>
                <a:cubicBezTo>
                  <a:pt x="589648" y="925993"/>
                  <a:pt x="508063" y="927609"/>
                  <a:pt x="455557" y="922762"/>
                </a:cubicBezTo>
                <a:cubicBezTo>
                  <a:pt x="392551" y="916300"/>
                  <a:pt x="341661" y="891259"/>
                  <a:pt x="305311" y="837138"/>
                </a:cubicBezTo>
                <a:cubicBezTo>
                  <a:pt x="205198" y="725378"/>
                  <a:pt x="268321" y="399875"/>
                  <a:pt x="30284" y="253702"/>
                </a:cubicBezTo>
                <a:cubicBezTo>
                  <a:pt x="13321" y="274704"/>
                  <a:pt x="1616" y="276065"/>
                  <a:pt x="0" y="296259"/>
                </a:cubicBezTo>
                <a:cubicBezTo>
                  <a:pt x="213882" y="419182"/>
                  <a:pt x="141757" y="655487"/>
                  <a:pt x="253614" y="837138"/>
                </a:cubicBezTo>
                <a:cubicBezTo>
                  <a:pt x="323301" y="950306"/>
                  <a:pt x="345700" y="956688"/>
                  <a:pt x="429709" y="967997"/>
                </a:cubicBezTo>
                <a:cubicBezTo>
                  <a:pt x="500793" y="977691"/>
                  <a:pt x="572685" y="970420"/>
                  <a:pt x="642961" y="986576"/>
                </a:cubicBezTo>
                <a:cubicBezTo>
                  <a:pt x="718084" y="1010809"/>
                  <a:pt x="758473" y="1045543"/>
                  <a:pt x="787552" y="1112589"/>
                </a:cubicBezTo>
                <a:cubicBezTo>
                  <a:pt x="814209" y="1173980"/>
                  <a:pt x="840058" y="1236986"/>
                  <a:pt x="882870" y="1289491"/>
                </a:cubicBezTo>
                <a:cubicBezTo>
                  <a:pt x="886908" y="1294338"/>
                  <a:pt x="894986" y="1299992"/>
                  <a:pt x="890140" y="1306455"/>
                </a:cubicBezTo>
                <a:cubicBezTo>
                  <a:pt x="879639" y="1321802"/>
                  <a:pt x="873984" y="1342805"/>
                  <a:pt x="852174" y="1344420"/>
                </a:cubicBezTo>
                <a:cubicBezTo>
                  <a:pt x="831980" y="1346035"/>
                  <a:pt x="827133" y="1328264"/>
                  <a:pt x="821479" y="1312917"/>
                </a:cubicBezTo>
                <a:cubicBezTo>
                  <a:pt x="817440" y="1300800"/>
                  <a:pt x="814209" y="1287876"/>
                  <a:pt x="810978" y="1274951"/>
                </a:cubicBezTo>
                <a:cubicBezTo>
                  <a:pt x="802900" y="1243448"/>
                  <a:pt x="796438" y="1211137"/>
                  <a:pt x="788360" y="1179634"/>
                </a:cubicBezTo>
                <a:cubicBezTo>
                  <a:pt x="779475" y="1147323"/>
                  <a:pt x="758473" y="1127129"/>
                  <a:pt x="725354" y="1119051"/>
                </a:cubicBezTo>
                <a:cubicBezTo>
                  <a:pt x="674464" y="1107742"/>
                  <a:pt x="626805" y="1116628"/>
                  <a:pt x="580762" y="1138437"/>
                </a:cubicBezTo>
                <a:cubicBezTo>
                  <a:pt x="526641" y="1156208"/>
                  <a:pt x="521795" y="1153785"/>
                  <a:pt x="505639" y="1099664"/>
                </a:cubicBezTo>
                <a:cubicBezTo>
                  <a:pt x="501600" y="1085124"/>
                  <a:pt x="498369" y="1070585"/>
                  <a:pt x="494331" y="1056045"/>
                </a:cubicBezTo>
                <a:cubicBezTo>
                  <a:pt x="491099" y="1046351"/>
                  <a:pt x="490292" y="1031004"/>
                  <a:pt x="475752" y="1031812"/>
                </a:cubicBezTo>
                <a:cubicBezTo>
                  <a:pt x="458788" y="1033427"/>
                  <a:pt x="465250" y="1048775"/>
                  <a:pt x="464443" y="1058468"/>
                </a:cubicBezTo>
                <a:cubicBezTo>
                  <a:pt x="459596" y="1104511"/>
                  <a:pt x="469289" y="1149746"/>
                  <a:pt x="470097" y="1194982"/>
                </a:cubicBezTo>
                <a:cubicBezTo>
                  <a:pt x="470905" y="1242640"/>
                  <a:pt x="481406" y="1249911"/>
                  <a:pt x="525026" y="1230524"/>
                </a:cubicBezTo>
                <a:lnTo>
                  <a:pt x="525026" y="1230524"/>
                </a:lnTo>
                <a:lnTo>
                  <a:pt x="525026" y="1230524"/>
                </a:lnTo>
                <a:cubicBezTo>
                  <a:pt x="575108" y="1220023"/>
                  <a:pt x="626805" y="1224869"/>
                  <a:pt x="676887" y="1209522"/>
                </a:cubicBezTo>
                <a:cubicBezTo>
                  <a:pt x="689812" y="1205483"/>
                  <a:pt x="700313" y="1213561"/>
                  <a:pt x="698697" y="1229716"/>
                </a:cubicBezTo>
                <a:cubicBezTo>
                  <a:pt x="695466" y="1267681"/>
                  <a:pt x="695466" y="1305647"/>
                  <a:pt x="701120" y="1343612"/>
                </a:cubicBezTo>
                <a:cubicBezTo>
                  <a:pt x="701929" y="1348459"/>
                  <a:pt x="703544" y="1355729"/>
                  <a:pt x="697082" y="1358152"/>
                </a:cubicBezTo>
                <a:cubicBezTo>
                  <a:pt x="690619" y="1360575"/>
                  <a:pt x="686581" y="1354921"/>
                  <a:pt x="683349" y="1350882"/>
                </a:cubicBezTo>
                <a:cubicBezTo>
                  <a:pt x="665579" y="1333919"/>
                  <a:pt x="650231" y="1315340"/>
                  <a:pt x="627613" y="1304839"/>
                </a:cubicBezTo>
                <a:cubicBezTo>
                  <a:pt x="597725" y="1291914"/>
                  <a:pt x="568646" y="1295953"/>
                  <a:pt x="542797" y="1314532"/>
                </a:cubicBezTo>
                <a:cubicBezTo>
                  <a:pt x="505639" y="1341189"/>
                  <a:pt x="475752" y="1374307"/>
                  <a:pt x="449095" y="1410657"/>
                </a:cubicBezTo>
                <a:cubicBezTo>
                  <a:pt x="425670" y="1442161"/>
                  <a:pt x="414361" y="1444584"/>
                  <a:pt x="382050" y="1421966"/>
                </a:cubicBezTo>
                <a:cubicBezTo>
                  <a:pt x="365894" y="1410657"/>
                  <a:pt x="352970" y="1396117"/>
                  <a:pt x="337622" y="1384001"/>
                </a:cubicBezTo>
                <a:cubicBezTo>
                  <a:pt x="329544" y="1377539"/>
                  <a:pt x="319043" y="1370269"/>
                  <a:pt x="310158" y="1377539"/>
                </a:cubicBezTo>
                <a:cubicBezTo>
                  <a:pt x="300465" y="1385616"/>
                  <a:pt x="304504" y="1396925"/>
                  <a:pt x="309350" y="1408234"/>
                </a:cubicBezTo>
                <a:cubicBezTo>
                  <a:pt x="315812" y="1424390"/>
                  <a:pt x="332776" y="1429236"/>
                  <a:pt x="341661" y="1442968"/>
                </a:cubicBezTo>
                <a:cubicBezTo>
                  <a:pt x="361048" y="1475279"/>
                  <a:pt x="386897" y="1502744"/>
                  <a:pt x="413553" y="1528593"/>
                </a:cubicBezTo>
                <a:cubicBezTo>
                  <a:pt x="434555" y="1548787"/>
                  <a:pt x="449095" y="1548787"/>
                  <a:pt x="465250" y="1524554"/>
                </a:cubicBezTo>
                <a:cubicBezTo>
                  <a:pt x="483830" y="1497897"/>
                  <a:pt x="507255" y="1476895"/>
                  <a:pt x="533104" y="1458316"/>
                </a:cubicBezTo>
                <a:cubicBezTo>
                  <a:pt x="546028" y="1448623"/>
                  <a:pt x="558144" y="1438929"/>
                  <a:pt x="567838" y="1426005"/>
                </a:cubicBezTo>
                <a:cubicBezTo>
                  <a:pt x="591263" y="1392079"/>
                  <a:pt x="597725" y="1392886"/>
                  <a:pt x="616304" y="1428428"/>
                </a:cubicBezTo>
                <a:cubicBezTo>
                  <a:pt x="636499" y="1468009"/>
                  <a:pt x="660732" y="1505167"/>
                  <a:pt x="700313" y="1527784"/>
                </a:cubicBezTo>
                <a:cubicBezTo>
                  <a:pt x="726969" y="1543132"/>
                  <a:pt x="735855" y="1565750"/>
                  <a:pt x="739086" y="1594022"/>
                </a:cubicBezTo>
                <a:cubicBezTo>
                  <a:pt x="743125" y="1625525"/>
                  <a:pt x="752818" y="1656221"/>
                  <a:pt x="764935" y="1685300"/>
                </a:cubicBezTo>
                <a:cubicBezTo>
                  <a:pt x="802900" y="1775771"/>
                  <a:pt x="875600" y="1804043"/>
                  <a:pt x="972533" y="1762039"/>
                </a:cubicBezTo>
                <a:cubicBezTo>
                  <a:pt x="1099353" y="1707918"/>
                  <a:pt x="1204363" y="1623910"/>
                  <a:pt x="1281102" y="1509206"/>
                </a:cubicBezTo>
                <a:cubicBezTo>
                  <a:pt x="1348148" y="1409042"/>
                  <a:pt x="1410346" y="1305647"/>
                  <a:pt x="1474160" y="1203059"/>
                </a:cubicBezTo>
                <a:cubicBezTo>
                  <a:pt x="1485469" y="1184481"/>
                  <a:pt x="1495970" y="1165902"/>
                  <a:pt x="1508087" y="1148131"/>
                </a:cubicBezTo>
                <a:cubicBezTo>
                  <a:pt x="1557361" y="1070585"/>
                  <a:pt x="1563015" y="986576"/>
                  <a:pt x="1547667" y="899336"/>
                </a:cubicBezTo>
                <a:lnTo>
                  <a:pt x="1547667" y="899336"/>
                </a:lnTo>
                <a:lnTo>
                  <a:pt x="1547667" y="899336"/>
                </a:lnTo>
                <a:cubicBezTo>
                  <a:pt x="1544437" y="889643"/>
                  <a:pt x="1542821" y="879142"/>
                  <a:pt x="1538782" y="869449"/>
                </a:cubicBezTo>
                <a:cubicBezTo>
                  <a:pt x="1499201" y="761207"/>
                  <a:pt x="1505664" y="656197"/>
                  <a:pt x="1565439" y="556840"/>
                </a:cubicBezTo>
                <a:cubicBezTo>
                  <a:pt x="1579978" y="532607"/>
                  <a:pt x="1592903" y="507566"/>
                  <a:pt x="1598558" y="480102"/>
                </a:cubicBezTo>
                <a:cubicBezTo>
                  <a:pt x="1611482" y="385592"/>
                  <a:pt x="1605020" y="290275"/>
                  <a:pt x="1573516" y="197381"/>
                </a:cubicBezTo>
                <a:close/>
              </a:path>
            </a:pathLst>
          </a:custGeom>
          <a:solidFill>
            <a:schemeClr val="accent1"/>
          </a:solidFill>
          <a:ln w="8077" cap="flat">
            <a:noFill/>
            <a:prstDash val="solid"/>
            <a:miter/>
          </a:ln>
        </p:spPr>
        <p:txBody>
          <a:bodyPr rtlCol="0" anchor="ctr"/>
          <a:lstStyle/>
          <a:p>
            <a:pPr algn="r" rtl="1"/>
            <a:endParaRPr lang="en-US">
              <a:cs typeface="B Nazanin" panose="00000400000000000000" pitchFamily="2" charset="-78"/>
            </a:endParaRPr>
          </a:p>
        </p:txBody>
      </p:sp>
      <p:sp>
        <p:nvSpPr>
          <p:cNvPr id="37" name="Freeform 47">
            <a:extLst>
              <a:ext uri="{FF2B5EF4-FFF2-40B4-BE49-F238E27FC236}">
                <a16:creationId xmlns:a16="http://schemas.microsoft.com/office/drawing/2014/main" id="{4C764921-8845-478E-B618-C03E40AA1108}"/>
              </a:ext>
            </a:extLst>
          </p:cNvPr>
          <p:cNvSpPr>
            <a:spLocks noChangeAspect="1"/>
          </p:cNvSpPr>
          <p:nvPr/>
        </p:nvSpPr>
        <p:spPr>
          <a:xfrm>
            <a:off x="4944073" y="2245463"/>
            <a:ext cx="523318" cy="522998"/>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38" name="Freeform 49">
            <a:extLst>
              <a:ext uri="{FF2B5EF4-FFF2-40B4-BE49-F238E27FC236}">
                <a16:creationId xmlns:a16="http://schemas.microsoft.com/office/drawing/2014/main" id="{54861BE2-9AC8-4014-B828-0281F172AA96}"/>
              </a:ext>
            </a:extLst>
          </p:cNvPr>
          <p:cNvSpPr>
            <a:spLocks noChangeAspect="1"/>
          </p:cNvSpPr>
          <p:nvPr/>
        </p:nvSpPr>
        <p:spPr>
          <a:xfrm>
            <a:off x="6762576" y="2274536"/>
            <a:ext cx="464852" cy="464852"/>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39" name="Teardrop 9">
            <a:extLst>
              <a:ext uri="{FF2B5EF4-FFF2-40B4-BE49-F238E27FC236}">
                <a16:creationId xmlns:a16="http://schemas.microsoft.com/office/drawing/2014/main" id="{E1DBC8CB-C00D-47CF-B43A-1F47D312F90B}"/>
              </a:ext>
            </a:extLst>
          </p:cNvPr>
          <p:cNvSpPr>
            <a:spLocks noChangeAspect="1"/>
          </p:cNvSpPr>
          <p:nvPr/>
        </p:nvSpPr>
        <p:spPr>
          <a:xfrm rot="18900000">
            <a:off x="4968946" y="5064423"/>
            <a:ext cx="506284" cy="432098"/>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0" name="Freeform 97">
            <a:extLst>
              <a:ext uri="{FF2B5EF4-FFF2-40B4-BE49-F238E27FC236}">
                <a16:creationId xmlns:a16="http://schemas.microsoft.com/office/drawing/2014/main" id="{A64A7299-6C0F-4B82-AAF3-7545BD097987}"/>
              </a:ext>
            </a:extLst>
          </p:cNvPr>
          <p:cNvSpPr>
            <a:spLocks noChangeAspect="1"/>
          </p:cNvSpPr>
          <p:nvPr/>
        </p:nvSpPr>
        <p:spPr>
          <a:xfrm>
            <a:off x="4237397" y="3710031"/>
            <a:ext cx="611148" cy="456688"/>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1" name="Freeform 101">
            <a:extLst>
              <a:ext uri="{FF2B5EF4-FFF2-40B4-BE49-F238E27FC236}">
                <a16:creationId xmlns:a16="http://schemas.microsoft.com/office/drawing/2014/main" id="{0B60F913-EDDB-4897-BE62-91A72482270E}"/>
              </a:ext>
            </a:extLst>
          </p:cNvPr>
          <p:cNvSpPr/>
          <p:nvPr/>
        </p:nvSpPr>
        <p:spPr>
          <a:xfrm>
            <a:off x="7520477" y="3684500"/>
            <a:ext cx="326769" cy="435052"/>
          </a:xfrm>
          <a:custGeom>
            <a:avLst/>
            <a:gdLst>
              <a:gd name="connsiteX0" fmla="*/ 143301 w 1910686"/>
              <a:gd name="connsiteY0" fmla="*/ 0 h 3268639"/>
              <a:gd name="connsiteX1" fmla="*/ 0 w 1910686"/>
              <a:gd name="connsiteY1" fmla="*/ 1705970 h 3268639"/>
              <a:gd name="connsiteX2" fmla="*/ 436728 w 1910686"/>
              <a:gd name="connsiteY2" fmla="*/ 3268639 h 3268639"/>
              <a:gd name="connsiteX3" fmla="*/ 928047 w 1910686"/>
              <a:gd name="connsiteY3" fmla="*/ 1944806 h 3268639"/>
              <a:gd name="connsiteX4" fmla="*/ 1364776 w 1910686"/>
              <a:gd name="connsiteY4" fmla="*/ 3268639 h 3268639"/>
              <a:gd name="connsiteX5" fmla="*/ 1910686 w 1910686"/>
              <a:gd name="connsiteY5" fmla="*/ 1726442 h 3268639"/>
              <a:gd name="connsiteX6" fmla="*/ 1603612 w 1910686"/>
              <a:gd name="connsiteY6" fmla="*/ 6824 h 3268639"/>
              <a:gd name="connsiteX7" fmla="*/ 1521725 w 1910686"/>
              <a:gd name="connsiteY7" fmla="*/ 20472 h 3268639"/>
              <a:gd name="connsiteX8" fmla="*/ 907576 w 1910686"/>
              <a:gd name="connsiteY8" fmla="*/ 163773 h 3268639"/>
              <a:gd name="connsiteX9" fmla="*/ 143301 w 1910686"/>
              <a:gd name="connsiteY9" fmla="*/ 0 h 3268639"/>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326627 w 2094012"/>
              <a:gd name="connsiteY0" fmla="*/ 27296 h 3261815"/>
              <a:gd name="connsiteX1" fmla="*/ 183326 w 2094012"/>
              <a:gd name="connsiteY1" fmla="*/ 1699146 h 3261815"/>
              <a:gd name="connsiteX2" fmla="*/ 620054 w 2094012"/>
              <a:gd name="connsiteY2" fmla="*/ 3261815 h 3261815"/>
              <a:gd name="connsiteX3" fmla="*/ 1111373 w 2094012"/>
              <a:gd name="connsiteY3" fmla="*/ 1937982 h 3261815"/>
              <a:gd name="connsiteX4" fmla="*/ 1548102 w 2094012"/>
              <a:gd name="connsiteY4" fmla="*/ 3261815 h 3261815"/>
              <a:gd name="connsiteX5" fmla="*/ 2094012 w 2094012"/>
              <a:gd name="connsiteY5" fmla="*/ 1719618 h 3261815"/>
              <a:gd name="connsiteX6" fmla="*/ 1786938 w 2094012"/>
              <a:gd name="connsiteY6" fmla="*/ 0 h 3261815"/>
              <a:gd name="connsiteX7" fmla="*/ 1705051 w 2094012"/>
              <a:gd name="connsiteY7" fmla="*/ 13648 h 3261815"/>
              <a:gd name="connsiteX8" fmla="*/ 1090902 w 2094012"/>
              <a:gd name="connsiteY8" fmla="*/ 156949 h 3261815"/>
              <a:gd name="connsiteX9" fmla="*/ 326627 w 2094012"/>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377501 w 2144886"/>
              <a:gd name="connsiteY0" fmla="*/ 27296 h 3261815"/>
              <a:gd name="connsiteX1" fmla="*/ 295615 w 2144886"/>
              <a:gd name="connsiteY1" fmla="*/ 1774209 h 3261815"/>
              <a:gd name="connsiteX2" fmla="*/ 670928 w 2144886"/>
              <a:gd name="connsiteY2" fmla="*/ 3261815 h 3261815"/>
              <a:gd name="connsiteX3" fmla="*/ 1162247 w 2144886"/>
              <a:gd name="connsiteY3" fmla="*/ 1937982 h 3261815"/>
              <a:gd name="connsiteX4" fmla="*/ 1598976 w 2144886"/>
              <a:gd name="connsiteY4" fmla="*/ 3261815 h 3261815"/>
              <a:gd name="connsiteX5" fmla="*/ 2144886 w 2144886"/>
              <a:gd name="connsiteY5" fmla="*/ 1719618 h 3261815"/>
              <a:gd name="connsiteX6" fmla="*/ 1837812 w 2144886"/>
              <a:gd name="connsiteY6" fmla="*/ 0 h 3261815"/>
              <a:gd name="connsiteX7" fmla="*/ 1755925 w 2144886"/>
              <a:gd name="connsiteY7" fmla="*/ 13648 h 3261815"/>
              <a:gd name="connsiteX8" fmla="*/ 1141776 w 2144886"/>
              <a:gd name="connsiteY8" fmla="*/ 156949 h 3261815"/>
              <a:gd name="connsiteX9" fmla="*/ 377501 w 2144886"/>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80396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205171"/>
              <a:gd name="connsiteY0" fmla="*/ 27296 h 3261815"/>
              <a:gd name="connsiteX1" fmla="*/ 322444 w 2205171"/>
              <a:gd name="connsiteY1" fmla="*/ 1801504 h 3261815"/>
              <a:gd name="connsiteX2" fmla="*/ 704581 w 2205171"/>
              <a:gd name="connsiteY2" fmla="*/ 3261815 h 3261815"/>
              <a:gd name="connsiteX3" fmla="*/ 1216372 w 2205171"/>
              <a:gd name="connsiteY3" fmla="*/ 1951629 h 3261815"/>
              <a:gd name="connsiteX4" fmla="*/ 1707692 w 2205171"/>
              <a:gd name="connsiteY4" fmla="*/ 3254991 h 3261815"/>
              <a:gd name="connsiteX5" fmla="*/ 2144420 w 2205171"/>
              <a:gd name="connsiteY5" fmla="*/ 1753737 h 3261815"/>
              <a:gd name="connsiteX6" fmla="*/ 1871465 w 2205171"/>
              <a:gd name="connsiteY6" fmla="*/ 0 h 3261815"/>
              <a:gd name="connsiteX7" fmla="*/ 1789578 w 2205171"/>
              <a:gd name="connsiteY7" fmla="*/ 13648 h 3261815"/>
              <a:gd name="connsiteX8" fmla="*/ 1175429 w 2205171"/>
              <a:gd name="connsiteY8" fmla="*/ 156949 h 3261815"/>
              <a:gd name="connsiteX9" fmla="*/ 411154 w 2205171"/>
              <a:gd name="connsiteY9" fmla="*/ 27296 h 3261815"/>
              <a:gd name="connsiteX0" fmla="*/ 411154 w 2145061"/>
              <a:gd name="connsiteY0" fmla="*/ 23869 h 3258388"/>
              <a:gd name="connsiteX1" fmla="*/ 322444 w 2145061"/>
              <a:gd name="connsiteY1" fmla="*/ 1798077 h 3258388"/>
              <a:gd name="connsiteX2" fmla="*/ 704581 w 2145061"/>
              <a:gd name="connsiteY2" fmla="*/ 3258388 h 3258388"/>
              <a:gd name="connsiteX3" fmla="*/ 1216372 w 2145061"/>
              <a:gd name="connsiteY3" fmla="*/ 1948202 h 3258388"/>
              <a:gd name="connsiteX4" fmla="*/ 1707692 w 2145061"/>
              <a:gd name="connsiteY4" fmla="*/ 3251564 h 3258388"/>
              <a:gd name="connsiteX5" fmla="*/ 2144420 w 2145061"/>
              <a:gd name="connsiteY5" fmla="*/ 1750310 h 3258388"/>
              <a:gd name="connsiteX6" fmla="*/ 1789578 w 2145061"/>
              <a:gd name="connsiteY6" fmla="*/ 10221 h 3258388"/>
              <a:gd name="connsiteX7" fmla="*/ 1175429 w 2145061"/>
              <a:gd name="connsiteY7" fmla="*/ 153522 h 3258388"/>
              <a:gd name="connsiteX8" fmla="*/ 411154 w 2145061"/>
              <a:gd name="connsiteY8" fmla="*/ 23869 h 3258388"/>
              <a:gd name="connsiteX0" fmla="*/ 411154 w 2146076"/>
              <a:gd name="connsiteY0" fmla="*/ 23869 h 3258388"/>
              <a:gd name="connsiteX1" fmla="*/ 322444 w 2146076"/>
              <a:gd name="connsiteY1" fmla="*/ 1798077 h 3258388"/>
              <a:gd name="connsiteX2" fmla="*/ 704581 w 2146076"/>
              <a:gd name="connsiteY2" fmla="*/ 3258388 h 3258388"/>
              <a:gd name="connsiteX3" fmla="*/ 1216372 w 2146076"/>
              <a:gd name="connsiteY3" fmla="*/ 1948202 h 3258388"/>
              <a:gd name="connsiteX4" fmla="*/ 1707692 w 2146076"/>
              <a:gd name="connsiteY4" fmla="*/ 3251564 h 3258388"/>
              <a:gd name="connsiteX5" fmla="*/ 2144420 w 2146076"/>
              <a:gd name="connsiteY5" fmla="*/ 1750310 h 3258388"/>
              <a:gd name="connsiteX6" fmla="*/ 1926056 w 2146076"/>
              <a:gd name="connsiteY6" fmla="*/ 17045 h 3258388"/>
              <a:gd name="connsiteX7" fmla="*/ 1175429 w 2146076"/>
              <a:gd name="connsiteY7" fmla="*/ 153522 h 3258388"/>
              <a:gd name="connsiteX8" fmla="*/ 411154 w 2146076"/>
              <a:gd name="connsiteY8" fmla="*/ 23869 h 3258388"/>
              <a:gd name="connsiteX0" fmla="*/ 411154 w 2374416"/>
              <a:gd name="connsiteY0" fmla="*/ 23869 h 3258388"/>
              <a:gd name="connsiteX1" fmla="*/ 322444 w 2374416"/>
              <a:gd name="connsiteY1" fmla="*/ 1798077 h 3258388"/>
              <a:gd name="connsiteX2" fmla="*/ 704581 w 2374416"/>
              <a:gd name="connsiteY2" fmla="*/ 3258388 h 3258388"/>
              <a:gd name="connsiteX3" fmla="*/ 1216372 w 2374416"/>
              <a:gd name="connsiteY3" fmla="*/ 1948202 h 3258388"/>
              <a:gd name="connsiteX4" fmla="*/ 1707692 w 2374416"/>
              <a:gd name="connsiteY4" fmla="*/ 3251564 h 3258388"/>
              <a:gd name="connsiteX5" fmla="*/ 2144420 w 2374416"/>
              <a:gd name="connsiteY5" fmla="*/ 1750310 h 3258388"/>
              <a:gd name="connsiteX6" fmla="*/ 1926056 w 2374416"/>
              <a:gd name="connsiteY6" fmla="*/ 17045 h 3258388"/>
              <a:gd name="connsiteX7" fmla="*/ 1175429 w 2374416"/>
              <a:gd name="connsiteY7" fmla="*/ 153522 h 3258388"/>
              <a:gd name="connsiteX8" fmla="*/ 411154 w 2374416"/>
              <a:gd name="connsiteY8" fmla="*/ 23869 h 3258388"/>
              <a:gd name="connsiteX0" fmla="*/ 411154 w 2441693"/>
              <a:gd name="connsiteY0" fmla="*/ 23869 h 3258388"/>
              <a:gd name="connsiteX1" fmla="*/ 322444 w 2441693"/>
              <a:gd name="connsiteY1" fmla="*/ 1798077 h 3258388"/>
              <a:gd name="connsiteX2" fmla="*/ 704581 w 2441693"/>
              <a:gd name="connsiteY2" fmla="*/ 3258388 h 3258388"/>
              <a:gd name="connsiteX3" fmla="*/ 1216372 w 2441693"/>
              <a:gd name="connsiteY3" fmla="*/ 1948202 h 3258388"/>
              <a:gd name="connsiteX4" fmla="*/ 1707692 w 2441693"/>
              <a:gd name="connsiteY4" fmla="*/ 3251564 h 3258388"/>
              <a:gd name="connsiteX5" fmla="*/ 2144420 w 2441693"/>
              <a:gd name="connsiteY5" fmla="*/ 1750310 h 3258388"/>
              <a:gd name="connsiteX6" fmla="*/ 1926056 w 2441693"/>
              <a:gd name="connsiteY6" fmla="*/ 17045 h 3258388"/>
              <a:gd name="connsiteX7" fmla="*/ 1175429 w 2441693"/>
              <a:gd name="connsiteY7" fmla="*/ 153522 h 3258388"/>
              <a:gd name="connsiteX8" fmla="*/ 411154 w 2441693"/>
              <a:gd name="connsiteY8" fmla="*/ 23869 h 3258388"/>
              <a:gd name="connsiteX0" fmla="*/ 411154 w 2377348"/>
              <a:gd name="connsiteY0" fmla="*/ 23869 h 3258388"/>
              <a:gd name="connsiteX1" fmla="*/ 322444 w 2377348"/>
              <a:gd name="connsiteY1" fmla="*/ 1798077 h 3258388"/>
              <a:gd name="connsiteX2" fmla="*/ 704581 w 2377348"/>
              <a:gd name="connsiteY2" fmla="*/ 3258388 h 3258388"/>
              <a:gd name="connsiteX3" fmla="*/ 1216372 w 2377348"/>
              <a:gd name="connsiteY3" fmla="*/ 1948202 h 3258388"/>
              <a:gd name="connsiteX4" fmla="*/ 1707692 w 2377348"/>
              <a:gd name="connsiteY4" fmla="*/ 3251564 h 3258388"/>
              <a:gd name="connsiteX5" fmla="*/ 2144420 w 2377348"/>
              <a:gd name="connsiteY5" fmla="*/ 1750310 h 3258388"/>
              <a:gd name="connsiteX6" fmla="*/ 1926056 w 2377348"/>
              <a:gd name="connsiteY6" fmla="*/ 17045 h 3258388"/>
              <a:gd name="connsiteX7" fmla="*/ 1175429 w 2377348"/>
              <a:gd name="connsiteY7" fmla="*/ 153522 h 3258388"/>
              <a:gd name="connsiteX8" fmla="*/ 411154 w 2377348"/>
              <a:gd name="connsiteY8" fmla="*/ 23869 h 3258388"/>
              <a:gd name="connsiteX0" fmla="*/ 411154 w 2424220"/>
              <a:gd name="connsiteY0" fmla="*/ 23869 h 3258388"/>
              <a:gd name="connsiteX1" fmla="*/ 322444 w 2424220"/>
              <a:gd name="connsiteY1" fmla="*/ 1798077 h 3258388"/>
              <a:gd name="connsiteX2" fmla="*/ 704581 w 2424220"/>
              <a:gd name="connsiteY2" fmla="*/ 3258388 h 3258388"/>
              <a:gd name="connsiteX3" fmla="*/ 1216372 w 2424220"/>
              <a:gd name="connsiteY3" fmla="*/ 1948202 h 3258388"/>
              <a:gd name="connsiteX4" fmla="*/ 1707692 w 2424220"/>
              <a:gd name="connsiteY4" fmla="*/ 3251564 h 3258388"/>
              <a:gd name="connsiteX5" fmla="*/ 2144420 w 2424220"/>
              <a:gd name="connsiteY5" fmla="*/ 1750310 h 3258388"/>
              <a:gd name="connsiteX6" fmla="*/ 1926056 w 2424220"/>
              <a:gd name="connsiteY6" fmla="*/ 17045 h 3258388"/>
              <a:gd name="connsiteX7" fmla="*/ 1175429 w 2424220"/>
              <a:gd name="connsiteY7" fmla="*/ 153522 h 3258388"/>
              <a:gd name="connsiteX8" fmla="*/ 411154 w 2424220"/>
              <a:gd name="connsiteY8" fmla="*/ 23869 h 3258388"/>
              <a:gd name="connsiteX0" fmla="*/ 411154 w 2449010"/>
              <a:gd name="connsiteY0" fmla="*/ 23869 h 3258388"/>
              <a:gd name="connsiteX1" fmla="*/ 322444 w 2449010"/>
              <a:gd name="connsiteY1" fmla="*/ 1798077 h 3258388"/>
              <a:gd name="connsiteX2" fmla="*/ 704581 w 2449010"/>
              <a:gd name="connsiteY2" fmla="*/ 3258388 h 3258388"/>
              <a:gd name="connsiteX3" fmla="*/ 1216372 w 2449010"/>
              <a:gd name="connsiteY3" fmla="*/ 1948202 h 3258388"/>
              <a:gd name="connsiteX4" fmla="*/ 1707692 w 2449010"/>
              <a:gd name="connsiteY4" fmla="*/ 3251564 h 3258388"/>
              <a:gd name="connsiteX5" fmla="*/ 2144420 w 2449010"/>
              <a:gd name="connsiteY5" fmla="*/ 1750310 h 3258388"/>
              <a:gd name="connsiteX6" fmla="*/ 1926056 w 2449010"/>
              <a:gd name="connsiteY6" fmla="*/ 17045 h 3258388"/>
              <a:gd name="connsiteX7" fmla="*/ 1175429 w 2449010"/>
              <a:gd name="connsiteY7" fmla="*/ 153522 h 3258388"/>
              <a:gd name="connsiteX8" fmla="*/ 411154 w 2449010"/>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3593" h="3258388">
                <a:moveTo>
                  <a:pt x="411154" y="23869"/>
                </a:moveTo>
                <a:cubicBezTo>
                  <a:pt x="-257586" y="355964"/>
                  <a:pt x="22194" y="1036078"/>
                  <a:pt x="322444" y="1798077"/>
                </a:cubicBezTo>
                <a:cubicBezTo>
                  <a:pt x="338366" y="2660163"/>
                  <a:pt x="545357" y="3249289"/>
                  <a:pt x="704581" y="3258388"/>
                </a:cubicBezTo>
                <a:cubicBezTo>
                  <a:pt x="1018479" y="3247015"/>
                  <a:pt x="779644" y="1925457"/>
                  <a:pt x="1216372" y="1948202"/>
                </a:cubicBezTo>
                <a:cubicBezTo>
                  <a:pt x="1580313" y="1945929"/>
                  <a:pt x="1473406" y="3281133"/>
                  <a:pt x="1707692" y="3251564"/>
                </a:cubicBezTo>
                <a:cubicBezTo>
                  <a:pt x="2048886" y="3121910"/>
                  <a:pt x="2001118" y="2180214"/>
                  <a:pt x="2144420" y="1750310"/>
                </a:cubicBezTo>
                <a:cubicBezTo>
                  <a:pt x="2451495" y="1080432"/>
                  <a:pt x="2681232" y="64812"/>
                  <a:pt x="1926056" y="17045"/>
                </a:cubicBezTo>
                <a:lnTo>
                  <a:pt x="1175429" y="153522"/>
                </a:lnTo>
                <a:cubicBezTo>
                  <a:pt x="920671" y="110304"/>
                  <a:pt x="679560" y="-62566"/>
                  <a:pt x="411154" y="2386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2" name="Freeform 114">
            <a:extLst>
              <a:ext uri="{FF2B5EF4-FFF2-40B4-BE49-F238E27FC236}">
                <a16:creationId xmlns:a16="http://schemas.microsoft.com/office/drawing/2014/main" id="{6135946F-46B6-4FD3-8AEF-F2F19D834470}"/>
              </a:ext>
            </a:extLst>
          </p:cNvPr>
          <p:cNvSpPr>
            <a:spLocks noChangeAspect="1"/>
          </p:cNvSpPr>
          <p:nvPr/>
        </p:nvSpPr>
        <p:spPr>
          <a:xfrm>
            <a:off x="6726969" y="5058732"/>
            <a:ext cx="500459" cy="482634"/>
          </a:xfrm>
          <a:custGeom>
            <a:avLst/>
            <a:gdLst>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955441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745816" h="3316502">
                <a:moveTo>
                  <a:pt x="2500704" y="2026790"/>
                </a:moveTo>
                <a:cubicBezTo>
                  <a:pt x="2380149" y="2047261"/>
                  <a:pt x="2334656" y="2081381"/>
                  <a:pt x="2261868" y="2108676"/>
                </a:cubicBezTo>
                <a:cubicBezTo>
                  <a:pt x="2220926" y="2245154"/>
                  <a:pt x="2248220" y="2327040"/>
                  <a:pt x="2364227" y="2313393"/>
                </a:cubicBezTo>
                <a:cubicBezTo>
                  <a:pt x="2491606" y="2272450"/>
                  <a:pt x="2502979" y="2190563"/>
                  <a:pt x="2500704" y="2026790"/>
                </a:cubicBezTo>
                <a:close/>
                <a:moveTo>
                  <a:pt x="1245112" y="2026790"/>
                </a:moveTo>
                <a:cubicBezTo>
                  <a:pt x="1242837" y="2190563"/>
                  <a:pt x="1254210" y="2272450"/>
                  <a:pt x="1381589" y="2313393"/>
                </a:cubicBezTo>
                <a:cubicBezTo>
                  <a:pt x="1497596" y="2327040"/>
                  <a:pt x="1524890" y="2245154"/>
                  <a:pt x="1483948" y="2108676"/>
                </a:cubicBezTo>
                <a:cubicBezTo>
                  <a:pt x="1411160" y="2081381"/>
                  <a:pt x="1365667" y="2047261"/>
                  <a:pt x="1245112" y="2026790"/>
                </a:cubicBezTo>
                <a:close/>
                <a:moveTo>
                  <a:pt x="3185000" y="1670667"/>
                </a:moveTo>
                <a:cubicBezTo>
                  <a:pt x="3206444" y="1672444"/>
                  <a:pt x="3226596" y="1679339"/>
                  <a:pt x="3244509" y="1692418"/>
                </a:cubicBezTo>
                <a:cubicBezTo>
                  <a:pt x="3340044" y="1731086"/>
                  <a:pt x="3210389" y="1885761"/>
                  <a:pt x="3380986" y="1856191"/>
                </a:cubicBezTo>
                <a:cubicBezTo>
                  <a:pt x="3424203" y="1826621"/>
                  <a:pt x="3528837" y="1837994"/>
                  <a:pt x="3599350" y="1903959"/>
                </a:cubicBezTo>
                <a:cubicBezTo>
                  <a:pt x="3647117" y="1983571"/>
                  <a:pt x="3783594" y="2056359"/>
                  <a:pt x="3735827" y="2142795"/>
                </a:cubicBezTo>
                <a:cubicBezTo>
                  <a:pt x="3653941" y="2374806"/>
                  <a:pt x="3606173" y="2422574"/>
                  <a:pt x="3572054" y="2620466"/>
                </a:cubicBezTo>
                <a:cubicBezTo>
                  <a:pt x="3574328" y="2882048"/>
                  <a:pt x="3542485" y="3061744"/>
                  <a:pt x="3551583" y="3316502"/>
                </a:cubicBezTo>
                <a:lnTo>
                  <a:pt x="3292276" y="3302855"/>
                </a:lnTo>
                <a:cubicBezTo>
                  <a:pt x="3310472" y="3025350"/>
                  <a:pt x="3315022" y="2788789"/>
                  <a:pt x="3271804" y="2511284"/>
                </a:cubicBezTo>
                <a:cubicBezTo>
                  <a:pt x="3217213" y="2465791"/>
                  <a:pt x="3189917" y="2399828"/>
                  <a:pt x="3278628" y="2272449"/>
                </a:cubicBezTo>
                <a:cubicBezTo>
                  <a:pt x="3244509" y="2190562"/>
                  <a:pt x="3271804" y="2142795"/>
                  <a:pt x="3128502" y="2108675"/>
                </a:cubicBezTo>
                <a:cubicBezTo>
                  <a:pt x="3042066" y="2051809"/>
                  <a:pt x="2921512" y="2165541"/>
                  <a:pt x="2869195" y="2019965"/>
                </a:cubicBezTo>
                <a:cubicBezTo>
                  <a:pt x="2821427" y="1896567"/>
                  <a:pt x="3034887" y="1658228"/>
                  <a:pt x="3185000" y="1670667"/>
                </a:cubicBezTo>
                <a:close/>
                <a:moveTo>
                  <a:pt x="560816" y="1670667"/>
                </a:moveTo>
                <a:cubicBezTo>
                  <a:pt x="710929" y="1658228"/>
                  <a:pt x="924389" y="1896567"/>
                  <a:pt x="876621" y="2019965"/>
                </a:cubicBezTo>
                <a:cubicBezTo>
                  <a:pt x="824304" y="2165541"/>
                  <a:pt x="703750" y="2051809"/>
                  <a:pt x="617314" y="2108675"/>
                </a:cubicBezTo>
                <a:cubicBezTo>
                  <a:pt x="474012" y="2142795"/>
                  <a:pt x="501307" y="2190562"/>
                  <a:pt x="467188" y="2272449"/>
                </a:cubicBezTo>
                <a:cubicBezTo>
                  <a:pt x="555899" y="2399828"/>
                  <a:pt x="528603" y="2465791"/>
                  <a:pt x="474012" y="2511284"/>
                </a:cubicBezTo>
                <a:cubicBezTo>
                  <a:pt x="430794" y="2788789"/>
                  <a:pt x="435344" y="3025350"/>
                  <a:pt x="453540" y="3302855"/>
                </a:cubicBezTo>
                <a:lnTo>
                  <a:pt x="194233" y="3316502"/>
                </a:lnTo>
                <a:cubicBezTo>
                  <a:pt x="203331" y="3061744"/>
                  <a:pt x="171488" y="2882048"/>
                  <a:pt x="173762" y="2620466"/>
                </a:cubicBezTo>
                <a:cubicBezTo>
                  <a:pt x="139643" y="2422574"/>
                  <a:pt x="91875" y="2374806"/>
                  <a:pt x="9989" y="2142795"/>
                </a:cubicBezTo>
                <a:cubicBezTo>
                  <a:pt x="-37778" y="2056359"/>
                  <a:pt x="98699" y="1983571"/>
                  <a:pt x="146466" y="1903959"/>
                </a:cubicBezTo>
                <a:cubicBezTo>
                  <a:pt x="216979" y="1837994"/>
                  <a:pt x="321613" y="1826621"/>
                  <a:pt x="364830" y="1856191"/>
                </a:cubicBezTo>
                <a:cubicBezTo>
                  <a:pt x="535427" y="1885761"/>
                  <a:pt x="405772" y="1731086"/>
                  <a:pt x="501307" y="1692418"/>
                </a:cubicBezTo>
                <a:cubicBezTo>
                  <a:pt x="519220" y="1679339"/>
                  <a:pt x="539372" y="1672444"/>
                  <a:pt x="560816" y="1670667"/>
                </a:cubicBezTo>
                <a:close/>
                <a:moveTo>
                  <a:pt x="2609647" y="1003649"/>
                </a:moveTo>
                <a:cubicBezTo>
                  <a:pt x="2444889" y="994437"/>
                  <a:pt x="2381715" y="1312839"/>
                  <a:pt x="2234575" y="1385343"/>
                </a:cubicBezTo>
                <a:cubicBezTo>
                  <a:pt x="2013936" y="1460406"/>
                  <a:pt x="1963895" y="1651474"/>
                  <a:pt x="1968444" y="1951725"/>
                </a:cubicBezTo>
                <a:cubicBezTo>
                  <a:pt x="1979817" y="2035887"/>
                  <a:pt x="2134492" y="1956274"/>
                  <a:pt x="2248223" y="1897134"/>
                </a:cubicBezTo>
                <a:cubicBezTo>
                  <a:pt x="2393799" y="1812972"/>
                  <a:pt x="2839626" y="1121486"/>
                  <a:pt x="2644008" y="1010029"/>
                </a:cubicBezTo>
                <a:cubicBezTo>
                  <a:pt x="2632066" y="1006333"/>
                  <a:pt x="2620631" y="1004263"/>
                  <a:pt x="2609647" y="1003649"/>
                </a:cubicBezTo>
                <a:close/>
                <a:moveTo>
                  <a:pt x="1136169" y="1003649"/>
                </a:moveTo>
                <a:cubicBezTo>
                  <a:pt x="1125185" y="1004263"/>
                  <a:pt x="1113750" y="1006333"/>
                  <a:pt x="1101808" y="1010029"/>
                </a:cubicBezTo>
                <a:cubicBezTo>
                  <a:pt x="906190" y="1121486"/>
                  <a:pt x="1352017" y="1812972"/>
                  <a:pt x="1497593" y="1897134"/>
                </a:cubicBezTo>
                <a:cubicBezTo>
                  <a:pt x="1611324" y="1956274"/>
                  <a:pt x="1765999" y="2035887"/>
                  <a:pt x="1777372" y="1951725"/>
                </a:cubicBezTo>
                <a:cubicBezTo>
                  <a:pt x="1781921" y="1651474"/>
                  <a:pt x="1731880" y="1460406"/>
                  <a:pt x="1511241" y="1385343"/>
                </a:cubicBezTo>
                <a:cubicBezTo>
                  <a:pt x="1364101" y="1312839"/>
                  <a:pt x="1300927" y="994437"/>
                  <a:pt x="1136169" y="1003649"/>
                </a:cubicBezTo>
                <a:close/>
                <a:moveTo>
                  <a:pt x="665081" y="96"/>
                </a:moveTo>
                <a:cubicBezTo>
                  <a:pt x="1486802" y="-2174"/>
                  <a:pt x="1309537" y="573200"/>
                  <a:pt x="1862679" y="634117"/>
                </a:cubicBezTo>
                <a:cubicBezTo>
                  <a:pt x="2415888" y="573192"/>
                  <a:pt x="2259021" y="-2174"/>
                  <a:pt x="3080735" y="96"/>
                </a:cubicBezTo>
                <a:cubicBezTo>
                  <a:pt x="3608448" y="-9003"/>
                  <a:pt x="3767673" y="636991"/>
                  <a:pt x="3619822" y="921320"/>
                </a:cubicBezTo>
                <a:cubicBezTo>
                  <a:pt x="3590251" y="1010030"/>
                  <a:pt x="3519739" y="941793"/>
                  <a:pt x="3456049" y="955441"/>
                </a:cubicBezTo>
                <a:cubicBezTo>
                  <a:pt x="3416937" y="1011300"/>
                  <a:pt x="3385716" y="1096130"/>
                  <a:pt x="3370271" y="1159232"/>
                </a:cubicBezTo>
                <a:lnTo>
                  <a:pt x="3189917" y="1317105"/>
                </a:lnTo>
                <a:cubicBezTo>
                  <a:pt x="3271804" y="1426286"/>
                  <a:pt x="3258156" y="1555942"/>
                  <a:pt x="3155798" y="1596884"/>
                </a:cubicBezTo>
                <a:cubicBezTo>
                  <a:pt x="2973828" y="1651475"/>
                  <a:pt x="2866920" y="1726538"/>
                  <a:pt x="2848723" y="1842544"/>
                </a:cubicBezTo>
                <a:cubicBezTo>
                  <a:pt x="2830525" y="2001768"/>
                  <a:pt x="2832803" y="2481714"/>
                  <a:pt x="2650831" y="2518108"/>
                </a:cubicBezTo>
                <a:cubicBezTo>
                  <a:pt x="2498431" y="2522657"/>
                  <a:pt x="2373325" y="2513559"/>
                  <a:pt x="2193630" y="2531756"/>
                </a:cubicBezTo>
                <a:cubicBezTo>
                  <a:pt x="2088997" y="2522657"/>
                  <a:pt x="1998012" y="2349785"/>
                  <a:pt x="1941147" y="2211033"/>
                </a:cubicBezTo>
                <a:lnTo>
                  <a:pt x="1872908" y="2313392"/>
                </a:lnTo>
                <a:lnTo>
                  <a:pt x="1804669" y="2211033"/>
                </a:lnTo>
                <a:cubicBezTo>
                  <a:pt x="1747804" y="2349785"/>
                  <a:pt x="1656819" y="2522657"/>
                  <a:pt x="1552186" y="2531756"/>
                </a:cubicBezTo>
                <a:cubicBezTo>
                  <a:pt x="1372491" y="2513559"/>
                  <a:pt x="1247385" y="2522657"/>
                  <a:pt x="1094985" y="2518108"/>
                </a:cubicBezTo>
                <a:cubicBezTo>
                  <a:pt x="913013" y="2481714"/>
                  <a:pt x="915291" y="2001768"/>
                  <a:pt x="897093" y="1842544"/>
                </a:cubicBezTo>
                <a:cubicBezTo>
                  <a:pt x="878896" y="1726538"/>
                  <a:pt x="771988" y="1651475"/>
                  <a:pt x="590018" y="1596884"/>
                </a:cubicBezTo>
                <a:cubicBezTo>
                  <a:pt x="487660" y="1555942"/>
                  <a:pt x="474012" y="1426286"/>
                  <a:pt x="555899" y="1317105"/>
                </a:cubicBezTo>
                <a:cubicBezTo>
                  <a:pt x="497354" y="1247580"/>
                  <a:pt x="494034" y="1228756"/>
                  <a:pt x="380265" y="1173717"/>
                </a:cubicBezTo>
                <a:cubicBezTo>
                  <a:pt x="350099" y="1122687"/>
                  <a:pt x="319933" y="1057172"/>
                  <a:pt x="289767" y="1006142"/>
                </a:cubicBezTo>
                <a:cubicBezTo>
                  <a:pt x="226077" y="992494"/>
                  <a:pt x="155565" y="1010030"/>
                  <a:pt x="125994" y="921320"/>
                </a:cubicBezTo>
                <a:cubicBezTo>
                  <a:pt x="-21857" y="636991"/>
                  <a:pt x="137368" y="-9003"/>
                  <a:pt x="665081" y="9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Tree>
    <p:extLst>
      <p:ext uri="{BB962C8B-B14F-4D97-AF65-F5344CB8AC3E}">
        <p14:creationId xmlns:p14="http://schemas.microsoft.com/office/powerpoint/2010/main" val="31821937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4D60303F-74E6-469E-84C7-10E9F8D5FBC2}"/>
              </a:ext>
            </a:extLst>
          </p:cNvPr>
          <p:cNvSpPr txBox="1"/>
          <p:nvPr/>
        </p:nvSpPr>
        <p:spPr>
          <a:xfrm>
            <a:off x="5691887" y="401988"/>
            <a:ext cx="3816424" cy="1938992"/>
          </a:xfrm>
          <a:prstGeom prst="rect">
            <a:avLst/>
          </a:prstGeom>
          <a:noFill/>
        </p:spPr>
        <p:txBody>
          <a:bodyPr wrap="square" rtlCol="0">
            <a:spAutoFit/>
          </a:bodyPr>
          <a:lstStyle/>
          <a:p>
            <a:pPr algn="r" rtl="1"/>
            <a:r>
              <a:rPr lang="fa-IR" altLang="ko-KR" sz="4000" b="1" dirty="0">
                <a:solidFill>
                  <a:schemeClr val="tx1">
                    <a:lumMod val="75000"/>
                    <a:lumOff val="25000"/>
                  </a:schemeClr>
                </a:solidFill>
                <a:latin typeface="+mj-lt"/>
                <a:cs typeface="B Nazanin" panose="00000400000000000000" pitchFamily="2" charset="-78"/>
              </a:rPr>
              <a:t>ارائه</a:t>
            </a:r>
          </a:p>
          <a:p>
            <a:pPr algn="r" rtl="1"/>
            <a:r>
              <a:rPr lang="fa-IR" altLang="ko-KR" sz="4000" b="1" dirty="0">
                <a:solidFill>
                  <a:schemeClr val="tx1">
                    <a:lumMod val="75000"/>
                    <a:lumOff val="25000"/>
                  </a:schemeClr>
                </a:solidFill>
                <a:latin typeface="+mj-lt"/>
                <a:cs typeface="B Nazanin" panose="00000400000000000000" pitchFamily="2" charset="-78"/>
              </a:rPr>
              <a:t> </a:t>
            </a:r>
            <a:r>
              <a:rPr lang="fa-IR" altLang="ko-KR" sz="4000" b="1" dirty="0">
                <a:solidFill>
                  <a:schemeClr val="accent2">
                    <a:lumMod val="50000"/>
                  </a:schemeClr>
                </a:solidFill>
                <a:latin typeface="+mj-lt"/>
                <a:cs typeface="B Nazanin" panose="00000400000000000000" pitchFamily="2" charset="-78"/>
              </a:rPr>
              <a:t>پاورپوینت</a:t>
            </a:r>
          </a:p>
          <a:p>
            <a:pPr algn="r" rtl="1"/>
            <a:r>
              <a:rPr lang="fa-IR" altLang="ko-KR" sz="4000" b="1" dirty="0">
                <a:solidFill>
                  <a:schemeClr val="tx1">
                    <a:lumMod val="75000"/>
                    <a:lumOff val="25000"/>
                  </a:schemeClr>
                </a:solidFill>
                <a:latin typeface="+mj-lt"/>
                <a:cs typeface="B Nazanin" panose="00000400000000000000" pitchFamily="2" charset="-78"/>
              </a:rPr>
              <a:t> ساده</a:t>
            </a:r>
            <a:endParaRPr lang="ko-KR" altLang="en-US" sz="4000" b="1" dirty="0">
              <a:solidFill>
                <a:schemeClr val="tx1">
                  <a:lumMod val="75000"/>
                  <a:lumOff val="25000"/>
                </a:schemeClr>
              </a:solidFill>
              <a:latin typeface="+mj-lt"/>
              <a:cs typeface="B Nazanin" panose="00000400000000000000" pitchFamily="2" charset="-78"/>
            </a:endParaRPr>
          </a:p>
        </p:txBody>
      </p:sp>
      <p:grpSp>
        <p:nvGrpSpPr>
          <p:cNvPr id="44" name="Group 43">
            <a:extLst>
              <a:ext uri="{FF2B5EF4-FFF2-40B4-BE49-F238E27FC236}">
                <a16:creationId xmlns:a16="http://schemas.microsoft.com/office/drawing/2014/main" id="{46659F5D-5508-4899-98E5-1E281E4FF9B7}"/>
              </a:ext>
            </a:extLst>
          </p:cNvPr>
          <p:cNvGrpSpPr/>
          <p:nvPr/>
        </p:nvGrpSpPr>
        <p:grpSpPr>
          <a:xfrm>
            <a:off x="6648823" y="2679861"/>
            <a:ext cx="4714503" cy="711368"/>
            <a:chOff x="3017859" y="4310610"/>
            <a:chExt cx="1870812" cy="711368"/>
          </a:xfrm>
        </p:grpSpPr>
        <p:sp>
          <p:nvSpPr>
            <p:cNvPr id="45" name="TextBox 44">
              <a:extLst>
                <a:ext uri="{FF2B5EF4-FFF2-40B4-BE49-F238E27FC236}">
                  <a16:creationId xmlns:a16="http://schemas.microsoft.com/office/drawing/2014/main" id="{AA545726-02AA-41D9-AD21-90B6E3CF6911}"/>
                </a:ext>
              </a:extLst>
            </p:cNvPr>
            <p:cNvSpPr txBox="1"/>
            <p:nvPr/>
          </p:nvSpPr>
          <p:spPr>
            <a:xfrm>
              <a:off x="3021856" y="4560313"/>
              <a:ext cx="186681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46" name="TextBox 45">
              <a:extLst>
                <a:ext uri="{FF2B5EF4-FFF2-40B4-BE49-F238E27FC236}">
                  <a16:creationId xmlns:a16="http://schemas.microsoft.com/office/drawing/2014/main" id="{3D5735EC-47C9-4602-936D-09729C6D58A8}"/>
                </a:ext>
              </a:extLst>
            </p:cNvPr>
            <p:cNvSpPr txBox="1"/>
            <p:nvPr/>
          </p:nvSpPr>
          <p:spPr>
            <a:xfrm>
              <a:off x="3017859" y="4310610"/>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47" name="Group 46">
            <a:extLst>
              <a:ext uri="{FF2B5EF4-FFF2-40B4-BE49-F238E27FC236}">
                <a16:creationId xmlns:a16="http://schemas.microsoft.com/office/drawing/2014/main" id="{9A473932-663C-463A-AB81-FA01E041387B}"/>
              </a:ext>
            </a:extLst>
          </p:cNvPr>
          <p:cNvGrpSpPr/>
          <p:nvPr/>
        </p:nvGrpSpPr>
        <p:grpSpPr>
          <a:xfrm>
            <a:off x="6648823" y="3565055"/>
            <a:ext cx="4714503" cy="711368"/>
            <a:chOff x="3017859" y="4310610"/>
            <a:chExt cx="1870812" cy="711368"/>
          </a:xfrm>
        </p:grpSpPr>
        <p:sp>
          <p:nvSpPr>
            <p:cNvPr id="48" name="TextBox 47">
              <a:extLst>
                <a:ext uri="{FF2B5EF4-FFF2-40B4-BE49-F238E27FC236}">
                  <a16:creationId xmlns:a16="http://schemas.microsoft.com/office/drawing/2014/main" id="{1C268DA2-4BF5-4D6B-8061-25BBC82F6555}"/>
                </a:ext>
              </a:extLst>
            </p:cNvPr>
            <p:cNvSpPr txBox="1"/>
            <p:nvPr/>
          </p:nvSpPr>
          <p:spPr>
            <a:xfrm>
              <a:off x="3021856" y="4560313"/>
              <a:ext cx="186681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49" name="TextBox 48">
              <a:extLst>
                <a:ext uri="{FF2B5EF4-FFF2-40B4-BE49-F238E27FC236}">
                  <a16:creationId xmlns:a16="http://schemas.microsoft.com/office/drawing/2014/main" id="{2BD2A905-13E5-4872-AFDB-9E3DB52DF8C0}"/>
                </a:ext>
              </a:extLst>
            </p:cNvPr>
            <p:cNvSpPr txBox="1"/>
            <p:nvPr/>
          </p:nvSpPr>
          <p:spPr>
            <a:xfrm>
              <a:off x="3017859" y="4310610"/>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50" name="Group 49">
            <a:extLst>
              <a:ext uri="{FF2B5EF4-FFF2-40B4-BE49-F238E27FC236}">
                <a16:creationId xmlns:a16="http://schemas.microsoft.com/office/drawing/2014/main" id="{CCF5C550-D605-4D37-A88D-0C7A9C168214}"/>
              </a:ext>
            </a:extLst>
          </p:cNvPr>
          <p:cNvGrpSpPr/>
          <p:nvPr/>
        </p:nvGrpSpPr>
        <p:grpSpPr>
          <a:xfrm>
            <a:off x="6648823" y="4450251"/>
            <a:ext cx="4714503" cy="711368"/>
            <a:chOff x="3017859" y="4310610"/>
            <a:chExt cx="1870812" cy="711368"/>
          </a:xfrm>
        </p:grpSpPr>
        <p:sp>
          <p:nvSpPr>
            <p:cNvPr id="51" name="TextBox 50">
              <a:extLst>
                <a:ext uri="{FF2B5EF4-FFF2-40B4-BE49-F238E27FC236}">
                  <a16:creationId xmlns:a16="http://schemas.microsoft.com/office/drawing/2014/main" id="{1E545EF7-3DFF-4FF9-8646-EFCD03FA7A7B}"/>
                </a:ext>
              </a:extLst>
            </p:cNvPr>
            <p:cNvSpPr txBox="1"/>
            <p:nvPr/>
          </p:nvSpPr>
          <p:spPr>
            <a:xfrm>
              <a:off x="3021856" y="4560313"/>
              <a:ext cx="186681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64504754-99DD-4BA5-B225-154FA487374B}"/>
                </a:ext>
              </a:extLst>
            </p:cNvPr>
            <p:cNvSpPr txBox="1"/>
            <p:nvPr/>
          </p:nvSpPr>
          <p:spPr>
            <a:xfrm>
              <a:off x="3017859" y="4310610"/>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53" name="Oval 52">
            <a:extLst>
              <a:ext uri="{FF2B5EF4-FFF2-40B4-BE49-F238E27FC236}">
                <a16:creationId xmlns:a16="http://schemas.microsoft.com/office/drawing/2014/main" id="{D1D31871-B274-4926-A076-01D015BADCD9}"/>
              </a:ext>
            </a:extLst>
          </p:cNvPr>
          <p:cNvSpPr/>
          <p:nvPr/>
        </p:nvSpPr>
        <p:spPr>
          <a:xfrm>
            <a:off x="5729753" y="2711511"/>
            <a:ext cx="648072" cy="648072"/>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4" name="Oval 53">
            <a:extLst>
              <a:ext uri="{FF2B5EF4-FFF2-40B4-BE49-F238E27FC236}">
                <a16:creationId xmlns:a16="http://schemas.microsoft.com/office/drawing/2014/main" id="{D411C76F-73EC-4544-BC7F-3A0FF697B4BC}"/>
              </a:ext>
            </a:extLst>
          </p:cNvPr>
          <p:cNvSpPr/>
          <p:nvPr/>
        </p:nvSpPr>
        <p:spPr>
          <a:xfrm>
            <a:off x="5729753" y="3596705"/>
            <a:ext cx="648072" cy="648072"/>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5" name="Oval 54">
            <a:extLst>
              <a:ext uri="{FF2B5EF4-FFF2-40B4-BE49-F238E27FC236}">
                <a16:creationId xmlns:a16="http://schemas.microsoft.com/office/drawing/2014/main" id="{C2EF2EB8-ED3F-43F3-B930-A5A7893F2E2F}"/>
              </a:ext>
            </a:extLst>
          </p:cNvPr>
          <p:cNvSpPr/>
          <p:nvPr/>
        </p:nvSpPr>
        <p:spPr>
          <a:xfrm>
            <a:off x="5729753" y="4481900"/>
            <a:ext cx="648072" cy="648072"/>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nvGrpSpPr>
          <p:cNvPr id="56" name="Group 55">
            <a:extLst>
              <a:ext uri="{FF2B5EF4-FFF2-40B4-BE49-F238E27FC236}">
                <a16:creationId xmlns:a16="http://schemas.microsoft.com/office/drawing/2014/main" id="{40432ECE-9450-4297-874D-A9E352F3D162}"/>
              </a:ext>
            </a:extLst>
          </p:cNvPr>
          <p:cNvGrpSpPr/>
          <p:nvPr/>
        </p:nvGrpSpPr>
        <p:grpSpPr>
          <a:xfrm>
            <a:off x="6648823" y="5335445"/>
            <a:ext cx="4714503" cy="711368"/>
            <a:chOff x="3017859" y="4310610"/>
            <a:chExt cx="1870812" cy="711368"/>
          </a:xfrm>
        </p:grpSpPr>
        <p:sp>
          <p:nvSpPr>
            <p:cNvPr id="57" name="TextBox 56">
              <a:extLst>
                <a:ext uri="{FF2B5EF4-FFF2-40B4-BE49-F238E27FC236}">
                  <a16:creationId xmlns:a16="http://schemas.microsoft.com/office/drawing/2014/main" id="{3F4445D1-8DFF-40A0-BDC7-A3FF9E880CB9}"/>
                </a:ext>
              </a:extLst>
            </p:cNvPr>
            <p:cNvSpPr txBox="1"/>
            <p:nvPr/>
          </p:nvSpPr>
          <p:spPr>
            <a:xfrm>
              <a:off x="3021856" y="4560313"/>
              <a:ext cx="186681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58" name="TextBox 57">
              <a:extLst>
                <a:ext uri="{FF2B5EF4-FFF2-40B4-BE49-F238E27FC236}">
                  <a16:creationId xmlns:a16="http://schemas.microsoft.com/office/drawing/2014/main" id="{0907D866-366C-4E70-8277-30937A7F8931}"/>
                </a:ext>
              </a:extLst>
            </p:cNvPr>
            <p:cNvSpPr txBox="1"/>
            <p:nvPr/>
          </p:nvSpPr>
          <p:spPr>
            <a:xfrm>
              <a:off x="3017859" y="4310610"/>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59" name="Oval 58">
            <a:extLst>
              <a:ext uri="{FF2B5EF4-FFF2-40B4-BE49-F238E27FC236}">
                <a16:creationId xmlns:a16="http://schemas.microsoft.com/office/drawing/2014/main" id="{3F15649E-4A9E-4AF5-AA96-399E651316E8}"/>
              </a:ext>
            </a:extLst>
          </p:cNvPr>
          <p:cNvSpPr/>
          <p:nvPr/>
        </p:nvSpPr>
        <p:spPr>
          <a:xfrm>
            <a:off x="5729753" y="5367095"/>
            <a:ext cx="648072" cy="648072"/>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0" name="Freeform 9">
            <a:extLst>
              <a:ext uri="{FF2B5EF4-FFF2-40B4-BE49-F238E27FC236}">
                <a16:creationId xmlns:a16="http://schemas.microsoft.com/office/drawing/2014/main" id="{E1EA76C2-84CB-4F16-8D8C-1F30E4D395C0}"/>
              </a:ext>
            </a:extLst>
          </p:cNvPr>
          <p:cNvSpPr>
            <a:spLocks noEditPoints="1"/>
          </p:cNvSpPr>
          <p:nvPr/>
        </p:nvSpPr>
        <p:spPr bwMode="auto">
          <a:xfrm>
            <a:off x="5913819" y="3737515"/>
            <a:ext cx="279942" cy="393830"/>
          </a:xfrm>
          <a:custGeom>
            <a:avLst/>
            <a:gdLst>
              <a:gd name="T0" fmla="*/ 2311 w 2753"/>
              <a:gd name="T1" fmla="*/ 580 h 3873"/>
              <a:gd name="T2" fmla="*/ 2433 w 2753"/>
              <a:gd name="T3" fmla="*/ 735 h 3873"/>
              <a:gd name="T4" fmla="*/ 2415 w 2753"/>
              <a:gd name="T5" fmla="*/ 948 h 3873"/>
              <a:gd name="T6" fmla="*/ 2253 w 2753"/>
              <a:gd name="T7" fmla="*/ 1073 h 3873"/>
              <a:gd name="T8" fmla="*/ 2037 w 2753"/>
              <a:gd name="T9" fmla="*/ 1138 h 3873"/>
              <a:gd name="T10" fmla="*/ 1946 w 2753"/>
              <a:gd name="T11" fmla="*/ 1260 h 3873"/>
              <a:gd name="T12" fmla="*/ 2039 w 2753"/>
              <a:gd name="T13" fmla="*/ 1346 h 3873"/>
              <a:gd name="T14" fmla="*/ 2400 w 2753"/>
              <a:gd name="T15" fmla="*/ 1671 h 3873"/>
              <a:gd name="T16" fmla="*/ 2649 w 2753"/>
              <a:gd name="T17" fmla="*/ 2118 h 3873"/>
              <a:gd name="T18" fmla="*/ 2746 w 2753"/>
              <a:gd name="T19" fmla="*/ 2586 h 3873"/>
              <a:gd name="T20" fmla="*/ 2739 w 2753"/>
              <a:gd name="T21" fmla="*/ 3028 h 3873"/>
              <a:gd name="T22" fmla="*/ 2671 w 2753"/>
              <a:gd name="T23" fmla="*/ 3397 h 3873"/>
              <a:gd name="T24" fmla="*/ 2597 w 2753"/>
              <a:gd name="T25" fmla="*/ 3648 h 3873"/>
              <a:gd name="T26" fmla="*/ 2533 w 2753"/>
              <a:gd name="T27" fmla="*/ 3764 h 3873"/>
              <a:gd name="T28" fmla="*/ 2319 w 2753"/>
              <a:gd name="T29" fmla="*/ 3855 h 3873"/>
              <a:gd name="T30" fmla="*/ 1959 w 2753"/>
              <a:gd name="T31" fmla="*/ 3868 h 3873"/>
              <a:gd name="T32" fmla="*/ 1531 w 2753"/>
              <a:gd name="T33" fmla="*/ 3768 h 3873"/>
              <a:gd name="T34" fmla="*/ 1146 w 2753"/>
              <a:gd name="T35" fmla="*/ 3597 h 3873"/>
              <a:gd name="T36" fmla="*/ 846 w 2753"/>
              <a:gd name="T37" fmla="*/ 3420 h 3873"/>
              <a:gd name="T38" fmla="*/ 669 w 2753"/>
              <a:gd name="T39" fmla="*/ 3297 h 3873"/>
              <a:gd name="T40" fmla="*/ 562 w 2753"/>
              <a:gd name="T41" fmla="*/ 3206 h 3873"/>
              <a:gd name="T42" fmla="*/ 189 w 2753"/>
              <a:gd name="T43" fmla="*/ 2718 h 3873"/>
              <a:gd name="T44" fmla="*/ 0 w 2753"/>
              <a:gd name="T45" fmla="*/ 2148 h 3873"/>
              <a:gd name="T46" fmla="*/ 79 w 2753"/>
              <a:gd name="T47" fmla="*/ 1729 h 3873"/>
              <a:gd name="T48" fmla="*/ 217 w 2753"/>
              <a:gd name="T49" fmla="*/ 1491 h 3873"/>
              <a:gd name="T50" fmla="*/ 319 w 2753"/>
              <a:gd name="T51" fmla="*/ 1380 h 3873"/>
              <a:gd name="T52" fmla="*/ 368 w 2753"/>
              <a:gd name="T53" fmla="*/ 1135 h 3873"/>
              <a:gd name="T54" fmla="*/ 353 w 2753"/>
              <a:gd name="T55" fmla="*/ 831 h 3873"/>
              <a:gd name="T56" fmla="*/ 384 w 2753"/>
              <a:gd name="T57" fmla="*/ 675 h 3873"/>
              <a:gd name="T58" fmla="*/ 559 w 2753"/>
              <a:gd name="T59" fmla="*/ 591 h 3873"/>
              <a:gd name="T60" fmla="*/ 699 w 2753"/>
              <a:gd name="T61" fmla="*/ 664 h 3873"/>
              <a:gd name="T62" fmla="*/ 769 w 2753"/>
              <a:gd name="T63" fmla="*/ 866 h 3873"/>
              <a:gd name="T64" fmla="*/ 791 w 2753"/>
              <a:gd name="T65" fmla="*/ 1115 h 3873"/>
              <a:gd name="T66" fmla="*/ 1008 w 2753"/>
              <a:gd name="T67" fmla="*/ 1053 h 3873"/>
              <a:gd name="T68" fmla="*/ 1433 w 2753"/>
              <a:gd name="T69" fmla="*/ 700 h 3873"/>
              <a:gd name="T70" fmla="*/ 1737 w 2753"/>
              <a:gd name="T71" fmla="*/ 600 h 3873"/>
              <a:gd name="T72" fmla="*/ 2062 w 2753"/>
              <a:gd name="T73" fmla="*/ 557 h 3873"/>
              <a:gd name="T74" fmla="*/ 1277 w 2753"/>
              <a:gd name="T75" fmla="*/ 18 h 3873"/>
              <a:gd name="T76" fmla="*/ 1315 w 2753"/>
              <a:gd name="T77" fmla="*/ 111 h 3873"/>
              <a:gd name="T78" fmla="*/ 1329 w 2753"/>
              <a:gd name="T79" fmla="*/ 229 h 3873"/>
              <a:gd name="T80" fmla="*/ 1389 w 2753"/>
              <a:gd name="T81" fmla="*/ 278 h 3873"/>
              <a:gd name="T82" fmla="*/ 1471 w 2753"/>
              <a:gd name="T83" fmla="*/ 138 h 3873"/>
              <a:gd name="T84" fmla="*/ 1600 w 2753"/>
              <a:gd name="T85" fmla="*/ 22 h 3873"/>
              <a:gd name="T86" fmla="*/ 1671 w 2753"/>
              <a:gd name="T87" fmla="*/ 108 h 3873"/>
              <a:gd name="T88" fmla="*/ 1649 w 2753"/>
              <a:gd name="T89" fmla="*/ 249 h 3873"/>
              <a:gd name="T90" fmla="*/ 1666 w 2753"/>
              <a:gd name="T91" fmla="*/ 408 h 3873"/>
              <a:gd name="T92" fmla="*/ 1775 w 2753"/>
              <a:gd name="T93" fmla="*/ 511 h 3873"/>
              <a:gd name="T94" fmla="*/ 1529 w 2753"/>
              <a:gd name="T95" fmla="*/ 580 h 3873"/>
              <a:gd name="T96" fmla="*/ 1239 w 2753"/>
              <a:gd name="T97" fmla="*/ 735 h 3873"/>
              <a:gd name="T98" fmla="*/ 995 w 2753"/>
              <a:gd name="T99" fmla="*/ 958 h 3873"/>
              <a:gd name="T100" fmla="*/ 871 w 2753"/>
              <a:gd name="T101" fmla="*/ 1124 h 3873"/>
              <a:gd name="T102" fmla="*/ 855 w 2753"/>
              <a:gd name="T103" fmla="*/ 1100 h 3873"/>
              <a:gd name="T104" fmla="*/ 826 w 2753"/>
              <a:gd name="T105" fmla="*/ 798 h 3873"/>
              <a:gd name="T106" fmla="*/ 837 w 2753"/>
              <a:gd name="T107" fmla="*/ 658 h 3873"/>
              <a:gd name="T108" fmla="*/ 897 w 2753"/>
              <a:gd name="T109" fmla="*/ 555 h 3873"/>
              <a:gd name="T110" fmla="*/ 704 w 2753"/>
              <a:gd name="T111" fmla="*/ 437 h 3873"/>
              <a:gd name="T112" fmla="*/ 609 w 2753"/>
              <a:gd name="T113" fmla="*/ 320 h 3873"/>
              <a:gd name="T114" fmla="*/ 691 w 2753"/>
              <a:gd name="T115" fmla="*/ 206 h 3873"/>
              <a:gd name="T116" fmla="*/ 886 w 2753"/>
              <a:gd name="T117" fmla="*/ 251 h 3873"/>
              <a:gd name="T118" fmla="*/ 1144 w 2753"/>
              <a:gd name="T119" fmla="*/ 375 h 3873"/>
              <a:gd name="T120" fmla="*/ 1115 w 2753"/>
              <a:gd name="T121" fmla="*/ 189 h 3873"/>
              <a:gd name="T122" fmla="*/ 1120 w 2753"/>
              <a:gd name="T123" fmla="*/ 38 h 3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53" h="3873">
                <a:moveTo>
                  <a:pt x="2122" y="555"/>
                </a:moveTo>
                <a:lnTo>
                  <a:pt x="2180" y="557"/>
                </a:lnTo>
                <a:lnTo>
                  <a:pt x="2231" y="560"/>
                </a:lnTo>
                <a:lnTo>
                  <a:pt x="2275" y="568"/>
                </a:lnTo>
                <a:lnTo>
                  <a:pt x="2311" y="580"/>
                </a:lnTo>
                <a:lnTo>
                  <a:pt x="2346" y="598"/>
                </a:lnTo>
                <a:lnTo>
                  <a:pt x="2375" y="626"/>
                </a:lnTo>
                <a:lnTo>
                  <a:pt x="2399" y="658"/>
                </a:lnTo>
                <a:lnTo>
                  <a:pt x="2419" y="695"/>
                </a:lnTo>
                <a:lnTo>
                  <a:pt x="2433" y="735"/>
                </a:lnTo>
                <a:lnTo>
                  <a:pt x="2442" y="777"/>
                </a:lnTo>
                <a:lnTo>
                  <a:pt x="2444" y="820"/>
                </a:lnTo>
                <a:lnTo>
                  <a:pt x="2440" y="864"/>
                </a:lnTo>
                <a:lnTo>
                  <a:pt x="2431" y="908"/>
                </a:lnTo>
                <a:lnTo>
                  <a:pt x="2415" y="948"/>
                </a:lnTo>
                <a:lnTo>
                  <a:pt x="2391" y="984"/>
                </a:lnTo>
                <a:lnTo>
                  <a:pt x="2364" y="1013"/>
                </a:lnTo>
                <a:lnTo>
                  <a:pt x="2331" y="1037"/>
                </a:lnTo>
                <a:lnTo>
                  <a:pt x="2293" y="1057"/>
                </a:lnTo>
                <a:lnTo>
                  <a:pt x="2253" y="1073"/>
                </a:lnTo>
                <a:lnTo>
                  <a:pt x="2211" y="1086"/>
                </a:lnTo>
                <a:lnTo>
                  <a:pt x="2166" y="1098"/>
                </a:lnTo>
                <a:lnTo>
                  <a:pt x="2122" y="1111"/>
                </a:lnTo>
                <a:lnTo>
                  <a:pt x="2079" y="1124"/>
                </a:lnTo>
                <a:lnTo>
                  <a:pt x="2037" y="1138"/>
                </a:lnTo>
                <a:lnTo>
                  <a:pt x="1999" y="1157"/>
                </a:lnTo>
                <a:lnTo>
                  <a:pt x="1962" y="1178"/>
                </a:lnTo>
                <a:lnTo>
                  <a:pt x="1931" y="1204"/>
                </a:lnTo>
                <a:lnTo>
                  <a:pt x="1935" y="1235"/>
                </a:lnTo>
                <a:lnTo>
                  <a:pt x="1946" y="1260"/>
                </a:lnTo>
                <a:lnTo>
                  <a:pt x="1959" y="1282"/>
                </a:lnTo>
                <a:lnTo>
                  <a:pt x="1977" y="1302"/>
                </a:lnTo>
                <a:lnTo>
                  <a:pt x="1997" y="1318"/>
                </a:lnTo>
                <a:lnTo>
                  <a:pt x="2019" y="1333"/>
                </a:lnTo>
                <a:lnTo>
                  <a:pt x="2039" y="1346"/>
                </a:lnTo>
                <a:lnTo>
                  <a:pt x="2060" y="1360"/>
                </a:lnTo>
                <a:lnTo>
                  <a:pt x="2159" y="1433"/>
                </a:lnTo>
                <a:lnTo>
                  <a:pt x="2248" y="1509"/>
                </a:lnTo>
                <a:lnTo>
                  <a:pt x="2328" y="1588"/>
                </a:lnTo>
                <a:lnTo>
                  <a:pt x="2400" y="1671"/>
                </a:lnTo>
                <a:lnTo>
                  <a:pt x="2464" y="1757"/>
                </a:lnTo>
                <a:lnTo>
                  <a:pt x="2522" y="1844"/>
                </a:lnTo>
                <a:lnTo>
                  <a:pt x="2571" y="1933"/>
                </a:lnTo>
                <a:lnTo>
                  <a:pt x="2613" y="2026"/>
                </a:lnTo>
                <a:lnTo>
                  <a:pt x="2649" y="2118"/>
                </a:lnTo>
                <a:lnTo>
                  <a:pt x="2679" y="2211"/>
                </a:lnTo>
                <a:lnTo>
                  <a:pt x="2704" y="2304"/>
                </a:lnTo>
                <a:lnTo>
                  <a:pt x="2722" y="2398"/>
                </a:lnTo>
                <a:lnTo>
                  <a:pt x="2737" y="2493"/>
                </a:lnTo>
                <a:lnTo>
                  <a:pt x="2746" y="2586"/>
                </a:lnTo>
                <a:lnTo>
                  <a:pt x="2751" y="2677"/>
                </a:lnTo>
                <a:lnTo>
                  <a:pt x="2753" y="2768"/>
                </a:lnTo>
                <a:lnTo>
                  <a:pt x="2751" y="2857"/>
                </a:lnTo>
                <a:lnTo>
                  <a:pt x="2746" y="2942"/>
                </a:lnTo>
                <a:lnTo>
                  <a:pt x="2739" y="3028"/>
                </a:lnTo>
                <a:lnTo>
                  <a:pt x="2728" y="3108"/>
                </a:lnTo>
                <a:lnTo>
                  <a:pt x="2715" y="3186"/>
                </a:lnTo>
                <a:lnTo>
                  <a:pt x="2702" y="3260"/>
                </a:lnTo>
                <a:lnTo>
                  <a:pt x="2688" y="3331"/>
                </a:lnTo>
                <a:lnTo>
                  <a:pt x="2671" y="3397"/>
                </a:lnTo>
                <a:lnTo>
                  <a:pt x="2657" y="3458"/>
                </a:lnTo>
                <a:lnTo>
                  <a:pt x="2640" y="3515"/>
                </a:lnTo>
                <a:lnTo>
                  <a:pt x="2624" y="3564"/>
                </a:lnTo>
                <a:lnTo>
                  <a:pt x="2609" y="3609"/>
                </a:lnTo>
                <a:lnTo>
                  <a:pt x="2597" y="3648"/>
                </a:lnTo>
                <a:lnTo>
                  <a:pt x="2584" y="3680"/>
                </a:lnTo>
                <a:lnTo>
                  <a:pt x="2573" y="3704"/>
                </a:lnTo>
                <a:lnTo>
                  <a:pt x="2566" y="3722"/>
                </a:lnTo>
                <a:lnTo>
                  <a:pt x="2560" y="3733"/>
                </a:lnTo>
                <a:lnTo>
                  <a:pt x="2533" y="3764"/>
                </a:lnTo>
                <a:lnTo>
                  <a:pt x="2499" y="3789"/>
                </a:lnTo>
                <a:lnTo>
                  <a:pt x="2459" y="3811"/>
                </a:lnTo>
                <a:lnTo>
                  <a:pt x="2415" y="3829"/>
                </a:lnTo>
                <a:lnTo>
                  <a:pt x="2368" y="3844"/>
                </a:lnTo>
                <a:lnTo>
                  <a:pt x="2319" y="3855"/>
                </a:lnTo>
                <a:lnTo>
                  <a:pt x="2269" y="3862"/>
                </a:lnTo>
                <a:lnTo>
                  <a:pt x="2220" y="3868"/>
                </a:lnTo>
                <a:lnTo>
                  <a:pt x="2133" y="3873"/>
                </a:lnTo>
                <a:lnTo>
                  <a:pt x="2046" y="3873"/>
                </a:lnTo>
                <a:lnTo>
                  <a:pt x="1959" y="3868"/>
                </a:lnTo>
                <a:lnTo>
                  <a:pt x="1871" y="3855"/>
                </a:lnTo>
                <a:lnTo>
                  <a:pt x="1784" y="3838"/>
                </a:lnTo>
                <a:lnTo>
                  <a:pt x="1699" y="3818"/>
                </a:lnTo>
                <a:lnTo>
                  <a:pt x="1613" y="3795"/>
                </a:lnTo>
                <a:lnTo>
                  <a:pt x="1531" y="3768"/>
                </a:lnTo>
                <a:lnTo>
                  <a:pt x="1449" y="3737"/>
                </a:lnTo>
                <a:lnTo>
                  <a:pt x="1369" y="3704"/>
                </a:lnTo>
                <a:lnTo>
                  <a:pt x="1293" y="3669"/>
                </a:lnTo>
                <a:lnTo>
                  <a:pt x="1219" y="3635"/>
                </a:lnTo>
                <a:lnTo>
                  <a:pt x="1146" y="3597"/>
                </a:lnTo>
                <a:lnTo>
                  <a:pt x="1079" y="3560"/>
                </a:lnTo>
                <a:lnTo>
                  <a:pt x="1015" y="3524"/>
                </a:lnTo>
                <a:lnTo>
                  <a:pt x="953" y="3488"/>
                </a:lnTo>
                <a:lnTo>
                  <a:pt x="899" y="3453"/>
                </a:lnTo>
                <a:lnTo>
                  <a:pt x="846" y="3420"/>
                </a:lnTo>
                <a:lnTo>
                  <a:pt x="800" y="3389"/>
                </a:lnTo>
                <a:lnTo>
                  <a:pt x="759" y="3360"/>
                </a:lnTo>
                <a:lnTo>
                  <a:pt x="722" y="3335"/>
                </a:lnTo>
                <a:lnTo>
                  <a:pt x="693" y="3313"/>
                </a:lnTo>
                <a:lnTo>
                  <a:pt x="669" y="3297"/>
                </a:lnTo>
                <a:lnTo>
                  <a:pt x="653" y="3284"/>
                </a:lnTo>
                <a:lnTo>
                  <a:pt x="642" y="3275"/>
                </a:lnTo>
                <a:lnTo>
                  <a:pt x="640" y="3273"/>
                </a:lnTo>
                <a:lnTo>
                  <a:pt x="644" y="3277"/>
                </a:lnTo>
                <a:lnTo>
                  <a:pt x="562" y="3206"/>
                </a:lnTo>
                <a:lnTo>
                  <a:pt x="482" y="3124"/>
                </a:lnTo>
                <a:lnTo>
                  <a:pt x="402" y="3033"/>
                </a:lnTo>
                <a:lnTo>
                  <a:pt x="326" y="2935"/>
                </a:lnTo>
                <a:lnTo>
                  <a:pt x="255" y="2829"/>
                </a:lnTo>
                <a:lnTo>
                  <a:pt x="189" y="2718"/>
                </a:lnTo>
                <a:lnTo>
                  <a:pt x="131" y="2604"/>
                </a:lnTo>
                <a:lnTo>
                  <a:pt x="82" y="2484"/>
                </a:lnTo>
                <a:lnTo>
                  <a:pt x="40" y="2362"/>
                </a:lnTo>
                <a:lnTo>
                  <a:pt x="11" y="2240"/>
                </a:lnTo>
                <a:lnTo>
                  <a:pt x="0" y="2148"/>
                </a:lnTo>
                <a:lnTo>
                  <a:pt x="0" y="2057"/>
                </a:lnTo>
                <a:lnTo>
                  <a:pt x="9" y="1969"/>
                </a:lnTo>
                <a:lnTo>
                  <a:pt x="26" y="1886"/>
                </a:lnTo>
                <a:lnTo>
                  <a:pt x="51" y="1804"/>
                </a:lnTo>
                <a:lnTo>
                  <a:pt x="79" y="1729"/>
                </a:lnTo>
                <a:lnTo>
                  <a:pt x="111" y="1658"/>
                </a:lnTo>
                <a:lnTo>
                  <a:pt x="146" y="1595"/>
                </a:lnTo>
                <a:lnTo>
                  <a:pt x="180" y="1537"/>
                </a:lnTo>
                <a:lnTo>
                  <a:pt x="197" y="1513"/>
                </a:lnTo>
                <a:lnTo>
                  <a:pt x="217" y="1491"/>
                </a:lnTo>
                <a:lnTo>
                  <a:pt x="237" y="1471"/>
                </a:lnTo>
                <a:lnTo>
                  <a:pt x="259" y="1451"/>
                </a:lnTo>
                <a:lnTo>
                  <a:pt x="279" y="1429"/>
                </a:lnTo>
                <a:lnTo>
                  <a:pt x="300" y="1406"/>
                </a:lnTo>
                <a:lnTo>
                  <a:pt x="319" y="1380"/>
                </a:lnTo>
                <a:lnTo>
                  <a:pt x="335" y="1349"/>
                </a:lnTo>
                <a:lnTo>
                  <a:pt x="349" y="1313"/>
                </a:lnTo>
                <a:lnTo>
                  <a:pt x="359" y="1269"/>
                </a:lnTo>
                <a:lnTo>
                  <a:pt x="364" y="1220"/>
                </a:lnTo>
                <a:lnTo>
                  <a:pt x="368" y="1135"/>
                </a:lnTo>
                <a:lnTo>
                  <a:pt x="366" y="1058"/>
                </a:lnTo>
                <a:lnTo>
                  <a:pt x="364" y="989"/>
                </a:lnTo>
                <a:lnTo>
                  <a:pt x="360" y="929"/>
                </a:lnTo>
                <a:lnTo>
                  <a:pt x="357" y="877"/>
                </a:lnTo>
                <a:lnTo>
                  <a:pt x="353" y="831"/>
                </a:lnTo>
                <a:lnTo>
                  <a:pt x="353" y="789"/>
                </a:lnTo>
                <a:lnTo>
                  <a:pt x="355" y="755"/>
                </a:lnTo>
                <a:lnTo>
                  <a:pt x="359" y="724"/>
                </a:lnTo>
                <a:lnTo>
                  <a:pt x="369" y="698"/>
                </a:lnTo>
                <a:lnTo>
                  <a:pt x="384" y="675"/>
                </a:lnTo>
                <a:lnTo>
                  <a:pt x="406" y="653"/>
                </a:lnTo>
                <a:lnTo>
                  <a:pt x="435" y="635"/>
                </a:lnTo>
                <a:lnTo>
                  <a:pt x="473" y="617"/>
                </a:lnTo>
                <a:lnTo>
                  <a:pt x="520" y="600"/>
                </a:lnTo>
                <a:lnTo>
                  <a:pt x="559" y="591"/>
                </a:lnTo>
                <a:lnTo>
                  <a:pt x="593" y="591"/>
                </a:lnTo>
                <a:lnTo>
                  <a:pt x="624" y="598"/>
                </a:lnTo>
                <a:lnTo>
                  <a:pt x="651" y="615"/>
                </a:lnTo>
                <a:lnTo>
                  <a:pt x="677" y="635"/>
                </a:lnTo>
                <a:lnTo>
                  <a:pt x="699" y="664"/>
                </a:lnTo>
                <a:lnTo>
                  <a:pt x="717" y="697"/>
                </a:lnTo>
                <a:lnTo>
                  <a:pt x="733" y="733"/>
                </a:lnTo>
                <a:lnTo>
                  <a:pt x="748" y="775"/>
                </a:lnTo>
                <a:lnTo>
                  <a:pt x="760" y="818"/>
                </a:lnTo>
                <a:lnTo>
                  <a:pt x="769" y="866"/>
                </a:lnTo>
                <a:lnTo>
                  <a:pt x="777" y="915"/>
                </a:lnTo>
                <a:lnTo>
                  <a:pt x="782" y="964"/>
                </a:lnTo>
                <a:lnTo>
                  <a:pt x="788" y="1015"/>
                </a:lnTo>
                <a:lnTo>
                  <a:pt x="789" y="1066"/>
                </a:lnTo>
                <a:lnTo>
                  <a:pt x="791" y="1115"/>
                </a:lnTo>
                <a:lnTo>
                  <a:pt x="791" y="1164"/>
                </a:lnTo>
                <a:lnTo>
                  <a:pt x="791" y="1420"/>
                </a:lnTo>
                <a:lnTo>
                  <a:pt x="884" y="1224"/>
                </a:lnTo>
                <a:lnTo>
                  <a:pt x="942" y="1137"/>
                </a:lnTo>
                <a:lnTo>
                  <a:pt x="1008" y="1053"/>
                </a:lnTo>
                <a:lnTo>
                  <a:pt x="1080" y="969"/>
                </a:lnTo>
                <a:lnTo>
                  <a:pt x="1160" y="893"/>
                </a:lnTo>
                <a:lnTo>
                  <a:pt x="1248" y="820"/>
                </a:lnTo>
                <a:lnTo>
                  <a:pt x="1339" y="757"/>
                </a:lnTo>
                <a:lnTo>
                  <a:pt x="1433" y="700"/>
                </a:lnTo>
                <a:lnTo>
                  <a:pt x="1531" y="657"/>
                </a:lnTo>
                <a:lnTo>
                  <a:pt x="1573" y="642"/>
                </a:lnTo>
                <a:lnTo>
                  <a:pt x="1622" y="628"/>
                </a:lnTo>
                <a:lnTo>
                  <a:pt x="1679" y="613"/>
                </a:lnTo>
                <a:lnTo>
                  <a:pt x="1737" y="600"/>
                </a:lnTo>
                <a:lnTo>
                  <a:pt x="1800" y="588"/>
                </a:lnTo>
                <a:lnTo>
                  <a:pt x="1866" y="577"/>
                </a:lnTo>
                <a:lnTo>
                  <a:pt x="1931" y="568"/>
                </a:lnTo>
                <a:lnTo>
                  <a:pt x="1999" y="562"/>
                </a:lnTo>
                <a:lnTo>
                  <a:pt x="2062" y="557"/>
                </a:lnTo>
                <a:lnTo>
                  <a:pt x="2122" y="555"/>
                </a:lnTo>
                <a:close/>
                <a:moveTo>
                  <a:pt x="1200" y="0"/>
                </a:moveTo>
                <a:lnTo>
                  <a:pt x="1231" y="2"/>
                </a:lnTo>
                <a:lnTo>
                  <a:pt x="1257" y="8"/>
                </a:lnTo>
                <a:lnTo>
                  <a:pt x="1277" y="18"/>
                </a:lnTo>
                <a:lnTo>
                  <a:pt x="1291" y="31"/>
                </a:lnTo>
                <a:lnTo>
                  <a:pt x="1300" y="48"/>
                </a:lnTo>
                <a:lnTo>
                  <a:pt x="1308" y="68"/>
                </a:lnTo>
                <a:lnTo>
                  <a:pt x="1311" y="89"/>
                </a:lnTo>
                <a:lnTo>
                  <a:pt x="1315" y="111"/>
                </a:lnTo>
                <a:lnTo>
                  <a:pt x="1315" y="137"/>
                </a:lnTo>
                <a:lnTo>
                  <a:pt x="1317" y="160"/>
                </a:lnTo>
                <a:lnTo>
                  <a:pt x="1320" y="186"/>
                </a:lnTo>
                <a:lnTo>
                  <a:pt x="1324" y="208"/>
                </a:lnTo>
                <a:lnTo>
                  <a:pt x="1329" y="229"/>
                </a:lnTo>
                <a:lnTo>
                  <a:pt x="1339" y="249"/>
                </a:lnTo>
                <a:lnTo>
                  <a:pt x="1349" y="266"/>
                </a:lnTo>
                <a:lnTo>
                  <a:pt x="1364" y="278"/>
                </a:lnTo>
                <a:lnTo>
                  <a:pt x="1375" y="278"/>
                </a:lnTo>
                <a:lnTo>
                  <a:pt x="1389" y="278"/>
                </a:lnTo>
                <a:lnTo>
                  <a:pt x="1400" y="280"/>
                </a:lnTo>
                <a:lnTo>
                  <a:pt x="1420" y="246"/>
                </a:lnTo>
                <a:lnTo>
                  <a:pt x="1439" y="209"/>
                </a:lnTo>
                <a:lnTo>
                  <a:pt x="1455" y="173"/>
                </a:lnTo>
                <a:lnTo>
                  <a:pt x="1471" y="138"/>
                </a:lnTo>
                <a:lnTo>
                  <a:pt x="1489" y="104"/>
                </a:lnTo>
                <a:lnTo>
                  <a:pt x="1511" y="71"/>
                </a:lnTo>
                <a:lnTo>
                  <a:pt x="1537" y="42"/>
                </a:lnTo>
                <a:lnTo>
                  <a:pt x="1568" y="18"/>
                </a:lnTo>
                <a:lnTo>
                  <a:pt x="1600" y="22"/>
                </a:lnTo>
                <a:lnTo>
                  <a:pt x="1626" y="29"/>
                </a:lnTo>
                <a:lnTo>
                  <a:pt x="1646" y="44"/>
                </a:lnTo>
                <a:lnTo>
                  <a:pt x="1659" y="62"/>
                </a:lnTo>
                <a:lnTo>
                  <a:pt x="1668" y="82"/>
                </a:lnTo>
                <a:lnTo>
                  <a:pt x="1671" y="108"/>
                </a:lnTo>
                <a:lnTo>
                  <a:pt x="1673" y="133"/>
                </a:lnTo>
                <a:lnTo>
                  <a:pt x="1669" y="162"/>
                </a:lnTo>
                <a:lnTo>
                  <a:pt x="1664" y="191"/>
                </a:lnTo>
                <a:lnTo>
                  <a:pt x="1657" y="220"/>
                </a:lnTo>
                <a:lnTo>
                  <a:pt x="1649" y="249"/>
                </a:lnTo>
                <a:lnTo>
                  <a:pt x="1640" y="278"/>
                </a:lnTo>
                <a:lnTo>
                  <a:pt x="1633" y="304"/>
                </a:lnTo>
                <a:lnTo>
                  <a:pt x="1626" y="329"/>
                </a:lnTo>
                <a:lnTo>
                  <a:pt x="1620" y="349"/>
                </a:lnTo>
                <a:lnTo>
                  <a:pt x="1666" y="408"/>
                </a:lnTo>
                <a:lnTo>
                  <a:pt x="1717" y="458"/>
                </a:lnTo>
                <a:lnTo>
                  <a:pt x="1771" y="502"/>
                </a:lnTo>
                <a:lnTo>
                  <a:pt x="1773" y="504"/>
                </a:lnTo>
                <a:lnTo>
                  <a:pt x="1773" y="508"/>
                </a:lnTo>
                <a:lnTo>
                  <a:pt x="1775" y="511"/>
                </a:lnTo>
                <a:lnTo>
                  <a:pt x="1775" y="515"/>
                </a:lnTo>
                <a:lnTo>
                  <a:pt x="1777" y="517"/>
                </a:lnTo>
                <a:lnTo>
                  <a:pt x="1686" y="535"/>
                </a:lnTo>
                <a:lnTo>
                  <a:pt x="1604" y="557"/>
                </a:lnTo>
                <a:lnTo>
                  <a:pt x="1529" y="580"/>
                </a:lnTo>
                <a:lnTo>
                  <a:pt x="1462" y="606"/>
                </a:lnTo>
                <a:lnTo>
                  <a:pt x="1400" y="635"/>
                </a:lnTo>
                <a:lnTo>
                  <a:pt x="1342" y="666"/>
                </a:lnTo>
                <a:lnTo>
                  <a:pt x="1289" y="700"/>
                </a:lnTo>
                <a:lnTo>
                  <a:pt x="1239" y="735"/>
                </a:lnTo>
                <a:lnTo>
                  <a:pt x="1189" y="773"/>
                </a:lnTo>
                <a:lnTo>
                  <a:pt x="1140" y="813"/>
                </a:lnTo>
                <a:lnTo>
                  <a:pt x="1091" y="857"/>
                </a:lnTo>
                <a:lnTo>
                  <a:pt x="1039" y="908"/>
                </a:lnTo>
                <a:lnTo>
                  <a:pt x="995" y="958"/>
                </a:lnTo>
                <a:lnTo>
                  <a:pt x="955" y="1009"/>
                </a:lnTo>
                <a:lnTo>
                  <a:pt x="919" y="1060"/>
                </a:lnTo>
                <a:lnTo>
                  <a:pt x="880" y="1111"/>
                </a:lnTo>
                <a:lnTo>
                  <a:pt x="877" y="1115"/>
                </a:lnTo>
                <a:lnTo>
                  <a:pt x="871" y="1124"/>
                </a:lnTo>
                <a:lnTo>
                  <a:pt x="866" y="1135"/>
                </a:lnTo>
                <a:lnTo>
                  <a:pt x="860" y="1146"/>
                </a:lnTo>
                <a:lnTo>
                  <a:pt x="855" y="1153"/>
                </a:lnTo>
                <a:lnTo>
                  <a:pt x="851" y="1157"/>
                </a:lnTo>
                <a:lnTo>
                  <a:pt x="855" y="1100"/>
                </a:lnTo>
                <a:lnTo>
                  <a:pt x="855" y="1038"/>
                </a:lnTo>
                <a:lnTo>
                  <a:pt x="851" y="977"/>
                </a:lnTo>
                <a:lnTo>
                  <a:pt x="844" y="913"/>
                </a:lnTo>
                <a:lnTo>
                  <a:pt x="835" y="853"/>
                </a:lnTo>
                <a:lnTo>
                  <a:pt x="826" y="798"/>
                </a:lnTo>
                <a:lnTo>
                  <a:pt x="813" y="751"/>
                </a:lnTo>
                <a:lnTo>
                  <a:pt x="800" y="713"/>
                </a:lnTo>
                <a:lnTo>
                  <a:pt x="809" y="698"/>
                </a:lnTo>
                <a:lnTo>
                  <a:pt x="822" y="678"/>
                </a:lnTo>
                <a:lnTo>
                  <a:pt x="837" y="658"/>
                </a:lnTo>
                <a:lnTo>
                  <a:pt x="853" y="637"/>
                </a:lnTo>
                <a:lnTo>
                  <a:pt x="869" y="615"/>
                </a:lnTo>
                <a:lnTo>
                  <a:pt x="882" y="593"/>
                </a:lnTo>
                <a:lnTo>
                  <a:pt x="891" y="573"/>
                </a:lnTo>
                <a:lnTo>
                  <a:pt x="897" y="555"/>
                </a:lnTo>
                <a:lnTo>
                  <a:pt x="897" y="540"/>
                </a:lnTo>
                <a:lnTo>
                  <a:pt x="840" y="511"/>
                </a:lnTo>
                <a:lnTo>
                  <a:pt x="788" y="484"/>
                </a:lnTo>
                <a:lnTo>
                  <a:pt x="742" y="460"/>
                </a:lnTo>
                <a:lnTo>
                  <a:pt x="704" y="437"/>
                </a:lnTo>
                <a:lnTo>
                  <a:pt x="669" y="415"/>
                </a:lnTo>
                <a:lnTo>
                  <a:pt x="644" y="393"/>
                </a:lnTo>
                <a:lnTo>
                  <a:pt x="624" y="371"/>
                </a:lnTo>
                <a:lnTo>
                  <a:pt x="613" y="348"/>
                </a:lnTo>
                <a:lnTo>
                  <a:pt x="609" y="320"/>
                </a:lnTo>
                <a:lnTo>
                  <a:pt x="615" y="291"/>
                </a:lnTo>
                <a:lnTo>
                  <a:pt x="628" y="258"/>
                </a:lnTo>
                <a:lnTo>
                  <a:pt x="646" y="233"/>
                </a:lnTo>
                <a:lnTo>
                  <a:pt x="666" y="215"/>
                </a:lnTo>
                <a:lnTo>
                  <a:pt x="691" y="206"/>
                </a:lnTo>
                <a:lnTo>
                  <a:pt x="720" y="202"/>
                </a:lnTo>
                <a:lnTo>
                  <a:pt x="755" y="206"/>
                </a:lnTo>
                <a:lnTo>
                  <a:pt x="793" y="215"/>
                </a:lnTo>
                <a:lnTo>
                  <a:pt x="837" y="231"/>
                </a:lnTo>
                <a:lnTo>
                  <a:pt x="886" y="251"/>
                </a:lnTo>
                <a:lnTo>
                  <a:pt x="940" y="277"/>
                </a:lnTo>
                <a:lnTo>
                  <a:pt x="1000" y="308"/>
                </a:lnTo>
                <a:lnTo>
                  <a:pt x="1066" y="340"/>
                </a:lnTo>
                <a:lnTo>
                  <a:pt x="1137" y="378"/>
                </a:lnTo>
                <a:lnTo>
                  <a:pt x="1144" y="375"/>
                </a:lnTo>
                <a:lnTo>
                  <a:pt x="1142" y="338"/>
                </a:lnTo>
                <a:lnTo>
                  <a:pt x="1137" y="302"/>
                </a:lnTo>
                <a:lnTo>
                  <a:pt x="1129" y="264"/>
                </a:lnTo>
                <a:lnTo>
                  <a:pt x="1122" y="228"/>
                </a:lnTo>
                <a:lnTo>
                  <a:pt x="1115" y="189"/>
                </a:lnTo>
                <a:lnTo>
                  <a:pt x="1109" y="155"/>
                </a:lnTo>
                <a:lnTo>
                  <a:pt x="1106" y="120"/>
                </a:lnTo>
                <a:lnTo>
                  <a:pt x="1106" y="89"/>
                </a:lnTo>
                <a:lnTo>
                  <a:pt x="1111" y="62"/>
                </a:lnTo>
                <a:lnTo>
                  <a:pt x="1120" y="38"/>
                </a:lnTo>
                <a:lnTo>
                  <a:pt x="1137" y="18"/>
                </a:lnTo>
                <a:lnTo>
                  <a:pt x="1160" y="4"/>
                </a:lnTo>
                <a:lnTo>
                  <a:pt x="120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61" name="Freeform 9">
            <a:extLst>
              <a:ext uri="{FF2B5EF4-FFF2-40B4-BE49-F238E27FC236}">
                <a16:creationId xmlns:a16="http://schemas.microsoft.com/office/drawing/2014/main" id="{557BA8EF-0BDB-48C6-8BA6-80B23E34AAAC}"/>
              </a:ext>
            </a:extLst>
          </p:cNvPr>
          <p:cNvSpPr>
            <a:spLocks noEditPoints="1"/>
          </p:cNvSpPr>
          <p:nvPr/>
        </p:nvSpPr>
        <p:spPr bwMode="auto">
          <a:xfrm>
            <a:off x="5799415" y="2882163"/>
            <a:ext cx="508749" cy="356790"/>
          </a:xfrm>
          <a:custGeom>
            <a:avLst/>
            <a:gdLst>
              <a:gd name="T0" fmla="*/ 1182 w 4436"/>
              <a:gd name="T1" fmla="*/ 1064 h 3111"/>
              <a:gd name="T2" fmla="*/ 1302 w 4436"/>
              <a:gd name="T3" fmla="*/ 1351 h 3111"/>
              <a:gd name="T4" fmla="*/ 1236 w 4436"/>
              <a:gd name="T5" fmla="*/ 1649 h 3111"/>
              <a:gd name="T6" fmla="*/ 976 w 4436"/>
              <a:gd name="T7" fmla="*/ 1793 h 3111"/>
              <a:gd name="T8" fmla="*/ 702 w 4436"/>
              <a:gd name="T9" fmla="*/ 1633 h 3111"/>
              <a:gd name="T10" fmla="*/ 611 w 4436"/>
              <a:gd name="T11" fmla="*/ 1300 h 3111"/>
              <a:gd name="T12" fmla="*/ 744 w 4436"/>
              <a:gd name="T13" fmla="*/ 1027 h 3111"/>
              <a:gd name="T14" fmla="*/ 3564 w 4436"/>
              <a:gd name="T15" fmla="*/ 958 h 3111"/>
              <a:gd name="T16" fmla="*/ 3798 w 4436"/>
              <a:gd name="T17" fmla="*/ 1113 h 3111"/>
              <a:gd name="T18" fmla="*/ 3851 w 4436"/>
              <a:gd name="T19" fmla="*/ 1396 h 3111"/>
              <a:gd name="T20" fmla="*/ 3749 w 4436"/>
              <a:gd name="T21" fmla="*/ 1671 h 3111"/>
              <a:gd name="T22" fmla="*/ 3520 w 4436"/>
              <a:gd name="T23" fmla="*/ 1795 h 3111"/>
              <a:gd name="T24" fmla="*/ 3235 w 4436"/>
              <a:gd name="T25" fmla="*/ 1644 h 3111"/>
              <a:gd name="T26" fmla="*/ 3167 w 4436"/>
              <a:gd name="T27" fmla="*/ 1302 h 3111"/>
              <a:gd name="T28" fmla="*/ 3325 w 4436"/>
              <a:gd name="T29" fmla="*/ 1027 h 3111"/>
              <a:gd name="T30" fmla="*/ 2318 w 4436"/>
              <a:gd name="T31" fmla="*/ 2 h 3111"/>
              <a:gd name="T32" fmla="*/ 2613 w 4436"/>
              <a:gd name="T33" fmla="*/ 102 h 3111"/>
              <a:gd name="T34" fmla="*/ 2871 w 4436"/>
              <a:gd name="T35" fmla="*/ 233 h 3111"/>
              <a:gd name="T36" fmla="*/ 3215 w 4436"/>
              <a:gd name="T37" fmla="*/ 218 h 3111"/>
              <a:gd name="T38" fmla="*/ 3642 w 4436"/>
              <a:gd name="T39" fmla="*/ 153 h 3111"/>
              <a:gd name="T40" fmla="*/ 4082 w 4436"/>
              <a:gd name="T41" fmla="*/ 240 h 3111"/>
              <a:gd name="T42" fmla="*/ 4364 w 4436"/>
              <a:gd name="T43" fmla="*/ 467 h 3111"/>
              <a:gd name="T44" fmla="*/ 4418 w 4436"/>
              <a:gd name="T45" fmla="*/ 884 h 3111"/>
              <a:gd name="T46" fmla="*/ 4222 w 4436"/>
              <a:gd name="T47" fmla="*/ 1284 h 3111"/>
              <a:gd name="T48" fmla="*/ 3955 w 4436"/>
              <a:gd name="T49" fmla="*/ 1565 h 3111"/>
              <a:gd name="T50" fmla="*/ 3944 w 4436"/>
              <a:gd name="T51" fmla="*/ 1400 h 3111"/>
              <a:gd name="T52" fmla="*/ 3880 w 4436"/>
              <a:gd name="T53" fmla="*/ 1027 h 3111"/>
              <a:gd name="T54" fmla="*/ 4071 w 4436"/>
              <a:gd name="T55" fmla="*/ 1022 h 3111"/>
              <a:gd name="T56" fmla="*/ 4236 w 4436"/>
              <a:gd name="T57" fmla="*/ 831 h 3111"/>
              <a:gd name="T58" fmla="*/ 4167 w 4436"/>
              <a:gd name="T59" fmla="*/ 562 h 3111"/>
              <a:gd name="T60" fmla="*/ 3938 w 4436"/>
              <a:gd name="T61" fmla="*/ 438 h 3111"/>
              <a:gd name="T62" fmla="*/ 3584 w 4436"/>
              <a:gd name="T63" fmla="*/ 431 h 3111"/>
              <a:gd name="T64" fmla="*/ 3165 w 4436"/>
              <a:gd name="T65" fmla="*/ 582 h 3111"/>
              <a:gd name="T66" fmla="*/ 2933 w 4436"/>
              <a:gd name="T67" fmla="*/ 918 h 3111"/>
              <a:gd name="T68" fmla="*/ 2865 w 4436"/>
              <a:gd name="T69" fmla="*/ 1396 h 3111"/>
              <a:gd name="T70" fmla="*/ 2738 w 4436"/>
              <a:gd name="T71" fmla="*/ 1847 h 3111"/>
              <a:gd name="T72" fmla="*/ 2513 w 4436"/>
              <a:gd name="T73" fmla="*/ 2264 h 3111"/>
              <a:gd name="T74" fmla="*/ 2347 w 4436"/>
              <a:gd name="T75" fmla="*/ 2738 h 3111"/>
              <a:gd name="T76" fmla="*/ 2309 w 4436"/>
              <a:gd name="T77" fmla="*/ 3084 h 3111"/>
              <a:gd name="T78" fmla="*/ 2198 w 4436"/>
              <a:gd name="T79" fmla="*/ 3104 h 3111"/>
              <a:gd name="T80" fmla="*/ 2155 w 4436"/>
              <a:gd name="T81" fmla="*/ 2942 h 3111"/>
              <a:gd name="T82" fmla="*/ 2029 w 4436"/>
              <a:gd name="T83" fmla="*/ 2424 h 3111"/>
              <a:gd name="T84" fmla="*/ 1798 w 4436"/>
              <a:gd name="T85" fmla="*/ 2005 h 3111"/>
              <a:gd name="T86" fmla="*/ 1615 w 4436"/>
              <a:gd name="T87" fmla="*/ 1584 h 3111"/>
              <a:gd name="T88" fmla="*/ 1542 w 4436"/>
              <a:gd name="T89" fmla="*/ 1105 h 3111"/>
              <a:gd name="T90" fmla="*/ 1407 w 4436"/>
              <a:gd name="T91" fmla="*/ 691 h 3111"/>
              <a:gd name="T92" fmla="*/ 1093 w 4436"/>
              <a:gd name="T93" fmla="*/ 475 h 3111"/>
              <a:gd name="T94" fmla="*/ 640 w 4436"/>
              <a:gd name="T95" fmla="*/ 424 h 3111"/>
              <a:gd name="T96" fmla="*/ 360 w 4436"/>
              <a:gd name="T97" fmla="*/ 509 h 3111"/>
              <a:gd name="T98" fmla="*/ 191 w 4436"/>
              <a:gd name="T99" fmla="*/ 715 h 3111"/>
              <a:gd name="T100" fmla="*/ 260 w 4436"/>
              <a:gd name="T101" fmla="*/ 965 h 3111"/>
              <a:gd name="T102" fmla="*/ 451 w 4436"/>
              <a:gd name="T103" fmla="*/ 1044 h 3111"/>
              <a:gd name="T104" fmla="*/ 513 w 4436"/>
              <a:gd name="T105" fmla="*/ 1213 h 3111"/>
              <a:gd name="T106" fmla="*/ 547 w 4436"/>
              <a:gd name="T107" fmla="*/ 1607 h 3111"/>
              <a:gd name="T108" fmla="*/ 204 w 4436"/>
              <a:gd name="T109" fmla="*/ 1264 h 3111"/>
              <a:gd name="T110" fmla="*/ 16 w 4436"/>
              <a:gd name="T111" fmla="*/ 889 h 3111"/>
              <a:gd name="T112" fmla="*/ 69 w 4436"/>
              <a:gd name="T113" fmla="*/ 493 h 3111"/>
              <a:gd name="T114" fmla="*/ 371 w 4436"/>
              <a:gd name="T115" fmla="*/ 240 h 3111"/>
              <a:gd name="T116" fmla="*/ 815 w 4436"/>
              <a:gd name="T117" fmla="*/ 145 h 3111"/>
              <a:gd name="T118" fmla="*/ 1333 w 4436"/>
              <a:gd name="T119" fmla="*/ 215 h 3111"/>
              <a:gd name="T120" fmla="*/ 1669 w 4436"/>
              <a:gd name="T121" fmla="*/ 235 h 3111"/>
              <a:gd name="T122" fmla="*/ 1876 w 4436"/>
              <a:gd name="T123" fmla="*/ 115 h 3111"/>
              <a:gd name="T124" fmla="*/ 2125 w 4436"/>
              <a:gd name="T125" fmla="*/ 9 h 3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36" h="3111">
                <a:moveTo>
                  <a:pt x="951" y="956"/>
                </a:moveTo>
                <a:lnTo>
                  <a:pt x="1005" y="964"/>
                </a:lnTo>
                <a:lnTo>
                  <a:pt x="1056" y="978"/>
                </a:lnTo>
                <a:lnTo>
                  <a:pt x="1104" y="1002"/>
                </a:lnTo>
                <a:lnTo>
                  <a:pt x="1144" y="1029"/>
                </a:lnTo>
                <a:lnTo>
                  <a:pt x="1182" y="1064"/>
                </a:lnTo>
                <a:lnTo>
                  <a:pt x="1213" y="1104"/>
                </a:lnTo>
                <a:lnTo>
                  <a:pt x="1240" y="1147"/>
                </a:lnTo>
                <a:lnTo>
                  <a:pt x="1264" y="1196"/>
                </a:lnTo>
                <a:lnTo>
                  <a:pt x="1282" y="1245"/>
                </a:lnTo>
                <a:lnTo>
                  <a:pt x="1295" y="1298"/>
                </a:lnTo>
                <a:lnTo>
                  <a:pt x="1302" y="1351"/>
                </a:lnTo>
                <a:lnTo>
                  <a:pt x="1304" y="1404"/>
                </a:lnTo>
                <a:lnTo>
                  <a:pt x="1302" y="1458"/>
                </a:lnTo>
                <a:lnTo>
                  <a:pt x="1293" y="1509"/>
                </a:lnTo>
                <a:lnTo>
                  <a:pt x="1280" y="1560"/>
                </a:lnTo>
                <a:lnTo>
                  <a:pt x="1262" y="1605"/>
                </a:lnTo>
                <a:lnTo>
                  <a:pt x="1236" y="1649"/>
                </a:lnTo>
                <a:lnTo>
                  <a:pt x="1207" y="1689"/>
                </a:lnTo>
                <a:lnTo>
                  <a:pt x="1173" y="1724"/>
                </a:lnTo>
                <a:lnTo>
                  <a:pt x="1131" y="1751"/>
                </a:lnTo>
                <a:lnTo>
                  <a:pt x="1084" y="1773"/>
                </a:lnTo>
                <a:lnTo>
                  <a:pt x="1033" y="1787"/>
                </a:lnTo>
                <a:lnTo>
                  <a:pt x="976" y="1793"/>
                </a:lnTo>
                <a:lnTo>
                  <a:pt x="922" y="1785"/>
                </a:lnTo>
                <a:lnTo>
                  <a:pt x="871" y="1771"/>
                </a:lnTo>
                <a:lnTo>
                  <a:pt x="822" y="1747"/>
                </a:lnTo>
                <a:lnTo>
                  <a:pt x="778" y="1715"/>
                </a:lnTo>
                <a:lnTo>
                  <a:pt x="738" y="1676"/>
                </a:lnTo>
                <a:lnTo>
                  <a:pt x="702" y="1633"/>
                </a:lnTo>
                <a:lnTo>
                  <a:pt x="671" y="1584"/>
                </a:lnTo>
                <a:lnTo>
                  <a:pt x="645" y="1531"/>
                </a:lnTo>
                <a:lnTo>
                  <a:pt x="627" y="1475"/>
                </a:lnTo>
                <a:lnTo>
                  <a:pt x="615" y="1418"/>
                </a:lnTo>
                <a:lnTo>
                  <a:pt x="609" y="1360"/>
                </a:lnTo>
                <a:lnTo>
                  <a:pt x="611" y="1300"/>
                </a:lnTo>
                <a:lnTo>
                  <a:pt x="620" y="1244"/>
                </a:lnTo>
                <a:lnTo>
                  <a:pt x="636" y="1185"/>
                </a:lnTo>
                <a:lnTo>
                  <a:pt x="656" y="1135"/>
                </a:lnTo>
                <a:lnTo>
                  <a:pt x="680" y="1093"/>
                </a:lnTo>
                <a:lnTo>
                  <a:pt x="709" y="1056"/>
                </a:lnTo>
                <a:lnTo>
                  <a:pt x="744" y="1027"/>
                </a:lnTo>
                <a:lnTo>
                  <a:pt x="785" y="1002"/>
                </a:lnTo>
                <a:lnTo>
                  <a:pt x="835" y="978"/>
                </a:lnTo>
                <a:lnTo>
                  <a:pt x="893" y="960"/>
                </a:lnTo>
                <a:lnTo>
                  <a:pt x="951" y="956"/>
                </a:lnTo>
                <a:close/>
                <a:moveTo>
                  <a:pt x="3504" y="955"/>
                </a:moveTo>
                <a:lnTo>
                  <a:pt x="3564" y="958"/>
                </a:lnTo>
                <a:lnTo>
                  <a:pt x="3616" y="969"/>
                </a:lnTo>
                <a:lnTo>
                  <a:pt x="3664" y="987"/>
                </a:lnTo>
                <a:lnTo>
                  <a:pt x="3705" y="1011"/>
                </a:lnTo>
                <a:lnTo>
                  <a:pt x="3742" y="1040"/>
                </a:lnTo>
                <a:lnTo>
                  <a:pt x="3773" y="1075"/>
                </a:lnTo>
                <a:lnTo>
                  <a:pt x="3798" y="1113"/>
                </a:lnTo>
                <a:lnTo>
                  <a:pt x="3818" y="1155"/>
                </a:lnTo>
                <a:lnTo>
                  <a:pt x="3835" y="1200"/>
                </a:lnTo>
                <a:lnTo>
                  <a:pt x="3845" y="1247"/>
                </a:lnTo>
                <a:lnTo>
                  <a:pt x="3853" y="1296"/>
                </a:lnTo>
                <a:lnTo>
                  <a:pt x="3853" y="1347"/>
                </a:lnTo>
                <a:lnTo>
                  <a:pt x="3851" y="1396"/>
                </a:lnTo>
                <a:lnTo>
                  <a:pt x="3844" y="1447"/>
                </a:lnTo>
                <a:lnTo>
                  <a:pt x="3833" y="1496"/>
                </a:lnTo>
                <a:lnTo>
                  <a:pt x="3818" y="1544"/>
                </a:lnTo>
                <a:lnTo>
                  <a:pt x="3798" y="1589"/>
                </a:lnTo>
                <a:lnTo>
                  <a:pt x="3775" y="1633"/>
                </a:lnTo>
                <a:lnTo>
                  <a:pt x="3749" y="1671"/>
                </a:lnTo>
                <a:lnTo>
                  <a:pt x="3718" y="1705"/>
                </a:lnTo>
                <a:lnTo>
                  <a:pt x="3685" y="1736"/>
                </a:lnTo>
                <a:lnTo>
                  <a:pt x="3649" y="1760"/>
                </a:lnTo>
                <a:lnTo>
                  <a:pt x="3609" y="1778"/>
                </a:lnTo>
                <a:lnTo>
                  <a:pt x="3565" y="1791"/>
                </a:lnTo>
                <a:lnTo>
                  <a:pt x="3520" y="1795"/>
                </a:lnTo>
                <a:lnTo>
                  <a:pt x="3473" y="1791"/>
                </a:lnTo>
                <a:lnTo>
                  <a:pt x="3413" y="1776"/>
                </a:lnTo>
                <a:lnTo>
                  <a:pt x="3360" y="1755"/>
                </a:lnTo>
                <a:lnTo>
                  <a:pt x="3313" y="1724"/>
                </a:lnTo>
                <a:lnTo>
                  <a:pt x="3271" y="1687"/>
                </a:lnTo>
                <a:lnTo>
                  <a:pt x="3235" y="1644"/>
                </a:lnTo>
                <a:lnTo>
                  <a:pt x="3205" y="1596"/>
                </a:lnTo>
                <a:lnTo>
                  <a:pt x="3184" y="1544"/>
                </a:lnTo>
                <a:lnTo>
                  <a:pt x="3169" y="1487"/>
                </a:lnTo>
                <a:lnTo>
                  <a:pt x="3160" y="1427"/>
                </a:lnTo>
                <a:lnTo>
                  <a:pt x="3160" y="1365"/>
                </a:lnTo>
                <a:lnTo>
                  <a:pt x="3167" y="1302"/>
                </a:lnTo>
                <a:lnTo>
                  <a:pt x="3184" y="1238"/>
                </a:lnTo>
                <a:lnTo>
                  <a:pt x="3207" y="1175"/>
                </a:lnTo>
                <a:lnTo>
                  <a:pt x="3233" y="1127"/>
                </a:lnTo>
                <a:lnTo>
                  <a:pt x="3260" y="1087"/>
                </a:lnTo>
                <a:lnTo>
                  <a:pt x="3291" y="1053"/>
                </a:lnTo>
                <a:lnTo>
                  <a:pt x="3325" y="1027"/>
                </a:lnTo>
                <a:lnTo>
                  <a:pt x="3362" y="1004"/>
                </a:lnTo>
                <a:lnTo>
                  <a:pt x="3405" y="985"/>
                </a:lnTo>
                <a:lnTo>
                  <a:pt x="3451" y="969"/>
                </a:lnTo>
                <a:lnTo>
                  <a:pt x="3504" y="955"/>
                </a:lnTo>
                <a:close/>
                <a:moveTo>
                  <a:pt x="2253" y="0"/>
                </a:moveTo>
                <a:lnTo>
                  <a:pt x="2318" y="2"/>
                </a:lnTo>
                <a:lnTo>
                  <a:pt x="2378" y="9"/>
                </a:lnTo>
                <a:lnTo>
                  <a:pt x="2433" y="22"/>
                </a:lnTo>
                <a:lnTo>
                  <a:pt x="2482" y="38"/>
                </a:lnTo>
                <a:lnTo>
                  <a:pt x="2529" y="58"/>
                </a:lnTo>
                <a:lnTo>
                  <a:pt x="2571" y="80"/>
                </a:lnTo>
                <a:lnTo>
                  <a:pt x="2613" y="102"/>
                </a:lnTo>
                <a:lnTo>
                  <a:pt x="2653" y="127"/>
                </a:lnTo>
                <a:lnTo>
                  <a:pt x="2693" y="151"/>
                </a:lnTo>
                <a:lnTo>
                  <a:pt x="2735" y="175"/>
                </a:lnTo>
                <a:lnTo>
                  <a:pt x="2776" y="196"/>
                </a:lnTo>
                <a:lnTo>
                  <a:pt x="2822" y="216"/>
                </a:lnTo>
                <a:lnTo>
                  <a:pt x="2871" y="233"/>
                </a:lnTo>
                <a:lnTo>
                  <a:pt x="2924" y="247"/>
                </a:lnTo>
                <a:lnTo>
                  <a:pt x="2982" y="255"/>
                </a:lnTo>
                <a:lnTo>
                  <a:pt x="3042" y="253"/>
                </a:lnTo>
                <a:lnTo>
                  <a:pt x="3100" y="245"/>
                </a:lnTo>
                <a:lnTo>
                  <a:pt x="3158" y="233"/>
                </a:lnTo>
                <a:lnTo>
                  <a:pt x="3215" y="218"/>
                </a:lnTo>
                <a:lnTo>
                  <a:pt x="3267" y="204"/>
                </a:lnTo>
                <a:lnTo>
                  <a:pt x="3316" y="191"/>
                </a:lnTo>
                <a:lnTo>
                  <a:pt x="3393" y="175"/>
                </a:lnTo>
                <a:lnTo>
                  <a:pt x="3473" y="162"/>
                </a:lnTo>
                <a:lnTo>
                  <a:pt x="3556" y="155"/>
                </a:lnTo>
                <a:lnTo>
                  <a:pt x="3642" y="153"/>
                </a:lnTo>
                <a:lnTo>
                  <a:pt x="3727" y="156"/>
                </a:lnTo>
                <a:lnTo>
                  <a:pt x="3809" y="164"/>
                </a:lnTo>
                <a:lnTo>
                  <a:pt x="3887" y="176"/>
                </a:lnTo>
                <a:lnTo>
                  <a:pt x="3960" y="195"/>
                </a:lnTo>
                <a:lnTo>
                  <a:pt x="4022" y="216"/>
                </a:lnTo>
                <a:lnTo>
                  <a:pt x="4082" y="240"/>
                </a:lnTo>
                <a:lnTo>
                  <a:pt x="4138" y="269"/>
                </a:lnTo>
                <a:lnTo>
                  <a:pt x="4193" y="300"/>
                </a:lnTo>
                <a:lnTo>
                  <a:pt x="4244" y="335"/>
                </a:lnTo>
                <a:lnTo>
                  <a:pt x="4289" y="375"/>
                </a:lnTo>
                <a:lnTo>
                  <a:pt x="4329" y="418"/>
                </a:lnTo>
                <a:lnTo>
                  <a:pt x="4364" y="467"/>
                </a:lnTo>
                <a:lnTo>
                  <a:pt x="4398" y="533"/>
                </a:lnTo>
                <a:lnTo>
                  <a:pt x="4420" y="602"/>
                </a:lnTo>
                <a:lnTo>
                  <a:pt x="4433" y="671"/>
                </a:lnTo>
                <a:lnTo>
                  <a:pt x="4436" y="742"/>
                </a:lnTo>
                <a:lnTo>
                  <a:pt x="4431" y="813"/>
                </a:lnTo>
                <a:lnTo>
                  <a:pt x="4418" y="884"/>
                </a:lnTo>
                <a:lnTo>
                  <a:pt x="4398" y="955"/>
                </a:lnTo>
                <a:lnTo>
                  <a:pt x="4371" y="1024"/>
                </a:lnTo>
                <a:lnTo>
                  <a:pt x="4340" y="1091"/>
                </a:lnTo>
                <a:lnTo>
                  <a:pt x="4304" y="1158"/>
                </a:lnTo>
                <a:lnTo>
                  <a:pt x="4265" y="1222"/>
                </a:lnTo>
                <a:lnTo>
                  <a:pt x="4222" y="1284"/>
                </a:lnTo>
                <a:lnTo>
                  <a:pt x="4178" y="1342"/>
                </a:lnTo>
                <a:lnTo>
                  <a:pt x="4133" y="1396"/>
                </a:lnTo>
                <a:lnTo>
                  <a:pt x="4087" y="1445"/>
                </a:lnTo>
                <a:lnTo>
                  <a:pt x="4042" y="1491"/>
                </a:lnTo>
                <a:lnTo>
                  <a:pt x="3996" y="1531"/>
                </a:lnTo>
                <a:lnTo>
                  <a:pt x="3955" y="1565"/>
                </a:lnTo>
                <a:lnTo>
                  <a:pt x="3916" y="1595"/>
                </a:lnTo>
                <a:lnTo>
                  <a:pt x="3904" y="1595"/>
                </a:lnTo>
                <a:lnTo>
                  <a:pt x="3904" y="1591"/>
                </a:lnTo>
                <a:lnTo>
                  <a:pt x="3924" y="1531"/>
                </a:lnTo>
                <a:lnTo>
                  <a:pt x="3936" y="1467"/>
                </a:lnTo>
                <a:lnTo>
                  <a:pt x="3944" y="1400"/>
                </a:lnTo>
                <a:lnTo>
                  <a:pt x="3944" y="1333"/>
                </a:lnTo>
                <a:lnTo>
                  <a:pt x="3940" y="1265"/>
                </a:lnTo>
                <a:lnTo>
                  <a:pt x="3933" y="1200"/>
                </a:lnTo>
                <a:lnTo>
                  <a:pt x="3918" y="1138"/>
                </a:lnTo>
                <a:lnTo>
                  <a:pt x="3902" y="1080"/>
                </a:lnTo>
                <a:lnTo>
                  <a:pt x="3880" y="1027"/>
                </a:lnTo>
                <a:lnTo>
                  <a:pt x="3880" y="1024"/>
                </a:lnTo>
                <a:lnTo>
                  <a:pt x="3916" y="1025"/>
                </a:lnTo>
                <a:lnTo>
                  <a:pt x="3955" y="1027"/>
                </a:lnTo>
                <a:lnTo>
                  <a:pt x="3993" y="1027"/>
                </a:lnTo>
                <a:lnTo>
                  <a:pt x="4033" y="1025"/>
                </a:lnTo>
                <a:lnTo>
                  <a:pt x="4071" y="1022"/>
                </a:lnTo>
                <a:lnTo>
                  <a:pt x="4107" y="1016"/>
                </a:lnTo>
                <a:lnTo>
                  <a:pt x="4140" y="1005"/>
                </a:lnTo>
                <a:lnTo>
                  <a:pt x="4171" y="993"/>
                </a:lnTo>
                <a:lnTo>
                  <a:pt x="4195" y="976"/>
                </a:lnTo>
                <a:lnTo>
                  <a:pt x="4213" y="955"/>
                </a:lnTo>
                <a:lnTo>
                  <a:pt x="4236" y="831"/>
                </a:lnTo>
                <a:lnTo>
                  <a:pt x="4242" y="775"/>
                </a:lnTo>
                <a:lnTo>
                  <a:pt x="4240" y="724"/>
                </a:lnTo>
                <a:lnTo>
                  <a:pt x="4231" y="676"/>
                </a:lnTo>
                <a:lnTo>
                  <a:pt x="4215" y="635"/>
                </a:lnTo>
                <a:lnTo>
                  <a:pt x="4193" y="596"/>
                </a:lnTo>
                <a:lnTo>
                  <a:pt x="4167" y="562"/>
                </a:lnTo>
                <a:lnTo>
                  <a:pt x="4136" y="533"/>
                </a:lnTo>
                <a:lnTo>
                  <a:pt x="4102" y="505"/>
                </a:lnTo>
                <a:lnTo>
                  <a:pt x="4065" y="484"/>
                </a:lnTo>
                <a:lnTo>
                  <a:pt x="4027" y="465"/>
                </a:lnTo>
                <a:lnTo>
                  <a:pt x="3987" y="451"/>
                </a:lnTo>
                <a:lnTo>
                  <a:pt x="3938" y="438"/>
                </a:lnTo>
                <a:lnTo>
                  <a:pt x="3884" y="427"/>
                </a:lnTo>
                <a:lnTo>
                  <a:pt x="3824" y="422"/>
                </a:lnTo>
                <a:lnTo>
                  <a:pt x="3762" y="418"/>
                </a:lnTo>
                <a:lnTo>
                  <a:pt x="3700" y="418"/>
                </a:lnTo>
                <a:lnTo>
                  <a:pt x="3640" y="424"/>
                </a:lnTo>
                <a:lnTo>
                  <a:pt x="3584" y="431"/>
                </a:lnTo>
                <a:lnTo>
                  <a:pt x="3500" y="449"/>
                </a:lnTo>
                <a:lnTo>
                  <a:pt x="3424" y="467"/>
                </a:lnTo>
                <a:lnTo>
                  <a:pt x="3351" y="491"/>
                </a:lnTo>
                <a:lnTo>
                  <a:pt x="3284" y="516"/>
                </a:lnTo>
                <a:lnTo>
                  <a:pt x="3222" y="547"/>
                </a:lnTo>
                <a:lnTo>
                  <a:pt x="3165" y="582"/>
                </a:lnTo>
                <a:lnTo>
                  <a:pt x="3113" y="622"/>
                </a:lnTo>
                <a:lnTo>
                  <a:pt x="3067" y="669"/>
                </a:lnTo>
                <a:lnTo>
                  <a:pt x="3025" y="720"/>
                </a:lnTo>
                <a:lnTo>
                  <a:pt x="2989" y="780"/>
                </a:lnTo>
                <a:lnTo>
                  <a:pt x="2958" y="845"/>
                </a:lnTo>
                <a:lnTo>
                  <a:pt x="2933" y="918"/>
                </a:lnTo>
                <a:lnTo>
                  <a:pt x="2913" y="993"/>
                </a:lnTo>
                <a:lnTo>
                  <a:pt x="2900" y="1069"/>
                </a:lnTo>
                <a:lnTo>
                  <a:pt x="2889" y="1151"/>
                </a:lnTo>
                <a:lnTo>
                  <a:pt x="2882" y="1231"/>
                </a:lnTo>
                <a:lnTo>
                  <a:pt x="2875" y="1315"/>
                </a:lnTo>
                <a:lnTo>
                  <a:pt x="2865" y="1396"/>
                </a:lnTo>
                <a:lnTo>
                  <a:pt x="2856" y="1476"/>
                </a:lnTo>
                <a:lnTo>
                  <a:pt x="2844" y="1555"/>
                </a:lnTo>
                <a:lnTo>
                  <a:pt x="2827" y="1629"/>
                </a:lnTo>
                <a:lnTo>
                  <a:pt x="2804" y="1698"/>
                </a:lnTo>
                <a:lnTo>
                  <a:pt x="2773" y="1775"/>
                </a:lnTo>
                <a:lnTo>
                  <a:pt x="2738" y="1847"/>
                </a:lnTo>
                <a:lnTo>
                  <a:pt x="2702" y="1918"/>
                </a:lnTo>
                <a:lnTo>
                  <a:pt x="2664" y="1987"/>
                </a:lnTo>
                <a:lnTo>
                  <a:pt x="2625" y="2056"/>
                </a:lnTo>
                <a:lnTo>
                  <a:pt x="2587" y="2124"/>
                </a:lnTo>
                <a:lnTo>
                  <a:pt x="2549" y="2193"/>
                </a:lnTo>
                <a:lnTo>
                  <a:pt x="2513" y="2264"/>
                </a:lnTo>
                <a:lnTo>
                  <a:pt x="2476" y="2335"/>
                </a:lnTo>
                <a:lnTo>
                  <a:pt x="2444" y="2409"/>
                </a:lnTo>
                <a:lnTo>
                  <a:pt x="2415" y="2485"/>
                </a:lnTo>
                <a:lnTo>
                  <a:pt x="2387" y="2565"/>
                </a:lnTo>
                <a:lnTo>
                  <a:pt x="2365" y="2649"/>
                </a:lnTo>
                <a:lnTo>
                  <a:pt x="2347" y="2738"/>
                </a:lnTo>
                <a:lnTo>
                  <a:pt x="2336" y="2833"/>
                </a:lnTo>
                <a:lnTo>
                  <a:pt x="2331" y="2933"/>
                </a:lnTo>
                <a:lnTo>
                  <a:pt x="2333" y="3038"/>
                </a:lnTo>
                <a:lnTo>
                  <a:pt x="2324" y="3056"/>
                </a:lnTo>
                <a:lnTo>
                  <a:pt x="2316" y="3071"/>
                </a:lnTo>
                <a:lnTo>
                  <a:pt x="2309" y="3084"/>
                </a:lnTo>
                <a:lnTo>
                  <a:pt x="2300" y="3095"/>
                </a:lnTo>
                <a:lnTo>
                  <a:pt x="2287" y="3104"/>
                </a:lnTo>
                <a:lnTo>
                  <a:pt x="2269" y="3109"/>
                </a:lnTo>
                <a:lnTo>
                  <a:pt x="2244" y="3111"/>
                </a:lnTo>
                <a:lnTo>
                  <a:pt x="2218" y="3109"/>
                </a:lnTo>
                <a:lnTo>
                  <a:pt x="2198" y="3104"/>
                </a:lnTo>
                <a:lnTo>
                  <a:pt x="2184" y="3096"/>
                </a:lnTo>
                <a:lnTo>
                  <a:pt x="2173" y="3085"/>
                </a:lnTo>
                <a:lnTo>
                  <a:pt x="2165" y="3073"/>
                </a:lnTo>
                <a:lnTo>
                  <a:pt x="2160" y="3060"/>
                </a:lnTo>
                <a:lnTo>
                  <a:pt x="2156" y="3047"/>
                </a:lnTo>
                <a:lnTo>
                  <a:pt x="2155" y="2942"/>
                </a:lnTo>
                <a:lnTo>
                  <a:pt x="2147" y="2844"/>
                </a:lnTo>
                <a:lnTo>
                  <a:pt x="2133" y="2749"/>
                </a:lnTo>
                <a:lnTo>
                  <a:pt x="2115" y="2662"/>
                </a:lnTo>
                <a:lnTo>
                  <a:pt x="2089" y="2578"/>
                </a:lnTo>
                <a:lnTo>
                  <a:pt x="2062" y="2498"/>
                </a:lnTo>
                <a:lnTo>
                  <a:pt x="2029" y="2424"/>
                </a:lnTo>
                <a:lnTo>
                  <a:pt x="1995" y="2349"/>
                </a:lnTo>
                <a:lnTo>
                  <a:pt x="1956" y="2278"/>
                </a:lnTo>
                <a:lnTo>
                  <a:pt x="1918" y="2209"/>
                </a:lnTo>
                <a:lnTo>
                  <a:pt x="1878" y="2142"/>
                </a:lnTo>
                <a:lnTo>
                  <a:pt x="1838" y="2073"/>
                </a:lnTo>
                <a:lnTo>
                  <a:pt x="1798" y="2005"/>
                </a:lnTo>
                <a:lnTo>
                  <a:pt x="1760" y="1936"/>
                </a:lnTo>
                <a:lnTo>
                  <a:pt x="1724" y="1865"/>
                </a:lnTo>
                <a:lnTo>
                  <a:pt x="1687" y="1795"/>
                </a:lnTo>
                <a:lnTo>
                  <a:pt x="1656" y="1720"/>
                </a:lnTo>
                <a:lnTo>
                  <a:pt x="1633" y="1653"/>
                </a:lnTo>
                <a:lnTo>
                  <a:pt x="1615" y="1584"/>
                </a:lnTo>
                <a:lnTo>
                  <a:pt x="1600" y="1507"/>
                </a:lnTo>
                <a:lnTo>
                  <a:pt x="1587" y="1429"/>
                </a:lnTo>
                <a:lnTo>
                  <a:pt x="1575" y="1349"/>
                </a:lnTo>
                <a:lnTo>
                  <a:pt x="1565" y="1267"/>
                </a:lnTo>
                <a:lnTo>
                  <a:pt x="1555" y="1185"/>
                </a:lnTo>
                <a:lnTo>
                  <a:pt x="1542" y="1105"/>
                </a:lnTo>
                <a:lnTo>
                  <a:pt x="1529" y="1025"/>
                </a:lnTo>
                <a:lnTo>
                  <a:pt x="1515" y="949"/>
                </a:lnTo>
                <a:lnTo>
                  <a:pt x="1495" y="876"/>
                </a:lnTo>
                <a:lnTo>
                  <a:pt x="1471" y="809"/>
                </a:lnTo>
                <a:lnTo>
                  <a:pt x="1442" y="745"/>
                </a:lnTo>
                <a:lnTo>
                  <a:pt x="1407" y="691"/>
                </a:lnTo>
                <a:lnTo>
                  <a:pt x="1369" y="644"/>
                </a:lnTo>
                <a:lnTo>
                  <a:pt x="1324" y="602"/>
                </a:lnTo>
                <a:lnTo>
                  <a:pt x="1273" y="562"/>
                </a:lnTo>
                <a:lnTo>
                  <a:pt x="1216" y="529"/>
                </a:lnTo>
                <a:lnTo>
                  <a:pt x="1156" y="500"/>
                </a:lnTo>
                <a:lnTo>
                  <a:pt x="1093" y="475"/>
                </a:lnTo>
                <a:lnTo>
                  <a:pt x="1025" y="453"/>
                </a:lnTo>
                <a:lnTo>
                  <a:pt x="956" y="435"/>
                </a:lnTo>
                <a:lnTo>
                  <a:pt x="800" y="424"/>
                </a:lnTo>
                <a:lnTo>
                  <a:pt x="749" y="418"/>
                </a:lnTo>
                <a:lnTo>
                  <a:pt x="695" y="418"/>
                </a:lnTo>
                <a:lnTo>
                  <a:pt x="640" y="424"/>
                </a:lnTo>
                <a:lnTo>
                  <a:pt x="585" y="433"/>
                </a:lnTo>
                <a:lnTo>
                  <a:pt x="536" y="444"/>
                </a:lnTo>
                <a:lnTo>
                  <a:pt x="493" y="455"/>
                </a:lnTo>
                <a:lnTo>
                  <a:pt x="447" y="471"/>
                </a:lnTo>
                <a:lnTo>
                  <a:pt x="402" y="489"/>
                </a:lnTo>
                <a:lnTo>
                  <a:pt x="360" y="509"/>
                </a:lnTo>
                <a:lnTo>
                  <a:pt x="320" y="535"/>
                </a:lnTo>
                <a:lnTo>
                  <a:pt x="284" y="562"/>
                </a:lnTo>
                <a:lnTo>
                  <a:pt x="251" y="595"/>
                </a:lnTo>
                <a:lnTo>
                  <a:pt x="224" y="631"/>
                </a:lnTo>
                <a:lnTo>
                  <a:pt x="204" y="671"/>
                </a:lnTo>
                <a:lnTo>
                  <a:pt x="191" y="715"/>
                </a:lnTo>
                <a:lnTo>
                  <a:pt x="187" y="760"/>
                </a:lnTo>
                <a:lnTo>
                  <a:pt x="191" y="805"/>
                </a:lnTo>
                <a:lnTo>
                  <a:pt x="202" y="849"/>
                </a:lnTo>
                <a:lnTo>
                  <a:pt x="216" y="893"/>
                </a:lnTo>
                <a:lnTo>
                  <a:pt x="236" y="931"/>
                </a:lnTo>
                <a:lnTo>
                  <a:pt x="260" y="965"/>
                </a:lnTo>
                <a:lnTo>
                  <a:pt x="285" y="996"/>
                </a:lnTo>
                <a:lnTo>
                  <a:pt x="313" y="1020"/>
                </a:lnTo>
                <a:lnTo>
                  <a:pt x="340" y="1035"/>
                </a:lnTo>
                <a:lnTo>
                  <a:pt x="378" y="1045"/>
                </a:lnTo>
                <a:lnTo>
                  <a:pt x="415" y="1047"/>
                </a:lnTo>
                <a:lnTo>
                  <a:pt x="451" y="1044"/>
                </a:lnTo>
                <a:lnTo>
                  <a:pt x="487" y="1036"/>
                </a:lnTo>
                <a:lnTo>
                  <a:pt x="522" y="1027"/>
                </a:lnTo>
                <a:lnTo>
                  <a:pt x="555" y="1018"/>
                </a:lnTo>
                <a:lnTo>
                  <a:pt x="587" y="1011"/>
                </a:lnTo>
                <a:lnTo>
                  <a:pt x="527" y="1147"/>
                </a:lnTo>
                <a:lnTo>
                  <a:pt x="513" y="1213"/>
                </a:lnTo>
                <a:lnTo>
                  <a:pt x="505" y="1280"/>
                </a:lnTo>
                <a:lnTo>
                  <a:pt x="505" y="1349"/>
                </a:lnTo>
                <a:lnTo>
                  <a:pt x="511" y="1416"/>
                </a:lnTo>
                <a:lnTo>
                  <a:pt x="520" y="1484"/>
                </a:lnTo>
                <a:lnTo>
                  <a:pt x="533" y="1547"/>
                </a:lnTo>
                <a:lnTo>
                  <a:pt x="547" y="1607"/>
                </a:lnTo>
                <a:lnTo>
                  <a:pt x="482" y="1560"/>
                </a:lnTo>
                <a:lnTo>
                  <a:pt x="420" y="1507"/>
                </a:lnTo>
                <a:lnTo>
                  <a:pt x="360" y="1451"/>
                </a:lnTo>
                <a:lnTo>
                  <a:pt x="305" y="1391"/>
                </a:lnTo>
                <a:lnTo>
                  <a:pt x="253" y="1327"/>
                </a:lnTo>
                <a:lnTo>
                  <a:pt x="204" y="1264"/>
                </a:lnTo>
                <a:lnTo>
                  <a:pt x="165" y="1209"/>
                </a:lnTo>
                <a:lnTo>
                  <a:pt x="129" y="1155"/>
                </a:lnTo>
                <a:lnTo>
                  <a:pt x="96" y="1095"/>
                </a:lnTo>
                <a:lnTo>
                  <a:pt x="65" y="1033"/>
                </a:lnTo>
                <a:lnTo>
                  <a:pt x="40" y="967"/>
                </a:lnTo>
                <a:lnTo>
                  <a:pt x="16" y="889"/>
                </a:lnTo>
                <a:lnTo>
                  <a:pt x="4" y="813"/>
                </a:lnTo>
                <a:lnTo>
                  <a:pt x="0" y="742"/>
                </a:lnTo>
                <a:lnTo>
                  <a:pt x="5" y="675"/>
                </a:lnTo>
                <a:lnTo>
                  <a:pt x="18" y="609"/>
                </a:lnTo>
                <a:lnTo>
                  <a:pt x="40" y="549"/>
                </a:lnTo>
                <a:lnTo>
                  <a:pt x="69" y="493"/>
                </a:lnTo>
                <a:lnTo>
                  <a:pt x="105" y="440"/>
                </a:lnTo>
                <a:lnTo>
                  <a:pt x="147" y="393"/>
                </a:lnTo>
                <a:lnTo>
                  <a:pt x="195" y="347"/>
                </a:lnTo>
                <a:lnTo>
                  <a:pt x="249" y="307"/>
                </a:lnTo>
                <a:lnTo>
                  <a:pt x="307" y="273"/>
                </a:lnTo>
                <a:lnTo>
                  <a:pt x="371" y="240"/>
                </a:lnTo>
                <a:lnTo>
                  <a:pt x="436" y="213"/>
                </a:lnTo>
                <a:lnTo>
                  <a:pt x="507" y="191"/>
                </a:lnTo>
                <a:lnTo>
                  <a:pt x="580" y="173"/>
                </a:lnTo>
                <a:lnTo>
                  <a:pt x="656" y="158"/>
                </a:lnTo>
                <a:lnTo>
                  <a:pt x="735" y="151"/>
                </a:lnTo>
                <a:lnTo>
                  <a:pt x="815" y="145"/>
                </a:lnTo>
                <a:lnTo>
                  <a:pt x="895" y="147"/>
                </a:lnTo>
                <a:lnTo>
                  <a:pt x="975" y="153"/>
                </a:lnTo>
                <a:lnTo>
                  <a:pt x="1056" y="164"/>
                </a:lnTo>
                <a:lnTo>
                  <a:pt x="1236" y="187"/>
                </a:lnTo>
                <a:lnTo>
                  <a:pt x="1282" y="200"/>
                </a:lnTo>
                <a:lnTo>
                  <a:pt x="1333" y="215"/>
                </a:lnTo>
                <a:lnTo>
                  <a:pt x="1385" y="231"/>
                </a:lnTo>
                <a:lnTo>
                  <a:pt x="1444" y="244"/>
                </a:lnTo>
                <a:lnTo>
                  <a:pt x="1502" y="253"/>
                </a:lnTo>
                <a:lnTo>
                  <a:pt x="1562" y="255"/>
                </a:lnTo>
                <a:lnTo>
                  <a:pt x="1624" y="247"/>
                </a:lnTo>
                <a:lnTo>
                  <a:pt x="1669" y="235"/>
                </a:lnTo>
                <a:lnTo>
                  <a:pt x="1709" y="220"/>
                </a:lnTo>
                <a:lnTo>
                  <a:pt x="1745" y="202"/>
                </a:lnTo>
                <a:lnTo>
                  <a:pt x="1780" y="182"/>
                </a:lnTo>
                <a:lnTo>
                  <a:pt x="1813" y="160"/>
                </a:lnTo>
                <a:lnTo>
                  <a:pt x="1844" y="136"/>
                </a:lnTo>
                <a:lnTo>
                  <a:pt x="1876" y="115"/>
                </a:lnTo>
                <a:lnTo>
                  <a:pt x="1909" y="93"/>
                </a:lnTo>
                <a:lnTo>
                  <a:pt x="1944" y="71"/>
                </a:lnTo>
                <a:lnTo>
                  <a:pt x="1982" y="51"/>
                </a:lnTo>
                <a:lnTo>
                  <a:pt x="2025" y="35"/>
                </a:lnTo>
                <a:lnTo>
                  <a:pt x="2073" y="20"/>
                </a:lnTo>
                <a:lnTo>
                  <a:pt x="2125" y="9"/>
                </a:lnTo>
                <a:lnTo>
                  <a:pt x="2185" y="2"/>
                </a:lnTo>
                <a:lnTo>
                  <a:pt x="2253"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62" name="Freeform 9">
            <a:extLst>
              <a:ext uri="{FF2B5EF4-FFF2-40B4-BE49-F238E27FC236}">
                <a16:creationId xmlns:a16="http://schemas.microsoft.com/office/drawing/2014/main" id="{14A80088-92B4-4185-BCAF-4E06D50F1336}"/>
              </a:ext>
            </a:extLst>
          </p:cNvPr>
          <p:cNvSpPr>
            <a:spLocks noEditPoints="1"/>
          </p:cNvSpPr>
          <p:nvPr/>
        </p:nvSpPr>
        <p:spPr bwMode="auto">
          <a:xfrm>
            <a:off x="5861392" y="4678475"/>
            <a:ext cx="446768" cy="324307"/>
          </a:xfrm>
          <a:custGeom>
            <a:avLst/>
            <a:gdLst>
              <a:gd name="T0" fmla="*/ 1418 w 1846"/>
              <a:gd name="T1" fmla="*/ 21 h 1340"/>
              <a:gd name="T2" fmla="*/ 1609 w 1846"/>
              <a:gd name="T3" fmla="*/ 47 h 1340"/>
              <a:gd name="T4" fmla="*/ 1771 w 1846"/>
              <a:gd name="T5" fmla="*/ 100 h 1340"/>
              <a:gd name="T6" fmla="*/ 1840 w 1846"/>
              <a:gd name="T7" fmla="*/ 191 h 1340"/>
              <a:gd name="T8" fmla="*/ 1787 w 1846"/>
              <a:gd name="T9" fmla="*/ 294 h 1340"/>
              <a:gd name="T10" fmla="*/ 1673 w 1846"/>
              <a:gd name="T11" fmla="*/ 385 h 1340"/>
              <a:gd name="T12" fmla="*/ 1560 w 1846"/>
              <a:gd name="T13" fmla="*/ 447 h 1340"/>
              <a:gd name="T14" fmla="*/ 1462 w 1846"/>
              <a:gd name="T15" fmla="*/ 498 h 1340"/>
              <a:gd name="T16" fmla="*/ 1380 w 1846"/>
              <a:gd name="T17" fmla="*/ 565 h 1340"/>
              <a:gd name="T18" fmla="*/ 1289 w 1846"/>
              <a:gd name="T19" fmla="*/ 605 h 1340"/>
              <a:gd name="T20" fmla="*/ 1198 w 1846"/>
              <a:gd name="T21" fmla="*/ 596 h 1340"/>
              <a:gd name="T22" fmla="*/ 1140 w 1846"/>
              <a:gd name="T23" fmla="*/ 527 h 1340"/>
              <a:gd name="T24" fmla="*/ 1107 w 1846"/>
              <a:gd name="T25" fmla="*/ 447 h 1340"/>
              <a:gd name="T26" fmla="*/ 1091 w 1846"/>
              <a:gd name="T27" fmla="*/ 371 h 1340"/>
              <a:gd name="T28" fmla="*/ 1091 w 1846"/>
              <a:gd name="T29" fmla="*/ 232 h 1340"/>
              <a:gd name="T30" fmla="*/ 1106 w 1846"/>
              <a:gd name="T31" fmla="*/ 129 h 1340"/>
              <a:gd name="T32" fmla="*/ 1138 w 1846"/>
              <a:gd name="T33" fmla="*/ 80 h 1340"/>
              <a:gd name="T34" fmla="*/ 1213 w 1846"/>
              <a:gd name="T35" fmla="*/ 32 h 1340"/>
              <a:gd name="T36" fmla="*/ 606 w 1846"/>
              <a:gd name="T37" fmla="*/ 0 h 1340"/>
              <a:gd name="T38" fmla="*/ 749 w 1846"/>
              <a:gd name="T39" fmla="*/ 9 h 1340"/>
              <a:gd name="T40" fmla="*/ 882 w 1846"/>
              <a:gd name="T41" fmla="*/ 45 h 1340"/>
              <a:gd name="T42" fmla="*/ 978 w 1846"/>
              <a:gd name="T43" fmla="*/ 111 h 1340"/>
              <a:gd name="T44" fmla="*/ 1018 w 1846"/>
              <a:gd name="T45" fmla="*/ 229 h 1340"/>
              <a:gd name="T46" fmla="*/ 1018 w 1846"/>
              <a:gd name="T47" fmla="*/ 401 h 1340"/>
              <a:gd name="T48" fmla="*/ 1049 w 1846"/>
              <a:gd name="T49" fmla="*/ 511 h 1340"/>
              <a:gd name="T50" fmla="*/ 1086 w 1846"/>
              <a:gd name="T51" fmla="*/ 600 h 1340"/>
              <a:gd name="T52" fmla="*/ 1071 w 1846"/>
              <a:gd name="T53" fmla="*/ 678 h 1340"/>
              <a:gd name="T54" fmla="*/ 1029 w 1846"/>
              <a:gd name="T55" fmla="*/ 731 h 1340"/>
              <a:gd name="T56" fmla="*/ 940 w 1846"/>
              <a:gd name="T57" fmla="*/ 807 h 1340"/>
              <a:gd name="T58" fmla="*/ 780 w 1846"/>
              <a:gd name="T59" fmla="*/ 907 h 1340"/>
              <a:gd name="T60" fmla="*/ 658 w 1846"/>
              <a:gd name="T61" fmla="*/ 1016 h 1340"/>
              <a:gd name="T62" fmla="*/ 564 w 1846"/>
              <a:gd name="T63" fmla="*/ 1147 h 1340"/>
              <a:gd name="T64" fmla="*/ 458 w 1846"/>
              <a:gd name="T65" fmla="*/ 1252 h 1340"/>
              <a:gd name="T66" fmla="*/ 344 w 1846"/>
              <a:gd name="T67" fmla="*/ 1320 h 1340"/>
              <a:gd name="T68" fmla="*/ 246 w 1846"/>
              <a:gd name="T69" fmla="*/ 1340 h 1340"/>
              <a:gd name="T70" fmla="*/ 169 w 1846"/>
              <a:gd name="T71" fmla="*/ 1287 h 1340"/>
              <a:gd name="T72" fmla="*/ 93 w 1846"/>
              <a:gd name="T73" fmla="*/ 1156 h 1340"/>
              <a:gd name="T74" fmla="*/ 33 w 1846"/>
              <a:gd name="T75" fmla="*/ 974 h 1340"/>
              <a:gd name="T76" fmla="*/ 2 w 1846"/>
              <a:gd name="T77" fmla="*/ 760 h 1340"/>
              <a:gd name="T78" fmla="*/ 11 w 1846"/>
              <a:gd name="T79" fmla="*/ 540 h 1340"/>
              <a:gd name="T80" fmla="*/ 77 w 1846"/>
              <a:gd name="T81" fmla="*/ 332 h 1340"/>
              <a:gd name="T82" fmla="*/ 211 w 1846"/>
              <a:gd name="T83" fmla="*/ 161 h 1340"/>
              <a:gd name="T84" fmla="*/ 364 w 1846"/>
              <a:gd name="T85" fmla="*/ 60 h 1340"/>
              <a:gd name="T86" fmla="*/ 509 w 1846"/>
              <a:gd name="T87" fmla="*/ 16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6" h="1340">
                <a:moveTo>
                  <a:pt x="1289" y="20"/>
                </a:moveTo>
                <a:lnTo>
                  <a:pt x="1353" y="20"/>
                </a:lnTo>
                <a:lnTo>
                  <a:pt x="1418" y="21"/>
                </a:lnTo>
                <a:lnTo>
                  <a:pt x="1484" y="27"/>
                </a:lnTo>
                <a:lnTo>
                  <a:pt x="1547" y="36"/>
                </a:lnTo>
                <a:lnTo>
                  <a:pt x="1609" y="47"/>
                </a:lnTo>
                <a:lnTo>
                  <a:pt x="1669" y="61"/>
                </a:lnTo>
                <a:lnTo>
                  <a:pt x="1722" y="78"/>
                </a:lnTo>
                <a:lnTo>
                  <a:pt x="1771" y="100"/>
                </a:lnTo>
                <a:lnTo>
                  <a:pt x="1813" y="123"/>
                </a:lnTo>
                <a:lnTo>
                  <a:pt x="1846" y="151"/>
                </a:lnTo>
                <a:lnTo>
                  <a:pt x="1840" y="191"/>
                </a:lnTo>
                <a:lnTo>
                  <a:pt x="1827" y="229"/>
                </a:lnTo>
                <a:lnTo>
                  <a:pt x="1809" y="263"/>
                </a:lnTo>
                <a:lnTo>
                  <a:pt x="1787" y="294"/>
                </a:lnTo>
                <a:lnTo>
                  <a:pt x="1762" y="320"/>
                </a:lnTo>
                <a:lnTo>
                  <a:pt x="1717" y="356"/>
                </a:lnTo>
                <a:lnTo>
                  <a:pt x="1673" y="385"/>
                </a:lnTo>
                <a:lnTo>
                  <a:pt x="1633" y="409"/>
                </a:lnTo>
                <a:lnTo>
                  <a:pt x="1595" y="429"/>
                </a:lnTo>
                <a:lnTo>
                  <a:pt x="1560" y="447"/>
                </a:lnTo>
                <a:lnTo>
                  <a:pt x="1526" y="463"/>
                </a:lnTo>
                <a:lnTo>
                  <a:pt x="1493" y="480"/>
                </a:lnTo>
                <a:lnTo>
                  <a:pt x="1462" y="498"/>
                </a:lnTo>
                <a:lnTo>
                  <a:pt x="1431" y="520"/>
                </a:lnTo>
                <a:lnTo>
                  <a:pt x="1402" y="547"/>
                </a:lnTo>
                <a:lnTo>
                  <a:pt x="1380" y="565"/>
                </a:lnTo>
                <a:lnTo>
                  <a:pt x="1353" y="581"/>
                </a:lnTo>
                <a:lnTo>
                  <a:pt x="1322" y="594"/>
                </a:lnTo>
                <a:lnTo>
                  <a:pt x="1289" y="605"/>
                </a:lnTo>
                <a:lnTo>
                  <a:pt x="1257" y="609"/>
                </a:lnTo>
                <a:lnTo>
                  <a:pt x="1226" y="605"/>
                </a:lnTo>
                <a:lnTo>
                  <a:pt x="1198" y="596"/>
                </a:lnTo>
                <a:lnTo>
                  <a:pt x="1177" y="578"/>
                </a:lnTo>
                <a:lnTo>
                  <a:pt x="1157" y="554"/>
                </a:lnTo>
                <a:lnTo>
                  <a:pt x="1140" y="527"/>
                </a:lnTo>
                <a:lnTo>
                  <a:pt x="1126" y="498"/>
                </a:lnTo>
                <a:lnTo>
                  <a:pt x="1115" y="471"/>
                </a:lnTo>
                <a:lnTo>
                  <a:pt x="1107" y="447"/>
                </a:lnTo>
                <a:lnTo>
                  <a:pt x="1102" y="431"/>
                </a:lnTo>
                <a:lnTo>
                  <a:pt x="1097" y="405"/>
                </a:lnTo>
                <a:lnTo>
                  <a:pt x="1091" y="371"/>
                </a:lnTo>
                <a:lnTo>
                  <a:pt x="1089" y="327"/>
                </a:lnTo>
                <a:lnTo>
                  <a:pt x="1089" y="281"/>
                </a:lnTo>
                <a:lnTo>
                  <a:pt x="1091" y="232"/>
                </a:lnTo>
                <a:lnTo>
                  <a:pt x="1095" y="183"/>
                </a:lnTo>
                <a:lnTo>
                  <a:pt x="1102" y="140"/>
                </a:lnTo>
                <a:lnTo>
                  <a:pt x="1106" y="129"/>
                </a:lnTo>
                <a:lnTo>
                  <a:pt x="1113" y="114"/>
                </a:lnTo>
                <a:lnTo>
                  <a:pt x="1124" y="98"/>
                </a:lnTo>
                <a:lnTo>
                  <a:pt x="1138" y="80"/>
                </a:lnTo>
                <a:lnTo>
                  <a:pt x="1158" y="63"/>
                </a:lnTo>
                <a:lnTo>
                  <a:pt x="1184" y="47"/>
                </a:lnTo>
                <a:lnTo>
                  <a:pt x="1213" y="32"/>
                </a:lnTo>
                <a:lnTo>
                  <a:pt x="1249" y="23"/>
                </a:lnTo>
                <a:lnTo>
                  <a:pt x="1289" y="20"/>
                </a:lnTo>
                <a:close/>
                <a:moveTo>
                  <a:pt x="606" y="0"/>
                </a:moveTo>
                <a:lnTo>
                  <a:pt x="653" y="0"/>
                </a:lnTo>
                <a:lnTo>
                  <a:pt x="702" y="3"/>
                </a:lnTo>
                <a:lnTo>
                  <a:pt x="749" y="9"/>
                </a:lnTo>
                <a:lnTo>
                  <a:pt x="797" y="18"/>
                </a:lnTo>
                <a:lnTo>
                  <a:pt x="840" y="31"/>
                </a:lnTo>
                <a:lnTo>
                  <a:pt x="882" y="45"/>
                </a:lnTo>
                <a:lnTo>
                  <a:pt x="918" y="63"/>
                </a:lnTo>
                <a:lnTo>
                  <a:pt x="951" y="85"/>
                </a:lnTo>
                <a:lnTo>
                  <a:pt x="978" y="111"/>
                </a:lnTo>
                <a:lnTo>
                  <a:pt x="998" y="138"/>
                </a:lnTo>
                <a:lnTo>
                  <a:pt x="1009" y="171"/>
                </a:lnTo>
                <a:lnTo>
                  <a:pt x="1018" y="229"/>
                </a:lnTo>
                <a:lnTo>
                  <a:pt x="1020" y="289"/>
                </a:lnTo>
                <a:lnTo>
                  <a:pt x="1018" y="345"/>
                </a:lnTo>
                <a:lnTo>
                  <a:pt x="1018" y="401"/>
                </a:lnTo>
                <a:lnTo>
                  <a:pt x="1026" y="456"/>
                </a:lnTo>
                <a:lnTo>
                  <a:pt x="1035" y="481"/>
                </a:lnTo>
                <a:lnTo>
                  <a:pt x="1049" y="511"/>
                </a:lnTo>
                <a:lnTo>
                  <a:pt x="1064" y="540"/>
                </a:lnTo>
                <a:lnTo>
                  <a:pt x="1077" y="569"/>
                </a:lnTo>
                <a:lnTo>
                  <a:pt x="1086" y="600"/>
                </a:lnTo>
                <a:lnTo>
                  <a:pt x="1087" y="631"/>
                </a:lnTo>
                <a:lnTo>
                  <a:pt x="1078" y="663"/>
                </a:lnTo>
                <a:lnTo>
                  <a:pt x="1071" y="678"/>
                </a:lnTo>
                <a:lnTo>
                  <a:pt x="1060" y="694"/>
                </a:lnTo>
                <a:lnTo>
                  <a:pt x="1047" y="712"/>
                </a:lnTo>
                <a:lnTo>
                  <a:pt x="1029" y="731"/>
                </a:lnTo>
                <a:lnTo>
                  <a:pt x="1007" y="754"/>
                </a:lnTo>
                <a:lnTo>
                  <a:pt x="977" y="778"/>
                </a:lnTo>
                <a:lnTo>
                  <a:pt x="940" y="807"/>
                </a:lnTo>
                <a:lnTo>
                  <a:pt x="895" y="840"/>
                </a:lnTo>
                <a:lnTo>
                  <a:pt x="833" y="874"/>
                </a:lnTo>
                <a:lnTo>
                  <a:pt x="780" y="907"/>
                </a:lnTo>
                <a:lnTo>
                  <a:pt x="735" y="941"/>
                </a:lnTo>
                <a:lnTo>
                  <a:pt x="695" y="978"/>
                </a:lnTo>
                <a:lnTo>
                  <a:pt x="658" y="1016"/>
                </a:lnTo>
                <a:lnTo>
                  <a:pt x="624" y="1060"/>
                </a:lnTo>
                <a:lnTo>
                  <a:pt x="589" y="1107"/>
                </a:lnTo>
                <a:lnTo>
                  <a:pt x="564" y="1147"/>
                </a:lnTo>
                <a:lnTo>
                  <a:pt x="531" y="1185"/>
                </a:lnTo>
                <a:lnTo>
                  <a:pt x="497" y="1221"/>
                </a:lnTo>
                <a:lnTo>
                  <a:pt x="458" y="1252"/>
                </a:lnTo>
                <a:lnTo>
                  <a:pt x="420" y="1280"/>
                </a:lnTo>
                <a:lnTo>
                  <a:pt x="382" y="1303"/>
                </a:lnTo>
                <a:lnTo>
                  <a:pt x="344" y="1320"/>
                </a:lnTo>
                <a:lnTo>
                  <a:pt x="307" y="1332"/>
                </a:lnTo>
                <a:lnTo>
                  <a:pt x="275" y="1340"/>
                </a:lnTo>
                <a:lnTo>
                  <a:pt x="246" y="1340"/>
                </a:lnTo>
                <a:lnTo>
                  <a:pt x="220" y="1331"/>
                </a:lnTo>
                <a:lnTo>
                  <a:pt x="195" y="1314"/>
                </a:lnTo>
                <a:lnTo>
                  <a:pt x="169" y="1287"/>
                </a:lnTo>
                <a:lnTo>
                  <a:pt x="144" y="1251"/>
                </a:lnTo>
                <a:lnTo>
                  <a:pt x="118" y="1207"/>
                </a:lnTo>
                <a:lnTo>
                  <a:pt x="93" y="1156"/>
                </a:lnTo>
                <a:lnTo>
                  <a:pt x="71" y="1100"/>
                </a:lnTo>
                <a:lnTo>
                  <a:pt x="51" y="1040"/>
                </a:lnTo>
                <a:lnTo>
                  <a:pt x="33" y="974"/>
                </a:lnTo>
                <a:lnTo>
                  <a:pt x="18" y="905"/>
                </a:lnTo>
                <a:lnTo>
                  <a:pt x="7" y="832"/>
                </a:lnTo>
                <a:lnTo>
                  <a:pt x="2" y="760"/>
                </a:lnTo>
                <a:lnTo>
                  <a:pt x="0" y="687"/>
                </a:lnTo>
                <a:lnTo>
                  <a:pt x="4" y="612"/>
                </a:lnTo>
                <a:lnTo>
                  <a:pt x="11" y="540"/>
                </a:lnTo>
                <a:lnTo>
                  <a:pt x="27" y="467"/>
                </a:lnTo>
                <a:lnTo>
                  <a:pt x="49" y="398"/>
                </a:lnTo>
                <a:lnTo>
                  <a:pt x="77" y="332"/>
                </a:lnTo>
                <a:lnTo>
                  <a:pt x="113" y="271"/>
                </a:lnTo>
                <a:lnTo>
                  <a:pt x="158" y="214"/>
                </a:lnTo>
                <a:lnTo>
                  <a:pt x="211" y="161"/>
                </a:lnTo>
                <a:lnTo>
                  <a:pt x="264" y="120"/>
                </a:lnTo>
                <a:lnTo>
                  <a:pt x="313" y="85"/>
                </a:lnTo>
                <a:lnTo>
                  <a:pt x="364" y="60"/>
                </a:lnTo>
                <a:lnTo>
                  <a:pt x="413" y="41"/>
                </a:lnTo>
                <a:lnTo>
                  <a:pt x="460" y="27"/>
                </a:lnTo>
                <a:lnTo>
                  <a:pt x="509" y="16"/>
                </a:lnTo>
                <a:lnTo>
                  <a:pt x="558" y="7"/>
                </a:lnTo>
                <a:lnTo>
                  <a:pt x="6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63" name="Freeform 9">
            <a:extLst>
              <a:ext uri="{FF2B5EF4-FFF2-40B4-BE49-F238E27FC236}">
                <a16:creationId xmlns:a16="http://schemas.microsoft.com/office/drawing/2014/main" id="{3551BC23-6D00-4665-A2AB-4C34DDDE5A1D}"/>
              </a:ext>
            </a:extLst>
          </p:cNvPr>
          <p:cNvSpPr>
            <a:spLocks/>
          </p:cNvSpPr>
          <p:nvPr/>
        </p:nvSpPr>
        <p:spPr bwMode="auto">
          <a:xfrm>
            <a:off x="5882224" y="5483705"/>
            <a:ext cx="405109" cy="414850"/>
          </a:xfrm>
          <a:custGeom>
            <a:avLst/>
            <a:gdLst>
              <a:gd name="T0" fmla="*/ 1754 w 3785"/>
              <a:gd name="T1" fmla="*/ 114 h 3876"/>
              <a:gd name="T2" fmla="*/ 1771 w 3785"/>
              <a:gd name="T3" fmla="*/ 367 h 3876"/>
              <a:gd name="T4" fmla="*/ 1818 w 3785"/>
              <a:gd name="T5" fmla="*/ 614 h 3876"/>
              <a:gd name="T6" fmla="*/ 1902 w 3785"/>
              <a:gd name="T7" fmla="*/ 796 h 3876"/>
              <a:gd name="T8" fmla="*/ 2038 w 3785"/>
              <a:gd name="T9" fmla="*/ 858 h 3876"/>
              <a:gd name="T10" fmla="*/ 2180 w 3785"/>
              <a:gd name="T11" fmla="*/ 802 h 3876"/>
              <a:gd name="T12" fmla="*/ 2320 w 3785"/>
              <a:gd name="T13" fmla="*/ 722 h 3876"/>
              <a:gd name="T14" fmla="*/ 2609 w 3785"/>
              <a:gd name="T15" fmla="*/ 640 h 3876"/>
              <a:gd name="T16" fmla="*/ 2954 w 3785"/>
              <a:gd name="T17" fmla="*/ 674 h 3876"/>
              <a:gd name="T18" fmla="*/ 3298 w 3785"/>
              <a:gd name="T19" fmla="*/ 856 h 3876"/>
              <a:gd name="T20" fmla="*/ 3556 w 3785"/>
              <a:gd name="T21" fmla="*/ 1133 h 3876"/>
              <a:gd name="T22" fmla="*/ 3704 w 3785"/>
              <a:gd name="T23" fmla="*/ 1473 h 3876"/>
              <a:gd name="T24" fmla="*/ 3776 w 3785"/>
              <a:gd name="T25" fmla="*/ 1871 h 3876"/>
              <a:gd name="T26" fmla="*/ 3771 w 3785"/>
              <a:gd name="T27" fmla="*/ 2284 h 3876"/>
              <a:gd name="T28" fmla="*/ 3674 w 3785"/>
              <a:gd name="T29" fmla="*/ 2671 h 3876"/>
              <a:gd name="T30" fmla="*/ 3467 w 3785"/>
              <a:gd name="T31" fmla="*/ 3049 h 3876"/>
              <a:gd name="T32" fmla="*/ 3198 w 3785"/>
              <a:gd name="T33" fmla="*/ 3334 h 3876"/>
              <a:gd name="T34" fmla="*/ 2900 w 3785"/>
              <a:gd name="T35" fmla="*/ 3536 h 3876"/>
              <a:gd name="T36" fmla="*/ 2609 w 3785"/>
              <a:gd name="T37" fmla="*/ 3667 h 3876"/>
              <a:gd name="T38" fmla="*/ 2300 w 3785"/>
              <a:gd name="T39" fmla="*/ 3738 h 3876"/>
              <a:gd name="T40" fmla="*/ 1933 w 3785"/>
              <a:gd name="T41" fmla="*/ 3720 h 3876"/>
              <a:gd name="T42" fmla="*/ 1602 w 3785"/>
              <a:gd name="T43" fmla="*/ 3634 h 3876"/>
              <a:gd name="T44" fmla="*/ 1262 w 3785"/>
              <a:gd name="T45" fmla="*/ 3469 h 3876"/>
              <a:gd name="T46" fmla="*/ 913 w 3785"/>
              <a:gd name="T47" fmla="*/ 3256 h 3876"/>
              <a:gd name="T48" fmla="*/ 842 w 3785"/>
              <a:gd name="T49" fmla="*/ 3214 h 3876"/>
              <a:gd name="T50" fmla="*/ 753 w 3785"/>
              <a:gd name="T51" fmla="*/ 3174 h 3876"/>
              <a:gd name="T52" fmla="*/ 658 w 3785"/>
              <a:gd name="T53" fmla="*/ 3164 h 3876"/>
              <a:gd name="T54" fmla="*/ 571 w 3785"/>
              <a:gd name="T55" fmla="*/ 3213 h 3876"/>
              <a:gd name="T56" fmla="*/ 504 w 3785"/>
              <a:gd name="T57" fmla="*/ 3347 h 3876"/>
              <a:gd name="T58" fmla="*/ 467 w 3785"/>
              <a:gd name="T59" fmla="*/ 3596 h 3876"/>
              <a:gd name="T60" fmla="*/ 382 w 3785"/>
              <a:gd name="T61" fmla="*/ 3873 h 3876"/>
              <a:gd name="T62" fmla="*/ 16 w 3785"/>
              <a:gd name="T63" fmla="*/ 3869 h 3876"/>
              <a:gd name="T64" fmla="*/ 2 w 3785"/>
              <a:gd name="T65" fmla="*/ 3682 h 3876"/>
              <a:gd name="T66" fmla="*/ 9 w 3785"/>
              <a:gd name="T67" fmla="*/ 3413 h 3876"/>
              <a:gd name="T68" fmla="*/ 64 w 3785"/>
              <a:gd name="T69" fmla="*/ 3125 h 3876"/>
              <a:gd name="T70" fmla="*/ 182 w 3785"/>
              <a:gd name="T71" fmla="*/ 2867 h 3876"/>
              <a:gd name="T72" fmla="*/ 382 w 3785"/>
              <a:gd name="T73" fmla="*/ 2689 h 3876"/>
              <a:gd name="T74" fmla="*/ 556 w 3785"/>
              <a:gd name="T75" fmla="*/ 2647 h 3876"/>
              <a:gd name="T76" fmla="*/ 714 w 3785"/>
              <a:gd name="T77" fmla="*/ 2684 h 3876"/>
              <a:gd name="T78" fmla="*/ 971 w 3785"/>
              <a:gd name="T79" fmla="*/ 2734 h 3876"/>
              <a:gd name="T80" fmla="*/ 1387 w 3785"/>
              <a:gd name="T81" fmla="*/ 2694 h 3876"/>
              <a:gd name="T82" fmla="*/ 1711 w 3785"/>
              <a:gd name="T83" fmla="*/ 2527 h 3876"/>
              <a:gd name="T84" fmla="*/ 1909 w 3785"/>
              <a:gd name="T85" fmla="*/ 2273 h 3876"/>
              <a:gd name="T86" fmla="*/ 1973 w 3785"/>
              <a:gd name="T87" fmla="*/ 1993 h 3876"/>
              <a:gd name="T88" fmla="*/ 1916 w 3785"/>
              <a:gd name="T89" fmla="*/ 1658 h 3876"/>
              <a:gd name="T90" fmla="*/ 1760 w 3785"/>
              <a:gd name="T91" fmla="*/ 1404 h 3876"/>
              <a:gd name="T92" fmla="*/ 1564 w 3785"/>
              <a:gd name="T93" fmla="*/ 1238 h 3876"/>
              <a:gd name="T94" fmla="*/ 1387 w 3785"/>
              <a:gd name="T95" fmla="*/ 1056 h 3876"/>
              <a:gd name="T96" fmla="*/ 1300 w 3785"/>
              <a:gd name="T97" fmla="*/ 807 h 3876"/>
              <a:gd name="T98" fmla="*/ 1260 w 3785"/>
              <a:gd name="T99" fmla="*/ 585 h 3876"/>
              <a:gd name="T100" fmla="*/ 1251 w 3785"/>
              <a:gd name="T101" fmla="*/ 485 h 3876"/>
              <a:gd name="T102" fmla="*/ 1236 w 3785"/>
              <a:gd name="T103" fmla="*/ 293 h 3876"/>
              <a:gd name="T104" fmla="*/ 1236 w 3785"/>
              <a:gd name="T105" fmla="*/ 85 h 3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85" h="3876">
                <a:moveTo>
                  <a:pt x="1245" y="0"/>
                </a:moveTo>
                <a:lnTo>
                  <a:pt x="1753" y="4"/>
                </a:lnTo>
                <a:lnTo>
                  <a:pt x="1753" y="56"/>
                </a:lnTo>
                <a:lnTo>
                  <a:pt x="1754" y="114"/>
                </a:lnTo>
                <a:lnTo>
                  <a:pt x="1756" y="174"/>
                </a:lnTo>
                <a:lnTo>
                  <a:pt x="1760" y="238"/>
                </a:lnTo>
                <a:lnTo>
                  <a:pt x="1765" y="302"/>
                </a:lnTo>
                <a:lnTo>
                  <a:pt x="1771" y="367"/>
                </a:lnTo>
                <a:lnTo>
                  <a:pt x="1780" y="433"/>
                </a:lnTo>
                <a:lnTo>
                  <a:pt x="1791" y="494"/>
                </a:lnTo>
                <a:lnTo>
                  <a:pt x="1804" y="556"/>
                </a:lnTo>
                <a:lnTo>
                  <a:pt x="1818" y="614"/>
                </a:lnTo>
                <a:lnTo>
                  <a:pt x="1836" y="669"/>
                </a:lnTo>
                <a:lnTo>
                  <a:pt x="1854" y="718"/>
                </a:lnTo>
                <a:lnTo>
                  <a:pt x="1878" y="760"/>
                </a:lnTo>
                <a:lnTo>
                  <a:pt x="1902" y="796"/>
                </a:lnTo>
                <a:lnTo>
                  <a:pt x="1931" y="825"/>
                </a:lnTo>
                <a:lnTo>
                  <a:pt x="1962" y="844"/>
                </a:lnTo>
                <a:lnTo>
                  <a:pt x="2000" y="856"/>
                </a:lnTo>
                <a:lnTo>
                  <a:pt x="2038" y="858"/>
                </a:lnTo>
                <a:lnTo>
                  <a:pt x="2076" y="851"/>
                </a:lnTo>
                <a:lnTo>
                  <a:pt x="2113" y="838"/>
                </a:lnTo>
                <a:lnTo>
                  <a:pt x="2147" y="822"/>
                </a:lnTo>
                <a:lnTo>
                  <a:pt x="2180" y="802"/>
                </a:lnTo>
                <a:lnTo>
                  <a:pt x="2211" y="782"/>
                </a:lnTo>
                <a:lnTo>
                  <a:pt x="2240" y="764"/>
                </a:lnTo>
                <a:lnTo>
                  <a:pt x="2265" y="747"/>
                </a:lnTo>
                <a:lnTo>
                  <a:pt x="2320" y="722"/>
                </a:lnTo>
                <a:lnTo>
                  <a:pt x="2384" y="696"/>
                </a:lnTo>
                <a:lnTo>
                  <a:pt x="2454" y="673"/>
                </a:lnTo>
                <a:lnTo>
                  <a:pt x="2531" y="653"/>
                </a:lnTo>
                <a:lnTo>
                  <a:pt x="2609" y="640"/>
                </a:lnTo>
                <a:lnTo>
                  <a:pt x="2693" y="633"/>
                </a:lnTo>
                <a:lnTo>
                  <a:pt x="2774" y="636"/>
                </a:lnTo>
                <a:lnTo>
                  <a:pt x="2856" y="649"/>
                </a:lnTo>
                <a:lnTo>
                  <a:pt x="2954" y="674"/>
                </a:lnTo>
                <a:lnTo>
                  <a:pt x="3047" y="709"/>
                </a:lnTo>
                <a:lnTo>
                  <a:pt x="3136" y="751"/>
                </a:lnTo>
                <a:lnTo>
                  <a:pt x="3220" y="800"/>
                </a:lnTo>
                <a:lnTo>
                  <a:pt x="3298" y="856"/>
                </a:lnTo>
                <a:lnTo>
                  <a:pt x="3373" y="918"/>
                </a:lnTo>
                <a:lnTo>
                  <a:pt x="3440" y="985"/>
                </a:lnTo>
                <a:lnTo>
                  <a:pt x="3502" y="1056"/>
                </a:lnTo>
                <a:lnTo>
                  <a:pt x="3556" y="1133"/>
                </a:lnTo>
                <a:lnTo>
                  <a:pt x="3604" y="1213"/>
                </a:lnTo>
                <a:lnTo>
                  <a:pt x="3645" y="1296"/>
                </a:lnTo>
                <a:lnTo>
                  <a:pt x="3678" y="1384"/>
                </a:lnTo>
                <a:lnTo>
                  <a:pt x="3704" y="1473"/>
                </a:lnTo>
                <a:lnTo>
                  <a:pt x="3724" y="1567"/>
                </a:lnTo>
                <a:lnTo>
                  <a:pt x="3744" y="1665"/>
                </a:lnTo>
                <a:lnTo>
                  <a:pt x="3762" y="1769"/>
                </a:lnTo>
                <a:lnTo>
                  <a:pt x="3776" y="1871"/>
                </a:lnTo>
                <a:lnTo>
                  <a:pt x="3784" y="1974"/>
                </a:lnTo>
                <a:lnTo>
                  <a:pt x="3785" y="2078"/>
                </a:lnTo>
                <a:lnTo>
                  <a:pt x="3780" y="2182"/>
                </a:lnTo>
                <a:lnTo>
                  <a:pt x="3771" y="2284"/>
                </a:lnTo>
                <a:lnTo>
                  <a:pt x="3756" y="2380"/>
                </a:lnTo>
                <a:lnTo>
                  <a:pt x="3736" y="2473"/>
                </a:lnTo>
                <a:lnTo>
                  <a:pt x="3713" y="2560"/>
                </a:lnTo>
                <a:lnTo>
                  <a:pt x="3674" y="2671"/>
                </a:lnTo>
                <a:lnTo>
                  <a:pt x="3631" y="2774"/>
                </a:lnTo>
                <a:lnTo>
                  <a:pt x="3582" y="2873"/>
                </a:lnTo>
                <a:lnTo>
                  <a:pt x="3527" y="2964"/>
                </a:lnTo>
                <a:lnTo>
                  <a:pt x="3467" y="3049"/>
                </a:lnTo>
                <a:lnTo>
                  <a:pt x="3404" y="3129"/>
                </a:lnTo>
                <a:lnTo>
                  <a:pt x="3338" y="3204"/>
                </a:lnTo>
                <a:lnTo>
                  <a:pt x="3269" y="3271"/>
                </a:lnTo>
                <a:lnTo>
                  <a:pt x="3198" y="3334"/>
                </a:lnTo>
                <a:lnTo>
                  <a:pt x="3124" y="3393"/>
                </a:lnTo>
                <a:lnTo>
                  <a:pt x="3049" y="3445"/>
                </a:lnTo>
                <a:lnTo>
                  <a:pt x="2974" y="3493"/>
                </a:lnTo>
                <a:lnTo>
                  <a:pt x="2900" y="3536"/>
                </a:lnTo>
                <a:lnTo>
                  <a:pt x="2825" y="3576"/>
                </a:lnTo>
                <a:lnTo>
                  <a:pt x="2751" y="3611"/>
                </a:lnTo>
                <a:lnTo>
                  <a:pt x="2680" y="3640"/>
                </a:lnTo>
                <a:lnTo>
                  <a:pt x="2609" y="3667"/>
                </a:lnTo>
                <a:lnTo>
                  <a:pt x="2542" y="3689"/>
                </a:lnTo>
                <a:lnTo>
                  <a:pt x="2476" y="3709"/>
                </a:lnTo>
                <a:lnTo>
                  <a:pt x="2391" y="3727"/>
                </a:lnTo>
                <a:lnTo>
                  <a:pt x="2300" y="3738"/>
                </a:lnTo>
                <a:lnTo>
                  <a:pt x="2209" y="3742"/>
                </a:lnTo>
                <a:lnTo>
                  <a:pt x="2116" y="3740"/>
                </a:lnTo>
                <a:lnTo>
                  <a:pt x="2025" y="3733"/>
                </a:lnTo>
                <a:lnTo>
                  <a:pt x="1933" y="3720"/>
                </a:lnTo>
                <a:lnTo>
                  <a:pt x="1845" y="3704"/>
                </a:lnTo>
                <a:lnTo>
                  <a:pt x="1760" y="3682"/>
                </a:lnTo>
                <a:lnTo>
                  <a:pt x="1678" y="3660"/>
                </a:lnTo>
                <a:lnTo>
                  <a:pt x="1602" y="3634"/>
                </a:lnTo>
                <a:lnTo>
                  <a:pt x="1533" y="3607"/>
                </a:lnTo>
                <a:lnTo>
                  <a:pt x="1438" y="3565"/>
                </a:lnTo>
                <a:lnTo>
                  <a:pt x="1347" y="3518"/>
                </a:lnTo>
                <a:lnTo>
                  <a:pt x="1262" y="3469"/>
                </a:lnTo>
                <a:lnTo>
                  <a:pt x="1176" y="3416"/>
                </a:lnTo>
                <a:lnTo>
                  <a:pt x="1093" y="3364"/>
                </a:lnTo>
                <a:lnTo>
                  <a:pt x="1005" y="3309"/>
                </a:lnTo>
                <a:lnTo>
                  <a:pt x="913" y="3256"/>
                </a:lnTo>
                <a:lnTo>
                  <a:pt x="898" y="3247"/>
                </a:lnTo>
                <a:lnTo>
                  <a:pt x="880" y="3236"/>
                </a:lnTo>
                <a:lnTo>
                  <a:pt x="862" y="3225"/>
                </a:lnTo>
                <a:lnTo>
                  <a:pt x="842" y="3214"/>
                </a:lnTo>
                <a:lnTo>
                  <a:pt x="820" y="3204"/>
                </a:lnTo>
                <a:lnTo>
                  <a:pt x="798" y="3193"/>
                </a:lnTo>
                <a:lnTo>
                  <a:pt x="776" y="3184"/>
                </a:lnTo>
                <a:lnTo>
                  <a:pt x="753" y="3174"/>
                </a:lnTo>
                <a:lnTo>
                  <a:pt x="729" y="3167"/>
                </a:lnTo>
                <a:lnTo>
                  <a:pt x="705" y="3164"/>
                </a:lnTo>
                <a:lnTo>
                  <a:pt x="682" y="3162"/>
                </a:lnTo>
                <a:lnTo>
                  <a:pt x="658" y="3164"/>
                </a:lnTo>
                <a:lnTo>
                  <a:pt x="636" y="3169"/>
                </a:lnTo>
                <a:lnTo>
                  <a:pt x="613" y="3178"/>
                </a:lnTo>
                <a:lnTo>
                  <a:pt x="591" y="3193"/>
                </a:lnTo>
                <a:lnTo>
                  <a:pt x="571" y="3213"/>
                </a:lnTo>
                <a:lnTo>
                  <a:pt x="553" y="3236"/>
                </a:lnTo>
                <a:lnTo>
                  <a:pt x="534" y="3267"/>
                </a:lnTo>
                <a:lnTo>
                  <a:pt x="518" y="3304"/>
                </a:lnTo>
                <a:lnTo>
                  <a:pt x="504" y="3347"/>
                </a:lnTo>
                <a:lnTo>
                  <a:pt x="491" y="3396"/>
                </a:lnTo>
                <a:lnTo>
                  <a:pt x="482" y="3454"/>
                </a:lnTo>
                <a:lnTo>
                  <a:pt x="473" y="3522"/>
                </a:lnTo>
                <a:lnTo>
                  <a:pt x="467" y="3596"/>
                </a:lnTo>
                <a:lnTo>
                  <a:pt x="465" y="3680"/>
                </a:lnTo>
                <a:lnTo>
                  <a:pt x="465" y="3773"/>
                </a:lnTo>
                <a:lnTo>
                  <a:pt x="469" y="3876"/>
                </a:lnTo>
                <a:lnTo>
                  <a:pt x="382" y="3873"/>
                </a:lnTo>
                <a:lnTo>
                  <a:pt x="291" y="3865"/>
                </a:lnTo>
                <a:lnTo>
                  <a:pt x="200" y="3862"/>
                </a:lnTo>
                <a:lnTo>
                  <a:pt x="107" y="3862"/>
                </a:lnTo>
                <a:lnTo>
                  <a:pt x="16" y="3869"/>
                </a:lnTo>
                <a:lnTo>
                  <a:pt x="16" y="3840"/>
                </a:lnTo>
                <a:lnTo>
                  <a:pt x="11" y="3793"/>
                </a:lnTo>
                <a:lnTo>
                  <a:pt x="5" y="3740"/>
                </a:lnTo>
                <a:lnTo>
                  <a:pt x="2" y="3682"/>
                </a:lnTo>
                <a:lnTo>
                  <a:pt x="0" y="3618"/>
                </a:lnTo>
                <a:lnTo>
                  <a:pt x="0" y="3553"/>
                </a:lnTo>
                <a:lnTo>
                  <a:pt x="4" y="3484"/>
                </a:lnTo>
                <a:lnTo>
                  <a:pt x="9" y="3413"/>
                </a:lnTo>
                <a:lnTo>
                  <a:pt x="16" y="3342"/>
                </a:lnTo>
                <a:lnTo>
                  <a:pt x="29" y="3269"/>
                </a:lnTo>
                <a:lnTo>
                  <a:pt x="44" y="3196"/>
                </a:lnTo>
                <a:lnTo>
                  <a:pt x="64" y="3125"/>
                </a:lnTo>
                <a:lnTo>
                  <a:pt x="85" y="3056"/>
                </a:lnTo>
                <a:lnTo>
                  <a:pt x="113" y="2989"/>
                </a:lnTo>
                <a:lnTo>
                  <a:pt x="145" y="2925"/>
                </a:lnTo>
                <a:lnTo>
                  <a:pt x="182" y="2867"/>
                </a:lnTo>
                <a:lnTo>
                  <a:pt x="224" y="2813"/>
                </a:lnTo>
                <a:lnTo>
                  <a:pt x="271" y="2765"/>
                </a:lnTo>
                <a:lnTo>
                  <a:pt x="324" y="2724"/>
                </a:lnTo>
                <a:lnTo>
                  <a:pt x="382" y="2689"/>
                </a:lnTo>
                <a:lnTo>
                  <a:pt x="429" y="2667"/>
                </a:lnTo>
                <a:lnTo>
                  <a:pt x="474" y="2654"/>
                </a:lnTo>
                <a:lnTo>
                  <a:pt x="516" y="2649"/>
                </a:lnTo>
                <a:lnTo>
                  <a:pt x="556" y="2647"/>
                </a:lnTo>
                <a:lnTo>
                  <a:pt x="594" y="2653"/>
                </a:lnTo>
                <a:lnTo>
                  <a:pt x="633" y="2662"/>
                </a:lnTo>
                <a:lnTo>
                  <a:pt x="673" y="2673"/>
                </a:lnTo>
                <a:lnTo>
                  <a:pt x="714" y="2684"/>
                </a:lnTo>
                <a:lnTo>
                  <a:pt x="758" y="2698"/>
                </a:lnTo>
                <a:lnTo>
                  <a:pt x="805" y="2709"/>
                </a:lnTo>
                <a:lnTo>
                  <a:pt x="856" y="2720"/>
                </a:lnTo>
                <a:lnTo>
                  <a:pt x="971" y="2734"/>
                </a:lnTo>
                <a:lnTo>
                  <a:pt x="1082" y="2738"/>
                </a:lnTo>
                <a:lnTo>
                  <a:pt x="1189" y="2733"/>
                </a:lnTo>
                <a:lnTo>
                  <a:pt x="1291" y="2718"/>
                </a:lnTo>
                <a:lnTo>
                  <a:pt x="1387" y="2694"/>
                </a:lnTo>
                <a:lnTo>
                  <a:pt x="1478" y="2664"/>
                </a:lnTo>
                <a:lnTo>
                  <a:pt x="1562" y="2625"/>
                </a:lnTo>
                <a:lnTo>
                  <a:pt x="1640" y="2580"/>
                </a:lnTo>
                <a:lnTo>
                  <a:pt x="1711" y="2527"/>
                </a:lnTo>
                <a:lnTo>
                  <a:pt x="1773" y="2471"/>
                </a:lnTo>
                <a:lnTo>
                  <a:pt x="1827" y="2409"/>
                </a:lnTo>
                <a:lnTo>
                  <a:pt x="1873" y="2342"/>
                </a:lnTo>
                <a:lnTo>
                  <a:pt x="1909" y="2273"/>
                </a:lnTo>
                <a:lnTo>
                  <a:pt x="1931" y="2213"/>
                </a:lnTo>
                <a:lnTo>
                  <a:pt x="1947" y="2149"/>
                </a:lnTo>
                <a:lnTo>
                  <a:pt x="1962" y="2084"/>
                </a:lnTo>
                <a:lnTo>
                  <a:pt x="1973" y="1993"/>
                </a:lnTo>
                <a:lnTo>
                  <a:pt x="1971" y="1904"/>
                </a:lnTo>
                <a:lnTo>
                  <a:pt x="1962" y="1818"/>
                </a:lnTo>
                <a:lnTo>
                  <a:pt x="1942" y="1736"/>
                </a:lnTo>
                <a:lnTo>
                  <a:pt x="1916" y="1658"/>
                </a:lnTo>
                <a:lnTo>
                  <a:pt x="1884" y="1585"/>
                </a:lnTo>
                <a:lnTo>
                  <a:pt x="1845" y="1518"/>
                </a:lnTo>
                <a:lnTo>
                  <a:pt x="1804" y="1458"/>
                </a:lnTo>
                <a:lnTo>
                  <a:pt x="1760" y="1404"/>
                </a:lnTo>
                <a:lnTo>
                  <a:pt x="1714" y="1356"/>
                </a:lnTo>
                <a:lnTo>
                  <a:pt x="1669" y="1316"/>
                </a:lnTo>
                <a:lnTo>
                  <a:pt x="1618" y="1278"/>
                </a:lnTo>
                <a:lnTo>
                  <a:pt x="1564" y="1238"/>
                </a:lnTo>
                <a:lnTo>
                  <a:pt x="1513" y="1198"/>
                </a:lnTo>
                <a:lnTo>
                  <a:pt x="1464" y="1156"/>
                </a:lnTo>
                <a:lnTo>
                  <a:pt x="1422" y="1107"/>
                </a:lnTo>
                <a:lnTo>
                  <a:pt x="1387" y="1056"/>
                </a:lnTo>
                <a:lnTo>
                  <a:pt x="1358" y="1000"/>
                </a:lnTo>
                <a:lnTo>
                  <a:pt x="1334" y="938"/>
                </a:lnTo>
                <a:lnTo>
                  <a:pt x="1316" y="874"/>
                </a:lnTo>
                <a:lnTo>
                  <a:pt x="1300" y="807"/>
                </a:lnTo>
                <a:lnTo>
                  <a:pt x="1285" y="736"/>
                </a:lnTo>
                <a:lnTo>
                  <a:pt x="1273" y="664"/>
                </a:lnTo>
                <a:lnTo>
                  <a:pt x="1262" y="589"/>
                </a:lnTo>
                <a:lnTo>
                  <a:pt x="1260" y="585"/>
                </a:lnTo>
                <a:lnTo>
                  <a:pt x="1258" y="574"/>
                </a:lnTo>
                <a:lnTo>
                  <a:pt x="1256" y="553"/>
                </a:lnTo>
                <a:lnTo>
                  <a:pt x="1253" y="522"/>
                </a:lnTo>
                <a:lnTo>
                  <a:pt x="1251" y="485"/>
                </a:lnTo>
                <a:lnTo>
                  <a:pt x="1247" y="442"/>
                </a:lnTo>
                <a:lnTo>
                  <a:pt x="1244" y="394"/>
                </a:lnTo>
                <a:lnTo>
                  <a:pt x="1240" y="345"/>
                </a:lnTo>
                <a:lnTo>
                  <a:pt x="1236" y="293"/>
                </a:lnTo>
                <a:lnTo>
                  <a:pt x="1234" y="238"/>
                </a:lnTo>
                <a:lnTo>
                  <a:pt x="1234" y="185"/>
                </a:lnTo>
                <a:lnTo>
                  <a:pt x="1234" y="134"/>
                </a:lnTo>
                <a:lnTo>
                  <a:pt x="1236" y="85"/>
                </a:lnTo>
                <a:lnTo>
                  <a:pt x="1240" y="40"/>
                </a:lnTo>
                <a:lnTo>
                  <a:pt x="124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grpSp>
        <p:nvGrpSpPr>
          <p:cNvPr id="64" name="Group 63">
            <a:extLst>
              <a:ext uri="{FF2B5EF4-FFF2-40B4-BE49-F238E27FC236}">
                <a16:creationId xmlns:a16="http://schemas.microsoft.com/office/drawing/2014/main" id="{F45C1FBF-FB27-4DFF-929C-C8680BE8E384}"/>
              </a:ext>
            </a:extLst>
          </p:cNvPr>
          <p:cNvGrpSpPr/>
          <p:nvPr/>
        </p:nvGrpSpPr>
        <p:grpSpPr>
          <a:xfrm>
            <a:off x="-809297" y="328696"/>
            <a:ext cx="5843752" cy="6536018"/>
            <a:chOff x="-709647" y="946480"/>
            <a:chExt cx="4201528" cy="4699247"/>
          </a:xfrm>
        </p:grpSpPr>
        <p:sp>
          <p:nvSpPr>
            <p:cNvPr id="65" name="Freeform 25">
              <a:extLst>
                <a:ext uri="{FF2B5EF4-FFF2-40B4-BE49-F238E27FC236}">
                  <a16:creationId xmlns:a16="http://schemas.microsoft.com/office/drawing/2014/main" id="{C75C1D50-8EA4-4E0A-A541-A2CF83D510F8}"/>
                </a:ext>
              </a:extLst>
            </p:cNvPr>
            <p:cNvSpPr/>
            <p:nvPr/>
          </p:nvSpPr>
          <p:spPr>
            <a:xfrm>
              <a:off x="971601" y="946480"/>
              <a:ext cx="2520280" cy="4699247"/>
            </a:xfrm>
            <a:custGeom>
              <a:avLst/>
              <a:gdLst>
                <a:gd name="connsiteX0" fmla="*/ 811033 w 3490622"/>
                <a:gd name="connsiteY0" fmla="*/ 4778734 h 4778734"/>
                <a:gd name="connsiteX1" fmla="*/ 803081 w 3490622"/>
                <a:gd name="connsiteY1" fmla="*/ 4341412 h 4778734"/>
                <a:gd name="connsiteX2" fmla="*/ 437321 w 3490622"/>
                <a:gd name="connsiteY2" fmla="*/ 2313830 h 4778734"/>
                <a:gd name="connsiteX3" fmla="*/ 0 w 3490622"/>
                <a:gd name="connsiteY3" fmla="*/ 938254 h 4778734"/>
                <a:gd name="connsiteX4" fmla="*/ 747422 w 3490622"/>
                <a:gd name="connsiteY4" fmla="*/ 2019631 h 4778734"/>
                <a:gd name="connsiteX5" fmla="*/ 667909 w 3490622"/>
                <a:gd name="connsiteY5" fmla="*/ 182880 h 4778734"/>
                <a:gd name="connsiteX6" fmla="*/ 1264257 w 3490622"/>
                <a:gd name="connsiteY6" fmla="*/ 1804946 h 4778734"/>
                <a:gd name="connsiteX7" fmla="*/ 1407380 w 3490622"/>
                <a:gd name="connsiteY7" fmla="*/ 0 h 4778734"/>
                <a:gd name="connsiteX8" fmla="*/ 1757238 w 3490622"/>
                <a:gd name="connsiteY8" fmla="*/ 1868557 h 4778734"/>
                <a:gd name="connsiteX9" fmla="*/ 2456953 w 3490622"/>
                <a:gd name="connsiteY9" fmla="*/ 333955 h 4778734"/>
                <a:gd name="connsiteX10" fmla="*/ 2194560 w 3490622"/>
                <a:gd name="connsiteY10" fmla="*/ 2003729 h 4778734"/>
                <a:gd name="connsiteX11" fmla="*/ 2305878 w 3490622"/>
                <a:gd name="connsiteY11" fmla="*/ 2759103 h 4778734"/>
                <a:gd name="connsiteX12" fmla="*/ 2623930 w 3490622"/>
                <a:gd name="connsiteY12" fmla="*/ 2361537 h 4778734"/>
                <a:gd name="connsiteX13" fmla="*/ 3490622 w 3490622"/>
                <a:gd name="connsiteY13" fmla="*/ 2210463 h 4778734"/>
                <a:gd name="connsiteX14" fmla="*/ 2759102 w 3490622"/>
                <a:gd name="connsiteY14" fmla="*/ 2989690 h 4778734"/>
                <a:gd name="connsiteX15" fmla="*/ 2051436 w 3490622"/>
                <a:gd name="connsiteY15" fmla="*/ 4007457 h 4778734"/>
                <a:gd name="connsiteX16" fmla="*/ 2210462 w 3490622"/>
                <a:gd name="connsiteY16" fmla="*/ 4778734 h 4778734"/>
                <a:gd name="connsiteX17" fmla="*/ 811033 w 3490622"/>
                <a:gd name="connsiteY17" fmla="*/ 4778734 h 4778734"/>
                <a:gd name="connsiteX0" fmla="*/ 755374 w 3434963"/>
                <a:gd name="connsiteY0" fmla="*/ 4778734 h 4778734"/>
                <a:gd name="connsiteX1" fmla="*/ 747422 w 3434963"/>
                <a:gd name="connsiteY1" fmla="*/ 4341412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87179 w 3434963"/>
                <a:gd name="connsiteY1" fmla="*/ 426985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87179 w 3434963"/>
                <a:gd name="connsiteY1" fmla="*/ 426985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87179 w 3434963"/>
                <a:gd name="connsiteY1" fmla="*/ 426985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46514"/>
                <a:gd name="connsiteY0" fmla="*/ 4778734 h 4778734"/>
                <a:gd name="connsiteX1" fmla="*/ 795131 w 3446514"/>
                <a:gd name="connsiteY1" fmla="*/ 4142631 h 4778734"/>
                <a:gd name="connsiteX2" fmla="*/ 381662 w 3446514"/>
                <a:gd name="connsiteY2" fmla="*/ 2313830 h 4778734"/>
                <a:gd name="connsiteX3" fmla="*/ 0 w 3446514"/>
                <a:gd name="connsiteY3" fmla="*/ 1017767 h 4778734"/>
                <a:gd name="connsiteX4" fmla="*/ 691763 w 3446514"/>
                <a:gd name="connsiteY4" fmla="*/ 2019631 h 4778734"/>
                <a:gd name="connsiteX5" fmla="*/ 612250 w 3446514"/>
                <a:gd name="connsiteY5" fmla="*/ 182880 h 4778734"/>
                <a:gd name="connsiteX6" fmla="*/ 1208598 w 3446514"/>
                <a:gd name="connsiteY6" fmla="*/ 1804946 h 4778734"/>
                <a:gd name="connsiteX7" fmla="*/ 1351721 w 3446514"/>
                <a:gd name="connsiteY7" fmla="*/ 0 h 4778734"/>
                <a:gd name="connsiteX8" fmla="*/ 1701579 w 3446514"/>
                <a:gd name="connsiteY8" fmla="*/ 1868557 h 4778734"/>
                <a:gd name="connsiteX9" fmla="*/ 2401294 w 3446514"/>
                <a:gd name="connsiteY9" fmla="*/ 333955 h 4778734"/>
                <a:gd name="connsiteX10" fmla="*/ 2138901 w 3446514"/>
                <a:gd name="connsiteY10" fmla="*/ 2003729 h 4778734"/>
                <a:gd name="connsiteX11" fmla="*/ 2250219 w 3446514"/>
                <a:gd name="connsiteY11" fmla="*/ 2759103 h 4778734"/>
                <a:gd name="connsiteX12" fmla="*/ 2568271 w 3446514"/>
                <a:gd name="connsiteY12" fmla="*/ 2361537 h 4778734"/>
                <a:gd name="connsiteX13" fmla="*/ 3434963 w 3446514"/>
                <a:gd name="connsiteY13" fmla="*/ 2210463 h 4778734"/>
                <a:gd name="connsiteX14" fmla="*/ 2703443 w 3446514"/>
                <a:gd name="connsiteY14" fmla="*/ 2989690 h 4778734"/>
                <a:gd name="connsiteX15" fmla="*/ 2043485 w 3446514"/>
                <a:gd name="connsiteY15" fmla="*/ 4055165 h 4778734"/>
                <a:gd name="connsiteX16" fmla="*/ 2154803 w 3446514"/>
                <a:gd name="connsiteY16" fmla="*/ 4778734 h 4778734"/>
                <a:gd name="connsiteX17" fmla="*/ 755374 w 3446514"/>
                <a:gd name="connsiteY17" fmla="*/ 4778734 h 4778734"/>
                <a:gd name="connsiteX0" fmla="*/ 755374 w 3448610"/>
                <a:gd name="connsiteY0" fmla="*/ 4778734 h 4778734"/>
                <a:gd name="connsiteX1" fmla="*/ 795131 w 3448610"/>
                <a:gd name="connsiteY1" fmla="*/ 4142631 h 4778734"/>
                <a:gd name="connsiteX2" fmla="*/ 381662 w 3448610"/>
                <a:gd name="connsiteY2" fmla="*/ 2313830 h 4778734"/>
                <a:gd name="connsiteX3" fmla="*/ 0 w 3448610"/>
                <a:gd name="connsiteY3" fmla="*/ 1017767 h 4778734"/>
                <a:gd name="connsiteX4" fmla="*/ 691763 w 3448610"/>
                <a:gd name="connsiteY4" fmla="*/ 2019631 h 4778734"/>
                <a:gd name="connsiteX5" fmla="*/ 612250 w 3448610"/>
                <a:gd name="connsiteY5" fmla="*/ 182880 h 4778734"/>
                <a:gd name="connsiteX6" fmla="*/ 1208598 w 3448610"/>
                <a:gd name="connsiteY6" fmla="*/ 1804946 h 4778734"/>
                <a:gd name="connsiteX7" fmla="*/ 1351721 w 3448610"/>
                <a:gd name="connsiteY7" fmla="*/ 0 h 4778734"/>
                <a:gd name="connsiteX8" fmla="*/ 1701579 w 3448610"/>
                <a:gd name="connsiteY8" fmla="*/ 1868557 h 4778734"/>
                <a:gd name="connsiteX9" fmla="*/ 2401294 w 3448610"/>
                <a:gd name="connsiteY9" fmla="*/ 333955 h 4778734"/>
                <a:gd name="connsiteX10" fmla="*/ 2138901 w 3448610"/>
                <a:gd name="connsiteY10" fmla="*/ 2003729 h 4778734"/>
                <a:gd name="connsiteX11" fmla="*/ 2250219 w 3448610"/>
                <a:gd name="connsiteY11" fmla="*/ 2759103 h 4778734"/>
                <a:gd name="connsiteX12" fmla="*/ 2687541 w 3448610"/>
                <a:gd name="connsiteY12" fmla="*/ 2313829 h 4778734"/>
                <a:gd name="connsiteX13" fmla="*/ 3434963 w 3448610"/>
                <a:gd name="connsiteY13" fmla="*/ 2210463 h 4778734"/>
                <a:gd name="connsiteX14" fmla="*/ 2703443 w 3448610"/>
                <a:gd name="connsiteY14" fmla="*/ 2989690 h 4778734"/>
                <a:gd name="connsiteX15" fmla="*/ 2043485 w 3448610"/>
                <a:gd name="connsiteY15" fmla="*/ 4055165 h 4778734"/>
                <a:gd name="connsiteX16" fmla="*/ 2154803 w 3448610"/>
                <a:gd name="connsiteY16" fmla="*/ 4778734 h 4778734"/>
                <a:gd name="connsiteX17" fmla="*/ 755374 w 3448610"/>
                <a:gd name="connsiteY17" fmla="*/ 4778734 h 4778734"/>
                <a:gd name="connsiteX0" fmla="*/ 755374 w 3448452"/>
                <a:gd name="connsiteY0" fmla="*/ 4778734 h 4778734"/>
                <a:gd name="connsiteX1" fmla="*/ 795131 w 3448452"/>
                <a:gd name="connsiteY1" fmla="*/ 4142631 h 4778734"/>
                <a:gd name="connsiteX2" fmla="*/ 381662 w 3448452"/>
                <a:gd name="connsiteY2" fmla="*/ 2313830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81662 w 3448452"/>
                <a:gd name="connsiteY2" fmla="*/ 2313830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81662 w 3448452"/>
                <a:gd name="connsiteY2" fmla="*/ 2313830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57808 w 3448452"/>
                <a:gd name="connsiteY2" fmla="*/ 2321781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57808 w 3448452"/>
                <a:gd name="connsiteY2" fmla="*/ 2321781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687258 w 3523460"/>
                <a:gd name="connsiteY5" fmla="*/ 182880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687258 w 3523460"/>
                <a:gd name="connsiteY5" fmla="*/ 182880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51801 w 3523460"/>
                <a:gd name="connsiteY6" fmla="*/ 1812897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31026 h 4731026"/>
                <a:gd name="connsiteX1" fmla="*/ 870139 w 3523460"/>
                <a:gd name="connsiteY1" fmla="*/ 4094923 h 4731026"/>
                <a:gd name="connsiteX2" fmla="*/ 432816 w 3523460"/>
                <a:gd name="connsiteY2" fmla="*/ 2274073 h 4731026"/>
                <a:gd name="connsiteX3" fmla="*/ 75008 w 3523460"/>
                <a:gd name="connsiteY3" fmla="*/ 970059 h 4731026"/>
                <a:gd name="connsiteX4" fmla="*/ 766771 w 3523460"/>
                <a:gd name="connsiteY4" fmla="*/ 1971923 h 4731026"/>
                <a:gd name="connsiteX5" fmla="*/ 711112 w 3523460"/>
                <a:gd name="connsiteY5" fmla="*/ 214685 h 4731026"/>
                <a:gd name="connsiteX6" fmla="*/ 1251801 w 3523460"/>
                <a:gd name="connsiteY6" fmla="*/ 1765189 h 4731026"/>
                <a:gd name="connsiteX7" fmla="*/ 1458534 w 3523460"/>
                <a:gd name="connsiteY7" fmla="*/ 0 h 4731026"/>
                <a:gd name="connsiteX8" fmla="*/ 1776587 w 3523460"/>
                <a:gd name="connsiteY8" fmla="*/ 1820849 h 4731026"/>
                <a:gd name="connsiteX9" fmla="*/ 2476302 w 3523460"/>
                <a:gd name="connsiteY9" fmla="*/ 286247 h 4731026"/>
                <a:gd name="connsiteX10" fmla="*/ 2213909 w 3523460"/>
                <a:gd name="connsiteY10" fmla="*/ 1956021 h 4731026"/>
                <a:gd name="connsiteX11" fmla="*/ 2325227 w 3523460"/>
                <a:gd name="connsiteY11" fmla="*/ 2711395 h 4731026"/>
                <a:gd name="connsiteX12" fmla="*/ 2762549 w 3523460"/>
                <a:gd name="connsiteY12" fmla="*/ 2266121 h 4731026"/>
                <a:gd name="connsiteX13" fmla="*/ 3509971 w 3523460"/>
                <a:gd name="connsiteY13" fmla="*/ 2162755 h 4731026"/>
                <a:gd name="connsiteX14" fmla="*/ 2778451 w 3523460"/>
                <a:gd name="connsiteY14" fmla="*/ 2941982 h 4731026"/>
                <a:gd name="connsiteX15" fmla="*/ 2118493 w 3523460"/>
                <a:gd name="connsiteY15" fmla="*/ 4007457 h 4731026"/>
                <a:gd name="connsiteX16" fmla="*/ 2229811 w 3523460"/>
                <a:gd name="connsiteY16" fmla="*/ 4731026 h 4731026"/>
                <a:gd name="connsiteX17" fmla="*/ 830382 w 3523460"/>
                <a:gd name="connsiteY17" fmla="*/ 4731026 h 473102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76302 w 3523460"/>
                <a:gd name="connsiteY9" fmla="*/ 286597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76302 w 3523460"/>
                <a:gd name="connsiteY9" fmla="*/ 286597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21860 w 3523460"/>
                <a:gd name="connsiteY10" fmla="*/ 201203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21860 w 3523460"/>
                <a:gd name="connsiteY10" fmla="*/ 201203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673219 w 3523460"/>
                <a:gd name="connsiteY8" fmla="*/ 1757587 h 4731376"/>
                <a:gd name="connsiteX9" fmla="*/ 1776587 w 3523460"/>
                <a:gd name="connsiteY9" fmla="*/ 1821199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673219 w 3523460"/>
                <a:gd name="connsiteY8" fmla="*/ 1757587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673219 w 3523460"/>
                <a:gd name="connsiteY8" fmla="*/ 1757587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75655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48433 w 3523460"/>
                <a:gd name="connsiteY6" fmla="*/ 1717831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48433 w 3523460"/>
                <a:gd name="connsiteY6" fmla="*/ 1717831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92761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66771 w 3523460"/>
                <a:gd name="connsiteY4" fmla="*/ 1972081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66771 w 3523460"/>
                <a:gd name="connsiteY4" fmla="*/ 1972081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66771 w 3523460"/>
                <a:gd name="connsiteY4" fmla="*/ 1972081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838333 w 3523460"/>
                <a:gd name="connsiteY4" fmla="*/ 2003886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34965 w 3523460"/>
                <a:gd name="connsiteY4" fmla="*/ 2027740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34965 w 3523460"/>
                <a:gd name="connsiteY4" fmla="*/ 2027740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76 h 4731176"/>
                <a:gd name="connsiteX1" fmla="*/ 870139 w 3523460"/>
                <a:gd name="connsiteY1" fmla="*/ 4095073 h 4731176"/>
                <a:gd name="connsiteX2" fmla="*/ 432816 w 3523460"/>
                <a:gd name="connsiteY2" fmla="*/ 2274223 h 4731176"/>
                <a:gd name="connsiteX3" fmla="*/ 75008 w 3523460"/>
                <a:gd name="connsiteY3" fmla="*/ 970209 h 4731176"/>
                <a:gd name="connsiteX4" fmla="*/ 750867 w 3523460"/>
                <a:gd name="connsiteY4" fmla="*/ 2107245 h 4731176"/>
                <a:gd name="connsiteX5" fmla="*/ 838333 w 3523460"/>
                <a:gd name="connsiteY5" fmla="*/ 2035684 h 4731176"/>
                <a:gd name="connsiteX6" fmla="*/ 711112 w 3523460"/>
                <a:gd name="connsiteY6" fmla="*/ 214835 h 4731176"/>
                <a:gd name="connsiteX7" fmla="*/ 1204092 w 3523460"/>
                <a:gd name="connsiteY7" fmla="*/ 1773290 h 4731176"/>
                <a:gd name="connsiteX8" fmla="*/ 1339265 w 3523460"/>
                <a:gd name="connsiteY8" fmla="*/ 1828949 h 4731176"/>
                <a:gd name="connsiteX9" fmla="*/ 1458534 w 3523460"/>
                <a:gd name="connsiteY9" fmla="*/ 150 h 4731176"/>
                <a:gd name="connsiteX10" fmla="*/ 1705024 w 3523460"/>
                <a:gd name="connsiteY10" fmla="*/ 1813046 h 4731176"/>
                <a:gd name="connsiteX11" fmla="*/ 1816344 w 3523460"/>
                <a:gd name="connsiteY11" fmla="*/ 1868707 h 4731176"/>
                <a:gd name="connsiteX12" fmla="*/ 2492205 w 3523460"/>
                <a:gd name="connsiteY12" fmla="*/ 334105 h 4731176"/>
                <a:gd name="connsiteX13" fmla="*/ 2221860 w 3523460"/>
                <a:gd name="connsiteY13" fmla="*/ 2011831 h 4731176"/>
                <a:gd name="connsiteX14" fmla="*/ 2325227 w 3523460"/>
                <a:gd name="connsiteY14" fmla="*/ 2711545 h 4731176"/>
                <a:gd name="connsiteX15" fmla="*/ 2762549 w 3523460"/>
                <a:gd name="connsiteY15" fmla="*/ 2266271 h 4731176"/>
                <a:gd name="connsiteX16" fmla="*/ 3509971 w 3523460"/>
                <a:gd name="connsiteY16" fmla="*/ 2162905 h 4731176"/>
                <a:gd name="connsiteX17" fmla="*/ 2778451 w 3523460"/>
                <a:gd name="connsiteY17" fmla="*/ 2942132 h 4731176"/>
                <a:gd name="connsiteX18" fmla="*/ 2118493 w 3523460"/>
                <a:gd name="connsiteY18" fmla="*/ 4007607 h 4731176"/>
                <a:gd name="connsiteX19" fmla="*/ 2229811 w 3523460"/>
                <a:gd name="connsiteY19" fmla="*/ 4731176 h 4731176"/>
                <a:gd name="connsiteX20" fmla="*/ 830382 w 3523460"/>
                <a:gd name="connsiteY20" fmla="*/ 4731176 h 4731176"/>
                <a:gd name="connsiteX0" fmla="*/ 830382 w 3523460"/>
                <a:gd name="connsiteY0" fmla="*/ 4731176 h 4731176"/>
                <a:gd name="connsiteX1" fmla="*/ 870139 w 3523460"/>
                <a:gd name="connsiteY1" fmla="*/ 4095073 h 4731176"/>
                <a:gd name="connsiteX2" fmla="*/ 432816 w 3523460"/>
                <a:gd name="connsiteY2" fmla="*/ 2274223 h 4731176"/>
                <a:gd name="connsiteX3" fmla="*/ 75008 w 3523460"/>
                <a:gd name="connsiteY3" fmla="*/ 970209 h 4731176"/>
                <a:gd name="connsiteX4" fmla="*/ 750867 w 3523460"/>
                <a:gd name="connsiteY4" fmla="*/ 2107245 h 4731176"/>
                <a:gd name="connsiteX5" fmla="*/ 838333 w 3523460"/>
                <a:gd name="connsiteY5" fmla="*/ 2035684 h 4731176"/>
                <a:gd name="connsiteX6" fmla="*/ 711112 w 3523460"/>
                <a:gd name="connsiteY6" fmla="*/ 214835 h 4731176"/>
                <a:gd name="connsiteX7" fmla="*/ 1235897 w 3523460"/>
                <a:gd name="connsiteY7" fmla="*/ 1868706 h 4731176"/>
                <a:gd name="connsiteX8" fmla="*/ 1339265 w 3523460"/>
                <a:gd name="connsiteY8" fmla="*/ 1828949 h 4731176"/>
                <a:gd name="connsiteX9" fmla="*/ 1458534 w 3523460"/>
                <a:gd name="connsiteY9" fmla="*/ 150 h 4731176"/>
                <a:gd name="connsiteX10" fmla="*/ 1705024 w 3523460"/>
                <a:gd name="connsiteY10" fmla="*/ 1813046 h 4731176"/>
                <a:gd name="connsiteX11" fmla="*/ 1816344 w 3523460"/>
                <a:gd name="connsiteY11" fmla="*/ 1868707 h 4731176"/>
                <a:gd name="connsiteX12" fmla="*/ 2492205 w 3523460"/>
                <a:gd name="connsiteY12" fmla="*/ 334105 h 4731176"/>
                <a:gd name="connsiteX13" fmla="*/ 2221860 w 3523460"/>
                <a:gd name="connsiteY13" fmla="*/ 2011831 h 4731176"/>
                <a:gd name="connsiteX14" fmla="*/ 2325227 w 3523460"/>
                <a:gd name="connsiteY14" fmla="*/ 2711545 h 4731176"/>
                <a:gd name="connsiteX15" fmla="*/ 2762549 w 3523460"/>
                <a:gd name="connsiteY15" fmla="*/ 2266271 h 4731176"/>
                <a:gd name="connsiteX16" fmla="*/ 3509971 w 3523460"/>
                <a:gd name="connsiteY16" fmla="*/ 2162905 h 4731176"/>
                <a:gd name="connsiteX17" fmla="*/ 2778451 w 3523460"/>
                <a:gd name="connsiteY17" fmla="*/ 2942132 h 4731176"/>
                <a:gd name="connsiteX18" fmla="*/ 2118493 w 3523460"/>
                <a:gd name="connsiteY18" fmla="*/ 4007607 h 4731176"/>
                <a:gd name="connsiteX19" fmla="*/ 2229811 w 3523460"/>
                <a:gd name="connsiteY19" fmla="*/ 4731176 h 4731176"/>
                <a:gd name="connsiteX20" fmla="*/ 830382 w 3523460"/>
                <a:gd name="connsiteY20" fmla="*/ 4731176 h 4731176"/>
                <a:gd name="connsiteX0" fmla="*/ 830382 w 3523460"/>
                <a:gd name="connsiteY0" fmla="*/ 4731176 h 4731176"/>
                <a:gd name="connsiteX1" fmla="*/ 870139 w 3523460"/>
                <a:gd name="connsiteY1" fmla="*/ 4095073 h 4731176"/>
                <a:gd name="connsiteX2" fmla="*/ 432816 w 3523460"/>
                <a:gd name="connsiteY2" fmla="*/ 2274223 h 4731176"/>
                <a:gd name="connsiteX3" fmla="*/ 75008 w 3523460"/>
                <a:gd name="connsiteY3" fmla="*/ 970209 h 4731176"/>
                <a:gd name="connsiteX4" fmla="*/ 750867 w 3523460"/>
                <a:gd name="connsiteY4" fmla="*/ 2107245 h 4731176"/>
                <a:gd name="connsiteX5" fmla="*/ 838333 w 3523460"/>
                <a:gd name="connsiteY5" fmla="*/ 2035684 h 4731176"/>
                <a:gd name="connsiteX6" fmla="*/ 711112 w 3523460"/>
                <a:gd name="connsiteY6" fmla="*/ 214835 h 4731176"/>
                <a:gd name="connsiteX7" fmla="*/ 1235897 w 3523460"/>
                <a:gd name="connsiteY7" fmla="*/ 1868706 h 4731176"/>
                <a:gd name="connsiteX8" fmla="*/ 1339265 w 3523460"/>
                <a:gd name="connsiteY8" fmla="*/ 1828949 h 4731176"/>
                <a:gd name="connsiteX9" fmla="*/ 1458534 w 3523460"/>
                <a:gd name="connsiteY9" fmla="*/ 150 h 4731176"/>
                <a:gd name="connsiteX10" fmla="*/ 1705024 w 3523460"/>
                <a:gd name="connsiteY10" fmla="*/ 1813046 h 4731176"/>
                <a:gd name="connsiteX11" fmla="*/ 1816344 w 3523460"/>
                <a:gd name="connsiteY11" fmla="*/ 1868707 h 4731176"/>
                <a:gd name="connsiteX12" fmla="*/ 2492205 w 3523460"/>
                <a:gd name="connsiteY12" fmla="*/ 334105 h 4731176"/>
                <a:gd name="connsiteX13" fmla="*/ 2221860 w 3523460"/>
                <a:gd name="connsiteY13" fmla="*/ 2011831 h 4731176"/>
                <a:gd name="connsiteX14" fmla="*/ 2325227 w 3523460"/>
                <a:gd name="connsiteY14" fmla="*/ 2711545 h 4731176"/>
                <a:gd name="connsiteX15" fmla="*/ 2762549 w 3523460"/>
                <a:gd name="connsiteY15" fmla="*/ 2266271 h 4731176"/>
                <a:gd name="connsiteX16" fmla="*/ 3509971 w 3523460"/>
                <a:gd name="connsiteY16" fmla="*/ 2162905 h 4731176"/>
                <a:gd name="connsiteX17" fmla="*/ 2778451 w 3523460"/>
                <a:gd name="connsiteY17" fmla="*/ 2942132 h 4731176"/>
                <a:gd name="connsiteX18" fmla="*/ 2118493 w 3523460"/>
                <a:gd name="connsiteY18" fmla="*/ 4007607 h 4731176"/>
                <a:gd name="connsiteX19" fmla="*/ 2229811 w 3523460"/>
                <a:gd name="connsiteY19" fmla="*/ 4731176 h 4731176"/>
                <a:gd name="connsiteX20" fmla="*/ 830382 w 3523460"/>
                <a:gd name="connsiteY20" fmla="*/ 4731176 h 4731176"/>
                <a:gd name="connsiteX0" fmla="*/ 830382 w 3523460"/>
                <a:gd name="connsiteY0" fmla="*/ 4731174 h 4731174"/>
                <a:gd name="connsiteX1" fmla="*/ 870139 w 3523460"/>
                <a:gd name="connsiteY1" fmla="*/ 4095071 h 4731174"/>
                <a:gd name="connsiteX2" fmla="*/ 432816 w 3523460"/>
                <a:gd name="connsiteY2" fmla="*/ 2274221 h 4731174"/>
                <a:gd name="connsiteX3" fmla="*/ 75008 w 3523460"/>
                <a:gd name="connsiteY3" fmla="*/ 970207 h 4731174"/>
                <a:gd name="connsiteX4" fmla="*/ 750867 w 3523460"/>
                <a:gd name="connsiteY4" fmla="*/ 2107243 h 4731174"/>
                <a:gd name="connsiteX5" fmla="*/ 838333 w 3523460"/>
                <a:gd name="connsiteY5" fmla="*/ 2035682 h 4731174"/>
                <a:gd name="connsiteX6" fmla="*/ 711112 w 3523460"/>
                <a:gd name="connsiteY6" fmla="*/ 214833 h 4731174"/>
                <a:gd name="connsiteX7" fmla="*/ 1235897 w 3523460"/>
                <a:gd name="connsiteY7" fmla="*/ 1868704 h 4731174"/>
                <a:gd name="connsiteX8" fmla="*/ 1339265 w 3523460"/>
                <a:gd name="connsiteY8" fmla="*/ 1828947 h 4731174"/>
                <a:gd name="connsiteX9" fmla="*/ 1458534 w 3523460"/>
                <a:gd name="connsiteY9" fmla="*/ 148 h 4731174"/>
                <a:gd name="connsiteX10" fmla="*/ 1705024 w 3523460"/>
                <a:gd name="connsiteY10" fmla="*/ 1813044 h 4731174"/>
                <a:gd name="connsiteX11" fmla="*/ 1816344 w 3523460"/>
                <a:gd name="connsiteY11" fmla="*/ 1868705 h 4731174"/>
                <a:gd name="connsiteX12" fmla="*/ 2492205 w 3523460"/>
                <a:gd name="connsiteY12" fmla="*/ 334103 h 4731174"/>
                <a:gd name="connsiteX13" fmla="*/ 2221860 w 3523460"/>
                <a:gd name="connsiteY13" fmla="*/ 2011829 h 4731174"/>
                <a:gd name="connsiteX14" fmla="*/ 2325227 w 3523460"/>
                <a:gd name="connsiteY14" fmla="*/ 2711543 h 4731174"/>
                <a:gd name="connsiteX15" fmla="*/ 2762549 w 3523460"/>
                <a:gd name="connsiteY15" fmla="*/ 2266269 h 4731174"/>
                <a:gd name="connsiteX16" fmla="*/ 3509971 w 3523460"/>
                <a:gd name="connsiteY16" fmla="*/ 2162903 h 4731174"/>
                <a:gd name="connsiteX17" fmla="*/ 2778451 w 3523460"/>
                <a:gd name="connsiteY17" fmla="*/ 2942130 h 4731174"/>
                <a:gd name="connsiteX18" fmla="*/ 2118493 w 3523460"/>
                <a:gd name="connsiteY18" fmla="*/ 4007605 h 4731174"/>
                <a:gd name="connsiteX19" fmla="*/ 2229811 w 3523460"/>
                <a:gd name="connsiteY19" fmla="*/ 4731174 h 4731174"/>
                <a:gd name="connsiteX20" fmla="*/ 830382 w 3523460"/>
                <a:gd name="connsiteY20" fmla="*/ 4731174 h 4731174"/>
                <a:gd name="connsiteX0" fmla="*/ 830382 w 3523460"/>
                <a:gd name="connsiteY0" fmla="*/ 4731174 h 4731174"/>
                <a:gd name="connsiteX1" fmla="*/ 870139 w 3523460"/>
                <a:gd name="connsiteY1" fmla="*/ 4095071 h 4731174"/>
                <a:gd name="connsiteX2" fmla="*/ 432816 w 3523460"/>
                <a:gd name="connsiteY2" fmla="*/ 2274221 h 4731174"/>
                <a:gd name="connsiteX3" fmla="*/ 75008 w 3523460"/>
                <a:gd name="connsiteY3" fmla="*/ 970207 h 4731174"/>
                <a:gd name="connsiteX4" fmla="*/ 750867 w 3523460"/>
                <a:gd name="connsiteY4" fmla="*/ 2107243 h 4731174"/>
                <a:gd name="connsiteX5" fmla="*/ 838333 w 3523460"/>
                <a:gd name="connsiteY5" fmla="*/ 2035682 h 4731174"/>
                <a:gd name="connsiteX6" fmla="*/ 711112 w 3523460"/>
                <a:gd name="connsiteY6" fmla="*/ 214833 h 4731174"/>
                <a:gd name="connsiteX7" fmla="*/ 1235897 w 3523460"/>
                <a:gd name="connsiteY7" fmla="*/ 1868704 h 4731174"/>
                <a:gd name="connsiteX8" fmla="*/ 1339265 w 3523460"/>
                <a:gd name="connsiteY8" fmla="*/ 1828947 h 4731174"/>
                <a:gd name="connsiteX9" fmla="*/ 1458534 w 3523460"/>
                <a:gd name="connsiteY9" fmla="*/ 148 h 4731174"/>
                <a:gd name="connsiteX10" fmla="*/ 1705024 w 3523460"/>
                <a:gd name="connsiteY10" fmla="*/ 1813044 h 4731174"/>
                <a:gd name="connsiteX11" fmla="*/ 1816344 w 3523460"/>
                <a:gd name="connsiteY11" fmla="*/ 1868705 h 4731174"/>
                <a:gd name="connsiteX12" fmla="*/ 2492205 w 3523460"/>
                <a:gd name="connsiteY12" fmla="*/ 334103 h 4731174"/>
                <a:gd name="connsiteX13" fmla="*/ 2221860 w 3523460"/>
                <a:gd name="connsiteY13" fmla="*/ 2011829 h 4731174"/>
                <a:gd name="connsiteX14" fmla="*/ 2325227 w 3523460"/>
                <a:gd name="connsiteY14" fmla="*/ 2711543 h 4731174"/>
                <a:gd name="connsiteX15" fmla="*/ 2762549 w 3523460"/>
                <a:gd name="connsiteY15" fmla="*/ 2266269 h 4731174"/>
                <a:gd name="connsiteX16" fmla="*/ 3509971 w 3523460"/>
                <a:gd name="connsiteY16" fmla="*/ 2162903 h 4731174"/>
                <a:gd name="connsiteX17" fmla="*/ 2778451 w 3523460"/>
                <a:gd name="connsiteY17" fmla="*/ 2942130 h 4731174"/>
                <a:gd name="connsiteX18" fmla="*/ 2118493 w 3523460"/>
                <a:gd name="connsiteY18" fmla="*/ 4007605 h 4731174"/>
                <a:gd name="connsiteX19" fmla="*/ 2229811 w 3523460"/>
                <a:gd name="connsiteY19" fmla="*/ 4731174 h 4731174"/>
                <a:gd name="connsiteX20" fmla="*/ 830382 w 3523460"/>
                <a:gd name="connsiteY20" fmla="*/ 4731174 h 4731174"/>
                <a:gd name="connsiteX0" fmla="*/ 830382 w 3523460"/>
                <a:gd name="connsiteY0" fmla="*/ 4731172 h 4731172"/>
                <a:gd name="connsiteX1" fmla="*/ 870139 w 3523460"/>
                <a:gd name="connsiteY1" fmla="*/ 4095069 h 4731172"/>
                <a:gd name="connsiteX2" fmla="*/ 432816 w 3523460"/>
                <a:gd name="connsiteY2" fmla="*/ 2274219 h 4731172"/>
                <a:gd name="connsiteX3" fmla="*/ 75008 w 3523460"/>
                <a:gd name="connsiteY3" fmla="*/ 970205 h 4731172"/>
                <a:gd name="connsiteX4" fmla="*/ 750867 w 3523460"/>
                <a:gd name="connsiteY4" fmla="*/ 2107241 h 4731172"/>
                <a:gd name="connsiteX5" fmla="*/ 838333 w 3523460"/>
                <a:gd name="connsiteY5" fmla="*/ 2035680 h 4731172"/>
                <a:gd name="connsiteX6" fmla="*/ 711112 w 3523460"/>
                <a:gd name="connsiteY6" fmla="*/ 214831 h 4731172"/>
                <a:gd name="connsiteX7" fmla="*/ 1235897 w 3523460"/>
                <a:gd name="connsiteY7" fmla="*/ 1868702 h 4731172"/>
                <a:gd name="connsiteX8" fmla="*/ 1315411 w 3523460"/>
                <a:gd name="connsiteY8" fmla="*/ 1852799 h 4731172"/>
                <a:gd name="connsiteX9" fmla="*/ 1458534 w 3523460"/>
                <a:gd name="connsiteY9" fmla="*/ 146 h 4731172"/>
                <a:gd name="connsiteX10" fmla="*/ 1705024 w 3523460"/>
                <a:gd name="connsiteY10" fmla="*/ 1813042 h 4731172"/>
                <a:gd name="connsiteX11" fmla="*/ 1816344 w 3523460"/>
                <a:gd name="connsiteY11" fmla="*/ 1868703 h 4731172"/>
                <a:gd name="connsiteX12" fmla="*/ 2492205 w 3523460"/>
                <a:gd name="connsiteY12" fmla="*/ 334101 h 4731172"/>
                <a:gd name="connsiteX13" fmla="*/ 2221860 w 3523460"/>
                <a:gd name="connsiteY13" fmla="*/ 2011827 h 4731172"/>
                <a:gd name="connsiteX14" fmla="*/ 2325227 w 3523460"/>
                <a:gd name="connsiteY14" fmla="*/ 2711541 h 4731172"/>
                <a:gd name="connsiteX15" fmla="*/ 2762549 w 3523460"/>
                <a:gd name="connsiteY15" fmla="*/ 2266267 h 4731172"/>
                <a:gd name="connsiteX16" fmla="*/ 3509971 w 3523460"/>
                <a:gd name="connsiteY16" fmla="*/ 2162901 h 4731172"/>
                <a:gd name="connsiteX17" fmla="*/ 2778451 w 3523460"/>
                <a:gd name="connsiteY17" fmla="*/ 2942128 h 4731172"/>
                <a:gd name="connsiteX18" fmla="*/ 2118493 w 3523460"/>
                <a:gd name="connsiteY18" fmla="*/ 4007603 h 4731172"/>
                <a:gd name="connsiteX19" fmla="*/ 2229811 w 3523460"/>
                <a:gd name="connsiteY19" fmla="*/ 4731172 h 4731172"/>
                <a:gd name="connsiteX20" fmla="*/ 830382 w 3523460"/>
                <a:gd name="connsiteY20" fmla="*/ 4731172 h 4731172"/>
                <a:gd name="connsiteX0" fmla="*/ 830382 w 3523460"/>
                <a:gd name="connsiteY0" fmla="*/ 4731172 h 4731172"/>
                <a:gd name="connsiteX1" fmla="*/ 870139 w 3523460"/>
                <a:gd name="connsiteY1" fmla="*/ 4095069 h 4731172"/>
                <a:gd name="connsiteX2" fmla="*/ 432816 w 3523460"/>
                <a:gd name="connsiteY2" fmla="*/ 2274219 h 4731172"/>
                <a:gd name="connsiteX3" fmla="*/ 75008 w 3523460"/>
                <a:gd name="connsiteY3" fmla="*/ 970205 h 4731172"/>
                <a:gd name="connsiteX4" fmla="*/ 750867 w 3523460"/>
                <a:gd name="connsiteY4" fmla="*/ 2107241 h 4731172"/>
                <a:gd name="connsiteX5" fmla="*/ 838333 w 3523460"/>
                <a:gd name="connsiteY5" fmla="*/ 2035680 h 4731172"/>
                <a:gd name="connsiteX6" fmla="*/ 711112 w 3523460"/>
                <a:gd name="connsiteY6" fmla="*/ 214831 h 4731172"/>
                <a:gd name="connsiteX7" fmla="*/ 1235897 w 3523460"/>
                <a:gd name="connsiteY7" fmla="*/ 1868702 h 4731172"/>
                <a:gd name="connsiteX8" fmla="*/ 1315411 w 3523460"/>
                <a:gd name="connsiteY8" fmla="*/ 1852799 h 4731172"/>
                <a:gd name="connsiteX9" fmla="*/ 1458534 w 3523460"/>
                <a:gd name="connsiteY9" fmla="*/ 146 h 4731172"/>
                <a:gd name="connsiteX10" fmla="*/ 1728878 w 3523460"/>
                <a:gd name="connsiteY10" fmla="*/ 1828945 h 4731172"/>
                <a:gd name="connsiteX11" fmla="*/ 1816344 w 3523460"/>
                <a:gd name="connsiteY11" fmla="*/ 1868703 h 4731172"/>
                <a:gd name="connsiteX12" fmla="*/ 2492205 w 3523460"/>
                <a:gd name="connsiteY12" fmla="*/ 334101 h 4731172"/>
                <a:gd name="connsiteX13" fmla="*/ 2221860 w 3523460"/>
                <a:gd name="connsiteY13" fmla="*/ 2011827 h 4731172"/>
                <a:gd name="connsiteX14" fmla="*/ 2325227 w 3523460"/>
                <a:gd name="connsiteY14" fmla="*/ 2711541 h 4731172"/>
                <a:gd name="connsiteX15" fmla="*/ 2762549 w 3523460"/>
                <a:gd name="connsiteY15" fmla="*/ 2266267 h 4731172"/>
                <a:gd name="connsiteX16" fmla="*/ 3509971 w 3523460"/>
                <a:gd name="connsiteY16" fmla="*/ 2162901 h 4731172"/>
                <a:gd name="connsiteX17" fmla="*/ 2778451 w 3523460"/>
                <a:gd name="connsiteY17" fmla="*/ 2942128 h 4731172"/>
                <a:gd name="connsiteX18" fmla="*/ 2118493 w 3523460"/>
                <a:gd name="connsiteY18" fmla="*/ 4007603 h 4731172"/>
                <a:gd name="connsiteX19" fmla="*/ 2229811 w 3523460"/>
                <a:gd name="connsiteY19" fmla="*/ 4731172 h 4731172"/>
                <a:gd name="connsiteX20" fmla="*/ 830382 w 3523460"/>
                <a:gd name="connsiteY20" fmla="*/ 4731172 h 4731172"/>
                <a:gd name="connsiteX0" fmla="*/ 830382 w 3523460"/>
                <a:gd name="connsiteY0" fmla="*/ 4731172 h 4731172"/>
                <a:gd name="connsiteX1" fmla="*/ 870139 w 3523460"/>
                <a:gd name="connsiteY1" fmla="*/ 4095069 h 4731172"/>
                <a:gd name="connsiteX2" fmla="*/ 432816 w 3523460"/>
                <a:gd name="connsiteY2" fmla="*/ 2274219 h 4731172"/>
                <a:gd name="connsiteX3" fmla="*/ 75008 w 3523460"/>
                <a:gd name="connsiteY3" fmla="*/ 970205 h 4731172"/>
                <a:gd name="connsiteX4" fmla="*/ 750867 w 3523460"/>
                <a:gd name="connsiteY4" fmla="*/ 2107241 h 4731172"/>
                <a:gd name="connsiteX5" fmla="*/ 838333 w 3523460"/>
                <a:gd name="connsiteY5" fmla="*/ 2035680 h 4731172"/>
                <a:gd name="connsiteX6" fmla="*/ 711112 w 3523460"/>
                <a:gd name="connsiteY6" fmla="*/ 214831 h 4731172"/>
                <a:gd name="connsiteX7" fmla="*/ 1235897 w 3523460"/>
                <a:gd name="connsiteY7" fmla="*/ 1868702 h 4731172"/>
                <a:gd name="connsiteX8" fmla="*/ 1315411 w 3523460"/>
                <a:gd name="connsiteY8" fmla="*/ 1852799 h 4731172"/>
                <a:gd name="connsiteX9" fmla="*/ 1458534 w 3523460"/>
                <a:gd name="connsiteY9" fmla="*/ 146 h 4731172"/>
                <a:gd name="connsiteX10" fmla="*/ 1728878 w 3523460"/>
                <a:gd name="connsiteY10" fmla="*/ 1828945 h 4731172"/>
                <a:gd name="connsiteX11" fmla="*/ 1816344 w 3523460"/>
                <a:gd name="connsiteY11" fmla="*/ 1868703 h 4731172"/>
                <a:gd name="connsiteX12" fmla="*/ 2492205 w 3523460"/>
                <a:gd name="connsiteY12" fmla="*/ 334101 h 4731172"/>
                <a:gd name="connsiteX13" fmla="*/ 2221860 w 3523460"/>
                <a:gd name="connsiteY13" fmla="*/ 2011827 h 4731172"/>
                <a:gd name="connsiteX14" fmla="*/ 2325227 w 3523460"/>
                <a:gd name="connsiteY14" fmla="*/ 2711541 h 4731172"/>
                <a:gd name="connsiteX15" fmla="*/ 2762549 w 3523460"/>
                <a:gd name="connsiteY15" fmla="*/ 2266267 h 4731172"/>
                <a:gd name="connsiteX16" fmla="*/ 3509971 w 3523460"/>
                <a:gd name="connsiteY16" fmla="*/ 2162901 h 4731172"/>
                <a:gd name="connsiteX17" fmla="*/ 2778451 w 3523460"/>
                <a:gd name="connsiteY17" fmla="*/ 2942128 h 4731172"/>
                <a:gd name="connsiteX18" fmla="*/ 2118493 w 3523460"/>
                <a:gd name="connsiteY18" fmla="*/ 4007603 h 4731172"/>
                <a:gd name="connsiteX19" fmla="*/ 2229811 w 3523460"/>
                <a:gd name="connsiteY19" fmla="*/ 4731172 h 4731172"/>
                <a:gd name="connsiteX20" fmla="*/ 830382 w 3523460"/>
                <a:gd name="connsiteY20" fmla="*/ 4731172 h 4731172"/>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727477 w 3523460"/>
                <a:gd name="connsiteY0" fmla="*/ 5951236 h 5951236"/>
                <a:gd name="connsiteX1" fmla="*/ 870139 w 3523460"/>
                <a:gd name="connsiteY1" fmla="*/ 4094960 h 5951236"/>
                <a:gd name="connsiteX2" fmla="*/ 432816 w 3523460"/>
                <a:gd name="connsiteY2" fmla="*/ 2274110 h 5951236"/>
                <a:gd name="connsiteX3" fmla="*/ 75008 w 3523460"/>
                <a:gd name="connsiteY3" fmla="*/ 970096 h 5951236"/>
                <a:gd name="connsiteX4" fmla="*/ 750867 w 3523460"/>
                <a:gd name="connsiteY4" fmla="*/ 2107132 h 5951236"/>
                <a:gd name="connsiteX5" fmla="*/ 838333 w 3523460"/>
                <a:gd name="connsiteY5" fmla="*/ 2035571 h 5951236"/>
                <a:gd name="connsiteX6" fmla="*/ 711112 w 3523460"/>
                <a:gd name="connsiteY6" fmla="*/ 214722 h 5951236"/>
                <a:gd name="connsiteX7" fmla="*/ 1235897 w 3523460"/>
                <a:gd name="connsiteY7" fmla="*/ 1868593 h 5951236"/>
                <a:gd name="connsiteX8" fmla="*/ 1315411 w 3523460"/>
                <a:gd name="connsiteY8" fmla="*/ 1852690 h 5951236"/>
                <a:gd name="connsiteX9" fmla="*/ 1458534 w 3523460"/>
                <a:gd name="connsiteY9" fmla="*/ 37 h 5951236"/>
                <a:gd name="connsiteX10" fmla="*/ 1728878 w 3523460"/>
                <a:gd name="connsiteY10" fmla="*/ 1828836 h 5951236"/>
                <a:gd name="connsiteX11" fmla="*/ 1816344 w 3523460"/>
                <a:gd name="connsiteY11" fmla="*/ 1868594 h 5951236"/>
                <a:gd name="connsiteX12" fmla="*/ 2492205 w 3523460"/>
                <a:gd name="connsiteY12" fmla="*/ 333992 h 5951236"/>
                <a:gd name="connsiteX13" fmla="*/ 2221860 w 3523460"/>
                <a:gd name="connsiteY13" fmla="*/ 2011718 h 5951236"/>
                <a:gd name="connsiteX14" fmla="*/ 2325227 w 3523460"/>
                <a:gd name="connsiteY14" fmla="*/ 2711432 h 5951236"/>
                <a:gd name="connsiteX15" fmla="*/ 2762549 w 3523460"/>
                <a:gd name="connsiteY15" fmla="*/ 2266158 h 5951236"/>
                <a:gd name="connsiteX16" fmla="*/ 3509971 w 3523460"/>
                <a:gd name="connsiteY16" fmla="*/ 2162792 h 5951236"/>
                <a:gd name="connsiteX17" fmla="*/ 2778451 w 3523460"/>
                <a:gd name="connsiteY17" fmla="*/ 2942019 h 5951236"/>
                <a:gd name="connsiteX18" fmla="*/ 2118493 w 3523460"/>
                <a:gd name="connsiteY18" fmla="*/ 4007494 h 5951236"/>
                <a:gd name="connsiteX19" fmla="*/ 2229811 w 3523460"/>
                <a:gd name="connsiteY19" fmla="*/ 4731063 h 5951236"/>
                <a:gd name="connsiteX20" fmla="*/ 727477 w 3523460"/>
                <a:gd name="connsiteY20" fmla="*/ 5951236 h 5951236"/>
                <a:gd name="connsiteX0" fmla="*/ 727477 w 3523460"/>
                <a:gd name="connsiteY0" fmla="*/ 5951236 h 5980637"/>
                <a:gd name="connsiteX1" fmla="*/ 870139 w 3523460"/>
                <a:gd name="connsiteY1" fmla="*/ 4094960 h 5980637"/>
                <a:gd name="connsiteX2" fmla="*/ 432816 w 3523460"/>
                <a:gd name="connsiteY2" fmla="*/ 2274110 h 5980637"/>
                <a:gd name="connsiteX3" fmla="*/ 75008 w 3523460"/>
                <a:gd name="connsiteY3" fmla="*/ 970096 h 5980637"/>
                <a:gd name="connsiteX4" fmla="*/ 750867 w 3523460"/>
                <a:gd name="connsiteY4" fmla="*/ 2107132 h 5980637"/>
                <a:gd name="connsiteX5" fmla="*/ 838333 w 3523460"/>
                <a:gd name="connsiteY5" fmla="*/ 2035571 h 5980637"/>
                <a:gd name="connsiteX6" fmla="*/ 711112 w 3523460"/>
                <a:gd name="connsiteY6" fmla="*/ 214722 h 5980637"/>
                <a:gd name="connsiteX7" fmla="*/ 1235897 w 3523460"/>
                <a:gd name="connsiteY7" fmla="*/ 1868593 h 5980637"/>
                <a:gd name="connsiteX8" fmla="*/ 1315411 w 3523460"/>
                <a:gd name="connsiteY8" fmla="*/ 1852690 h 5980637"/>
                <a:gd name="connsiteX9" fmla="*/ 1458534 w 3523460"/>
                <a:gd name="connsiteY9" fmla="*/ 37 h 5980637"/>
                <a:gd name="connsiteX10" fmla="*/ 1728878 w 3523460"/>
                <a:gd name="connsiteY10" fmla="*/ 1828836 h 5980637"/>
                <a:gd name="connsiteX11" fmla="*/ 1816344 w 3523460"/>
                <a:gd name="connsiteY11" fmla="*/ 1868594 h 5980637"/>
                <a:gd name="connsiteX12" fmla="*/ 2492205 w 3523460"/>
                <a:gd name="connsiteY12" fmla="*/ 333992 h 5980637"/>
                <a:gd name="connsiteX13" fmla="*/ 2221860 w 3523460"/>
                <a:gd name="connsiteY13" fmla="*/ 2011718 h 5980637"/>
                <a:gd name="connsiteX14" fmla="*/ 2325227 w 3523460"/>
                <a:gd name="connsiteY14" fmla="*/ 2711432 h 5980637"/>
                <a:gd name="connsiteX15" fmla="*/ 2762549 w 3523460"/>
                <a:gd name="connsiteY15" fmla="*/ 2266158 h 5980637"/>
                <a:gd name="connsiteX16" fmla="*/ 3509971 w 3523460"/>
                <a:gd name="connsiteY16" fmla="*/ 2162792 h 5980637"/>
                <a:gd name="connsiteX17" fmla="*/ 2778451 w 3523460"/>
                <a:gd name="connsiteY17" fmla="*/ 2942019 h 5980637"/>
                <a:gd name="connsiteX18" fmla="*/ 2118493 w 3523460"/>
                <a:gd name="connsiteY18" fmla="*/ 4007494 h 5980637"/>
                <a:gd name="connsiteX19" fmla="*/ 2303315 w 3523460"/>
                <a:gd name="connsiteY19" fmla="*/ 5980637 h 5980637"/>
                <a:gd name="connsiteX20" fmla="*/ 727477 w 3523460"/>
                <a:gd name="connsiteY20" fmla="*/ 5951236 h 5980637"/>
                <a:gd name="connsiteX0" fmla="*/ 727477 w 3523460"/>
                <a:gd name="connsiteY0" fmla="*/ 5951236 h 6565686"/>
                <a:gd name="connsiteX1" fmla="*/ 870139 w 3523460"/>
                <a:gd name="connsiteY1" fmla="*/ 4094960 h 6565686"/>
                <a:gd name="connsiteX2" fmla="*/ 432816 w 3523460"/>
                <a:gd name="connsiteY2" fmla="*/ 2274110 h 6565686"/>
                <a:gd name="connsiteX3" fmla="*/ 75008 w 3523460"/>
                <a:gd name="connsiteY3" fmla="*/ 970096 h 6565686"/>
                <a:gd name="connsiteX4" fmla="*/ 750867 w 3523460"/>
                <a:gd name="connsiteY4" fmla="*/ 2107132 h 6565686"/>
                <a:gd name="connsiteX5" fmla="*/ 838333 w 3523460"/>
                <a:gd name="connsiteY5" fmla="*/ 2035571 h 6565686"/>
                <a:gd name="connsiteX6" fmla="*/ 711112 w 3523460"/>
                <a:gd name="connsiteY6" fmla="*/ 214722 h 6565686"/>
                <a:gd name="connsiteX7" fmla="*/ 1235897 w 3523460"/>
                <a:gd name="connsiteY7" fmla="*/ 1868593 h 6565686"/>
                <a:gd name="connsiteX8" fmla="*/ 1315411 w 3523460"/>
                <a:gd name="connsiteY8" fmla="*/ 1852690 h 6565686"/>
                <a:gd name="connsiteX9" fmla="*/ 1458534 w 3523460"/>
                <a:gd name="connsiteY9" fmla="*/ 37 h 6565686"/>
                <a:gd name="connsiteX10" fmla="*/ 1728878 w 3523460"/>
                <a:gd name="connsiteY10" fmla="*/ 1828836 h 6565686"/>
                <a:gd name="connsiteX11" fmla="*/ 1816344 w 3523460"/>
                <a:gd name="connsiteY11" fmla="*/ 1868594 h 6565686"/>
                <a:gd name="connsiteX12" fmla="*/ 2492205 w 3523460"/>
                <a:gd name="connsiteY12" fmla="*/ 333992 h 6565686"/>
                <a:gd name="connsiteX13" fmla="*/ 2221860 w 3523460"/>
                <a:gd name="connsiteY13" fmla="*/ 2011718 h 6565686"/>
                <a:gd name="connsiteX14" fmla="*/ 2325227 w 3523460"/>
                <a:gd name="connsiteY14" fmla="*/ 2711432 h 6565686"/>
                <a:gd name="connsiteX15" fmla="*/ 2762549 w 3523460"/>
                <a:gd name="connsiteY15" fmla="*/ 2266158 h 6565686"/>
                <a:gd name="connsiteX16" fmla="*/ 3509971 w 3523460"/>
                <a:gd name="connsiteY16" fmla="*/ 2162792 h 6565686"/>
                <a:gd name="connsiteX17" fmla="*/ 2778451 w 3523460"/>
                <a:gd name="connsiteY17" fmla="*/ 2942019 h 6565686"/>
                <a:gd name="connsiteX18" fmla="*/ 2118493 w 3523460"/>
                <a:gd name="connsiteY18" fmla="*/ 4007494 h 6565686"/>
                <a:gd name="connsiteX19" fmla="*/ 2385427 w 3523460"/>
                <a:gd name="connsiteY19" fmla="*/ 6565686 h 6565686"/>
                <a:gd name="connsiteX20" fmla="*/ 727477 w 3523460"/>
                <a:gd name="connsiteY20" fmla="*/ 5951236 h 6565686"/>
                <a:gd name="connsiteX0" fmla="*/ 655629 w 3523460"/>
                <a:gd name="connsiteY0" fmla="*/ 6567077 h 6569754"/>
                <a:gd name="connsiteX1" fmla="*/ 870139 w 3523460"/>
                <a:gd name="connsiteY1" fmla="*/ 4094960 h 6569754"/>
                <a:gd name="connsiteX2" fmla="*/ 432816 w 3523460"/>
                <a:gd name="connsiteY2" fmla="*/ 2274110 h 6569754"/>
                <a:gd name="connsiteX3" fmla="*/ 75008 w 3523460"/>
                <a:gd name="connsiteY3" fmla="*/ 970096 h 6569754"/>
                <a:gd name="connsiteX4" fmla="*/ 750867 w 3523460"/>
                <a:gd name="connsiteY4" fmla="*/ 2107132 h 6569754"/>
                <a:gd name="connsiteX5" fmla="*/ 838333 w 3523460"/>
                <a:gd name="connsiteY5" fmla="*/ 2035571 h 6569754"/>
                <a:gd name="connsiteX6" fmla="*/ 711112 w 3523460"/>
                <a:gd name="connsiteY6" fmla="*/ 214722 h 6569754"/>
                <a:gd name="connsiteX7" fmla="*/ 1235897 w 3523460"/>
                <a:gd name="connsiteY7" fmla="*/ 1868593 h 6569754"/>
                <a:gd name="connsiteX8" fmla="*/ 1315411 w 3523460"/>
                <a:gd name="connsiteY8" fmla="*/ 1852690 h 6569754"/>
                <a:gd name="connsiteX9" fmla="*/ 1458534 w 3523460"/>
                <a:gd name="connsiteY9" fmla="*/ 37 h 6569754"/>
                <a:gd name="connsiteX10" fmla="*/ 1728878 w 3523460"/>
                <a:gd name="connsiteY10" fmla="*/ 1828836 h 6569754"/>
                <a:gd name="connsiteX11" fmla="*/ 1816344 w 3523460"/>
                <a:gd name="connsiteY11" fmla="*/ 1868594 h 6569754"/>
                <a:gd name="connsiteX12" fmla="*/ 2492205 w 3523460"/>
                <a:gd name="connsiteY12" fmla="*/ 333992 h 6569754"/>
                <a:gd name="connsiteX13" fmla="*/ 2221860 w 3523460"/>
                <a:gd name="connsiteY13" fmla="*/ 2011718 h 6569754"/>
                <a:gd name="connsiteX14" fmla="*/ 2325227 w 3523460"/>
                <a:gd name="connsiteY14" fmla="*/ 2711432 h 6569754"/>
                <a:gd name="connsiteX15" fmla="*/ 2762549 w 3523460"/>
                <a:gd name="connsiteY15" fmla="*/ 2266158 h 6569754"/>
                <a:gd name="connsiteX16" fmla="*/ 3509971 w 3523460"/>
                <a:gd name="connsiteY16" fmla="*/ 2162792 h 6569754"/>
                <a:gd name="connsiteX17" fmla="*/ 2778451 w 3523460"/>
                <a:gd name="connsiteY17" fmla="*/ 2942019 h 6569754"/>
                <a:gd name="connsiteX18" fmla="*/ 2118493 w 3523460"/>
                <a:gd name="connsiteY18" fmla="*/ 4007494 h 6569754"/>
                <a:gd name="connsiteX19" fmla="*/ 2385427 w 3523460"/>
                <a:gd name="connsiteY19" fmla="*/ 6565686 h 6569754"/>
                <a:gd name="connsiteX20" fmla="*/ 655629 w 3523460"/>
                <a:gd name="connsiteY20" fmla="*/ 6567077 h 656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23460" h="6569754">
                  <a:moveTo>
                    <a:pt x="655629" y="6567077"/>
                  </a:moveTo>
                  <a:cubicBezTo>
                    <a:pt x="668881" y="6355043"/>
                    <a:pt x="864838" y="4410361"/>
                    <a:pt x="870139" y="4094960"/>
                  </a:cubicBezTo>
                  <a:cubicBezTo>
                    <a:pt x="560039" y="3546320"/>
                    <a:pt x="456669" y="2926117"/>
                    <a:pt x="432816" y="2274110"/>
                  </a:cubicBezTo>
                  <a:cubicBezTo>
                    <a:pt x="313547" y="1839439"/>
                    <a:pt x="-187386" y="1134423"/>
                    <a:pt x="75008" y="970096"/>
                  </a:cubicBezTo>
                  <a:cubicBezTo>
                    <a:pt x="248612" y="927688"/>
                    <a:pt x="623646" y="1934854"/>
                    <a:pt x="750867" y="2107132"/>
                  </a:cubicBezTo>
                  <a:cubicBezTo>
                    <a:pt x="790624" y="2183994"/>
                    <a:pt x="862187" y="2105807"/>
                    <a:pt x="838333" y="2035571"/>
                  </a:cubicBezTo>
                  <a:cubicBezTo>
                    <a:pt x="716413" y="1433922"/>
                    <a:pt x="427516" y="251827"/>
                    <a:pt x="711112" y="214722"/>
                  </a:cubicBezTo>
                  <a:cubicBezTo>
                    <a:pt x="909896" y="184242"/>
                    <a:pt x="1157709" y="1578371"/>
                    <a:pt x="1235897" y="1868593"/>
                  </a:cubicBezTo>
                  <a:cubicBezTo>
                    <a:pt x="1242524" y="1928227"/>
                    <a:pt x="1311436" y="2047497"/>
                    <a:pt x="1315411" y="1852690"/>
                  </a:cubicBezTo>
                  <a:cubicBezTo>
                    <a:pt x="1312761" y="1280197"/>
                    <a:pt x="1159035" y="-7915"/>
                    <a:pt x="1458534" y="37"/>
                  </a:cubicBezTo>
                  <a:cubicBezTo>
                    <a:pt x="1693099" y="-7916"/>
                    <a:pt x="1707674" y="1541264"/>
                    <a:pt x="1728878" y="1828836"/>
                  </a:cubicBezTo>
                  <a:cubicBezTo>
                    <a:pt x="1734180" y="1917625"/>
                    <a:pt x="1764661" y="1916301"/>
                    <a:pt x="1816344" y="1868594"/>
                  </a:cubicBezTo>
                  <a:cubicBezTo>
                    <a:pt x="2054883" y="1372963"/>
                    <a:pt x="2198007" y="241226"/>
                    <a:pt x="2492205" y="333992"/>
                  </a:cubicBezTo>
                  <a:cubicBezTo>
                    <a:pt x="2781103" y="421456"/>
                    <a:pt x="2314625" y="1471029"/>
                    <a:pt x="2221860" y="2011718"/>
                  </a:cubicBezTo>
                  <a:lnTo>
                    <a:pt x="2325227" y="2711432"/>
                  </a:lnTo>
                  <a:cubicBezTo>
                    <a:pt x="2439196" y="2563007"/>
                    <a:pt x="2584970" y="2406632"/>
                    <a:pt x="2762549" y="2266158"/>
                  </a:cubicBezTo>
                  <a:cubicBezTo>
                    <a:pt x="3043495" y="1897748"/>
                    <a:pt x="3618639" y="2022319"/>
                    <a:pt x="3509971" y="2162792"/>
                  </a:cubicBezTo>
                  <a:cubicBezTo>
                    <a:pt x="3266131" y="2446388"/>
                    <a:pt x="2982534" y="2594812"/>
                    <a:pt x="2778451" y="2942019"/>
                  </a:cubicBezTo>
                  <a:cubicBezTo>
                    <a:pt x="2558465" y="3336933"/>
                    <a:pt x="2370285" y="3707995"/>
                    <a:pt x="2118493" y="4007494"/>
                  </a:cubicBezTo>
                  <a:cubicBezTo>
                    <a:pt x="2147648" y="4296392"/>
                    <a:pt x="2348321" y="6324496"/>
                    <a:pt x="2385427" y="6565686"/>
                  </a:cubicBezTo>
                  <a:cubicBezTo>
                    <a:pt x="1860148" y="6555886"/>
                    <a:pt x="1180908" y="6576877"/>
                    <a:pt x="655629" y="656707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cs typeface="B Nazanin" panose="00000400000000000000" pitchFamily="2" charset="-78"/>
              </a:endParaRPr>
            </a:p>
          </p:txBody>
        </p:sp>
        <p:sp>
          <p:nvSpPr>
            <p:cNvPr id="66" name="Freeform 26">
              <a:extLst>
                <a:ext uri="{FF2B5EF4-FFF2-40B4-BE49-F238E27FC236}">
                  <a16:creationId xmlns:a16="http://schemas.microsoft.com/office/drawing/2014/main" id="{CD3F5826-098E-4AF1-A87F-CCB8D51B10BF}"/>
                </a:ext>
              </a:extLst>
            </p:cNvPr>
            <p:cNvSpPr/>
            <p:nvPr/>
          </p:nvSpPr>
          <p:spPr>
            <a:xfrm rot="7842153" flipH="1">
              <a:off x="442023" y="551112"/>
              <a:ext cx="1471351" cy="3774691"/>
            </a:xfrm>
            <a:custGeom>
              <a:avLst/>
              <a:gdLst>
                <a:gd name="connsiteX0" fmla="*/ 811033 w 3490622"/>
                <a:gd name="connsiteY0" fmla="*/ 4778734 h 4778734"/>
                <a:gd name="connsiteX1" fmla="*/ 803081 w 3490622"/>
                <a:gd name="connsiteY1" fmla="*/ 4341412 h 4778734"/>
                <a:gd name="connsiteX2" fmla="*/ 437321 w 3490622"/>
                <a:gd name="connsiteY2" fmla="*/ 2313830 h 4778734"/>
                <a:gd name="connsiteX3" fmla="*/ 0 w 3490622"/>
                <a:gd name="connsiteY3" fmla="*/ 938254 h 4778734"/>
                <a:gd name="connsiteX4" fmla="*/ 747422 w 3490622"/>
                <a:gd name="connsiteY4" fmla="*/ 2019631 h 4778734"/>
                <a:gd name="connsiteX5" fmla="*/ 667909 w 3490622"/>
                <a:gd name="connsiteY5" fmla="*/ 182880 h 4778734"/>
                <a:gd name="connsiteX6" fmla="*/ 1264257 w 3490622"/>
                <a:gd name="connsiteY6" fmla="*/ 1804946 h 4778734"/>
                <a:gd name="connsiteX7" fmla="*/ 1407380 w 3490622"/>
                <a:gd name="connsiteY7" fmla="*/ 0 h 4778734"/>
                <a:gd name="connsiteX8" fmla="*/ 1757238 w 3490622"/>
                <a:gd name="connsiteY8" fmla="*/ 1868557 h 4778734"/>
                <a:gd name="connsiteX9" fmla="*/ 2456953 w 3490622"/>
                <a:gd name="connsiteY9" fmla="*/ 333955 h 4778734"/>
                <a:gd name="connsiteX10" fmla="*/ 2194560 w 3490622"/>
                <a:gd name="connsiteY10" fmla="*/ 2003729 h 4778734"/>
                <a:gd name="connsiteX11" fmla="*/ 2305878 w 3490622"/>
                <a:gd name="connsiteY11" fmla="*/ 2759103 h 4778734"/>
                <a:gd name="connsiteX12" fmla="*/ 2623930 w 3490622"/>
                <a:gd name="connsiteY12" fmla="*/ 2361537 h 4778734"/>
                <a:gd name="connsiteX13" fmla="*/ 3490622 w 3490622"/>
                <a:gd name="connsiteY13" fmla="*/ 2210463 h 4778734"/>
                <a:gd name="connsiteX14" fmla="*/ 2759102 w 3490622"/>
                <a:gd name="connsiteY14" fmla="*/ 2989690 h 4778734"/>
                <a:gd name="connsiteX15" fmla="*/ 2051436 w 3490622"/>
                <a:gd name="connsiteY15" fmla="*/ 4007457 h 4778734"/>
                <a:gd name="connsiteX16" fmla="*/ 2210462 w 3490622"/>
                <a:gd name="connsiteY16" fmla="*/ 4778734 h 4778734"/>
                <a:gd name="connsiteX17" fmla="*/ 811033 w 3490622"/>
                <a:gd name="connsiteY17" fmla="*/ 4778734 h 4778734"/>
                <a:gd name="connsiteX0" fmla="*/ 755374 w 3434963"/>
                <a:gd name="connsiteY0" fmla="*/ 4778734 h 4778734"/>
                <a:gd name="connsiteX1" fmla="*/ 747422 w 3434963"/>
                <a:gd name="connsiteY1" fmla="*/ 4341412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87179 w 3434963"/>
                <a:gd name="connsiteY1" fmla="*/ 426985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87179 w 3434963"/>
                <a:gd name="connsiteY1" fmla="*/ 426985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87179 w 3434963"/>
                <a:gd name="connsiteY1" fmla="*/ 426985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46514"/>
                <a:gd name="connsiteY0" fmla="*/ 4778734 h 4778734"/>
                <a:gd name="connsiteX1" fmla="*/ 795131 w 3446514"/>
                <a:gd name="connsiteY1" fmla="*/ 4142631 h 4778734"/>
                <a:gd name="connsiteX2" fmla="*/ 381662 w 3446514"/>
                <a:gd name="connsiteY2" fmla="*/ 2313830 h 4778734"/>
                <a:gd name="connsiteX3" fmla="*/ 0 w 3446514"/>
                <a:gd name="connsiteY3" fmla="*/ 1017767 h 4778734"/>
                <a:gd name="connsiteX4" fmla="*/ 691763 w 3446514"/>
                <a:gd name="connsiteY4" fmla="*/ 2019631 h 4778734"/>
                <a:gd name="connsiteX5" fmla="*/ 612250 w 3446514"/>
                <a:gd name="connsiteY5" fmla="*/ 182880 h 4778734"/>
                <a:gd name="connsiteX6" fmla="*/ 1208598 w 3446514"/>
                <a:gd name="connsiteY6" fmla="*/ 1804946 h 4778734"/>
                <a:gd name="connsiteX7" fmla="*/ 1351721 w 3446514"/>
                <a:gd name="connsiteY7" fmla="*/ 0 h 4778734"/>
                <a:gd name="connsiteX8" fmla="*/ 1701579 w 3446514"/>
                <a:gd name="connsiteY8" fmla="*/ 1868557 h 4778734"/>
                <a:gd name="connsiteX9" fmla="*/ 2401294 w 3446514"/>
                <a:gd name="connsiteY9" fmla="*/ 333955 h 4778734"/>
                <a:gd name="connsiteX10" fmla="*/ 2138901 w 3446514"/>
                <a:gd name="connsiteY10" fmla="*/ 2003729 h 4778734"/>
                <a:gd name="connsiteX11" fmla="*/ 2250219 w 3446514"/>
                <a:gd name="connsiteY11" fmla="*/ 2759103 h 4778734"/>
                <a:gd name="connsiteX12" fmla="*/ 2568271 w 3446514"/>
                <a:gd name="connsiteY12" fmla="*/ 2361537 h 4778734"/>
                <a:gd name="connsiteX13" fmla="*/ 3434963 w 3446514"/>
                <a:gd name="connsiteY13" fmla="*/ 2210463 h 4778734"/>
                <a:gd name="connsiteX14" fmla="*/ 2703443 w 3446514"/>
                <a:gd name="connsiteY14" fmla="*/ 2989690 h 4778734"/>
                <a:gd name="connsiteX15" fmla="*/ 2043485 w 3446514"/>
                <a:gd name="connsiteY15" fmla="*/ 4055165 h 4778734"/>
                <a:gd name="connsiteX16" fmla="*/ 2154803 w 3446514"/>
                <a:gd name="connsiteY16" fmla="*/ 4778734 h 4778734"/>
                <a:gd name="connsiteX17" fmla="*/ 755374 w 3446514"/>
                <a:gd name="connsiteY17" fmla="*/ 4778734 h 4778734"/>
                <a:gd name="connsiteX0" fmla="*/ 755374 w 3448610"/>
                <a:gd name="connsiteY0" fmla="*/ 4778734 h 4778734"/>
                <a:gd name="connsiteX1" fmla="*/ 795131 w 3448610"/>
                <a:gd name="connsiteY1" fmla="*/ 4142631 h 4778734"/>
                <a:gd name="connsiteX2" fmla="*/ 381662 w 3448610"/>
                <a:gd name="connsiteY2" fmla="*/ 2313830 h 4778734"/>
                <a:gd name="connsiteX3" fmla="*/ 0 w 3448610"/>
                <a:gd name="connsiteY3" fmla="*/ 1017767 h 4778734"/>
                <a:gd name="connsiteX4" fmla="*/ 691763 w 3448610"/>
                <a:gd name="connsiteY4" fmla="*/ 2019631 h 4778734"/>
                <a:gd name="connsiteX5" fmla="*/ 612250 w 3448610"/>
                <a:gd name="connsiteY5" fmla="*/ 182880 h 4778734"/>
                <a:gd name="connsiteX6" fmla="*/ 1208598 w 3448610"/>
                <a:gd name="connsiteY6" fmla="*/ 1804946 h 4778734"/>
                <a:gd name="connsiteX7" fmla="*/ 1351721 w 3448610"/>
                <a:gd name="connsiteY7" fmla="*/ 0 h 4778734"/>
                <a:gd name="connsiteX8" fmla="*/ 1701579 w 3448610"/>
                <a:gd name="connsiteY8" fmla="*/ 1868557 h 4778734"/>
                <a:gd name="connsiteX9" fmla="*/ 2401294 w 3448610"/>
                <a:gd name="connsiteY9" fmla="*/ 333955 h 4778734"/>
                <a:gd name="connsiteX10" fmla="*/ 2138901 w 3448610"/>
                <a:gd name="connsiteY10" fmla="*/ 2003729 h 4778734"/>
                <a:gd name="connsiteX11" fmla="*/ 2250219 w 3448610"/>
                <a:gd name="connsiteY11" fmla="*/ 2759103 h 4778734"/>
                <a:gd name="connsiteX12" fmla="*/ 2687541 w 3448610"/>
                <a:gd name="connsiteY12" fmla="*/ 2313829 h 4778734"/>
                <a:gd name="connsiteX13" fmla="*/ 3434963 w 3448610"/>
                <a:gd name="connsiteY13" fmla="*/ 2210463 h 4778734"/>
                <a:gd name="connsiteX14" fmla="*/ 2703443 w 3448610"/>
                <a:gd name="connsiteY14" fmla="*/ 2989690 h 4778734"/>
                <a:gd name="connsiteX15" fmla="*/ 2043485 w 3448610"/>
                <a:gd name="connsiteY15" fmla="*/ 4055165 h 4778734"/>
                <a:gd name="connsiteX16" fmla="*/ 2154803 w 3448610"/>
                <a:gd name="connsiteY16" fmla="*/ 4778734 h 4778734"/>
                <a:gd name="connsiteX17" fmla="*/ 755374 w 3448610"/>
                <a:gd name="connsiteY17" fmla="*/ 4778734 h 4778734"/>
                <a:gd name="connsiteX0" fmla="*/ 755374 w 3448452"/>
                <a:gd name="connsiteY0" fmla="*/ 4778734 h 4778734"/>
                <a:gd name="connsiteX1" fmla="*/ 795131 w 3448452"/>
                <a:gd name="connsiteY1" fmla="*/ 4142631 h 4778734"/>
                <a:gd name="connsiteX2" fmla="*/ 381662 w 3448452"/>
                <a:gd name="connsiteY2" fmla="*/ 2313830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81662 w 3448452"/>
                <a:gd name="connsiteY2" fmla="*/ 2313830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81662 w 3448452"/>
                <a:gd name="connsiteY2" fmla="*/ 2313830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57808 w 3448452"/>
                <a:gd name="connsiteY2" fmla="*/ 2321781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57808 w 3448452"/>
                <a:gd name="connsiteY2" fmla="*/ 2321781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687258 w 3523460"/>
                <a:gd name="connsiteY5" fmla="*/ 182880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687258 w 3523460"/>
                <a:gd name="connsiteY5" fmla="*/ 182880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51801 w 3523460"/>
                <a:gd name="connsiteY6" fmla="*/ 1812897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31026 h 4731026"/>
                <a:gd name="connsiteX1" fmla="*/ 870139 w 3523460"/>
                <a:gd name="connsiteY1" fmla="*/ 4094923 h 4731026"/>
                <a:gd name="connsiteX2" fmla="*/ 432816 w 3523460"/>
                <a:gd name="connsiteY2" fmla="*/ 2274073 h 4731026"/>
                <a:gd name="connsiteX3" fmla="*/ 75008 w 3523460"/>
                <a:gd name="connsiteY3" fmla="*/ 970059 h 4731026"/>
                <a:gd name="connsiteX4" fmla="*/ 766771 w 3523460"/>
                <a:gd name="connsiteY4" fmla="*/ 1971923 h 4731026"/>
                <a:gd name="connsiteX5" fmla="*/ 711112 w 3523460"/>
                <a:gd name="connsiteY5" fmla="*/ 214685 h 4731026"/>
                <a:gd name="connsiteX6" fmla="*/ 1251801 w 3523460"/>
                <a:gd name="connsiteY6" fmla="*/ 1765189 h 4731026"/>
                <a:gd name="connsiteX7" fmla="*/ 1458534 w 3523460"/>
                <a:gd name="connsiteY7" fmla="*/ 0 h 4731026"/>
                <a:gd name="connsiteX8" fmla="*/ 1776587 w 3523460"/>
                <a:gd name="connsiteY8" fmla="*/ 1820849 h 4731026"/>
                <a:gd name="connsiteX9" fmla="*/ 2476302 w 3523460"/>
                <a:gd name="connsiteY9" fmla="*/ 286247 h 4731026"/>
                <a:gd name="connsiteX10" fmla="*/ 2213909 w 3523460"/>
                <a:gd name="connsiteY10" fmla="*/ 1956021 h 4731026"/>
                <a:gd name="connsiteX11" fmla="*/ 2325227 w 3523460"/>
                <a:gd name="connsiteY11" fmla="*/ 2711395 h 4731026"/>
                <a:gd name="connsiteX12" fmla="*/ 2762549 w 3523460"/>
                <a:gd name="connsiteY12" fmla="*/ 2266121 h 4731026"/>
                <a:gd name="connsiteX13" fmla="*/ 3509971 w 3523460"/>
                <a:gd name="connsiteY13" fmla="*/ 2162755 h 4731026"/>
                <a:gd name="connsiteX14" fmla="*/ 2778451 w 3523460"/>
                <a:gd name="connsiteY14" fmla="*/ 2941982 h 4731026"/>
                <a:gd name="connsiteX15" fmla="*/ 2118493 w 3523460"/>
                <a:gd name="connsiteY15" fmla="*/ 4007457 h 4731026"/>
                <a:gd name="connsiteX16" fmla="*/ 2229811 w 3523460"/>
                <a:gd name="connsiteY16" fmla="*/ 4731026 h 4731026"/>
                <a:gd name="connsiteX17" fmla="*/ 830382 w 3523460"/>
                <a:gd name="connsiteY17" fmla="*/ 4731026 h 473102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76302 w 3523460"/>
                <a:gd name="connsiteY9" fmla="*/ 286597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76302 w 3523460"/>
                <a:gd name="connsiteY9" fmla="*/ 286597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21860 w 3523460"/>
                <a:gd name="connsiteY10" fmla="*/ 201203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21860 w 3523460"/>
                <a:gd name="connsiteY10" fmla="*/ 201203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673219 w 3523460"/>
                <a:gd name="connsiteY8" fmla="*/ 1757587 h 4731376"/>
                <a:gd name="connsiteX9" fmla="*/ 1776587 w 3523460"/>
                <a:gd name="connsiteY9" fmla="*/ 1821199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673219 w 3523460"/>
                <a:gd name="connsiteY8" fmla="*/ 1757587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673219 w 3523460"/>
                <a:gd name="connsiteY8" fmla="*/ 1757587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75655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48433 w 3523460"/>
                <a:gd name="connsiteY6" fmla="*/ 1717831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48433 w 3523460"/>
                <a:gd name="connsiteY6" fmla="*/ 1717831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92761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66771 w 3523460"/>
                <a:gd name="connsiteY4" fmla="*/ 1972081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66771 w 3523460"/>
                <a:gd name="connsiteY4" fmla="*/ 1972081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66771 w 3523460"/>
                <a:gd name="connsiteY4" fmla="*/ 1972081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838333 w 3523460"/>
                <a:gd name="connsiteY4" fmla="*/ 2003886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34965 w 3523460"/>
                <a:gd name="connsiteY4" fmla="*/ 2027740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34965 w 3523460"/>
                <a:gd name="connsiteY4" fmla="*/ 2027740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76 h 4731176"/>
                <a:gd name="connsiteX1" fmla="*/ 870139 w 3523460"/>
                <a:gd name="connsiteY1" fmla="*/ 4095073 h 4731176"/>
                <a:gd name="connsiteX2" fmla="*/ 432816 w 3523460"/>
                <a:gd name="connsiteY2" fmla="*/ 2274223 h 4731176"/>
                <a:gd name="connsiteX3" fmla="*/ 75008 w 3523460"/>
                <a:gd name="connsiteY3" fmla="*/ 970209 h 4731176"/>
                <a:gd name="connsiteX4" fmla="*/ 750867 w 3523460"/>
                <a:gd name="connsiteY4" fmla="*/ 2107245 h 4731176"/>
                <a:gd name="connsiteX5" fmla="*/ 838333 w 3523460"/>
                <a:gd name="connsiteY5" fmla="*/ 2035684 h 4731176"/>
                <a:gd name="connsiteX6" fmla="*/ 711112 w 3523460"/>
                <a:gd name="connsiteY6" fmla="*/ 214835 h 4731176"/>
                <a:gd name="connsiteX7" fmla="*/ 1204092 w 3523460"/>
                <a:gd name="connsiteY7" fmla="*/ 1773290 h 4731176"/>
                <a:gd name="connsiteX8" fmla="*/ 1339265 w 3523460"/>
                <a:gd name="connsiteY8" fmla="*/ 1828949 h 4731176"/>
                <a:gd name="connsiteX9" fmla="*/ 1458534 w 3523460"/>
                <a:gd name="connsiteY9" fmla="*/ 150 h 4731176"/>
                <a:gd name="connsiteX10" fmla="*/ 1705024 w 3523460"/>
                <a:gd name="connsiteY10" fmla="*/ 1813046 h 4731176"/>
                <a:gd name="connsiteX11" fmla="*/ 1816344 w 3523460"/>
                <a:gd name="connsiteY11" fmla="*/ 1868707 h 4731176"/>
                <a:gd name="connsiteX12" fmla="*/ 2492205 w 3523460"/>
                <a:gd name="connsiteY12" fmla="*/ 334105 h 4731176"/>
                <a:gd name="connsiteX13" fmla="*/ 2221860 w 3523460"/>
                <a:gd name="connsiteY13" fmla="*/ 2011831 h 4731176"/>
                <a:gd name="connsiteX14" fmla="*/ 2325227 w 3523460"/>
                <a:gd name="connsiteY14" fmla="*/ 2711545 h 4731176"/>
                <a:gd name="connsiteX15" fmla="*/ 2762549 w 3523460"/>
                <a:gd name="connsiteY15" fmla="*/ 2266271 h 4731176"/>
                <a:gd name="connsiteX16" fmla="*/ 3509971 w 3523460"/>
                <a:gd name="connsiteY16" fmla="*/ 2162905 h 4731176"/>
                <a:gd name="connsiteX17" fmla="*/ 2778451 w 3523460"/>
                <a:gd name="connsiteY17" fmla="*/ 2942132 h 4731176"/>
                <a:gd name="connsiteX18" fmla="*/ 2118493 w 3523460"/>
                <a:gd name="connsiteY18" fmla="*/ 4007607 h 4731176"/>
                <a:gd name="connsiteX19" fmla="*/ 2229811 w 3523460"/>
                <a:gd name="connsiteY19" fmla="*/ 4731176 h 4731176"/>
                <a:gd name="connsiteX20" fmla="*/ 830382 w 3523460"/>
                <a:gd name="connsiteY20" fmla="*/ 4731176 h 4731176"/>
                <a:gd name="connsiteX0" fmla="*/ 830382 w 3523460"/>
                <a:gd name="connsiteY0" fmla="*/ 4731176 h 4731176"/>
                <a:gd name="connsiteX1" fmla="*/ 870139 w 3523460"/>
                <a:gd name="connsiteY1" fmla="*/ 4095073 h 4731176"/>
                <a:gd name="connsiteX2" fmla="*/ 432816 w 3523460"/>
                <a:gd name="connsiteY2" fmla="*/ 2274223 h 4731176"/>
                <a:gd name="connsiteX3" fmla="*/ 75008 w 3523460"/>
                <a:gd name="connsiteY3" fmla="*/ 970209 h 4731176"/>
                <a:gd name="connsiteX4" fmla="*/ 750867 w 3523460"/>
                <a:gd name="connsiteY4" fmla="*/ 2107245 h 4731176"/>
                <a:gd name="connsiteX5" fmla="*/ 838333 w 3523460"/>
                <a:gd name="connsiteY5" fmla="*/ 2035684 h 4731176"/>
                <a:gd name="connsiteX6" fmla="*/ 711112 w 3523460"/>
                <a:gd name="connsiteY6" fmla="*/ 214835 h 4731176"/>
                <a:gd name="connsiteX7" fmla="*/ 1235897 w 3523460"/>
                <a:gd name="connsiteY7" fmla="*/ 1868706 h 4731176"/>
                <a:gd name="connsiteX8" fmla="*/ 1339265 w 3523460"/>
                <a:gd name="connsiteY8" fmla="*/ 1828949 h 4731176"/>
                <a:gd name="connsiteX9" fmla="*/ 1458534 w 3523460"/>
                <a:gd name="connsiteY9" fmla="*/ 150 h 4731176"/>
                <a:gd name="connsiteX10" fmla="*/ 1705024 w 3523460"/>
                <a:gd name="connsiteY10" fmla="*/ 1813046 h 4731176"/>
                <a:gd name="connsiteX11" fmla="*/ 1816344 w 3523460"/>
                <a:gd name="connsiteY11" fmla="*/ 1868707 h 4731176"/>
                <a:gd name="connsiteX12" fmla="*/ 2492205 w 3523460"/>
                <a:gd name="connsiteY12" fmla="*/ 334105 h 4731176"/>
                <a:gd name="connsiteX13" fmla="*/ 2221860 w 3523460"/>
                <a:gd name="connsiteY13" fmla="*/ 2011831 h 4731176"/>
                <a:gd name="connsiteX14" fmla="*/ 2325227 w 3523460"/>
                <a:gd name="connsiteY14" fmla="*/ 2711545 h 4731176"/>
                <a:gd name="connsiteX15" fmla="*/ 2762549 w 3523460"/>
                <a:gd name="connsiteY15" fmla="*/ 2266271 h 4731176"/>
                <a:gd name="connsiteX16" fmla="*/ 3509971 w 3523460"/>
                <a:gd name="connsiteY16" fmla="*/ 2162905 h 4731176"/>
                <a:gd name="connsiteX17" fmla="*/ 2778451 w 3523460"/>
                <a:gd name="connsiteY17" fmla="*/ 2942132 h 4731176"/>
                <a:gd name="connsiteX18" fmla="*/ 2118493 w 3523460"/>
                <a:gd name="connsiteY18" fmla="*/ 4007607 h 4731176"/>
                <a:gd name="connsiteX19" fmla="*/ 2229811 w 3523460"/>
                <a:gd name="connsiteY19" fmla="*/ 4731176 h 4731176"/>
                <a:gd name="connsiteX20" fmla="*/ 830382 w 3523460"/>
                <a:gd name="connsiteY20" fmla="*/ 4731176 h 4731176"/>
                <a:gd name="connsiteX0" fmla="*/ 830382 w 3523460"/>
                <a:gd name="connsiteY0" fmla="*/ 4731176 h 4731176"/>
                <a:gd name="connsiteX1" fmla="*/ 870139 w 3523460"/>
                <a:gd name="connsiteY1" fmla="*/ 4095073 h 4731176"/>
                <a:gd name="connsiteX2" fmla="*/ 432816 w 3523460"/>
                <a:gd name="connsiteY2" fmla="*/ 2274223 h 4731176"/>
                <a:gd name="connsiteX3" fmla="*/ 75008 w 3523460"/>
                <a:gd name="connsiteY3" fmla="*/ 970209 h 4731176"/>
                <a:gd name="connsiteX4" fmla="*/ 750867 w 3523460"/>
                <a:gd name="connsiteY4" fmla="*/ 2107245 h 4731176"/>
                <a:gd name="connsiteX5" fmla="*/ 838333 w 3523460"/>
                <a:gd name="connsiteY5" fmla="*/ 2035684 h 4731176"/>
                <a:gd name="connsiteX6" fmla="*/ 711112 w 3523460"/>
                <a:gd name="connsiteY6" fmla="*/ 214835 h 4731176"/>
                <a:gd name="connsiteX7" fmla="*/ 1235897 w 3523460"/>
                <a:gd name="connsiteY7" fmla="*/ 1868706 h 4731176"/>
                <a:gd name="connsiteX8" fmla="*/ 1339265 w 3523460"/>
                <a:gd name="connsiteY8" fmla="*/ 1828949 h 4731176"/>
                <a:gd name="connsiteX9" fmla="*/ 1458534 w 3523460"/>
                <a:gd name="connsiteY9" fmla="*/ 150 h 4731176"/>
                <a:gd name="connsiteX10" fmla="*/ 1705024 w 3523460"/>
                <a:gd name="connsiteY10" fmla="*/ 1813046 h 4731176"/>
                <a:gd name="connsiteX11" fmla="*/ 1816344 w 3523460"/>
                <a:gd name="connsiteY11" fmla="*/ 1868707 h 4731176"/>
                <a:gd name="connsiteX12" fmla="*/ 2492205 w 3523460"/>
                <a:gd name="connsiteY12" fmla="*/ 334105 h 4731176"/>
                <a:gd name="connsiteX13" fmla="*/ 2221860 w 3523460"/>
                <a:gd name="connsiteY13" fmla="*/ 2011831 h 4731176"/>
                <a:gd name="connsiteX14" fmla="*/ 2325227 w 3523460"/>
                <a:gd name="connsiteY14" fmla="*/ 2711545 h 4731176"/>
                <a:gd name="connsiteX15" fmla="*/ 2762549 w 3523460"/>
                <a:gd name="connsiteY15" fmla="*/ 2266271 h 4731176"/>
                <a:gd name="connsiteX16" fmla="*/ 3509971 w 3523460"/>
                <a:gd name="connsiteY16" fmla="*/ 2162905 h 4731176"/>
                <a:gd name="connsiteX17" fmla="*/ 2778451 w 3523460"/>
                <a:gd name="connsiteY17" fmla="*/ 2942132 h 4731176"/>
                <a:gd name="connsiteX18" fmla="*/ 2118493 w 3523460"/>
                <a:gd name="connsiteY18" fmla="*/ 4007607 h 4731176"/>
                <a:gd name="connsiteX19" fmla="*/ 2229811 w 3523460"/>
                <a:gd name="connsiteY19" fmla="*/ 4731176 h 4731176"/>
                <a:gd name="connsiteX20" fmla="*/ 830382 w 3523460"/>
                <a:gd name="connsiteY20" fmla="*/ 4731176 h 4731176"/>
                <a:gd name="connsiteX0" fmla="*/ 830382 w 3523460"/>
                <a:gd name="connsiteY0" fmla="*/ 4731174 h 4731174"/>
                <a:gd name="connsiteX1" fmla="*/ 870139 w 3523460"/>
                <a:gd name="connsiteY1" fmla="*/ 4095071 h 4731174"/>
                <a:gd name="connsiteX2" fmla="*/ 432816 w 3523460"/>
                <a:gd name="connsiteY2" fmla="*/ 2274221 h 4731174"/>
                <a:gd name="connsiteX3" fmla="*/ 75008 w 3523460"/>
                <a:gd name="connsiteY3" fmla="*/ 970207 h 4731174"/>
                <a:gd name="connsiteX4" fmla="*/ 750867 w 3523460"/>
                <a:gd name="connsiteY4" fmla="*/ 2107243 h 4731174"/>
                <a:gd name="connsiteX5" fmla="*/ 838333 w 3523460"/>
                <a:gd name="connsiteY5" fmla="*/ 2035682 h 4731174"/>
                <a:gd name="connsiteX6" fmla="*/ 711112 w 3523460"/>
                <a:gd name="connsiteY6" fmla="*/ 214833 h 4731174"/>
                <a:gd name="connsiteX7" fmla="*/ 1235897 w 3523460"/>
                <a:gd name="connsiteY7" fmla="*/ 1868704 h 4731174"/>
                <a:gd name="connsiteX8" fmla="*/ 1339265 w 3523460"/>
                <a:gd name="connsiteY8" fmla="*/ 1828947 h 4731174"/>
                <a:gd name="connsiteX9" fmla="*/ 1458534 w 3523460"/>
                <a:gd name="connsiteY9" fmla="*/ 148 h 4731174"/>
                <a:gd name="connsiteX10" fmla="*/ 1705024 w 3523460"/>
                <a:gd name="connsiteY10" fmla="*/ 1813044 h 4731174"/>
                <a:gd name="connsiteX11" fmla="*/ 1816344 w 3523460"/>
                <a:gd name="connsiteY11" fmla="*/ 1868705 h 4731174"/>
                <a:gd name="connsiteX12" fmla="*/ 2492205 w 3523460"/>
                <a:gd name="connsiteY12" fmla="*/ 334103 h 4731174"/>
                <a:gd name="connsiteX13" fmla="*/ 2221860 w 3523460"/>
                <a:gd name="connsiteY13" fmla="*/ 2011829 h 4731174"/>
                <a:gd name="connsiteX14" fmla="*/ 2325227 w 3523460"/>
                <a:gd name="connsiteY14" fmla="*/ 2711543 h 4731174"/>
                <a:gd name="connsiteX15" fmla="*/ 2762549 w 3523460"/>
                <a:gd name="connsiteY15" fmla="*/ 2266269 h 4731174"/>
                <a:gd name="connsiteX16" fmla="*/ 3509971 w 3523460"/>
                <a:gd name="connsiteY16" fmla="*/ 2162903 h 4731174"/>
                <a:gd name="connsiteX17" fmla="*/ 2778451 w 3523460"/>
                <a:gd name="connsiteY17" fmla="*/ 2942130 h 4731174"/>
                <a:gd name="connsiteX18" fmla="*/ 2118493 w 3523460"/>
                <a:gd name="connsiteY18" fmla="*/ 4007605 h 4731174"/>
                <a:gd name="connsiteX19" fmla="*/ 2229811 w 3523460"/>
                <a:gd name="connsiteY19" fmla="*/ 4731174 h 4731174"/>
                <a:gd name="connsiteX20" fmla="*/ 830382 w 3523460"/>
                <a:gd name="connsiteY20" fmla="*/ 4731174 h 4731174"/>
                <a:gd name="connsiteX0" fmla="*/ 830382 w 3523460"/>
                <a:gd name="connsiteY0" fmla="*/ 4731174 h 4731174"/>
                <a:gd name="connsiteX1" fmla="*/ 870139 w 3523460"/>
                <a:gd name="connsiteY1" fmla="*/ 4095071 h 4731174"/>
                <a:gd name="connsiteX2" fmla="*/ 432816 w 3523460"/>
                <a:gd name="connsiteY2" fmla="*/ 2274221 h 4731174"/>
                <a:gd name="connsiteX3" fmla="*/ 75008 w 3523460"/>
                <a:gd name="connsiteY3" fmla="*/ 970207 h 4731174"/>
                <a:gd name="connsiteX4" fmla="*/ 750867 w 3523460"/>
                <a:gd name="connsiteY4" fmla="*/ 2107243 h 4731174"/>
                <a:gd name="connsiteX5" fmla="*/ 838333 w 3523460"/>
                <a:gd name="connsiteY5" fmla="*/ 2035682 h 4731174"/>
                <a:gd name="connsiteX6" fmla="*/ 711112 w 3523460"/>
                <a:gd name="connsiteY6" fmla="*/ 214833 h 4731174"/>
                <a:gd name="connsiteX7" fmla="*/ 1235897 w 3523460"/>
                <a:gd name="connsiteY7" fmla="*/ 1868704 h 4731174"/>
                <a:gd name="connsiteX8" fmla="*/ 1339265 w 3523460"/>
                <a:gd name="connsiteY8" fmla="*/ 1828947 h 4731174"/>
                <a:gd name="connsiteX9" fmla="*/ 1458534 w 3523460"/>
                <a:gd name="connsiteY9" fmla="*/ 148 h 4731174"/>
                <a:gd name="connsiteX10" fmla="*/ 1705024 w 3523460"/>
                <a:gd name="connsiteY10" fmla="*/ 1813044 h 4731174"/>
                <a:gd name="connsiteX11" fmla="*/ 1816344 w 3523460"/>
                <a:gd name="connsiteY11" fmla="*/ 1868705 h 4731174"/>
                <a:gd name="connsiteX12" fmla="*/ 2492205 w 3523460"/>
                <a:gd name="connsiteY12" fmla="*/ 334103 h 4731174"/>
                <a:gd name="connsiteX13" fmla="*/ 2221860 w 3523460"/>
                <a:gd name="connsiteY13" fmla="*/ 2011829 h 4731174"/>
                <a:gd name="connsiteX14" fmla="*/ 2325227 w 3523460"/>
                <a:gd name="connsiteY14" fmla="*/ 2711543 h 4731174"/>
                <a:gd name="connsiteX15" fmla="*/ 2762549 w 3523460"/>
                <a:gd name="connsiteY15" fmla="*/ 2266269 h 4731174"/>
                <a:gd name="connsiteX16" fmla="*/ 3509971 w 3523460"/>
                <a:gd name="connsiteY16" fmla="*/ 2162903 h 4731174"/>
                <a:gd name="connsiteX17" fmla="*/ 2778451 w 3523460"/>
                <a:gd name="connsiteY17" fmla="*/ 2942130 h 4731174"/>
                <a:gd name="connsiteX18" fmla="*/ 2118493 w 3523460"/>
                <a:gd name="connsiteY18" fmla="*/ 4007605 h 4731174"/>
                <a:gd name="connsiteX19" fmla="*/ 2229811 w 3523460"/>
                <a:gd name="connsiteY19" fmla="*/ 4731174 h 4731174"/>
                <a:gd name="connsiteX20" fmla="*/ 830382 w 3523460"/>
                <a:gd name="connsiteY20" fmla="*/ 4731174 h 4731174"/>
                <a:gd name="connsiteX0" fmla="*/ 830382 w 3523460"/>
                <a:gd name="connsiteY0" fmla="*/ 4731172 h 4731172"/>
                <a:gd name="connsiteX1" fmla="*/ 870139 w 3523460"/>
                <a:gd name="connsiteY1" fmla="*/ 4095069 h 4731172"/>
                <a:gd name="connsiteX2" fmla="*/ 432816 w 3523460"/>
                <a:gd name="connsiteY2" fmla="*/ 2274219 h 4731172"/>
                <a:gd name="connsiteX3" fmla="*/ 75008 w 3523460"/>
                <a:gd name="connsiteY3" fmla="*/ 970205 h 4731172"/>
                <a:gd name="connsiteX4" fmla="*/ 750867 w 3523460"/>
                <a:gd name="connsiteY4" fmla="*/ 2107241 h 4731172"/>
                <a:gd name="connsiteX5" fmla="*/ 838333 w 3523460"/>
                <a:gd name="connsiteY5" fmla="*/ 2035680 h 4731172"/>
                <a:gd name="connsiteX6" fmla="*/ 711112 w 3523460"/>
                <a:gd name="connsiteY6" fmla="*/ 214831 h 4731172"/>
                <a:gd name="connsiteX7" fmla="*/ 1235897 w 3523460"/>
                <a:gd name="connsiteY7" fmla="*/ 1868702 h 4731172"/>
                <a:gd name="connsiteX8" fmla="*/ 1315411 w 3523460"/>
                <a:gd name="connsiteY8" fmla="*/ 1852799 h 4731172"/>
                <a:gd name="connsiteX9" fmla="*/ 1458534 w 3523460"/>
                <a:gd name="connsiteY9" fmla="*/ 146 h 4731172"/>
                <a:gd name="connsiteX10" fmla="*/ 1705024 w 3523460"/>
                <a:gd name="connsiteY10" fmla="*/ 1813042 h 4731172"/>
                <a:gd name="connsiteX11" fmla="*/ 1816344 w 3523460"/>
                <a:gd name="connsiteY11" fmla="*/ 1868703 h 4731172"/>
                <a:gd name="connsiteX12" fmla="*/ 2492205 w 3523460"/>
                <a:gd name="connsiteY12" fmla="*/ 334101 h 4731172"/>
                <a:gd name="connsiteX13" fmla="*/ 2221860 w 3523460"/>
                <a:gd name="connsiteY13" fmla="*/ 2011827 h 4731172"/>
                <a:gd name="connsiteX14" fmla="*/ 2325227 w 3523460"/>
                <a:gd name="connsiteY14" fmla="*/ 2711541 h 4731172"/>
                <a:gd name="connsiteX15" fmla="*/ 2762549 w 3523460"/>
                <a:gd name="connsiteY15" fmla="*/ 2266267 h 4731172"/>
                <a:gd name="connsiteX16" fmla="*/ 3509971 w 3523460"/>
                <a:gd name="connsiteY16" fmla="*/ 2162901 h 4731172"/>
                <a:gd name="connsiteX17" fmla="*/ 2778451 w 3523460"/>
                <a:gd name="connsiteY17" fmla="*/ 2942128 h 4731172"/>
                <a:gd name="connsiteX18" fmla="*/ 2118493 w 3523460"/>
                <a:gd name="connsiteY18" fmla="*/ 4007603 h 4731172"/>
                <a:gd name="connsiteX19" fmla="*/ 2229811 w 3523460"/>
                <a:gd name="connsiteY19" fmla="*/ 4731172 h 4731172"/>
                <a:gd name="connsiteX20" fmla="*/ 830382 w 3523460"/>
                <a:gd name="connsiteY20" fmla="*/ 4731172 h 4731172"/>
                <a:gd name="connsiteX0" fmla="*/ 830382 w 3523460"/>
                <a:gd name="connsiteY0" fmla="*/ 4731172 h 4731172"/>
                <a:gd name="connsiteX1" fmla="*/ 870139 w 3523460"/>
                <a:gd name="connsiteY1" fmla="*/ 4095069 h 4731172"/>
                <a:gd name="connsiteX2" fmla="*/ 432816 w 3523460"/>
                <a:gd name="connsiteY2" fmla="*/ 2274219 h 4731172"/>
                <a:gd name="connsiteX3" fmla="*/ 75008 w 3523460"/>
                <a:gd name="connsiteY3" fmla="*/ 970205 h 4731172"/>
                <a:gd name="connsiteX4" fmla="*/ 750867 w 3523460"/>
                <a:gd name="connsiteY4" fmla="*/ 2107241 h 4731172"/>
                <a:gd name="connsiteX5" fmla="*/ 838333 w 3523460"/>
                <a:gd name="connsiteY5" fmla="*/ 2035680 h 4731172"/>
                <a:gd name="connsiteX6" fmla="*/ 711112 w 3523460"/>
                <a:gd name="connsiteY6" fmla="*/ 214831 h 4731172"/>
                <a:gd name="connsiteX7" fmla="*/ 1235897 w 3523460"/>
                <a:gd name="connsiteY7" fmla="*/ 1868702 h 4731172"/>
                <a:gd name="connsiteX8" fmla="*/ 1315411 w 3523460"/>
                <a:gd name="connsiteY8" fmla="*/ 1852799 h 4731172"/>
                <a:gd name="connsiteX9" fmla="*/ 1458534 w 3523460"/>
                <a:gd name="connsiteY9" fmla="*/ 146 h 4731172"/>
                <a:gd name="connsiteX10" fmla="*/ 1728878 w 3523460"/>
                <a:gd name="connsiteY10" fmla="*/ 1828945 h 4731172"/>
                <a:gd name="connsiteX11" fmla="*/ 1816344 w 3523460"/>
                <a:gd name="connsiteY11" fmla="*/ 1868703 h 4731172"/>
                <a:gd name="connsiteX12" fmla="*/ 2492205 w 3523460"/>
                <a:gd name="connsiteY12" fmla="*/ 334101 h 4731172"/>
                <a:gd name="connsiteX13" fmla="*/ 2221860 w 3523460"/>
                <a:gd name="connsiteY13" fmla="*/ 2011827 h 4731172"/>
                <a:gd name="connsiteX14" fmla="*/ 2325227 w 3523460"/>
                <a:gd name="connsiteY14" fmla="*/ 2711541 h 4731172"/>
                <a:gd name="connsiteX15" fmla="*/ 2762549 w 3523460"/>
                <a:gd name="connsiteY15" fmla="*/ 2266267 h 4731172"/>
                <a:gd name="connsiteX16" fmla="*/ 3509971 w 3523460"/>
                <a:gd name="connsiteY16" fmla="*/ 2162901 h 4731172"/>
                <a:gd name="connsiteX17" fmla="*/ 2778451 w 3523460"/>
                <a:gd name="connsiteY17" fmla="*/ 2942128 h 4731172"/>
                <a:gd name="connsiteX18" fmla="*/ 2118493 w 3523460"/>
                <a:gd name="connsiteY18" fmla="*/ 4007603 h 4731172"/>
                <a:gd name="connsiteX19" fmla="*/ 2229811 w 3523460"/>
                <a:gd name="connsiteY19" fmla="*/ 4731172 h 4731172"/>
                <a:gd name="connsiteX20" fmla="*/ 830382 w 3523460"/>
                <a:gd name="connsiteY20" fmla="*/ 4731172 h 4731172"/>
                <a:gd name="connsiteX0" fmla="*/ 830382 w 3523460"/>
                <a:gd name="connsiteY0" fmla="*/ 4731172 h 4731172"/>
                <a:gd name="connsiteX1" fmla="*/ 870139 w 3523460"/>
                <a:gd name="connsiteY1" fmla="*/ 4095069 h 4731172"/>
                <a:gd name="connsiteX2" fmla="*/ 432816 w 3523460"/>
                <a:gd name="connsiteY2" fmla="*/ 2274219 h 4731172"/>
                <a:gd name="connsiteX3" fmla="*/ 75008 w 3523460"/>
                <a:gd name="connsiteY3" fmla="*/ 970205 h 4731172"/>
                <a:gd name="connsiteX4" fmla="*/ 750867 w 3523460"/>
                <a:gd name="connsiteY4" fmla="*/ 2107241 h 4731172"/>
                <a:gd name="connsiteX5" fmla="*/ 838333 w 3523460"/>
                <a:gd name="connsiteY5" fmla="*/ 2035680 h 4731172"/>
                <a:gd name="connsiteX6" fmla="*/ 711112 w 3523460"/>
                <a:gd name="connsiteY6" fmla="*/ 214831 h 4731172"/>
                <a:gd name="connsiteX7" fmla="*/ 1235897 w 3523460"/>
                <a:gd name="connsiteY7" fmla="*/ 1868702 h 4731172"/>
                <a:gd name="connsiteX8" fmla="*/ 1315411 w 3523460"/>
                <a:gd name="connsiteY8" fmla="*/ 1852799 h 4731172"/>
                <a:gd name="connsiteX9" fmla="*/ 1458534 w 3523460"/>
                <a:gd name="connsiteY9" fmla="*/ 146 h 4731172"/>
                <a:gd name="connsiteX10" fmla="*/ 1728878 w 3523460"/>
                <a:gd name="connsiteY10" fmla="*/ 1828945 h 4731172"/>
                <a:gd name="connsiteX11" fmla="*/ 1816344 w 3523460"/>
                <a:gd name="connsiteY11" fmla="*/ 1868703 h 4731172"/>
                <a:gd name="connsiteX12" fmla="*/ 2492205 w 3523460"/>
                <a:gd name="connsiteY12" fmla="*/ 334101 h 4731172"/>
                <a:gd name="connsiteX13" fmla="*/ 2221860 w 3523460"/>
                <a:gd name="connsiteY13" fmla="*/ 2011827 h 4731172"/>
                <a:gd name="connsiteX14" fmla="*/ 2325227 w 3523460"/>
                <a:gd name="connsiteY14" fmla="*/ 2711541 h 4731172"/>
                <a:gd name="connsiteX15" fmla="*/ 2762549 w 3523460"/>
                <a:gd name="connsiteY15" fmla="*/ 2266267 h 4731172"/>
                <a:gd name="connsiteX16" fmla="*/ 3509971 w 3523460"/>
                <a:gd name="connsiteY16" fmla="*/ 2162901 h 4731172"/>
                <a:gd name="connsiteX17" fmla="*/ 2778451 w 3523460"/>
                <a:gd name="connsiteY17" fmla="*/ 2942128 h 4731172"/>
                <a:gd name="connsiteX18" fmla="*/ 2118493 w 3523460"/>
                <a:gd name="connsiteY18" fmla="*/ 4007603 h 4731172"/>
                <a:gd name="connsiteX19" fmla="*/ 2229811 w 3523460"/>
                <a:gd name="connsiteY19" fmla="*/ 4731172 h 4731172"/>
                <a:gd name="connsiteX20" fmla="*/ 830382 w 3523460"/>
                <a:gd name="connsiteY20" fmla="*/ 4731172 h 4731172"/>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727477 w 3523460"/>
                <a:gd name="connsiteY0" fmla="*/ 5951236 h 5951236"/>
                <a:gd name="connsiteX1" fmla="*/ 870139 w 3523460"/>
                <a:gd name="connsiteY1" fmla="*/ 4094960 h 5951236"/>
                <a:gd name="connsiteX2" fmla="*/ 432816 w 3523460"/>
                <a:gd name="connsiteY2" fmla="*/ 2274110 h 5951236"/>
                <a:gd name="connsiteX3" fmla="*/ 75008 w 3523460"/>
                <a:gd name="connsiteY3" fmla="*/ 970096 h 5951236"/>
                <a:gd name="connsiteX4" fmla="*/ 750867 w 3523460"/>
                <a:gd name="connsiteY4" fmla="*/ 2107132 h 5951236"/>
                <a:gd name="connsiteX5" fmla="*/ 838333 w 3523460"/>
                <a:gd name="connsiteY5" fmla="*/ 2035571 h 5951236"/>
                <a:gd name="connsiteX6" fmla="*/ 711112 w 3523460"/>
                <a:gd name="connsiteY6" fmla="*/ 214722 h 5951236"/>
                <a:gd name="connsiteX7" fmla="*/ 1235897 w 3523460"/>
                <a:gd name="connsiteY7" fmla="*/ 1868593 h 5951236"/>
                <a:gd name="connsiteX8" fmla="*/ 1315411 w 3523460"/>
                <a:gd name="connsiteY8" fmla="*/ 1852690 h 5951236"/>
                <a:gd name="connsiteX9" fmla="*/ 1458534 w 3523460"/>
                <a:gd name="connsiteY9" fmla="*/ 37 h 5951236"/>
                <a:gd name="connsiteX10" fmla="*/ 1728878 w 3523460"/>
                <a:gd name="connsiteY10" fmla="*/ 1828836 h 5951236"/>
                <a:gd name="connsiteX11" fmla="*/ 1816344 w 3523460"/>
                <a:gd name="connsiteY11" fmla="*/ 1868594 h 5951236"/>
                <a:gd name="connsiteX12" fmla="*/ 2492205 w 3523460"/>
                <a:gd name="connsiteY12" fmla="*/ 333992 h 5951236"/>
                <a:gd name="connsiteX13" fmla="*/ 2221860 w 3523460"/>
                <a:gd name="connsiteY13" fmla="*/ 2011718 h 5951236"/>
                <a:gd name="connsiteX14" fmla="*/ 2325227 w 3523460"/>
                <a:gd name="connsiteY14" fmla="*/ 2711432 h 5951236"/>
                <a:gd name="connsiteX15" fmla="*/ 2762549 w 3523460"/>
                <a:gd name="connsiteY15" fmla="*/ 2266158 h 5951236"/>
                <a:gd name="connsiteX16" fmla="*/ 3509971 w 3523460"/>
                <a:gd name="connsiteY16" fmla="*/ 2162792 h 5951236"/>
                <a:gd name="connsiteX17" fmla="*/ 2778451 w 3523460"/>
                <a:gd name="connsiteY17" fmla="*/ 2942019 h 5951236"/>
                <a:gd name="connsiteX18" fmla="*/ 2118493 w 3523460"/>
                <a:gd name="connsiteY18" fmla="*/ 4007494 h 5951236"/>
                <a:gd name="connsiteX19" fmla="*/ 2229811 w 3523460"/>
                <a:gd name="connsiteY19" fmla="*/ 4731063 h 5951236"/>
                <a:gd name="connsiteX20" fmla="*/ 727477 w 3523460"/>
                <a:gd name="connsiteY20" fmla="*/ 5951236 h 5951236"/>
                <a:gd name="connsiteX0" fmla="*/ 727477 w 3523460"/>
                <a:gd name="connsiteY0" fmla="*/ 5951236 h 5980637"/>
                <a:gd name="connsiteX1" fmla="*/ 870139 w 3523460"/>
                <a:gd name="connsiteY1" fmla="*/ 4094960 h 5980637"/>
                <a:gd name="connsiteX2" fmla="*/ 432816 w 3523460"/>
                <a:gd name="connsiteY2" fmla="*/ 2274110 h 5980637"/>
                <a:gd name="connsiteX3" fmla="*/ 75008 w 3523460"/>
                <a:gd name="connsiteY3" fmla="*/ 970096 h 5980637"/>
                <a:gd name="connsiteX4" fmla="*/ 750867 w 3523460"/>
                <a:gd name="connsiteY4" fmla="*/ 2107132 h 5980637"/>
                <a:gd name="connsiteX5" fmla="*/ 838333 w 3523460"/>
                <a:gd name="connsiteY5" fmla="*/ 2035571 h 5980637"/>
                <a:gd name="connsiteX6" fmla="*/ 711112 w 3523460"/>
                <a:gd name="connsiteY6" fmla="*/ 214722 h 5980637"/>
                <a:gd name="connsiteX7" fmla="*/ 1235897 w 3523460"/>
                <a:gd name="connsiteY7" fmla="*/ 1868593 h 5980637"/>
                <a:gd name="connsiteX8" fmla="*/ 1315411 w 3523460"/>
                <a:gd name="connsiteY8" fmla="*/ 1852690 h 5980637"/>
                <a:gd name="connsiteX9" fmla="*/ 1458534 w 3523460"/>
                <a:gd name="connsiteY9" fmla="*/ 37 h 5980637"/>
                <a:gd name="connsiteX10" fmla="*/ 1728878 w 3523460"/>
                <a:gd name="connsiteY10" fmla="*/ 1828836 h 5980637"/>
                <a:gd name="connsiteX11" fmla="*/ 1816344 w 3523460"/>
                <a:gd name="connsiteY11" fmla="*/ 1868594 h 5980637"/>
                <a:gd name="connsiteX12" fmla="*/ 2492205 w 3523460"/>
                <a:gd name="connsiteY12" fmla="*/ 333992 h 5980637"/>
                <a:gd name="connsiteX13" fmla="*/ 2221860 w 3523460"/>
                <a:gd name="connsiteY13" fmla="*/ 2011718 h 5980637"/>
                <a:gd name="connsiteX14" fmla="*/ 2325227 w 3523460"/>
                <a:gd name="connsiteY14" fmla="*/ 2711432 h 5980637"/>
                <a:gd name="connsiteX15" fmla="*/ 2762549 w 3523460"/>
                <a:gd name="connsiteY15" fmla="*/ 2266158 h 5980637"/>
                <a:gd name="connsiteX16" fmla="*/ 3509971 w 3523460"/>
                <a:gd name="connsiteY16" fmla="*/ 2162792 h 5980637"/>
                <a:gd name="connsiteX17" fmla="*/ 2778451 w 3523460"/>
                <a:gd name="connsiteY17" fmla="*/ 2942019 h 5980637"/>
                <a:gd name="connsiteX18" fmla="*/ 2118493 w 3523460"/>
                <a:gd name="connsiteY18" fmla="*/ 4007494 h 5980637"/>
                <a:gd name="connsiteX19" fmla="*/ 2303315 w 3523460"/>
                <a:gd name="connsiteY19" fmla="*/ 5980637 h 5980637"/>
                <a:gd name="connsiteX20" fmla="*/ 727477 w 3523460"/>
                <a:gd name="connsiteY20" fmla="*/ 5951236 h 5980637"/>
                <a:gd name="connsiteX0" fmla="*/ 727477 w 3523460"/>
                <a:gd name="connsiteY0" fmla="*/ 5951236 h 7519714"/>
                <a:gd name="connsiteX1" fmla="*/ 870139 w 3523460"/>
                <a:gd name="connsiteY1" fmla="*/ 4094960 h 7519714"/>
                <a:gd name="connsiteX2" fmla="*/ 432816 w 3523460"/>
                <a:gd name="connsiteY2" fmla="*/ 2274110 h 7519714"/>
                <a:gd name="connsiteX3" fmla="*/ 75008 w 3523460"/>
                <a:gd name="connsiteY3" fmla="*/ 970096 h 7519714"/>
                <a:gd name="connsiteX4" fmla="*/ 750867 w 3523460"/>
                <a:gd name="connsiteY4" fmla="*/ 2107132 h 7519714"/>
                <a:gd name="connsiteX5" fmla="*/ 838333 w 3523460"/>
                <a:gd name="connsiteY5" fmla="*/ 2035571 h 7519714"/>
                <a:gd name="connsiteX6" fmla="*/ 711112 w 3523460"/>
                <a:gd name="connsiteY6" fmla="*/ 214722 h 7519714"/>
                <a:gd name="connsiteX7" fmla="*/ 1235897 w 3523460"/>
                <a:gd name="connsiteY7" fmla="*/ 1868593 h 7519714"/>
                <a:gd name="connsiteX8" fmla="*/ 1315411 w 3523460"/>
                <a:gd name="connsiteY8" fmla="*/ 1852690 h 7519714"/>
                <a:gd name="connsiteX9" fmla="*/ 1458534 w 3523460"/>
                <a:gd name="connsiteY9" fmla="*/ 37 h 7519714"/>
                <a:gd name="connsiteX10" fmla="*/ 1728878 w 3523460"/>
                <a:gd name="connsiteY10" fmla="*/ 1828836 h 7519714"/>
                <a:gd name="connsiteX11" fmla="*/ 1816344 w 3523460"/>
                <a:gd name="connsiteY11" fmla="*/ 1868594 h 7519714"/>
                <a:gd name="connsiteX12" fmla="*/ 2492205 w 3523460"/>
                <a:gd name="connsiteY12" fmla="*/ 333992 h 7519714"/>
                <a:gd name="connsiteX13" fmla="*/ 2221860 w 3523460"/>
                <a:gd name="connsiteY13" fmla="*/ 2011718 h 7519714"/>
                <a:gd name="connsiteX14" fmla="*/ 2325227 w 3523460"/>
                <a:gd name="connsiteY14" fmla="*/ 2711432 h 7519714"/>
                <a:gd name="connsiteX15" fmla="*/ 2762549 w 3523460"/>
                <a:gd name="connsiteY15" fmla="*/ 2266158 h 7519714"/>
                <a:gd name="connsiteX16" fmla="*/ 3509971 w 3523460"/>
                <a:gd name="connsiteY16" fmla="*/ 2162792 h 7519714"/>
                <a:gd name="connsiteX17" fmla="*/ 2778451 w 3523460"/>
                <a:gd name="connsiteY17" fmla="*/ 2942019 h 7519714"/>
                <a:gd name="connsiteX18" fmla="*/ 2118493 w 3523460"/>
                <a:gd name="connsiteY18" fmla="*/ 4007494 h 7519714"/>
                <a:gd name="connsiteX19" fmla="*/ 2394036 w 3523460"/>
                <a:gd name="connsiteY19" fmla="*/ 7519714 h 7519714"/>
                <a:gd name="connsiteX20" fmla="*/ 727477 w 3523460"/>
                <a:gd name="connsiteY20" fmla="*/ 5951236 h 7519714"/>
                <a:gd name="connsiteX0" fmla="*/ 727477 w 3523460"/>
                <a:gd name="connsiteY0" fmla="*/ 5951236 h 7519714"/>
                <a:gd name="connsiteX1" fmla="*/ 870139 w 3523460"/>
                <a:gd name="connsiteY1" fmla="*/ 4094960 h 7519714"/>
                <a:gd name="connsiteX2" fmla="*/ 432816 w 3523460"/>
                <a:gd name="connsiteY2" fmla="*/ 2274110 h 7519714"/>
                <a:gd name="connsiteX3" fmla="*/ 75008 w 3523460"/>
                <a:gd name="connsiteY3" fmla="*/ 970096 h 7519714"/>
                <a:gd name="connsiteX4" fmla="*/ 750867 w 3523460"/>
                <a:gd name="connsiteY4" fmla="*/ 2107132 h 7519714"/>
                <a:gd name="connsiteX5" fmla="*/ 838333 w 3523460"/>
                <a:gd name="connsiteY5" fmla="*/ 2035571 h 7519714"/>
                <a:gd name="connsiteX6" fmla="*/ 711112 w 3523460"/>
                <a:gd name="connsiteY6" fmla="*/ 214722 h 7519714"/>
                <a:gd name="connsiteX7" fmla="*/ 1235897 w 3523460"/>
                <a:gd name="connsiteY7" fmla="*/ 1868593 h 7519714"/>
                <a:gd name="connsiteX8" fmla="*/ 1315411 w 3523460"/>
                <a:gd name="connsiteY8" fmla="*/ 1852690 h 7519714"/>
                <a:gd name="connsiteX9" fmla="*/ 1458534 w 3523460"/>
                <a:gd name="connsiteY9" fmla="*/ 37 h 7519714"/>
                <a:gd name="connsiteX10" fmla="*/ 1728878 w 3523460"/>
                <a:gd name="connsiteY10" fmla="*/ 1828836 h 7519714"/>
                <a:gd name="connsiteX11" fmla="*/ 1816344 w 3523460"/>
                <a:gd name="connsiteY11" fmla="*/ 1868594 h 7519714"/>
                <a:gd name="connsiteX12" fmla="*/ 2492205 w 3523460"/>
                <a:gd name="connsiteY12" fmla="*/ 333992 h 7519714"/>
                <a:gd name="connsiteX13" fmla="*/ 2221860 w 3523460"/>
                <a:gd name="connsiteY13" fmla="*/ 2011718 h 7519714"/>
                <a:gd name="connsiteX14" fmla="*/ 2325227 w 3523460"/>
                <a:gd name="connsiteY14" fmla="*/ 2711432 h 7519714"/>
                <a:gd name="connsiteX15" fmla="*/ 2762549 w 3523460"/>
                <a:gd name="connsiteY15" fmla="*/ 2266158 h 7519714"/>
                <a:gd name="connsiteX16" fmla="*/ 3509971 w 3523460"/>
                <a:gd name="connsiteY16" fmla="*/ 2162792 h 7519714"/>
                <a:gd name="connsiteX17" fmla="*/ 2778451 w 3523460"/>
                <a:gd name="connsiteY17" fmla="*/ 2942019 h 7519714"/>
                <a:gd name="connsiteX18" fmla="*/ 2118493 w 3523460"/>
                <a:gd name="connsiteY18" fmla="*/ 4007494 h 7519714"/>
                <a:gd name="connsiteX19" fmla="*/ 2394036 w 3523460"/>
                <a:gd name="connsiteY19" fmla="*/ 7519714 h 7519714"/>
                <a:gd name="connsiteX20" fmla="*/ 727477 w 3523460"/>
                <a:gd name="connsiteY20" fmla="*/ 5951236 h 7519714"/>
                <a:gd name="connsiteX0" fmla="*/ 658685 w 3523460"/>
                <a:gd name="connsiteY0" fmla="*/ 6031206 h 7519714"/>
                <a:gd name="connsiteX1" fmla="*/ 870139 w 3523460"/>
                <a:gd name="connsiteY1" fmla="*/ 4094960 h 7519714"/>
                <a:gd name="connsiteX2" fmla="*/ 432816 w 3523460"/>
                <a:gd name="connsiteY2" fmla="*/ 2274110 h 7519714"/>
                <a:gd name="connsiteX3" fmla="*/ 75008 w 3523460"/>
                <a:gd name="connsiteY3" fmla="*/ 970096 h 7519714"/>
                <a:gd name="connsiteX4" fmla="*/ 750867 w 3523460"/>
                <a:gd name="connsiteY4" fmla="*/ 2107132 h 7519714"/>
                <a:gd name="connsiteX5" fmla="*/ 838333 w 3523460"/>
                <a:gd name="connsiteY5" fmla="*/ 2035571 h 7519714"/>
                <a:gd name="connsiteX6" fmla="*/ 711112 w 3523460"/>
                <a:gd name="connsiteY6" fmla="*/ 214722 h 7519714"/>
                <a:gd name="connsiteX7" fmla="*/ 1235897 w 3523460"/>
                <a:gd name="connsiteY7" fmla="*/ 1868593 h 7519714"/>
                <a:gd name="connsiteX8" fmla="*/ 1315411 w 3523460"/>
                <a:gd name="connsiteY8" fmla="*/ 1852690 h 7519714"/>
                <a:gd name="connsiteX9" fmla="*/ 1458534 w 3523460"/>
                <a:gd name="connsiteY9" fmla="*/ 37 h 7519714"/>
                <a:gd name="connsiteX10" fmla="*/ 1728878 w 3523460"/>
                <a:gd name="connsiteY10" fmla="*/ 1828836 h 7519714"/>
                <a:gd name="connsiteX11" fmla="*/ 1816344 w 3523460"/>
                <a:gd name="connsiteY11" fmla="*/ 1868594 h 7519714"/>
                <a:gd name="connsiteX12" fmla="*/ 2492205 w 3523460"/>
                <a:gd name="connsiteY12" fmla="*/ 333992 h 7519714"/>
                <a:gd name="connsiteX13" fmla="*/ 2221860 w 3523460"/>
                <a:gd name="connsiteY13" fmla="*/ 2011718 h 7519714"/>
                <a:gd name="connsiteX14" fmla="*/ 2325227 w 3523460"/>
                <a:gd name="connsiteY14" fmla="*/ 2711432 h 7519714"/>
                <a:gd name="connsiteX15" fmla="*/ 2762549 w 3523460"/>
                <a:gd name="connsiteY15" fmla="*/ 2266158 h 7519714"/>
                <a:gd name="connsiteX16" fmla="*/ 3509971 w 3523460"/>
                <a:gd name="connsiteY16" fmla="*/ 2162792 h 7519714"/>
                <a:gd name="connsiteX17" fmla="*/ 2778451 w 3523460"/>
                <a:gd name="connsiteY17" fmla="*/ 2942019 h 7519714"/>
                <a:gd name="connsiteX18" fmla="*/ 2118493 w 3523460"/>
                <a:gd name="connsiteY18" fmla="*/ 4007494 h 7519714"/>
                <a:gd name="connsiteX19" fmla="*/ 2394036 w 3523460"/>
                <a:gd name="connsiteY19" fmla="*/ 7519714 h 7519714"/>
                <a:gd name="connsiteX20" fmla="*/ 658685 w 3523460"/>
                <a:gd name="connsiteY20" fmla="*/ 6031206 h 7519714"/>
                <a:gd name="connsiteX0" fmla="*/ 658685 w 3523460"/>
                <a:gd name="connsiteY0" fmla="*/ 6031206 h 7519714"/>
                <a:gd name="connsiteX1" fmla="*/ 870139 w 3523460"/>
                <a:gd name="connsiteY1" fmla="*/ 4094960 h 7519714"/>
                <a:gd name="connsiteX2" fmla="*/ 432816 w 3523460"/>
                <a:gd name="connsiteY2" fmla="*/ 2274110 h 7519714"/>
                <a:gd name="connsiteX3" fmla="*/ 75008 w 3523460"/>
                <a:gd name="connsiteY3" fmla="*/ 970096 h 7519714"/>
                <a:gd name="connsiteX4" fmla="*/ 750867 w 3523460"/>
                <a:gd name="connsiteY4" fmla="*/ 2107132 h 7519714"/>
                <a:gd name="connsiteX5" fmla="*/ 838333 w 3523460"/>
                <a:gd name="connsiteY5" fmla="*/ 2035571 h 7519714"/>
                <a:gd name="connsiteX6" fmla="*/ 711112 w 3523460"/>
                <a:gd name="connsiteY6" fmla="*/ 214722 h 7519714"/>
                <a:gd name="connsiteX7" fmla="*/ 1235897 w 3523460"/>
                <a:gd name="connsiteY7" fmla="*/ 1868593 h 7519714"/>
                <a:gd name="connsiteX8" fmla="*/ 1315411 w 3523460"/>
                <a:gd name="connsiteY8" fmla="*/ 1852690 h 7519714"/>
                <a:gd name="connsiteX9" fmla="*/ 1458534 w 3523460"/>
                <a:gd name="connsiteY9" fmla="*/ 37 h 7519714"/>
                <a:gd name="connsiteX10" fmla="*/ 1728878 w 3523460"/>
                <a:gd name="connsiteY10" fmla="*/ 1828836 h 7519714"/>
                <a:gd name="connsiteX11" fmla="*/ 1816344 w 3523460"/>
                <a:gd name="connsiteY11" fmla="*/ 1868594 h 7519714"/>
                <a:gd name="connsiteX12" fmla="*/ 2492205 w 3523460"/>
                <a:gd name="connsiteY12" fmla="*/ 333992 h 7519714"/>
                <a:gd name="connsiteX13" fmla="*/ 2221860 w 3523460"/>
                <a:gd name="connsiteY13" fmla="*/ 2011718 h 7519714"/>
                <a:gd name="connsiteX14" fmla="*/ 2325227 w 3523460"/>
                <a:gd name="connsiteY14" fmla="*/ 2711432 h 7519714"/>
                <a:gd name="connsiteX15" fmla="*/ 2762549 w 3523460"/>
                <a:gd name="connsiteY15" fmla="*/ 2266158 h 7519714"/>
                <a:gd name="connsiteX16" fmla="*/ 3509971 w 3523460"/>
                <a:gd name="connsiteY16" fmla="*/ 2162792 h 7519714"/>
                <a:gd name="connsiteX17" fmla="*/ 2778451 w 3523460"/>
                <a:gd name="connsiteY17" fmla="*/ 2942019 h 7519714"/>
                <a:gd name="connsiteX18" fmla="*/ 2118493 w 3523460"/>
                <a:gd name="connsiteY18" fmla="*/ 4007494 h 7519714"/>
                <a:gd name="connsiteX19" fmla="*/ 2394036 w 3523460"/>
                <a:gd name="connsiteY19" fmla="*/ 7519714 h 7519714"/>
                <a:gd name="connsiteX20" fmla="*/ 658685 w 3523460"/>
                <a:gd name="connsiteY20" fmla="*/ 6031206 h 7519714"/>
                <a:gd name="connsiteX0" fmla="*/ 658685 w 3523460"/>
                <a:gd name="connsiteY0" fmla="*/ 6031206 h 9039299"/>
                <a:gd name="connsiteX1" fmla="*/ 870139 w 3523460"/>
                <a:gd name="connsiteY1" fmla="*/ 4094960 h 9039299"/>
                <a:gd name="connsiteX2" fmla="*/ 432816 w 3523460"/>
                <a:gd name="connsiteY2" fmla="*/ 2274110 h 9039299"/>
                <a:gd name="connsiteX3" fmla="*/ 75008 w 3523460"/>
                <a:gd name="connsiteY3" fmla="*/ 970096 h 9039299"/>
                <a:gd name="connsiteX4" fmla="*/ 750867 w 3523460"/>
                <a:gd name="connsiteY4" fmla="*/ 2107132 h 9039299"/>
                <a:gd name="connsiteX5" fmla="*/ 838333 w 3523460"/>
                <a:gd name="connsiteY5" fmla="*/ 2035571 h 9039299"/>
                <a:gd name="connsiteX6" fmla="*/ 711112 w 3523460"/>
                <a:gd name="connsiteY6" fmla="*/ 214722 h 9039299"/>
                <a:gd name="connsiteX7" fmla="*/ 1235897 w 3523460"/>
                <a:gd name="connsiteY7" fmla="*/ 1868593 h 9039299"/>
                <a:gd name="connsiteX8" fmla="*/ 1315411 w 3523460"/>
                <a:gd name="connsiteY8" fmla="*/ 1852690 h 9039299"/>
                <a:gd name="connsiteX9" fmla="*/ 1458534 w 3523460"/>
                <a:gd name="connsiteY9" fmla="*/ 37 h 9039299"/>
                <a:gd name="connsiteX10" fmla="*/ 1728878 w 3523460"/>
                <a:gd name="connsiteY10" fmla="*/ 1828836 h 9039299"/>
                <a:gd name="connsiteX11" fmla="*/ 1816344 w 3523460"/>
                <a:gd name="connsiteY11" fmla="*/ 1868594 h 9039299"/>
                <a:gd name="connsiteX12" fmla="*/ 2492205 w 3523460"/>
                <a:gd name="connsiteY12" fmla="*/ 333992 h 9039299"/>
                <a:gd name="connsiteX13" fmla="*/ 2221860 w 3523460"/>
                <a:gd name="connsiteY13" fmla="*/ 2011718 h 9039299"/>
                <a:gd name="connsiteX14" fmla="*/ 2325227 w 3523460"/>
                <a:gd name="connsiteY14" fmla="*/ 2711432 h 9039299"/>
                <a:gd name="connsiteX15" fmla="*/ 2762549 w 3523460"/>
                <a:gd name="connsiteY15" fmla="*/ 2266158 h 9039299"/>
                <a:gd name="connsiteX16" fmla="*/ 3509971 w 3523460"/>
                <a:gd name="connsiteY16" fmla="*/ 2162792 h 9039299"/>
                <a:gd name="connsiteX17" fmla="*/ 2778451 w 3523460"/>
                <a:gd name="connsiteY17" fmla="*/ 2942019 h 9039299"/>
                <a:gd name="connsiteX18" fmla="*/ 2118493 w 3523460"/>
                <a:gd name="connsiteY18" fmla="*/ 4007494 h 9039299"/>
                <a:gd name="connsiteX19" fmla="*/ 2246421 w 3523460"/>
                <a:gd name="connsiteY19" fmla="*/ 9039299 h 9039299"/>
                <a:gd name="connsiteX20" fmla="*/ 658685 w 3523460"/>
                <a:gd name="connsiteY20" fmla="*/ 6031206 h 9039299"/>
                <a:gd name="connsiteX0" fmla="*/ 669149 w 3523460"/>
                <a:gd name="connsiteY0" fmla="*/ 7663583 h 9039299"/>
                <a:gd name="connsiteX1" fmla="*/ 870139 w 3523460"/>
                <a:gd name="connsiteY1" fmla="*/ 4094960 h 9039299"/>
                <a:gd name="connsiteX2" fmla="*/ 432816 w 3523460"/>
                <a:gd name="connsiteY2" fmla="*/ 2274110 h 9039299"/>
                <a:gd name="connsiteX3" fmla="*/ 75008 w 3523460"/>
                <a:gd name="connsiteY3" fmla="*/ 970096 h 9039299"/>
                <a:gd name="connsiteX4" fmla="*/ 750867 w 3523460"/>
                <a:gd name="connsiteY4" fmla="*/ 2107132 h 9039299"/>
                <a:gd name="connsiteX5" fmla="*/ 838333 w 3523460"/>
                <a:gd name="connsiteY5" fmla="*/ 2035571 h 9039299"/>
                <a:gd name="connsiteX6" fmla="*/ 711112 w 3523460"/>
                <a:gd name="connsiteY6" fmla="*/ 214722 h 9039299"/>
                <a:gd name="connsiteX7" fmla="*/ 1235897 w 3523460"/>
                <a:gd name="connsiteY7" fmla="*/ 1868593 h 9039299"/>
                <a:gd name="connsiteX8" fmla="*/ 1315411 w 3523460"/>
                <a:gd name="connsiteY8" fmla="*/ 1852690 h 9039299"/>
                <a:gd name="connsiteX9" fmla="*/ 1458534 w 3523460"/>
                <a:gd name="connsiteY9" fmla="*/ 37 h 9039299"/>
                <a:gd name="connsiteX10" fmla="*/ 1728878 w 3523460"/>
                <a:gd name="connsiteY10" fmla="*/ 1828836 h 9039299"/>
                <a:gd name="connsiteX11" fmla="*/ 1816344 w 3523460"/>
                <a:gd name="connsiteY11" fmla="*/ 1868594 h 9039299"/>
                <a:gd name="connsiteX12" fmla="*/ 2492205 w 3523460"/>
                <a:gd name="connsiteY12" fmla="*/ 333992 h 9039299"/>
                <a:gd name="connsiteX13" fmla="*/ 2221860 w 3523460"/>
                <a:gd name="connsiteY13" fmla="*/ 2011718 h 9039299"/>
                <a:gd name="connsiteX14" fmla="*/ 2325227 w 3523460"/>
                <a:gd name="connsiteY14" fmla="*/ 2711432 h 9039299"/>
                <a:gd name="connsiteX15" fmla="*/ 2762549 w 3523460"/>
                <a:gd name="connsiteY15" fmla="*/ 2266158 h 9039299"/>
                <a:gd name="connsiteX16" fmla="*/ 3509971 w 3523460"/>
                <a:gd name="connsiteY16" fmla="*/ 2162792 h 9039299"/>
                <a:gd name="connsiteX17" fmla="*/ 2778451 w 3523460"/>
                <a:gd name="connsiteY17" fmla="*/ 2942019 h 9039299"/>
                <a:gd name="connsiteX18" fmla="*/ 2118493 w 3523460"/>
                <a:gd name="connsiteY18" fmla="*/ 4007494 h 9039299"/>
                <a:gd name="connsiteX19" fmla="*/ 2246421 w 3523460"/>
                <a:gd name="connsiteY19" fmla="*/ 9039299 h 9039299"/>
                <a:gd name="connsiteX20" fmla="*/ 669149 w 3523460"/>
                <a:gd name="connsiteY20" fmla="*/ 7663583 h 9039299"/>
                <a:gd name="connsiteX0" fmla="*/ 549192 w 3523460"/>
                <a:gd name="connsiteY0" fmla="*/ 7560396 h 9039299"/>
                <a:gd name="connsiteX1" fmla="*/ 870139 w 3523460"/>
                <a:gd name="connsiteY1" fmla="*/ 4094960 h 9039299"/>
                <a:gd name="connsiteX2" fmla="*/ 432816 w 3523460"/>
                <a:gd name="connsiteY2" fmla="*/ 2274110 h 9039299"/>
                <a:gd name="connsiteX3" fmla="*/ 75008 w 3523460"/>
                <a:gd name="connsiteY3" fmla="*/ 970096 h 9039299"/>
                <a:gd name="connsiteX4" fmla="*/ 750867 w 3523460"/>
                <a:gd name="connsiteY4" fmla="*/ 2107132 h 9039299"/>
                <a:gd name="connsiteX5" fmla="*/ 838333 w 3523460"/>
                <a:gd name="connsiteY5" fmla="*/ 2035571 h 9039299"/>
                <a:gd name="connsiteX6" fmla="*/ 711112 w 3523460"/>
                <a:gd name="connsiteY6" fmla="*/ 214722 h 9039299"/>
                <a:gd name="connsiteX7" fmla="*/ 1235897 w 3523460"/>
                <a:gd name="connsiteY7" fmla="*/ 1868593 h 9039299"/>
                <a:gd name="connsiteX8" fmla="*/ 1315411 w 3523460"/>
                <a:gd name="connsiteY8" fmla="*/ 1852690 h 9039299"/>
                <a:gd name="connsiteX9" fmla="*/ 1458534 w 3523460"/>
                <a:gd name="connsiteY9" fmla="*/ 37 h 9039299"/>
                <a:gd name="connsiteX10" fmla="*/ 1728878 w 3523460"/>
                <a:gd name="connsiteY10" fmla="*/ 1828836 h 9039299"/>
                <a:gd name="connsiteX11" fmla="*/ 1816344 w 3523460"/>
                <a:gd name="connsiteY11" fmla="*/ 1868594 h 9039299"/>
                <a:gd name="connsiteX12" fmla="*/ 2492205 w 3523460"/>
                <a:gd name="connsiteY12" fmla="*/ 333992 h 9039299"/>
                <a:gd name="connsiteX13" fmla="*/ 2221860 w 3523460"/>
                <a:gd name="connsiteY13" fmla="*/ 2011718 h 9039299"/>
                <a:gd name="connsiteX14" fmla="*/ 2325227 w 3523460"/>
                <a:gd name="connsiteY14" fmla="*/ 2711432 h 9039299"/>
                <a:gd name="connsiteX15" fmla="*/ 2762549 w 3523460"/>
                <a:gd name="connsiteY15" fmla="*/ 2266158 h 9039299"/>
                <a:gd name="connsiteX16" fmla="*/ 3509971 w 3523460"/>
                <a:gd name="connsiteY16" fmla="*/ 2162792 h 9039299"/>
                <a:gd name="connsiteX17" fmla="*/ 2778451 w 3523460"/>
                <a:gd name="connsiteY17" fmla="*/ 2942019 h 9039299"/>
                <a:gd name="connsiteX18" fmla="*/ 2118493 w 3523460"/>
                <a:gd name="connsiteY18" fmla="*/ 4007494 h 9039299"/>
                <a:gd name="connsiteX19" fmla="*/ 2246421 w 3523460"/>
                <a:gd name="connsiteY19" fmla="*/ 9039299 h 9039299"/>
                <a:gd name="connsiteX20" fmla="*/ 549192 w 3523460"/>
                <a:gd name="connsiteY20" fmla="*/ 7560396 h 903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23460" h="9039299">
                  <a:moveTo>
                    <a:pt x="549192" y="7560396"/>
                  </a:moveTo>
                  <a:cubicBezTo>
                    <a:pt x="562444" y="7348362"/>
                    <a:pt x="864838" y="4410361"/>
                    <a:pt x="870139" y="4094960"/>
                  </a:cubicBezTo>
                  <a:cubicBezTo>
                    <a:pt x="560039" y="3546320"/>
                    <a:pt x="456669" y="2926117"/>
                    <a:pt x="432816" y="2274110"/>
                  </a:cubicBezTo>
                  <a:cubicBezTo>
                    <a:pt x="313547" y="1839439"/>
                    <a:pt x="-187386" y="1134423"/>
                    <a:pt x="75008" y="970096"/>
                  </a:cubicBezTo>
                  <a:cubicBezTo>
                    <a:pt x="248612" y="927688"/>
                    <a:pt x="623646" y="1934854"/>
                    <a:pt x="750867" y="2107132"/>
                  </a:cubicBezTo>
                  <a:cubicBezTo>
                    <a:pt x="790624" y="2183994"/>
                    <a:pt x="862187" y="2105807"/>
                    <a:pt x="838333" y="2035571"/>
                  </a:cubicBezTo>
                  <a:cubicBezTo>
                    <a:pt x="716413" y="1433922"/>
                    <a:pt x="427516" y="251827"/>
                    <a:pt x="711112" y="214722"/>
                  </a:cubicBezTo>
                  <a:cubicBezTo>
                    <a:pt x="909896" y="184242"/>
                    <a:pt x="1157709" y="1578371"/>
                    <a:pt x="1235897" y="1868593"/>
                  </a:cubicBezTo>
                  <a:cubicBezTo>
                    <a:pt x="1242524" y="1928227"/>
                    <a:pt x="1311436" y="2047497"/>
                    <a:pt x="1315411" y="1852690"/>
                  </a:cubicBezTo>
                  <a:cubicBezTo>
                    <a:pt x="1312761" y="1280197"/>
                    <a:pt x="1159035" y="-7915"/>
                    <a:pt x="1458534" y="37"/>
                  </a:cubicBezTo>
                  <a:cubicBezTo>
                    <a:pt x="1693099" y="-7916"/>
                    <a:pt x="1707674" y="1541264"/>
                    <a:pt x="1728878" y="1828836"/>
                  </a:cubicBezTo>
                  <a:cubicBezTo>
                    <a:pt x="1734180" y="1917625"/>
                    <a:pt x="1764661" y="1916301"/>
                    <a:pt x="1816344" y="1868594"/>
                  </a:cubicBezTo>
                  <a:cubicBezTo>
                    <a:pt x="2054883" y="1372963"/>
                    <a:pt x="2198007" y="241226"/>
                    <a:pt x="2492205" y="333992"/>
                  </a:cubicBezTo>
                  <a:cubicBezTo>
                    <a:pt x="2781103" y="421456"/>
                    <a:pt x="2314625" y="1471029"/>
                    <a:pt x="2221860" y="2011718"/>
                  </a:cubicBezTo>
                  <a:lnTo>
                    <a:pt x="2325227" y="2711432"/>
                  </a:lnTo>
                  <a:cubicBezTo>
                    <a:pt x="2439196" y="2563007"/>
                    <a:pt x="2584970" y="2406632"/>
                    <a:pt x="2762549" y="2266158"/>
                  </a:cubicBezTo>
                  <a:cubicBezTo>
                    <a:pt x="3043495" y="1897748"/>
                    <a:pt x="3618639" y="2022319"/>
                    <a:pt x="3509971" y="2162792"/>
                  </a:cubicBezTo>
                  <a:cubicBezTo>
                    <a:pt x="3266131" y="2446388"/>
                    <a:pt x="2982534" y="2594812"/>
                    <a:pt x="2778451" y="2942019"/>
                  </a:cubicBezTo>
                  <a:cubicBezTo>
                    <a:pt x="2558465" y="3336933"/>
                    <a:pt x="2370285" y="3707995"/>
                    <a:pt x="2118493" y="4007494"/>
                  </a:cubicBezTo>
                  <a:cubicBezTo>
                    <a:pt x="2147648" y="4296392"/>
                    <a:pt x="2209315" y="8798109"/>
                    <a:pt x="2246421" y="9039299"/>
                  </a:cubicBezTo>
                  <a:cubicBezTo>
                    <a:pt x="1567651" y="8480024"/>
                    <a:pt x="1311660" y="8238052"/>
                    <a:pt x="549192" y="756039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spTree>
    <p:extLst>
      <p:ext uri="{BB962C8B-B14F-4D97-AF65-F5344CB8AC3E}">
        <p14:creationId xmlns:p14="http://schemas.microsoft.com/office/powerpoint/2010/main" val="53075852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40C235-48DA-4906-8F52-9DBD13798419}"/>
              </a:ext>
            </a:extLst>
          </p:cNvPr>
          <p:cNvSpPr>
            <a:spLocks noGrp="1"/>
          </p:cNvSpPr>
          <p:nvPr>
            <p:ph type="body" sz="quarter" idx="10"/>
          </p:nvPr>
        </p:nvSpPr>
        <p:spPr>
          <a:xfrm>
            <a:off x="323529" y="271131"/>
            <a:ext cx="11573197" cy="861005"/>
          </a:xfr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5" name="Group 23">
            <a:extLst>
              <a:ext uri="{FF2B5EF4-FFF2-40B4-BE49-F238E27FC236}">
                <a16:creationId xmlns:a16="http://schemas.microsoft.com/office/drawing/2014/main" id="{09C0E0E8-3165-4E5D-B489-C8358F2DDD49}"/>
              </a:ext>
            </a:extLst>
          </p:cNvPr>
          <p:cNvGrpSpPr/>
          <p:nvPr/>
        </p:nvGrpSpPr>
        <p:grpSpPr>
          <a:xfrm>
            <a:off x="7662267" y="1715003"/>
            <a:ext cx="3888000" cy="954109"/>
            <a:chOff x="-311418" y="4171820"/>
            <a:chExt cx="2741025" cy="1150314"/>
          </a:xfrm>
        </p:grpSpPr>
        <p:sp>
          <p:nvSpPr>
            <p:cNvPr id="6" name="TextBox 5">
              <a:extLst>
                <a:ext uri="{FF2B5EF4-FFF2-40B4-BE49-F238E27FC236}">
                  <a16:creationId xmlns:a16="http://schemas.microsoft.com/office/drawing/2014/main" id="{C54204D7-176A-4FC2-8C32-22DD24C26210}"/>
                </a:ext>
              </a:extLst>
            </p:cNvPr>
            <p:cNvSpPr txBox="1"/>
            <p:nvPr/>
          </p:nvSpPr>
          <p:spPr>
            <a:xfrm>
              <a:off x="-311418" y="4542890"/>
              <a:ext cx="2741025" cy="779244"/>
            </a:xfrm>
            <a:prstGeom prst="rect">
              <a:avLst/>
            </a:prstGeom>
            <a:noFill/>
          </p:spPr>
          <p:txBody>
            <a:bodyPr wrap="square" lIns="108000" rIns="108000"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en-US" altLang="ko-KR" sz="1200" dirty="0">
                <a:solidFill>
                  <a:schemeClr val="tx1">
                    <a:lumMod val="75000"/>
                    <a:lumOff val="25000"/>
                  </a:schemeClr>
                </a:solidFill>
                <a:cs typeface="B Nazanin" panose="00000400000000000000" pitchFamily="2" charset="-78"/>
              </a:endParaRPr>
            </a:p>
          </p:txBody>
        </p:sp>
        <p:sp>
          <p:nvSpPr>
            <p:cNvPr id="7" name="TextBox 6">
              <a:extLst>
                <a:ext uri="{FF2B5EF4-FFF2-40B4-BE49-F238E27FC236}">
                  <a16:creationId xmlns:a16="http://schemas.microsoft.com/office/drawing/2014/main" id="{AC57E340-E334-4B3F-9796-E09A372BD859}"/>
                </a:ext>
              </a:extLst>
            </p:cNvPr>
            <p:cNvSpPr txBox="1"/>
            <p:nvPr/>
          </p:nvSpPr>
          <p:spPr>
            <a:xfrm>
              <a:off x="-311418" y="4171820"/>
              <a:ext cx="2741025" cy="371069"/>
            </a:xfrm>
            <a:prstGeom prst="rect">
              <a:avLst/>
            </a:prstGeom>
            <a:noFill/>
          </p:spPr>
          <p:txBody>
            <a:bodyPr wrap="square" lIns="108000" rIns="108000"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مطالب اینجاست</a:t>
              </a:r>
              <a:endParaRPr lang="ko-KR" altLang="en-US" sz="1400" b="1" dirty="0">
                <a:solidFill>
                  <a:schemeClr val="tx1">
                    <a:lumMod val="75000"/>
                    <a:lumOff val="25000"/>
                  </a:schemeClr>
                </a:solidFill>
                <a:cs typeface="B Nazanin" panose="00000400000000000000" pitchFamily="2" charset="-78"/>
              </a:endParaRPr>
            </a:p>
          </p:txBody>
        </p:sp>
      </p:grpSp>
      <p:grpSp>
        <p:nvGrpSpPr>
          <p:cNvPr id="8" name="Group 26">
            <a:extLst>
              <a:ext uri="{FF2B5EF4-FFF2-40B4-BE49-F238E27FC236}">
                <a16:creationId xmlns:a16="http://schemas.microsoft.com/office/drawing/2014/main" id="{62216CE7-1D96-41BB-AC4B-174A6C5554F5}"/>
              </a:ext>
            </a:extLst>
          </p:cNvPr>
          <p:cNvGrpSpPr/>
          <p:nvPr/>
        </p:nvGrpSpPr>
        <p:grpSpPr>
          <a:xfrm>
            <a:off x="8629080" y="3367557"/>
            <a:ext cx="2808000" cy="953806"/>
            <a:chOff x="-311417" y="4140067"/>
            <a:chExt cx="2778246" cy="739776"/>
          </a:xfrm>
        </p:grpSpPr>
        <p:sp>
          <p:nvSpPr>
            <p:cNvPr id="9" name="TextBox 8">
              <a:extLst>
                <a:ext uri="{FF2B5EF4-FFF2-40B4-BE49-F238E27FC236}">
                  <a16:creationId xmlns:a16="http://schemas.microsoft.com/office/drawing/2014/main" id="{48657117-1699-41B6-A901-B0A153324A9A}"/>
                </a:ext>
              </a:extLst>
            </p:cNvPr>
            <p:cNvSpPr txBox="1"/>
            <p:nvPr/>
          </p:nvSpPr>
          <p:spPr>
            <a:xfrm>
              <a:off x="-311417" y="4378546"/>
              <a:ext cx="2778246" cy="501297"/>
            </a:xfrm>
            <a:prstGeom prst="rect">
              <a:avLst/>
            </a:prstGeom>
            <a:noFill/>
          </p:spPr>
          <p:txBody>
            <a:bodyPr wrap="square" lIns="108000" rIns="108000"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en-US" altLang="ko-KR" sz="1200" dirty="0">
                <a:solidFill>
                  <a:schemeClr val="tx1">
                    <a:lumMod val="75000"/>
                    <a:lumOff val="25000"/>
                  </a:schemeClr>
                </a:solidFill>
                <a:cs typeface="B Nazanin" panose="00000400000000000000" pitchFamily="2" charset="-78"/>
              </a:endParaRPr>
            </a:p>
          </p:txBody>
        </p:sp>
        <p:sp>
          <p:nvSpPr>
            <p:cNvPr id="10" name="TextBox 9">
              <a:extLst>
                <a:ext uri="{FF2B5EF4-FFF2-40B4-BE49-F238E27FC236}">
                  <a16:creationId xmlns:a16="http://schemas.microsoft.com/office/drawing/2014/main" id="{931D9392-5F58-41FC-8E9C-573FDC2479CC}"/>
                </a:ext>
              </a:extLst>
            </p:cNvPr>
            <p:cNvSpPr txBox="1"/>
            <p:nvPr/>
          </p:nvSpPr>
          <p:spPr>
            <a:xfrm>
              <a:off x="-311417" y="4140067"/>
              <a:ext cx="2778246" cy="238713"/>
            </a:xfrm>
            <a:prstGeom prst="rect">
              <a:avLst/>
            </a:prstGeom>
            <a:noFill/>
          </p:spPr>
          <p:txBody>
            <a:bodyPr wrap="square" lIns="108000" rIns="108000"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مطالب اینجاست</a:t>
              </a:r>
              <a:endParaRPr lang="ko-KR" altLang="en-US" sz="1400" b="1" dirty="0">
                <a:solidFill>
                  <a:schemeClr val="tx1">
                    <a:lumMod val="75000"/>
                    <a:lumOff val="25000"/>
                  </a:schemeClr>
                </a:solidFill>
                <a:cs typeface="B Nazanin" panose="00000400000000000000" pitchFamily="2" charset="-78"/>
              </a:endParaRPr>
            </a:p>
          </p:txBody>
        </p:sp>
      </p:grpSp>
      <p:grpSp>
        <p:nvGrpSpPr>
          <p:cNvPr id="11" name="Group 29">
            <a:extLst>
              <a:ext uri="{FF2B5EF4-FFF2-40B4-BE49-F238E27FC236}">
                <a16:creationId xmlns:a16="http://schemas.microsoft.com/office/drawing/2014/main" id="{BB95C938-EEE0-48D7-B065-D6E3CDE9E33E}"/>
              </a:ext>
            </a:extLst>
          </p:cNvPr>
          <p:cNvGrpSpPr/>
          <p:nvPr/>
        </p:nvGrpSpPr>
        <p:grpSpPr>
          <a:xfrm>
            <a:off x="7662267" y="5204472"/>
            <a:ext cx="3888000" cy="910893"/>
            <a:chOff x="-311418" y="4171821"/>
            <a:chExt cx="2712798" cy="1098211"/>
          </a:xfrm>
        </p:grpSpPr>
        <p:sp>
          <p:nvSpPr>
            <p:cNvPr id="12" name="TextBox 11">
              <a:extLst>
                <a:ext uri="{FF2B5EF4-FFF2-40B4-BE49-F238E27FC236}">
                  <a16:creationId xmlns:a16="http://schemas.microsoft.com/office/drawing/2014/main" id="{50AA374E-5EF9-4017-B2A9-0A2537B70202}"/>
                </a:ext>
              </a:extLst>
            </p:cNvPr>
            <p:cNvSpPr txBox="1"/>
            <p:nvPr/>
          </p:nvSpPr>
          <p:spPr>
            <a:xfrm>
              <a:off x="-311418" y="4490788"/>
              <a:ext cx="2712798" cy="779244"/>
            </a:xfrm>
            <a:prstGeom prst="rect">
              <a:avLst/>
            </a:prstGeom>
            <a:noFill/>
          </p:spPr>
          <p:txBody>
            <a:bodyPr wrap="square" lIns="108000" rIns="108000"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en-US" altLang="ko-KR" sz="1200"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73C0E552-1B4B-4882-AEEC-6C36D3F72857}"/>
                </a:ext>
              </a:extLst>
            </p:cNvPr>
            <p:cNvSpPr txBox="1"/>
            <p:nvPr/>
          </p:nvSpPr>
          <p:spPr>
            <a:xfrm>
              <a:off x="-311418" y="4171821"/>
              <a:ext cx="2712798" cy="371069"/>
            </a:xfrm>
            <a:prstGeom prst="rect">
              <a:avLst/>
            </a:prstGeom>
            <a:noFill/>
          </p:spPr>
          <p:txBody>
            <a:bodyPr wrap="square" lIns="108000" rIns="108000"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مطالب اینجاست</a:t>
              </a:r>
              <a:endParaRPr lang="ko-KR" altLang="en-US" sz="1400" b="1" dirty="0">
                <a:solidFill>
                  <a:schemeClr val="tx1">
                    <a:lumMod val="75000"/>
                    <a:lumOff val="25000"/>
                  </a:schemeClr>
                </a:solidFill>
                <a:cs typeface="B Nazanin" panose="00000400000000000000" pitchFamily="2" charset="-78"/>
              </a:endParaRPr>
            </a:p>
          </p:txBody>
        </p:sp>
      </p:grpSp>
      <p:grpSp>
        <p:nvGrpSpPr>
          <p:cNvPr id="14" name="Group 13">
            <a:extLst>
              <a:ext uri="{FF2B5EF4-FFF2-40B4-BE49-F238E27FC236}">
                <a16:creationId xmlns:a16="http://schemas.microsoft.com/office/drawing/2014/main" id="{19CF07D1-7F8C-4F8F-B42F-61590505140A}"/>
              </a:ext>
            </a:extLst>
          </p:cNvPr>
          <p:cNvGrpSpPr/>
          <p:nvPr/>
        </p:nvGrpSpPr>
        <p:grpSpPr>
          <a:xfrm>
            <a:off x="5251892" y="1877140"/>
            <a:ext cx="3083268" cy="3958901"/>
            <a:chOff x="5251892" y="1877140"/>
            <a:chExt cx="3083268" cy="3958901"/>
          </a:xfrm>
        </p:grpSpPr>
        <p:sp>
          <p:nvSpPr>
            <p:cNvPr id="15" name="Heart 3">
              <a:extLst>
                <a:ext uri="{FF2B5EF4-FFF2-40B4-BE49-F238E27FC236}">
                  <a16:creationId xmlns:a16="http://schemas.microsoft.com/office/drawing/2014/main" id="{C6BC2C12-64E4-40B4-80CC-C3FFC7A387F6}"/>
                </a:ext>
              </a:extLst>
            </p:cNvPr>
            <p:cNvSpPr>
              <a:spLocks noChangeAspect="1"/>
            </p:cNvSpPr>
            <p:nvPr/>
          </p:nvSpPr>
          <p:spPr>
            <a:xfrm>
              <a:off x="5791821" y="3241849"/>
              <a:ext cx="926121" cy="838125"/>
            </a:xfrm>
            <a:custGeom>
              <a:avLst/>
              <a:gdLst/>
              <a:ahLst/>
              <a:cxnLst/>
              <a:rect l="l" t="t" r="r" b="b"/>
              <a:pathLst>
                <a:path w="3971393" h="3594045">
                  <a:moveTo>
                    <a:pt x="2284446" y="942229"/>
                  </a:moveTo>
                  <a:cubicBezTo>
                    <a:pt x="2231718" y="946666"/>
                    <a:pt x="2184212" y="981897"/>
                    <a:pt x="2166723" y="1035351"/>
                  </a:cubicBezTo>
                  <a:lnTo>
                    <a:pt x="1818705" y="2099054"/>
                  </a:lnTo>
                  <a:lnTo>
                    <a:pt x="1630896" y="1461099"/>
                  </a:lnTo>
                  <a:cubicBezTo>
                    <a:pt x="1625536" y="1442893"/>
                    <a:pt x="1616698" y="1426659"/>
                    <a:pt x="1605222" y="1412988"/>
                  </a:cubicBezTo>
                  <a:cubicBezTo>
                    <a:pt x="1592838" y="1372092"/>
                    <a:pt x="1559535" y="1339590"/>
                    <a:pt x="1515200" y="1327710"/>
                  </a:cubicBezTo>
                  <a:cubicBezTo>
                    <a:pt x="1442764" y="1308302"/>
                    <a:pt x="1368310" y="1351289"/>
                    <a:pt x="1348901" y="1423723"/>
                  </a:cubicBezTo>
                  <a:lnTo>
                    <a:pt x="1175574" y="2070589"/>
                  </a:lnTo>
                  <a:lnTo>
                    <a:pt x="887391" y="2070589"/>
                  </a:lnTo>
                  <a:cubicBezTo>
                    <a:pt x="812401" y="2070589"/>
                    <a:pt x="751610" y="2131382"/>
                    <a:pt x="751610" y="2206372"/>
                  </a:cubicBezTo>
                  <a:cubicBezTo>
                    <a:pt x="751609" y="2281361"/>
                    <a:pt x="812402" y="2342153"/>
                    <a:pt x="887391" y="2342154"/>
                  </a:cubicBezTo>
                  <a:lnTo>
                    <a:pt x="1266160" y="2342154"/>
                  </a:lnTo>
                  <a:cubicBezTo>
                    <a:pt x="1309243" y="2342153"/>
                    <a:pt x="1347639" y="2322088"/>
                    <a:pt x="1370869" y="2289485"/>
                  </a:cubicBezTo>
                  <a:cubicBezTo>
                    <a:pt x="1392914" y="2274134"/>
                    <a:pt x="1408463" y="2250677"/>
                    <a:pt x="1415910" y="2222885"/>
                  </a:cubicBezTo>
                  <a:lnTo>
                    <a:pt x="1490320" y="1945186"/>
                  </a:lnTo>
                  <a:lnTo>
                    <a:pt x="1661817" y="2527729"/>
                  </a:lnTo>
                  <a:cubicBezTo>
                    <a:pt x="1680716" y="2591927"/>
                    <a:pt x="1742866" y="2631605"/>
                    <a:pt x="1806849" y="2621696"/>
                  </a:cubicBezTo>
                  <a:cubicBezTo>
                    <a:pt x="1873057" y="2637495"/>
                    <a:pt x="1940784" y="2599243"/>
                    <a:pt x="1962449" y="2533025"/>
                  </a:cubicBezTo>
                  <a:lnTo>
                    <a:pt x="2291633" y="1526890"/>
                  </a:lnTo>
                  <a:lnTo>
                    <a:pt x="2478124" y="2222886"/>
                  </a:lnTo>
                  <a:cubicBezTo>
                    <a:pt x="2491725" y="2273643"/>
                    <a:pt x="2532355" y="2309941"/>
                    <a:pt x="2580723" y="2318869"/>
                  </a:cubicBezTo>
                  <a:cubicBezTo>
                    <a:pt x="2600453" y="2334375"/>
                    <a:pt x="2625460" y="2342152"/>
                    <a:pt x="2652283" y="2342153"/>
                  </a:cubicBezTo>
                  <a:lnTo>
                    <a:pt x="3058108" y="2342153"/>
                  </a:lnTo>
                  <a:cubicBezTo>
                    <a:pt x="3133099" y="2342153"/>
                    <a:pt x="3193891" y="2281360"/>
                    <a:pt x="3193891" y="2206371"/>
                  </a:cubicBezTo>
                  <a:cubicBezTo>
                    <a:pt x="3193890" y="2131381"/>
                    <a:pt x="3133099" y="2070589"/>
                    <a:pt x="3058108" y="2070588"/>
                  </a:cubicBezTo>
                  <a:lnTo>
                    <a:pt x="2718460" y="2070589"/>
                  </a:lnTo>
                  <a:lnTo>
                    <a:pt x="2455970" y="1090961"/>
                  </a:lnTo>
                  <a:cubicBezTo>
                    <a:pt x="2449895" y="1068289"/>
                    <a:pt x="2438427" y="1048501"/>
                    <a:pt x="2421928" y="1033927"/>
                  </a:cubicBezTo>
                  <a:cubicBezTo>
                    <a:pt x="2410672" y="994460"/>
                    <a:pt x="2379946" y="962248"/>
                    <a:pt x="2337996" y="948523"/>
                  </a:cubicBezTo>
                  <a:cubicBezTo>
                    <a:pt x="2320178" y="942693"/>
                    <a:pt x="2302022" y="940751"/>
                    <a:pt x="2284446" y="942229"/>
                  </a:cubicBezTo>
                  <a:close/>
                  <a:moveTo>
                    <a:pt x="941190" y="119"/>
                  </a:moveTo>
                  <a:cubicBezTo>
                    <a:pt x="1335246" y="6449"/>
                    <a:pt x="1754682" y="267656"/>
                    <a:pt x="1985697" y="864700"/>
                  </a:cubicBezTo>
                  <a:cubicBezTo>
                    <a:pt x="2807082" y="-1258124"/>
                    <a:pt x="6010484" y="864700"/>
                    <a:pt x="1985697" y="3594045"/>
                  </a:cubicBezTo>
                  <a:cubicBezTo>
                    <a:pt x="-907119" y="1632328"/>
                    <a:pt x="-65842" y="-16059"/>
                    <a:pt x="941190" y="11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6" name="TextBox 15">
              <a:extLst>
                <a:ext uri="{FF2B5EF4-FFF2-40B4-BE49-F238E27FC236}">
                  <a16:creationId xmlns:a16="http://schemas.microsoft.com/office/drawing/2014/main" id="{5C5F4AB8-7BD7-4F6E-9B21-70EC0AB7D8D2}"/>
                </a:ext>
              </a:extLst>
            </p:cNvPr>
            <p:cNvSpPr txBox="1"/>
            <p:nvPr/>
          </p:nvSpPr>
          <p:spPr>
            <a:xfrm>
              <a:off x="5251892" y="4119996"/>
              <a:ext cx="2005978" cy="707886"/>
            </a:xfrm>
            <a:prstGeom prst="rect">
              <a:avLst/>
            </a:prstGeom>
            <a:noFill/>
            <a:ln>
              <a:noFill/>
            </a:ln>
          </p:spPr>
          <p:txBody>
            <a:bodyPr wrap="square" lIns="0" rIns="0" rtlCol="0">
              <a:spAutoFit/>
            </a:bodyPr>
            <a:lstStyle/>
            <a:p>
              <a:pPr algn="ctr" rtl="1"/>
              <a:r>
                <a:rPr lang="fa-IR" altLang="ko-KR" sz="2000" b="1" dirty="0">
                  <a:solidFill>
                    <a:schemeClr val="tx1">
                      <a:lumMod val="75000"/>
                      <a:lumOff val="25000"/>
                    </a:schemeClr>
                  </a:solidFill>
                  <a:cs typeface="B Nazanin" panose="00000400000000000000" pitchFamily="2" charset="-78"/>
                </a:rPr>
                <a:t>مطالب را اضافه کنید</a:t>
              </a:r>
            </a:p>
            <a:p>
              <a:pPr algn="ctr" rtl="1"/>
              <a:r>
                <a:rPr lang="fa-IR" altLang="ko-KR" sz="2000" b="1" dirty="0">
                  <a:solidFill>
                    <a:schemeClr val="tx1">
                      <a:lumMod val="75000"/>
                      <a:lumOff val="25000"/>
                    </a:schemeClr>
                  </a:solidFill>
                  <a:cs typeface="B Nazanin" panose="00000400000000000000" pitchFamily="2" charset="-78"/>
                </a:rPr>
                <a:t>  اینجا</a:t>
              </a:r>
              <a:endParaRPr lang="en-US" altLang="ko-KR" sz="2000" b="1" dirty="0">
                <a:solidFill>
                  <a:schemeClr val="tx1">
                    <a:lumMod val="75000"/>
                    <a:lumOff val="25000"/>
                  </a:schemeClr>
                </a:solidFill>
                <a:cs typeface="B Nazanin" panose="00000400000000000000" pitchFamily="2" charset="-78"/>
              </a:endParaRPr>
            </a:p>
          </p:txBody>
        </p:sp>
        <p:sp>
          <p:nvSpPr>
            <p:cNvPr id="17" name="타원 2">
              <a:extLst>
                <a:ext uri="{FF2B5EF4-FFF2-40B4-BE49-F238E27FC236}">
                  <a16:creationId xmlns:a16="http://schemas.microsoft.com/office/drawing/2014/main" id="{1A15F280-4159-435A-84EB-6FEFF476F708}"/>
                </a:ext>
              </a:extLst>
            </p:cNvPr>
            <p:cNvSpPr/>
            <p:nvPr/>
          </p:nvSpPr>
          <p:spPr>
            <a:xfrm>
              <a:off x="6672371" y="5116041"/>
              <a:ext cx="720000" cy="720000"/>
            </a:xfrm>
            <a:prstGeom prst="ellipse">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8" name="타원 29">
              <a:extLst>
                <a:ext uri="{FF2B5EF4-FFF2-40B4-BE49-F238E27FC236}">
                  <a16:creationId xmlns:a16="http://schemas.microsoft.com/office/drawing/2014/main" id="{C6D0689C-5882-4485-89B3-EC2428144C38}"/>
                </a:ext>
              </a:extLst>
            </p:cNvPr>
            <p:cNvSpPr/>
            <p:nvPr/>
          </p:nvSpPr>
          <p:spPr>
            <a:xfrm>
              <a:off x="7615160" y="3554129"/>
              <a:ext cx="720000" cy="720000"/>
            </a:xfrm>
            <a:prstGeom prst="ellipse">
              <a:avLst/>
            </a:pr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9" name="타원 30">
              <a:extLst>
                <a:ext uri="{FF2B5EF4-FFF2-40B4-BE49-F238E27FC236}">
                  <a16:creationId xmlns:a16="http://schemas.microsoft.com/office/drawing/2014/main" id="{FC31DBB7-EEC1-4F19-9105-783D966908B9}"/>
                </a:ext>
              </a:extLst>
            </p:cNvPr>
            <p:cNvSpPr/>
            <p:nvPr/>
          </p:nvSpPr>
          <p:spPr>
            <a:xfrm>
              <a:off x="6653582" y="1877140"/>
              <a:ext cx="720000" cy="720000"/>
            </a:xfrm>
            <a:prstGeom prst="ellipse">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0" name="Freeform 9">
              <a:extLst>
                <a:ext uri="{FF2B5EF4-FFF2-40B4-BE49-F238E27FC236}">
                  <a16:creationId xmlns:a16="http://schemas.microsoft.com/office/drawing/2014/main" id="{94E5E230-B3AE-426E-B5B9-BAC91072CA93}"/>
                </a:ext>
              </a:extLst>
            </p:cNvPr>
            <p:cNvSpPr>
              <a:spLocks noEditPoints="1"/>
            </p:cNvSpPr>
            <p:nvPr/>
          </p:nvSpPr>
          <p:spPr bwMode="auto">
            <a:xfrm>
              <a:off x="6824714" y="2117604"/>
              <a:ext cx="415314" cy="301474"/>
            </a:xfrm>
            <a:custGeom>
              <a:avLst/>
              <a:gdLst>
                <a:gd name="T0" fmla="*/ 1418 w 1846"/>
                <a:gd name="T1" fmla="*/ 21 h 1340"/>
                <a:gd name="T2" fmla="*/ 1609 w 1846"/>
                <a:gd name="T3" fmla="*/ 47 h 1340"/>
                <a:gd name="T4" fmla="*/ 1771 w 1846"/>
                <a:gd name="T5" fmla="*/ 100 h 1340"/>
                <a:gd name="T6" fmla="*/ 1840 w 1846"/>
                <a:gd name="T7" fmla="*/ 191 h 1340"/>
                <a:gd name="T8" fmla="*/ 1787 w 1846"/>
                <a:gd name="T9" fmla="*/ 294 h 1340"/>
                <a:gd name="T10" fmla="*/ 1673 w 1846"/>
                <a:gd name="T11" fmla="*/ 385 h 1340"/>
                <a:gd name="T12" fmla="*/ 1560 w 1846"/>
                <a:gd name="T13" fmla="*/ 447 h 1340"/>
                <a:gd name="T14" fmla="*/ 1462 w 1846"/>
                <a:gd name="T15" fmla="*/ 498 h 1340"/>
                <a:gd name="T16" fmla="*/ 1380 w 1846"/>
                <a:gd name="T17" fmla="*/ 565 h 1340"/>
                <a:gd name="T18" fmla="*/ 1289 w 1846"/>
                <a:gd name="T19" fmla="*/ 605 h 1340"/>
                <a:gd name="T20" fmla="*/ 1198 w 1846"/>
                <a:gd name="T21" fmla="*/ 596 h 1340"/>
                <a:gd name="T22" fmla="*/ 1140 w 1846"/>
                <a:gd name="T23" fmla="*/ 527 h 1340"/>
                <a:gd name="T24" fmla="*/ 1107 w 1846"/>
                <a:gd name="T25" fmla="*/ 447 h 1340"/>
                <a:gd name="T26" fmla="*/ 1091 w 1846"/>
                <a:gd name="T27" fmla="*/ 371 h 1340"/>
                <a:gd name="T28" fmla="*/ 1091 w 1846"/>
                <a:gd name="T29" fmla="*/ 232 h 1340"/>
                <a:gd name="T30" fmla="*/ 1106 w 1846"/>
                <a:gd name="T31" fmla="*/ 129 h 1340"/>
                <a:gd name="T32" fmla="*/ 1138 w 1846"/>
                <a:gd name="T33" fmla="*/ 80 h 1340"/>
                <a:gd name="T34" fmla="*/ 1213 w 1846"/>
                <a:gd name="T35" fmla="*/ 32 h 1340"/>
                <a:gd name="T36" fmla="*/ 606 w 1846"/>
                <a:gd name="T37" fmla="*/ 0 h 1340"/>
                <a:gd name="T38" fmla="*/ 749 w 1846"/>
                <a:gd name="T39" fmla="*/ 9 h 1340"/>
                <a:gd name="T40" fmla="*/ 882 w 1846"/>
                <a:gd name="T41" fmla="*/ 45 h 1340"/>
                <a:gd name="T42" fmla="*/ 978 w 1846"/>
                <a:gd name="T43" fmla="*/ 111 h 1340"/>
                <a:gd name="T44" fmla="*/ 1018 w 1846"/>
                <a:gd name="T45" fmla="*/ 229 h 1340"/>
                <a:gd name="T46" fmla="*/ 1018 w 1846"/>
                <a:gd name="T47" fmla="*/ 401 h 1340"/>
                <a:gd name="T48" fmla="*/ 1049 w 1846"/>
                <a:gd name="T49" fmla="*/ 511 h 1340"/>
                <a:gd name="T50" fmla="*/ 1086 w 1846"/>
                <a:gd name="T51" fmla="*/ 600 h 1340"/>
                <a:gd name="T52" fmla="*/ 1071 w 1846"/>
                <a:gd name="T53" fmla="*/ 678 h 1340"/>
                <a:gd name="T54" fmla="*/ 1029 w 1846"/>
                <a:gd name="T55" fmla="*/ 731 h 1340"/>
                <a:gd name="T56" fmla="*/ 940 w 1846"/>
                <a:gd name="T57" fmla="*/ 807 h 1340"/>
                <a:gd name="T58" fmla="*/ 780 w 1846"/>
                <a:gd name="T59" fmla="*/ 907 h 1340"/>
                <a:gd name="T60" fmla="*/ 658 w 1846"/>
                <a:gd name="T61" fmla="*/ 1016 h 1340"/>
                <a:gd name="T62" fmla="*/ 564 w 1846"/>
                <a:gd name="T63" fmla="*/ 1147 h 1340"/>
                <a:gd name="T64" fmla="*/ 458 w 1846"/>
                <a:gd name="T65" fmla="*/ 1252 h 1340"/>
                <a:gd name="T66" fmla="*/ 344 w 1846"/>
                <a:gd name="T67" fmla="*/ 1320 h 1340"/>
                <a:gd name="T68" fmla="*/ 246 w 1846"/>
                <a:gd name="T69" fmla="*/ 1340 h 1340"/>
                <a:gd name="T70" fmla="*/ 169 w 1846"/>
                <a:gd name="T71" fmla="*/ 1287 h 1340"/>
                <a:gd name="T72" fmla="*/ 93 w 1846"/>
                <a:gd name="T73" fmla="*/ 1156 h 1340"/>
                <a:gd name="T74" fmla="*/ 33 w 1846"/>
                <a:gd name="T75" fmla="*/ 974 h 1340"/>
                <a:gd name="T76" fmla="*/ 2 w 1846"/>
                <a:gd name="T77" fmla="*/ 760 h 1340"/>
                <a:gd name="T78" fmla="*/ 11 w 1846"/>
                <a:gd name="T79" fmla="*/ 540 h 1340"/>
                <a:gd name="T80" fmla="*/ 77 w 1846"/>
                <a:gd name="T81" fmla="*/ 332 h 1340"/>
                <a:gd name="T82" fmla="*/ 211 w 1846"/>
                <a:gd name="T83" fmla="*/ 161 h 1340"/>
                <a:gd name="T84" fmla="*/ 364 w 1846"/>
                <a:gd name="T85" fmla="*/ 60 h 1340"/>
                <a:gd name="T86" fmla="*/ 509 w 1846"/>
                <a:gd name="T87" fmla="*/ 16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6" h="1340">
                  <a:moveTo>
                    <a:pt x="1289" y="20"/>
                  </a:moveTo>
                  <a:lnTo>
                    <a:pt x="1353" y="20"/>
                  </a:lnTo>
                  <a:lnTo>
                    <a:pt x="1418" y="21"/>
                  </a:lnTo>
                  <a:lnTo>
                    <a:pt x="1484" y="27"/>
                  </a:lnTo>
                  <a:lnTo>
                    <a:pt x="1547" y="36"/>
                  </a:lnTo>
                  <a:lnTo>
                    <a:pt x="1609" y="47"/>
                  </a:lnTo>
                  <a:lnTo>
                    <a:pt x="1669" y="61"/>
                  </a:lnTo>
                  <a:lnTo>
                    <a:pt x="1722" y="78"/>
                  </a:lnTo>
                  <a:lnTo>
                    <a:pt x="1771" y="100"/>
                  </a:lnTo>
                  <a:lnTo>
                    <a:pt x="1813" y="123"/>
                  </a:lnTo>
                  <a:lnTo>
                    <a:pt x="1846" y="151"/>
                  </a:lnTo>
                  <a:lnTo>
                    <a:pt x="1840" y="191"/>
                  </a:lnTo>
                  <a:lnTo>
                    <a:pt x="1827" y="229"/>
                  </a:lnTo>
                  <a:lnTo>
                    <a:pt x="1809" y="263"/>
                  </a:lnTo>
                  <a:lnTo>
                    <a:pt x="1787" y="294"/>
                  </a:lnTo>
                  <a:lnTo>
                    <a:pt x="1762" y="320"/>
                  </a:lnTo>
                  <a:lnTo>
                    <a:pt x="1717" y="356"/>
                  </a:lnTo>
                  <a:lnTo>
                    <a:pt x="1673" y="385"/>
                  </a:lnTo>
                  <a:lnTo>
                    <a:pt x="1633" y="409"/>
                  </a:lnTo>
                  <a:lnTo>
                    <a:pt x="1595" y="429"/>
                  </a:lnTo>
                  <a:lnTo>
                    <a:pt x="1560" y="447"/>
                  </a:lnTo>
                  <a:lnTo>
                    <a:pt x="1526" y="463"/>
                  </a:lnTo>
                  <a:lnTo>
                    <a:pt x="1493" y="480"/>
                  </a:lnTo>
                  <a:lnTo>
                    <a:pt x="1462" y="498"/>
                  </a:lnTo>
                  <a:lnTo>
                    <a:pt x="1431" y="520"/>
                  </a:lnTo>
                  <a:lnTo>
                    <a:pt x="1402" y="547"/>
                  </a:lnTo>
                  <a:lnTo>
                    <a:pt x="1380" y="565"/>
                  </a:lnTo>
                  <a:lnTo>
                    <a:pt x="1353" y="581"/>
                  </a:lnTo>
                  <a:lnTo>
                    <a:pt x="1322" y="594"/>
                  </a:lnTo>
                  <a:lnTo>
                    <a:pt x="1289" y="605"/>
                  </a:lnTo>
                  <a:lnTo>
                    <a:pt x="1257" y="609"/>
                  </a:lnTo>
                  <a:lnTo>
                    <a:pt x="1226" y="605"/>
                  </a:lnTo>
                  <a:lnTo>
                    <a:pt x="1198" y="596"/>
                  </a:lnTo>
                  <a:lnTo>
                    <a:pt x="1177" y="578"/>
                  </a:lnTo>
                  <a:lnTo>
                    <a:pt x="1157" y="554"/>
                  </a:lnTo>
                  <a:lnTo>
                    <a:pt x="1140" y="527"/>
                  </a:lnTo>
                  <a:lnTo>
                    <a:pt x="1126" y="498"/>
                  </a:lnTo>
                  <a:lnTo>
                    <a:pt x="1115" y="471"/>
                  </a:lnTo>
                  <a:lnTo>
                    <a:pt x="1107" y="447"/>
                  </a:lnTo>
                  <a:lnTo>
                    <a:pt x="1102" y="431"/>
                  </a:lnTo>
                  <a:lnTo>
                    <a:pt x="1097" y="405"/>
                  </a:lnTo>
                  <a:lnTo>
                    <a:pt x="1091" y="371"/>
                  </a:lnTo>
                  <a:lnTo>
                    <a:pt x="1089" y="327"/>
                  </a:lnTo>
                  <a:lnTo>
                    <a:pt x="1089" y="281"/>
                  </a:lnTo>
                  <a:lnTo>
                    <a:pt x="1091" y="232"/>
                  </a:lnTo>
                  <a:lnTo>
                    <a:pt x="1095" y="183"/>
                  </a:lnTo>
                  <a:lnTo>
                    <a:pt x="1102" y="140"/>
                  </a:lnTo>
                  <a:lnTo>
                    <a:pt x="1106" y="129"/>
                  </a:lnTo>
                  <a:lnTo>
                    <a:pt x="1113" y="114"/>
                  </a:lnTo>
                  <a:lnTo>
                    <a:pt x="1124" y="98"/>
                  </a:lnTo>
                  <a:lnTo>
                    <a:pt x="1138" y="80"/>
                  </a:lnTo>
                  <a:lnTo>
                    <a:pt x="1158" y="63"/>
                  </a:lnTo>
                  <a:lnTo>
                    <a:pt x="1184" y="47"/>
                  </a:lnTo>
                  <a:lnTo>
                    <a:pt x="1213" y="32"/>
                  </a:lnTo>
                  <a:lnTo>
                    <a:pt x="1249" y="23"/>
                  </a:lnTo>
                  <a:lnTo>
                    <a:pt x="1289" y="20"/>
                  </a:lnTo>
                  <a:close/>
                  <a:moveTo>
                    <a:pt x="606" y="0"/>
                  </a:moveTo>
                  <a:lnTo>
                    <a:pt x="653" y="0"/>
                  </a:lnTo>
                  <a:lnTo>
                    <a:pt x="702" y="3"/>
                  </a:lnTo>
                  <a:lnTo>
                    <a:pt x="749" y="9"/>
                  </a:lnTo>
                  <a:lnTo>
                    <a:pt x="797" y="18"/>
                  </a:lnTo>
                  <a:lnTo>
                    <a:pt x="840" y="31"/>
                  </a:lnTo>
                  <a:lnTo>
                    <a:pt x="882" y="45"/>
                  </a:lnTo>
                  <a:lnTo>
                    <a:pt x="918" y="63"/>
                  </a:lnTo>
                  <a:lnTo>
                    <a:pt x="951" y="85"/>
                  </a:lnTo>
                  <a:lnTo>
                    <a:pt x="978" y="111"/>
                  </a:lnTo>
                  <a:lnTo>
                    <a:pt x="998" y="138"/>
                  </a:lnTo>
                  <a:lnTo>
                    <a:pt x="1009" y="171"/>
                  </a:lnTo>
                  <a:lnTo>
                    <a:pt x="1018" y="229"/>
                  </a:lnTo>
                  <a:lnTo>
                    <a:pt x="1020" y="289"/>
                  </a:lnTo>
                  <a:lnTo>
                    <a:pt x="1018" y="345"/>
                  </a:lnTo>
                  <a:lnTo>
                    <a:pt x="1018" y="401"/>
                  </a:lnTo>
                  <a:lnTo>
                    <a:pt x="1026" y="456"/>
                  </a:lnTo>
                  <a:lnTo>
                    <a:pt x="1035" y="481"/>
                  </a:lnTo>
                  <a:lnTo>
                    <a:pt x="1049" y="511"/>
                  </a:lnTo>
                  <a:lnTo>
                    <a:pt x="1064" y="540"/>
                  </a:lnTo>
                  <a:lnTo>
                    <a:pt x="1077" y="569"/>
                  </a:lnTo>
                  <a:lnTo>
                    <a:pt x="1086" y="600"/>
                  </a:lnTo>
                  <a:lnTo>
                    <a:pt x="1087" y="631"/>
                  </a:lnTo>
                  <a:lnTo>
                    <a:pt x="1078" y="663"/>
                  </a:lnTo>
                  <a:lnTo>
                    <a:pt x="1071" y="678"/>
                  </a:lnTo>
                  <a:lnTo>
                    <a:pt x="1060" y="694"/>
                  </a:lnTo>
                  <a:lnTo>
                    <a:pt x="1047" y="712"/>
                  </a:lnTo>
                  <a:lnTo>
                    <a:pt x="1029" y="731"/>
                  </a:lnTo>
                  <a:lnTo>
                    <a:pt x="1007" y="754"/>
                  </a:lnTo>
                  <a:lnTo>
                    <a:pt x="977" y="778"/>
                  </a:lnTo>
                  <a:lnTo>
                    <a:pt x="940" y="807"/>
                  </a:lnTo>
                  <a:lnTo>
                    <a:pt x="895" y="840"/>
                  </a:lnTo>
                  <a:lnTo>
                    <a:pt x="833" y="874"/>
                  </a:lnTo>
                  <a:lnTo>
                    <a:pt x="780" y="907"/>
                  </a:lnTo>
                  <a:lnTo>
                    <a:pt x="735" y="941"/>
                  </a:lnTo>
                  <a:lnTo>
                    <a:pt x="695" y="978"/>
                  </a:lnTo>
                  <a:lnTo>
                    <a:pt x="658" y="1016"/>
                  </a:lnTo>
                  <a:lnTo>
                    <a:pt x="624" y="1060"/>
                  </a:lnTo>
                  <a:lnTo>
                    <a:pt x="589" y="1107"/>
                  </a:lnTo>
                  <a:lnTo>
                    <a:pt x="564" y="1147"/>
                  </a:lnTo>
                  <a:lnTo>
                    <a:pt x="531" y="1185"/>
                  </a:lnTo>
                  <a:lnTo>
                    <a:pt x="497" y="1221"/>
                  </a:lnTo>
                  <a:lnTo>
                    <a:pt x="458" y="1252"/>
                  </a:lnTo>
                  <a:lnTo>
                    <a:pt x="420" y="1280"/>
                  </a:lnTo>
                  <a:lnTo>
                    <a:pt x="382" y="1303"/>
                  </a:lnTo>
                  <a:lnTo>
                    <a:pt x="344" y="1320"/>
                  </a:lnTo>
                  <a:lnTo>
                    <a:pt x="307" y="1332"/>
                  </a:lnTo>
                  <a:lnTo>
                    <a:pt x="275" y="1340"/>
                  </a:lnTo>
                  <a:lnTo>
                    <a:pt x="246" y="1340"/>
                  </a:lnTo>
                  <a:lnTo>
                    <a:pt x="220" y="1331"/>
                  </a:lnTo>
                  <a:lnTo>
                    <a:pt x="195" y="1314"/>
                  </a:lnTo>
                  <a:lnTo>
                    <a:pt x="169" y="1287"/>
                  </a:lnTo>
                  <a:lnTo>
                    <a:pt x="144" y="1251"/>
                  </a:lnTo>
                  <a:lnTo>
                    <a:pt x="118" y="1207"/>
                  </a:lnTo>
                  <a:lnTo>
                    <a:pt x="93" y="1156"/>
                  </a:lnTo>
                  <a:lnTo>
                    <a:pt x="71" y="1100"/>
                  </a:lnTo>
                  <a:lnTo>
                    <a:pt x="51" y="1040"/>
                  </a:lnTo>
                  <a:lnTo>
                    <a:pt x="33" y="974"/>
                  </a:lnTo>
                  <a:lnTo>
                    <a:pt x="18" y="905"/>
                  </a:lnTo>
                  <a:lnTo>
                    <a:pt x="7" y="832"/>
                  </a:lnTo>
                  <a:lnTo>
                    <a:pt x="2" y="760"/>
                  </a:lnTo>
                  <a:lnTo>
                    <a:pt x="0" y="687"/>
                  </a:lnTo>
                  <a:lnTo>
                    <a:pt x="4" y="612"/>
                  </a:lnTo>
                  <a:lnTo>
                    <a:pt x="11" y="540"/>
                  </a:lnTo>
                  <a:lnTo>
                    <a:pt x="27" y="467"/>
                  </a:lnTo>
                  <a:lnTo>
                    <a:pt x="49" y="398"/>
                  </a:lnTo>
                  <a:lnTo>
                    <a:pt x="77" y="332"/>
                  </a:lnTo>
                  <a:lnTo>
                    <a:pt x="113" y="271"/>
                  </a:lnTo>
                  <a:lnTo>
                    <a:pt x="158" y="214"/>
                  </a:lnTo>
                  <a:lnTo>
                    <a:pt x="211" y="161"/>
                  </a:lnTo>
                  <a:lnTo>
                    <a:pt x="264" y="120"/>
                  </a:lnTo>
                  <a:lnTo>
                    <a:pt x="313" y="85"/>
                  </a:lnTo>
                  <a:lnTo>
                    <a:pt x="364" y="60"/>
                  </a:lnTo>
                  <a:lnTo>
                    <a:pt x="413" y="41"/>
                  </a:lnTo>
                  <a:lnTo>
                    <a:pt x="460" y="27"/>
                  </a:lnTo>
                  <a:lnTo>
                    <a:pt x="509" y="16"/>
                  </a:lnTo>
                  <a:lnTo>
                    <a:pt x="558" y="7"/>
                  </a:lnTo>
                  <a:lnTo>
                    <a:pt x="6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0">
                <a:cs typeface="B Nazanin" panose="00000400000000000000" pitchFamily="2" charset="-78"/>
              </a:endParaRPr>
            </a:p>
          </p:txBody>
        </p:sp>
        <p:sp>
          <p:nvSpPr>
            <p:cNvPr id="21" name="Freeform 9">
              <a:extLst>
                <a:ext uri="{FF2B5EF4-FFF2-40B4-BE49-F238E27FC236}">
                  <a16:creationId xmlns:a16="http://schemas.microsoft.com/office/drawing/2014/main" id="{1FB78B2C-BBF4-41AA-A61A-53611FD478C1}"/>
                </a:ext>
              </a:extLst>
            </p:cNvPr>
            <p:cNvSpPr>
              <a:spLocks/>
            </p:cNvSpPr>
            <p:nvPr/>
          </p:nvSpPr>
          <p:spPr bwMode="auto">
            <a:xfrm>
              <a:off x="7788860" y="3736142"/>
              <a:ext cx="376873" cy="385934"/>
            </a:xfrm>
            <a:custGeom>
              <a:avLst/>
              <a:gdLst>
                <a:gd name="T0" fmla="*/ 1754 w 3785"/>
                <a:gd name="T1" fmla="*/ 114 h 3876"/>
                <a:gd name="T2" fmla="*/ 1771 w 3785"/>
                <a:gd name="T3" fmla="*/ 367 h 3876"/>
                <a:gd name="T4" fmla="*/ 1818 w 3785"/>
                <a:gd name="T5" fmla="*/ 614 h 3876"/>
                <a:gd name="T6" fmla="*/ 1902 w 3785"/>
                <a:gd name="T7" fmla="*/ 796 h 3876"/>
                <a:gd name="T8" fmla="*/ 2038 w 3785"/>
                <a:gd name="T9" fmla="*/ 858 h 3876"/>
                <a:gd name="T10" fmla="*/ 2180 w 3785"/>
                <a:gd name="T11" fmla="*/ 802 h 3876"/>
                <a:gd name="T12" fmla="*/ 2320 w 3785"/>
                <a:gd name="T13" fmla="*/ 722 h 3876"/>
                <a:gd name="T14" fmla="*/ 2609 w 3785"/>
                <a:gd name="T15" fmla="*/ 640 h 3876"/>
                <a:gd name="T16" fmla="*/ 2954 w 3785"/>
                <a:gd name="T17" fmla="*/ 674 h 3876"/>
                <a:gd name="T18" fmla="*/ 3298 w 3785"/>
                <a:gd name="T19" fmla="*/ 856 h 3876"/>
                <a:gd name="T20" fmla="*/ 3556 w 3785"/>
                <a:gd name="T21" fmla="*/ 1133 h 3876"/>
                <a:gd name="T22" fmla="*/ 3704 w 3785"/>
                <a:gd name="T23" fmla="*/ 1473 h 3876"/>
                <a:gd name="T24" fmla="*/ 3776 w 3785"/>
                <a:gd name="T25" fmla="*/ 1871 h 3876"/>
                <a:gd name="T26" fmla="*/ 3771 w 3785"/>
                <a:gd name="T27" fmla="*/ 2284 h 3876"/>
                <a:gd name="T28" fmla="*/ 3674 w 3785"/>
                <a:gd name="T29" fmla="*/ 2671 h 3876"/>
                <a:gd name="T30" fmla="*/ 3467 w 3785"/>
                <a:gd name="T31" fmla="*/ 3049 h 3876"/>
                <a:gd name="T32" fmla="*/ 3198 w 3785"/>
                <a:gd name="T33" fmla="*/ 3334 h 3876"/>
                <a:gd name="T34" fmla="*/ 2900 w 3785"/>
                <a:gd name="T35" fmla="*/ 3536 h 3876"/>
                <a:gd name="T36" fmla="*/ 2609 w 3785"/>
                <a:gd name="T37" fmla="*/ 3667 h 3876"/>
                <a:gd name="T38" fmla="*/ 2300 w 3785"/>
                <a:gd name="T39" fmla="*/ 3738 h 3876"/>
                <a:gd name="T40" fmla="*/ 1933 w 3785"/>
                <a:gd name="T41" fmla="*/ 3720 h 3876"/>
                <a:gd name="T42" fmla="*/ 1602 w 3785"/>
                <a:gd name="T43" fmla="*/ 3634 h 3876"/>
                <a:gd name="T44" fmla="*/ 1262 w 3785"/>
                <a:gd name="T45" fmla="*/ 3469 h 3876"/>
                <a:gd name="T46" fmla="*/ 913 w 3785"/>
                <a:gd name="T47" fmla="*/ 3256 h 3876"/>
                <a:gd name="T48" fmla="*/ 842 w 3785"/>
                <a:gd name="T49" fmla="*/ 3214 h 3876"/>
                <a:gd name="T50" fmla="*/ 753 w 3785"/>
                <a:gd name="T51" fmla="*/ 3174 h 3876"/>
                <a:gd name="T52" fmla="*/ 658 w 3785"/>
                <a:gd name="T53" fmla="*/ 3164 h 3876"/>
                <a:gd name="T54" fmla="*/ 571 w 3785"/>
                <a:gd name="T55" fmla="*/ 3213 h 3876"/>
                <a:gd name="T56" fmla="*/ 504 w 3785"/>
                <a:gd name="T57" fmla="*/ 3347 h 3876"/>
                <a:gd name="T58" fmla="*/ 467 w 3785"/>
                <a:gd name="T59" fmla="*/ 3596 h 3876"/>
                <a:gd name="T60" fmla="*/ 382 w 3785"/>
                <a:gd name="T61" fmla="*/ 3873 h 3876"/>
                <a:gd name="T62" fmla="*/ 16 w 3785"/>
                <a:gd name="T63" fmla="*/ 3869 h 3876"/>
                <a:gd name="T64" fmla="*/ 2 w 3785"/>
                <a:gd name="T65" fmla="*/ 3682 h 3876"/>
                <a:gd name="T66" fmla="*/ 9 w 3785"/>
                <a:gd name="T67" fmla="*/ 3413 h 3876"/>
                <a:gd name="T68" fmla="*/ 64 w 3785"/>
                <a:gd name="T69" fmla="*/ 3125 h 3876"/>
                <a:gd name="T70" fmla="*/ 182 w 3785"/>
                <a:gd name="T71" fmla="*/ 2867 h 3876"/>
                <a:gd name="T72" fmla="*/ 382 w 3785"/>
                <a:gd name="T73" fmla="*/ 2689 h 3876"/>
                <a:gd name="T74" fmla="*/ 556 w 3785"/>
                <a:gd name="T75" fmla="*/ 2647 h 3876"/>
                <a:gd name="T76" fmla="*/ 714 w 3785"/>
                <a:gd name="T77" fmla="*/ 2684 h 3876"/>
                <a:gd name="T78" fmla="*/ 971 w 3785"/>
                <a:gd name="T79" fmla="*/ 2734 h 3876"/>
                <a:gd name="T80" fmla="*/ 1387 w 3785"/>
                <a:gd name="T81" fmla="*/ 2694 h 3876"/>
                <a:gd name="T82" fmla="*/ 1711 w 3785"/>
                <a:gd name="T83" fmla="*/ 2527 h 3876"/>
                <a:gd name="T84" fmla="*/ 1909 w 3785"/>
                <a:gd name="T85" fmla="*/ 2273 h 3876"/>
                <a:gd name="T86" fmla="*/ 1973 w 3785"/>
                <a:gd name="T87" fmla="*/ 1993 h 3876"/>
                <a:gd name="T88" fmla="*/ 1916 w 3785"/>
                <a:gd name="T89" fmla="*/ 1658 h 3876"/>
                <a:gd name="T90" fmla="*/ 1760 w 3785"/>
                <a:gd name="T91" fmla="*/ 1404 h 3876"/>
                <a:gd name="T92" fmla="*/ 1564 w 3785"/>
                <a:gd name="T93" fmla="*/ 1238 h 3876"/>
                <a:gd name="T94" fmla="*/ 1387 w 3785"/>
                <a:gd name="T95" fmla="*/ 1056 h 3876"/>
                <a:gd name="T96" fmla="*/ 1300 w 3785"/>
                <a:gd name="T97" fmla="*/ 807 h 3876"/>
                <a:gd name="T98" fmla="*/ 1260 w 3785"/>
                <a:gd name="T99" fmla="*/ 585 h 3876"/>
                <a:gd name="T100" fmla="*/ 1251 w 3785"/>
                <a:gd name="T101" fmla="*/ 485 h 3876"/>
                <a:gd name="T102" fmla="*/ 1236 w 3785"/>
                <a:gd name="T103" fmla="*/ 293 h 3876"/>
                <a:gd name="T104" fmla="*/ 1236 w 3785"/>
                <a:gd name="T105" fmla="*/ 85 h 3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85" h="3876">
                  <a:moveTo>
                    <a:pt x="1245" y="0"/>
                  </a:moveTo>
                  <a:lnTo>
                    <a:pt x="1753" y="4"/>
                  </a:lnTo>
                  <a:lnTo>
                    <a:pt x="1753" y="56"/>
                  </a:lnTo>
                  <a:lnTo>
                    <a:pt x="1754" y="114"/>
                  </a:lnTo>
                  <a:lnTo>
                    <a:pt x="1756" y="174"/>
                  </a:lnTo>
                  <a:lnTo>
                    <a:pt x="1760" y="238"/>
                  </a:lnTo>
                  <a:lnTo>
                    <a:pt x="1765" y="302"/>
                  </a:lnTo>
                  <a:lnTo>
                    <a:pt x="1771" y="367"/>
                  </a:lnTo>
                  <a:lnTo>
                    <a:pt x="1780" y="433"/>
                  </a:lnTo>
                  <a:lnTo>
                    <a:pt x="1791" y="494"/>
                  </a:lnTo>
                  <a:lnTo>
                    <a:pt x="1804" y="556"/>
                  </a:lnTo>
                  <a:lnTo>
                    <a:pt x="1818" y="614"/>
                  </a:lnTo>
                  <a:lnTo>
                    <a:pt x="1836" y="669"/>
                  </a:lnTo>
                  <a:lnTo>
                    <a:pt x="1854" y="718"/>
                  </a:lnTo>
                  <a:lnTo>
                    <a:pt x="1878" y="760"/>
                  </a:lnTo>
                  <a:lnTo>
                    <a:pt x="1902" y="796"/>
                  </a:lnTo>
                  <a:lnTo>
                    <a:pt x="1931" y="825"/>
                  </a:lnTo>
                  <a:lnTo>
                    <a:pt x="1962" y="844"/>
                  </a:lnTo>
                  <a:lnTo>
                    <a:pt x="2000" y="856"/>
                  </a:lnTo>
                  <a:lnTo>
                    <a:pt x="2038" y="858"/>
                  </a:lnTo>
                  <a:lnTo>
                    <a:pt x="2076" y="851"/>
                  </a:lnTo>
                  <a:lnTo>
                    <a:pt x="2113" y="838"/>
                  </a:lnTo>
                  <a:lnTo>
                    <a:pt x="2147" y="822"/>
                  </a:lnTo>
                  <a:lnTo>
                    <a:pt x="2180" y="802"/>
                  </a:lnTo>
                  <a:lnTo>
                    <a:pt x="2211" y="782"/>
                  </a:lnTo>
                  <a:lnTo>
                    <a:pt x="2240" y="764"/>
                  </a:lnTo>
                  <a:lnTo>
                    <a:pt x="2265" y="747"/>
                  </a:lnTo>
                  <a:lnTo>
                    <a:pt x="2320" y="722"/>
                  </a:lnTo>
                  <a:lnTo>
                    <a:pt x="2384" y="696"/>
                  </a:lnTo>
                  <a:lnTo>
                    <a:pt x="2454" y="673"/>
                  </a:lnTo>
                  <a:lnTo>
                    <a:pt x="2531" y="653"/>
                  </a:lnTo>
                  <a:lnTo>
                    <a:pt x="2609" y="640"/>
                  </a:lnTo>
                  <a:lnTo>
                    <a:pt x="2693" y="633"/>
                  </a:lnTo>
                  <a:lnTo>
                    <a:pt x="2774" y="636"/>
                  </a:lnTo>
                  <a:lnTo>
                    <a:pt x="2856" y="649"/>
                  </a:lnTo>
                  <a:lnTo>
                    <a:pt x="2954" y="674"/>
                  </a:lnTo>
                  <a:lnTo>
                    <a:pt x="3047" y="709"/>
                  </a:lnTo>
                  <a:lnTo>
                    <a:pt x="3136" y="751"/>
                  </a:lnTo>
                  <a:lnTo>
                    <a:pt x="3220" y="800"/>
                  </a:lnTo>
                  <a:lnTo>
                    <a:pt x="3298" y="856"/>
                  </a:lnTo>
                  <a:lnTo>
                    <a:pt x="3373" y="918"/>
                  </a:lnTo>
                  <a:lnTo>
                    <a:pt x="3440" y="985"/>
                  </a:lnTo>
                  <a:lnTo>
                    <a:pt x="3502" y="1056"/>
                  </a:lnTo>
                  <a:lnTo>
                    <a:pt x="3556" y="1133"/>
                  </a:lnTo>
                  <a:lnTo>
                    <a:pt x="3604" y="1213"/>
                  </a:lnTo>
                  <a:lnTo>
                    <a:pt x="3645" y="1296"/>
                  </a:lnTo>
                  <a:lnTo>
                    <a:pt x="3678" y="1384"/>
                  </a:lnTo>
                  <a:lnTo>
                    <a:pt x="3704" y="1473"/>
                  </a:lnTo>
                  <a:lnTo>
                    <a:pt x="3724" y="1567"/>
                  </a:lnTo>
                  <a:lnTo>
                    <a:pt x="3744" y="1665"/>
                  </a:lnTo>
                  <a:lnTo>
                    <a:pt x="3762" y="1769"/>
                  </a:lnTo>
                  <a:lnTo>
                    <a:pt x="3776" y="1871"/>
                  </a:lnTo>
                  <a:lnTo>
                    <a:pt x="3784" y="1974"/>
                  </a:lnTo>
                  <a:lnTo>
                    <a:pt x="3785" y="2078"/>
                  </a:lnTo>
                  <a:lnTo>
                    <a:pt x="3780" y="2182"/>
                  </a:lnTo>
                  <a:lnTo>
                    <a:pt x="3771" y="2284"/>
                  </a:lnTo>
                  <a:lnTo>
                    <a:pt x="3756" y="2380"/>
                  </a:lnTo>
                  <a:lnTo>
                    <a:pt x="3736" y="2473"/>
                  </a:lnTo>
                  <a:lnTo>
                    <a:pt x="3713" y="2560"/>
                  </a:lnTo>
                  <a:lnTo>
                    <a:pt x="3674" y="2671"/>
                  </a:lnTo>
                  <a:lnTo>
                    <a:pt x="3631" y="2774"/>
                  </a:lnTo>
                  <a:lnTo>
                    <a:pt x="3582" y="2873"/>
                  </a:lnTo>
                  <a:lnTo>
                    <a:pt x="3527" y="2964"/>
                  </a:lnTo>
                  <a:lnTo>
                    <a:pt x="3467" y="3049"/>
                  </a:lnTo>
                  <a:lnTo>
                    <a:pt x="3404" y="3129"/>
                  </a:lnTo>
                  <a:lnTo>
                    <a:pt x="3338" y="3204"/>
                  </a:lnTo>
                  <a:lnTo>
                    <a:pt x="3269" y="3271"/>
                  </a:lnTo>
                  <a:lnTo>
                    <a:pt x="3198" y="3334"/>
                  </a:lnTo>
                  <a:lnTo>
                    <a:pt x="3124" y="3393"/>
                  </a:lnTo>
                  <a:lnTo>
                    <a:pt x="3049" y="3445"/>
                  </a:lnTo>
                  <a:lnTo>
                    <a:pt x="2974" y="3493"/>
                  </a:lnTo>
                  <a:lnTo>
                    <a:pt x="2900" y="3536"/>
                  </a:lnTo>
                  <a:lnTo>
                    <a:pt x="2825" y="3576"/>
                  </a:lnTo>
                  <a:lnTo>
                    <a:pt x="2751" y="3611"/>
                  </a:lnTo>
                  <a:lnTo>
                    <a:pt x="2680" y="3640"/>
                  </a:lnTo>
                  <a:lnTo>
                    <a:pt x="2609" y="3667"/>
                  </a:lnTo>
                  <a:lnTo>
                    <a:pt x="2542" y="3689"/>
                  </a:lnTo>
                  <a:lnTo>
                    <a:pt x="2476" y="3709"/>
                  </a:lnTo>
                  <a:lnTo>
                    <a:pt x="2391" y="3727"/>
                  </a:lnTo>
                  <a:lnTo>
                    <a:pt x="2300" y="3738"/>
                  </a:lnTo>
                  <a:lnTo>
                    <a:pt x="2209" y="3742"/>
                  </a:lnTo>
                  <a:lnTo>
                    <a:pt x="2116" y="3740"/>
                  </a:lnTo>
                  <a:lnTo>
                    <a:pt x="2025" y="3733"/>
                  </a:lnTo>
                  <a:lnTo>
                    <a:pt x="1933" y="3720"/>
                  </a:lnTo>
                  <a:lnTo>
                    <a:pt x="1845" y="3704"/>
                  </a:lnTo>
                  <a:lnTo>
                    <a:pt x="1760" y="3682"/>
                  </a:lnTo>
                  <a:lnTo>
                    <a:pt x="1678" y="3660"/>
                  </a:lnTo>
                  <a:lnTo>
                    <a:pt x="1602" y="3634"/>
                  </a:lnTo>
                  <a:lnTo>
                    <a:pt x="1533" y="3607"/>
                  </a:lnTo>
                  <a:lnTo>
                    <a:pt x="1438" y="3565"/>
                  </a:lnTo>
                  <a:lnTo>
                    <a:pt x="1347" y="3518"/>
                  </a:lnTo>
                  <a:lnTo>
                    <a:pt x="1262" y="3469"/>
                  </a:lnTo>
                  <a:lnTo>
                    <a:pt x="1176" y="3416"/>
                  </a:lnTo>
                  <a:lnTo>
                    <a:pt x="1093" y="3364"/>
                  </a:lnTo>
                  <a:lnTo>
                    <a:pt x="1005" y="3309"/>
                  </a:lnTo>
                  <a:lnTo>
                    <a:pt x="913" y="3256"/>
                  </a:lnTo>
                  <a:lnTo>
                    <a:pt x="898" y="3247"/>
                  </a:lnTo>
                  <a:lnTo>
                    <a:pt x="880" y="3236"/>
                  </a:lnTo>
                  <a:lnTo>
                    <a:pt x="862" y="3225"/>
                  </a:lnTo>
                  <a:lnTo>
                    <a:pt x="842" y="3214"/>
                  </a:lnTo>
                  <a:lnTo>
                    <a:pt x="820" y="3204"/>
                  </a:lnTo>
                  <a:lnTo>
                    <a:pt x="798" y="3193"/>
                  </a:lnTo>
                  <a:lnTo>
                    <a:pt x="776" y="3184"/>
                  </a:lnTo>
                  <a:lnTo>
                    <a:pt x="753" y="3174"/>
                  </a:lnTo>
                  <a:lnTo>
                    <a:pt x="729" y="3167"/>
                  </a:lnTo>
                  <a:lnTo>
                    <a:pt x="705" y="3164"/>
                  </a:lnTo>
                  <a:lnTo>
                    <a:pt x="682" y="3162"/>
                  </a:lnTo>
                  <a:lnTo>
                    <a:pt x="658" y="3164"/>
                  </a:lnTo>
                  <a:lnTo>
                    <a:pt x="636" y="3169"/>
                  </a:lnTo>
                  <a:lnTo>
                    <a:pt x="613" y="3178"/>
                  </a:lnTo>
                  <a:lnTo>
                    <a:pt x="591" y="3193"/>
                  </a:lnTo>
                  <a:lnTo>
                    <a:pt x="571" y="3213"/>
                  </a:lnTo>
                  <a:lnTo>
                    <a:pt x="553" y="3236"/>
                  </a:lnTo>
                  <a:lnTo>
                    <a:pt x="534" y="3267"/>
                  </a:lnTo>
                  <a:lnTo>
                    <a:pt x="518" y="3304"/>
                  </a:lnTo>
                  <a:lnTo>
                    <a:pt x="504" y="3347"/>
                  </a:lnTo>
                  <a:lnTo>
                    <a:pt x="491" y="3396"/>
                  </a:lnTo>
                  <a:lnTo>
                    <a:pt x="482" y="3454"/>
                  </a:lnTo>
                  <a:lnTo>
                    <a:pt x="473" y="3522"/>
                  </a:lnTo>
                  <a:lnTo>
                    <a:pt x="467" y="3596"/>
                  </a:lnTo>
                  <a:lnTo>
                    <a:pt x="465" y="3680"/>
                  </a:lnTo>
                  <a:lnTo>
                    <a:pt x="465" y="3773"/>
                  </a:lnTo>
                  <a:lnTo>
                    <a:pt x="469" y="3876"/>
                  </a:lnTo>
                  <a:lnTo>
                    <a:pt x="382" y="3873"/>
                  </a:lnTo>
                  <a:lnTo>
                    <a:pt x="291" y="3865"/>
                  </a:lnTo>
                  <a:lnTo>
                    <a:pt x="200" y="3862"/>
                  </a:lnTo>
                  <a:lnTo>
                    <a:pt x="107" y="3862"/>
                  </a:lnTo>
                  <a:lnTo>
                    <a:pt x="16" y="3869"/>
                  </a:lnTo>
                  <a:lnTo>
                    <a:pt x="16" y="3840"/>
                  </a:lnTo>
                  <a:lnTo>
                    <a:pt x="11" y="3793"/>
                  </a:lnTo>
                  <a:lnTo>
                    <a:pt x="5" y="3740"/>
                  </a:lnTo>
                  <a:lnTo>
                    <a:pt x="2" y="3682"/>
                  </a:lnTo>
                  <a:lnTo>
                    <a:pt x="0" y="3618"/>
                  </a:lnTo>
                  <a:lnTo>
                    <a:pt x="0" y="3553"/>
                  </a:lnTo>
                  <a:lnTo>
                    <a:pt x="4" y="3484"/>
                  </a:lnTo>
                  <a:lnTo>
                    <a:pt x="9" y="3413"/>
                  </a:lnTo>
                  <a:lnTo>
                    <a:pt x="16" y="3342"/>
                  </a:lnTo>
                  <a:lnTo>
                    <a:pt x="29" y="3269"/>
                  </a:lnTo>
                  <a:lnTo>
                    <a:pt x="44" y="3196"/>
                  </a:lnTo>
                  <a:lnTo>
                    <a:pt x="64" y="3125"/>
                  </a:lnTo>
                  <a:lnTo>
                    <a:pt x="85" y="3056"/>
                  </a:lnTo>
                  <a:lnTo>
                    <a:pt x="113" y="2989"/>
                  </a:lnTo>
                  <a:lnTo>
                    <a:pt x="145" y="2925"/>
                  </a:lnTo>
                  <a:lnTo>
                    <a:pt x="182" y="2867"/>
                  </a:lnTo>
                  <a:lnTo>
                    <a:pt x="224" y="2813"/>
                  </a:lnTo>
                  <a:lnTo>
                    <a:pt x="271" y="2765"/>
                  </a:lnTo>
                  <a:lnTo>
                    <a:pt x="324" y="2724"/>
                  </a:lnTo>
                  <a:lnTo>
                    <a:pt x="382" y="2689"/>
                  </a:lnTo>
                  <a:lnTo>
                    <a:pt x="429" y="2667"/>
                  </a:lnTo>
                  <a:lnTo>
                    <a:pt x="474" y="2654"/>
                  </a:lnTo>
                  <a:lnTo>
                    <a:pt x="516" y="2649"/>
                  </a:lnTo>
                  <a:lnTo>
                    <a:pt x="556" y="2647"/>
                  </a:lnTo>
                  <a:lnTo>
                    <a:pt x="594" y="2653"/>
                  </a:lnTo>
                  <a:lnTo>
                    <a:pt x="633" y="2662"/>
                  </a:lnTo>
                  <a:lnTo>
                    <a:pt x="673" y="2673"/>
                  </a:lnTo>
                  <a:lnTo>
                    <a:pt x="714" y="2684"/>
                  </a:lnTo>
                  <a:lnTo>
                    <a:pt x="758" y="2698"/>
                  </a:lnTo>
                  <a:lnTo>
                    <a:pt x="805" y="2709"/>
                  </a:lnTo>
                  <a:lnTo>
                    <a:pt x="856" y="2720"/>
                  </a:lnTo>
                  <a:lnTo>
                    <a:pt x="971" y="2734"/>
                  </a:lnTo>
                  <a:lnTo>
                    <a:pt x="1082" y="2738"/>
                  </a:lnTo>
                  <a:lnTo>
                    <a:pt x="1189" y="2733"/>
                  </a:lnTo>
                  <a:lnTo>
                    <a:pt x="1291" y="2718"/>
                  </a:lnTo>
                  <a:lnTo>
                    <a:pt x="1387" y="2694"/>
                  </a:lnTo>
                  <a:lnTo>
                    <a:pt x="1478" y="2664"/>
                  </a:lnTo>
                  <a:lnTo>
                    <a:pt x="1562" y="2625"/>
                  </a:lnTo>
                  <a:lnTo>
                    <a:pt x="1640" y="2580"/>
                  </a:lnTo>
                  <a:lnTo>
                    <a:pt x="1711" y="2527"/>
                  </a:lnTo>
                  <a:lnTo>
                    <a:pt x="1773" y="2471"/>
                  </a:lnTo>
                  <a:lnTo>
                    <a:pt x="1827" y="2409"/>
                  </a:lnTo>
                  <a:lnTo>
                    <a:pt x="1873" y="2342"/>
                  </a:lnTo>
                  <a:lnTo>
                    <a:pt x="1909" y="2273"/>
                  </a:lnTo>
                  <a:lnTo>
                    <a:pt x="1931" y="2213"/>
                  </a:lnTo>
                  <a:lnTo>
                    <a:pt x="1947" y="2149"/>
                  </a:lnTo>
                  <a:lnTo>
                    <a:pt x="1962" y="2084"/>
                  </a:lnTo>
                  <a:lnTo>
                    <a:pt x="1973" y="1993"/>
                  </a:lnTo>
                  <a:lnTo>
                    <a:pt x="1971" y="1904"/>
                  </a:lnTo>
                  <a:lnTo>
                    <a:pt x="1962" y="1818"/>
                  </a:lnTo>
                  <a:lnTo>
                    <a:pt x="1942" y="1736"/>
                  </a:lnTo>
                  <a:lnTo>
                    <a:pt x="1916" y="1658"/>
                  </a:lnTo>
                  <a:lnTo>
                    <a:pt x="1884" y="1585"/>
                  </a:lnTo>
                  <a:lnTo>
                    <a:pt x="1845" y="1518"/>
                  </a:lnTo>
                  <a:lnTo>
                    <a:pt x="1804" y="1458"/>
                  </a:lnTo>
                  <a:lnTo>
                    <a:pt x="1760" y="1404"/>
                  </a:lnTo>
                  <a:lnTo>
                    <a:pt x="1714" y="1356"/>
                  </a:lnTo>
                  <a:lnTo>
                    <a:pt x="1669" y="1316"/>
                  </a:lnTo>
                  <a:lnTo>
                    <a:pt x="1618" y="1278"/>
                  </a:lnTo>
                  <a:lnTo>
                    <a:pt x="1564" y="1238"/>
                  </a:lnTo>
                  <a:lnTo>
                    <a:pt x="1513" y="1198"/>
                  </a:lnTo>
                  <a:lnTo>
                    <a:pt x="1464" y="1156"/>
                  </a:lnTo>
                  <a:lnTo>
                    <a:pt x="1422" y="1107"/>
                  </a:lnTo>
                  <a:lnTo>
                    <a:pt x="1387" y="1056"/>
                  </a:lnTo>
                  <a:lnTo>
                    <a:pt x="1358" y="1000"/>
                  </a:lnTo>
                  <a:lnTo>
                    <a:pt x="1334" y="938"/>
                  </a:lnTo>
                  <a:lnTo>
                    <a:pt x="1316" y="874"/>
                  </a:lnTo>
                  <a:lnTo>
                    <a:pt x="1300" y="807"/>
                  </a:lnTo>
                  <a:lnTo>
                    <a:pt x="1285" y="736"/>
                  </a:lnTo>
                  <a:lnTo>
                    <a:pt x="1273" y="664"/>
                  </a:lnTo>
                  <a:lnTo>
                    <a:pt x="1262" y="589"/>
                  </a:lnTo>
                  <a:lnTo>
                    <a:pt x="1260" y="585"/>
                  </a:lnTo>
                  <a:lnTo>
                    <a:pt x="1258" y="574"/>
                  </a:lnTo>
                  <a:lnTo>
                    <a:pt x="1256" y="553"/>
                  </a:lnTo>
                  <a:lnTo>
                    <a:pt x="1253" y="522"/>
                  </a:lnTo>
                  <a:lnTo>
                    <a:pt x="1251" y="485"/>
                  </a:lnTo>
                  <a:lnTo>
                    <a:pt x="1247" y="442"/>
                  </a:lnTo>
                  <a:lnTo>
                    <a:pt x="1244" y="394"/>
                  </a:lnTo>
                  <a:lnTo>
                    <a:pt x="1240" y="345"/>
                  </a:lnTo>
                  <a:lnTo>
                    <a:pt x="1236" y="293"/>
                  </a:lnTo>
                  <a:lnTo>
                    <a:pt x="1234" y="238"/>
                  </a:lnTo>
                  <a:lnTo>
                    <a:pt x="1234" y="185"/>
                  </a:lnTo>
                  <a:lnTo>
                    <a:pt x="1234" y="134"/>
                  </a:lnTo>
                  <a:lnTo>
                    <a:pt x="1236" y="85"/>
                  </a:lnTo>
                  <a:lnTo>
                    <a:pt x="1240" y="40"/>
                  </a:lnTo>
                  <a:lnTo>
                    <a:pt x="124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0">
                <a:cs typeface="B Nazanin" panose="00000400000000000000" pitchFamily="2" charset="-78"/>
              </a:endParaRPr>
            </a:p>
          </p:txBody>
        </p:sp>
        <p:sp>
          <p:nvSpPr>
            <p:cNvPr id="22" name="Freeform 9">
              <a:extLst>
                <a:ext uri="{FF2B5EF4-FFF2-40B4-BE49-F238E27FC236}">
                  <a16:creationId xmlns:a16="http://schemas.microsoft.com/office/drawing/2014/main" id="{E3DC2878-51F7-4827-919D-B6107838B984}"/>
                </a:ext>
              </a:extLst>
            </p:cNvPr>
            <p:cNvSpPr>
              <a:spLocks/>
            </p:cNvSpPr>
            <p:nvPr/>
          </p:nvSpPr>
          <p:spPr bwMode="auto">
            <a:xfrm>
              <a:off x="6861603" y="5302628"/>
              <a:ext cx="341536" cy="348078"/>
            </a:xfrm>
            <a:custGeom>
              <a:avLst/>
              <a:gdLst>
                <a:gd name="T0" fmla="*/ 987 w 1776"/>
                <a:gd name="T1" fmla="*/ 23 h 1881"/>
                <a:gd name="T2" fmla="*/ 994 w 1776"/>
                <a:gd name="T3" fmla="*/ 296 h 1881"/>
                <a:gd name="T4" fmla="*/ 994 w 1776"/>
                <a:gd name="T5" fmla="*/ 612 h 1881"/>
                <a:gd name="T6" fmla="*/ 1071 w 1776"/>
                <a:gd name="T7" fmla="*/ 663 h 1881"/>
                <a:gd name="T8" fmla="*/ 1145 w 1776"/>
                <a:gd name="T9" fmla="*/ 580 h 1881"/>
                <a:gd name="T10" fmla="*/ 1252 w 1776"/>
                <a:gd name="T11" fmla="*/ 490 h 1881"/>
                <a:gd name="T12" fmla="*/ 1380 w 1776"/>
                <a:gd name="T13" fmla="*/ 556 h 1881"/>
                <a:gd name="T14" fmla="*/ 1527 w 1776"/>
                <a:gd name="T15" fmla="*/ 729 h 1881"/>
                <a:gd name="T16" fmla="*/ 1634 w 1776"/>
                <a:gd name="T17" fmla="*/ 956 h 1881"/>
                <a:gd name="T18" fmla="*/ 1722 w 1776"/>
                <a:gd name="T19" fmla="*/ 1294 h 1881"/>
                <a:gd name="T20" fmla="*/ 1771 w 1776"/>
                <a:gd name="T21" fmla="*/ 1549 h 1881"/>
                <a:gd name="T22" fmla="*/ 1767 w 1776"/>
                <a:gd name="T23" fmla="*/ 1734 h 1881"/>
                <a:gd name="T24" fmla="*/ 1694 w 1776"/>
                <a:gd name="T25" fmla="*/ 1860 h 1881"/>
                <a:gd name="T26" fmla="*/ 1591 w 1776"/>
                <a:gd name="T27" fmla="*/ 1854 h 1881"/>
                <a:gd name="T28" fmla="*/ 1462 w 1776"/>
                <a:gd name="T29" fmla="*/ 1781 h 1881"/>
                <a:gd name="T30" fmla="*/ 1362 w 1776"/>
                <a:gd name="T31" fmla="*/ 1707 h 1881"/>
                <a:gd name="T32" fmla="*/ 1212 w 1776"/>
                <a:gd name="T33" fmla="*/ 1605 h 1881"/>
                <a:gd name="T34" fmla="*/ 1031 w 1776"/>
                <a:gd name="T35" fmla="*/ 1500 h 1881"/>
                <a:gd name="T36" fmla="*/ 989 w 1776"/>
                <a:gd name="T37" fmla="*/ 1327 h 1881"/>
                <a:gd name="T38" fmla="*/ 1014 w 1776"/>
                <a:gd name="T39" fmla="*/ 1176 h 1881"/>
                <a:gd name="T40" fmla="*/ 989 w 1776"/>
                <a:gd name="T41" fmla="*/ 1036 h 1881"/>
                <a:gd name="T42" fmla="*/ 1034 w 1776"/>
                <a:gd name="T43" fmla="*/ 858 h 1881"/>
                <a:gd name="T44" fmla="*/ 1009 w 1776"/>
                <a:gd name="T45" fmla="*/ 776 h 1881"/>
                <a:gd name="T46" fmla="*/ 891 w 1776"/>
                <a:gd name="T47" fmla="*/ 720 h 1881"/>
                <a:gd name="T48" fmla="*/ 787 w 1776"/>
                <a:gd name="T49" fmla="*/ 770 h 1881"/>
                <a:gd name="T50" fmla="*/ 740 w 1776"/>
                <a:gd name="T51" fmla="*/ 874 h 1881"/>
                <a:gd name="T52" fmla="*/ 778 w 1776"/>
                <a:gd name="T53" fmla="*/ 1021 h 1881"/>
                <a:gd name="T54" fmla="*/ 754 w 1776"/>
                <a:gd name="T55" fmla="*/ 1149 h 1881"/>
                <a:gd name="T56" fmla="*/ 767 w 1776"/>
                <a:gd name="T57" fmla="*/ 1292 h 1881"/>
                <a:gd name="T58" fmla="*/ 783 w 1776"/>
                <a:gd name="T59" fmla="*/ 1432 h 1881"/>
                <a:gd name="T60" fmla="*/ 540 w 1776"/>
                <a:gd name="T61" fmla="*/ 1621 h 1881"/>
                <a:gd name="T62" fmla="*/ 371 w 1776"/>
                <a:gd name="T63" fmla="*/ 1736 h 1881"/>
                <a:gd name="T64" fmla="*/ 252 w 1776"/>
                <a:gd name="T65" fmla="*/ 1827 h 1881"/>
                <a:gd name="T66" fmla="*/ 143 w 1776"/>
                <a:gd name="T67" fmla="*/ 1881 h 1881"/>
                <a:gd name="T68" fmla="*/ 47 w 1776"/>
                <a:gd name="T69" fmla="*/ 1832 h 1881"/>
                <a:gd name="T70" fmla="*/ 3 w 1776"/>
                <a:gd name="T71" fmla="*/ 1690 h 1881"/>
                <a:gd name="T72" fmla="*/ 5 w 1776"/>
                <a:gd name="T73" fmla="*/ 1512 h 1881"/>
                <a:gd name="T74" fmla="*/ 47 w 1776"/>
                <a:gd name="T75" fmla="*/ 1285 h 1881"/>
                <a:gd name="T76" fmla="*/ 162 w 1776"/>
                <a:gd name="T77" fmla="*/ 912 h 1881"/>
                <a:gd name="T78" fmla="*/ 311 w 1776"/>
                <a:gd name="T79" fmla="*/ 656 h 1881"/>
                <a:gd name="T80" fmla="*/ 378 w 1776"/>
                <a:gd name="T81" fmla="*/ 563 h 1881"/>
                <a:gd name="T82" fmla="*/ 471 w 1776"/>
                <a:gd name="T83" fmla="*/ 492 h 1881"/>
                <a:gd name="T84" fmla="*/ 582 w 1776"/>
                <a:gd name="T85" fmla="*/ 538 h 1881"/>
                <a:gd name="T86" fmla="*/ 638 w 1776"/>
                <a:gd name="T87" fmla="*/ 660 h 1881"/>
                <a:gd name="T88" fmla="*/ 674 w 1776"/>
                <a:gd name="T89" fmla="*/ 716 h 1881"/>
                <a:gd name="T90" fmla="*/ 694 w 1776"/>
                <a:gd name="T91" fmla="*/ 690 h 1881"/>
                <a:gd name="T92" fmla="*/ 774 w 1776"/>
                <a:gd name="T93" fmla="*/ 632 h 1881"/>
                <a:gd name="T94" fmla="*/ 816 w 1776"/>
                <a:gd name="T95" fmla="*/ 461 h 1881"/>
                <a:gd name="T96" fmla="*/ 811 w 1776"/>
                <a:gd name="T97" fmla="*/ 185 h 1881"/>
                <a:gd name="T98" fmla="*/ 829 w 1776"/>
                <a:gd name="T99" fmla="*/ 16 h 1881"/>
                <a:gd name="T100" fmla="*/ 914 w 1776"/>
                <a:gd name="T101" fmla="*/ 0 h 1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76" h="1881">
                  <a:moveTo>
                    <a:pt x="914" y="0"/>
                  </a:moveTo>
                  <a:lnTo>
                    <a:pt x="940" y="3"/>
                  </a:lnTo>
                  <a:lnTo>
                    <a:pt x="965" y="10"/>
                  </a:lnTo>
                  <a:lnTo>
                    <a:pt x="987" y="23"/>
                  </a:lnTo>
                  <a:lnTo>
                    <a:pt x="991" y="81"/>
                  </a:lnTo>
                  <a:lnTo>
                    <a:pt x="994" y="147"/>
                  </a:lnTo>
                  <a:lnTo>
                    <a:pt x="994" y="220"/>
                  </a:lnTo>
                  <a:lnTo>
                    <a:pt x="994" y="296"/>
                  </a:lnTo>
                  <a:lnTo>
                    <a:pt x="994" y="376"/>
                  </a:lnTo>
                  <a:lnTo>
                    <a:pt x="994" y="458"/>
                  </a:lnTo>
                  <a:lnTo>
                    <a:pt x="994" y="536"/>
                  </a:lnTo>
                  <a:lnTo>
                    <a:pt x="994" y="612"/>
                  </a:lnTo>
                  <a:lnTo>
                    <a:pt x="1020" y="629"/>
                  </a:lnTo>
                  <a:lnTo>
                    <a:pt x="1040" y="641"/>
                  </a:lnTo>
                  <a:lnTo>
                    <a:pt x="1056" y="652"/>
                  </a:lnTo>
                  <a:lnTo>
                    <a:pt x="1071" y="663"/>
                  </a:lnTo>
                  <a:lnTo>
                    <a:pt x="1085" y="674"/>
                  </a:lnTo>
                  <a:lnTo>
                    <a:pt x="1100" y="689"/>
                  </a:lnTo>
                  <a:lnTo>
                    <a:pt x="1122" y="629"/>
                  </a:lnTo>
                  <a:lnTo>
                    <a:pt x="1145" y="580"/>
                  </a:lnTo>
                  <a:lnTo>
                    <a:pt x="1171" y="543"/>
                  </a:lnTo>
                  <a:lnTo>
                    <a:pt x="1196" y="516"/>
                  </a:lnTo>
                  <a:lnTo>
                    <a:pt x="1223" y="498"/>
                  </a:lnTo>
                  <a:lnTo>
                    <a:pt x="1252" y="490"/>
                  </a:lnTo>
                  <a:lnTo>
                    <a:pt x="1282" y="494"/>
                  </a:lnTo>
                  <a:lnTo>
                    <a:pt x="1314" y="505"/>
                  </a:lnTo>
                  <a:lnTo>
                    <a:pt x="1345" y="525"/>
                  </a:lnTo>
                  <a:lnTo>
                    <a:pt x="1380" y="556"/>
                  </a:lnTo>
                  <a:lnTo>
                    <a:pt x="1414" y="594"/>
                  </a:lnTo>
                  <a:lnTo>
                    <a:pt x="1451" y="640"/>
                  </a:lnTo>
                  <a:lnTo>
                    <a:pt x="1491" y="683"/>
                  </a:lnTo>
                  <a:lnTo>
                    <a:pt x="1527" y="729"/>
                  </a:lnTo>
                  <a:lnTo>
                    <a:pt x="1558" y="778"/>
                  </a:lnTo>
                  <a:lnTo>
                    <a:pt x="1585" y="832"/>
                  </a:lnTo>
                  <a:lnTo>
                    <a:pt x="1611" y="890"/>
                  </a:lnTo>
                  <a:lnTo>
                    <a:pt x="1634" y="956"/>
                  </a:lnTo>
                  <a:lnTo>
                    <a:pt x="1656" y="1027"/>
                  </a:lnTo>
                  <a:lnTo>
                    <a:pt x="1678" y="1107"/>
                  </a:lnTo>
                  <a:lnTo>
                    <a:pt x="1700" y="1196"/>
                  </a:lnTo>
                  <a:lnTo>
                    <a:pt x="1722" y="1294"/>
                  </a:lnTo>
                  <a:lnTo>
                    <a:pt x="1747" y="1403"/>
                  </a:lnTo>
                  <a:lnTo>
                    <a:pt x="1756" y="1450"/>
                  </a:lnTo>
                  <a:lnTo>
                    <a:pt x="1765" y="1500"/>
                  </a:lnTo>
                  <a:lnTo>
                    <a:pt x="1771" y="1549"/>
                  </a:lnTo>
                  <a:lnTo>
                    <a:pt x="1774" y="1598"/>
                  </a:lnTo>
                  <a:lnTo>
                    <a:pt x="1776" y="1645"/>
                  </a:lnTo>
                  <a:lnTo>
                    <a:pt x="1774" y="1690"/>
                  </a:lnTo>
                  <a:lnTo>
                    <a:pt x="1767" y="1734"/>
                  </a:lnTo>
                  <a:lnTo>
                    <a:pt x="1756" y="1774"/>
                  </a:lnTo>
                  <a:lnTo>
                    <a:pt x="1742" y="1809"/>
                  </a:lnTo>
                  <a:lnTo>
                    <a:pt x="1722" y="1838"/>
                  </a:lnTo>
                  <a:lnTo>
                    <a:pt x="1694" y="1860"/>
                  </a:lnTo>
                  <a:lnTo>
                    <a:pt x="1674" y="1869"/>
                  </a:lnTo>
                  <a:lnTo>
                    <a:pt x="1649" y="1869"/>
                  </a:lnTo>
                  <a:lnTo>
                    <a:pt x="1622" y="1863"/>
                  </a:lnTo>
                  <a:lnTo>
                    <a:pt x="1591" y="1854"/>
                  </a:lnTo>
                  <a:lnTo>
                    <a:pt x="1558" y="1840"/>
                  </a:lnTo>
                  <a:lnTo>
                    <a:pt x="1527" y="1821"/>
                  </a:lnTo>
                  <a:lnTo>
                    <a:pt x="1494" y="1801"/>
                  </a:lnTo>
                  <a:lnTo>
                    <a:pt x="1462" y="1781"/>
                  </a:lnTo>
                  <a:lnTo>
                    <a:pt x="1432" y="1760"/>
                  </a:lnTo>
                  <a:lnTo>
                    <a:pt x="1405" y="1740"/>
                  </a:lnTo>
                  <a:lnTo>
                    <a:pt x="1382" y="1723"/>
                  </a:lnTo>
                  <a:lnTo>
                    <a:pt x="1362" y="1707"/>
                  </a:lnTo>
                  <a:lnTo>
                    <a:pt x="1347" y="1696"/>
                  </a:lnTo>
                  <a:lnTo>
                    <a:pt x="1305" y="1663"/>
                  </a:lnTo>
                  <a:lnTo>
                    <a:pt x="1260" y="1632"/>
                  </a:lnTo>
                  <a:lnTo>
                    <a:pt x="1212" y="1605"/>
                  </a:lnTo>
                  <a:lnTo>
                    <a:pt x="1163" y="1580"/>
                  </a:lnTo>
                  <a:lnTo>
                    <a:pt x="1114" y="1554"/>
                  </a:lnTo>
                  <a:lnTo>
                    <a:pt x="1071" y="1527"/>
                  </a:lnTo>
                  <a:lnTo>
                    <a:pt x="1031" y="1500"/>
                  </a:lnTo>
                  <a:lnTo>
                    <a:pt x="1000" y="1469"/>
                  </a:lnTo>
                  <a:lnTo>
                    <a:pt x="987" y="1420"/>
                  </a:lnTo>
                  <a:lnTo>
                    <a:pt x="985" y="1372"/>
                  </a:lnTo>
                  <a:lnTo>
                    <a:pt x="989" y="1327"/>
                  </a:lnTo>
                  <a:lnTo>
                    <a:pt x="996" y="1285"/>
                  </a:lnTo>
                  <a:lnTo>
                    <a:pt x="1003" y="1247"/>
                  </a:lnTo>
                  <a:lnTo>
                    <a:pt x="1011" y="1212"/>
                  </a:lnTo>
                  <a:lnTo>
                    <a:pt x="1014" y="1176"/>
                  </a:lnTo>
                  <a:lnTo>
                    <a:pt x="1009" y="1143"/>
                  </a:lnTo>
                  <a:lnTo>
                    <a:pt x="1002" y="1114"/>
                  </a:lnTo>
                  <a:lnTo>
                    <a:pt x="994" y="1089"/>
                  </a:lnTo>
                  <a:lnTo>
                    <a:pt x="989" y="1036"/>
                  </a:lnTo>
                  <a:lnTo>
                    <a:pt x="992" y="985"/>
                  </a:lnTo>
                  <a:lnTo>
                    <a:pt x="1003" y="938"/>
                  </a:lnTo>
                  <a:lnTo>
                    <a:pt x="1018" y="896"/>
                  </a:lnTo>
                  <a:lnTo>
                    <a:pt x="1034" y="858"/>
                  </a:lnTo>
                  <a:lnTo>
                    <a:pt x="1051" y="825"/>
                  </a:lnTo>
                  <a:lnTo>
                    <a:pt x="1040" y="810"/>
                  </a:lnTo>
                  <a:lnTo>
                    <a:pt x="1025" y="794"/>
                  </a:lnTo>
                  <a:lnTo>
                    <a:pt x="1009" y="776"/>
                  </a:lnTo>
                  <a:lnTo>
                    <a:pt x="989" y="758"/>
                  </a:lnTo>
                  <a:lnTo>
                    <a:pt x="963" y="743"/>
                  </a:lnTo>
                  <a:lnTo>
                    <a:pt x="931" y="729"/>
                  </a:lnTo>
                  <a:lnTo>
                    <a:pt x="891" y="720"/>
                  </a:lnTo>
                  <a:lnTo>
                    <a:pt x="856" y="732"/>
                  </a:lnTo>
                  <a:lnTo>
                    <a:pt x="829" y="743"/>
                  </a:lnTo>
                  <a:lnTo>
                    <a:pt x="805" y="756"/>
                  </a:lnTo>
                  <a:lnTo>
                    <a:pt x="787" y="770"/>
                  </a:lnTo>
                  <a:lnTo>
                    <a:pt x="769" y="789"/>
                  </a:lnTo>
                  <a:lnTo>
                    <a:pt x="751" y="810"/>
                  </a:lnTo>
                  <a:lnTo>
                    <a:pt x="727" y="840"/>
                  </a:lnTo>
                  <a:lnTo>
                    <a:pt x="740" y="874"/>
                  </a:lnTo>
                  <a:lnTo>
                    <a:pt x="752" y="909"/>
                  </a:lnTo>
                  <a:lnTo>
                    <a:pt x="765" y="945"/>
                  </a:lnTo>
                  <a:lnTo>
                    <a:pt x="774" y="983"/>
                  </a:lnTo>
                  <a:lnTo>
                    <a:pt x="778" y="1021"/>
                  </a:lnTo>
                  <a:lnTo>
                    <a:pt x="776" y="1056"/>
                  </a:lnTo>
                  <a:lnTo>
                    <a:pt x="769" y="1089"/>
                  </a:lnTo>
                  <a:lnTo>
                    <a:pt x="762" y="1120"/>
                  </a:lnTo>
                  <a:lnTo>
                    <a:pt x="754" y="1149"/>
                  </a:lnTo>
                  <a:lnTo>
                    <a:pt x="752" y="1183"/>
                  </a:lnTo>
                  <a:lnTo>
                    <a:pt x="754" y="1220"/>
                  </a:lnTo>
                  <a:lnTo>
                    <a:pt x="760" y="1256"/>
                  </a:lnTo>
                  <a:lnTo>
                    <a:pt x="767" y="1292"/>
                  </a:lnTo>
                  <a:lnTo>
                    <a:pt x="774" y="1330"/>
                  </a:lnTo>
                  <a:lnTo>
                    <a:pt x="782" y="1365"/>
                  </a:lnTo>
                  <a:lnTo>
                    <a:pt x="785" y="1400"/>
                  </a:lnTo>
                  <a:lnTo>
                    <a:pt x="783" y="1432"/>
                  </a:lnTo>
                  <a:lnTo>
                    <a:pt x="774" y="1461"/>
                  </a:lnTo>
                  <a:lnTo>
                    <a:pt x="760" y="1489"/>
                  </a:lnTo>
                  <a:lnTo>
                    <a:pt x="651" y="1556"/>
                  </a:lnTo>
                  <a:lnTo>
                    <a:pt x="540" y="1621"/>
                  </a:lnTo>
                  <a:lnTo>
                    <a:pt x="431" y="1689"/>
                  </a:lnTo>
                  <a:lnTo>
                    <a:pt x="416" y="1700"/>
                  </a:lnTo>
                  <a:lnTo>
                    <a:pt x="396" y="1716"/>
                  </a:lnTo>
                  <a:lnTo>
                    <a:pt x="371" y="1736"/>
                  </a:lnTo>
                  <a:lnTo>
                    <a:pt x="343" y="1758"/>
                  </a:lnTo>
                  <a:lnTo>
                    <a:pt x="314" y="1781"/>
                  </a:lnTo>
                  <a:lnTo>
                    <a:pt x="283" y="1805"/>
                  </a:lnTo>
                  <a:lnTo>
                    <a:pt x="252" y="1827"/>
                  </a:lnTo>
                  <a:lnTo>
                    <a:pt x="222" y="1847"/>
                  </a:lnTo>
                  <a:lnTo>
                    <a:pt x="192" y="1863"/>
                  </a:lnTo>
                  <a:lnTo>
                    <a:pt x="167" y="1874"/>
                  </a:lnTo>
                  <a:lnTo>
                    <a:pt x="143" y="1881"/>
                  </a:lnTo>
                  <a:lnTo>
                    <a:pt x="123" y="1880"/>
                  </a:lnTo>
                  <a:lnTo>
                    <a:pt x="92" y="1872"/>
                  </a:lnTo>
                  <a:lnTo>
                    <a:pt x="69" y="1856"/>
                  </a:lnTo>
                  <a:lnTo>
                    <a:pt x="47" y="1832"/>
                  </a:lnTo>
                  <a:lnTo>
                    <a:pt x="31" y="1803"/>
                  </a:lnTo>
                  <a:lnTo>
                    <a:pt x="18" y="1769"/>
                  </a:lnTo>
                  <a:lnTo>
                    <a:pt x="9" y="1730"/>
                  </a:lnTo>
                  <a:lnTo>
                    <a:pt x="3" y="1690"/>
                  </a:lnTo>
                  <a:lnTo>
                    <a:pt x="0" y="1647"/>
                  </a:lnTo>
                  <a:lnTo>
                    <a:pt x="0" y="1601"/>
                  </a:lnTo>
                  <a:lnTo>
                    <a:pt x="2" y="1558"/>
                  </a:lnTo>
                  <a:lnTo>
                    <a:pt x="5" y="1512"/>
                  </a:lnTo>
                  <a:lnTo>
                    <a:pt x="9" y="1470"/>
                  </a:lnTo>
                  <a:lnTo>
                    <a:pt x="16" y="1429"/>
                  </a:lnTo>
                  <a:lnTo>
                    <a:pt x="23" y="1392"/>
                  </a:lnTo>
                  <a:lnTo>
                    <a:pt x="47" y="1285"/>
                  </a:lnTo>
                  <a:lnTo>
                    <a:pt x="72" y="1183"/>
                  </a:lnTo>
                  <a:lnTo>
                    <a:pt x="100" y="1087"/>
                  </a:lnTo>
                  <a:lnTo>
                    <a:pt x="129" y="996"/>
                  </a:lnTo>
                  <a:lnTo>
                    <a:pt x="162" y="912"/>
                  </a:lnTo>
                  <a:lnTo>
                    <a:pt x="194" y="834"/>
                  </a:lnTo>
                  <a:lnTo>
                    <a:pt x="231" y="767"/>
                  </a:lnTo>
                  <a:lnTo>
                    <a:pt x="269" y="707"/>
                  </a:lnTo>
                  <a:lnTo>
                    <a:pt x="311" y="656"/>
                  </a:lnTo>
                  <a:lnTo>
                    <a:pt x="327" y="634"/>
                  </a:lnTo>
                  <a:lnTo>
                    <a:pt x="343" y="610"/>
                  </a:lnTo>
                  <a:lnTo>
                    <a:pt x="360" y="587"/>
                  </a:lnTo>
                  <a:lnTo>
                    <a:pt x="378" y="563"/>
                  </a:lnTo>
                  <a:lnTo>
                    <a:pt x="398" y="541"/>
                  </a:lnTo>
                  <a:lnTo>
                    <a:pt x="420" y="521"/>
                  </a:lnTo>
                  <a:lnTo>
                    <a:pt x="443" y="505"/>
                  </a:lnTo>
                  <a:lnTo>
                    <a:pt x="471" y="492"/>
                  </a:lnTo>
                  <a:lnTo>
                    <a:pt x="502" y="487"/>
                  </a:lnTo>
                  <a:lnTo>
                    <a:pt x="534" y="489"/>
                  </a:lnTo>
                  <a:lnTo>
                    <a:pt x="562" y="510"/>
                  </a:lnTo>
                  <a:lnTo>
                    <a:pt x="582" y="538"/>
                  </a:lnTo>
                  <a:lnTo>
                    <a:pt x="596" y="567"/>
                  </a:lnTo>
                  <a:lnTo>
                    <a:pt x="611" y="598"/>
                  </a:lnTo>
                  <a:lnTo>
                    <a:pt x="623" y="629"/>
                  </a:lnTo>
                  <a:lnTo>
                    <a:pt x="638" y="660"/>
                  </a:lnTo>
                  <a:lnTo>
                    <a:pt x="654" y="689"/>
                  </a:lnTo>
                  <a:lnTo>
                    <a:pt x="672" y="712"/>
                  </a:lnTo>
                  <a:lnTo>
                    <a:pt x="671" y="716"/>
                  </a:lnTo>
                  <a:lnTo>
                    <a:pt x="674" y="716"/>
                  </a:lnTo>
                  <a:lnTo>
                    <a:pt x="672" y="712"/>
                  </a:lnTo>
                  <a:lnTo>
                    <a:pt x="672" y="710"/>
                  </a:lnTo>
                  <a:lnTo>
                    <a:pt x="682" y="701"/>
                  </a:lnTo>
                  <a:lnTo>
                    <a:pt x="694" y="690"/>
                  </a:lnTo>
                  <a:lnTo>
                    <a:pt x="711" y="676"/>
                  </a:lnTo>
                  <a:lnTo>
                    <a:pt x="731" y="661"/>
                  </a:lnTo>
                  <a:lnTo>
                    <a:pt x="752" y="645"/>
                  </a:lnTo>
                  <a:lnTo>
                    <a:pt x="774" y="632"/>
                  </a:lnTo>
                  <a:lnTo>
                    <a:pt x="796" y="620"/>
                  </a:lnTo>
                  <a:lnTo>
                    <a:pt x="814" y="612"/>
                  </a:lnTo>
                  <a:lnTo>
                    <a:pt x="816" y="534"/>
                  </a:lnTo>
                  <a:lnTo>
                    <a:pt x="816" y="461"/>
                  </a:lnTo>
                  <a:lnTo>
                    <a:pt x="814" y="394"/>
                  </a:lnTo>
                  <a:lnTo>
                    <a:pt x="812" y="327"/>
                  </a:lnTo>
                  <a:lnTo>
                    <a:pt x="812" y="258"/>
                  </a:lnTo>
                  <a:lnTo>
                    <a:pt x="811" y="185"/>
                  </a:lnTo>
                  <a:lnTo>
                    <a:pt x="812" y="107"/>
                  </a:lnTo>
                  <a:lnTo>
                    <a:pt x="814" y="20"/>
                  </a:lnTo>
                  <a:lnTo>
                    <a:pt x="818" y="20"/>
                  </a:lnTo>
                  <a:lnTo>
                    <a:pt x="829" y="16"/>
                  </a:lnTo>
                  <a:lnTo>
                    <a:pt x="845" y="10"/>
                  </a:lnTo>
                  <a:lnTo>
                    <a:pt x="865" y="5"/>
                  </a:lnTo>
                  <a:lnTo>
                    <a:pt x="889" y="1"/>
                  </a:lnTo>
                  <a:lnTo>
                    <a:pt x="914"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0">
                <a:cs typeface="B Nazanin" panose="00000400000000000000" pitchFamily="2" charset="-78"/>
              </a:endParaRPr>
            </a:p>
          </p:txBody>
        </p:sp>
      </p:grpSp>
      <p:pic>
        <p:nvPicPr>
          <p:cNvPr id="23" name="Picture Placeholder 22">
            <a:extLst>
              <a:ext uri="{FF2B5EF4-FFF2-40B4-BE49-F238E27FC236}">
                <a16:creationId xmlns:a16="http://schemas.microsoft.com/office/drawing/2014/main" id="{2696807F-496E-C269-E94D-CB494F7295AB}"/>
              </a:ext>
            </a:extLst>
          </p:cNvPr>
          <p:cNvPicPr>
            <a:picLocks noGrp="1" noChangeAspect="1"/>
          </p:cNvPicPr>
          <p:nvPr>
            <p:ph type="pic" sz="quarter" idx="42"/>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87188525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Up Arrow 3">
            <a:extLst>
              <a:ext uri="{FF2B5EF4-FFF2-40B4-BE49-F238E27FC236}">
                <a16:creationId xmlns:a16="http://schemas.microsoft.com/office/drawing/2014/main" id="{C763C578-A53B-48F6-83F0-3CF1011A1D40}"/>
              </a:ext>
            </a:extLst>
          </p:cNvPr>
          <p:cNvSpPr/>
          <p:nvPr/>
        </p:nvSpPr>
        <p:spPr>
          <a:xfrm>
            <a:off x="10011332" y="2218067"/>
            <a:ext cx="1215499" cy="1562784"/>
          </a:xfrm>
          <a:prstGeom prst="upArrow">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cs typeface="B Nazanin" panose="00000400000000000000" pitchFamily="2" charset="-78"/>
            </a:endParaRPr>
          </a:p>
        </p:txBody>
      </p:sp>
      <p:sp>
        <p:nvSpPr>
          <p:cNvPr id="4" name="Up Arrow 4">
            <a:extLst>
              <a:ext uri="{FF2B5EF4-FFF2-40B4-BE49-F238E27FC236}">
                <a16:creationId xmlns:a16="http://schemas.microsoft.com/office/drawing/2014/main" id="{7F0B1EF4-B711-4A9D-BC21-B4A0EDF3FF53}"/>
              </a:ext>
            </a:extLst>
          </p:cNvPr>
          <p:cNvSpPr/>
          <p:nvPr/>
        </p:nvSpPr>
        <p:spPr>
          <a:xfrm rot="10800000">
            <a:off x="10011332" y="4162283"/>
            <a:ext cx="1215499" cy="1562784"/>
          </a:xfrm>
          <a:prstGeom prst="upArrow">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2"/>
              </a:solidFill>
              <a:cs typeface="B Nazanin" panose="00000400000000000000" pitchFamily="2" charset="-78"/>
            </a:endParaRPr>
          </a:p>
        </p:txBody>
      </p:sp>
      <p:sp>
        <p:nvSpPr>
          <p:cNvPr id="5" name="TextBox 4">
            <a:extLst>
              <a:ext uri="{FF2B5EF4-FFF2-40B4-BE49-F238E27FC236}">
                <a16:creationId xmlns:a16="http://schemas.microsoft.com/office/drawing/2014/main" id="{9C936D3B-20C0-4DA4-A542-258DF6E035CD}"/>
              </a:ext>
            </a:extLst>
          </p:cNvPr>
          <p:cNvSpPr txBox="1"/>
          <p:nvPr/>
        </p:nvSpPr>
        <p:spPr>
          <a:xfrm>
            <a:off x="8620429" y="3120218"/>
            <a:ext cx="936104" cy="461665"/>
          </a:xfrm>
          <a:prstGeom prst="rect">
            <a:avLst/>
          </a:prstGeom>
          <a:noFill/>
        </p:spPr>
        <p:txBody>
          <a:bodyPr wrap="square" rtlCol="0" anchor="ctr">
            <a:spAutoFit/>
          </a:bodyPr>
          <a:lstStyle/>
          <a:p>
            <a:pPr algn="ctr"/>
            <a:r>
              <a:rPr lang="en-US" altLang="ko-KR" sz="2400" b="1" dirty="0">
                <a:solidFill>
                  <a:schemeClr val="accent1"/>
                </a:solidFill>
                <a:cs typeface="B Nazanin" panose="00000400000000000000" pitchFamily="2" charset="-78"/>
              </a:rPr>
              <a:t>50%</a:t>
            </a:r>
            <a:endParaRPr lang="ko-KR" altLang="en-US" sz="2400" b="1" dirty="0">
              <a:solidFill>
                <a:schemeClr val="accent1"/>
              </a:solidFill>
              <a:cs typeface="B Nazanin" panose="00000400000000000000" pitchFamily="2" charset="-78"/>
            </a:endParaRPr>
          </a:p>
        </p:txBody>
      </p:sp>
      <p:sp>
        <p:nvSpPr>
          <p:cNvPr id="6" name="TextBox 5">
            <a:extLst>
              <a:ext uri="{FF2B5EF4-FFF2-40B4-BE49-F238E27FC236}">
                <a16:creationId xmlns:a16="http://schemas.microsoft.com/office/drawing/2014/main" id="{633C8611-CBF0-4A16-8DE8-ED182A13C676}"/>
              </a:ext>
            </a:extLst>
          </p:cNvPr>
          <p:cNvSpPr txBox="1"/>
          <p:nvPr/>
        </p:nvSpPr>
        <p:spPr>
          <a:xfrm>
            <a:off x="8620429" y="4322599"/>
            <a:ext cx="936104" cy="461665"/>
          </a:xfrm>
          <a:prstGeom prst="rect">
            <a:avLst/>
          </a:prstGeom>
          <a:noFill/>
        </p:spPr>
        <p:txBody>
          <a:bodyPr wrap="square" rtlCol="0" anchor="ctr">
            <a:spAutoFit/>
          </a:bodyPr>
          <a:lstStyle/>
          <a:p>
            <a:pPr algn="ctr"/>
            <a:r>
              <a:rPr lang="en-US" altLang="ko-KR" sz="2400" b="1" dirty="0">
                <a:solidFill>
                  <a:schemeClr val="accent2"/>
                </a:solidFill>
                <a:cs typeface="B Nazanin" panose="00000400000000000000" pitchFamily="2" charset="-78"/>
              </a:rPr>
              <a:t>18%</a:t>
            </a:r>
            <a:endParaRPr lang="ko-KR" altLang="en-US" sz="2400" b="1" dirty="0">
              <a:solidFill>
                <a:schemeClr val="accent2"/>
              </a:solidFill>
              <a:cs typeface="B Nazanin" panose="00000400000000000000" pitchFamily="2" charset="-78"/>
            </a:endParaRPr>
          </a:p>
        </p:txBody>
      </p:sp>
      <p:sp>
        <p:nvSpPr>
          <p:cNvPr id="7" name="TextBox 6">
            <a:extLst>
              <a:ext uri="{FF2B5EF4-FFF2-40B4-BE49-F238E27FC236}">
                <a16:creationId xmlns:a16="http://schemas.microsoft.com/office/drawing/2014/main" id="{FDA4D7E5-23C8-4310-A24B-C09DEC1CEA3D}"/>
              </a:ext>
            </a:extLst>
          </p:cNvPr>
          <p:cNvSpPr txBox="1"/>
          <p:nvPr/>
        </p:nvSpPr>
        <p:spPr>
          <a:xfrm>
            <a:off x="8323329" y="2193561"/>
            <a:ext cx="1530304" cy="276999"/>
          </a:xfrm>
          <a:prstGeom prst="rect">
            <a:avLst/>
          </a:prstGeom>
          <a:noFill/>
        </p:spPr>
        <p:txBody>
          <a:bodyPr wrap="square" rtlCol="0">
            <a:spAutoFit/>
          </a:bodyPr>
          <a:lstStyle/>
          <a:p>
            <a:pPr algn="ctr"/>
            <a:r>
              <a:rPr lang="fa-IR" altLang="ko-KR" sz="1200" b="1" dirty="0">
                <a:solidFill>
                  <a:schemeClr val="accent1"/>
                </a:solidFill>
                <a:cs typeface="B Nazanin" panose="00000400000000000000" pitchFamily="2" charset="-78"/>
              </a:rPr>
              <a:t>متن شما در اینجا</a:t>
            </a:r>
            <a:endParaRPr lang="ko-KR" altLang="en-US" sz="1200" b="1" dirty="0">
              <a:solidFill>
                <a:schemeClr val="accent1"/>
              </a:solidFill>
              <a:cs typeface="B Nazanin" panose="00000400000000000000" pitchFamily="2" charset="-78"/>
            </a:endParaRPr>
          </a:p>
        </p:txBody>
      </p:sp>
      <p:sp>
        <p:nvSpPr>
          <p:cNvPr id="8" name="TextBox 7">
            <a:extLst>
              <a:ext uri="{FF2B5EF4-FFF2-40B4-BE49-F238E27FC236}">
                <a16:creationId xmlns:a16="http://schemas.microsoft.com/office/drawing/2014/main" id="{80BFB1C0-8ADB-4D64-B7F6-075065CCDC2C}"/>
              </a:ext>
            </a:extLst>
          </p:cNvPr>
          <p:cNvSpPr txBox="1"/>
          <p:nvPr/>
        </p:nvSpPr>
        <p:spPr>
          <a:xfrm>
            <a:off x="8323329" y="5433921"/>
            <a:ext cx="1530304" cy="276999"/>
          </a:xfrm>
          <a:prstGeom prst="rect">
            <a:avLst/>
          </a:prstGeom>
          <a:noFill/>
        </p:spPr>
        <p:txBody>
          <a:bodyPr wrap="square" rtlCol="0">
            <a:spAutoFit/>
          </a:bodyPr>
          <a:lstStyle/>
          <a:p>
            <a:pPr algn="ctr"/>
            <a:r>
              <a:rPr lang="fa-IR" altLang="ko-KR" sz="1200" b="1" dirty="0">
                <a:solidFill>
                  <a:schemeClr val="accent1"/>
                </a:solidFill>
                <a:cs typeface="B Nazanin" panose="00000400000000000000" pitchFamily="2" charset="-78"/>
              </a:rPr>
              <a:t>متن شما در اینجا</a:t>
            </a:r>
            <a:endParaRPr lang="ko-KR" altLang="en-US" sz="1200" b="1" dirty="0">
              <a:solidFill>
                <a:schemeClr val="accent1"/>
              </a:solidFill>
              <a:cs typeface="B Nazanin" panose="00000400000000000000" pitchFamily="2" charset="-78"/>
            </a:endParaRPr>
          </a:p>
        </p:txBody>
      </p:sp>
      <p:sp>
        <p:nvSpPr>
          <p:cNvPr id="9" name="TextBox 8">
            <a:extLst>
              <a:ext uri="{FF2B5EF4-FFF2-40B4-BE49-F238E27FC236}">
                <a16:creationId xmlns:a16="http://schemas.microsoft.com/office/drawing/2014/main" id="{6EF01874-C3AD-4BD5-8057-17B13F52DC39}"/>
              </a:ext>
            </a:extLst>
          </p:cNvPr>
          <p:cNvSpPr txBox="1"/>
          <p:nvPr/>
        </p:nvSpPr>
        <p:spPr>
          <a:xfrm>
            <a:off x="885659" y="2085456"/>
            <a:ext cx="1260332" cy="769441"/>
          </a:xfrm>
          <a:prstGeom prst="rect">
            <a:avLst/>
          </a:prstGeom>
          <a:noFill/>
        </p:spPr>
        <p:txBody>
          <a:bodyPr wrap="square" rtlCol="0" anchor="ctr">
            <a:spAutoFit/>
          </a:bodyPr>
          <a:lstStyle/>
          <a:p>
            <a:pPr algn="ctr"/>
            <a:r>
              <a:rPr lang="en-US" altLang="ko-KR" sz="4400" b="1" dirty="0">
                <a:solidFill>
                  <a:schemeClr val="accent1"/>
                </a:solidFill>
                <a:cs typeface="B Nazanin" panose="00000400000000000000" pitchFamily="2" charset="-78"/>
              </a:rPr>
              <a:t>50</a:t>
            </a:r>
            <a:r>
              <a:rPr lang="en-US" altLang="ko-KR" sz="2400" b="1" dirty="0">
                <a:solidFill>
                  <a:schemeClr val="accent1"/>
                </a:solidFill>
                <a:cs typeface="B Nazanin" panose="00000400000000000000" pitchFamily="2" charset="-78"/>
              </a:rPr>
              <a:t>%</a:t>
            </a:r>
            <a:endParaRPr lang="ko-KR" altLang="en-US" sz="2400" b="1" dirty="0">
              <a:solidFill>
                <a:schemeClr val="accent1"/>
              </a:solidFill>
              <a:cs typeface="B Nazanin" panose="00000400000000000000" pitchFamily="2" charset="-78"/>
            </a:endParaRPr>
          </a:p>
        </p:txBody>
      </p:sp>
      <p:sp>
        <p:nvSpPr>
          <p:cNvPr id="10" name="TextBox 9">
            <a:extLst>
              <a:ext uri="{FF2B5EF4-FFF2-40B4-BE49-F238E27FC236}">
                <a16:creationId xmlns:a16="http://schemas.microsoft.com/office/drawing/2014/main" id="{3FDCFAAA-EA4E-4541-AB2D-B6AB88DDCE67}"/>
              </a:ext>
            </a:extLst>
          </p:cNvPr>
          <p:cNvSpPr txBox="1"/>
          <p:nvPr/>
        </p:nvSpPr>
        <p:spPr>
          <a:xfrm>
            <a:off x="2180474" y="2054678"/>
            <a:ext cx="5697590"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 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35A10DC7-F300-4E75-A756-F3061C37AB2B}"/>
              </a:ext>
            </a:extLst>
          </p:cNvPr>
          <p:cNvSpPr txBox="1"/>
          <p:nvPr/>
        </p:nvSpPr>
        <p:spPr>
          <a:xfrm>
            <a:off x="885659" y="2808931"/>
            <a:ext cx="699240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2C7CD17B-C3D9-40F5-AFA5-3E3183C3C41C}"/>
              </a:ext>
            </a:extLst>
          </p:cNvPr>
          <p:cNvSpPr txBox="1"/>
          <p:nvPr/>
        </p:nvSpPr>
        <p:spPr>
          <a:xfrm>
            <a:off x="2954158" y="1539052"/>
            <a:ext cx="251408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محتوا</a:t>
            </a:r>
            <a:endParaRPr lang="ko-KR" altLang="en-US" sz="1400" b="1" dirty="0">
              <a:solidFill>
                <a:schemeClr val="tx1">
                  <a:lumMod val="75000"/>
                  <a:lumOff val="25000"/>
                </a:schemeClr>
              </a:solidFill>
              <a:cs typeface="B Nazanin" panose="00000400000000000000" pitchFamily="2" charset="-78"/>
            </a:endParaRPr>
          </a:p>
        </p:txBody>
      </p:sp>
      <p:graphicFrame>
        <p:nvGraphicFramePr>
          <p:cNvPr id="13" name="Chart 12">
            <a:extLst>
              <a:ext uri="{FF2B5EF4-FFF2-40B4-BE49-F238E27FC236}">
                <a16:creationId xmlns:a16="http://schemas.microsoft.com/office/drawing/2014/main" id="{7A92017D-A33E-43C1-BD99-1F69866B5CFA}"/>
              </a:ext>
            </a:extLst>
          </p:cNvPr>
          <p:cNvGraphicFramePr/>
          <p:nvPr>
            <p:extLst>
              <p:ext uri="{D42A27DB-BD31-4B8C-83A1-F6EECF244321}">
                <p14:modId xmlns:p14="http://schemas.microsoft.com/office/powerpoint/2010/main" val="446211346"/>
              </p:ext>
            </p:extLst>
          </p:nvPr>
        </p:nvGraphicFramePr>
        <p:xfrm>
          <a:off x="885660" y="3717050"/>
          <a:ext cx="6992404" cy="23720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314599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14" name="Freeform 26">
            <a:extLst>
              <a:ext uri="{FF2B5EF4-FFF2-40B4-BE49-F238E27FC236}">
                <a16:creationId xmlns:a16="http://schemas.microsoft.com/office/drawing/2014/main" id="{2D7E0F0C-3B9E-4365-ACC5-1631634729FA}"/>
              </a:ext>
            </a:extLst>
          </p:cNvPr>
          <p:cNvSpPr/>
          <p:nvPr/>
        </p:nvSpPr>
        <p:spPr>
          <a:xfrm>
            <a:off x="314713" y="3337108"/>
            <a:ext cx="2825464" cy="1187656"/>
          </a:xfrm>
          <a:custGeom>
            <a:avLst/>
            <a:gdLst>
              <a:gd name="connsiteX0" fmla="*/ 0 w 1016000"/>
              <a:gd name="connsiteY0" fmla="*/ 457200 h 914400"/>
              <a:gd name="connsiteX1" fmla="*/ 215900 w 1016000"/>
              <a:gd name="connsiteY1" fmla="*/ 457200 h 914400"/>
              <a:gd name="connsiteX2" fmla="*/ 381000 w 1016000"/>
              <a:gd name="connsiteY2" fmla="*/ 0 h 914400"/>
              <a:gd name="connsiteX3" fmla="*/ 596900 w 1016000"/>
              <a:gd name="connsiteY3" fmla="*/ 914400 h 914400"/>
              <a:gd name="connsiteX4" fmla="*/ 736600 w 1016000"/>
              <a:gd name="connsiteY4" fmla="*/ 101600 h 914400"/>
              <a:gd name="connsiteX5" fmla="*/ 774700 w 1016000"/>
              <a:gd name="connsiteY5" fmla="*/ 533400 h 914400"/>
              <a:gd name="connsiteX6" fmla="*/ 1016000 w 1016000"/>
              <a:gd name="connsiteY6" fmla="*/ 533400 h 914400"/>
              <a:gd name="connsiteX0" fmla="*/ 0 w 1016000"/>
              <a:gd name="connsiteY0" fmla="*/ 457200 h 914400"/>
              <a:gd name="connsiteX1" fmla="*/ 215900 w 1016000"/>
              <a:gd name="connsiteY1" fmla="*/ 457200 h 914400"/>
              <a:gd name="connsiteX2" fmla="*/ 381000 w 1016000"/>
              <a:gd name="connsiteY2" fmla="*/ 0 h 914400"/>
              <a:gd name="connsiteX3" fmla="*/ 596900 w 1016000"/>
              <a:gd name="connsiteY3" fmla="*/ 914400 h 914400"/>
              <a:gd name="connsiteX4" fmla="*/ 736600 w 1016000"/>
              <a:gd name="connsiteY4" fmla="*/ 101600 h 914400"/>
              <a:gd name="connsiteX5" fmla="*/ 841026 w 1016000"/>
              <a:gd name="connsiteY5" fmla="*/ 674343 h 914400"/>
              <a:gd name="connsiteX6" fmla="*/ 1016000 w 1016000"/>
              <a:gd name="connsiteY6" fmla="*/ 533400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41026 w 982837"/>
              <a:gd name="connsiteY5" fmla="*/ 674343 h 914400"/>
              <a:gd name="connsiteX6" fmla="*/ 982837 w 982837"/>
              <a:gd name="connsiteY6"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14536 w 982837"/>
              <a:gd name="connsiteY5" fmla="*/ 510008 h 914400"/>
              <a:gd name="connsiteX6" fmla="*/ 841026 w 982837"/>
              <a:gd name="connsiteY6" fmla="*/ 674343 h 914400"/>
              <a:gd name="connsiteX7" fmla="*/ 982837 w 982837"/>
              <a:gd name="connsiteY7"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14536 w 982837"/>
              <a:gd name="connsiteY5" fmla="*/ 510008 h 914400"/>
              <a:gd name="connsiteX6" fmla="*/ 981969 w 982837"/>
              <a:gd name="connsiteY6" fmla="*/ 632890 h 914400"/>
              <a:gd name="connsiteX7" fmla="*/ 982837 w 982837"/>
              <a:gd name="connsiteY7"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64281 w 982837"/>
              <a:gd name="connsiteY5" fmla="*/ 584624 h 914400"/>
              <a:gd name="connsiteX6" fmla="*/ 981969 w 982837"/>
              <a:gd name="connsiteY6" fmla="*/ 632890 h 914400"/>
              <a:gd name="connsiteX7" fmla="*/ 982837 w 982837"/>
              <a:gd name="connsiteY7" fmla="*/ 400748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64281 w 1231559"/>
              <a:gd name="connsiteY5" fmla="*/ 584624 h 914400"/>
              <a:gd name="connsiteX6" fmla="*/ 981969 w 1231559"/>
              <a:gd name="connsiteY6" fmla="*/ 632890 h 914400"/>
              <a:gd name="connsiteX7" fmla="*/ 1231559 w 1231559"/>
              <a:gd name="connsiteY7" fmla="*/ 467074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64281 w 1231559"/>
              <a:gd name="connsiteY5" fmla="*/ 584624 h 914400"/>
              <a:gd name="connsiteX6" fmla="*/ 948806 w 1231559"/>
              <a:gd name="connsiteY6" fmla="*/ 259807 h 914400"/>
              <a:gd name="connsiteX7" fmla="*/ 1231559 w 1231559"/>
              <a:gd name="connsiteY7" fmla="*/ 467074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80863 w 1231559"/>
              <a:gd name="connsiteY5" fmla="*/ 717276 h 914400"/>
              <a:gd name="connsiteX6" fmla="*/ 948806 w 1231559"/>
              <a:gd name="connsiteY6" fmla="*/ 259807 h 914400"/>
              <a:gd name="connsiteX7" fmla="*/ 1231559 w 1231559"/>
              <a:gd name="connsiteY7" fmla="*/ 467074 h 914400"/>
              <a:gd name="connsiteX0" fmla="*/ 0 w 1380792"/>
              <a:gd name="connsiteY0" fmla="*/ 457200 h 914400"/>
              <a:gd name="connsiteX1" fmla="*/ 215900 w 1380792"/>
              <a:gd name="connsiteY1" fmla="*/ 457200 h 914400"/>
              <a:gd name="connsiteX2" fmla="*/ 381000 w 1380792"/>
              <a:gd name="connsiteY2" fmla="*/ 0 h 914400"/>
              <a:gd name="connsiteX3" fmla="*/ 596900 w 1380792"/>
              <a:gd name="connsiteY3" fmla="*/ 914400 h 914400"/>
              <a:gd name="connsiteX4" fmla="*/ 736600 w 1380792"/>
              <a:gd name="connsiteY4" fmla="*/ 101600 h 914400"/>
              <a:gd name="connsiteX5" fmla="*/ 880863 w 1380792"/>
              <a:gd name="connsiteY5" fmla="*/ 717276 h 914400"/>
              <a:gd name="connsiteX6" fmla="*/ 948806 w 1380792"/>
              <a:gd name="connsiteY6" fmla="*/ 259807 h 914400"/>
              <a:gd name="connsiteX7" fmla="*/ 1380792 w 1380792"/>
              <a:gd name="connsiteY7" fmla="*/ 409039 h 914400"/>
              <a:gd name="connsiteX0" fmla="*/ 0 w 1380792"/>
              <a:gd name="connsiteY0" fmla="*/ 457200 h 914400"/>
              <a:gd name="connsiteX1" fmla="*/ 215900 w 1380792"/>
              <a:gd name="connsiteY1" fmla="*/ 457200 h 914400"/>
              <a:gd name="connsiteX2" fmla="*/ 381000 w 1380792"/>
              <a:gd name="connsiteY2" fmla="*/ 0 h 914400"/>
              <a:gd name="connsiteX3" fmla="*/ 596900 w 1380792"/>
              <a:gd name="connsiteY3" fmla="*/ 914400 h 914400"/>
              <a:gd name="connsiteX4" fmla="*/ 736600 w 1380792"/>
              <a:gd name="connsiteY4" fmla="*/ 101600 h 914400"/>
              <a:gd name="connsiteX5" fmla="*/ 880863 w 1380792"/>
              <a:gd name="connsiteY5" fmla="*/ 717276 h 914400"/>
              <a:gd name="connsiteX6" fmla="*/ 932225 w 1380792"/>
              <a:gd name="connsiteY6" fmla="*/ 409040 h 914400"/>
              <a:gd name="connsiteX7" fmla="*/ 1380792 w 1380792"/>
              <a:gd name="connsiteY7" fmla="*/ 409039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7330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7330 h 914400"/>
              <a:gd name="connsiteX0" fmla="*/ 0 w 1202223"/>
              <a:gd name="connsiteY0" fmla="*/ 457200 h 914400"/>
              <a:gd name="connsiteX1" fmla="*/ 215900 w 1202223"/>
              <a:gd name="connsiteY1" fmla="*/ 457200 h 914400"/>
              <a:gd name="connsiteX2" fmla="*/ 381000 w 1202223"/>
              <a:gd name="connsiteY2" fmla="*/ 0 h 914400"/>
              <a:gd name="connsiteX3" fmla="*/ 596900 w 1202223"/>
              <a:gd name="connsiteY3" fmla="*/ 914400 h 914400"/>
              <a:gd name="connsiteX4" fmla="*/ 736600 w 1202223"/>
              <a:gd name="connsiteY4" fmla="*/ 101600 h 914400"/>
              <a:gd name="connsiteX5" fmla="*/ 880863 w 1202223"/>
              <a:gd name="connsiteY5" fmla="*/ 717276 h 914400"/>
              <a:gd name="connsiteX6" fmla="*/ 932225 w 1202223"/>
              <a:gd name="connsiteY6" fmla="*/ 409040 h 914400"/>
              <a:gd name="connsiteX7" fmla="*/ 1202223 w 1202223"/>
              <a:gd name="connsiteY7" fmla="*/ 405850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3503 h 914400"/>
              <a:gd name="connsiteX0" fmla="*/ 0 w 1202223"/>
              <a:gd name="connsiteY0" fmla="*/ 457200 h 914400"/>
              <a:gd name="connsiteX1" fmla="*/ 215900 w 1202223"/>
              <a:gd name="connsiteY1" fmla="*/ 457200 h 914400"/>
              <a:gd name="connsiteX2" fmla="*/ 381000 w 1202223"/>
              <a:gd name="connsiteY2" fmla="*/ 0 h 914400"/>
              <a:gd name="connsiteX3" fmla="*/ 596900 w 1202223"/>
              <a:gd name="connsiteY3" fmla="*/ 914400 h 914400"/>
              <a:gd name="connsiteX4" fmla="*/ 736600 w 1202223"/>
              <a:gd name="connsiteY4" fmla="*/ 101600 h 914400"/>
              <a:gd name="connsiteX5" fmla="*/ 880863 w 1202223"/>
              <a:gd name="connsiteY5" fmla="*/ 717276 h 914400"/>
              <a:gd name="connsiteX6" fmla="*/ 932225 w 1202223"/>
              <a:gd name="connsiteY6" fmla="*/ 409040 h 914400"/>
              <a:gd name="connsiteX7" fmla="*/ 1202223 w 1202223"/>
              <a:gd name="connsiteY7" fmla="*/ 402023 h 914400"/>
              <a:gd name="connsiteX0" fmla="*/ 0 w 1202266"/>
              <a:gd name="connsiteY0" fmla="*/ 457200 h 914400"/>
              <a:gd name="connsiteX1" fmla="*/ 215900 w 1202266"/>
              <a:gd name="connsiteY1" fmla="*/ 457200 h 914400"/>
              <a:gd name="connsiteX2" fmla="*/ 381000 w 1202266"/>
              <a:gd name="connsiteY2" fmla="*/ 0 h 914400"/>
              <a:gd name="connsiteX3" fmla="*/ 596900 w 1202266"/>
              <a:gd name="connsiteY3" fmla="*/ 914400 h 914400"/>
              <a:gd name="connsiteX4" fmla="*/ 736600 w 1202266"/>
              <a:gd name="connsiteY4" fmla="*/ 101600 h 914400"/>
              <a:gd name="connsiteX5" fmla="*/ 880863 w 1202266"/>
              <a:gd name="connsiteY5" fmla="*/ 717276 h 914400"/>
              <a:gd name="connsiteX6" fmla="*/ 932225 w 1202266"/>
              <a:gd name="connsiteY6" fmla="*/ 409040 h 914400"/>
              <a:gd name="connsiteX7" fmla="*/ 1202223 w 1202266"/>
              <a:gd name="connsiteY7" fmla="*/ 402023 h 914400"/>
              <a:gd name="connsiteX0" fmla="*/ 0 w 1202266"/>
              <a:gd name="connsiteY0" fmla="*/ 457200 h 914400"/>
              <a:gd name="connsiteX1" fmla="*/ 215900 w 1202266"/>
              <a:gd name="connsiteY1" fmla="*/ 457200 h 914400"/>
              <a:gd name="connsiteX2" fmla="*/ 381000 w 1202266"/>
              <a:gd name="connsiteY2" fmla="*/ 0 h 914400"/>
              <a:gd name="connsiteX3" fmla="*/ 596900 w 1202266"/>
              <a:gd name="connsiteY3" fmla="*/ 914400 h 914400"/>
              <a:gd name="connsiteX4" fmla="*/ 736600 w 1202266"/>
              <a:gd name="connsiteY4" fmla="*/ 101600 h 914400"/>
              <a:gd name="connsiteX5" fmla="*/ 880863 w 1202266"/>
              <a:gd name="connsiteY5" fmla="*/ 717276 h 914400"/>
              <a:gd name="connsiteX6" fmla="*/ 932225 w 1202266"/>
              <a:gd name="connsiteY6" fmla="*/ 409040 h 914400"/>
              <a:gd name="connsiteX7" fmla="*/ 1202223 w 1202266"/>
              <a:gd name="connsiteY7" fmla="*/ 417329 h 914400"/>
              <a:gd name="connsiteX0" fmla="*/ 0 w 1133408"/>
              <a:gd name="connsiteY0" fmla="*/ 457200 h 914400"/>
              <a:gd name="connsiteX1" fmla="*/ 215900 w 1133408"/>
              <a:gd name="connsiteY1" fmla="*/ 457200 h 914400"/>
              <a:gd name="connsiteX2" fmla="*/ 381000 w 1133408"/>
              <a:gd name="connsiteY2" fmla="*/ 0 h 914400"/>
              <a:gd name="connsiteX3" fmla="*/ 596900 w 1133408"/>
              <a:gd name="connsiteY3" fmla="*/ 914400 h 914400"/>
              <a:gd name="connsiteX4" fmla="*/ 736600 w 1133408"/>
              <a:gd name="connsiteY4" fmla="*/ 101600 h 914400"/>
              <a:gd name="connsiteX5" fmla="*/ 880863 w 1133408"/>
              <a:gd name="connsiteY5" fmla="*/ 717276 h 914400"/>
              <a:gd name="connsiteX6" fmla="*/ 932225 w 1133408"/>
              <a:gd name="connsiteY6" fmla="*/ 409040 h 914400"/>
              <a:gd name="connsiteX7" fmla="*/ 1133346 w 1133408"/>
              <a:gd name="connsiteY7" fmla="*/ 413503 h 914400"/>
              <a:gd name="connsiteX0" fmla="*/ 0 w 1133408"/>
              <a:gd name="connsiteY0" fmla="*/ 457200 h 914400"/>
              <a:gd name="connsiteX1" fmla="*/ 215900 w 1133408"/>
              <a:gd name="connsiteY1" fmla="*/ 457200 h 914400"/>
              <a:gd name="connsiteX2" fmla="*/ 381000 w 1133408"/>
              <a:gd name="connsiteY2" fmla="*/ 0 h 914400"/>
              <a:gd name="connsiteX3" fmla="*/ 596900 w 1133408"/>
              <a:gd name="connsiteY3" fmla="*/ 914400 h 914400"/>
              <a:gd name="connsiteX4" fmla="*/ 736600 w 1133408"/>
              <a:gd name="connsiteY4" fmla="*/ 101600 h 914400"/>
              <a:gd name="connsiteX5" fmla="*/ 880863 w 1133408"/>
              <a:gd name="connsiteY5" fmla="*/ 717276 h 914400"/>
              <a:gd name="connsiteX6" fmla="*/ 932225 w 1133408"/>
              <a:gd name="connsiteY6" fmla="*/ 409040 h 914400"/>
              <a:gd name="connsiteX7" fmla="*/ 1133346 w 1133408"/>
              <a:gd name="connsiteY7" fmla="*/ 402024 h 914400"/>
              <a:gd name="connsiteX0" fmla="*/ 0 w 1079873"/>
              <a:gd name="connsiteY0" fmla="*/ 457200 h 914400"/>
              <a:gd name="connsiteX1" fmla="*/ 215900 w 1079873"/>
              <a:gd name="connsiteY1" fmla="*/ 457200 h 914400"/>
              <a:gd name="connsiteX2" fmla="*/ 381000 w 1079873"/>
              <a:gd name="connsiteY2" fmla="*/ 0 h 914400"/>
              <a:gd name="connsiteX3" fmla="*/ 596900 w 1079873"/>
              <a:gd name="connsiteY3" fmla="*/ 914400 h 914400"/>
              <a:gd name="connsiteX4" fmla="*/ 736600 w 1079873"/>
              <a:gd name="connsiteY4" fmla="*/ 101600 h 914400"/>
              <a:gd name="connsiteX5" fmla="*/ 880863 w 1079873"/>
              <a:gd name="connsiteY5" fmla="*/ 717276 h 914400"/>
              <a:gd name="connsiteX6" fmla="*/ 932225 w 1079873"/>
              <a:gd name="connsiteY6" fmla="*/ 409040 h 914400"/>
              <a:gd name="connsiteX7" fmla="*/ 1079775 w 1079873"/>
              <a:gd name="connsiteY7" fmla="*/ 409677 h 914400"/>
              <a:gd name="connsiteX0" fmla="*/ 0 w 1125759"/>
              <a:gd name="connsiteY0" fmla="*/ 457200 h 914400"/>
              <a:gd name="connsiteX1" fmla="*/ 215900 w 1125759"/>
              <a:gd name="connsiteY1" fmla="*/ 457200 h 914400"/>
              <a:gd name="connsiteX2" fmla="*/ 381000 w 1125759"/>
              <a:gd name="connsiteY2" fmla="*/ 0 h 914400"/>
              <a:gd name="connsiteX3" fmla="*/ 596900 w 1125759"/>
              <a:gd name="connsiteY3" fmla="*/ 914400 h 914400"/>
              <a:gd name="connsiteX4" fmla="*/ 736600 w 1125759"/>
              <a:gd name="connsiteY4" fmla="*/ 101600 h 914400"/>
              <a:gd name="connsiteX5" fmla="*/ 880863 w 1125759"/>
              <a:gd name="connsiteY5" fmla="*/ 717276 h 914400"/>
              <a:gd name="connsiteX6" fmla="*/ 932225 w 1125759"/>
              <a:gd name="connsiteY6" fmla="*/ 409040 h 914400"/>
              <a:gd name="connsiteX7" fmla="*/ 1125693 w 1125759"/>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96900 w 1125693"/>
              <a:gd name="connsiteY3" fmla="*/ 914400 h 914400"/>
              <a:gd name="connsiteX4" fmla="*/ 736600 w 1125693"/>
              <a:gd name="connsiteY4" fmla="*/ 101600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36600 w 1125693"/>
              <a:gd name="connsiteY4" fmla="*/ 101600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97824 w 1125693"/>
              <a:gd name="connsiteY4" fmla="*/ 105426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97824 w 1125693"/>
              <a:gd name="connsiteY4" fmla="*/ 105426 h 914400"/>
              <a:gd name="connsiteX5" fmla="*/ 796681 w 1125693"/>
              <a:gd name="connsiteY5" fmla="*/ 740235 h 914400"/>
              <a:gd name="connsiteX6" fmla="*/ 932225 w 1125693"/>
              <a:gd name="connsiteY6" fmla="*/ 409040 h 914400"/>
              <a:gd name="connsiteX7" fmla="*/ 1125693 w 1125693"/>
              <a:gd name="connsiteY7" fmla="*/ 409677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339977"/>
              <a:gd name="connsiteY0" fmla="*/ 453374 h 914400"/>
              <a:gd name="connsiteX1" fmla="*/ 288604 w 1339977"/>
              <a:gd name="connsiteY1" fmla="*/ 457200 h 914400"/>
              <a:gd name="connsiteX2" fmla="*/ 453704 w 1339977"/>
              <a:gd name="connsiteY2" fmla="*/ 0 h 914400"/>
              <a:gd name="connsiteX3" fmla="*/ 619859 w 1339977"/>
              <a:gd name="connsiteY3" fmla="*/ 914400 h 914400"/>
              <a:gd name="connsiteX4" fmla="*/ 870528 w 1339977"/>
              <a:gd name="connsiteY4" fmla="*/ 105426 h 914400"/>
              <a:gd name="connsiteX5" fmla="*/ 869385 w 1339977"/>
              <a:gd name="connsiteY5" fmla="*/ 740235 h 914400"/>
              <a:gd name="connsiteX6" fmla="*/ 1004929 w 1339977"/>
              <a:gd name="connsiteY6" fmla="*/ 409040 h 914400"/>
              <a:gd name="connsiteX7" fmla="*/ 1339977 w 1339977"/>
              <a:gd name="connsiteY7" fmla="*/ 405851 h 914400"/>
              <a:gd name="connsiteX0" fmla="*/ 0 w 1343804"/>
              <a:gd name="connsiteY0" fmla="*/ 461027 h 914400"/>
              <a:gd name="connsiteX1" fmla="*/ 292431 w 1343804"/>
              <a:gd name="connsiteY1" fmla="*/ 457200 h 914400"/>
              <a:gd name="connsiteX2" fmla="*/ 457531 w 1343804"/>
              <a:gd name="connsiteY2" fmla="*/ 0 h 914400"/>
              <a:gd name="connsiteX3" fmla="*/ 623686 w 1343804"/>
              <a:gd name="connsiteY3" fmla="*/ 914400 h 914400"/>
              <a:gd name="connsiteX4" fmla="*/ 874355 w 1343804"/>
              <a:gd name="connsiteY4" fmla="*/ 105426 h 914400"/>
              <a:gd name="connsiteX5" fmla="*/ 873212 w 1343804"/>
              <a:gd name="connsiteY5" fmla="*/ 740235 h 914400"/>
              <a:gd name="connsiteX6" fmla="*/ 1008756 w 1343804"/>
              <a:gd name="connsiteY6" fmla="*/ 409040 h 914400"/>
              <a:gd name="connsiteX7" fmla="*/ 1343804 w 1343804"/>
              <a:gd name="connsiteY7" fmla="*/ 405851 h 914400"/>
              <a:gd name="connsiteX0" fmla="*/ 0 w 1347630"/>
              <a:gd name="connsiteY0" fmla="*/ 453374 h 914400"/>
              <a:gd name="connsiteX1" fmla="*/ 296257 w 1347630"/>
              <a:gd name="connsiteY1" fmla="*/ 457200 h 914400"/>
              <a:gd name="connsiteX2" fmla="*/ 461357 w 1347630"/>
              <a:gd name="connsiteY2" fmla="*/ 0 h 914400"/>
              <a:gd name="connsiteX3" fmla="*/ 627512 w 1347630"/>
              <a:gd name="connsiteY3" fmla="*/ 914400 h 914400"/>
              <a:gd name="connsiteX4" fmla="*/ 878181 w 1347630"/>
              <a:gd name="connsiteY4" fmla="*/ 105426 h 914400"/>
              <a:gd name="connsiteX5" fmla="*/ 877038 w 1347630"/>
              <a:gd name="connsiteY5" fmla="*/ 740235 h 914400"/>
              <a:gd name="connsiteX6" fmla="*/ 1012582 w 1347630"/>
              <a:gd name="connsiteY6" fmla="*/ 409040 h 914400"/>
              <a:gd name="connsiteX7" fmla="*/ 1347630 w 1347630"/>
              <a:gd name="connsiteY7" fmla="*/ 405851 h 914400"/>
              <a:gd name="connsiteX0" fmla="*/ 0 w 1347630"/>
              <a:gd name="connsiteY0" fmla="*/ 347948 h 808974"/>
              <a:gd name="connsiteX1" fmla="*/ 296257 w 1347630"/>
              <a:gd name="connsiteY1" fmla="*/ 351774 h 808974"/>
              <a:gd name="connsiteX2" fmla="*/ 399176 w 1347630"/>
              <a:gd name="connsiteY2" fmla="*/ 93552 h 808974"/>
              <a:gd name="connsiteX3" fmla="*/ 627512 w 1347630"/>
              <a:gd name="connsiteY3" fmla="*/ 808974 h 808974"/>
              <a:gd name="connsiteX4" fmla="*/ 878181 w 1347630"/>
              <a:gd name="connsiteY4" fmla="*/ 0 h 808974"/>
              <a:gd name="connsiteX5" fmla="*/ 877038 w 1347630"/>
              <a:gd name="connsiteY5" fmla="*/ 634809 h 808974"/>
              <a:gd name="connsiteX6" fmla="*/ 1012582 w 1347630"/>
              <a:gd name="connsiteY6" fmla="*/ 303614 h 808974"/>
              <a:gd name="connsiteX7" fmla="*/ 1347630 w 1347630"/>
              <a:gd name="connsiteY7" fmla="*/ 300425 h 808974"/>
              <a:gd name="connsiteX0" fmla="*/ 0 w 1347630"/>
              <a:gd name="connsiteY0" fmla="*/ 347948 h 680468"/>
              <a:gd name="connsiteX1" fmla="*/ 296257 w 1347630"/>
              <a:gd name="connsiteY1" fmla="*/ 351774 h 680468"/>
              <a:gd name="connsiteX2" fmla="*/ 399176 w 1347630"/>
              <a:gd name="connsiteY2" fmla="*/ 93552 h 680468"/>
              <a:gd name="connsiteX3" fmla="*/ 577767 w 1347630"/>
              <a:gd name="connsiteY3" fmla="*/ 680468 h 680468"/>
              <a:gd name="connsiteX4" fmla="*/ 878181 w 1347630"/>
              <a:gd name="connsiteY4" fmla="*/ 0 h 680468"/>
              <a:gd name="connsiteX5" fmla="*/ 877038 w 1347630"/>
              <a:gd name="connsiteY5" fmla="*/ 634809 h 680468"/>
              <a:gd name="connsiteX6" fmla="*/ 1012582 w 1347630"/>
              <a:gd name="connsiteY6" fmla="*/ 303614 h 680468"/>
              <a:gd name="connsiteX7" fmla="*/ 1347630 w 1347630"/>
              <a:gd name="connsiteY7" fmla="*/ 300425 h 680468"/>
              <a:gd name="connsiteX0" fmla="*/ 0 w 1347630"/>
              <a:gd name="connsiteY0" fmla="*/ 447437 h 779957"/>
              <a:gd name="connsiteX1" fmla="*/ 296257 w 1347630"/>
              <a:gd name="connsiteY1" fmla="*/ 451263 h 779957"/>
              <a:gd name="connsiteX2" fmla="*/ 399176 w 1347630"/>
              <a:gd name="connsiteY2" fmla="*/ 193041 h 779957"/>
              <a:gd name="connsiteX3" fmla="*/ 577767 w 1347630"/>
              <a:gd name="connsiteY3" fmla="*/ 779957 h 779957"/>
              <a:gd name="connsiteX4" fmla="*/ 774547 w 1347630"/>
              <a:gd name="connsiteY4" fmla="*/ 0 h 779957"/>
              <a:gd name="connsiteX5" fmla="*/ 877038 w 1347630"/>
              <a:gd name="connsiteY5" fmla="*/ 734298 h 779957"/>
              <a:gd name="connsiteX6" fmla="*/ 1012582 w 1347630"/>
              <a:gd name="connsiteY6" fmla="*/ 403103 h 779957"/>
              <a:gd name="connsiteX7" fmla="*/ 1347630 w 1347630"/>
              <a:gd name="connsiteY7" fmla="*/ 399914 h 779957"/>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12582 w 1347630"/>
              <a:gd name="connsiteY6" fmla="*/ 403103 h 966439"/>
              <a:gd name="connsiteX7" fmla="*/ 1347630 w 1347630"/>
              <a:gd name="connsiteY7"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12582 w 1347630"/>
              <a:gd name="connsiteY6" fmla="*/ 403103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37454 w 1347630"/>
              <a:gd name="connsiteY6" fmla="*/ 191689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05802 w 1347630"/>
              <a:gd name="connsiteY7" fmla="*/ 400437 h 966439"/>
              <a:gd name="connsiteX8" fmla="*/ 1172128 w 1347630"/>
              <a:gd name="connsiteY8" fmla="*/ 396291 h 966439"/>
              <a:gd name="connsiteX9" fmla="*/ 1347630 w 1347630"/>
              <a:gd name="connsiteY9"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26529 w 1347630"/>
              <a:gd name="connsiteY7" fmla="*/ 669886 h 966439"/>
              <a:gd name="connsiteX8" fmla="*/ 1172128 w 1347630"/>
              <a:gd name="connsiteY8" fmla="*/ 396291 h 966439"/>
              <a:gd name="connsiteX9" fmla="*/ 1347630 w 1347630"/>
              <a:gd name="connsiteY9" fmla="*/ 399914 h 966439"/>
              <a:gd name="connsiteX0" fmla="*/ 0 w 1459555"/>
              <a:gd name="connsiteY0" fmla="*/ 447437 h 966439"/>
              <a:gd name="connsiteX1" fmla="*/ 296257 w 1459555"/>
              <a:gd name="connsiteY1" fmla="*/ 451263 h 966439"/>
              <a:gd name="connsiteX2" fmla="*/ 399176 w 1459555"/>
              <a:gd name="connsiteY2" fmla="*/ 193041 h 966439"/>
              <a:gd name="connsiteX3" fmla="*/ 577767 w 1459555"/>
              <a:gd name="connsiteY3" fmla="*/ 779957 h 966439"/>
              <a:gd name="connsiteX4" fmla="*/ 774547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966439"/>
              <a:gd name="connsiteX1" fmla="*/ 296257 w 1459555"/>
              <a:gd name="connsiteY1" fmla="*/ 451263 h 966439"/>
              <a:gd name="connsiteX2" fmla="*/ 399176 w 1459555"/>
              <a:gd name="connsiteY2" fmla="*/ 193041 h 966439"/>
              <a:gd name="connsiteX3" fmla="*/ 577767 w 1459555"/>
              <a:gd name="connsiteY3" fmla="*/ 779957 h 966439"/>
              <a:gd name="connsiteX4" fmla="*/ 728948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966439"/>
              <a:gd name="connsiteX1" fmla="*/ 296257 w 1459555"/>
              <a:gd name="connsiteY1" fmla="*/ 451263 h 966439"/>
              <a:gd name="connsiteX2" fmla="*/ 399176 w 1459555"/>
              <a:gd name="connsiteY2" fmla="*/ 193041 h 966439"/>
              <a:gd name="connsiteX3" fmla="*/ 540458 w 1459555"/>
              <a:gd name="connsiteY3" fmla="*/ 721922 h 966439"/>
              <a:gd name="connsiteX4" fmla="*/ 728948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875241"/>
              <a:gd name="connsiteX1" fmla="*/ 296257 w 1459555"/>
              <a:gd name="connsiteY1" fmla="*/ 451263 h 875241"/>
              <a:gd name="connsiteX2" fmla="*/ 399176 w 1459555"/>
              <a:gd name="connsiteY2" fmla="*/ 193041 h 875241"/>
              <a:gd name="connsiteX3" fmla="*/ 540458 w 1459555"/>
              <a:gd name="connsiteY3" fmla="*/ 721922 h 875241"/>
              <a:gd name="connsiteX4" fmla="*/ 728948 w 1459555"/>
              <a:gd name="connsiteY4" fmla="*/ 0 h 875241"/>
              <a:gd name="connsiteX5" fmla="*/ 901911 w 1459555"/>
              <a:gd name="connsiteY5" fmla="*/ 875241 h 875241"/>
              <a:gd name="connsiteX6" fmla="*/ 1078907 w 1459555"/>
              <a:gd name="connsiteY6" fmla="*/ 191689 h 875241"/>
              <a:gd name="connsiteX7" fmla="*/ 1126529 w 1459555"/>
              <a:gd name="connsiteY7" fmla="*/ 669886 h 875241"/>
              <a:gd name="connsiteX8" fmla="*/ 1172128 w 1459555"/>
              <a:gd name="connsiteY8" fmla="*/ 396291 h 875241"/>
              <a:gd name="connsiteX9" fmla="*/ 1459555 w 1459555"/>
              <a:gd name="connsiteY9" fmla="*/ 395769 h 875241"/>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26529 w 1459555"/>
              <a:gd name="connsiteY7" fmla="*/ 669886 h 924985"/>
              <a:gd name="connsiteX8" fmla="*/ 1172128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30674 w 1459555"/>
              <a:gd name="connsiteY7" fmla="*/ 645014 h 924985"/>
              <a:gd name="connsiteX8" fmla="*/ 1172128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35655 w 1459555"/>
              <a:gd name="connsiteY6" fmla="*/ 17838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22347 w 1459555"/>
              <a:gd name="connsiteY6" fmla="*/ 16840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412484 w 1459555"/>
              <a:gd name="connsiteY2" fmla="*/ 166426 h 924985"/>
              <a:gd name="connsiteX3" fmla="*/ 540458 w 1459555"/>
              <a:gd name="connsiteY3" fmla="*/ 721922 h 924985"/>
              <a:gd name="connsiteX4" fmla="*/ 728948 w 1459555"/>
              <a:gd name="connsiteY4" fmla="*/ 0 h 924985"/>
              <a:gd name="connsiteX5" fmla="*/ 918493 w 1459555"/>
              <a:gd name="connsiteY5" fmla="*/ 924985 h 924985"/>
              <a:gd name="connsiteX6" fmla="*/ 1022347 w 1459555"/>
              <a:gd name="connsiteY6" fmla="*/ 16840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74053 h 951601"/>
              <a:gd name="connsiteX1" fmla="*/ 296257 w 1459555"/>
              <a:gd name="connsiteY1" fmla="*/ 477879 h 951601"/>
              <a:gd name="connsiteX2" fmla="*/ 412484 w 1459555"/>
              <a:gd name="connsiteY2" fmla="*/ 193042 h 951601"/>
              <a:gd name="connsiteX3" fmla="*/ 540458 w 1459555"/>
              <a:gd name="connsiteY3" fmla="*/ 748538 h 951601"/>
              <a:gd name="connsiteX4" fmla="*/ 718966 w 1459555"/>
              <a:gd name="connsiteY4" fmla="*/ 0 h 951601"/>
              <a:gd name="connsiteX5" fmla="*/ 918493 w 1459555"/>
              <a:gd name="connsiteY5" fmla="*/ 951601 h 951601"/>
              <a:gd name="connsiteX6" fmla="*/ 1022347 w 1459555"/>
              <a:gd name="connsiteY6" fmla="*/ 195017 h 951601"/>
              <a:gd name="connsiteX7" fmla="*/ 1130674 w 1459555"/>
              <a:gd name="connsiteY7" fmla="*/ 671630 h 951601"/>
              <a:gd name="connsiteX8" fmla="*/ 1197000 w 1459555"/>
              <a:gd name="connsiteY8" fmla="*/ 422907 h 951601"/>
              <a:gd name="connsiteX9" fmla="*/ 1459555 w 1459555"/>
              <a:gd name="connsiteY9" fmla="*/ 422385 h 951601"/>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022347 w 1459555"/>
              <a:gd name="connsiteY6" fmla="*/ 195017 h 954928"/>
              <a:gd name="connsiteX7" fmla="*/ 1130674 w 1459555"/>
              <a:gd name="connsiteY7" fmla="*/ 671630 h 954928"/>
              <a:gd name="connsiteX8" fmla="*/ 1197000 w 1459555"/>
              <a:gd name="connsiteY8" fmla="*/ 422907 h 954928"/>
              <a:gd name="connsiteX9" fmla="*/ 1459555 w 1459555"/>
              <a:gd name="connsiteY9" fmla="*/ 422385 h 954928"/>
              <a:gd name="connsiteX0" fmla="*/ 0 w 2257791"/>
              <a:gd name="connsiteY0" fmla="*/ 474053 h 954928"/>
              <a:gd name="connsiteX1" fmla="*/ 296257 w 2257791"/>
              <a:gd name="connsiteY1" fmla="*/ 477879 h 954928"/>
              <a:gd name="connsiteX2" fmla="*/ 412484 w 2257791"/>
              <a:gd name="connsiteY2" fmla="*/ 193042 h 954928"/>
              <a:gd name="connsiteX3" fmla="*/ 540458 w 2257791"/>
              <a:gd name="connsiteY3" fmla="*/ 748538 h 954928"/>
              <a:gd name="connsiteX4" fmla="*/ 718966 w 2257791"/>
              <a:gd name="connsiteY4" fmla="*/ 0 h 954928"/>
              <a:gd name="connsiteX5" fmla="*/ 891876 w 2257791"/>
              <a:gd name="connsiteY5" fmla="*/ 954928 h 954928"/>
              <a:gd name="connsiteX6" fmla="*/ 1022347 w 2257791"/>
              <a:gd name="connsiteY6" fmla="*/ 195017 h 954928"/>
              <a:gd name="connsiteX7" fmla="*/ 1130674 w 2257791"/>
              <a:gd name="connsiteY7" fmla="*/ 671630 h 954928"/>
              <a:gd name="connsiteX8" fmla="*/ 1197000 w 2257791"/>
              <a:gd name="connsiteY8" fmla="*/ 422907 h 954928"/>
              <a:gd name="connsiteX9" fmla="*/ 2257791 w 2257791"/>
              <a:gd name="connsiteY9" fmla="*/ 422385 h 954928"/>
              <a:gd name="connsiteX0" fmla="*/ 0 w 2257791"/>
              <a:gd name="connsiteY0" fmla="*/ 474053 h 954928"/>
              <a:gd name="connsiteX1" fmla="*/ 296257 w 2257791"/>
              <a:gd name="connsiteY1" fmla="*/ 477879 h 954928"/>
              <a:gd name="connsiteX2" fmla="*/ 412484 w 2257791"/>
              <a:gd name="connsiteY2" fmla="*/ 193042 h 954928"/>
              <a:gd name="connsiteX3" fmla="*/ 540458 w 2257791"/>
              <a:gd name="connsiteY3" fmla="*/ 748538 h 954928"/>
              <a:gd name="connsiteX4" fmla="*/ 718966 w 2257791"/>
              <a:gd name="connsiteY4" fmla="*/ 0 h 954928"/>
              <a:gd name="connsiteX5" fmla="*/ 891876 w 2257791"/>
              <a:gd name="connsiteY5" fmla="*/ 954928 h 954928"/>
              <a:gd name="connsiteX6" fmla="*/ 1022347 w 2257791"/>
              <a:gd name="connsiteY6" fmla="*/ 195017 h 954928"/>
              <a:gd name="connsiteX7" fmla="*/ 1130674 w 2257791"/>
              <a:gd name="connsiteY7" fmla="*/ 671630 h 954928"/>
              <a:gd name="connsiteX8" fmla="*/ 1197000 w 2257791"/>
              <a:gd name="connsiteY8" fmla="*/ 422907 h 954928"/>
              <a:gd name="connsiteX9" fmla="*/ 2257791 w 2257791"/>
              <a:gd name="connsiteY9" fmla="*/ 443392 h 954928"/>
              <a:gd name="connsiteX0" fmla="*/ 0 w 2264793"/>
              <a:gd name="connsiteY0" fmla="*/ 474053 h 954928"/>
              <a:gd name="connsiteX1" fmla="*/ 296257 w 2264793"/>
              <a:gd name="connsiteY1" fmla="*/ 477879 h 954928"/>
              <a:gd name="connsiteX2" fmla="*/ 412484 w 2264793"/>
              <a:gd name="connsiteY2" fmla="*/ 193042 h 954928"/>
              <a:gd name="connsiteX3" fmla="*/ 540458 w 2264793"/>
              <a:gd name="connsiteY3" fmla="*/ 748538 h 954928"/>
              <a:gd name="connsiteX4" fmla="*/ 718966 w 2264793"/>
              <a:gd name="connsiteY4" fmla="*/ 0 h 954928"/>
              <a:gd name="connsiteX5" fmla="*/ 891876 w 2264793"/>
              <a:gd name="connsiteY5" fmla="*/ 954928 h 954928"/>
              <a:gd name="connsiteX6" fmla="*/ 1022347 w 2264793"/>
              <a:gd name="connsiteY6" fmla="*/ 195017 h 954928"/>
              <a:gd name="connsiteX7" fmla="*/ 1130674 w 2264793"/>
              <a:gd name="connsiteY7" fmla="*/ 671630 h 954928"/>
              <a:gd name="connsiteX8" fmla="*/ 1197000 w 2264793"/>
              <a:gd name="connsiteY8" fmla="*/ 422907 h 954928"/>
              <a:gd name="connsiteX9" fmla="*/ 2264793 w 2264793"/>
              <a:gd name="connsiteY9" fmla="*/ 422385 h 954928"/>
              <a:gd name="connsiteX0" fmla="*/ 0 w 2544876"/>
              <a:gd name="connsiteY0" fmla="*/ 488057 h 954928"/>
              <a:gd name="connsiteX1" fmla="*/ 576340 w 2544876"/>
              <a:gd name="connsiteY1" fmla="*/ 477879 h 954928"/>
              <a:gd name="connsiteX2" fmla="*/ 692567 w 2544876"/>
              <a:gd name="connsiteY2" fmla="*/ 193042 h 954928"/>
              <a:gd name="connsiteX3" fmla="*/ 820541 w 2544876"/>
              <a:gd name="connsiteY3" fmla="*/ 748538 h 954928"/>
              <a:gd name="connsiteX4" fmla="*/ 999049 w 2544876"/>
              <a:gd name="connsiteY4" fmla="*/ 0 h 954928"/>
              <a:gd name="connsiteX5" fmla="*/ 1171959 w 2544876"/>
              <a:gd name="connsiteY5" fmla="*/ 954928 h 954928"/>
              <a:gd name="connsiteX6" fmla="*/ 1302430 w 2544876"/>
              <a:gd name="connsiteY6" fmla="*/ 195017 h 954928"/>
              <a:gd name="connsiteX7" fmla="*/ 1410757 w 2544876"/>
              <a:gd name="connsiteY7" fmla="*/ 671630 h 954928"/>
              <a:gd name="connsiteX8" fmla="*/ 1477083 w 2544876"/>
              <a:gd name="connsiteY8" fmla="*/ 422907 h 954928"/>
              <a:gd name="connsiteX9" fmla="*/ 2544876 w 2544876"/>
              <a:gd name="connsiteY9" fmla="*/ 422385 h 954928"/>
              <a:gd name="connsiteX0" fmla="*/ 0 w 2523870"/>
              <a:gd name="connsiteY0" fmla="*/ 481055 h 954928"/>
              <a:gd name="connsiteX1" fmla="*/ 555334 w 2523870"/>
              <a:gd name="connsiteY1" fmla="*/ 477879 h 954928"/>
              <a:gd name="connsiteX2" fmla="*/ 671561 w 2523870"/>
              <a:gd name="connsiteY2" fmla="*/ 193042 h 954928"/>
              <a:gd name="connsiteX3" fmla="*/ 799535 w 2523870"/>
              <a:gd name="connsiteY3" fmla="*/ 748538 h 954928"/>
              <a:gd name="connsiteX4" fmla="*/ 978043 w 2523870"/>
              <a:gd name="connsiteY4" fmla="*/ 0 h 954928"/>
              <a:gd name="connsiteX5" fmla="*/ 1150953 w 2523870"/>
              <a:gd name="connsiteY5" fmla="*/ 954928 h 954928"/>
              <a:gd name="connsiteX6" fmla="*/ 1281424 w 2523870"/>
              <a:gd name="connsiteY6" fmla="*/ 195017 h 954928"/>
              <a:gd name="connsiteX7" fmla="*/ 1389751 w 2523870"/>
              <a:gd name="connsiteY7" fmla="*/ 671630 h 954928"/>
              <a:gd name="connsiteX8" fmla="*/ 1456077 w 2523870"/>
              <a:gd name="connsiteY8" fmla="*/ 422907 h 954928"/>
              <a:gd name="connsiteX9" fmla="*/ 2523870 w 2523870"/>
              <a:gd name="connsiteY9" fmla="*/ 422385 h 954928"/>
              <a:gd name="connsiteX0" fmla="*/ 0 w 2523870"/>
              <a:gd name="connsiteY0" fmla="*/ 481055 h 954928"/>
              <a:gd name="connsiteX1" fmla="*/ 555334 w 2523870"/>
              <a:gd name="connsiteY1" fmla="*/ 477879 h 954928"/>
              <a:gd name="connsiteX2" fmla="*/ 671561 w 2523870"/>
              <a:gd name="connsiteY2" fmla="*/ 193042 h 954928"/>
              <a:gd name="connsiteX3" fmla="*/ 799535 w 2523870"/>
              <a:gd name="connsiteY3" fmla="*/ 748538 h 954928"/>
              <a:gd name="connsiteX4" fmla="*/ 978043 w 2523870"/>
              <a:gd name="connsiteY4" fmla="*/ 0 h 954928"/>
              <a:gd name="connsiteX5" fmla="*/ 1150953 w 2523870"/>
              <a:gd name="connsiteY5" fmla="*/ 954928 h 954928"/>
              <a:gd name="connsiteX6" fmla="*/ 1281424 w 2523870"/>
              <a:gd name="connsiteY6" fmla="*/ 195017 h 954928"/>
              <a:gd name="connsiteX7" fmla="*/ 1389751 w 2523870"/>
              <a:gd name="connsiteY7" fmla="*/ 671630 h 954928"/>
              <a:gd name="connsiteX8" fmla="*/ 1435070 w 2523870"/>
              <a:gd name="connsiteY8" fmla="*/ 499930 h 954928"/>
              <a:gd name="connsiteX9" fmla="*/ 2523870 w 2523870"/>
              <a:gd name="connsiteY9" fmla="*/ 422385 h 954928"/>
              <a:gd name="connsiteX0" fmla="*/ 0 w 2523870"/>
              <a:gd name="connsiteY0" fmla="*/ 481055 h 954928"/>
              <a:gd name="connsiteX1" fmla="*/ 555334 w 2523870"/>
              <a:gd name="connsiteY1" fmla="*/ 477879 h 954928"/>
              <a:gd name="connsiteX2" fmla="*/ 671561 w 2523870"/>
              <a:gd name="connsiteY2" fmla="*/ 193042 h 954928"/>
              <a:gd name="connsiteX3" fmla="*/ 799535 w 2523870"/>
              <a:gd name="connsiteY3" fmla="*/ 748538 h 954928"/>
              <a:gd name="connsiteX4" fmla="*/ 978043 w 2523870"/>
              <a:gd name="connsiteY4" fmla="*/ 0 h 954928"/>
              <a:gd name="connsiteX5" fmla="*/ 1150953 w 2523870"/>
              <a:gd name="connsiteY5" fmla="*/ 954928 h 954928"/>
              <a:gd name="connsiteX6" fmla="*/ 1281424 w 2523870"/>
              <a:gd name="connsiteY6" fmla="*/ 195017 h 954928"/>
              <a:gd name="connsiteX7" fmla="*/ 1389751 w 2523870"/>
              <a:gd name="connsiteY7" fmla="*/ 678633 h 954928"/>
              <a:gd name="connsiteX8" fmla="*/ 1435070 w 2523870"/>
              <a:gd name="connsiteY8" fmla="*/ 499930 h 954928"/>
              <a:gd name="connsiteX9" fmla="*/ 2523870 w 2523870"/>
              <a:gd name="connsiteY9" fmla="*/ 422385 h 954928"/>
              <a:gd name="connsiteX0" fmla="*/ 0 w 2327812"/>
              <a:gd name="connsiteY0" fmla="*/ 481055 h 954928"/>
              <a:gd name="connsiteX1" fmla="*/ 555334 w 2327812"/>
              <a:gd name="connsiteY1" fmla="*/ 477879 h 954928"/>
              <a:gd name="connsiteX2" fmla="*/ 671561 w 2327812"/>
              <a:gd name="connsiteY2" fmla="*/ 193042 h 954928"/>
              <a:gd name="connsiteX3" fmla="*/ 799535 w 2327812"/>
              <a:gd name="connsiteY3" fmla="*/ 748538 h 954928"/>
              <a:gd name="connsiteX4" fmla="*/ 978043 w 2327812"/>
              <a:gd name="connsiteY4" fmla="*/ 0 h 954928"/>
              <a:gd name="connsiteX5" fmla="*/ 1150953 w 2327812"/>
              <a:gd name="connsiteY5" fmla="*/ 954928 h 954928"/>
              <a:gd name="connsiteX6" fmla="*/ 1281424 w 2327812"/>
              <a:gd name="connsiteY6" fmla="*/ 195017 h 954928"/>
              <a:gd name="connsiteX7" fmla="*/ 1389751 w 2327812"/>
              <a:gd name="connsiteY7" fmla="*/ 678633 h 954928"/>
              <a:gd name="connsiteX8" fmla="*/ 1435070 w 2327812"/>
              <a:gd name="connsiteY8" fmla="*/ 499930 h 954928"/>
              <a:gd name="connsiteX9" fmla="*/ 2327812 w 2327812"/>
              <a:gd name="connsiteY9" fmla="*/ 513412 h 954928"/>
              <a:gd name="connsiteX0" fmla="*/ 0 w 2271796"/>
              <a:gd name="connsiteY0" fmla="*/ 481055 h 954928"/>
              <a:gd name="connsiteX1" fmla="*/ 555334 w 2271796"/>
              <a:gd name="connsiteY1" fmla="*/ 477879 h 954928"/>
              <a:gd name="connsiteX2" fmla="*/ 671561 w 2271796"/>
              <a:gd name="connsiteY2" fmla="*/ 193042 h 954928"/>
              <a:gd name="connsiteX3" fmla="*/ 799535 w 2271796"/>
              <a:gd name="connsiteY3" fmla="*/ 748538 h 954928"/>
              <a:gd name="connsiteX4" fmla="*/ 978043 w 2271796"/>
              <a:gd name="connsiteY4" fmla="*/ 0 h 954928"/>
              <a:gd name="connsiteX5" fmla="*/ 1150953 w 2271796"/>
              <a:gd name="connsiteY5" fmla="*/ 954928 h 954928"/>
              <a:gd name="connsiteX6" fmla="*/ 1281424 w 2271796"/>
              <a:gd name="connsiteY6" fmla="*/ 195017 h 954928"/>
              <a:gd name="connsiteX7" fmla="*/ 1389751 w 2271796"/>
              <a:gd name="connsiteY7" fmla="*/ 678633 h 954928"/>
              <a:gd name="connsiteX8" fmla="*/ 1435070 w 2271796"/>
              <a:gd name="connsiteY8" fmla="*/ 499930 h 954928"/>
              <a:gd name="connsiteX9" fmla="*/ 2271796 w 2271796"/>
              <a:gd name="connsiteY9" fmla="*/ 499408 h 954928"/>
              <a:gd name="connsiteX0" fmla="*/ 0 w 2264794"/>
              <a:gd name="connsiteY0" fmla="*/ 481055 h 954928"/>
              <a:gd name="connsiteX1" fmla="*/ 555334 w 2264794"/>
              <a:gd name="connsiteY1" fmla="*/ 477879 h 954928"/>
              <a:gd name="connsiteX2" fmla="*/ 671561 w 2264794"/>
              <a:gd name="connsiteY2" fmla="*/ 193042 h 954928"/>
              <a:gd name="connsiteX3" fmla="*/ 799535 w 2264794"/>
              <a:gd name="connsiteY3" fmla="*/ 748538 h 954928"/>
              <a:gd name="connsiteX4" fmla="*/ 978043 w 2264794"/>
              <a:gd name="connsiteY4" fmla="*/ 0 h 954928"/>
              <a:gd name="connsiteX5" fmla="*/ 1150953 w 2264794"/>
              <a:gd name="connsiteY5" fmla="*/ 954928 h 954928"/>
              <a:gd name="connsiteX6" fmla="*/ 1281424 w 2264794"/>
              <a:gd name="connsiteY6" fmla="*/ 195017 h 954928"/>
              <a:gd name="connsiteX7" fmla="*/ 1389751 w 2264794"/>
              <a:gd name="connsiteY7" fmla="*/ 678633 h 954928"/>
              <a:gd name="connsiteX8" fmla="*/ 1435070 w 2264794"/>
              <a:gd name="connsiteY8" fmla="*/ 499930 h 954928"/>
              <a:gd name="connsiteX9" fmla="*/ 2264794 w 2264794"/>
              <a:gd name="connsiteY9" fmla="*/ 485404 h 954928"/>
              <a:gd name="connsiteX0" fmla="*/ 0 w 2271796"/>
              <a:gd name="connsiteY0" fmla="*/ 481055 h 954928"/>
              <a:gd name="connsiteX1" fmla="*/ 555334 w 2271796"/>
              <a:gd name="connsiteY1" fmla="*/ 477879 h 954928"/>
              <a:gd name="connsiteX2" fmla="*/ 671561 w 2271796"/>
              <a:gd name="connsiteY2" fmla="*/ 193042 h 954928"/>
              <a:gd name="connsiteX3" fmla="*/ 799535 w 2271796"/>
              <a:gd name="connsiteY3" fmla="*/ 748538 h 954928"/>
              <a:gd name="connsiteX4" fmla="*/ 978043 w 2271796"/>
              <a:gd name="connsiteY4" fmla="*/ 0 h 954928"/>
              <a:gd name="connsiteX5" fmla="*/ 1150953 w 2271796"/>
              <a:gd name="connsiteY5" fmla="*/ 954928 h 954928"/>
              <a:gd name="connsiteX6" fmla="*/ 1281424 w 2271796"/>
              <a:gd name="connsiteY6" fmla="*/ 195017 h 954928"/>
              <a:gd name="connsiteX7" fmla="*/ 1389751 w 2271796"/>
              <a:gd name="connsiteY7" fmla="*/ 678633 h 954928"/>
              <a:gd name="connsiteX8" fmla="*/ 1435070 w 2271796"/>
              <a:gd name="connsiteY8" fmla="*/ 499930 h 954928"/>
              <a:gd name="connsiteX9" fmla="*/ 2271796 w 2271796"/>
              <a:gd name="connsiteY9" fmla="*/ 499408 h 95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1796" h="954928">
                <a:moveTo>
                  <a:pt x="0" y="481055"/>
                </a:moveTo>
                <a:lnTo>
                  <a:pt x="555334" y="477879"/>
                </a:lnTo>
                <a:lnTo>
                  <a:pt x="671561" y="193042"/>
                </a:lnTo>
                <a:lnTo>
                  <a:pt x="799535" y="748538"/>
                </a:lnTo>
                <a:lnTo>
                  <a:pt x="978043" y="0"/>
                </a:lnTo>
                <a:lnTo>
                  <a:pt x="1150953" y="954928"/>
                </a:lnTo>
                <a:lnTo>
                  <a:pt x="1281424" y="195017"/>
                </a:lnTo>
                <a:lnTo>
                  <a:pt x="1389751" y="678633"/>
                </a:lnTo>
                <a:lnTo>
                  <a:pt x="1435070" y="499930"/>
                </a:lnTo>
                <a:lnTo>
                  <a:pt x="2271796" y="499408"/>
                </a:lnTo>
              </a:path>
            </a:pathLst>
          </a:custGeom>
          <a:noFill/>
          <a:ln w="76200" cap="rnd">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cs typeface="B Nazanin" panose="00000400000000000000" pitchFamily="2" charset="-78"/>
            </a:endParaRPr>
          </a:p>
        </p:txBody>
      </p:sp>
      <p:sp>
        <p:nvSpPr>
          <p:cNvPr id="15" name="Freeform 26">
            <a:extLst>
              <a:ext uri="{FF2B5EF4-FFF2-40B4-BE49-F238E27FC236}">
                <a16:creationId xmlns:a16="http://schemas.microsoft.com/office/drawing/2014/main" id="{4CF20EAD-DB7D-4E44-9CF8-58E72AB6B750}"/>
              </a:ext>
            </a:extLst>
          </p:cNvPr>
          <p:cNvSpPr/>
          <p:nvPr/>
        </p:nvSpPr>
        <p:spPr>
          <a:xfrm>
            <a:off x="2765702" y="3337108"/>
            <a:ext cx="2172317" cy="1187656"/>
          </a:xfrm>
          <a:custGeom>
            <a:avLst/>
            <a:gdLst>
              <a:gd name="connsiteX0" fmla="*/ 0 w 1016000"/>
              <a:gd name="connsiteY0" fmla="*/ 457200 h 914400"/>
              <a:gd name="connsiteX1" fmla="*/ 215900 w 1016000"/>
              <a:gd name="connsiteY1" fmla="*/ 457200 h 914400"/>
              <a:gd name="connsiteX2" fmla="*/ 381000 w 1016000"/>
              <a:gd name="connsiteY2" fmla="*/ 0 h 914400"/>
              <a:gd name="connsiteX3" fmla="*/ 596900 w 1016000"/>
              <a:gd name="connsiteY3" fmla="*/ 914400 h 914400"/>
              <a:gd name="connsiteX4" fmla="*/ 736600 w 1016000"/>
              <a:gd name="connsiteY4" fmla="*/ 101600 h 914400"/>
              <a:gd name="connsiteX5" fmla="*/ 774700 w 1016000"/>
              <a:gd name="connsiteY5" fmla="*/ 533400 h 914400"/>
              <a:gd name="connsiteX6" fmla="*/ 1016000 w 1016000"/>
              <a:gd name="connsiteY6" fmla="*/ 533400 h 914400"/>
              <a:gd name="connsiteX0" fmla="*/ 0 w 1016000"/>
              <a:gd name="connsiteY0" fmla="*/ 457200 h 914400"/>
              <a:gd name="connsiteX1" fmla="*/ 215900 w 1016000"/>
              <a:gd name="connsiteY1" fmla="*/ 457200 h 914400"/>
              <a:gd name="connsiteX2" fmla="*/ 381000 w 1016000"/>
              <a:gd name="connsiteY2" fmla="*/ 0 h 914400"/>
              <a:gd name="connsiteX3" fmla="*/ 596900 w 1016000"/>
              <a:gd name="connsiteY3" fmla="*/ 914400 h 914400"/>
              <a:gd name="connsiteX4" fmla="*/ 736600 w 1016000"/>
              <a:gd name="connsiteY4" fmla="*/ 101600 h 914400"/>
              <a:gd name="connsiteX5" fmla="*/ 841026 w 1016000"/>
              <a:gd name="connsiteY5" fmla="*/ 674343 h 914400"/>
              <a:gd name="connsiteX6" fmla="*/ 1016000 w 1016000"/>
              <a:gd name="connsiteY6" fmla="*/ 533400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41026 w 982837"/>
              <a:gd name="connsiteY5" fmla="*/ 674343 h 914400"/>
              <a:gd name="connsiteX6" fmla="*/ 982837 w 982837"/>
              <a:gd name="connsiteY6"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14536 w 982837"/>
              <a:gd name="connsiteY5" fmla="*/ 510008 h 914400"/>
              <a:gd name="connsiteX6" fmla="*/ 841026 w 982837"/>
              <a:gd name="connsiteY6" fmla="*/ 674343 h 914400"/>
              <a:gd name="connsiteX7" fmla="*/ 982837 w 982837"/>
              <a:gd name="connsiteY7"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14536 w 982837"/>
              <a:gd name="connsiteY5" fmla="*/ 510008 h 914400"/>
              <a:gd name="connsiteX6" fmla="*/ 981969 w 982837"/>
              <a:gd name="connsiteY6" fmla="*/ 632890 h 914400"/>
              <a:gd name="connsiteX7" fmla="*/ 982837 w 982837"/>
              <a:gd name="connsiteY7"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64281 w 982837"/>
              <a:gd name="connsiteY5" fmla="*/ 584624 h 914400"/>
              <a:gd name="connsiteX6" fmla="*/ 981969 w 982837"/>
              <a:gd name="connsiteY6" fmla="*/ 632890 h 914400"/>
              <a:gd name="connsiteX7" fmla="*/ 982837 w 982837"/>
              <a:gd name="connsiteY7" fmla="*/ 400748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64281 w 1231559"/>
              <a:gd name="connsiteY5" fmla="*/ 584624 h 914400"/>
              <a:gd name="connsiteX6" fmla="*/ 981969 w 1231559"/>
              <a:gd name="connsiteY6" fmla="*/ 632890 h 914400"/>
              <a:gd name="connsiteX7" fmla="*/ 1231559 w 1231559"/>
              <a:gd name="connsiteY7" fmla="*/ 467074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64281 w 1231559"/>
              <a:gd name="connsiteY5" fmla="*/ 584624 h 914400"/>
              <a:gd name="connsiteX6" fmla="*/ 948806 w 1231559"/>
              <a:gd name="connsiteY6" fmla="*/ 259807 h 914400"/>
              <a:gd name="connsiteX7" fmla="*/ 1231559 w 1231559"/>
              <a:gd name="connsiteY7" fmla="*/ 467074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80863 w 1231559"/>
              <a:gd name="connsiteY5" fmla="*/ 717276 h 914400"/>
              <a:gd name="connsiteX6" fmla="*/ 948806 w 1231559"/>
              <a:gd name="connsiteY6" fmla="*/ 259807 h 914400"/>
              <a:gd name="connsiteX7" fmla="*/ 1231559 w 1231559"/>
              <a:gd name="connsiteY7" fmla="*/ 467074 h 914400"/>
              <a:gd name="connsiteX0" fmla="*/ 0 w 1380792"/>
              <a:gd name="connsiteY0" fmla="*/ 457200 h 914400"/>
              <a:gd name="connsiteX1" fmla="*/ 215900 w 1380792"/>
              <a:gd name="connsiteY1" fmla="*/ 457200 h 914400"/>
              <a:gd name="connsiteX2" fmla="*/ 381000 w 1380792"/>
              <a:gd name="connsiteY2" fmla="*/ 0 h 914400"/>
              <a:gd name="connsiteX3" fmla="*/ 596900 w 1380792"/>
              <a:gd name="connsiteY3" fmla="*/ 914400 h 914400"/>
              <a:gd name="connsiteX4" fmla="*/ 736600 w 1380792"/>
              <a:gd name="connsiteY4" fmla="*/ 101600 h 914400"/>
              <a:gd name="connsiteX5" fmla="*/ 880863 w 1380792"/>
              <a:gd name="connsiteY5" fmla="*/ 717276 h 914400"/>
              <a:gd name="connsiteX6" fmla="*/ 948806 w 1380792"/>
              <a:gd name="connsiteY6" fmla="*/ 259807 h 914400"/>
              <a:gd name="connsiteX7" fmla="*/ 1380792 w 1380792"/>
              <a:gd name="connsiteY7" fmla="*/ 409039 h 914400"/>
              <a:gd name="connsiteX0" fmla="*/ 0 w 1380792"/>
              <a:gd name="connsiteY0" fmla="*/ 457200 h 914400"/>
              <a:gd name="connsiteX1" fmla="*/ 215900 w 1380792"/>
              <a:gd name="connsiteY1" fmla="*/ 457200 h 914400"/>
              <a:gd name="connsiteX2" fmla="*/ 381000 w 1380792"/>
              <a:gd name="connsiteY2" fmla="*/ 0 h 914400"/>
              <a:gd name="connsiteX3" fmla="*/ 596900 w 1380792"/>
              <a:gd name="connsiteY3" fmla="*/ 914400 h 914400"/>
              <a:gd name="connsiteX4" fmla="*/ 736600 w 1380792"/>
              <a:gd name="connsiteY4" fmla="*/ 101600 h 914400"/>
              <a:gd name="connsiteX5" fmla="*/ 880863 w 1380792"/>
              <a:gd name="connsiteY5" fmla="*/ 717276 h 914400"/>
              <a:gd name="connsiteX6" fmla="*/ 932225 w 1380792"/>
              <a:gd name="connsiteY6" fmla="*/ 409040 h 914400"/>
              <a:gd name="connsiteX7" fmla="*/ 1380792 w 1380792"/>
              <a:gd name="connsiteY7" fmla="*/ 409039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7330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7330 h 914400"/>
              <a:gd name="connsiteX0" fmla="*/ 0 w 1202223"/>
              <a:gd name="connsiteY0" fmla="*/ 457200 h 914400"/>
              <a:gd name="connsiteX1" fmla="*/ 215900 w 1202223"/>
              <a:gd name="connsiteY1" fmla="*/ 457200 h 914400"/>
              <a:gd name="connsiteX2" fmla="*/ 381000 w 1202223"/>
              <a:gd name="connsiteY2" fmla="*/ 0 h 914400"/>
              <a:gd name="connsiteX3" fmla="*/ 596900 w 1202223"/>
              <a:gd name="connsiteY3" fmla="*/ 914400 h 914400"/>
              <a:gd name="connsiteX4" fmla="*/ 736600 w 1202223"/>
              <a:gd name="connsiteY4" fmla="*/ 101600 h 914400"/>
              <a:gd name="connsiteX5" fmla="*/ 880863 w 1202223"/>
              <a:gd name="connsiteY5" fmla="*/ 717276 h 914400"/>
              <a:gd name="connsiteX6" fmla="*/ 932225 w 1202223"/>
              <a:gd name="connsiteY6" fmla="*/ 409040 h 914400"/>
              <a:gd name="connsiteX7" fmla="*/ 1202223 w 1202223"/>
              <a:gd name="connsiteY7" fmla="*/ 405850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3503 h 914400"/>
              <a:gd name="connsiteX0" fmla="*/ 0 w 1202223"/>
              <a:gd name="connsiteY0" fmla="*/ 457200 h 914400"/>
              <a:gd name="connsiteX1" fmla="*/ 215900 w 1202223"/>
              <a:gd name="connsiteY1" fmla="*/ 457200 h 914400"/>
              <a:gd name="connsiteX2" fmla="*/ 381000 w 1202223"/>
              <a:gd name="connsiteY2" fmla="*/ 0 h 914400"/>
              <a:gd name="connsiteX3" fmla="*/ 596900 w 1202223"/>
              <a:gd name="connsiteY3" fmla="*/ 914400 h 914400"/>
              <a:gd name="connsiteX4" fmla="*/ 736600 w 1202223"/>
              <a:gd name="connsiteY4" fmla="*/ 101600 h 914400"/>
              <a:gd name="connsiteX5" fmla="*/ 880863 w 1202223"/>
              <a:gd name="connsiteY5" fmla="*/ 717276 h 914400"/>
              <a:gd name="connsiteX6" fmla="*/ 932225 w 1202223"/>
              <a:gd name="connsiteY6" fmla="*/ 409040 h 914400"/>
              <a:gd name="connsiteX7" fmla="*/ 1202223 w 1202223"/>
              <a:gd name="connsiteY7" fmla="*/ 402023 h 914400"/>
              <a:gd name="connsiteX0" fmla="*/ 0 w 1202266"/>
              <a:gd name="connsiteY0" fmla="*/ 457200 h 914400"/>
              <a:gd name="connsiteX1" fmla="*/ 215900 w 1202266"/>
              <a:gd name="connsiteY1" fmla="*/ 457200 h 914400"/>
              <a:gd name="connsiteX2" fmla="*/ 381000 w 1202266"/>
              <a:gd name="connsiteY2" fmla="*/ 0 h 914400"/>
              <a:gd name="connsiteX3" fmla="*/ 596900 w 1202266"/>
              <a:gd name="connsiteY3" fmla="*/ 914400 h 914400"/>
              <a:gd name="connsiteX4" fmla="*/ 736600 w 1202266"/>
              <a:gd name="connsiteY4" fmla="*/ 101600 h 914400"/>
              <a:gd name="connsiteX5" fmla="*/ 880863 w 1202266"/>
              <a:gd name="connsiteY5" fmla="*/ 717276 h 914400"/>
              <a:gd name="connsiteX6" fmla="*/ 932225 w 1202266"/>
              <a:gd name="connsiteY6" fmla="*/ 409040 h 914400"/>
              <a:gd name="connsiteX7" fmla="*/ 1202223 w 1202266"/>
              <a:gd name="connsiteY7" fmla="*/ 402023 h 914400"/>
              <a:gd name="connsiteX0" fmla="*/ 0 w 1202266"/>
              <a:gd name="connsiteY0" fmla="*/ 457200 h 914400"/>
              <a:gd name="connsiteX1" fmla="*/ 215900 w 1202266"/>
              <a:gd name="connsiteY1" fmla="*/ 457200 h 914400"/>
              <a:gd name="connsiteX2" fmla="*/ 381000 w 1202266"/>
              <a:gd name="connsiteY2" fmla="*/ 0 h 914400"/>
              <a:gd name="connsiteX3" fmla="*/ 596900 w 1202266"/>
              <a:gd name="connsiteY3" fmla="*/ 914400 h 914400"/>
              <a:gd name="connsiteX4" fmla="*/ 736600 w 1202266"/>
              <a:gd name="connsiteY4" fmla="*/ 101600 h 914400"/>
              <a:gd name="connsiteX5" fmla="*/ 880863 w 1202266"/>
              <a:gd name="connsiteY5" fmla="*/ 717276 h 914400"/>
              <a:gd name="connsiteX6" fmla="*/ 932225 w 1202266"/>
              <a:gd name="connsiteY6" fmla="*/ 409040 h 914400"/>
              <a:gd name="connsiteX7" fmla="*/ 1202223 w 1202266"/>
              <a:gd name="connsiteY7" fmla="*/ 417329 h 914400"/>
              <a:gd name="connsiteX0" fmla="*/ 0 w 1133408"/>
              <a:gd name="connsiteY0" fmla="*/ 457200 h 914400"/>
              <a:gd name="connsiteX1" fmla="*/ 215900 w 1133408"/>
              <a:gd name="connsiteY1" fmla="*/ 457200 h 914400"/>
              <a:gd name="connsiteX2" fmla="*/ 381000 w 1133408"/>
              <a:gd name="connsiteY2" fmla="*/ 0 h 914400"/>
              <a:gd name="connsiteX3" fmla="*/ 596900 w 1133408"/>
              <a:gd name="connsiteY3" fmla="*/ 914400 h 914400"/>
              <a:gd name="connsiteX4" fmla="*/ 736600 w 1133408"/>
              <a:gd name="connsiteY4" fmla="*/ 101600 h 914400"/>
              <a:gd name="connsiteX5" fmla="*/ 880863 w 1133408"/>
              <a:gd name="connsiteY5" fmla="*/ 717276 h 914400"/>
              <a:gd name="connsiteX6" fmla="*/ 932225 w 1133408"/>
              <a:gd name="connsiteY6" fmla="*/ 409040 h 914400"/>
              <a:gd name="connsiteX7" fmla="*/ 1133346 w 1133408"/>
              <a:gd name="connsiteY7" fmla="*/ 413503 h 914400"/>
              <a:gd name="connsiteX0" fmla="*/ 0 w 1133408"/>
              <a:gd name="connsiteY0" fmla="*/ 457200 h 914400"/>
              <a:gd name="connsiteX1" fmla="*/ 215900 w 1133408"/>
              <a:gd name="connsiteY1" fmla="*/ 457200 h 914400"/>
              <a:gd name="connsiteX2" fmla="*/ 381000 w 1133408"/>
              <a:gd name="connsiteY2" fmla="*/ 0 h 914400"/>
              <a:gd name="connsiteX3" fmla="*/ 596900 w 1133408"/>
              <a:gd name="connsiteY3" fmla="*/ 914400 h 914400"/>
              <a:gd name="connsiteX4" fmla="*/ 736600 w 1133408"/>
              <a:gd name="connsiteY4" fmla="*/ 101600 h 914400"/>
              <a:gd name="connsiteX5" fmla="*/ 880863 w 1133408"/>
              <a:gd name="connsiteY5" fmla="*/ 717276 h 914400"/>
              <a:gd name="connsiteX6" fmla="*/ 932225 w 1133408"/>
              <a:gd name="connsiteY6" fmla="*/ 409040 h 914400"/>
              <a:gd name="connsiteX7" fmla="*/ 1133346 w 1133408"/>
              <a:gd name="connsiteY7" fmla="*/ 402024 h 914400"/>
              <a:gd name="connsiteX0" fmla="*/ 0 w 1079873"/>
              <a:gd name="connsiteY0" fmla="*/ 457200 h 914400"/>
              <a:gd name="connsiteX1" fmla="*/ 215900 w 1079873"/>
              <a:gd name="connsiteY1" fmla="*/ 457200 h 914400"/>
              <a:gd name="connsiteX2" fmla="*/ 381000 w 1079873"/>
              <a:gd name="connsiteY2" fmla="*/ 0 h 914400"/>
              <a:gd name="connsiteX3" fmla="*/ 596900 w 1079873"/>
              <a:gd name="connsiteY3" fmla="*/ 914400 h 914400"/>
              <a:gd name="connsiteX4" fmla="*/ 736600 w 1079873"/>
              <a:gd name="connsiteY4" fmla="*/ 101600 h 914400"/>
              <a:gd name="connsiteX5" fmla="*/ 880863 w 1079873"/>
              <a:gd name="connsiteY5" fmla="*/ 717276 h 914400"/>
              <a:gd name="connsiteX6" fmla="*/ 932225 w 1079873"/>
              <a:gd name="connsiteY6" fmla="*/ 409040 h 914400"/>
              <a:gd name="connsiteX7" fmla="*/ 1079775 w 1079873"/>
              <a:gd name="connsiteY7" fmla="*/ 409677 h 914400"/>
              <a:gd name="connsiteX0" fmla="*/ 0 w 1125759"/>
              <a:gd name="connsiteY0" fmla="*/ 457200 h 914400"/>
              <a:gd name="connsiteX1" fmla="*/ 215900 w 1125759"/>
              <a:gd name="connsiteY1" fmla="*/ 457200 h 914400"/>
              <a:gd name="connsiteX2" fmla="*/ 381000 w 1125759"/>
              <a:gd name="connsiteY2" fmla="*/ 0 h 914400"/>
              <a:gd name="connsiteX3" fmla="*/ 596900 w 1125759"/>
              <a:gd name="connsiteY3" fmla="*/ 914400 h 914400"/>
              <a:gd name="connsiteX4" fmla="*/ 736600 w 1125759"/>
              <a:gd name="connsiteY4" fmla="*/ 101600 h 914400"/>
              <a:gd name="connsiteX5" fmla="*/ 880863 w 1125759"/>
              <a:gd name="connsiteY5" fmla="*/ 717276 h 914400"/>
              <a:gd name="connsiteX6" fmla="*/ 932225 w 1125759"/>
              <a:gd name="connsiteY6" fmla="*/ 409040 h 914400"/>
              <a:gd name="connsiteX7" fmla="*/ 1125693 w 1125759"/>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96900 w 1125693"/>
              <a:gd name="connsiteY3" fmla="*/ 914400 h 914400"/>
              <a:gd name="connsiteX4" fmla="*/ 736600 w 1125693"/>
              <a:gd name="connsiteY4" fmla="*/ 101600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36600 w 1125693"/>
              <a:gd name="connsiteY4" fmla="*/ 101600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97824 w 1125693"/>
              <a:gd name="connsiteY4" fmla="*/ 105426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97824 w 1125693"/>
              <a:gd name="connsiteY4" fmla="*/ 105426 h 914400"/>
              <a:gd name="connsiteX5" fmla="*/ 796681 w 1125693"/>
              <a:gd name="connsiteY5" fmla="*/ 740235 h 914400"/>
              <a:gd name="connsiteX6" fmla="*/ 932225 w 1125693"/>
              <a:gd name="connsiteY6" fmla="*/ 409040 h 914400"/>
              <a:gd name="connsiteX7" fmla="*/ 1125693 w 1125693"/>
              <a:gd name="connsiteY7" fmla="*/ 409677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339977"/>
              <a:gd name="connsiteY0" fmla="*/ 453374 h 914400"/>
              <a:gd name="connsiteX1" fmla="*/ 288604 w 1339977"/>
              <a:gd name="connsiteY1" fmla="*/ 457200 h 914400"/>
              <a:gd name="connsiteX2" fmla="*/ 453704 w 1339977"/>
              <a:gd name="connsiteY2" fmla="*/ 0 h 914400"/>
              <a:gd name="connsiteX3" fmla="*/ 619859 w 1339977"/>
              <a:gd name="connsiteY3" fmla="*/ 914400 h 914400"/>
              <a:gd name="connsiteX4" fmla="*/ 870528 w 1339977"/>
              <a:gd name="connsiteY4" fmla="*/ 105426 h 914400"/>
              <a:gd name="connsiteX5" fmla="*/ 869385 w 1339977"/>
              <a:gd name="connsiteY5" fmla="*/ 740235 h 914400"/>
              <a:gd name="connsiteX6" fmla="*/ 1004929 w 1339977"/>
              <a:gd name="connsiteY6" fmla="*/ 409040 h 914400"/>
              <a:gd name="connsiteX7" fmla="*/ 1339977 w 1339977"/>
              <a:gd name="connsiteY7" fmla="*/ 405851 h 914400"/>
              <a:gd name="connsiteX0" fmla="*/ 0 w 1343804"/>
              <a:gd name="connsiteY0" fmla="*/ 461027 h 914400"/>
              <a:gd name="connsiteX1" fmla="*/ 292431 w 1343804"/>
              <a:gd name="connsiteY1" fmla="*/ 457200 h 914400"/>
              <a:gd name="connsiteX2" fmla="*/ 457531 w 1343804"/>
              <a:gd name="connsiteY2" fmla="*/ 0 h 914400"/>
              <a:gd name="connsiteX3" fmla="*/ 623686 w 1343804"/>
              <a:gd name="connsiteY3" fmla="*/ 914400 h 914400"/>
              <a:gd name="connsiteX4" fmla="*/ 874355 w 1343804"/>
              <a:gd name="connsiteY4" fmla="*/ 105426 h 914400"/>
              <a:gd name="connsiteX5" fmla="*/ 873212 w 1343804"/>
              <a:gd name="connsiteY5" fmla="*/ 740235 h 914400"/>
              <a:gd name="connsiteX6" fmla="*/ 1008756 w 1343804"/>
              <a:gd name="connsiteY6" fmla="*/ 409040 h 914400"/>
              <a:gd name="connsiteX7" fmla="*/ 1343804 w 1343804"/>
              <a:gd name="connsiteY7" fmla="*/ 405851 h 914400"/>
              <a:gd name="connsiteX0" fmla="*/ 0 w 1347630"/>
              <a:gd name="connsiteY0" fmla="*/ 453374 h 914400"/>
              <a:gd name="connsiteX1" fmla="*/ 296257 w 1347630"/>
              <a:gd name="connsiteY1" fmla="*/ 457200 h 914400"/>
              <a:gd name="connsiteX2" fmla="*/ 461357 w 1347630"/>
              <a:gd name="connsiteY2" fmla="*/ 0 h 914400"/>
              <a:gd name="connsiteX3" fmla="*/ 627512 w 1347630"/>
              <a:gd name="connsiteY3" fmla="*/ 914400 h 914400"/>
              <a:gd name="connsiteX4" fmla="*/ 878181 w 1347630"/>
              <a:gd name="connsiteY4" fmla="*/ 105426 h 914400"/>
              <a:gd name="connsiteX5" fmla="*/ 877038 w 1347630"/>
              <a:gd name="connsiteY5" fmla="*/ 740235 h 914400"/>
              <a:gd name="connsiteX6" fmla="*/ 1012582 w 1347630"/>
              <a:gd name="connsiteY6" fmla="*/ 409040 h 914400"/>
              <a:gd name="connsiteX7" fmla="*/ 1347630 w 1347630"/>
              <a:gd name="connsiteY7" fmla="*/ 405851 h 914400"/>
              <a:gd name="connsiteX0" fmla="*/ 0 w 1347630"/>
              <a:gd name="connsiteY0" fmla="*/ 347948 h 808974"/>
              <a:gd name="connsiteX1" fmla="*/ 296257 w 1347630"/>
              <a:gd name="connsiteY1" fmla="*/ 351774 h 808974"/>
              <a:gd name="connsiteX2" fmla="*/ 399176 w 1347630"/>
              <a:gd name="connsiteY2" fmla="*/ 93552 h 808974"/>
              <a:gd name="connsiteX3" fmla="*/ 627512 w 1347630"/>
              <a:gd name="connsiteY3" fmla="*/ 808974 h 808974"/>
              <a:gd name="connsiteX4" fmla="*/ 878181 w 1347630"/>
              <a:gd name="connsiteY4" fmla="*/ 0 h 808974"/>
              <a:gd name="connsiteX5" fmla="*/ 877038 w 1347630"/>
              <a:gd name="connsiteY5" fmla="*/ 634809 h 808974"/>
              <a:gd name="connsiteX6" fmla="*/ 1012582 w 1347630"/>
              <a:gd name="connsiteY6" fmla="*/ 303614 h 808974"/>
              <a:gd name="connsiteX7" fmla="*/ 1347630 w 1347630"/>
              <a:gd name="connsiteY7" fmla="*/ 300425 h 808974"/>
              <a:gd name="connsiteX0" fmla="*/ 0 w 1347630"/>
              <a:gd name="connsiteY0" fmla="*/ 347948 h 680468"/>
              <a:gd name="connsiteX1" fmla="*/ 296257 w 1347630"/>
              <a:gd name="connsiteY1" fmla="*/ 351774 h 680468"/>
              <a:gd name="connsiteX2" fmla="*/ 399176 w 1347630"/>
              <a:gd name="connsiteY2" fmla="*/ 93552 h 680468"/>
              <a:gd name="connsiteX3" fmla="*/ 577767 w 1347630"/>
              <a:gd name="connsiteY3" fmla="*/ 680468 h 680468"/>
              <a:gd name="connsiteX4" fmla="*/ 878181 w 1347630"/>
              <a:gd name="connsiteY4" fmla="*/ 0 h 680468"/>
              <a:gd name="connsiteX5" fmla="*/ 877038 w 1347630"/>
              <a:gd name="connsiteY5" fmla="*/ 634809 h 680468"/>
              <a:gd name="connsiteX6" fmla="*/ 1012582 w 1347630"/>
              <a:gd name="connsiteY6" fmla="*/ 303614 h 680468"/>
              <a:gd name="connsiteX7" fmla="*/ 1347630 w 1347630"/>
              <a:gd name="connsiteY7" fmla="*/ 300425 h 680468"/>
              <a:gd name="connsiteX0" fmla="*/ 0 w 1347630"/>
              <a:gd name="connsiteY0" fmla="*/ 447437 h 779957"/>
              <a:gd name="connsiteX1" fmla="*/ 296257 w 1347630"/>
              <a:gd name="connsiteY1" fmla="*/ 451263 h 779957"/>
              <a:gd name="connsiteX2" fmla="*/ 399176 w 1347630"/>
              <a:gd name="connsiteY2" fmla="*/ 193041 h 779957"/>
              <a:gd name="connsiteX3" fmla="*/ 577767 w 1347630"/>
              <a:gd name="connsiteY3" fmla="*/ 779957 h 779957"/>
              <a:gd name="connsiteX4" fmla="*/ 774547 w 1347630"/>
              <a:gd name="connsiteY4" fmla="*/ 0 h 779957"/>
              <a:gd name="connsiteX5" fmla="*/ 877038 w 1347630"/>
              <a:gd name="connsiteY5" fmla="*/ 734298 h 779957"/>
              <a:gd name="connsiteX6" fmla="*/ 1012582 w 1347630"/>
              <a:gd name="connsiteY6" fmla="*/ 403103 h 779957"/>
              <a:gd name="connsiteX7" fmla="*/ 1347630 w 1347630"/>
              <a:gd name="connsiteY7" fmla="*/ 399914 h 779957"/>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12582 w 1347630"/>
              <a:gd name="connsiteY6" fmla="*/ 403103 h 966439"/>
              <a:gd name="connsiteX7" fmla="*/ 1347630 w 1347630"/>
              <a:gd name="connsiteY7"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12582 w 1347630"/>
              <a:gd name="connsiteY6" fmla="*/ 403103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37454 w 1347630"/>
              <a:gd name="connsiteY6" fmla="*/ 191689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05802 w 1347630"/>
              <a:gd name="connsiteY7" fmla="*/ 400437 h 966439"/>
              <a:gd name="connsiteX8" fmla="*/ 1172128 w 1347630"/>
              <a:gd name="connsiteY8" fmla="*/ 396291 h 966439"/>
              <a:gd name="connsiteX9" fmla="*/ 1347630 w 1347630"/>
              <a:gd name="connsiteY9"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26529 w 1347630"/>
              <a:gd name="connsiteY7" fmla="*/ 669886 h 966439"/>
              <a:gd name="connsiteX8" fmla="*/ 1172128 w 1347630"/>
              <a:gd name="connsiteY8" fmla="*/ 396291 h 966439"/>
              <a:gd name="connsiteX9" fmla="*/ 1347630 w 1347630"/>
              <a:gd name="connsiteY9" fmla="*/ 399914 h 966439"/>
              <a:gd name="connsiteX0" fmla="*/ 0 w 1459555"/>
              <a:gd name="connsiteY0" fmla="*/ 447437 h 966439"/>
              <a:gd name="connsiteX1" fmla="*/ 296257 w 1459555"/>
              <a:gd name="connsiteY1" fmla="*/ 451263 h 966439"/>
              <a:gd name="connsiteX2" fmla="*/ 399176 w 1459555"/>
              <a:gd name="connsiteY2" fmla="*/ 193041 h 966439"/>
              <a:gd name="connsiteX3" fmla="*/ 577767 w 1459555"/>
              <a:gd name="connsiteY3" fmla="*/ 779957 h 966439"/>
              <a:gd name="connsiteX4" fmla="*/ 774547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966439"/>
              <a:gd name="connsiteX1" fmla="*/ 296257 w 1459555"/>
              <a:gd name="connsiteY1" fmla="*/ 451263 h 966439"/>
              <a:gd name="connsiteX2" fmla="*/ 399176 w 1459555"/>
              <a:gd name="connsiteY2" fmla="*/ 193041 h 966439"/>
              <a:gd name="connsiteX3" fmla="*/ 577767 w 1459555"/>
              <a:gd name="connsiteY3" fmla="*/ 779957 h 966439"/>
              <a:gd name="connsiteX4" fmla="*/ 728948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966439"/>
              <a:gd name="connsiteX1" fmla="*/ 296257 w 1459555"/>
              <a:gd name="connsiteY1" fmla="*/ 451263 h 966439"/>
              <a:gd name="connsiteX2" fmla="*/ 399176 w 1459555"/>
              <a:gd name="connsiteY2" fmla="*/ 193041 h 966439"/>
              <a:gd name="connsiteX3" fmla="*/ 540458 w 1459555"/>
              <a:gd name="connsiteY3" fmla="*/ 721922 h 966439"/>
              <a:gd name="connsiteX4" fmla="*/ 728948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875241"/>
              <a:gd name="connsiteX1" fmla="*/ 296257 w 1459555"/>
              <a:gd name="connsiteY1" fmla="*/ 451263 h 875241"/>
              <a:gd name="connsiteX2" fmla="*/ 399176 w 1459555"/>
              <a:gd name="connsiteY2" fmla="*/ 193041 h 875241"/>
              <a:gd name="connsiteX3" fmla="*/ 540458 w 1459555"/>
              <a:gd name="connsiteY3" fmla="*/ 721922 h 875241"/>
              <a:gd name="connsiteX4" fmla="*/ 728948 w 1459555"/>
              <a:gd name="connsiteY4" fmla="*/ 0 h 875241"/>
              <a:gd name="connsiteX5" fmla="*/ 901911 w 1459555"/>
              <a:gd name="connsiteY5" fmla="*/ 875241 h 875241"/>
              <a:gd name="connsiteX6" fmla="*/ 1078907 w 1459555"/>
              <a:gd name="connsiteY6" fmla="*/ 191689 h 875241"/>
              <a:gd name="connsiteX7" fmla="*/ 1126529 w 1459555"/>
              <a:gd name="connsiteY7" fmla="*/ 669886 h 875241"/>
              <a:gd name="connsiteX8" fmla="*/ 1172128 w 1459555"/>
              <a:gd name="connsiteY8" fmla="*/ 396291 h 875241"/>
              <a:gd name="connsiteX9" fmla="*/ 1459555 w 1459555"/>
              <a:gd name="connsiteY9" fmla="*/ 395769 h 875241"/>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26529 w 1459555"/>
              <a:gd name="connsiteY7" fmla="*/ 669886 h 924985"/>
              <a:gd name="connsiteX8" fmla="*/ 1172128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30674 w 1459555"/>
              <a:gd name="connsiteY7" fmla="*/ 645014 h 924985"/>
              <a:gd name="connsiteX8" fmla="*/ 1172128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35655 w 1459555"/>
              <a:gd name="connsiteY6" fmla="*/ 17838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22347 w 1459555"/>
              <a:gd name="connsiteY6" fmla="*/ 16840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412484 w 1459555"/>
              <a:gd name="connsiteY2" fmla="*/ 166426 h 924985"/>
              <a:gd name="connsiteX3" fmla="*/ 540458 w 1459555"/>
              <a:gd name="connsiteY3" fmla="*/ 721922 h 924985"/>
              <a:gd name="connsiteX4" fmla="*/ 728948 w 1459555"/>
              <a:gd name="connsiteY4" fmla="*/ 0 h 924985"/>
              <a:gd name="connsiteX5" fmla="*/ 918493 w 1459555"/>
              <a:gd name="connsiteY5" fmla="*/ 924985 h 924985"/>
              <a:gd name="connsiteX6" fmla="*/ 1022347 w 1459555"/>
              <a:gd name="connsiteY6" fmla="*/ 16840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74053 h 951601"/>
              <a:gd name="connsiteX1" fmla="*/ 296257 w 1459555"/>
              <a:gd name="connsiteY1" fmla="*/ 477879 h 951601"/>
              <a:gd name="connsiteX2" fmla="*/ 412484 w 1459555"/>
              <a:gd name="connsiteY2" fmla="*/ 193042 h 951601"/>
              <a:gd name="connsiteX3" fmla="*/ 540458 w 1459555"/>
              <a:gd name="connsiteY3" fmla="*/ 748538 h 951601"/>
              <a:gd name="connsiteX4" fmla="*/ 718966 w 1459555"/>
              <a:gd name="connsiteY4" fmla="*/ 0 h 951601"/>
              <a:gd name="connsiteX5" fmla="*/ 918493 w 1459555"/>
              <a:gd name="connsiteY5" fmla="*/ 951601 h 951601"/>
              <a:gd name="connsiteX6" fmla="*/ 1022347 w 1459555"/>
              <a:gd name="connsiteY6" fmla="*/ 195017 h 951601"/>
              <a:gd name="connsiteX7" fmla="*/ 1130674 w 1459555"/>
              <a:gd name="connsiteY7" fmla="*/ 671630 h 951601"/>
              <a:gd name="connsiteX8" fmla="*/ 1197000 w 1459555"/>
              <a:gd name="connsiteY8" fmla="*/ 422907 h 951601"/>
              <a:gd name="connsiteX9" fmla="*/ 1459555 w 1459555"/>
              <a:gd name="connsiteY9" fmla="*/ 422385 h 951601"/>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022347 w 1459555"/>
              <a:gd name="connsiteY6" fmla="*/ 195017 h 954928"/>
              <a:gd name="connsiteX7" fmla="*/ 1130674 w 1459555"/>
              <a:gd name="connsiteY7" fmla="*/ 671630 h 954928"/>
              <a:gd name="connsiteX8" fmla="*/ 1197000 w 1459555"/>
              <a:gd name="connsiteY8" fmla="*/ 422907 h 954928"/>
              <a:gd name="connsiteX9" fmla="*/ 1459555 w 1459555"/>
              <a:gd name="connsiteY9" fmla="*/ 422385 h 954928"/>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130674 w 1459555"/>
              <a:gd name="connsiteY6" fmla="*/ 671630 h 954928"/>
              <a:gd name="connsiteX7" fmla="*/ 1197000 w 1459555"/>
              <a:gd name="connsiteY7" fmla="*/ 422907 h 954928"/>
              <a:gd name="connsiteX8" fmla="*/ 1459555 w 1459555"/>
              <a:gd name="connsiteY8" fmla="*/ 422385 h 954928"/>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197000 w 1459555"/>
              <a:gd name="connsiteY6" fmla="*/ 422907 h 954928"/>
              <a:gd name="connsiteX7" fmla="*/ 1459555 w 1459555"/>
              <a:gd name="connsiteY7" fmla="*/ 422385 h 954928"/>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091970 w 1459555"/>
              <a:gd name="connsiteY6" fmla="*/ 422907 h 954928"/>
              <a:gd name="connsiteX7" fmla="*/ 1459555 w 1459555"/>
              <a:gd name="connsiteY7" fmla="*/ 422385 h 954928"/>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070963 w 1459555"/>
              <a:gd name="connsiteY6" fmla="*/ 422907 h 954928"/>
              <a:gd name="connsiteX7" fmla="*/ 1459555 w 1459555"/>
              <a:gd name="connsiteY7" fmla="*/ 422385 h 954928"/>
              <a:gd name="connsiteX0" fmla="*/ 0 w 1704627"/>
              <a:gd name="connsiteY0" fmla="*/ 474053 h 954928"/>
              <a:gd name="connsiteX1" fmla="*/ 296257 w 1704627"/>
              <a:gd name="connsiteY1" fmla="*/ 477879 h 954928"/>
              <a:gd name="connsiteX2" fmla="*/ 412484 w 1704627"/>
              <a:gd name="connsiteY2" fmla="*/ 193042 h 954928"/>
              <a:gd name="connsiteX3" fmla="*/ 540458 w 1704627"/>
              <a:gd name="connsiteY3" fmla="*/ 748538 h 954928"/>
              <a:gd name="connsiteX4" fmla="*/ 718966 w 1704627"/>
              <a:gd name="connsiteY4" fmla="*/ 0 h 954928"/>
              <a:gd name="connsiteX5" fmla="*/ 891876 w 1704627"/>
              <a:gd name="connsiteY5" fmla="*/ 954928 h 954928"/>
              <a:gd name="connsiteX6" fmla="*/ 1070963 w 1704627"/>
              <a:gd name="connsiteY6" fmla="*/ 422907 h 954928"/>
              <a:gd name="connsiteX7" fmla="*/ 1704627 w 1704627"/>
              <a:gd name="connsiteY7" fmla="*/ 422385 h 954928"/>
              <a:gd name="connsiteX0" fmla="*/ 0 w 1711629"/>
              <a:gd name="connsiteY0" fmla="*/ 474053 h 954928"/>
              <a:gd name="connsiteX1" fmla="*/ 296257 w 1711629"/>
              <a:gd name="connsiteY1" fmla="*/ 477879 h 954928"/>
              <a:gd name="connsiteX2" fmla="*/ 412484 w 1711629"/>
              <a:gd name="connsiteY2" fmla="*/ 193042 h 954928"/>
              <a:gd name="connsiteX3" fmla="*/ 540458 w 1711629"/>
              <a:gd name="connsiteY3" fmla="*/ 748538 h 954928"/>
              <a:gd name="connsiteX4" fmla="*/ 718966 w 1711629"/>
              <a:gd name="connsiteY4" fmla="*/ 0 h 954928"/>
              <a:gd name="connsiteX5" fmla="*/ 891876 w 1711629"/>
              <a:gd name="connsiteY5" fmla="*/ 954928 h 954928"/>
              <a:gd name="connsiteX6" fmla="*/ 1070963 w 1711629"/>
              <a:gd name="connsiteY6" fmla="*/ 422907 h 954928"/>
              <a:gd name="connsiteX7" fmla="*/ 1711629 w 1711629"/>
              <a:gd name="connsiteY7" fmla="*/ 436389 h 954928"/>
              <a:gd name="connsiteX0" fmla="*/ 0 w 1718631"/>
              <a:gd name="connsiteY0" fmla="*/ 474053 h 954928"/>
              <a:gd name="connsiteX1" fmla="*/ 296257 w 1718631"/>
              <a:gd name="connsiteY1" fmla="*/ 477879 h 954928"/>
              <a:gd name="connsiteX2" fmla="*/ 412484 w 1718631"/>
              <a:gd name="connsiteY2" fmla="*/ 193042 h 954928"/>
              <a:gd name="connsiteX3" fmla="*/ 540458 w 1718631"/>
              <a:gd name="connsiteY3" fmla="*/ 748538 h 954928"/>
              <a:gd name="connsiteX4" fmla="*/ 718966 w 1718631"/>
              <a:gd name="connsiteY4" fmla="*/ 0 h 954928"/>
              <a:gd name="connsiteX5" fmla="*/ 891876 w 1718631"/>
              <a:gd name="connsiteY5" fmla="*/ 954928 h 954928"/>
              <a:gd name="connsiteX6" fmla="*/ 1070963 w 1718631"/>
              <a:gd name="connsiteY6" fmla="*/ 422907 h 954928"/>
              <a:gd name="connsiteX7" fmla="*/ 1718631 w 1718631"/>
              <a:gd name="connsiteY7" fmla="*/ 422385 h 954928"/>
              <a:gd name="connsiteX0" fmla="*/ 0 w 1718631"/>
              <a:gd name="connsiteY0" fmla="*/ 474053 h 954928"/>
              <a:gd name="connsiteX1" fmla="*/ 296257 w 1718631"/>
              <a:gd name="connsiteY1" fmla="*/ 477879 h 954928"/>
              <a:gd name="connsiteX2" fmla="*/ 412484 w 1718631"/>
              <a:gd name="connsiteY2" fmla="*/ 193042 h 954928"/>
              <a:gd name="connsiteX3" fmla="*/ 540458 w 1718631"/>
              <a:gd name="connsiteY3" fmla="*/ 748538 h 954928"/>
              <a:gd name="connsiteX4" fmla="*/ 718966 w 1718631"/>
              <a:gd name="connsiteY4" fmla="*/ 0 h 954928"/>
              <a:gd name="connsiteX5" fmla="*/ 891876 w 1718631"/>
              <a:gd name="connsiteY5" fmla="*/ 954928 h 954928"/>
              <a:gd name="connsiteX6" fmla="*/ 1070963 w 1718631"/>
              <a:gd name="connsiteY6" fmla="*/ 422907 h 954928"/>
              <a:gd name="connsiteX7" fmla="*/ 1718631 w 1718631"/>
              <a:gd name="connsiteY7" fmla="*/ 422385 h 954928"/>
              <a:gd name="connsiteX0" fmla="*/ 0 w 1718631"/>
              <a:gd name="connsiteY0" fmla="*/ 488057 h 954928"/>
              <a:gd name="connsiteX1" fmla="*/ 296257 w 1718631"/>
              <a:gd name="connsiteY1" fmla="*/ 477879 h 954928"/>
              <a:gd name="connsiteX2" fmla="*/ 412484 w 1718631"/>
              <a:gd name="connsiteY2" fmla="*/ 193042 h 954928"/>
              <a:gd name="connsiteX3" fmla="*/ 540458 w 1718631"/>
              <a:gd name="connsiteY3" fmla="*/ 748538 h 954928"/>
              <a:gd name="connsiteX4" fmla="*/ 718966 w 1718631"/>
              <a:gd name="connsiteY4" fmla="*/ 0 h 954928"/>
              <a:gd name="connsiteX5" fmla="*/ 891876 w 1718631"/>
              <a:gd name="connsiteY5" fmla="*/ 954928 h 954928"/>
              <a:gd name="connsiteX6" fmla="*/ 1070963 w 1718631"/>
              <a:gd name="connsiteY6" fmla="*/ 422907 h 954928"/>
              <a:gd name="connsiteX7" fmla="*/ 1718631 w 1718631"/>
              <a:gd name="connsiteY7" fmla="*/ 422385 h 954928"/>
              <a:gd name="connsiteX0" fmla="*/ 0 w 1718631"/>
              <a:gd name="connsiteY0" fmla="*/ 488057 h 954928"/>
              <a:gd name="connsiteX1" fmla="*/ 303260 w 1718631"/>
              <a:gd name="connsiteY1" fmla="*/ 484881 h 954928"/>
              <a:gd name="connsiteX2" fmla="*/ 412484 w 1718631"/>
              <a:gd name="connsiteY2" fmla="*/ 193042 h 954928"/>
              <a:gd name="connsiteX3" fmla="*/ 540458 w 1718631"/>
              <a:gd name="connsiteY3" fmla="*/ 748538 h 954928"/>
              <a:gd name="connsiteX4" fmla="*/ 718966 w 1718631"/>
              <a:gd name="connsiteY4" fmla="*/ 0 h 954928"/>
              <a:gd name="connsiteX5" fmla="*/ 891876 w 1718631"/>
              <a:gd name="connsiteY5" fmla="*/ 954928 h 954928"/>
              <a:gd name="connsiteX6" fmla="*/ 1070963 w 1718631"/>
              <a:gd name="connsiteY6" fmla="*/ 422907 h 954928"/>
              <a:gd name="connsiteX7" fmla="*/ 1718631 w 1718631"/>
              <a:gd name="connsiteY7" fmla="*/ 422385 h 954928"/>
              <a:gd name="connsiteX0" fmla="*/ 0 w 1725633"/>
              <a:gd name="connsiteY0" fmla="*/ 488057 h 954928"/>
              <a:gd name="connsiteX1" fmla="*/ 310262 w 1725633"/>
              <a:gd name="connsiteY1" fmla="*/ 484881 h 954928"/>
              <a:gd name="connsiteX2" fmla="*/ 419486 w 1725633"/>
              <a:gd name="connsiteY2" fmla="*/ 193042 h 954928"/>
              <a:gd name="connsiteX3" fmla="*/ 547460 w 1725633"/>
              <a:gd name="connsiteY3" fmla="*/ 748538 h 954928"/>
              <a:gd name="connsiteX4" fmla="*/ 725968 w 1725633"/>
              <a:gd name="connsiteY4" fmla="*/ 0 h 954928"/>
              <a:gd name="connsiteX5" fmla="*/ 898878 w 1725633"/>
              <a:gd name="connsiteY5" fmla="*/ 954928 h 954928"/>
              <a:gd name="connsiteX6" fmla="*/ 1077965 w 1725633"/>
              <a:gd name="connsiteY6" fmla="*/ 422907 h 954928"/>
              <a:gd name="connsiteX7" fmla="*/ 1725633 w 1725633"/>
              <a:gd name="connsiteY7" fmla="*/ 422385 h 954928"/>
              <a:gd name="connsiteX0" fmla="*/ 0 w 1725633"/>
              <a:gd name="connsiteY0" fmla="*/ 488057 h 954928"/>
              <a:gd name="connsiteX1" fmla="*/ 310262 w 1725633"/>
              <a:gd name="connsiteY1" fmla="*/ 484881 h 954928"/>
              <a:gd name="connsiteX2" fmla="*/ 419486 w 1725633"/>
              <a:gd name="connsiteY2" fmla="*/ 193042 h 954928"/>
              <a:gd name="connsiteX3" fmla="*/ 547460 w 1725633"/>
              <a:gd name="connsiteY3" fmla="*/ 748538 h 954928"/>
              <a:gd name="connsiteX4" fmla="*/ 725968 w 1725633"/>
              <a:gd name="connsiteY4" fmla="*/ 0 h 954928"/>
              <a:gd name="connsiteX5" fmla="*/ 898878 w 1725633"/>
              <a:gd name="connsiteY5" fmla="*/ 954928 h 954928"/>
              <a:gd name="connsiteX6" fmla="*/ 1042955 w 1725633"/>
              <a:gd name="connsiteY6" fmla="*/ 499930 h 954928"/>
              <a:gd name="connsiteX7" fmla="*/ 1725633 w 1725633"/>
              <a:gd name="connsiteY7" fmla="*/ 422385 h 954928"/>
              <a:gd name="connsiteX0" fmla="*/ 0 w 1746639"/>
              <a:gd name="connsiteY0" fmla="*/ 488057 h 954928"/>
              <a:gd name="connsiteX1" fmla="*/ 310262 w 1746639"/>
              <a:gd name="connsiteY1" fmla="*/ 484881 h 954928"/>
              <a:gd name="connsiteX2" fmla="*/ 419486 w 1746639"/>
              <a:gd name="connsiteY2" fmla="*/ 193042 h 954928"/>
              <a:gd name="connsiteX3" fmla="*/ 547460 w 1746639"/>
              <a:gd name="connsiteY3" fmla="*/ 748538 h 954928"/>
              <a:gd name="connsiteX4" fmla="*/ 725968 w 1746639"/>
              <a:gd name="connsiteY4" fmla="*/ 0 h 954928"/>
              <a:gd name="connsiteX5" fmla="*/ 898878 w 1746639"/>
              <a:gd name="connsiteY5" fmla="*/ 954928 h 954928"/>
              <a:gd name="connsiteX6" fmla="*/ 1042955 w 1746639"/>
              <a:gd name="connsiteY6" fmla="*/ 499930 h 954928"/>
              <a:gd name="connsiteX7" fmla="*/ 1746639 w 1746639"/>
              <a:gd name="connsiteY7" fmla="*/ 513412 h 954928"/>
              <a:gd name="connsiteX0" fmla="*/ 0 w 1746639"/>
              <a:gd name="connsiteY0" fmla="*/ 488057 h 954928"/>
              <a:gd name="connsiteX1" fmla="*/ 310262 w 1746639"/>
              <a:gd name="connsiteY1" fmla="*/ 484881 h 954928"/>
              <a:gd name="connsiteX2" fmla="*/ 419486 w 1746639"/>
              <a:gd name="connsiteY2" fmla="*/ 193042 h 954928"/>
              <a:gd name="connsiteX3" fmla="*/ 547460 w 1746639"/>
              <a:gd name="connsiteY3" fmla="*/ 748538 h 954928"/>
              <a:gd name="connsiteX4" fmla="*/ 725968 w 1746639"/>
              <a:gd name="connsiteY4" fmla="*/ 0 h 954928"/>
              <a:gd name="connsiteX5" fmla="*/ 898878 w 1746639"/>
              <a:gd name="connsiteY5" fmla="*/ 954928 h 954928"/>
              <a:gd name="connsiteX6" fmla="*/ 1042955 w 1746639"/>
              <a:gd name="connsiteY6" fmla="*/ 499930 h 954928"/>
              <a:gd name="connsiteX7" fmla="*/ 1746639 w 1746639"/>
              <a:gd name="connsiteY7" fmla="*/ 513412 h 954928"/>
              <a:gd name="connsiteX0" fmla="*/ 0 w 1746639"/>
              <a:gd name="connsiteY0" fmla="*/ 488057 h 954928"/>
              <a:gd name="connsiteX1" fmla="*/ 310262 w 1746639"/>
              <a:gd name="connsiteY1" fmla="*/ 484881 h 954928"/>
              <a:gd name="connsiteX2" fmla="*/ 419486 w 1746639"/>
              <a:gd name="connsiteY2" fmla="*/ 193042 h 954928"/>
              <a:gd name="connsiteX3" fmla="*/ 547460 w 1746639"/>
              <a:gd name="connsiteY3" fmla="*/ 748538 h 954928"/>
              <a:gd name="connsiteX4" fmla="*/ 725968 w 1746639"/>
              <a:gd name="connsiteY4" fmla="*/ 0 h 954928"/>
              <a:gd name="connsiteX5" fmla="*/ 898878 w 1746639"/>
              <a:gd name="connsiteY5" fmla="*/ 954928 h 954928"/>
              <a:gd name="connsiteX6" fmla="*/ 1042955 w 1746639"/>
              <a:gd name="connsiteY6" fmla="*/ 499930 h 954928"/>
              <a:gd name="connsiteX7" fmla="*/ 1746639 w 1746639"/>
              <a:gd name="connsiteY7" fmla="*/ 499408 h 954928"/>
              <a:gd name="connsiteX0" fmla="*/ 0 w 1739637"/>
              <a:gd name="connsiteY0" fmla="*/ 495060 h 954928"/>
              <a:gd name="connsiteX1" fmla="*/ 303260 w 1739637"/>
              <a:gd name="connsiteY1" fmla="*/ 484881 h 954928"/>
              <a:gd name="connsiteX2" fmla="*/ 412484 w 1739637"/>
              <a:gd name="connsiteY2" fmla="*/ 193042 h 954928"/>
              <a:gd name="connsiteX3" fmla="*/ 540458 w 1739637"/>
              <a:gd name="connsiteY3" fmla="*/ 748538 h 954928"/>
              <a:gd name="connsiteX4" fmla="*/ 718966 w 1739637"/>
              <a:gd name="connsiteY4" fmla="*/ 0 h 954928"/>
              <a:gd name="connsiteX5" fmla="*/ 891876 w 1739637"/>
              <a:gd name="connsiteY5" fmla="*/ 954928 h 954928"/>
              <a:gd name="connsiteX6" fmla="*/ 1035953 w 1739637"/>
              <a:gd name="connsiteY6" fmla="*/ 499930 h 954928"/>
              <a:gd name="connsiteX7" fmla="*/ 1739637 w 1739637"/>
              <a:gd name="connsiteY7" fmla="*/ 499408 h 954928"/>
              <a:gd name="connsiteX0" fmla="*/ 0 w 1739637"/>
              <a:gd name="connsiteY0" fmla="*/ 495060 h 954928"/>
              <a:gd name="connsiteX1" fmla="*/ 303260 w 1739637"/>
              <a:gd name="connsiteY1" fmla="*/ 498885 h 954928"/>
              <a:gd name="connsiteX2" fmla="*/ 412484 w 1739637"/>
              <a:gd name="connsiteY2" fmla="*/ 193042 h 954928"/>
              <a:gd name="connsiteX3" fmla="*/ 540458 w 1739637"/>
              <a:gd name="connsiteY3" fmla="*/ 748538 h 954928"/>
              <a:gd name="connsiteX4" fmla="*/ 718966 w 1739637"/>
              <a:gd name="connsiteY4" fmla="*/ 0 h 954928"/>
              <a:gd name="connsiteX5" fmla="*/ 891876 w 1739637"/>
              <a:gd name="connsiteY5" fmla="*/ 954928 h 954928"/>
              <a:gd name="connsiteX6" fmla="*/ 1035953 w 1739637"/>
              <a:gd name="connsiteY6" fmla="*/ 499930 h 954928"/>
              <a:gd name="connsiteX7" fmla="*/ 1739637 w 1739637"/>
              <a:gd name="connsiteY7" fmla="*/ 499408 h 954928"/>
              <a:gd name="connsiteX0" fmla="*/ 0 w 1739637"/>
              <a:gd name="connsiteY0" fmla="*/ 495060 h 954928"/>
              <a:gd name="connsiteX1" fmla="*/ 303260 w 1739637"/>
              <a:gd name="connsiteY1" fmla="*/ 498885 h 954928"/>
              <a:gd name="connsiteX2" fmla="*/ 412484 w 1739637"/>
              <a:gd name="connsiteY2" fmla="*/ 193042 h 954928"/>
              <a:gd name="connsiteX3" fmla="*/ 540458 w 1739637"/>
              <a:gd name="connsiteY3" fmla="*/ 748538 h 954928"/>
              <a:gd name="connsiteX4" fmla="*/ 718966 w 1739637"/>
              <a:gd name="connsiteY4" fmla="*/ 0 h 954928"/>
              <a:gd name="connsiteX5" fmla="*/ 891876 w 1739637"/>
              <a:gd name="connsiteY5" fmla="*/ 954928 h 954928"/>
              <a:gd name="connsiteX6" fmla="*/ 1035953 w 1739637"/>
              <a:gd name="connsiteY6" fmla="*/ 499930 h 954928"/>
              <a:gd name="connsiteX7" fmla="*/ 1739637 w 1739637"/>
              <a:gd name="connsiteY7" fmla="*/ 499408 h 954928"/>
              <a:gd name="connsiteX0" fmla="*/ 0 w 1746639"/>
              <a:gd name="connsiteY0" fmla="*/ 502061 h 954928"/>
              <a:gd name="connsiteX1" fmla="*/ 310262 w 1746639"/>
              <a:gd name="connsiteY1" fmla="*/ 498885 h 954928"/>
              <a:gd name="connsiteX2" fmla="*/ 419486 w 1746639"/>
              <a:gd name="connsiteY2" fmla="*/ 193042 h 954928"/>
              <a:gd name="connsiteX3" fmla="*/ 547460 w 1746639"/>
              <a:gd name="connsiteY3" fmla="*/ 748538 h 954928"/>
              <a:gd name="connsiteX4" fmla="*/ 725968 w 1746639"/>
              <a:gd name="connsiteY4" fmla="*/ 0 h 954928"/>
              <a:gd name="connsiteX5" fmla="*/ 898878 w 1746639"/>
              <a:gd name="connsiteY5" fmla="*/ 954928 h 954928"/>
              <a:gd name="connsiteX6" fmla="*/ 1042955 w 1746639"/>
              <a:gd name="connsiteY6" fmla="*/ 499930 h 954928"/>
              <a:gd name="connsiteX7" fmla="*/ 1746639 w 1746639"/>
              <a:gd name="connsiteY7" fmla="*/ 499408 h 95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6639" h="954928">
                <a:moveTo>
                  <a:pt x="0" y="502061"/>
                </a:moveTo>
                <a:lnTo>
                  <a:pt x="310262" y="498885"/>
                </a:lnTo>
                <a:lnTo>
                  <a:pt x="419486" y="193042"/>
                </a:lnTo>
                <a:lnTo>
                  <a:pt x="547460" y="748538"/>
                </a:lnTo>
                <a:lnTo>
                  <a:pt x="725968" y="0"/>
                </a:lnTo>
                <a:lnTo>
                  <a:pt x="898878" y="954928"/>
                </a:lnTo>
                <a:lnTo>
                  <a:pt x="1042955" y="499930"/>
                </a:lnTo>
                <a:lnTo>
                  <a:pt x="1746639" y="499408"/>
                </a:lnTo>
              </a:path>
            </a:pathLst>
          </a:custGeom>
          <a:noFill/>
          <a:ln w="76200" cap="rnd">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cs typeface="B Nazanin" panose="00000400000000000000" pitchFamily="2" charset="-78"/>
            </a:endParaRPr>
          </a:p>
        </p:txBody>
      </p:sp>
      <p:sp>
        <p:nvSpPr>
          <p:cNvPr id="16" name="Freeform 26">
            <a:extLst>
              <a:ext uri="{FF2B5EF4-FFF2-40B4-BE49-F238E27FC236}">
                <a16:creationId xmlns:a16="http://schemas.microsoft.com/office/drawing/2014/main" id="{67788105-C761-4E41-A780-CF007CFFA934}"/>
              </a:ext>
            </a:extLst>
          </p:cNvPr>
          <p:cNvSpPr/>
          <p:nvPr/>
        </p:nvSpPr>
        <p:spPr>
          <a:xfrm>
            <a:off x="8912484" y="3380118"/>
            <a:ext cx="2825464" cy="1187656"/>
          </a:xfrm>
          <a:custGeom>
            <a:avLst/>
            <a:gdLst>
              <a:gd name="connsiteX0" fmla="*/ 0 w 1016000"/>
              <a:gd name="connsiteY0" fmla="*/ 457200 h 914400"/>
              <a:gd name="connsiteX1" fmla="*/ 215900 w 1016000"/>
              <a:gd name="connsiteY1" fmla="*/ 457200 h 914400"/>
              <a:gd name="connsiteX2" fmla="*/ 381000 w 1016000"/>
              <a:gd name="connsiteY2" fmla="*/ 0 h 914400"/>
              <a:gd name="connsiteX3" fmla="*/ 596900 w 1016000"/>
              <a:gd name="connsiteY3" fmla="*/ 914400 h 914400"/>
              <a:gd name="connsiteX4" fmla="*/ 736600 w 1016000"/>
              <a:gd name="connsiteY4" fmla="*/ 101600 h 914400"/>
              <a:gd name="connsiteX5" fmla="*/ 774700 w 1016000"/>
              <a:gd name="connsiteY5" fmla="*/ 533400 h 914400"/>
              <a:gd name="connsiteX6" fmla="*/ 1016000 w 1016000"/>
              <a:gd name="connsiteY6" fmla="*/ 533400 h 914400"/>
              <a:gd name="connsiteX0" fmla="*/ 0 w 1016000"/>
              <a:gd name="connsiteY0" fmla="*/ 457200 h 914400"/>
              <a:gd name="connsiteX1" fmla="*/ 215900 w 1016000"/>
              <a:gd name="connsiteY1" fmla="*/ 457200 h 914400"/>
              <a:gd name="connsiteX2" fmla="*/ 381000 w 1016000"/>
              <a:gd name="connsiteY2" fmla="*/ 0 h 914400"/>
              <a:gd name="connsiteX3" fmla="*/ 596900 w 1016000"/>
              <a:gd name="connsiteY3" fmla="*/ 914400 h 914400"/>
              <a:gd name="connsiteX4" fmla="*/ 736600 w 1016000"/>
              <a:gd name="connsiteY4" fmla="*/ 101600 h 914400"/>
              <a:gd name="connsiteX5" fmla="*/ 841026 w 1016000"/>
              <a:gd name="connsiteY5" fmla="*/ 674343 h 914400"/>
              <a:gd name="connsiteX6" fmla="*/ 1016000 w 1016000"/>
              <a:gd name="connsiteY6" fmla="*/ 533400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41026 w 982837"/>
              <a:gd name="connsiteY5" fmla="*/ 674343 h 914400"/>
              <a:gd name="connsiteX6" fmla="*/ 982837 w 982837"/>
              <a:gd name="connsiteY6"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14536 w 982837"/>
              <a:gd name="connsiteY5" fmla="*/ 510008 h 914400"/>
              <a:gd name="connsiteX6" fmla="*/ 841026 w 982837"/>
              <a:gd name="connsiteY6" fmla="*/ 674343 h 914400"/>
              <a:gd name="connsiteX7" fmla="*/ 982837 w 982837"/>
              <a:gd name="connsiteY7"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14536 w 982837"/>
              <a:gd name="connsiteY5" fmla="*/ 510008 h 914400"/>
              <a:gd name="connsiteX6" fmla="*/ 981969 w 982837"/>
              <a:gd name="connsiteY6" fmla="*/ 632890 h 914400"/>
              <a:gd name="connsiteX7" fmla="*/ 982837 w 982837"/>
              <a:gd name="connsiteY7"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64281 w 982837"/>
              <a:gd name="connsiteY5" fmla="*/ 584624 h 914400"/>
              <a:gd name="connsiteX6" fmla="*/ 981969 w 982837"/>
              <a:gd name="connsiteY6" fmla="*/ 632890 h 914400"/>
              <a:gd name="connsiteX7" fmla="*/ 982837 w 982837"/>
              <a:gd name="connsiteY7" fmla="*/ 400748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64281 w 1231559"/>
              <a:gd name="connsiteY5" fmla="*/ 584624 h 914400"/>
              <a:gd name="connsiteX6" fmla="*/ 981969 w 1231559"/>
              <a:gd name="connsiteY6" fmla="*/ 632890 h 914400"/>
              <a:gd name="connsiteX7" fmla="*/ 1231559 w 1231559"/>
              <a:gd name="connsiteY7" fmla="*/ 467074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64281 w 1231559"/>
              <a:gd name="connsiteY5" fmla="*/ 584624 h 914400"/>
              <a:gd name="connsiteX6" fmla="*/ 948806 w 1231559"/>
              <a:gd name="connsiteY6" fmla="*/ 259807 h 914400"/>
              <a:gd name="connsiteX7" fmla="*/ 1231559 w 1231559"/>
              <a:gd name="connsiteY7" fmla="*/ 467074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80863 w 1231559"/>
              <a:gd name="connsiteY5" fmla="*/ 717276 h 914400"/>
              <a:gd name="connsiteX6" fmla="*/ 948806 w 1231559"/>
              <a:gd name="connsiteY6" fmla="*/ 259807 h 914400"/>
              <a:gd name="connsiteX7" fmla="*/ 1231559 w 1231559"/>
              <a:gd name="connsiteY7" fmla="*/ 467074 h 914400"/>
              <a:gd name="connsiteX0" fmla="*/ 0 w 1380792"/>
              <a:gd name="connsiteY0" fmla="*/ 457200 h 914400"/>
              <a:gd name="connsiteX1" fmla="*/ 215900 w 1380792"/>
              <a:gd name="connsiteY1" fmla="*/ 457200 h 914400"/>
              <a:gd name="connsiteX2" fmla="*/ 381000 w 1380792"/>
              <a:gd name="connsiteY2" fmla="*/ 0 h 914400"/>
              <a:gd name="connsiteX3" fmla="*/ 596900 w 1380792"/>
              <a:gd name="connsiteY3" fmla="*/ 914400 h 914400"/>
              <a:gd name="connsiteX4" fmla="*/ 736600 w 1380792"/>
              <a:gd name="connsiteY4" fmla="*/ 101600 h 914400"/>
              <a:gd name="connsiteX5" fmla="*/ 880863 w 1380792"/>
              <a:gd name="connsiteY5" fmla="*/ 717276 h 914400"/>
              <a:gd name="connsiteX6" fmla="*/ 948806 w 1380792"/>
              <a:gd name="connsiteY6" fmla="*/ 259807 h 914400"/>
              <a:gd name="connsiteX7" fmla="*/ 1380792 w 1380792"/>
              <a:gd name="connsiteY7" fmla="*/ 409039 h 914400"/>
              <a:gd name="connsiteX0" fmla="*/ 0 w 1380792"/>
              <a:gd name="connsiteY0" fmla="*/ 457200 h 914400"/>
              <a:gd name="connsiteX1" fmla="*/ 215900 w 1380792"/>
              <a:gd name="connsiteY1" fmla="*/ 457200 h 914400"/>
              <a:gd name="connsiteX2" fmla="*/ 381000 w 1380792"/>
              <a:gd name="connsiteY2" fmla="*/ 0 h 914400"/>
              <a:gd name="connsiteX3" fmla="*/ 596900 w 1380792"/>
              <a:gd name="connsiteY3" fmla="*/ 914400 h 914400"/>
              <a:gd name="connsiteX4" fmla="*/ 736600 w 1380792"/>
              <a:gd name="connsiteY4" fmla="*/ 101600 h 914400"/>
              <a:gd name="connsiteX5" fmla="*/ 880863 w 1380792"/>
              <a:gd name="connsiteY5" fmla="*/ 717276 h 914400"/>
              <a:gd name="connsiteX6" fmla="*/ 932225 w 1380792"/>
              <a:gd name="connsiteY6" fmla="*/ 409040 h 914400"/>
              <a:gd name="connsiteX7" fmla="*/ 1380792 w 1380792"/>
              <a:gd name="connsiteY7" fmla="*/ 409039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7330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7330 h 914400"/>
              <a:gd name="connsiteX0" fmla="*/ 0 w 1202223"/>
              <a:gd name="connsiteY0" fmla="*/ 457200 h 914400"/>
              <a:gd name="connsiteX1" fmla="*/ 215900 w 1202223"/>
              <a:gd name="connsiteY1" fmla="*/ 457200 h 914400"/>
              <a:gd name="connsiteX2" fmla="*/ 381000 w 1202223"/>
              <a:gd name="connsiteY2" fmla="*/ 0 h 914400"/>
              <a:gd name="connsiteX3" fmla="*/ 596900 w 1202223"/>
              <a:gd name="connsiteY3" fmla="*/ 914400 h 914400"/>
              <a:gd name="connsiteX4" fmla="*/ 736600 w 1202223"/>
              <a:gd name="connsiteY4" fmla="*/ 101600 h 914400"/>
              <a:gd name="connsiteX5" fmla="*/ 880863 w 1202223"/>
              <a:gd name="connsiteY5" fmla="*/ 717276 h 914400"/>
              <a:gd name="connsiteX6" fmla="*/ 932225 w 1202223"/>
              <a:gd name="connsiteY6" fmla="*/ 409040 h 914400"/>
              <a:gd name="connsiteX7" fmla="*/ 1202223 w 1202223"/>
              <a:gd name="connsiteY7" fmla="*/ 405850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3503 h 914400"/>
              <a:gd name="connsiteX0" fmla="*/ 0 w 1202223"/>
              <a:gd name="connsiteY0" fmla="*/ 457200 h 914400"/>
              <a:gd name="connsiteX1" fmla="*/ 215900 w 1202223"/>
              <a:gd name="connsiteY1" fmla="*/ 457200 h 914400"/>
              <a:gd name="connsiteX2" fmla="*/ 381000 w 1202223"/>
              <a:gd name="connsiteY2" fmla="*/ 0 h 914400"/>
              <a:gd name="connsiteX3" fmla="*/ 596900 w 1202223"/>
              <a:gd name="connsiteY3" fmla="*/ 914400 h 914400"/>
              <a:gd name="connsiteX4" fmla="*/ 736600 w 1202223"/>
              <a:gd name="connsiteY4" fmla="*/ 101600 h 914400"/>
              <a:gd name="connsiteX5" fmla="*/ 880863 w 1202223"/>
              <a:gd name="connsiteY5" fmla="*/ 717276 h 914400"/>
              <a:gd name="connsiteX6" fmla="*/ 932225 w 1202223"/>
              <a:gd name="connsiteY6" fmla="*/ 409040 h 914400"/>
              <a:gd name="connsiteX7" fmla="*/ 1202223 w 1202223"/>
              <a:gd name="connsiteY7" fmla="*/ 402023 h 914400"/>
              <a:gd name="connsiteX0" fmla="*/ 0 w 1202266"/>
              <a:gd name="connsiteY0" fmla="*/ 457200 h 914400"/>
              <a:gd name="connsiteX1" fmla="*/ 215900 w 1202266"/>
              <a:gd name="connsiteY1" fmla="*/ 457200 h 914400"/>
              <a:gd name="connsiteX2" fmla="*/ 381000 w 1202266"/>
              <a:gd name="connsiteY2" fmla="*/ 0 h 914400"/>
              <a:gd name="connsiteX3" fmla="*/ 596900 w 1202266"/>
              <a:gd name="connsiteY3" fmla="*/ 914400 h 914400"/>
              <a:gd name="connsiteX4" fmla="*/ 736600 w 1202266"/>
              <a:gd name="connsiteY4" fmla="*/ 101600 h 914400"/>
              <a:gd name="connsiteX5" fmla="*/ 880863 w 1202266"/>
              <a:gd name="connsiteY5" fmla="*/ 717276 h 914400"/>
              <a:gd name="connsiteX6" fmla="*/ 932225 w 1202266"/>
              <a:gd name="connsiteY6" fmla="*/ 409040 h 914400"/>
              <a:gd name="connsiteX7" fmla="*/ 1202223 w 1202266"/>
              <a:gd name="connsiteY7" fmla="*/ 402023 h 914400"/>
              <a:gd name="connsiteX0" fmla="*/ 0 w 1202266"/>
              <a:gd name="connsiteY0" fmla="*/ 457200 h 914400"/>
              <a:gd name="connsiteX1" fmla="*/ 215900 w 1202266"/>
              <a:gd name="connsiteY1" fmla="*/ 457200 h 914400"/>
              <a:gd name="connsiteX2" fmla="*/ 381000 w 1202266"/>
              <a:gd name="connsiteY2" fmla="*/ 0 h 914400"/>
              <a:gd name="connsiteX3" fmla="*/ 596900 w 1202266"/>
              <a:gd name="connsiteY3" fmla="*/ 914400 h 914400"/>
              <a:gd name="connsiteX4" fmla="*/ 736600 w 1202266"/>
              <a:gd name="connsiteY4" fmla="*/ 101600 h 914400"/>
              <a:gd name="connsiteX5" fmla="*/ 880863 w 1202266"/>
              <a:gd name="connsiteY5" fmla="*/ 717276 h 914400"/>
              <a:gd name="connsiteX6" fmla="*/ 932225 w 1202266"/>
              <a:gd name="connsiteY6" fmla="*/ 409040 h 914400"/>
              <a:gd name="connsiteX7" fmla="*/ 1202223 w 1202266"/>
              <a:gd name="connsiteY7" fmla="*/ 417329 h 914400"/>
              <a:gd name="connsiteX0" fmla="*/ 0 w 1133408"/>
              <a:gd name="connsiteY0" fmla="*/ 457200 h 914400"/>
              <a:gd name="connsiteX1" fmla="*/ 215900 w 1133408"/>
              <a:gd name="connsiteY1" fmla="*/ 457200 h 914400"/>
              <a:gd name="connsiteX2" fmla="*/ 381000 w 1133408"/>
              <a:gd name="connsiteY2" fmla="*/ 0 h 914400"/>
              <a:gd name="connsiteX3" fmla="*/ 596900 w 1133408"/>
              <a:gd name="connsiteY3" fmla="*/ 914400 h 914400"/>
              <a:gd name="connsiteX4" fmla="*/ 736600 w 1133408"/>
              <a:gd name="connsiteY4" fmla="*/ 101600 h 914400"/>
              <a:gd name="connsiteX5" fmla="*/ 880863 w 1133408"/>
              <a:gd name="connsiteY5" fmla="*/ 717276 h 914400"/>
              <a:gd name="connsiteX6" fmla="*/ 932225 w 1133408"/>
              <a:gd name="connsiteY6" fmla="*/ 409040 h 914400"/>
              <a:gd name="connsiteX7" fmla="*/ 1133346 w 1133408"/>
              <a:gd name="connsiteY7" fmla="*/ 413503 h 914400"/>
              <a:gd name="connsiteX0" fmla="*/ 0 w 1133408"/>
              <a:gd name="connsiteY0" fmla="*/ 457200 h 914400"/>
              <a:gd name="connsiteX1" fmla="*/ 215900 w 1133408"/>
              <a:gd name="connsiteY1" fmla="*/ 457200 h 914400"/>
              <a:gd name="connsiteX2" fmla="*/ 381000 w 1133408"/>
              <a:gd name="connsiteY2" fmla="*/ 0 h 914400"/>
              <a:gd name="connsiteX3" fmla="*/ 596900 w 1133408"/>
              <a:gd name="connsiteY3" fmla="*/ 914400 h 914400"/>
              <a:gd name="connsiteX4" fmla="*/ 736600 w 1133408"/>
              <a:gd name="connsiteY4" fmla="*/ 101600 h 914400"/>
              <a:gd name="connsiteX5" fmla="*/ 880863 w 1133408"/>
              <a:gd name="connsiteY5" fmla="*/ 717276 h 914400"/>
              <a:gd name="connsiteX6" fmla="*/ 932225 w 1133408"/>
              <a:gd name="connsiteY6" fmla="*/ 409040 h 914400"/>
              <a:gd name="connsiteX7" fmla="*/ 1133346 w 1133408"/>
              <a:gd name="connsiteY7" fmla="*/ 402024 h 914400"/>
              <a:gd name="connsiteX0" fmla="*/ 0 w 1079873"/>
              <a:gd name="connsiteY0" fmla="*/ 457200 h 914400"/>
              <a:gd name="connsiteX1" fmla="*/ 215900 w 1079873"/>
              <a:gd name="connsiteY1" fmla="*/ 457200 h 914400"/>
              <a:gd name="connsiteX2" fmla="*/ 381000 w 1079873"/>
              <a:gd name="connsiteY2" fmla="*/ 0 h 914400"/>
              <a:gd name="connsiteX3" fmla="*/ 596900 w 1079873"/>
              <a:gd name="connsiteY3" fmla="*/ 914400 h 914400"/>
              <a:gd name="connsiteX4" fmla="*/ 736600 w 1079873"/>
              <a:gd name="connsiteY4" fmla="*/ 101600 h 914400"/>
              <a:gd name="connsiteX5" fmla="*/ 880863 w 1079873"/>
              <a:gd name="connsiteY5" fmla="*/ 717276 h 914400"/>
              <a:gd name="connsiteX6" fmla="*/ 932225 w 1079873"/>
              <a:gd name="connsiteY6" fmla="*/ 409040 h 914400"/>
              <a:gd name="connsiteX7" fmla="*/ 1079775 w 1079873"/>
              <a:gd name="connsiteY7" fmla="*/ 409677 h 914400"/>
              <a:gd name="connsiteX0" fmla="*/ 0 w 1125759"/>
              <a:gd name="connsiteY0" fmla="*/ 457200 h 914400"/>
              <a:gd name="connsiteX1" fmla="*/ 215900 w 1125759"/>
              <a:gd name="connsiteY1" fmla="*/ 457200 h 914400"/>
              <a:gd name="connsiteX2" fmla="*/ 381000 w 1125759"/>
              <a:gd name="connsiteY2" fmla="*/ 0 h 914400"/>
              <a:gd name="connsiteX3" fmla="*/ 596900 w 1125759"/>
              <a:gd name="connsiteY3" fmla="*/ 914400 h 914400"/>
              <a:gd name="connsiteX4" fmla="*/ 736600 w 1125759"/>
              <a:gd name="connsiteY4" fmla="*/ 101600 h 914400"/>
              <a:gd name="connsiteX5" fmla="*/ 880863 w 1125759"/>
              <a:gd name="connsiteY5" fmla="*/ 717276 h 914400"/>
              <a:gd name="connsiteX6" fmla="*/ 932225 w 1125759"/>
              <a:gd name="connsiteY6" fmla="*/ 409040 h 914400"/>
              <a:gd name="connsiteX7" fmla="*/ 1125693 w 1125759"/>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96900 w 1125693"/>
              <a:gd name="connsiteY3" fmla="*/ 914400 h 914400"/>
              <a:gd name="connsiteX4" fmla="*/ 736600 w 1125693"/>
              <a:gd name="connsiteY4" fmla="*/ 101600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36600 w 1125693"/>
              <a:gd name="connsiteY4" fmla="*/ 101600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97824 w 1125693"/>
              <a:gd name="connsiteY4" fmla="*/ 105426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97824 w 1125693"/>
              <a:gd name="connsiteY4" fmla="*/ 105426 h 914400"/>
              <a:gd name="connsiteX5" fmla="*/ 796681 w 1125693"/>
              <a:gd name="connsiteY5" fmla="*/ 740235 h 914400"/>
              <a:gd name="connsiteX6" fmla="*/ 932225 w 1125693"/>
              <a:gd name="connsiteY6" fmla="*/ 409040 h 914400"/>
              <a:gd name="connsiteX7" fmla="*/ 1125693 w 1125693"/>
              <a:gd name="connsiteY7" fmla="*/ 409677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339977"/>
              <a:gd name="connsiteY0" fmla="*/ 453374 h 914400"/>
              <a:gd name="connsiteX1" fmla="*/ 288604 w 1339977"/>
              <a:gd name="connsiteY1" fmla="*/ 457200 h 914400"/>
              <a:gd name="connsiteX2" fmla="*/ 453704 w 1339977"/>
              <a:gd name="connsiteY2" fmla="*/ 0 h 914400"/>
              <a:gd name="connsiteX3" fmla="*/ 619859 w 1339977"/>
              <a:gd name="connsiteY3" fmla="*/ 914400 h 914400"/>
              <a:gd name="connsiteX4" fmla="*/ 870528 w 1339977"/>
              <a:gd name="connsiteY4" fmla="*/ 105426 h 914400"/>
              <a:gd name="connsiteX5" fmla="*/ 869385 w 1339977"/>
              <a:gd name="connsiteY5" fmla="*/ 740235 h 914400"/>
              <a:gd name="connsiteX6" fmla="*/ 1004929 w 1339977"/>
              <a:gd name="connsiteY6" fmla="*/ 409040 h 914400"/>
              <a:gd name="connsiteX7" fmla="*/ 1339977 w 1339977"/>
              <a:gd name="connsiteY7" fmla="*/ 405851 h 914400"/>
              <a:gd name="connsiteX0" fmla="*/ 0 w 1343804"/>
              <a:gd name="connsiteY0" fmla="*/ 461027 h 914400"/>
              <a:gd name="connsiteX1" fmla="*/ 292431 w 1343804"/>
              <a:gd name="connsiteY1" fmla="*/ 457200 h 914400"/>
              <a:gd name="connsiteX2" fmla="*/ 457531 w 1343804"/>
              <a:gd name="connsiteY2" fmla="*/ 0 h 914400"/>
              <a:gd name="connsiteX3" fmla="*/ 623686 w 1343804"/>
              <a:gd name="connsiteY3" fmla="*/ 914400 h 914400"/>
              <a:gd name="connsiteX4" fmla="*/ 874355 w 1343804"/>
              <a:gd name="connsiteY4" fmla="*/ 105426 h 914400"/>
              <a:gd name="connsiteX5" fmla="*/ 873212 w 1343804"/>
              <a:gd name="connsiteY5" fmla="*/ 740235 h 914400"/>
              <a:gd name="connsiteX6" fmla="*/ 1008756 w 1343804"/>
              <a:gd name="connsiteY6" fmla="*/ 409040 h 914400"/>
              <a:gd name="connsiteX7" fmla="*/ 1343804 w 1343804"/>
              <a:gd name="connsiteY7" fmla="*/ 405851 h 914400"/>
              <a:gd name="connsiteX0" fmla="*/ 0 w 1347630"/>
              <a:gd name="connsiteY0" fmla="*/ 453374 h 914400"/>
              <a:gd name="connsiteX1" fmla="*/ 296257 w 1347630"/>
              <a:gd name="connsiteY1" fmla="*/ 457200 h 914400"/>
              <a:gd name="connsiteX2" fmla="*/ 461357 w 1347630"/>
              <a:gd name="connsiteY2" fmla="*/ 0 h 914400"/>
              <a:gd name="connsiteX3" fmla="*/ 627512 w 1347630"/>
              <a:gd name="connsiteY3" fmla="*/ 914400 h 914400"/>
              <a:gd name="connsiteX4" fmla="*/ 878181 w 1347630"/>
              <a:gd name="connsiteY4" fmla="*/ 105426 h 914400"/>
              <a:gd name="connsiteX5" fmla="*/ 877038 w 1347630"/>
              <a:gd name="connsiteY5" fmla="*/ 740235 h 914400"/>
              <a:gd name="connsiteX6" fmla="*/ 1012582 w 1347630"/>
              <a:gd name="connsiteY6" fmla="*/ 409040 h 914400"/>
              <a:gd name="connsiteX7" fmla="*/ 1347630 w 1347630"/>
              <a:gd name="connsiteY7" fmla="*/ 405851 h 914400"/>
              <a:gd name="connsiteX0" fmla="*/ 0 w 1347630"/>
              <a:gd name="connsiteY0" fmla="*/ 347948 h 808974"/>
              <a:gd name="connsiteX1" fmla="*/ 296257 w 1347630"/>
              <a:gd name="connsiteY1" fmla="*/ 351774 h 808974"/>
              <a:gd name="connsiteX2" fmla="*/ 399176 w 1347630"/>
              <a:gd name="connsiteY2" fmla="*/ 93552 h 808974"/>
              <a:gd name="connsiteX3" fmla="*/ 627512 w 1347630"/>
              <a:gd name="connsiteY3" fmla="*/ 808974 h 808974"/>
              <a:gd name="connsiteX4" fmla="*/ 878181 w 1347630"/>
              <a:gd name="connsiteY4" fmla="*/ 0 h 808974"/>
              <a:gd name="connsiteX5" fmla="*/ 877038 w 1347630"/>
              <a:gd name="connsiteY5" fmla="*/ 634809 h 808974"/>
              <a:gd name="connsiteX6" fmla="*/ 1012582 w 1347630"/>
              <a:gd name="connsiteY6" fmla="*/ 303614 h 808974"/>
              <a:gd name="connsiteX7" fmla="*/ 1347630 w 1347630"/>
              <a:gd name="connsiteY7" fmla="*/ 300425 h 808974"/>
              <a:gd name="connsiteX0" fmla="*/ 0 w 1347630"/>
              <a:gd name="connsiteY0" fmla="*/ 347948 h 680468"/>
              <a:gd name="connsiteX1" fmla="*/ 296257 w 1347630"/>
              <a:gd name="connsiteY1" fmla="*/ 351774 h 680468"/>
              <a:gd name="connsiteX2" fmla="*/ 399176 w 1347630"/>
              <a:gd name="connsiteY2" fmla="*/ 93552 h 680468"/>
              <a:gd name="connsiteX3" fmla="*/ 577767 w 1347630"/>
              <a:gd name="connsiteY3" fmla="*/ 680468 h 680468"/>
              <a:gd name="connsiteX4" fmla="*/ 878181 w 1347630"/>
              <a:gd name="connsiteY4" fmla="*/ 0 h 680468"/>
              <a:gd name="connsiteX5" fmla="*/ 877038 w 1347630"/>
              <a:gd name="connsiteY5" fmla="*/ 634809 h 680468"/>
              <a:gd name="connsiteX6" fmla="*/ 1012582 w 1347630"/>
              <a:gd name="connsiteY6" fmla="*/ 303614 h 680468"/>
              <a:gd name="connsiteX7" fmla="*/ 1347630 w 1347630"/>
              <a:gd name="connsiteY7" fmla="*/ 300425 h 680468"/>
              <a:gd name="connsiteX0" fmla="*/ 0 w 1347630"/>
              <a:gd name="connsiteY0" fmla="*/ 447437 h 779957"/>
              <a:gd name="connsiteX1" fmla="*/ 296257 w 1347630"/>
              <a:gd name="connsiteY1" fmla="*/ 451263 h 779957"/>
              <a:gd name="connsiteX2" fmla="*/ 399176 w 1347630"/>
              <a:gd name="connsiteY2" fmla="*/ 193041 h 779957"/>
              <a:gd name="connsiteX3" fmla="*/ 577767 w 1347630"/>
              <a:gd name="connsiteY3" fmla="*/ 779957 h 779957"/>
              <a:gd name="connsiteX4" fmla="*/ 774547 w 1347630"/>
              <a:gd name="connsiteY4" fmla="*/ 0 h 779957"/>
              <a:gd name="connsiteX5" fmla="*/ 877038 w 1347630"/>
              <a:gd name="connsiteY5" fmla="*/ 734298 h 779957"/>
              <a:gd name="connsiteX6" fmla="*/ 1012582 w 1347630"/>
              <a:gd name="connsiteY6" fmla="*/ 403103 h 779957"/>
              <a:gd name="connsiteX7" fmla="*/ 1347630 w 1347630"/>
              <a:gd name="connsiteY7" fmla="*/ 399914 h 779957"/>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12582 w 1347630"/>
              <a:gd name="connsiteY6" fmla="*/ 403103 h 966439"/>
              <a:gd name="connsiteX7" fmla="*/ 1347630 w 1347630"/>
              <a:gd name="connsiteY7"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12582 w 1347630"/>
              <a:gd name="connsiteY6" fmla="*/ 403103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37454 w 1347630"/>
              <a:gd name="connsiteY6" fmla="*/ 191689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05802 w 1347630"/>
              <a:gd name="connsiteY7" fmla="*/ 400437 h 966439"/>
              <a:gd name="connsiteX8" fmla="*/ 1172128 w 1347630"/>
              <a:gd name="connsiteY8" fmla="*/ 396291 h 966439"/>
              <a:gd name="connsiteX9" fmla="*/ 1347630 w 1347630"/>
              <a:gd name="connsiteY9"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26529 w 1347630"/>
              <a:gd name="connsiteY7" fmla="*/ 669886 h 966439"/>
              <a:gd name="connsiteX8" fmla="*/ 1172128 w 1347630"/>
              <a:gd name="connsiteY8" fmla="*/ 396291 h 966439"/>
              <a:gd name="connsiteX9" fmla="*/ 1347630 w 1347630"/>
              <a:gd name="connsiteY9" fmla="*/ 399914 h 966439"/>
              <a:gd name="connsiteX0" fmla="*/ 0 w 1459555"/>
              <a:gd name="connsiteY0" fmla="*/ 447437 h 966439"/>
              <a:gd name="connsiteX1" fmla="*/ 296257 w 1459555"/>
              <a:gd name="connsiteY1" fmla="*/ 451263 h 966439"/>
              <a:gd name="connsiteX2" fmla="*/ 399176 w 1459555"/>
              <a:gd name="connsiteY2" fmla="*/ 193041 h 966439"/>
              <a:gd name="connsiteX3" fmla="*/ 577767 w 1459555"/>
              <a:gd name="connsiteY3" fmla="*/ 779957 h 966439"/>
              <a:gd name="connsiteX4" fmla="*/ 774547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966439"/>
              <a:gd name="connsiteX1" fmla="*/ 296257 w 1459555"/>
              <a:gd name="connsiteY1" fmla="*/ 451263 h 966439"/>
              <a:gd name="connsiteX2" fmla="*/ 399176 w 1459555"/>
              <a:gd name="connsiteY2" fmla="*/ 193041 h 966439"/>
              <a:gd name="connsiteX3" fmla="*/ 577767 w 1459555"/>
              <a:gd name="connsiteY3" fmla="*/ 779957 h 966439"/>
              <a:gd name="connsiteX4" fmla="*/ 728948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966439"/>
              <a:gd name="connsiteX1" fmla="*/ 296257 w 1459555"/>
              <a:gd name="connsiteY1" fmla="*/ 451263 h 966439"/>
              <a:gd name="connsiteX2" fmla="*/ 399176 w 1459555"/>
              <a:gd name="connsiteY2" fmla="*/ 193041 h 966439"/>
              <a:gd name="connsiteX3" fmla="*/ 540458 w 1459555"/>
              <a:gd name="connsiteY3" fmla="*/ 721922 h 966439"/>
              <a:gd name="connsiteX4" fmla="*/ 728948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875241"/>
              <a:gd name="connsiteX1" fmla="*/ 296257 w 1459555"/>
              <a:gd name="connsiteY1" fmla="*/ 451263 h 875241"/>
              <a:gd name="connsiteX2" fmla="*/ 399176 w 1459555"/>
              <a:gd name="connsiteY2" fmla="*/ 193041 h 875241"/>
              <a:gd name="connsiteX3" fmla="*/ 540458 w 1459555"/>
              <a:gd name="connsiteY3" fmla="*/ 721922 h 875241"/>
              <a:gd name="connsiteX4" fmla="*/ 728948 w 1459555"/>
              <a:gd name="connsiteY4" fmla="*/ 0 h 875241"/>
              <a:gd name="connsiteX5" fmla="*/ 901911 w 1459555"/>
              <a:gd name="connsiteY5" fmla="*/ 875241 h 875241"/>
              <a:gd name="connsiteX6" fmla="*/ 1078907 w 1459555"/>
              <a:gd name="connsiteY6" fmla="*/ 191689 h 875241"/>
              <a:gd name="connsiteX7" fmla="*/ 1126529 w 1459555"/>
              <a:gd name="connsiteY7" fmla="*/ 669886 h 875241"/>
              <a:gd name="connsiteX8" fmla="*/ 1172128 w 1459555"/>
              <a:gd name="connsiteY8" fmla="*/ 396291 h 875241"/>
              <a:gd name="connsiteX9" fmla="*/ 1459555 w 1459555"/>
              <a:gd name="connsiteY9" fmla="*/ 395769 h 875241"/>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26529 w 1459555"/>
              <a:gd name="connsiteY7" fmla="*/ 669886 h 924985"/>
              <a:gd name="connsiteX8" fmla="*/ 1172128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30674 w 1459555"/>
              <a:gd name="connsiteY7" fmla="*/ 645014 h 924985"/>
              <a:gd name="connsiteX8" fmla="*/ 1172128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35655 w 1459555"/>
              <a:gd name="connsiteY6" fmla="*/ 17838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22347 w 1459555"/>
              <a:gd name="connsiteY6" fmla="*/ 16840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412484 w 1459555"/>
              <a:gd name="connsiteY2" fmla="*/ 166426 h 924985"/>
              <a:gd name="connsiteX3" fmla="*/ 540458 w 1459555"/>
              <a:gd name="connsiteY3" fmla="*/ 721922 h 924985"/>
              <a:gd name="connsiteX4" fmla="*/ 728948 w 1459555"/>
              <a:gd name="connsiteY4" fmla="*/ 0 h 924985"/>
              <a:gd name="connsiteX5" fmla="*/ 918493 w 1459555"/>
              <a:gd name="connsiteY5" fmla="*/ 924985 h 924985"/>
              <a:gd name="connsiteX6" fmla="*/ 1022347 w 1459555"/>
              <a:gd name="connsiteY6" fmla="*/ 16840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74053 h 951601"/>
              <a:gd name="connsiteX1" fmla="*/ 296257 w 1459555"/>
              <a:gd name="connsiteY1" fmla="*/ 477879 h 951601"/>
              <a:gd name="connsiteX2" fmla="*/ 412484 w 1459555"/>
              <a:gd name="connsiteY2" fmla="*/ 193042 h 951601"/>
              <a:gd name="connsiteX3" fmla="*/ 540458 w 1459555"/>
              <a:gd name="connsiteY3" fmla="*/ 748538 h 951601"/>
              <a:gd name="connsiteX4" fmla="*/ 718966 w 1459555"/>
              <a:gd name="connsiteY4" fmla="*/ 0 h 951601"/>
              <a:gd name="connsiteX5" fmla="*/ 918493 w 1459555"/>
              <a:gd name="connsiteY5" fmla="*/ 951601 h 951601"/>
              <a:gd name="connsiteX6" fmla="*/ 1022347 w 1459555"/>
              <a:gd name="connsiteY6" fmla="*/ 195017 h 951601"/>
              <a:gd name="connsiteX7" fmla="*/ 1130674 w 1459555"/>
              <a:gd name="connsiteY7" fmla="*/ 671630 h 951601"/>
              <a:gd name="connsiteX8" fmla="*/ 1197000 w 1459555"/>
              <a:gd name="connsiteY8" fmla="*/ 422907 h 951601"/>
              <a:gd name="connsiteX9" fmla="*/ 1459555 w 1459555"/>
              <a:gd name="connsiteY9" fmla="*/ 422385 h 951601"/>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022347 w 1459555"/>
              <a:gd name="connsiteY6" fmla="*/ 195017 h 954928"/>
              <a:gd name="connsiteX7" fmla="*/ 1130674 w 1459555"/>
              <a:gd name="connsiteY7" fmla="*/ 671630 h 954928"/>
              <a:gd name="connsiteX8" fmla="*/ 1197000 w 1459555"/>
              <a:gd name="connsiteY8" fmla="*/ 422907 h 954928"/>
              <a:gd name="connsiteX9" fmla="*/ 1459555 w 1459555"/>
              <a:gd name="connsiteY9" fmla="*/ 422385 h 954928"/>
              <a:gd name="connsiteX0" fmla="*/ 0 w 2257791"/>
              <a:gd name="connsiteY0" fmla="*/ 474053 h 954928"/>
              <a:gd name="connsiteX1" fmla="*/ 296257 w 2257791"/>
              <a:gd name="connsiteY1" fmla="*/ 477879 h 954928"/>
              <a:gd name="connsiteX2" fmla="*/ 412484 w 2257791"/>
              <a:gd name="connsiteY2" fmla="*/ 193042 h 954928"/>
              <a:gd name="connsiteX3" fmla="*/ 540458 w 2257791"/>
              <a:gd name="connsiteY3" fmla="*/ 748538 h 954928"/>
              <a:gd name="connsiteX4" fmla="*/ 718966 w 2257791"/>
              <a:gd name="connsiteY4" fmla="*/ 0 h 954928"/>
              <a:gd name="connsiteX5" fmla="*/ 891876 w 2257791"/>
              <a:gd name="connsiteY5" fmla="*/ 954928 h 954928"/>
              <a:gd name="connsiteX6" fmla="*/ 1022347 w 2257791"/>
              <a:gd name="connsiteY6" fmla="*/ 195017 h 954928"/>
              <a:gd name="connsiteX7" fmla="*/ 1130674 w 2257791"/>
              <a:gd name="connsiteY7" fmla="*/ 671630 h 954928"/>
              <a:gd name="connsiteX8" fmla="*/ 1197000 w 2257791"/>
              <a:gd name="connsiteY8" fmla="*/ 422907 h 954928"/>
              <a:gd name="connsiteX9" fmla="*/ 2257791 w 2257791"/>
              <a:gd name="connsiteY9" fmla="*/ 422385 h 954928"/>
              <a:gd name="connsiteX0" fmla="*/ 0 w 2257791"/>
              <a:gd name="connsiteY0" fmla="*/ 474053 h 954928"/>
              <a:gd name="connsiteX1" fmla="*/ 296257 w 2257791"/>
              <a:gd name="connsiteY1" fmla="*/ 477879 h 954928"/>
              <a:gd name="connsiteX2" fmla="*/ 412484 w 2257791"/>
              <a:gd name="connsiteY2" fmla="*/ 193042 h 954928"/>
              <a:gd name="connsiteX3" fmla="*/ 540458 w 2257791"/>
              <a:gd name="connsiteY3" fmla="*/ 748538 h 954928"/>
              <a:gd name="connsiteX4" fmla="*/ 718966 w 2257791"/>
              <a:gd name="connsiteY4" fmla="*/ 0 h 954928"/>
              <a:gd name="connsiteX5" fmla="*/ 891876 w 2257791"/>
              <a:gd name="connsiteY5" fmla="*/ 954928 h 954928"/>
              <a:gd name="connsiteX6" fmla="*/ 1022347 w 2257791"/>
              <a:gd name="connsiteY6" fmla="*/ 195017 h 954928"/>
              <a:gd name="connsiteX7" fmla="*/ 1130674 w 2257791"/>
              <a:gd name="connsiteY7" fmla="*/ 671630 h 954928"/>
              <a:gd name="connsiteX8" fmla="*/ 1197000 w 2257791"/>
              <a:gd name="connsiteY8" fmla="*/ 422907 h 954928"/>
              <a:gd name="connsiteX9" fmla="*/ 2257791 w 2257791"/>
              <a:gd name="connsiteY9" fmla="*/ 443392 h 954928"/>
              <a:gd name="connsiteX0" fmla="*/ 0 w 2264793"/>
              <a:gd name="connsiteY0" fmla="*/ 474053 h 954928"/>
              <a:gd name="connsiteX1" fmla="*/ 296257 w 2264793"/>
              <a:gd name="connsiteY1" fmla="*/ 477879 h 954928"/>
              <a:gd name="connsiteX2" fmla="*/ 412484 w 2264793"/>
              <a:gd name="connsiteY2" fmla="*/ 193042 h 954928"/>
              <a:gd name="connsiteX3" fmla="*/ 540458 w 2264793"/>
              <a:gd name="connsiteY3" fmla="*/ 748538 h 954928"/>
              <a:gd name="connsiteX4" fmla="*/ 718966 w 2264793"/>
              <a:gd name="connsiteY4" fmla="*/ 0 h 954928"/>
              <a:gd name="connsiteX5" fmla="*/ 891876 w 2264793"/>
              <a:gd name="connsiteY5" fmla="*/ 954928 h 954928"/>
              <a:gd name="connsiteX6" fmla="*/ 1022347 w 2264793"/>
              <a:gd name="connsiteY6" fmla="*/ 195017 h 954928"/>
              <a:gd name="connsiteX7" fmla="*/ 1130674 w 2264793"/>
              <a:gd name="connsiteY7" fmla="*/ 671630 h 954928"/>
              <a:gd name="connsiteX8" fmla="*/ 1197000 w 2264793"/>
              <a:gd name="connsiteY8" fmla="*/ 422907 h 954928"/>
              <a:gd name="connsiteX9" fmla="*/ 2264793 w 2264793"/>
              <a:gd name="connsiteY9" fmla="*/ 422385 h 954928"/>
              <a:gd name="connsiteX0" fmla="*/ 0 w 2544876"/>
              <a:gd name="connsiteY0" fmla="*/ 488057 h 954928"/>
              <a:gd name="connsiteX1" fmla="*/ 576340 w 2544876"/>
              <a:gd name="connsiteY1" fmla="*/ 477879 h 954928"/>
              <a:gd name="connsiteX2" fmla="*/ 692567 w 2544876"/>
              <a:gd name="connsiteY2" fmla="*/ 193042 h 954928"/>
              <a:gd name="connsiteX3" fmla="*/ 820541 w 2544876"/>
              <a:gd name="connsiteY3" fmla="*/ 748538 h 954928"/>
              <a:gd name="connsiteX4" fmla="*/ 999049 w 2544876"/>
              <a:gd name="connsiteY4" fmla="*/ 0 h 954928"/>
              <a:gd name="connsiteX5" fmla="*/ 1171959 w 2544876"/>
              <a:gd name="connsiteY5" fmla="*/ 954928 h 954928"/>
              <a:gd name="connsiteX6" fmla="*/ 1302430 w 2544876"/>
              <a:gd name="connsiteY6" fmla="*/ 195017 h 954928"/>
              <a:gd name="connsiteX7" fmla="*/ 1410757 w 2544876"/>
              <a:gd name="connsiteY7" fmla="*/ 671630 h 954928"/>
              <a:gd name="connsiteX8" fmla="*/ 1477083 w 2544876"/>
              <a:gd name="connsiteY8" fmla="*/ 422907 h 954928"/>
              <a:gd name="connsiteX9" fmla="*/ 2544876 w 2544876"/>
              <a:gd name="connsiteY9" fmla="*/ 422385 h 954928"/>
              <a:gd name="connsiteX0" fmla="*/ 0 w 2523870"/>
              <a:gd name="connsiteY0" fmla="*/ 481055 h 954928"/>
              <a:gd name="connsiteX1" fmla="*/ 555334 w 2523870"/>
              <a:gd name="connsiteY1" fmla="*/ 477879 h 954928"/>
              <a:gd name="connsiteX2" fmla="*/ 671561 w 2523870"/>
              <a:gd name="connsiteY2" fmla="*/ 193042 h 954928"/>
              <a:gd name="connsiteX3" fmla="*/ 799535 w 2523870"/>
              <a:gd name="connsiteY3" fmla="*/ 748538 h 954928"/>
              <a:gd name="connsiteX4" fmla="*/ 978043 w 2523870"/>
              <a:gd name="connsiteY4" fmla="*/ 0 h 954928"/>
              <a:gd name="connsiteX5" fmla="*/ 1150953 w 2523870"/>
              <a:gd name="connsiteY5" fmla="*/ 954928 h 954928"/>
              <a:gd name="connsiteX6" fmla="*/ 1281424 w 2523870"/>
              <a:gd name="connsiteY6" fmla="*/ 195017 h 954928"/>
              <a:gd name="connsiteX7" fmla="*/ 1389751 w 2523870"/>
              <a:gd name="connsiteY7" fmla="*/ 671630 h 954928"/>
              <a:gd name="connsiteX8" fmla="*/ 1456077 w 2523870"/>
              <a:gd name="connsiteY8" fmla="*/ 422907 h 954928"/>
              <a:gd name="connsiteX9" fmla="*/ 2523870 w 2523870"/>
              <a:gd name="connsiteY9" fmla="*/ 422385 h 954928"/>
              <a:gd name="connsiteX0" fmla="*/ 0 w 2523870"/>
              <a:gd name="connsiteY0" fmla="*/ 481055 h 954928"/>
              <a:gd name="connsiteX1" fmla="*/ 555334 w 2523870"/>
              <a:gd name="connsiteY1" fmla="*/ 477879 h 954928"/>
              <a:gd name="connsiteX2" fmla="*/ 671561 w 2523870"/>
              <a:gd name="connsiteY2" fmla="*/ 193042 h 954928"/>
              <a:gd name="connsiteX3" fmla="*/ 799535 w 2523870"/>
              <a:gd name="connsiteY3" fmla="*/ 748538 h 954928"/>
              <a:gd name="connsiteX4" fmla="*/ 978043 w 2523870"/>
              <a:gd name="connsiteY4" fmla="*/ 0 h 954928"/>
              <a:gd name="connsiteX5" fmla="*/ 1150953 w 2523870"/>
              <a:gd name="connsiteY5" fmla="*/ 954928 h 954928"/>
              <a:gd name="connsiteX6" fmla="*/ 1281424 w 2523870"/>
              <a:gd name="connsiteY6" fmla="*/ 195017 h 954928"/>
              <a:gd name="connsiteX7" fmla="*/ 1389751 w 2523870"/>
              <a:gd name="connsiteY7" fmla="*/ 671630 h 954928"/>
              <a:gd name="connsiteX8" fmla="*/ 1435070 w 2523870"/>
              <a:gd name="connsiteY8" fmla="*/ 499930 h 954928"/>
              <a:gd name="connsiteX9" fmla="*/ 2523870 w 2523870"/>
              <a:gd name="connsiteY9" fmla="*/ 422385 h 954928"/>
              <a:gd name="connsiteX0" fmla="*/ 0 w 2523870"/>
              <a:gd name="connsiteY0" fmla="*/ 481055 h 954928"/>
              <a:gd name="connsiteX1" fmla="*/ 555334 w 2523870"/>
              <a:gd name="connsiteY1" fmla="*/ 477879 h 954928"/>
              <a:gd name="connsiteX2" fmla="*/ 671561 w 2523870"/>
              <a:gd name="connsiteY2" fmla="*/ 193042 h 954928"/>
              <a:gd name="connsiteX3" fmla="*/ 799535 w 2523870"/>
              <a:gd name="connsiteY3" fmla="*/ 748538 h 954928"/>
              <a:gd name="connsiteX4" fmla="*/ 978043 w 2523870"/>
              <a:gd name="connsiteY4" fmla="*/ 0 h 954928"/>
              <a:gd name="connsiteX5" fmla="*/ 1150953 w 2523870"/>
              <a:gd name="connsiteY5" fmla="*/ 954928 h 954928"/>
              <a:gd name="connsiteX6" fmla="*/ 1281424 w 2523870"/>
              <a:gd name="connsiteY6" fmla="*/ 195017 h 954928"/>
              <a:gd name="connsiteX7" fmla="*/ 1389751 w 2523870"/>
              <a:gd name="connsiteY7" fmla="*/ 678633 h 954928"/>
              <a:gd name="connsiteX8" fmla="*/ 1435070 w 2523870"/>
              <a:gd name="connsiteY8" fmla="*/ 499930 h 954928"/>
              <a:gd name="connsiteX9" fmla="*/ 2523870 w 2523870"/>
              <a:gd name="connsiteY9" fmla="*/ 422385 h 954928"/>
              <a:gd name="connsiteX0" fmla="*/ 0 w 2327812"/>
              <a:gd name="connsiteY0" fmla="*/ 481055 h 954928"/>
              <a:gd name="connsiteX1" fmla="*/ 555334 w 2327812"/>
              <a:gd name="connsiteY1" fmla="*/ 477879 h 954928"/>
              <a:gd name="connsiteX2" fmla="*/ 671561 w 2327812"/>
              <a:gd name="connsiteY2" fmla="*/ 193042 h 954928"/>
              <a:gd name="connsiteX3" fmla="*/ 799535 w 2327812"/>
              <a:gd name="connsiteY3" fmla="*/ 748538 h 954928"/>
              <a:gd name="connsiteX4" fmla="*/ 978043 w 2327812"/>
              <a:gd name="connsiteY4" fmla="*/ 0 h 954928"/>
              <a:gd name="connsiteX5" fmla="*/ 1150953 w 2327812"/>
              <a:gd name="connsiteY5" fmla="*/ 954928 h 954928"/>
              <a:gd name="connsiteX6" fmla="*/ 1281424 w 2327812"/>
              <a:gd name="connsiteY6" fmla="*/ 195017 h 954928"/>
              <a:gd name="connsiteX7" fmla="*/ 1389751 w 2327812"/>
              <a:gd name="connsiteY7" fmla="*/ 678633 h 954928"/>
              <a:gd name="connsiteX8" fmla="*/ 1435070 w 2327812"/>
              <a:gd name="connsiteY8" fmla="*/ 499930 h 954928"/>
              <a:gd name="connsiteX9" fmla="*/ 2327812 w 2327812"/>
              <a:gd name="connsiteY9" fmla="*/ 513412 h 954928"/>
              <a:gd name="connsiteX0" fmla="*/ 0 w 2271796"/>
              <a:gd name="connsiteY0" fmla="*/ 481055 h 954928"/>
              <a:gd name="connsiteX1" fmla="*/ 555334 w 2271796"/>
              <a:gd name="connsiteY1" fmla="*/ 477879 h 954928"/>
              <a:gd name="connsiteX2" fmla="*/ 671561 w 2271796"/>
              <a:gd name="connsiteY2" fmla="*/ 193042 h 954928"/>
              <a:gd name="connsiteX3" fmla="*/ 799535 w 2271796"/>
              <a:gd name="connsiteY3" fmla="*/ 748538 h 954928"/>
              <a:gd name="connsiteX4" fmla="*/ 978043 w 2271796"/>
              <a:gd name="connsiteY4" fmla="*/ 0 h 954928"/>
              <a:gd name="connsiteX5" fmla="*/ 1150953 w 2271796"/>
              <a:gd name="connsiteY5" fmla="*/ 954928 h 954928"/>
              <a:gd name="connsiteX6" fmla="*/ 1281424 w 2271796"/>
              <a:gd name="connsiteY6" fmla="*/ 195017 h 954928"/>
              <a:gd name="connsiteX7" fmla="*/ 1389751 w 2271796"/>
              <a:gd name="connsiteY7" fmla="*/ 678633 h 954928"/>
              <a:gd name="connsiteX8" fmla="*/ 1435070 w 2271796"/>
              <a:gd name="connsiteY8" fmla="*/ 499930 h 954928"/>
              <a:gd name="connsiteX9" fmla="*/ 2271796 w 2271796"/>
              <a:gd name="connsiteY9" fmla="*/ 499408 h 954928"/>
              <a:gd name="connsiteX0" fmla="*/ 0 w 2264794"/>
              <a:gd name="connsiteY0" fmla="*/ 481055 h 954928"/>
              <a:gd name="connsiteX1" fmla="*/ 555334 w 2264794"/>
              <a:gd name="connsiteY1" fmla="*/ 477879 h 954928"/>
              <a:gd name="connsiteX2" fmla="*/ 671561 w 2264794"/>
              <a:gd name="connsiteY2" fmla="*/ 193042 h 954928"/>
              <a:gd name="connsiteX3" fmla="*/ 799535 w 2264794"/>
              <a:gd name="connsiteY3" fmla="*/ 748538 h 954928"/>
              <a:gd name="connsiteX4" fmla="*/ 978043 w 2264794"/>
              <a:gd name="connsiteY4" fmla="*/ 0 h 954928"/>
              <a:gd name="connsiteX5" fmla="*/ 1150953 w 2264794"/>
              <a:gd name="connsiteY5" fmla="*/ 954928 h 954928"/>
              <a:gd name="connsiteX6" fmla="*/ 1281424 w 2264794"/>
              <a:gd name="connsiteY6" fmla="*/ 195017 h 954928"/>
              <a:gd name="connsiteX7" fmla="*/ 1389751 w 2264794"/>
              <a:gd name="connsiteY7" fmla="*/ 678633 h 954928"/>
              <a:gd name="connsiteX8" fmla="*/ 1435070 w 2264794"/>
              <a:gd name="connsiteY8" fmla="*/ 499930 h 954928"/>
              <a:gd name="connsiteX9" fmla="*/ 2264794 w 2264794"/>
              <a:gd name="connsiteY9" fmla="*/ 485404 h 954928"/>
              <a:gd name="connsiteX0" fmla="*/ 0 w 2271796"/>
              <a:gd name="connsiteY0" fmla="*/ 481055 h 954928"/>
              <a:gd name="connsiteX1" fmla="*/ 555334 w 2271796"/>
              <a:gd name="connsiteY1" fmla="*/ 477879 h 954928"/>
              <a:gd name="connsiteX2" fmla="*/ 671561 w 2271796"/>
              <a:gd name="connsiteY2" fmla="*/ 193042 h 954928"/>
              <a:gd name="connsiteX3" fmla="*/ 799535 w 2271796"/>
              <a:gd name="connsiteY3" fmla="*/ 748538 h 954928"/>
              <a:gd name="connsiteX4" fmla="*/ 978043 w 2271796"/>
              <a:gd name="connsiteY4" fmla="*/ 0 h 954928"/>
              <a:gd name="connsiteX5" fmla="*/ 1150953 w 2271796"/>
              <a:gd name="connsiteY5" fmla="*/ 954928 h 954928"/>
              <a:gd name="connsiteX6" fmla="*/ 1281424 w 2271796"/>
              <a:gd name="connsiteY6" fmla="*/ 195017 h 954928"/>
              <a:gd name="connsiteX7" fmla="*/ 1389751 w 2271796"/>
              <a:gd name="connsiteY7" fmla="*/ 678633 h 954928"/>
              <a:gd name="connsiteX8" fmla="*/ 1435070 w 2271796"/>
              <a:gd name="connsiteY8" fmla="*/ 499930 h 954928"/>
              <a:gd name="connsiteX9" fmla="*/ 2271796 w 2271796"/>
              <a:gd name="connsiteY9" fmla="*/ 499408 h 95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1796" h="954928">
                <a:moveTo>
                  <a:pt x="0" y="481055"/>
                </a:moveTo>
                <a:lnTo>
                  <a:pt x="555334" y="477879"/>
                </a:lnTo>
                <a:lnTo>
                  <a:pt x="671561" y="193042"/>
                </a:lnTo>
                <a:lnTo>
                  <a:pt x="799535" y="748538"/>
                </a:lnTo>
                <a:lnTo>
                  <a:pt x="978043" y="0"/>
                </a:lnTo>
                <a:lnTo>
                  <a:pt x="1150953" y="954928"/>
                </a:lnTo>
                <a:lnTo>
                  <a:pt x="1281424" y="195017"/>
                </a:lnTo>
                <a:lnTo>
                  <a:pt x="1389751" y="678633"/>
                </a:lnTo>
                <a:lnTo>
                  <a:pt x="1435070" y="499930"/>
                </a:lnTo>
                <a:lnTo>
                  <a:pt x="2271796" y="499408"/>
                </a:lnTo>
              </a:path>
            </a:pathLst>
          </a:custGeom>
          <a:noFill/>
          <a:ln w="76200" cap="rnd">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cs typeface="B Nazanin" panose="00000400000000000000" pitchFamily="2" charset="-78"/>
            </a:endParaRPr>
          </a:p>
        </p:txBody>
      </p:sp>
      <p:sp>
        <p:nvSpPr>
          <p:cNvPr id="17" name="Freeform 26">
            <a:extLst>
              <a:ext uri="{FF2B5EF4-FFF2-40B4-BE49-F238E27FC236}">
                <a16:creationId xmlns:a16="http://schemas.microsoft.com/office/drawing/2014/main" id="{AC97909C-F04B-4D5B-BC0A-D08AA42AD6B0}"/>
              </a:ext>
            </a:extLst>
          </p:cNvPr>
          <p:cNvSpPr/>
          <p:nvPr/>
        </p:nvSpPr>
        <p:spPr>
          <a:xfrm>
            <a:off x="4633214" y="3358795"/>
            <a:ext cx="2825464" cy="1187656"/>
          </a:xfrm>
          <a:custGeom>
            <a:avLst/>
            <a:gdLst>
              <a:gd name="connsiteX0" fmla="*/ 0 w 1016000"/>
              <a:gd name="connsiteY0" fmla="*/ 457200 h 914400"/>
              <a:gd name="connsiteX1" fmla="*/ 215900 w 1016000"/>
              <a:gd name="connsiteY1" fmla="*/ 457200 h 914400"/>
              <a:gd name="connsiteX2" fmla="*/ 381000 w 1016000"/>
              <a:gd name="connsiteY2" fmla="*/ 0 h 914400"/>
              <a:gd name="connsiteX3" fmla="*/ 596900 w 1016000"/>
              <a:gd name="connsiteY3" fmla="*/ 914400 h 914400"/>
              <a:gd name="connsiteX4" fmla="*/ 736600 w 1016000"/>
              <a:gd name="connsiteY4" fmla="*/ 101600 h 914400"/>
              <a:gd name="connsiteX5" fmla="*/ 774700 w 1016000"/>
              <a:gd name="connsiteY5" fmla="*/ 533400 h 914400"/>
              <a:gd name="connsiteX6" fmla="*/ 1016000 w 1016000"/>
              <a:gd name="connsiteY6" fmla="*/ 533400 h 914400"/>
              <a:gd name="connsiteX0" fmla="*/ 0 w 1016000"/>
              <a:gd name="connsiteY0" fmla="*/ 457200 h 914400"/>
              <a:gd name="connsiteX1" fmla="*/ 215900 w 1016000"/>
              <a:gd name="connsiteY1" fmla="*/ 457200 h 914400"/>
              <a:gd name="connsiteX2" fmla="*/ 381000 w 1016000"/>
              <a:gd name="connsiteY2" fmla="*/ 0 h 914400"/>
              <a:gd name="connsiteX3" fmla="*/ 596900 w 1016000"/>
              <a:gd name="connsiteY3" fmla="*/ 914400 h 914400"/>
              <a:gd name="connsiteX4" fmla="*/ 736600 w 1016000"/>
              <a:gd name="connsiteY4" fmla="*/ 101600 h 914400"/>
              <a:gd name="connsiteX5" fmla="*/ 841026 w 1016000"/>
              <a:gd name="connsiteY5" fmla="*/ 674343 h 914400"/>
              <a:gd name="connsiteX6" fmla="*/ 1016000 w 1016000"/>
              <a:gd name="connsiteY6" fmla="*/ 533400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41026 w 982837"/>
              <a:gd name="connsiteY5" fmla="*/ 674343 h 914400"/>
              <a:gd name="connsiteX6" fmla="*/ 982837 w 982837"/>
              <a:gd name="connsiteY6"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14536 w 982837"/>
              <a:gd name="connsiteY5" fmla="*/ 510008 h 914400"/>
              <a:gd name="connsiteX6" fmla="*/ 841026 w 982837"/>
              <a:gd name="connsiteY6" fmla="*/ 674343 h 914400"/>
              <a:gd name="connsiteX7" fmla="*/ 982837 w 982837"/>
              <a:gd name="connsiteY7"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14536 w 982837"/>
              <a:gd name="connsiteY5" fmla="*/ 510008 h 914400"/>
              <a:gd name="connsiteX6" fmla="*/ 981969 w 982837"/>
              <a:gd name="connsiteY6" fmla="*/ 632890 h 914400"/>
              <a:gd name="connsiteX7" fmla="*/ 982837 w 982837"/>
              <a:gd name="connsiteY7"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64281 w 982837"/>
              <a:gd name="connsiteY5" fmla="*/ 584624 h 914400"/>
              <a:gd name="connsiteX6" fmla="*/ 981969 w 982837"/>
              <a:gd name="connsiteY6" fmla="*/ 632890 h 914400"/>
              <a:gd name="connsiteX7" fmla="*/ 982837 w 982837"/>
              <a:gd name="connsiteY7" fmla="*/ 400748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64281 w 1231559"/>
              <a:gd name="connsiteY5" fmla="*/ 584624 h 914400"/>
              <a:gd name="connsiteX6" fmla="*/ 981969 w 1231559"/>
              <a:gd name="connsiteY6" fmla="*/ 632890 h 914400"/>
              <a:gd name="connsiteX7" fmla="*/ 1231559 w 1231559"/>
              <a:gd name="connsiteY7" fmla="*/ 467074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64281 w 1231559"/>
              <a:gd name="connsiteY5" fmla="*/ 584624 h 914400"/>
              <a:gd name="connsiteX6" fmla="*/ 948806 w 1231559"/>
              <a:gd name="connsiteY6" fmla="*/ 259807 h 914400"/>
              <a:gd name="connsiteX7" fmla="*/ 1231559 w 1231559"/>
              <a:gd name="connsiteY7" fmla="*/ 467074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80863 w 1231559"/>
              <a:gd name="connsiteY5" fmla="*/ 717276 h 914400"/>
              <a:gd name="connsiteX6" fmla="*/ 948806 w 1231559"/>
              <a:gd name="connsiteY6" fmla="*/ 259807 h 914400"/>
              <a:gd name="connsiteX7" fmla="*/ 1231559 w 1231559"/>
              <a:gd name="connsiteY7" fmla="*/ 467074 h 914400"/>
              <a:gd name="connsiteX0" fmla="*/ 0 w 1380792"/>
              <a:gd name="connsiteY0" fmla="*/ 457200 h 914400"/>
              <a:gd name="connsiteX1" fmla="*/ 215900 w 1380792"/>
              <a:gd name="connsiteY1" fmla="*/ 457200 h 914400"/>
              <a:gd name="connsiteX2" fmla="*/ 381000 w 1380792"/>
              <a:gd name="connsiteY2" fmla="*/ 0 h 914400"/>
              <a:gd name="connsiteX3" fmla="*/ 596900 w 1380792"/>
              <a:gd name="connsiteY3" fmla="*/ 914400 h 914400"/>
              <a:gd name="connsiteX4" fmla="*/ 736600 w 1380792"/>
              <a:gd name="connsiteY4" fmla="*/ 101600 h 914400"/>
              <a:gd name="connsiteX5" fmla="*/ 880863 w 1380792"/>
              <a:gd name="connsiteY5" fmla="*/ 717276 h 914400"/>
              <a:gd name="connsiteX6" fmla="*/ 948806 w 1380792"/>
              <a:gd name="connsiteY6" fmla="*/ 259807 h 914400"/>
              <a:gd name="connsiteX7" fmla="*/ 1380792 w 1380792"/>
              <a:gd name="connsiteY7" fmla="*/ 409039 h 914400"/>
              <a:gd name="connsiteX0" fmla="*/ 0 w 1380792"/>
              <a:gd name="connsiteY0" fmla="*/ 457200 h 914400"/>
              <a:gd name="connsiteX1" fmla="*/ 215900 w 1380792"/>
              <a:gd name="connsiteY1" fmla="*/ 457200 h 914400"/>
              <a:gd name="connsiteX2" fmla="*/ 381000 w 1380792"/>
              <a:gd name="connsiteY2" fmla="*/ 0 h 914400"/>
              <a:gd name="connsiteX3" fmla="*/ 596900 w 1380792"/>
              <a:gd name="connsiteY3" fmla="*/ 914400 h 914400"/>
              <a:gd name="connsiteX4" fmla="*/ 736600 w 1380792"/>
              <a:gd name="connsiteY4" fmla="*/ 101600 h 914400"/>
              <a:gd name="connsiteX5" fmla="*/ 880863 w 1380792"/>
              <a:gd name="connsiteY5" fmla="*/ 717276 h 914400"/>
              <a:gd name="connsiteX6" fmla="*/ 932225 w 1380792"/>
              <a:gd name="connsiteY6" fmla="*/ 409040 h 914400"/>
              <a:gd name="connsiteX7" fmla="*/ 1380792 w 1380792"/>
              <a:gd name="connsiteY7" fmla="*/ 409039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7330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7330 h 914400"/>
              <a:gd name="connsiteX0" fmla="*/ 0 w 1202223"/>
              <a:gd name="connsiteY0" fmla="*/ 457200 h 914400"/>
              <a:gd name="connsiteX1" fmla="*/ 215900 w 1202223"/>
              <a:gd name="connsiteY1" fmla="*/ 457200 h 914400"/>
              <a:gd name="connsiteX2" fmla="*/ 381000 w 1202223"/>
              <a:gd name="connsiteY2" fmla="*/ 0 h 914400"/>
              <a:gd name="connsiteX3" fmla="*/ 596900 w 1202223"/>
              <a:gd name="connsiteY3" fmla="*/ 914400 h 914400"/>
              <a:gd name="connsiteX4" fmla="*/ 736600 w 1202223"/>
              <a:gd name="connsiteY4" fmla="*/ 101600 h 914400"/>
              <a:gd name="connsiteX5" fmla="*/ 880863 w 1202223"/>
              <a:gd name="connsiteY5" fmla="*/ 717276 h 914400"/>
              <a:gd name="connsiteX6" fmla="*/ 932225 w 1202223"/>
              <a:gd name="connsiteY6" fmla="*/ 409040 h 914400"/>
              <a:gd name="connsiteX7" fmla="*/ 1202223 w 1202223"/>
              <a:gd name="connsiteY7" fmla="*/ 405850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3503 h 914400"/>
              <a:gd name="connsiteX0" fmla="*/ 0 w 1202223"/>
              <a:gd name="connsiteY0" fmla="*/ 457200 h 914400"/>
              <a:gd name="connsiteX1" fmla="*/ 215900 w 1202223"/>
              <a:gd name="connsiteY1" fmla="*/ 457200 h 914400"/>
              <a:gd name="connsiteX2" fmla="*/ 381000 w 1202223"/>
              <a:gd name="connsiteY2" fmla="*/ 0 h 914400"/>
              <a:gd name="connsiteX3" fmla="*/ 596900 w 1202223"/>
              <a:gd name="connsiteY3" fmla="*/ 914400 h 914400"/>
              <a:gd name="connsiteX4" fmla="*/ 736600 w 1202223"/>
              <a:gd name="connsiteY4" fmla="*/ 101600 h 914400"/>
              <a:gd name="connsiteX5" fmla="*/ 880863 w 1202223"/>
              <a:gd name="connsiteY5" fmla="*/ 717276 h 914400"/>
              <a:gd name="connsiteX6" fmla="*/ 932225 w 1202223"/>
              <a:gd name="connsiteY6" fmla="*/ 409040 h 914400"/>
              <a:gd name="connsiteX7" fmla="*/ 1202223 w 1202223"/>
              <a:gd name="connsiteY7" fmla="*/ 402023 h 914400"/>
              <a:gd name="connsiteX0" fmla="*/ 0 w 1202266"/>
              <a:gd name="connsiteY0" fmla="*/ 457200 h 914400"/>
              <a:gd name="connsiteX1" fmla="*/ 215900 w 1202266"/>
              <a:gd name="connsiteY1" fmla="*/ 457200 h 914400"/>
              <a:gd name="connsiteX2" fmla="*/ 381000 w 1202266"/>
              <a:gd name="connsiteY2" fmla="*/ 0 h 914400"/>
              <a:gd name="connsiteX3" fmla="*/ 596900 w 1202266"/>
              <a:gd name="connsiteY3" fmla="*/ 914400 h 914400"/>
              <a:gd name="connsiteX4" fmla="*/ 736600 w 1202266"/>
              <a:gd name="connsiteY4" fmla="*/ 101600 h 914400"/>
              <a:gd name="connsiteX5" fmla="*/ 880863 w 1202266"/>
              <a:gd name="connsiteY5" fmla="*/ 717276 h 914400"/>
              <a:gd name="connsiteX6" fmla="*/ 932225 w 1202266"/>
              <a:gd name="connsiteY6" fmla="*/ 409040 h 914400"/>
              <a:gd name="connsiteX7" fmla="*/ 1202223 w 1202266"/>
              <a:gd name="connsiteY7" fmla="*/ 402023 h 914400"/>
              <a:gd name="connsiteX0" fmla="*/ 0 w 1202266"/>
              <a:gd name="connsiteY0" fmla="*/ 457200 h 914400"/>
              <a:gd name="connsiteX1" fmla="*/ 215900 w 1202266"/>
              <a:gd name="connsiteY1" fmla="*/ 457200 h 914400"/>
              <a:gd name="connsiteX2" fmla="*/ 381000 w 1202266"/>
              <a:gd name="connsiteY2" fmla="*/ 0 h 914400"/>
              <a:gd name="connsiteX3" fmla="*/ 596900 w 1202266"/>
              <a:gd name="connsiteY3" fmla="*/ 914400 h 914400"/>
              <a:gd name="connsiteX4" fmla="*/ 736600 w 1202266"/>
              <a:gd name="connsiteY4" fmla="*/ 101600 h 914400"/>
              <a:gd name="connsiteX5" fmla="*/ 880863 w 1202266"/>
              <a:gd name="connsiteY5" fmla="*/ 717276 h 914400"/>
              <a:gd name="connsiteX6" fmla="*/ 932225 w 1202266"/>
              <a:gd name="connsiteY6" fmla="*/ 409040 h 914400"/>
              <a:gd name="connsiteX7" fmla="*/ 1202223 w 1202266"/>
              <a:gd name="connsiteY7" fmla="*/ 417329 h 914400"/>
              <a:gd name="connsiteX0" fmla="*/ 0 w 1133408"/>
              <a:gd name="connsiteY0" fmla="*/ 457200 h 914400"/>
              <a:gd name="connsiteX1" fmla="*/ 215900 w 1133408"/>
              <a:gd name="connsiteY1" fmla="*/ 457200 h 914400"/>
              <a:gd name="connsiteX2" fmla="*/ 381000 w 1133408"/>
              <a:gd name="connsiteY2" fmla="*/ 0 h 914400"/>
              <a:gd name="connsiteX3" fmla="*/ 596900 w 1133408"/>
              <a:gd name="connsiteY3" fmla="*/ 914400 h 914400"/>
              <a:gd name="connsiteX4" fmla="*/ 736600 w 1133408"/>
              <a:gd name="connsiteY4" fmla="*/ 101600 h 914400"/>
              <a:gd name="connsiteX5" fmla="*/ 880863 w 1133408"/>
              <a:gd name="connsiteY5" fmla="*/ 717276 h 914400"/>
              <a:gd name="connsiteX6" fmla="*/ 932225 w 1133408"/>
              <a:gd name="connsiteY6" fmla="*/ 409040 h 914400"/>
              <a:gd name="connsiteX7" fmla="*/ 1133346 w 1133408"/>
              <a:gd name="connsiteY7" fmla="*/ 413503 h 914400"/>
              <a:gd name="connsiteX0" fmla="*/ 0 w 1133408"/>
              <a:gd name="connsiteY0" fmla="*/ 457200 h 914400"/>
              <a:gd name="connsiteX1" fmla="*/ 215900 w 1133408"/>
              <a:gd name="connsiteY1" fmla="*/ 457200 h 914400"/>
              <a:gd name="connsiteX2" fmla="*/ 381000 w 1133408"/>
              <a:gd name="connsiteY2" fmla="*/ 0 h 914400"/>
              <a:gd name="connsiteX3" fmla="*/ 596900 w 1133408"/>
              <a:gd name="connsiteY3" fmla="*/ 914400 h 914400"/>
              <a:gd name="connsiteX4" fmla="*/ 736600 w 1133408"/>
              <a:gd name="connsiteY4" fmla="*/ 101600 h 914400"/>
              <a:gd name="connsiteX5" fmla="*/ 880863 w 1133408"/>
              <a:gd name="connsiteY5" fmla="*/ 717276 h 914400"/>
              <a:gd name="connsiteX6" fmla="*/ 932225 w 1133408"/>
              <a:gd name="connsiteY6" fmla="*/ 409040 h 914400"/>
              <a:gd name="connsiteX7" fmla="*/ 1133346 w 1133408"/>
              <a:gd name="connsiteY7" fmla="*/ 402024 h 914400"/>
              <a:gd name="connsiteX0" fmla="*/ 0 w 1079873"/>
              <a:gd name="connsiteY0" fmla="*/ 457200 h 914400"/>
              <a:gd name="connsiteX1" fmla="*/ 215900 w 1079873"/>
              <a:gd name="connsiteY1" fmla="*/ 457200 h 914400"/>
              <a:gd name="connsiteX2" fmla="*/ 381000 w 1079873"/>
              <a:gd name="connsiteY2" fmla="*/ 0 h 914400"/>
              <a:gd name="connsiteX3" fmla="*/ 596900 w 1079873"/>
              <a:gd name="connsiteY3" fmla="*/ 914400 h 914400"/>
              <a:gd name="connsiteX4" fmla="*/ 736600 w 1079873"/>
              <a:gd name="connsiteY4" fmla="*/ 101600 h 914400"/>
              <a:gd name="connsiteX5" fmla="*/ 880863 w 1079873"/>
              <a:gd name="connsiteY5" fmla="*/ 717276 h 914400"/>
              <a:gd name="connsiteX6" fmla="*/ 932225 w 1079873"/>
              <a:gd name="connsiteY6" fmla="*/ 409040 h 914400"/>
              <a:gd name="connsiteX7" fmla="*/ 1079775 w 1079873"/>
              <a:gd name="connsiteY7" fmla="*/ 409677 h 914400"/>
              <a:gd name="connsiteX0" fmla="*/ 0 w 1125759"/>
              <a:gd name="connsiteY0" fmla="*/ 457200 h 914400"/>
              <a:gd name="connsiteX1" fmla="*/ 215900 w 1125759"/>
              <a:gd name="connsiteY1" fmla="*/ 457200 h 914400"/>
              <a:gd name="connsiteX2" fmla="*/ 381000 w 1125759"/>
              <a:gd name="connsiteY2" fmla="*/ 0 h 914400"/>
              <a:gd name="connsiteX3" fmla="*/ 596900 w 1125759"/>
              <a:gd name="connsiteY3" fmla="*/ 914400 h 914400"/>
              <a:gd name="connsiteX4" fmla="*/ 736600 w 1125759"/>
              <a:gd name="connsiteY4" fmla="*/ 101600 h 914400"/>
              <a:gd name="connsiteX5" fmla="*/ 880863 w 1125759"/>
              <a:gd name="connsiteY5" fmla="*/ 717276 h 914400"/>
              <a:gd name="connsiteX6" fmla="*/ 932225 w 1125759"/>
              <a:gd name="connsiteY6" fmla="*/ 409040 h 914400"/>
              <a:gd name="connsiteX7" fmla="*/ 1125693 w 1125759"/>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96900 w 1125693"/>
              <a:gd name="connsiteY3" fmla="*/ 914400 h 914400"/>
              <a:gd name="connsiteX4" fmla="*/ 736600 w 1125693"/>
              <a:gd name="connsiteY4" fmla="*/ 101600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36600 w 1125693"/>
              <a:gd name="connsiteY4" fmla="*/ 101600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97824 w 1125693"/>
              <a:gd name="connsiteY4" fmla="*/ 105426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97824 w 1125693"/>
              <a:gd name="connsiteY4" fmla="*/ 105426 h 914400"/>
              <a:gd name="connsiteX5" fmla="*/ 796681 w 1125693"/>
              <a:gd name="connsiteY5" fmla="*/ 740235 h 914400"/>
              <a:gd name="connsiteX6" fmla="*/ 932225 w 1125693"/>
              <a:gd name="connsiteY6" fmla="*/ 409040 h 914400"/>
              <a:gd name="connsiteX7" fmla="*/ 1125693 w 1125693"/>
              <a:gd name="connsiteY7" fmla="*/ 409677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339977"/>
              <a:gd name="connsiteY0" fmla="*/ 453374 h 914400"/>
              <a:gd name="connsiteX1" fmla="*/ 288604 w 1339977"/>
              <a:gd name="connsiteY1" fmla="*/ 457200 h 914400"/>
              <a:gd name="connsiteX2" fmla="*/ 453704 w 1339977"/>
              <a:gd name="connsiteY2" fmla="*/ 0 h 914400"/>
              <a:gd name="connsiteX3" fmla="*/ 619859 w 1339977"/>
              <a:gd name="connsiteY3" fmla="*/ 914400 h 914400"/>
              <a:gd name="connsiteX4" fmla="*/ 870528 w 1339977"/>
              <a:gd name="connsiteY4" fmla="*/ 105426 h 914400"/>
              <a:gd name="connsiteX5" fmla="*/ 869385 w 1339977"/>
              <a:gd name="connsiteY5" fmla="*/ 740235 h 914400"/>
              <a:gd name="connsiteX6" fmla="*/ 1004929 w 1339977"/>
              <a:gd name="connsiteY6" fmla="*/ 409040 h 914400"/>
              <a:gd name="connsiteX7" fmla="*/ 1339977 w 1339977"/>
              <a:gd name="connsiteY7" fmla="*/ 405851 h 914400"/>
              <a:gd name="connsiteX0" fmla="*/ 0 w 1343804"/>
              <a:gd name="connsiteY0" fmla="*/ 461027 h 914400"/>
              <a:gd name="connsiteX1" fmla="*/ 292431 w 1343804"/>
              <a:gd name="connsiteY1" fmla="*/ 457200 h 914400"/>
              <a:gd name="connsiteX2" fmla="*/ 457531 w 1343804"/>
              <a:gd name="connsiteY2" fmla="*/ 0 h 914400"/>
              <a:gd name="connsiteX3" fmla="*/ 623686 w 1343804"/>
              <a:gd name="connsiteY3" fmla="*/ 914400 h 914400"/>
              <a:gd name="connsiteX4" fmla="*/ 874355 w 1343804"/>
              <a:gd name="connsiteY4" fmla="*/ 105426 h 914400"/>
              <a:gd name="connsiteX5" fmla="*/ 873212 w 1343804"/>
              <a:gd name="connsiteY5" fmla="*/ 740235 h 914400"/>
              <a:gd name="connsiteX6" fmla="*/ 1008756 w 1343804"/>
              <a:gd name="connsiteY6" fmla="*/ 409040 h 914400"/>
              <a:gd name="connsiteX7" fmla="*/ 1343804 w 1343804"/>
              <a:gd name="connsiteY7" fmla="*/ 405851 h 914400"/>
              <a:gd name="connsiteX0" fmla="*/ 0 w 1347630"/>
              <a:gd name="connsiteY0" fmla="*/ 453374 h 914400"/>
              <a:gd name="connsiteX1" fmla="*/ 296257 w 1347630"/>
              <a:gd name="connsiteY1" fmla="*/ 457200 h 914400"/>
              <a:gd name="connsiteX2" fmla="*/ 461357 w 1347630"/>
              <a:gd name="connsiteY2" fmla="*/ 0 h 914400"/>
              <a:gd name="connsiteX3" fmla="*/ 627512 w 1347630"/>
              <a:gd name="connsiteY3" fmla="*/ 914400 h 914400"/>
              <a:gd name="connsiteX4" fmla="*/ 878181 w 1347630"/>
              <a:gd name="connsiteY4" fmla="*/ 105426 h 914400"/>
              <a:gd name="connsiteX5" fmla="*/ 877038 w 1347630"/>
              <a:gd name="connsiteY5" fmla="*/ 740235 h 914400"/>
              <a:gd name="connsiteX6" fmla="*/ 1012582 w 1347630"/>
              <a:gd name="connsiteY6" fmla="*/ 409040 h 914400"/>
              <a:gd name="connsiteX7" fmla="*/ 1347630 w 1347630"/>
              <a:gd name="connsiteY7" fmla="*/ 405851 h 914400"/>
              <a:gd name="connsiteX0" fmla="*/ 0 w 1347630"/>
              <a:gd name="connsiteY0" fmla="*/ 347948 h 808974"/>
              <a:gd name="connsiteX1" fmla="*/ 296257 w 1347630"/>
              <a:gd name="connsiteY1" fmla="*/ 351774 h 808974"/>
              <a:gd name="connsiteX2" fmla="*/ 399176 w 1347630"/>
              <a:gd name="connsiteY2" fmla="*/ 93552 h 808974"/>
              <a:gd name="connsiteX3" fmla="*/ 627512 w 1347630"/>
              <a:gd name="connsiteY3" fmla="*/ 808974 h 808974"/>
              <a:gd name="connsiteX4" fmla="*/ 878181 w 1347630"/>
              <a:gd name="connsiteY4" fmla="*/ 0 h 808974"/>
              <a:gd name="connsiteX5" fmla="*/ 877038 w 1347630"/>
              <a:gd name="connsiteY5" fmla="*/ 634809 h 808974"/>
              <a:gd name="connsiteX6" fmla="*/ 1012582 w 1347630"/>
              <a:gd name="connsiteY6" fmla="*/ 303614 h 808974"/>
              <a:gd name="connsiteX7" fmla="*/ 1347630 w 1347630"/>
              <a:gd name="connsiteY7" fmla="*/ 300425 h 808974"/>
              <a:gd name="connsiteX0" fmla="*/ 0 w 1347630"/>
              <a:gd name="connsiteY0" fmla="*/ 347948 h 680468"/>
              <a:gd name="connsiteX1" fmla="*/ 296257 w 1347630"/>
              <a:gd name="connsiteY1" fmla="*/ 351774 h 680468"/>
              <a:gd name="connsiteX2" fmla="*/ 399176 w 1347630"/>
              <a:gd name="connsiteY2" fmla="*/ 93552 h 680468"/>
              <a:gd name="connsiteX3" fmla="*/ 577767 w 1347630"/>
              <a:gd name="connsiteY3" fmla="*/ 680468 h 680468"/>
              <a:gd name="connsiteX4" fmla="*/ 878181 w 1347630"/>
              <a:gd name="connsiteY4" fmla="*/ 0 h 680468"/>
              <a:gd name="connsiteX5" fmla="*/ 877038 w 1347630"/>
              <a:gd name="connsiteY5" fmla="*/ 634809 h 680468"/>
              <a:gd name="connsiteX6" fmla="*/ 1012582 w 1347630"/>
              <a:gd name="connsiteY6" fmla="*/ 303614 h 680468"/>
              <a:gd name="connsiteX7" fmla="*/ 1347630 w 1347630"/>
              <a:gd name="connsiteY7" fmla="*/ 300425 h 680468"/>
              <a:gd name="connsiteX0" fmla="*/ 0 w 1347630"/>
              <a:gd name="connsiteY0" fmla="*/ 447437 h 779957"/>
              <a:gd name="connsiteX1" fmla="*/ 296257 w 1347630"/>
              <a:gd name="connsiteY1" fmla="*/ 451263 h 779957"/>
              <a:gd name="connsiteX2" fmla="*/ 399176 w 1347630"/>
              <a:gd name="connsiteY2" fmla="*/ 193041 h 779957"/>
              <a:gd name="connsiteX3" fmla="*/ 577767 w 1347630"/>
              <a:gd name="connsiteY3" fmla="*/ 779957 h 779957"/>
              <a:gd name="connsiteX4" fmla="*/ 774547 w 1347630"/>
              <a:gd name="connsiteY4" fmla="*/ 0 h 779957"/>
              <a:gd name="connsiteX5" fmla="*/ 877038 w 1347630"/>
              <a:gd name="connsiteY5" fmla="*/ 734298 h 779957"/>
              <a:gd name="connsiteX6" fmla="*/ 1012582 w 1347630"/>
              <a:gd name="connsiteY6" fmla="*/ 403103 h 779957"/>
              <a:gd name="connsiteX7" fmla="*/ 1347630 w 1347630"/>
              <a:gd name="connsiteY7" fmla="*/ 399914 h 779957"/>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12582 w 1347630"/>
              <a:gd name="connsiteY6" fmla="*/ 403103 h 966439"/>
              <a:gd name="connsiteX7" fmla="*/ 1347630 w 1347630"/>
              <a:gd name="connsiteY7"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12582 w 1347630"/>
              <a:gd name="connsiteY6" fmla="*/ 403103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37454 w 1347630"/>
              <a:gd name="connsiteY6" fmla="*/ 191689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05802 w 1347630"/>
              <a:gd name="connsiteY7" fmla="*/ 400437 h 966439"/>
              <a:gd name="connsiteX8" fmla="*/ 1172128 w 1347630"/>
              <a:gd name="connsiteY8" fmla="*/ 396291 h 966439"/>
              <a:gd name="connsiteX9" fmla="*/ 1347630 w 1347630"/>
              <a:gd name="connsiteY9"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26529 w 1347630"/>
              <a:gd name="connsiteY7" fmla="*/ 669886 h 966439"/>
              <a:gd name="connsiteX8" fmla="*/ 1172128 w 1347630"/>
              <a:gd name="connsiteY8" fmla="*/ 396291 h 966439"/>
              <a:gd name="connsiteX9" fmla="*/ 1347630 w 1347630"/>
              <a:gd name="connsiteY9" fmla="*/ 399914 h 966439"/>
              <a:gd name="connsiteX0" fmla="*/ 0 w 1459555"/>
              <a:gd name="connsiteY0" fmla="*/ 447437 h 966439"/>
              <a:gd name="connsiteX1" fmla="*/ 296257 w 1459555"/>
              <a:gd name="connsiteY1" fmla="*/ 451263 h 966439"/>
              <a:gd name="connsiteX2" fmla="*/ 399176 w 1459555"/>
              <a:gd name="connsiteY2" fmla="*/ 193041 h 966439"/>
              <a:gd name="connsiteX3" fmla="*/ 577767 w 1459555"/>
              <a:gd name="connsiteY3" fmla="*/ 779957 h 966439"/>
              <a:gd name="connsiteX4" fmla="*/ 774547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966439"/>
              <a:gd name="connsiteX1" fmla="*/ 296257 w 1459555"/>
              <a:gd name="connsiteY1" fmla="*/ 451263 h 966439"/>
              <a:gd name="connsiteX2" fmla="*/ 399176 w 1459555"/>
              <a:gd name="connsiteY2" fmla="*/ 193041 h 966439"/>
              <a:gd name="connsiteX3" fmla="*/ 577767 w 1459555"/>
              <a:gd name="connsiteY3" fmla="*/ 779957 h 966439"/>
              <a:gd name="connsiteX4" fmla="*/ 728948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966439"/>
              <a:gd name="connsiteX1" fmla="*/ 296257 w 1459555"/>
              <a:gd name="connsiteY1" fmla="*/ 451263 h 966439"/>
              <a:gd name="connsiteX2" fmla="*/ 399176 w 1459555"/>
              <a:gd name="connsiteY2" fmla="*/ 193041 h 966439"/>
              <a:gd name="connsiteX3" fmla="*/ 540458 w 1459555"/>
              <a:gd name="connsiteY3" fmla="*/ 721922 h 966439"/>
              <a:gd name="connsiteX4" fmla="*/ 728948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875241"/>
              <a:gd name="connsiteX1" fmla="*/ 296257 w 1459555"/>
              <a:gd name="connsiteY1" fmla="*/ 451263 h 875241"/>
              <a:gd name="connsiteX2" fmla="*/ 399176 w 1459555"/>
              <a:gd name="connsiteY2" fmla="*/ 193041 h 875241"/>
              <a:gd name="connsiteX3" fmla="*/ 540458 w 1459555"/>
              <a:gd name="connsiteY3" fmla="*/ 721922 h 875241"/>
              <a:gd name="connsiteX4" fmla="*/ 728948 w 1459555"/>
              <a:gd name="connsiteY4" fmla="*/ 0 h 875241"/>
              <a:gd name="connsiteX5" fmla="*/ 901911 w 1459555"/>
              <a:gd name="connsiteY5" fmla="*/ 875241 h 875241"/>
              <a:gd name="connsiteX6" fmla="*/ 1078907 w 1459555"/>
              <a:gd name="connsiteY6" fmla="*/ 191689 h 875241"/>
              <a:gd name="connsiteX7" fmla="*/ 1126529 w 1459555"/>
              <a:gd name="connsiteY7" fmla="*/ 669886 h 875241"/>
              <a:gd name="connsiteX8" fmla="*/ 1172128 w 1459555"/>
              <a:gd name="connsiteY8" fmla="*/ 396291 h 875241"/>
              <a:gd name="connsiteX9" fmla="*/ 1459555 w 1459555"/>
              <a:gd name="connsiteY9" fmla="*/ 395769 h 875241"/>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26529 w 1459555"/>
              <a:gd name="connsiteY7" fmla="*/ 669886 h 924985"/>
              <a:gd name="connsiteX8" fmla="*/ 1172128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30674 w 1459555"/>
              <a:gd name="connsiteY7" fmla="*/ 645014 h 924985"/>
              <a:gd name="connsiteX8" fmla="*/ 1172128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35655 w 1459555"/>
              <a:gd name="connsiteY6" fmla="*/ 17838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22347 w 1459555"/>
              <a:gd name="connsiteY6" fmla="*/ 16840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412484 w 1459555"/>
              <a:gd name="connsiteY2" fmla="*/ 166426 h 924985"/>
              <a:gd name="connsiteX3" fmla="*/ 540458 w 1459555"/>
              <a:gd name="connsiteY3" fmla="*/ 721922 h 924985"/>
              <a:gd name="connsiteX4" fmla="*/ 728948 w 1459555"/>
              <a:gd name="connsiteY4" fmla="*/ 0 h 924985"/>
              <a:gd name="connsiteX5" fmla="*/ 918493 w 1459555"/>
              <a:gd name="connsiteY5" fmla="*/ 924985 h 924985"/>
              <a:gd name="connsiteX6" fmla="*/ 1022347 w 1459555"/>
              <a:gd name="connsiteY6" fmla="*/ 16840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74053 h 951601"/>
              <a:gd name="connsiteX1" fmla="*/ 296257 w 1459555"/>
              <a:gd name="connsiteY1" fmla="*/ 477879 h 951601"/>
              <a:gd name="connsiteX2" fmla="*/ 412484 w 1459555"/>
              <a:gd name="connsiteY2" fmla="*/ 193042 h 951601"/>
              <a:gd name="connsiteX3" fmla="*/ 540458 w 1459555"/>
              <a:gd name="connsiteY3" fmla="*/ 748538 h 951601"/>
              <a:gd name="connsiteX4" fmla="*/ 718966 w 1459555"/>
              <a:gd name="connsiteY4" fmla="*/ 0 h 951601"/>
              <a:gd name="connsiteX5" fmla="*/ 918493 w 1459555"/>
              <a:gd name="connsiteY5" fmla="*/ 951601 h 951601"/>
              <a:gd name="connsiteX6" fmla="*/ 1022347 w 1459555"/>
              <a:gd name="connsiteY6" fmla="*/ 195017 h 951601"/>
              <a:gd name="connsiteX7" fmla="*/ 1130674 w 1459555"/>
              <a:gd name="connsiteY7" fmla="*/ 671630 h 951601"/>
              <a:gd name="connsiteX8" fmla="*/ 1197000 w 1459555"/>
              <a:gd name="connsiteY8" fmla="*/ 422907 h 951601"/>
              <a:gd name="connsiteX9" fmla="*/ 1459555 w 1459555"/>
              <a:gd name="connsiteY9" fmla="*/ 422385 h 951601"/>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022347 w 1459555"/>
              <a:gd name="connsiteY6" fmla="*/ 195017 h 954928"/>
              <a:gd name="connsiteX7" fmla="*/ 1130674 w 1459555"/>
              <a:gd name="connsiteY7" fmla="*/ 671630 h 954928"/>
              <a:gd name="connsiteX8" fmla="*/ 1197000 w 1459555"/>
              <a:gd name="connsiteY8" fmla="*/ 422907 h 954928"/>
              <a:gd name="connsiteX9" fmla="*/ 1459555 w 1459555"/>
              <a:gd name="connsiteY9" fmla="*/ 422385 h 954928"/>
              <a:gd name="connsiteX0" fmla="*/ 0 w 2257791"/>
              <a:gd name="connsiteY0" fmla="*/ 474053 h 954928"/>
              <a:gd name="connsiteX1" fmla="*/ 296257 w 2257791"/>
              <a:gd name="connsiteY1" fmla="*/ 477879 h 954928"/>
              <a:gd name="connsiteX2" fmla="*/ 412484 w 2257791"/>
              <a:gd name="connsiteY2" fmla="*/ 193042 h 954928"/>
              <a:gd name="connsiteX3" fmla="*/ 540458 w 2257791"/>
              <a:gd name="connsiteY3" fmla="*/ 748538 h 954928"/>
              <a:gd name="connsiteX4" fmla="*/ 718966 w 2257791"/>
              <a:gd name="connsiteY4" fmla="*/ 0 h 954928"/>
              <a:gd name="connsiteX5" fmla="*/ 891876 w 2257791"/>
              <a:gd name="connsiteY5" fmla="*/ 954928 h 954928"/>
              <a:gd name="connsiteX6" fmla="*/ 1022347 w 2257791"/>
              <a:gd name="connsiteY6" fmla="*/ 195017 h 954928"/>
              <a:gd name="connsiteX7" fmla="*/ 1130674 w 2257791"/>
              <a:gd name="connsiteY7" fmla="*/ 671630 h 954928"/>
              <a:gd name="connsiteX8" fmla="*/ 1197000 w 2257791"/>
              <a:gd name="connsiteY8" fmla="*/ 422907 h 954928"/>
              <a:gd name="connsiteX9" fmla="*/ 2257791 w 2257791"/>
              <a:gd name="connsiteY9" fmla="*/ 422385 h 954928"/>
              <a:gd name="connsiteX0" fmla="*/ 0 w 2257791"/>
              <a:gd name="connsiteY0" fmla="*/ 474053 h 954928"/>
              <a:gd name="connsiteX1" fmla="*/ 296257 w 2257791"/>
              <a:gd name="connsiteY1" fmla="*/ 477879 h 954928"/>
              <a:gd name="connsiteX2" fmla="*/ 412484 w 2257791"/>
              <a:gd name="connsiteY2" fmla="*/ 193042 h 954928"/>
              <a:gd name="connsiteX3" fmla="*/ 540458 w 2257791"/>
              <a:gd name="connsiteY3" fmla="*/ 748538 h 954928"/>
              <a:gd name="connsiteX4" fmla="*/ 718966 w 2257791"/>
              <a:gd name="connsiteY4" fmla="*/ 0 h 954928"/>
              <a:gd name="connsiteX5" fmla="*/ 891876 w 2257791"/>
              <a:gd name="connsiteY5" fmla="*/ 954928 h 954928"/>
              <a:gd name="connsiteX6" fmla="*/ 1022347 w 2257791"/>
              <a:gd name="connsiteY6" fmla="*/ 195017 h 954928"/>
              <a:gd name="connsiteX7" fmla="*/ 1130674 w 2257791"/>
              <a:gd name="connsiteY7" fmla="*/ 671630 h 954928"/>
              <a:gd name="connsiteX8" fmla="*/ 1197000 w 2257791"/>
              <a:gd name="connsiteY8" fmla="*/ 422907 h 954928"/>
              <a:gd name="connsiteX9" fmla="*/ 2257791 w 2257791"/>
              <a:gd name="connsiteY9" fmla="*/ 443392 h 954928"/>
              <a:gd name="connsiteX0" fmla="*/ 0 w 2264793"/>
              <a:gd name="connsiteY0" fmla="*/ 474053 h 954928"/>
              <a:gd name="connsiteX1" fmla="*/ 296257 w 2264793"/>
              <a:gd name="connsiteY1" fmla="*/ 477879 h 954928"/>
              <a:gd name="connsiteX2" fmla="*/ 412484 w 2264793"/>
              <a:gd name="connsiteY2" fmla="*/ 193042 h 954928"/>
              <a:gd name="connsiteX3" fmla="*/ 540458 w 2264793"/>
              <a:gd name="connsiteY3" fmla="*/ 748538 h 954928"/>
              <a:gd name="connsiteX4" fmla="*/ 718966 w 2264793"/>
              <a:gd name="connsiteY4" fmla="*/ 0 h 954928"/>
              <a:gd name="connsiteX5" fmla="*/ 891876 w 2264793"/>
              <a:gd name="connsiteY5" fmla="*/ 954928 h 954928"/>
              <a:gd name="connsiteX6" fmla="*/ 1022347 w 2264793"/>
              <a:gd name="connsiteY6" fmla="*/ 195017 h 954928"/>
              <a:gd name="connsiteX7" fmla="*/ 1130674 w 2264793"/>
              <a:gd name="connsiteY7" fmla="*/ 671630 h 954928"/>
              <a:gd name="connsiteX8" fmla="*/ 1197000 w 2264793"/>
              <a:gd name="connsiteY8" fmla="*/ 422907 h 954928"/>
              <a:gd name="connsiteX9" fmla="*/ 2264793 w 2264793"/>
              <a:gd name="connsiteY9" fmla="*/ 422385 h 954928"/>
              <a:gd name="connsiteX0" fmla="*/ 0 w 2544876"/>
              <a:gd name="connsiteY0" fmla="*/ 488057 h 954928"/>
              <a:gd name="connsiteX1" fmla="*/ 576340 w 2544876"/>
              <a:gd name="connsiteY1" fmla="*/ 477879 h 954928"/>
              <a:gd name="connsiteX2" fmla="*/ 692567 w 2544876"/>
              <a:gd name="connsiteY2" fmla="*/ 193042 h 954928"/>
              <a:gd name="connsiteX3" fmla="*/ 820541 w 2544876"/>
              <a:gd name="connsiteY3" fmla="*/ 748538 h 954928"/>
              <a:gd name="connsiteX4" fmla="*/ 999049 w 2544876"/>
              <a:gd name="connsiteY4" fmla="*/ 0 h 954928"/>
              <a:gd name="connsiteX5" fmla="*/ 1171959 w 2544876"/>
              <a:gd name="connsiteY5" fmla="*/ 954928 h 954928"/>
              <a:gd name="connsiteX6" fmla="*/ 1302430 w 2544876"/>
              <a:gd name="connsiteY6" fmla="*/ 195017 h 954928"/>
              <a:gd name="connsiteX7" fmla="*/ 1410757 w 2544876"/>
              <a:gd name="connsiteY7" fmla="*/ 671630 h 954928"/>
              <a:gd name="connsiteX8" fmla="*/ 1477083 w 2544876"/>
              <a:gd name="connsiteY8" fmla="*/ 422907 h 954928"/>
              <a:gd name="connsiteX9" fmla="*/ 2544876 w 2544876"/>
              <a:gd name="connsiteY9" fmla="*/ 422385 h 954928"/>
              <a:gd name="connsiteX0" fmla="*/ 0 w 2523870"/>
              <a:gd name="connsiteY0" fmla="*/ 481055 h 954928"/>
              <a:gd name="connsiteX1" fmla="*/ 555334 w 2523870"/>
              <a:gd name="connsiteY1" fmla="*/ 477879 h 954928"/>
              <a:gd name="connsiteX2" fmla="*/ 671561 w 2523870"/>
              <a:gd name="connsiteY2" fmla="*/ 193042 h 954928"/>
              <a:gd name="connsiteX3" fmla="*/ 799535 w 2523870"/>
              <a:gd name="connsiteY3" fmla="*/ 748538 h 954928"/>
              <a:gd name="connsiteX4" fmla="*/ 978043 w 2523870"/>
              <a:gd name="connsiteY4" fmla="*/ 0 h 954928"/>
              <a:gd name="connsiteX5" fmla="*/ 1150953 w 2523870"/>
              <a:gd name="connsiteY5" fmla="*/ 954928 h 954928"/>
              <a:gd name="connsiteX6" fmla="*/ 1281424 w 2523870"/>
              <a:gd name="connsiteY6" fmla="*/ 195017 h 954928"/>
              <a:gd name="connsiteX7" fmla="*/ 1389751 w 2523870"/>
              <a:gd name="connsiteY7" fmla="*/ 671630 h 954928"/>
              <a:gd name="connsiteX8" fmla="*/ 1456077 w 2523870"/>
              <a:gd name="connsiteY8" fmla="*/ 422907 h 954928"/>
              <a:gd name="connsiteX9" fmla="*/ 2523870 w 2523870"/>
              <a:gd name="connsiteY9" fmla="*/ 422385 h 954928"/>
              <a:gd name="connsiteX0" fmla="*/ 0 w 2523870"/>
              <a:gd name="connsiteY0" fmla="*/ 481055 h 954928"/>
              <a:gd name="connsiteX1" fmla="*/ 555334 w 2523870"/>
              <a:gd name="connsiteY1" fmla="*/ 477879 h 954928"/>
              <a:gd name="connsiteX2" fmla="*/ 671561 w 2523870"/>
              <a:gd name="connsiteY2" fmla="*/ 193042 h 954928"/>
              <a:gd name="connsiteX3" fmla="*/ 799535 w 2523870"/>
              <a:gd name="connsiteY3" fmla="*/ 748538 h 954928"/>
              <a:gd name="connsiteX4" fmla="*/ 978043 w 2523870"/>
              <a:gd name="connsiteY4" fmla="*/ 0 h 954928"/>
              <a:gd name="connsiteX5" fmla="*/ 1150953 w 2523870"/>
              <a:gd name="connsiteY5" fmla="*/ 954928 h 954928"/>
              <a:gd name="connsiteX6" fmla="*/ 1281424 w 2523870"/>
              <a:gd name="connsiteY6" fmla="*/ 195017 h 954928"/>
              <a:gd name="connsiteX7" fmla="*/ 1389751 w 2523870"/>
              <a:gd name="connsiteY7" fmla="*/ 671630 h 954928"/>
              <a:gd name="connsiteX8" fmla="*/ 1435070 w 2523870"/>
              <a:gd name="connsiteY8" fmla="*/ 499930 h 954928"/>
              <a:gd name="connsiteX9" fmla="*/ 2523870 w 2523870"/>
              <a:gd name="connsiteY9" fmla="*/ 422385 h 954928"/>
              <a:gd name="connsiteX0" fmla="*/ 0 w 2523870"/>
              <a:gd name="connsiteY0" fmla="*/ 481055 h 954928"/>
              <a:gd name="connsiteX1" fmla="*/ 555334 w 2523870"/>
              <a:gd name="connsiteY1" fmla="*/ 477879 h 954928"/>
              <a:gd name="connsiteX2" fmla="*/ 671561 w 2523870"/>
              <a:gd name="connsiteY2" fmla="*/ 193042 h 954928"/>
              <a:gd name="connsiteX3" fmla="*/ 799535 w 2523870"/>
              <a:gd name="connsiteY3" fmla="*/ 748538 h 954928"/>
              <a:gd name="connsiteX4" fmla="*/ 978043 w 2523870"/>
              <a:gd name="connsiteY4" fmla="*/ 0 h 954928"/>
              <a:gd name="connsiteX5" fmla="*/ 1150953 w 2523870"/>
              <a:gd name="connsiteY5" fmla="*/ 954928 h 954928"/>
              <a:gd name="connsiteX6" fmla="*/ 1281424 w 2523870"/>
              <a:gd name="connsiteY6" fmla="*/ 195017 h 954928"/>
              <a:gd name="connsiteX7" fmla="*/ 1389751 w 2523870"/>
              <a:gd name="connsiteY7" fmla="*/ 678633 h 954928"/>
              <a:gd name="connsiteX8" fmla="*/ 1435070 w 2523870"/>
              <a:gd name="connsiteY8" fmla="*/ 499930 h 954928"/>
              <a:gd name="connsiteX9" fmla="*/ 2523870 w 2523870"/>
              <a:gd name="connsiteY9" fmla="*/ 422385 h 954928"/>
              <a:gd name="connsiteX0" fmla="*/ 0 w 2327812"/>
              <a:gd name="connsiteY0" fmla="*/ 481055 h 954928"/>
              <a:gd name="connsiteX1" fmla="*/ 555334 w 2327812"/>
              <a:gd name="connsiteY1" fmla="*/ 477879 h 954928"/>
              <a:gd name="connsiteX2" fmla="*/ 671561 w 2327812"/>
              <a:gd name="connsiteY2" fmla="*/ 193042 h 954928"/>
              <a:gd name="connsiteX3" fmla="*/ 799535 w 2327812"/>
              <a:gd name="connsiteY3" fmla="*/ 748538 h 954928"/>
              <a:gd name="connsiteX4" fmla="*/ 978043 w 2327812"/>
              <a:gd name="connsiteY4" fmla="*/ 0 h 954928"/>
              <a:gd name="connsiteX5" fmla="*/ 1150953 w 2327812"/>
              <a:gd name="connsiteY5" fmla="*/ 954928 h 954928"/>
              <a:gd name="connsiteX6" fmla="*/ 1281424 w 2327812"/>
              <a:gd name="connsiteY6" fmla="*/ 195017 h 954928"/>
              <a:gd name="connsiteX7" fmla="*/ 1389751 w 2327812"/>
              <a:gd name="connsiteY7" fmla="*/ 678633 h 954928"/>
              <a:gd name="connsiteX8" fmla="*/ 1435070 w 2327812"/>
              <a:gd name="connsiteY8" fmla="*/ 499930 h 954928"/>
              <a:gd name="connsiteX9" fmla="*/ 2327812 w 2327812"/>
              <a:gd name="connsiteY9" fmla="*/ 513412 h 954928"/>
              <a:gd name="connsiteX0" fmla="*/ 0 w 2271796"/>
              <a:gd name="connsiteY0" fmla="*/ 481055 h 954928"/>
              <a:gd name="connsiteX1" fmla="*/ 555334 w 2271796"/>
              <a:gd name="connsiteY1" fmla="*/ 477879 h 954928"/>
              <a:gd name="connsiteX2" fmla="*/ 671561 w 2271796"/>
              <a:gd name="connsiteY2" fmla="*/ 193042 h 954928"/>
              <a:gd name="connsiteX3" fmla="*/ 799535 w 2271796"/>
              <a:gd name="connsiteY3" fmla="*/ 748538 h 954928"/>
              <a:gd name="connsiteX4" fmla="*/ 978043 w 2271796"/>
              <a:gd name="connsiteY4" fmla="*/ 0 h 954928"/>
              <a:gd name="connsiteX5" fmla="*/ 1150953 w 2271796"/>
              <a:gd name="connsiteY5" fmla="*/ 954928 h 954928"/>
              <a:gd name="connsiteX6" fmla="*/ 1281424 w 2271796"/>
              <a:gd name="connsiteY6" fmla="*/ 195017 h 954928"/>
              <a:gd name="connsiteX7" fmla="*/ 1389751 w 2271796"/>
              <a:gd name="connsiteY7" fmla="*/ 678633 h 954928"/>
              <a:gd name="connsiteX8" fmla="*/ 1435070 w 2271796"/>
              <a:gd name="connsiteY8" fmla="*/ 499930 h 954928"/>
              <a:gd name="connsiteX9" fmla="*/ 2271796 w 2271796"/>
              <a:gd name="connsiteY9" fmla="*/ 499408 h 954928"/>
              <a:gd name="connsiteX0" fmla="*/ 0 w 2264794"/>
              <a:gd name="connsiteY0" fmla="*/ 481055 h 954928"/>
              <a:gd name="connsiteX1" fmla="*/ 555334 w 2264794"/>
              <a:gd name="connsiteY1" fmla="*/ 477879 h 954928"/>
              <a:gd name="connsiteX2" fmla="*/ 671561 w 2264794"/>
              <a:gd name="connsiteY2" fmla="*/ 193042 h 954928"/>
              <a:gd name="connsiteX3" fmla="*/ 799535 w 2264794"/>
              <a:gd name="connsiteY3" fmla="*/ 748538 h 954928"/>
              <a:gd name="connsiteX4" fmla="*/ 978043 w 2264794"/>
              <a:gd name="connsiteY4" fmla="*/ 0 h 954928"/>
              <a:gd name="connsiteX5" fmla="*/ 1150953 w 2264794"/>
              <a:gd name="connsiteY5" fmla="*/ 954928 h 954928"/>
              <a:gd name="connsiteX6" fmla="*/ 1281424 w 2264794"/>
              <a:gd name="connsiteY6" fmla="*/ 195017 h 954928"/>
              <a:gd name="connsiteX7" fmla="*/ 1389751 w 2264794"/>
              <a:gd name="connsiteY7" fmla="*/ 678633 h 954928"/>
              <a:gd name="connsiteX8" fmla="*/ 1435070 w 2264794"/>
              <a:gd name="connsiteY8" fmla="*/ 499930 h 954928"/>
              <a:gd name="connsiteX9" fmla="*/ 2264794 w 2264794"/>
              <a:gd name="connsiteY9" fmla="*/ 485404 h 954928"/>
              <a:gd name="connsiteX0" fmla="*/ 0 w 2271796"/>
              <a:gd name="connsiteY0" fmla="*/ 481055 h 954928"/>
              <a:gd name="connsiteX1" fmla="*/ 555334 w 2271796"/>
              <a:gd name="connsiteY1" fmla="*/ 477879 h 954928"/>
              <a:gd name="connsiteX2" fmla="*/ 671561 w 2271796"/>
              <a:gd name="connsiteY2" fmla="*/ 193042 h 954928"/>
              <a:gd name="connsiteX3" fmla="*/ 799535 w 2271796"/>
              <a:gd name="connsiteY3" fmla="*/ 748538 h 954928"/>
              <a:gd name="connsiteX4" fmla="*/ 978043 w 2271796"/>
              <a:gd name="connsiteY4" fmla="*/ 0 h 954928"/>
              <a:gd name="connsiteX5" fmla="*/ 1150953 w 2271796"/>
              <a:gd name="connsiteY5" fmla="*/ 954928 h 954928"/>
              <a:gd name="connsiteX6" fmla="*/ 1281424 w 2271796"/>
              <a:gd name="connsiteY6" fmla="*/ 195017 h 954928"/>
              <a:gd name="connsiteX7" fmla="*/ 1389751 w 2271796"/>
              <a:gd name="connsiteY7" fmla="*/ 678633 h 954928"/>
              <a:gd name="connsiteX8" fmla="*/ 1435070 w 2271796"/>
              <a:gd name="connsiteY8" fmla="*/ 499930 h 954928"/>
              <a:gd name="connsiteX9" fmla="*/ 2271796 w 2271796"/>
              <a:gd name="connsiteY9" fmla="*/ 499408 h 95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1796" h="954928">
                <a:moveTo>
                  <a:pt x="0" y="481055"/>
                </a:moveTo>
                <a:lnTo>
                  <a:pt x="555334" y="477879"/>
                </a:lnTo>
                <a:lnTo>
                  <a:pt x="671561" y="193042"/>
                </a:lnTo>
                <a:lnTo>
                  <a:pt x="799535" y="748538"/>
                </a:lnTo>
                <a:lnTo>
                  <a:pt x="978043" y="0"/>
                </a:lnTo>
                <a:lnTo>
                  <a:pt x="1150953" y="954928"/>
                </a:lnTo>
                <a:lnTo>
                  <a:pt x="1281424" y="195017"/>
                </a:lnTo>
                <a:lnTo>
                  <a:pt x="1389751" y="678633"/>
                </a:lnTo>
                <a:lnTo>
                  <a:pt x="1435070" y="499930"/>
                </a:lnTo>
                <a:lnTo>
                  <a:pt x="2271796" y="499408"/>
                </a:lnTo>
              </a:path>
            </a:pathLst>
          </a:custGeom>
          <a:noFill/>
          <a:ln w="76200" cap="rnd">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cs typeface="B Nazanin" panose="00000400000000000000" pitchFamily="2" charset="-78"/>
            </a:endParaRPr>
          </a:p>
        </p:txBody>
      </p:sp>
      <p:sp>
        <p:nvSpPr>
          <p:cNvPr id="18" name="Freeform 26">
            <a:extLst>
              <a:ext uri="{FF2B5EF4-FFF2-40B4-BE49-F238E27FC236}">
                <a16:creationId xmlns:a16="http://schemas.microsoft.com/office/drawing/2014/main" id="{0344ACF9-8DEE-4093-AD8D-B06ED924C384}"/>
              </a:ext>
            </a:extLst>
          </p:cNvPr>
          <p:cNvSpPr/>
          <p:nvPr/>
        </p:nvSpPr>
        <p:spPr>
          <a:xfrm>
            <a:off x="7084203" y="3358795"/>
            <a:ext cx="2172317" cy="1187656"/>
          </a:xfrm>
          <a:custGeom>
            <a:avLst/>
            <a:gdLst>
              <a:gd name="connsiteX0" fmla="*/ 0 w 1016000"/>
              <a:gd name="connsiteY0" fmla="*/ 457200 h 914400"/>
              <a:gd name="connsiteX1" fmla="*/ 215900 w 1016000"/>
              <a:gd name="connsiteY1" fmla="*/ 457200 h 914400"/>
              <a:gd name="connsiteX2" fmla="*/ 381000 w 1016000"/>
              <a:gd name="connsiteY2" fmla="*/ 0 h 914400"/>
              <a:gd name="connsiteX3" fmla="*/ 596900 w 1016000"/>
              <a:gd name="connsiteY3" fmla="*/ 914400 h 914400"/>
              <a:gd name="connsiteX4" fmla="*/ 736600 w 1016000"/>
              <a:gd name="connsiteY4" fmla="*/ 101600 h 914400"/>
              <a:gd name="connsiteX5" fmla="*/ 774700 w 1016000"/>
              <a:gd name="connsiteY5" fmla="*/ 533400 h 914400"/>
              <a:gd name="connsiteX6" fmla="*/ 1016000 w 1016000"/>
              <a:gd name="connsiteY6" fmla="*/ 533400 h 914400"/>
              <a:gd name="connsiteX0" fmla="*/ 0 w 1016000"/>
              <a:gd name="connsiteY0" fmla="*/ 457200 h 914400"/>
              <a:gd name="connsiteX1" fmla="*/ 215900 w 1016000"/>
              <a:gd name="connsiteY1" fmla="*/ 457200 h 914400"/>
              <a:gd name="connsiteX2" fmla="*/ 381000 w 1016000"/>
              <a:gd name="connsiteY2" fmla="*/ 0 h 914400"/>
              <a:gd name="connsiteX3" fmla="*/ 596900 w 1016000"/>
              <a:gd name="connsiteY3" fmla="*/ 914400 h 914400"/>
              <a:gd name="connsiteX4" fmla="*/ 736600 w 1016000"/>
              <a:gd name="connsiteY4" fmla="*/ 101600 h 914400"/>
              <a:gd name="connsiteX5" fmla="*/ 841026 w 1016000"/>
              <a:gd name="connsiteY5" fmla="*/ 674343 h 914400"/>
              <a:gd name="connsiteX6" fmla="*/ 1016000 w 1016000"/>
              <a:gd name="connsiteY6" fmla="*/ 533400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41026 w 982837"/>
              <a:gd name="connsiteY5" fmla="*/ 674343 h 914400"/>
              <a:gd name="connsiteX6" fmla="*/ 982837 w 982837"/>
              <a:gd name="connsiteY6"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14536 w 982837"/>
              <a:gd name="connsiteY5" fmla="*/ 510008 h 914400"/>
              <a:gd name="connsiteX6" fmla="*/ 841026 w 982837"/>
              <a:gd name="connsiteY6" fmla="*/ 674343 h 914400"/>
              <a:gd name="connsiteX7" fmla="*/ 982837 w 982837"/>
              <a:gd name="connsiteY7"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14536 w 982837"/>
              <a:gd name="connsiteY5" fmla="*/ 510008 h 914400"/>
              <a:gd name="connsiteX6" fmla="*/ 981969 w 982837"/>
              <a:gd name="connsiteY6" fmla="*/ 632890 h 914400"/>
              <a:gd name="connsiteX7" fmla="*/ 982837 w 982837"/>
              <a:gd name="connsiteY7"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64281 w 982837"/>
              <a:gd name="connsiteY5" fmla="*/ 584624 h 914400"/>
              <a:gd name="connsiteX6" fmla="*/ 981969 w 982837"/>
              <a:gd name="connsiteY6" fmla="*/ 632890 h 914400"/>
              <a:gd name="connsiteX7" fmla="*/ 982837 w 982837"/>
              <a:gd name="connsiteY7" fmla="*/ 400748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64281 w 1231559"/>
              <a:gd name="connsiteY5" fmla="*/ 584624 h 914400"/>
              <a:gd name="connsiteX6" fmla="*/ 981969 w 1231559"/>
              <a:gd name="connsiteY6" fmla="*/ 632890 h 914400"/>
              <a:gd name="connsiteX7" fmla="*/ 1231559 w 1231559"/>
              <a:gd name="connsiteY7" fmla="*/ 467074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64281 w 1231559"/>
              <a:gd name="connsiteY5" fmla="*/ 584624 h 914400"/>
              <a:gd name="connsiteX6" fmla="*/ 948806 w 1231559"/>
              <a:gd name="connsiteY6" fmla="*/ 259807 h 914400"/>
              <a:gd name="connsiteX7" fmla="*/ 1231559 w 1231559"/>
              <a:gd name="connsiteY7" fmla="*/ 467074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80863 w 1231559"/>
              <a:gd name="connsiteY5" fmla="*/ 717276 h 914400"/>
              <a:gd name="connsiteX6" fmla="*/ 948806 w 1231559"/>
              <a:gd name="connsiteY6" fmla="*/ 259807 h 914400"/>
              <a:gd name="connsiteX7" fmla="*/ 1231559 w 1231559"/>
              <a:gd name="connsiteY7" fmla="*/ 467074 h 914400"/>
              <a:gd name="connsiteX0" fmla="*/ 0 w 1380792"/>
              <a:gd name="connsiteY0" fmla="*/ 457200 h 914400"/>
              <a:gd name="connsiteX1" fmla="*/ 215900 w 1380792"/>
              <a:gd name="connsiteY1" fmla="*/ 457200 h 914400"/>
              <a:gd name="connsiteX2" fmla="*/ 381000 w 1380792"/>
              <a:gd name="connsiteY2" fmla="*/ 0 h 914400"/>
              <a:gd name="connsiteX3" fmla="*/ 596900 w 1380792"/>
              <a:gd name="connsiteY3" fmla="*/ 914400 h 914400"/>
              <a:gd name="connsiteX4" fmla="*/ 736600 w 1380792"/>
              <a:gd name="connsiteY4" fmla="*/ 101600 h 914400"/>
              <a:gd name="connsiteX5" fmla="*/ 880863 w 1380792"/>
              <a:gd name="connsiteY5" fmla="*/ 717276 h 914400"/>
              <a:gd name="connsiteX6" fmla="*/ 948806 w 1380792"/>
              <a:gd name="connsiteY6" fmla="*/ 259807 h 914400"/>
              <a:gd name="connsiteX7" fmla="*/ 1380792 w 1380792"/>
              <a:gd name="connsiteY7" fmla="*/ 409039 h 914400"/>
              <a:gd name="connsiteX0" fmla="*/ 0 w 1380792"/>
              <a:gd name="connsiteY0" fmla="*/ 457200 h 914400"/>
              <a:gd name="connsiteX1" fmla="*/ 215900 w 1380792"/>
              <a:gd name="connsiteY1" fmla="*/ 457200 h 914400"/>
              <a:gd name="connsiteX2" fmla="*/ 381000 w 1380792"/>
              <a:gd name="connsiteY2" fmla="*/ 0 h 914400"/>
              <a:gd name="connsiteX3" fmla="*/ 596900 w 1380792"/>
              <a:gd name="connsiteY3" fmla="*/ 914400 h 914400"/>
              <a:gd name="connsiteX4" fmla="*/ 736600 w 1380792"/>
              <a:gd name="connsiteY4" fmla="*/ 101600 h 914400"/>
              <a:gd name="connsiteX5" fmla="*/ 880863 w 1380792"/>
              <a:gd name="connsiteY5" fmla="*/ 717276 h 914400"/>
              <a:gd name="connsiteX6" fmla="*/ 932225 w 1380792"/>
              <a:gd name="connsiteY6" fmla="*/ 409040 h 914400"/>
              <a:gd name="connsiteX7" fmla="*/ 1380792 w 1380792"/>
              <a:gd name="connsiteY7" fmla="*/ 409039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7330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7330 h 914400"/>
              <a:gd name="connsiteX0" fmla="*/ 0 w 1202223"/>
              <a:gd name="connsiteY0" fmla="*/ 457200 h 914400"/>
              <a:gd name="connsiteX1" fmla="*/ 215900 w 1202223"/>
              <a:gd name="connsiteY1" fmla="*/ 457200 h 914400"/>
              <a:gd name="connsiteX2" fmla="*/ 381000 w 1202223"/>
              <a:gd name="connsiteY2" fmla="*/ 0 h 914400"/>
              <a:gd name="connsiteX3" fmla="*/ 596900 w 1202223"/>
              <a:gd name="connsiteY3" fmla="*/ 914400 h 914400"/>
              <a:gd name="connsiteX4" fmla="*/ 736600 w 1202223"/>
              <a:gd name="connsiteY4" fmla="*/ 101600 h 914400"/>
              <a:gd name="connsiteX5" fmla="*/ 880863 w 1202223"/>
              <a:gd name="connsiteY5" fmla="*/ 717276 h 914400"/>
              <a:gd name="connsiteX6" fmla="*/ 932225 w 1202223"/>
              <a:gd name="connsiteY6" fmla="*/ 409040 h 914400"/>
              <a:gd name="connsiteX7" fmla="*/ 1202223 w 1202223"/>
              <a:gd name="connsiteY7" fmla="*/ 405850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3503 h 914400"/>
              <a:gd name="connsiteX0" fmla="*/ 0 w 1202223"/>
              <a:gd name="connsiteY0" fmla="*/ 457200 h 914400"/>
              <a:gd name="connsiteX1" fmla="*/ 215900 w 1202223"/>
              <a:gd name="connsiteY1" fmla="*/ 457200 h 914400"/>
              <a:gd name="connsiteX2" fmla="*/ 381000 w 1202223"/>
              <a:gd name="connsiteY2" fmla="*/ 0 h 914400"/>
              <a:gd name="connsiteX3" fmla="*/ 596900 w 1202223"/>
              <a:gd name="connsiteY3" fmla="*/ 914400 h 914400"/>
              <a:gd name="connsiteX4" fmla="*/ 736600 w 1202223"/>
              <a:gd name="connsiteY4" fmla="*/ 101600 h 914400"/>
              <a:gd name="connsiteX5" fmla="*/ 880863 w 1202223"/>
              <a:gd name="connsiteY5" fmla="*/ 717276 h 914400"/>
              <a:gd name="connsiteX6" fmla="*/ 932225 w 1202223"/>
              <a:gd name="connsiteY6" fmla="*/ 409040 h 914400"/>
              <a:gd name="connsiteX7" fmla="*/ 1202223 w 1202223"/>
              <a:gd name="connsiteY7" fmla="*/ 402023 h 914400"/>
              <a:gd name="connsiteX0" fmla="*/ 0 w 1202266"/>
              <a:gd name="connsiteY0" fmla="*/ 457200 h 914400"/>
              <a:gd name="connsiteX1" fmla="*/ 215900 w 1202266"/>
              <a:gd name="connsiteY1" fmla="*/ 457200 h 914400"/>
              <a:gd name="connsiteX2" fmla="*/ 381000 w 1202266"/>
              <a:gd name="connsiteY2" fmla="*/ 0 h 914400"/>
              <a:gd name="connsiteX3" fmla="*/ 596900 w 1202266"/>
              <a:gd name="connsiteY3" fmla="*/ 914400 h 914400"/>
              <a:gd name="connsiteX4" fmla="*/ 736600 w 1202266"/>
              <a:gd name="connsiteY4" fmla="*/ 101600 h 914400"/>
              <a:gd name="connsiteX5" fmla="*/ 880863 w 1202266"/>
              <a:gd name="connsiteY5" fmla="*/ 717276 h 914400"/>
              <a:gd name="connsiteX6" fmla="*/ 932225 w 1202266"/>
              <a:gd name="connsiteY6" fmla="*/ 409040 h 914400"/>
              <a:gd name="connsiteX7" fmla="*/ 1202223 w 1202266"/>
              <a:gd name="connsiteY7" fmla="*/ 402023 h 914400"/>
              <a:gd name="connsiteX0" fmla="*/ 0 w 1202266"/>
              <a:gd name="connsiteY0" fmla="*/ 457200 h 914400"/>
              <a:gd name="connsiteX1" fmla="*/ 215900 w 1202266"/>
              <a:gd name="connsiteY1" fmla="*/ 457200 h 914400"/>
              <a:gd name="connsiteX2" fmla="*/ 381000 w 1202266"/>
              <a:gd name="connsiteY2" fmla="*/ 0 h 914400"/>
              <a:gd name="connsiteX3" fmla="*/ 596900 w 1202266"/>
              <a:gd name="connsiteY3" fmla="*/ 914400 h 914400"/>
              <a:gd name="connsiteX4" fmla="*/ 736600 w 1202266"/>
              <a:gd name="connsiteY4" fmla="*/ 101600 h 914400"/>
              <a:gd name="connsiteX5" fmla="*/ 880863 w 1202266"/>
              <a:gd name="connsiteY5" fmla="*/ 717276 h 914400"/>
              <a:gd name="connsiteX6" fmla="*/ 932225 w 1202266"/>
              <a:gd name="connsiteY6" fmla="*/ 409040 h 914400"/>
              <a:gd name="connsiteX7" fmla="*/ 1202223 w 1202266"/>
              <a:gd name="connsiteY7" fmla="*/ 417329 h 914400"/>
              <a:gd name="connsiteX0" fmla="*/ 0 w 1133408"/>
              <a:gd name="connsiteY0" fmla="*/ 457200 h 914400"/>
              <a:gd name="connsiteX1" fmla="*/ 215900 w 1133408"/>
              <a:gd name="connsiteY1" fmla="*/ 457200 h 914400"/>
              <a:gd name="connsiteX2" fmla="*/ 381000 w 1133408"/>
              <a:gd name="connsiteY2" fmla="*/ 0 h 914400"/>
              <a:gd name="connsiteX3" fmla="*/ 596900 w 1133408"/>
              <a:gd name="connsiteY3" fmla="*/ 914400 h 914400"/>
              <a:gd name="connsiteX4" fmla="*/ 736600 w 1133408"/>
              <a:gd name="connsiteY4" fmla="*/ 101600 h 914400"/>
              <a:gd name="connsiteX5" fmla="*/ 880863 w 1133408"/>
              <a:gd name="connsiteY5" fmla="*/ 717276 h 914400"/>
              <a:gd name="connsiteX6" fmla="*/ 932225 w 1133408"/>
              <a:gd name="connsiteY6" fmla="*/ 409040 h 914400"/>
              <a:gd name="connsiteX7" fmla="*/ 1133346 w 1133408"/>
              <a:gd name="connsiteY7" fmla="*/ 413503 h 914400"/>
              <a:gd name="connsiteX0" fmla="*/ 0 w 1133408"/>
              <a:gd name="connsiteY0" fmla="*/ 457200 h 914400"/>
              <a:gd name="connsiteX1" fmla="*/ 215900 w 1133408"/>
              <a:gd name="connsiteY1" fmla="*/ 457200 h 914400"/>
              <a:gd name="connsiteX2" fmla="*/ 381000 w 1133408"/>
              <a:gd name="connsiteY2" fmla="*/ 0 h 914400"/>
              <a:gd name="connsiteX3" fmla="*/ 596900 w 1133408"/>
              <a:gd name="connsiteY3" fmla="*/ 914400 h 914400"/>
              <a:gd name="connsiteX4" fmla="*/ 736600 w 1133408"/>
              <a:gd name="connsiteY4" fmla="*/ 101600 h 914400"/>
              <a:gd name="connsiteX5" fmla="*/ 880863 w 1133408"/>
              <a:gd name="connsiteY5" fmla="*/ 717276 h 914400"/>
              <a:gd name="connsiteX6" fmla="*/ 932225 w 1133408"/>
              <a:gd name="connsiteY6" fmla="*/ 409040 h 914400"/>
              <a:gd name="connsiteX7" fmla="*/ 1133346 w 1133408"/>
              <a:gd name="connsiteY7" fmla="*/ 402024 h 914400"/>
              <a:gd name="connsiteX0" fmla="*/ 0 w 1079873"/>
              <a:gd name="connsiteY0" fmla="*/ 457200 h 914400"/>
              <a:gd name="connsiteX1" fmla="*/ 215900 w 1079873"/>
              <a:gd name="connsiteY1" fmla="*/ 457200 h 914400"/>
              <a:gd name="connsiteX2" fmla="*/ 381000 w 1079873"/>
              <a:gd name="connsiteY2" fmla="*/ 0 h 914400"/>
              <a:gd name="connsiteX3" fmla="*/ 596900 w 1079873"/>
              <a:gd name="connsiteY3" fmla="*/ 914400 h 914400"/>
              <a:gd name="connsiteX4" fmla="*/ 736600 w 1079873"/>
              <a:gd name="connsiteY4" fmla="*/ 101600 h 914400"/>
              <a:gd name="connsiteX5" fmla="*/ 880863 w 1079873"/>
              <a:gd name="connsiteY5" fmla="*/ 717276 h 914400"/>
              <a:gd name="connsiteX6" fmla="*/ 932225 w 1079873"/>
              <a:gd name="connsiteY6" fmla="*/ 409040 h 914400"/>
              <a:gd name="connsiteX7" fmla="*/ 1079775 w 1079873"/>
              <a:gd name="connsiteY7" fmla="*/ 409677 h 914400"/>
              <a:gd name="connsiteX0" fmla="*/ 0 w 1125759"/>
              <a:gd name="connsiteY0" fmla="*/ 457200 h 914400"/>
              <a:gd name="connsiteX1" fmla="*/ 215900 w 1125759"/>
              <a:gd name="connsiteY1" fmla="*/ 457200 h 914400"/>
              <a:gd name="connsiteX2" fmla="*/ 381000 w 1125759"/>
              <a:gd name="connsiteY2" fmla="*/ 0 h 914400"/>
              <a:gd name="connsiteX3" fmla="*/ 596900 w 1125759"/>
              <a:gd name="connsiteY3" fmla="*/ 914400 h 914400"/>
              <a:gd name="connsiteX4" fmla="*/ 736600 w 1125759"/>
              <a:gd name="connsiteY4" fmla="*/ 101600 h 914400"/>
              <a:gd name="connsiteX5" fmla="*/ 880863 w 1125759"/>
              <a:gd name="connsiteY5" fmla="*/ 717276 h 914400"/>
              <a:gd name="connsiteX6" fmla="*/ 932225 w 1125759"/>
              <a:gd name="connsiteY6" fmla="*/ 409040 h 914400"/>
              <a:gd name="connsiteX7" fmla="*/ 1125693 w 1125759"/>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96900 w 1125693"/>
              <a:gd name="connsiteY3" fmla="*/ 914400 h 914400"/>
              <a:gd name="connsiteX4" fmla="*/ 736600 w 1125693"/>
              <a:gd name="connsiteY4" fmla="*/ 101600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36600 w 1125693"/>
              <a:gd name="connsiteY4" fmla="*/ 101600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97824 w 1125693"/>
              <a:gd name="connsiteY4" fmla="*/ 105426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97824 w 1125693"/>
              <a:gd name="connsiteY4" fmla="*/ 105426 h 914400"/>
              <a:gd name="connsiteX5" fmla="*/ 796681 w 1125693"/>
              <a:gd name="connsiteY5" fmla="*/ 740235 h 914400"/>
              <a:gd name="connsiteX6" fmla="*/ 932225 w 1125693"/>
              <a:gd name="connsiteY6" fmla="*/ 409040 h 914400"/>
              <a:gd name="connsiteX7" fmla="*/ 1125693 w 1125693"/>
              <a:gd name="connsiteY7" fmla="*/ 409677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339977"/>
              <a:gd name="connsiteY0" fmla="*/ 453374 h 914400"/>
              <a:gd name="connsiteX1" fmla="*/ 288604 w 1339977"/>
              <a:gd name="connsiteY1" fmla="*/ 457200 h 914400"/>
              <a:gd name="connsiteX2" fmla="*/ 453704 w 1339977"/>
              <a:gd name="connsiteY2" fmla="*/ 0 h 914400"/>
              <a:gd name="connsiteX3" fmla="*/ 619859 w 1339977"/>
              <a:gd name="connsiteY3" fmla="*/ 914400 h 914400"/>
              <a:gd name="connsiteX4" fmla="*/ 870528 w 1339977"/>
              <a:gd name="connsiteY4" fmla="*/ 105426 h 914400"/>
              <a:gd name="connsiteX5" fmla="*/ 869385 w 1339977"/>
              <a:gd name="connsiteY5" fmla="*/ 740235 h 914400"/>
              <a:gd name="connsiteX6" fmla="*/ 1004929 w 1339977"/>
              <a:gd name="connsiteY6" fmla="*/ 409040 h 914400"/>
              <a:gd name="connsiteX7" fmla="*/ 1339977 w 1339977"/>
              <a:gd name="connsiteY7" fmla="*/ 405851 h 914400"/>
              <a:gd name="connsiteX0" fmla="*/ 0 w 1343804"/>
              <a:gd name="connsiteY0" fmla="*/ 461027 h 914400"/>
              <a:gd name="connsiteX1" fmla="*/ 292431 w 1343804"/>
              <a:gd name="connsiteY1" fmla="*/ 457200 h 914400"/>
              <a:gd name="connsiteX2" fmla="*/ 457531 w 1343804"/>
              <a:gd name="connsiteY2" fmla="*/ 0 h 914400"/>
              <a:gd name="connsiteX3" fmla="*/ 623686 w 1343804"/>
              <a:gd name="connsiteY3" fmla="*/ 914400 h 914400"/>
              <a:gd name="connsiteX4" fmla="*/ 874355 w 1343804"/>
              <a:gd name="connsiteY4" fmla="*/ 105426 h 914400"/>
              <a:gd name="connsiteX5" fmla="*/ 873212 w 1343804"/>
              <a:gd name="connsiteY5" fmla="*/ 740235 h 914400"/>
              <a:gd name="connsiteX6" fmla="*/ 1008756 w 1343804"/>
              <a:gd name="connsiteY6" fmla="*/ 409040 h 914400"/>
              <a:gd name="connsiteX7" fmla="*/ 1343804 w 1343804"/>
              <a:gd name="connsiteY7" fmla="*/ 405851 h 914400"/>
              <a:gd name="connsiteX0" fmla="*/ 0 w 1347630"/>
              <a:gd name="connsiteY0" fmla="*/ 453374 h 914400"/>
              <a:gd name="connsiteX1" fmla="*/ 296257 w 1347630"/>
              <a:gd name="connsiteY1" fmla="*/ 457200 h 914400"/>
              <a:gd name="connsiteX2" fmla="*/ 461357 w 1347630"/>
              <a:gd name="connsiteY2" fmla="*/ 0 h 914400"/>
              <a:gd name="connsiteX3" fmla="*/ 627512 w 1347630"/>
              <a:gd name="connsiteY3" fmla="*/ 914400 h 914400"/>
              <a:gd name="connsiteX4" fmla="*/ 878181 w 1347630"/>
              <a:gd name="connsiteY4" fmla="*/ 105426 h 914400"/>
              <a:gd name="connsiteX5" fmla="*/ 877038 w 1347630"/>
              <a:gd name="connsiteY5" fmla="*/ 740235 h 914400"/>
              <a:gd name="connsiteX6" fmla="*/ 1012582 w 1347630"/>
              <a:gd name="connsiteY6" fmla="*/ 409040 h 914400"/>
              <a:gd name="connsiteX7" fmla="*/ 1347630 w 1347630"/>
              <a:gd name="connsiteY7" fmla="*/ 405851 h 914400"/>
              <a:gd name="connsiteX0" fmla="*/ 0 w 1347630"/>
              <a:gd name="connsiteY0" fmla="*/ 347948 h 808974"/>
              <a:gd name="connsiteX1" fmla="*/ 296257 w 1347630"/>
              <a:gd name="connsiteY1" fmla="*/ 351774 h 808974"/>
              <a:gd name="connsiteX2" fmla="*/ 399176 w 1347630"/>
              <a:gd name="connsiteY2" fmla="*/ 93552 h 808974"/>
              <a:gd name="connsiteX3" fmla="*/ 627512 w 1347630"/>
              <a:gd name="connsiteY3" fmla="*/ 808974 h 808974"/>
              <a:gd name="connsiteX4" fmla="*/ 878181 w 1347630"/>
              <a:gd name="connsiteY4" fmla="*/ 0 h 808974"/>
              <a:gd name="connsiteX5" fmla="*/ 877038 w 1347630"/>
              <a:gd name="connsiteY5" fmla="*/ 634809 h 808974"/>
              <a:gd name="connsiteX6" fmla="*/ 1012582 w 1347630"/>
              <a:gd name="connsiteY6" fmla="*/ 303614 h 808974"/>
              <a:gd name="connsiteX7" fmla="*/ 1347630 w 1347630"/>
              <a:gd name="connsiteY7" fmla="*/ 300425 h 808974"/>
              <a:gd name="connsiteX0" fmla="*/ 0 w 1347630"/>
              <a:gd name="connsiteY0" fmla="*/ 347948 h 680468"/>
              <a:gd name="connsiteX1" fmla="*/ 296257 w 1347630"/>
              <a:gd name="connsiteY1" fmla="*/ 351774 h 680468"/>
              <a:gd name="connsiteX2" fmla="*/ 399176 w 1347630"/>
              <a:gd name="connsiteY2" fmla="*/ 93552 h 680468"/>
              <a:gd name="connsiteX3" fmla="*/ 577767 w 1347630"/>
              <a:gd name="connsiteY3" fmla="*/ 680468 h 680468"/>
              <a:gd name="connsiteX4" fmla="*/ 878181 w 1347630"/>
              <a:gd name="connsiteY4" fmla="*/ 0 h 680468"/>
              <a:gd name="connsiteX5" fmla="*/ 877038 w 1347630"/>
              <a:gd name="connsiteY5" fmla="*/ 634809 h 680468"/>
              <a:gd name="connsiteX6" fmla="*/ 1012582 w 1347630"/>
              <a:gd name="connsiteY6" fmla="*/ 303614 h 680468"/>
              <a:gd name="connsiteX7" fmla="*/ 1347630 w 1347630"/>
              <a:gd name="connsiteY7" fmla="*/ 300425 h 680468"/>
              <a:gd name="connsiteX0" fmla="*/ 0 w 1347630"/>
              <a:gd name="connsiteY0" fmla="*/ 447437 h 779957"/>
              <a:gd name="connsiteX1" fmla="*/ 296257 w 1347630"/>
              <a:gd name="connsiteY1" fmla="*/ 451263 h 779957"/>
              <a:gd name="connsiteX2" fmla="*/ 399176 w 1347630"/>
              <a:gd name="connsiteY2" fmla="*/ 193041 h 779957"/>
              <a:gd name="connsiteX3" fmla="*/ 577767 w 1347630"/>
              <a:gd name="connsiteY3" fmla="*/ 779957 h 779957"/>
              <a:gd name="connsiteX4" fmla="*/ 774547 w 1347630"/>
              <a:gd name="connsiteY4" fmla="*/ 0 h 779957"/>
              <a:gd name="connsiteX5" fmla="*/ 877038 w 1347630"/>
              <a:gd name="connsiteY5" fmla="*/ 734298 h 779957"/>
              <a:gd name="connsiteX6" fmla="*/ 1012582 w 1347630"/>
              <a:gd name="connsiteY6" fmla="*/ 403103 h 779957"/>
              <a:gd name="connsiteX7" fmla="*/ 1347630 w 1347630"/>
              <a:gd name="connsiteY7" fmla="*/ 399914 h 779957"/>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12582 w 1347630"/>
              <a:gd name="connsiteY6" fmla="*/ 403103 h 966439"/>
              <a:gd name="connsiteX7" fmla="*/ 1347630 w 1347630"/>
              <a:gd name="connsiteY7"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12582 w 1347630"/>
              <a:gd name="connsiteY6" fmla="*/ 403103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37454 w 1347630"/>
              <a:gd name="connsiteY6" fmla="*/ 191689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05802 w 1347630"/>
              <a:gd name="connsiteY7" fmla="*/ 400437 h 966439"/>
              <a:gd name="connsiteX8" fmla="*/ 1172128 w 1347630"/>
              <a:gd name="connsiteY8" fmla="*/ 396291 h 966439"/>
              <a:gd name="connsiteX9" fmla="*/ 1347630 w 1347630"/>
              <a:gd name="connsiteY9"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26529 w 1347630"/>
              <a:gd name="connsiteY7" fmla="*/ 669886 h 966439"/>
              <a:gd name="connsiteX8" fmla="*/ 1172128 w 1347630"/>
              <a:gd name="connsiteY8" fmla="*/ 396291 h 966439"/>
              <a:gd name="connsiteX9" fmla="*/ 1347630 w 1347630"/>
              <a:gd name="connsiteY9" fmla="*/ 399914 h 966439"/>
              <a:gd name="connsiteX0" fmla="*/ 0 w 1459555"/>
              <a:gd name="connsiteY0" fmla="*/ 447437 h 966439"/>
              <a:gd name="connsiteX1" fmla="*/ 296257 w 1459555"/>
              <a:gd name="connsiteY1" fmla="*/ 451263 h 966439"/>
              <a:gd name="connsiteX2" fmla="*/ 399176 w 1459555"/>
              <a:gd name="connsiteY2" fmla="*/ 193041 h 966439"/>
              <a:gd name="connsiteX3" fmla="*/ 577767 w 1459555"/>
              <a:gd name="connsiteY3" fmla="*/ 779957 h 966439"/>
              <a:gd name="connsiteX4" fmla="*/ 774547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966439"/>
              <a:gd name="connsiteX1" fmla="*/ 296257 w 1459555"/>
              <a:gd name="connsiteY1" fmla="*/ 451263 h 966439"/>
              <a:gd name="connsiteX2" fmla="*/ 399176 w 1459555"/>
              <a:gd name="connsiteY2" fmla="*/ 193041 h 966439"/>
              <a:gd name="connsiteX3" fmla="*/ 577767 w 1459555"/>
              <a:gd name="connsiteY3" fmla="*/ 779957 h 966439"/>
              <a:gd name="connsiteX4" fmla="*/ 728948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966439"/>
              <a:gd name="connsiteX1" fmla="*/ 296257 w 1459555"/>
              <a:gd name="connsiteY1" fmla="*/ 451263 h 966439"/>
              <a:gd name="connsiteX2" fmla="*/ 399176 w 1459555"/>
              <a:gd name="connsiteY2" fmla="*/ 193041 h 966439"/>
              <a:gd name="connsiteX3" fmla="*/ 540458 w 1459555"/>
              <a:gd name="connsiteY3" fmla="*/ 721922 h 966439"/>
              <a:gd name="connsiteX4" fmla="*/ 728948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875241"/>
              <a:gd name="connsiteX1" fmla="*/ 296257 w 1459555"/>
              <a:gd name="connsiteY1" fmla="*/ 451263 h 875241"/>
              <a:gd name="connsiteX2" fmla="*/ 399176 w 1459555"/>
              <a:gd name="connsiteY2" fmla="*/ 193041 h 875241"/>
              <a:gd name="connsiteX3" fmla="*/ 540458 w 1459555"/>
              <a:gd name="connsiteY3" fmla="*/ 721922 h 875241"/>
              <a:gd name="connsiteX4" fmla="*/ 728948 w 1459555"/>
              <a:gd name="connsiteY4" fmla="*/ 0 h 875241"/>
              <a:gd name="connsiteX5" fmla="*/ 901911 w 1459555"/>
              <a:gd name="connsiteY5" fmla="*/ 875241 h 875241"/>
              <a:gd name="connsiteX6" fmla="*/ 1078907 w 1459555"/>
              <a:gd name="connsiteY6" fmla="*/ 191689 h 875241"/>
              <a:gd name="connsiteX7" fmla="*/ 1126529 w 1459555"/>
              <a:gd name="connsiteY7" fmla="*/ 669886 h 875241"/>
              <a:gd name="connsiteX8" fmla="*/ 1172128 w 1459555"/>
              <a:gd name="connsiteY8" fmla="*/ 396291 h 875241"/>
              <a:gd name="connsiteX9" fmla="*/ 1459555 w 1459555"/>
              <a:gd name="connsiteY9" fmla="*/ 395769 h 875241"/>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26529 w 1459555"/>
              <a:gd name="connsiteY7" fmla="*/ 669886 h 924985"/>
              <a:gd name="connsiteX8" fmla="*/ 1172128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30674 w 1459555"/>
              <a:gd name="connsiteY7" fmla="*/ 645014 h 924985"/>
              <a:gd name="connsiteX8" fmla="*/ 1172128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35655 w 1459555"/>
              <a:gd name="connsiteY6" fmla="*/ 17838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22347 w 1459555"/>
              <a:gd name="connsiteY6" fmla="*/ 16840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412484 w 1459555"/>
              <a:gd name="connsiteY2" fmla="*/ 166426 h 924985"/>
              <a:gd name="connsiteX3" fmla="*/ 540458 w 1459555"/>
              <a:gd name="connsiteY3" fmla="*/ 721922 h 924985"/>
              <a:gd name="connsiteX4" fmla="*/ 728948 w 1459555"/>
              <a:gd name="connsiteY4" fmla="*/ 0 h 924985"/>
              <a:gd name="connsiteX5" fmla="*/ 918493 w 1459555"/>
              <a:gd name="connsiteY5" fmla="*/ 924985 h 924985"/>
              <a:gd name="connsiteX6" fmla="*/ 1022347 w 1459555"/>
              <a:gd name="connsiteY6" fmla="*/ 16840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74053 h 951601"/>
              <a:gd name="connsiteX1" fmla="*/ 296257 w 1459555"/>
              <a:gd name="connsiteY1" fmla="*/ 477879 h 951601"/>
              <a:gd name="connsiteX2" fmla="*/ 412484 w 1459555"/>
              <a:gd name="connsiteY2" fmla="*/ 193042 h 951601"/>
              <a:gd name="connsiteX3" fmla="*/ 540458 w 1459555"/>
              <a:gd name="connsiteY3" fmla="*/ 748538 h 951601"/>
              <a:gd name="connsiteX4" fmla="*/ 718966 w 1459555"/>
              <a:gd name="connsiteY4" fmla="*/ 0 h 951601"/>
              <a:gd name="connsiteX5" fmla="*/ 918493 w 1459555"/>
              <a:gd name="connsiteY5" fmla="*/ 951601 h 951601"/>
              <a:gd name="connsiteX6" fmla="*/ 1022347 w 1459555"/>
              <a:gd name="connsiteY6" fmla="*/ 195017 h 951601"/>
              <a:gd name="connsiteX7" fmla="*/ 1130674 w 1459555"/>
              <a:gd name="connsiteY7" fmla="*/ 671630 h 951601"/>
              <a:gd name="connsiteX8" fmla="*/ 1197000 w 1459555"/>
              <a:gd name="connsiteY8" fmla="*/ 422907 h 951601"/>
              <a:gd name="connsiteX9" fmla="*/ 1459555 w 1459555"/>
              <a:gd name="connsiteY9" fmla="*/ 422385 h 951601"/>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022347 w 1459555"/>
              <a:gd name="connsiteY6" fmla="*/ 195017 h 954928"/>
              <a:gd name="connsiteX7" fmla="*/ 1130674 w 1459555"/>
              <a:gd name="connsiteY7" fmla="*/ 671630 h 954928"/>
              <a:gd name="connsiteX8" fmla="*/ 1197000 w 1459555"/>
              <a:gd name="connsiteY8" fmla="*/ 422907 h 954928"/>
              <a:gd name="connsiteX9" fmla="*/ 1459555 w 1459555"/>
              <a:gd name="connsiteY9" fmla="*/ 422385 h 954928"/>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130674 w 1459555"/>
              <a:gd name="connsiteY6" fmla="*/ 671630 h 954928"/>
              <a:gd name="connsiteX7" fmla="*/ 1197000 w 1459555"/>
              <a:gd name="connsiteY7" fmla="*/ 422907 h 954928"/>
              <a:gd name="connsiteX8" fmla="*/ 1459555 w 1459555"/>
              <a:gd name="connsiteY8" fmla="*/ 422385 h 954928"/>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197000 w 1459555"/>
              <a:gd name="connsiteY6" fmla="*/ 422907 h 954928"/>
              <a:gd name="connsiteX7" fmla="*/ 1459555 w 1459555"/>
              <a:gd name="connsiteY7" fmla="*/ 422385 h 954928"/>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091970 w 1459555"/>
              <a:gd name="connsiteY6" fmla="*/ 422907 h 954928"/>
              <a:gd name="connsiteX7" fmla="*/ 1459555 w 1459555"/>
              <a:gd name="connsiteY7" fmla="*/ 422385 h 954928"/>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070963 w 1459555"/>
              <a:gd name="connsiteY6" fmla="*/ 422907 h 954928"/>
              <a:gd name="connsiteX7" fmla="*/ 1459555 w 1459555"/>
              <a:gd name="connsiteY7" fmla="*/ 422385 h 954928"/>
              <a:gd name="connsiteX0" fmla="*/ 0 w 1704627"/>
              <a:gd name="connsiteY0" fmla="*/ 474053 h 954928"/>
              <a:gd name="connsiteX1" fmla="*/ 296257 w 1704627"/>
              <a:gd name="connsiteY1" fmla="*/ 477879 h 954928"/>
              <a:gd name="connsiteX2" fmla="*/ 412484 w 1704627"/>
              <a:gd name="connsiteY2" fmla="*/ 193042 h 954928"/>
              <a:gd name="connsiteX3" fmla="*/ 540458 w 1704627"/>
              <a:gd name="connsiteY3" fmla="*/ 748538 h 954928"/>
              <a:gd name="connsiteX4" fmla="*/ 718966 w 1704627"/>
              <a:gd name="connsiteY4" fmla="*/ 0 h 954928"/>
              <a:gd name="connsiteX5" fmla="*/ 891876 w 1704627"/>
              <a:gd name="connsiteY5" fmla="*/ 954928 h 954928"/>
              <a:gd name="connsiteX6" fmla="*/ 1070963 w 1704627"/>
              <a:gd name="connsiteY6" fmla="*/ 422907 h 954928"/>
              <a:gd name="connsiteX7" fmla="*/ 1704627 w 1704627"/>
              <a:gd name="connsiteY7" fmla="*/ 422385 h 954928"/>
              <a:gd name="connsiteX0" fmla="*/ 0 w 1711629"/>
              <a:gd name="connsiteY0" fmla="*/ 474053 h 954928"/>
              <a:gd name="connsiteX1" fmla="*/ 296257 w 1711629"/>
              <a:gd name="connsiteY1" fmla="*/ 477879 h 954928"/>
              <a:gd name="connsiteX2" fmla="*/ 412484 w 1711629"/>
              <a:gd name="connsiteY2" fmla="*/ 193042 h 954928"/>
              <a:gd name="connsiteX3" fmla="*/ 540458 w 1711629"/>
              <a:gd name="connsiteY3" fmla="*/ 748538 h 954928"/>
              <a:gd name="connsiteX4" fmla="*/ 718966 w 1711629"/>
              <a:gd name="connsiteY4" fmla="*/ 0 h 954928"/>
              <a:gd name="connsiteX5" fmla="*/ 891876 w 1711629"/>
              <a:gd name="connsiteY5" fmla="*/ 954928 h 954928"/>
              <a:gd name="connsiteX6" fmla="*/ 1070963 w 1711629"/>
              <a:gd name="connsiteY6" fmla="*/ 422907 h 954928"/>
              <a:gd name="connsiteX7" fmla="*/ 1711629 w 1711629"/>
              <a:gd name="connsiteY7" fmla="*/ 436389 h 954928"/>
              <a:gd name="connsiteX0" fmla="*/ 0 w 1718631"/>
              <a:gd name="connsiteY0" fmla="*/ 474053 h 954928"/>
              <a:gd name="connsiteX1" fmla="*/ 296257 w 1718631"/>
              <a:gd name="connsiteY1" fmla="*/ 477879 h 954928"/>
              <a:gd name="connsiteX2" fmla="*/ 412484 w 1718631"/>
              <a:gd name="connsiteY2" fmla="*/ 193042 h 954928"/>
              <a:gd name="connsiteX3" fmla="*/ 540458 w 1718631"/>
              <a:gd name="connsiteY3" fmla="*/ 748538 h 954928"/>
              <a:gd name="connsiteX4" fmla="*/ 718966 w 1718631"/>
              <a:gd name="connsiteY4" fmla="*/ 0 h 954928"/>
              <a:gd name="connsiteX5" fmla="*/ 891876 w 1718631"/>
              <a:gd name="connsiteY5" fmla="*/ 954928 h 954928"/>
              <a:gd name="connsiteX6" fmla="*/ 1070963 w 1718631"/>
              <a:gd name="connsiteY6" fmla="*/ 422907 h 954928"/>
              <a:gd name="connsiteX7" fmla="*/ 1718631 w 1718631"/>
              <a:gd name="connsiteY7" fmla="*/ 422385 h 954928"/>
              <a:gd name="connsiteX0" fmla="*/ 0 w 1718631"/>
              <a:gd name="connsiteY0" fmla="*/ 474053 h 954928"/>
              <a:gd name="connsiteX1" fmla="*/ 296257 w 1718631"/>
              <a:gd name="connsiteY1" fmla="*/ 477879 h 954928"/>
              <a:gd name="connsiteX2" fmla="*/ 412484 w 1718631"/>
              <a:gd name="connsiteY2" fmla="*/ 193042 h 954928"/>
              <a:gd name="connsiteX3" fmla="*/ 540458 w 1718631"/>
              <a:gd name="connsiteY3" fmla="*/ 748538 h 954928"/>
              <a:gd name="connsiteX4" fmla="*/ 718966 w 1718631"/>
              <a:gd name="connsiteY4" fmla="*/ 0 h 954928"/>
              <a:gd name="connsiteX5" fmla="*/ 891876 w 1718631"/>
              <a:gd name="connsiteY5" fmla="*/ 954928 h 954928"/>
              <a:gd name="connsiteX6" fmla="*/ 1070963 w 1718631"/>
              <a:gd name="connsiteY6" fmla="*/ 422907 h 954928"/>
              <a:gd name="connsiteX7" fmla="*/ 1718631 w 1718631"/>
              <a:gd name="connsiteY7" fmla="*/ 422385 h 954928"/>
              <a:gd name="connsiteX0" fmla="*/ 0 w 1718631"/>
              <a:gd name="connsiteY0" fmla="*/ 488057 h 954928"/>
              <a:gd name="connsiteX1" fmla="*/ 296257 w 1718631"/>
              <a:gd name="connsiteY1" fmla="*/ 477879 h 954928"/>
              <a:gd name="connsiteX2" fmla="*/ 412484 w 1718631"/>
              <a:gd name="connsiteY2" fmla="*/ 193042 h 954928"/>
              <a:gd name="connsiteX3" fmla="*/ 540458 w 1718631"/>
              <a:gd name="connsiteY3" fmla="*/ 748538 h 954928"/>
              <a:gd name="connsiteX4" fmla="*/ 718966 w 1718631"/>
              <a:gd name="connsiteY4" fmla="*/ 0 h 954928"/>
              <a:gd name="connsiteX5" fmla="*/ 891876 w 1718631"/>
              <a:gd name="connsiteY5" fmla="*/ 954928 h 954928"/>
              <a:gd name="connsiteX6" fmla="*/ 1070963 w 1718631"/>
              <a:gd name="connsiteY6" fmla="*/ 422907 h 954928"/>
              <a:gd name="connsiteX7" fmla="*/ 1718631 w 1718631"/>
              <a:gd name="connsiteY7" fmla="*/ 422385 h 954928"/>
              <a:gd name="connsiteX0" fmla="*/ 0 w 1718631"/>
              <a:gd name="connsiteY0" fmla="*/ 488057 h 954928"/>
              <a:gd name="connsiteX1" fmla="*/ 303260 w 1718631"/>
              <a:gd name="connsiteY1" fmla="*/ 484881 h 954928"/>
              <a:gd name="connsiteX2" fmla="*/ 412484 w 1718631"/>
              <a:gd name="connsiteY2" fmla="*/ 193042 h 954928"/>
              <a:gd name="connsiteX3" fmla="*/ 540458 w 1718631"/>
              <a:gd name="connsiteY3" fmla="*/ 748538 h 954928"/>
              <a:gd name="connsiteX4" fmla="*/ 718966 w 1718631"/>
              <a:gd name="connsiteY4" fmla="*/ 0 h 954928"/>
              <a:gd name="connsiteX5" fmla="*/ 891876 w 1718631"/>
              <a:gd name="connsiteY5" fmla="*/ 954928 h 954928"/>
              <a:gd name="connsiteX6" fmla="*/ 1070963 w 1718631"/>
              <a:gd name="connsiteY6" fmla="*/ 422907 h 954928"/>
              <a:gd name="connsiteX7" fmla="*/ 1718631 w 1718631"/>
              <a:gd name="connsiteY7" fmla="*/ 422385 h 954928"/>
              <a:gd name="connsiteX0" fmla="*/ 0 w 1725633"/>
              <a:gd name="connsiteY0" fmla="*/ 488057 h 954928"/>
              <a:gd name="connsiteX1" fmla="*/ 310262 w 1725633"/>
              <a:gd name="connsiteY1" fmla="*/ 484881 h 954928"/>
              <a:gd name="connsiteX2" fmla="*/ 419486 w 1725633"/>
              <a:gd name="connsiteY2" fmla="*/ 193042 h 954928"/>
              <a:gd name="connsiteX3" fmla="*/ 547460 w 1725633"/>
              <a:gd name="connsiteY3" fmla="*/ 748538 h 954928"/>
              <a:gd name="connsiteX4" fmla="*/ 725968 w 1725633"/>
              <a:gd name="connsiteY4" fmla="*/ 0 h 954928"/>
              <a:gd name="connsiteX5" fmla="*/ 898878 w 1725633"/>
              <a:gd name="connsiteY5" fmla="*/ 954928 h 954928"/>
              <a:gd name="connsiteX6" fmla="*/ 1077965 w 1725633"/>
              <a:gd name="connsiteY6" fmla="*/ 422907 h 954928"/>
              <a:gd name="connsiteX7" fmla="*/ 1725633 w 1725633"/>
              <a:gd name="connsiteY7" fmla="*/ 422385 h 954928"/>
              <a:gd name="connsiteX0" fmla="*/ 0 w 1725633"/>
              <a:gd name="connsiteY0" fmla="*/ 488057 h 954928"/>
              <a:gd name="connsiteX1" fmla="*/ 310262 w 1725633"/>
              <a:gd name="connsiteY1" fmla="*/ 484881 h 954928"/>
              <a:gd name="connsiteX2" fmla="*/ 419486 w 1725633"/>
              <a:gd name="connsiteY2" fmla="*/ 193042 h 954928"/>
              <a:gd name="connsiteX3" fmla="*/ 547460 w 1725633"/>
              <a:gd name="connsiteY3" fmla="*/ 748538 h 954928"/>
              <a:gd name="connsiteX4" fmla="*/ 725968 w 1725633"/>
              <a:gd name="connsiteY4" fmla="*/ 0 h 954928"/>
              <a:gd name="connsiteX5" fmla="*/ 898878 w 1725633"/>
              <a:gd name="connsiteY5" fmla="*/ 954928 h 954928"/>
              <a:gd name="connsiteX6" fmla="*/ 1042955 w 1725633"/>
              <a:gd name="connsiteY6" fmla="*/ 499930 h 954928"/>
              <a:gd name="connsiteX7" fmla="*/ 1725633 w 1725633"/>
              <a:gd name="connsiteY7" fmla="*/ 422385 h 954928"/>
              <a:gd name="connsiteX0" fmla="*/ 0 w 1746639"/>
              <a:gd name="connsiteY0" fmla="*/ 488057 h 954928"/>
              <a:gd name="connsiteX1" fmla="*/ 310262 w 1746639"/>
              <a:gd name="connsiteY1" fmla="*/ 484881 h 954928"/>
              <a:gd name="connsiteX2" fmla="*/ 419486 w 1746639"/>
              <a:gd name="connsiteY2" fmla="*/ 193042 h 954928"/>
              <a:gd name="connsiteX3" fmla="*/ 547460 w 1746639"/>
              <a:gd name="connsiteY3" fmla="*/ 748538 h 954928"/>
              <a:gd name="connsiteX4" fmla="*/ 725968 w 1746639"/>
              <a:gd name="connsiteY4" fmla="*/ 0 h 954928"/>
              <a:gd name="connsiteX5" fmla="*/ 898878 w 1746639"/>
              <a:gd name="connsiteY5" fmla="*/ 954928 h 954928"/>
              <a:gd name="connsiteX6" fmla="*/ 1042955 w 1746639"/>
              <a:gd name="connsiteY6" fmla="*/ 499930 h 954928"/>
              <a:gd name="connsiteX7" fmla="*/ 1746639 w 1746639"/>
              <a:gd name="connsiteY7" fmla="*/ 513412 h 954928"/>
              <a:gd name="connsiteX0" fmla="*/ 0 w 1746639"/>
              <a:gd name="connsiteY0" fmla="*/ 488057 h 954928"/>
              <a:gd name="connsiteX1" fmla="*/ 310262 w 1746639"/>
              <a:gd name="connsiteY1" fmla="*/ 484881 h 954928"/>
              <a:gd name="connsiteX2" fmla="*/ 419486 w 1746639"/>
              <a:gd name="connsiteY2" fmla="*/ 193042 h 954928"/>
              <a:gd name="connsiteX3" fmla="*/ 547460 w 1746639"/>
              <a:gd name="connsiteY3" fmla="*/ 748538 h 954928"/>
              <a:gd name="connsiteX4" fmla="*/ 725968 w 1746639"/>
              <a:gd name="connsiteY4" fmla="*/ 0 h 954928"/>
              <a:gd name="connsiteX5" fmla="*/ 898878 w 1746639"/>
              <a:gd name="connsiteY5" fmla="*/ 954928 h 954928"/>
              <a:gd name="connsiteX6" fmla="*/ 1042955 w 1746639"/>
              <a:gd name="connsiteY6" fmla="*/ 499930 h 954928"/>
              <a:gd name="connsiteX7" fmla="*/ 1746639 w 1746639"/>
              <a:gd name="connsiteY7" fmla="*/ 513412 h 954928"/>
              <a:gd name="connsiteX0" fmla="*/ 0 w 1746639"/>
              <a:gd name="connsiteY0" fmla="*/ 488057 h 954928"/>
              <a:gd name="connsiteX1" fmla="*/ 310262 w 1746639"/>
              <a:gd name="connsiteY1" fmla="*/ 484881 h 954928"/>
              <a:gd name="connsiteX2" fmla="*/ 419486 w 1746639"/>
              <a:gd name="connsiteY2" fmla="*/ 193042 h 954928"/>
              <a:gd name="connsiteX3" fmla="*/ 547460 w 1746639"/>
              <a:gd name="connsiteY3" fmla="*/ 748538 h 954928"/>
              <a:gd name="connsiteX4" fmla="*/ 725968 w 1746639"/>
              <a:gd name="connsiteY4" fmla="*/ 0 h 954928"/>
              <a:gd name="connsiteX5" fmla="*/ 898878 w 1746639"/>
              <a:gd name="connsiteY5" fmla="*/ 954928 h 954928"/>
              <a:gd name="connsiteX6" fmla="*/ 1042955 w 1746639"/>
              <a:gd name="connsiteY6" fmla="*/ 499930 h 954928"/>
              <a:gd name="connsiteX7" fmla="*/ 1746639 w 1746639"/>
              <a:gd name="connsiteY7" fmla="*/ 499408 h 954928"/>
              <a:gd name="connsiteX0" fmla="*/ 0 w 1739637"/>
              <a:gd name="connsiteY0" fmla="*/ 495060 h 954928"/>
              <a:gd name="connsiteX1" fmla="*/ 303260 w 1739637"/>
              <a:gd name="connsiteY1" fmla="*/ 484881 h 954928"/>
              <a:gd name="connsiteX2" fmla="*/ 412484 w 1739637"/>
              <a:gd name="connsiteY2" fmla="*/ 193042 h 954928"/>
              <a:gd name="connsiteX3" fmla="*/ 540458 w 1739637"/>
              <a:gd name="connsiteY3" fmla="*/ 748538 h 954928"/>
              <a:gd name="connsiteX4" fmla="*/ 718966 w 1739637"/>
              <a:gd name="connsiteY4" fmla="*/ 0 h 954928"/>
              <a:gd name="connsiteX5" fmla="*/ 891876 w 1739637"/>
              <a:gd name="connsiteY5" fmla="*/ 954928 h 954928"/>
              <a:gd name="connsiteX6" fmla="*/ 1035953 w 1739637"/>
              <a:gd name="connsiteY6" fmla="*/ 499930 h 954928"/>
              <a:gd name="connsiteX7" fmla="*/ 1739637 w 1739637"/>
              <a:gd name="connsiteY7" fmla="*/ 499408 h 954928"/>
              <a:gd name="connsiteX0" fmla="*/ 0 w 1739637"/>
              <a:gd name="connsiteY0" fmla="*/ 495060 h 954928"/>
              <a:gd name="connsiteX1" fmla="*/ 303260 w 1739637"/>
              <a:gd name="connsiteY1" fmla="*/ 498885 h 954928"/>
              <a:gd name="connsiteX2" fmla="*/ 412484 w 1739637"/>
              <a:gd name="connsiteY2" fmla="*/ 193042 h 954928"/>
              <a:gd name="connsiteX3" fmla="*/ 540458 w 1739637"/>
              <a:gd name="connsiteY3" fmla="*/ 748538 h 954928"/>
              <a:gd name="connsiteX4" fmla="*/ 718966 w 1739637"/>
              <a:gd name="connsiteY4" fmla="*/ 0 h 954928"/>
              <a:gd name="connsiteX5" fmla="*/ 891876 w 1739637"/>
              <a:gd name="connsiteY5" fmla="*/ 954928 h 954928"/>
              <a:gd name="connsiteX6" fmla="*/ 1035953 w 1739637"/>
              <a:gd name="connsiteY6" fmla="*/ 499930 h 954928"/>
              <a:gd name="connsiteX7" fmla="*/ 1739637 w 1739637"/>
              <a:gd name="connsiteY7" fmla="*/ 499408 h 954928"/>
              <a:gd name="connsiteX0" fmla="*/ 0 w 1739637"/>
              <a:gd name="connsiteY0" fmla="*/ 495060 h 954928"/>
              <a:gd name="connsiteX1" fmla="*/ 303260 w 1739637"/>
              <a:gd name="connsiteY1" fmla="*/ 498885 h 954928"/>
              <a:gd name="connsiteX2" fmla="*/ 412484 w 1739637"/>
              <a:gd name="connsiteY2" fmla="*/ 193042 h 954928"/>
              <a:gd name="connsiteX3" fmla="*/ 540458 w 1739637"/>
              <a:gd name="connsiteY3" fmla="*/ 748538 h 954928"/>
              <a:gd name="connsiteX4" fmla="*/ 718966 w 1739637"/>
              <a:gd name="connsiteY4" fmla="*/ 0 h 954928"/>
              <a:gd name="connsiteX5" fmla="*/ 891876 w 1739637"/>
              <a:gd name="connsiteY5" fmla="*/ 954928 h 954928"/>
              <a:gd name="connsiteX6" fmla="*/ 1035953 w 1739637"/>
              <a:gd name="connsiteY6" fmla="*/ 499930 h 954928"/>
              <a:gd name="connsiteX7" fmla="*/ 1739637 w 1739637"/>
              <a:gd name="connsiteY7" fmla="*/ 499408 h 954928"/>
              <a:gd name="connsiteX0" fmla="*/ 0 w 1746639"/>
              <a:gd name="connsiteY0" fmla="*/ 502061 h 954928"/>
              <a:gd name="connsiteX1" fmla="*/ 310262 w 1746639"/>
              <a:gd name="connsiteY1" fmla="*/ 498885 h 954928"/>
              <a:gd name="connsiteX2" fmla="*/ 419486 w 1746639"/>
              <a:gd name="connsiteY2" fmla="*/ 193042 h 954928"/>
              <a:gd name="connsiteX3" fmla="*/ 547460 w 1746639"/>
              <a:gd name="connsiteY3" fmla="*/ 748538 h 954928"/>
              <a:gd name="connsiteX4" fmla="*/ 725968 w 1746639"/>
              <a:gd name="connsiteY4" fmla="*/ 0 h 954928"/>
              <a:gd name="connsiteX5" fmla="*/ 898878 w 1746639"/>
              <a:gd name="connsiteY5" fmla="*/ 954928 h 954928"/>
              <a:gd name="connsiteX6" fmla="*/ 1042955 w 1746639"/>
              <a:gd name="connsiteY6" fmla="*/ 499930 h 954928"/>
              <a:gd name="connsiteX7" fmla="*/ 1746639 w 1746639"/>
              <a:gd name="connsiteY7" fmla="*/ 499408 h 95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6639" h="954928">
                <a:moveTo>
                  <a:pt x="0" y="502061"/>
                </a:moveTo>
                <a:lnTo>
                  <a:pt x="310262" y="498885"/>
                </a:lnTo>
                <a:lnTo>
                  <a:pt x="419486" y="193042"/>
                </a:lnTo>
                <a:lnTo>
                  <a:pt x="547460" y="748538"/>
                </a:lnTo>
                <a:lnTo>
                  <a:pt x="725968" y="0"/>
                </a:lnTo>
                <a:lnTo>
                  <a:pt x="898878" y="954928"/>
                </a:lnTo>
                <a:lnTo>
                  <a:pt x="1042955" y="499930"/>
                </a:lnTo>
                <a:lnTo>
                  <a:pt x="1746639" y="499408"/>
                </a:lnTo>
              </a:path>
            </a:pathLst>
          </a:custGeom>
          <a:noFill/>
          <a:ln w="76200" cap="rnd">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cs typeface="B Nazanin" panose="00000400000000000000" pitchFamily="2" charset="-78"/>
            </a:endParaRPr>
          </a:p>
        </p:txBody>
      </p:sp>
      <p:grpSp>
        <p:nvGrpSpPr>
          <p:cNvPr id="19" name="Group 14">
            <a:extLst>
              <a:ext uri="{FF2B5EF4-FFF2-40B4-BE49-F238E27FC236}">
                <a16:creationId xmlns:a16="http://schemas.microsoft.com/office/drawing/2014/main" id="{2ABA0F7E-A45A-4115-9CC4-B4994072B75E}"/>
              </a:ext>
            </a:extLst>
          </p:cNvPr>
          <p:cNvGrpSpPr/>
          <p:nvPr/>
        </p:nvGrpSpPr>
        <p:grpSpPr>
          <a:xfrm>
            <a:off x="862009" y="5336637"/>
            <a:ext cx="2715078" cy="1107996"/>
            <a:chOff x="5889060" y="3872747"/>
            <a:chExt cx="2527679" cy="1107996"/>
          </a:xfrm>
        </p:grpSpPr>
        <p:sp>
          <p:nvSpPr>
            <p:cNvPr id="20" name="TextBox 19">
              <a:extLst>
                <a:ext uri="{FF2B5EF4-FFF2-40B4-BE49-F238E27FC236}">
                  <a16:creationId xmlns:a16="http://schemas.microsoft.com/office/drawing/2014/main" id="{3949CF88-7D30-4E43-9DB0-4582C2AF2ACA}"/>
                </a:ext>
              </a:extLst>
            </p:cNvPr>
            <p:cNvSpPr txBox="1"/>
            <p:nvPr/>
          </p:nvSpPr>
          <p:spPr>
            <a:xfrm>
              <a:off x="5889060" y="4149746"/>
              <a:ext cx="2527679"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0839833D-AA66-4034-8786-70DC710461EC}"/>
                </a:ext>
              </a:extLst>
            </p:cNvPr>
            <p:cNvSpPr txBox="1"/>
            <p:nvPr/>
          </p:nvSpPr>
          <p:spPr>
            <a:xfrm>
              <a:off x="5889060" y="3872747"/>
              <a:ext cx="252767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2" name="Group 17">
            <a:extLst>
              <a:ext uri="{FF2B5EF4-FFF2-40B4-BE49-F238E27FC236}">
                <a16:creationId xmlns:a16="http://schemas.microsoft.com/office/drawing/2014/main" id="{37CCDBF3-2F4D-47FF-B23E-90C8E45B2ED8}"/>
              </a:ext>
            </a:extLst>
          </p:cNvPr>
          <p:cNvGrpSpPr/>
          <p:nvPr/>
        </p:nvGrpSpPr>
        <p:grpSpPr>
          <a:xfrm>
            <a:off x="4736857" y="5336637"/>
            <a:ext cx="2715078" cy="1107996"/>
            <a:chOff x="5889060" y="3872747"/>
            <a:chExt cx="2527679" cy="1107996"/>
          </a:xfrm>
        </p:grpSpPr>
        <p:sp>
          <p:nvSpPr>
            <p:cNvPr id="23" name="TextBox 22">
              <a:extLst>
                <a:ext uri="{FF2B5EF4-FFF2-40B4-BE49-F238E27FC236}">
                  <a16:creationId xmlns:a16="http://schemas.microsoft.com/office/drawing/2014/main" id="{1FE17D57-2FEC-45F1-A819-DA42FB986930}"/>
                </a:ext>
              </a:extLst>
            </p:cNvPr>
            <p:cNvSpPr txBox="1"/>
            <p:nvPr/>
          </p:nvSpPr>
          <p:spPr>
            <a:xfrm>
              <a:off x="5889060" y="4149746"/>
              <a:ext cx="2527679"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91056D61-9BDB-405D-ACCD-9C7746D7F511}"/>
                </a:ext>
              </a:extLst>
            </p:cNvPr>
            <p:cNvSpPr txBox="1"/>
            <p:nvPr/>
          </p:nvSpPr>
          <p:spPr>
            <a:xfrm>
              <a:off x="5889060" y="3872747"/>
              <a:ext cx="2527679"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5" name="Group 20">
            <a:extLst>
              <a:ext uri="{FF2B5EF4-FFF2-40B4-BE49-F238E27FC236}">
                <a16:creationId xmlns:a16="http://schemas.microsoft.com/office/drawing/2014/main" id="{E3D1BB4E-AD17-41E8-8BAA-C2B6576239FE}"/>
              </a:ext>
            </a:extLst>
          </p:cNvPr>
          <p:cNvGrpSpPr/>
          <p:nvPr/>
        </p:nvGrpSpPr>
        <p:grpSpPr>
          <a:xfrm>
            <a:off x="8611705" y="5336637"/>
            <a:ext cx="2715078" cy="1107996"/>
            <a:chOff x="5889060" y="3872747"/>
            <a:chExt cx="2527679" cy="1107996"/>
          </a:xfrm>
        </p:grpSpPr>
        <p:sp>
          <p:nvSpPr>
            <p:cNvPr id="26" name="TextBox 25">
              <a:extLst>
                <a:ext uri="{FF2B5EF4-FFF2-40B4-BE49-F238E27FC236}">
                  <a16:creationId xmlns:a16="http://schemas.microsoft.com/office/drawing/2014/main" id="{2FD9305A-F232-482F-9A0D-918AA9EA31ED}"/>
                </a:ext>
              </a:extLst>
            </p:cNvPr>
            <p:cNvSpPr txBox="1"/>
            <p:nvPr/>
          </p:nvSpPr>
          <p:spPr>
            <a:xfrm>
              <a:off x="5889060" y="4149746"/>
              <a:ext cx="2527679" cy="830997"/>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165577AF-BBFC-4829-97B6-CF591B7B9181}"/>
                </a:ext>
              </a:extLst>
            </p:cNvPr>
            <p:cNvSpPr txBox="1"/>
            <p:nvPr/>
          </p:nvSpPr>
          <p:spPr>
            <a:xfrm>
              <a:off x="5889060" y="3872747"/>
              <a:ext cx="2527679"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4" name="Graphic 214">
            <a:extLst>
              <a:ext uri="{FF2B5EF4-FFF2-40B4-BE49-F238E27FC236}">
                <a16:creationId xmlns:a16="http://schemas.microsoft.com/office/drawing/2014/main" id="{21914676-D7FF-49C1-B8DD-E7063D9D0D7F}"/>
              </a:ext>
            </a:extLst>
          </p:cNvPr>
          <p:cNvGrpSpPr/>
          <p:nvPr/>
        </p:nvGrpSpPr>
        <p:grpSpPr>
          <a:xfrm>
            <a:off x="1339859" y="1761440"/>
            <a:ext cx="2065493" cy="1198367"/>
            <a:chOff x="1175628" y="4793096"/>
            <a:chExt cx="1474017" cy="855201"/>
          </a:xfrm>
          <a:solidFill>
            <a:schemeClr val="bg1"/>
          </a:solidFill>
        </p:grpSpPr>
        <p:sp>
          <p:nvSpPr>
            <p:cNvPr id="35" name="Freeform: Shape 34">
              <a:extLst>
                <a:ext uri="{FF2B5EF4-FFF2-40B4-BE49-F238E27FC236}">
                  <a16:creationId xmlns:a16="http://schemas.microsoft.com/office/drawing/2014/main" id="{684DBDA9-EACA-4226-9B1B-C65EC1C7DCCA}"/>
                </a:ext>
              </a:extLst>
            </p:cNvPr>
            <p:cNvSpPr/>
            <p:nvPr/>
          </p:nvSpPr>
          <p:spPr>
            <a:xfrm>
              <a:off x="1733359" y="4793096"/>
              <a:ext cx="916286" cy="855201"/>
            </a:xfrm>
            <a:custGeom>
              <a:avLst/>
              <a:gdLst>
                <a:gd name="connsiteX0" fmla="*/ 916287 w 916286"/>
                <a:gd name="connsiteY0" fmla="*/ 427601 h 855201"/>
                <a:gd name="connsiteX1" fmla="*/ 458143 w 916286"/>
                <a:gd name="connsiteY1" fmla="*/ 855201 h 855201"/>
                <a:gd name="connsiteX2" fmla="*/ 0 w 916286"/>
                <a:gd name="connsiteY2" fmla="*/ 427601 h 855201"/>
                <a:gd name="connsiteX3" fmla="*/ 458143 w 916286"/>
                <a:gd name="connsiteY3" fmla="*/ 0 h 855201"/>
                <a:gd name="connsiteX4" fmla="*/ 916287 w 916286"/>
                <a:gd name="connsiteY4" fmla="*/ 427601 h 855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86" h="855201">
                  <a:moveTo>
                    <a:pt x="916287" y="427601"/>
                  </a:moveTo>
                  <a:cubicBezTo>
                    <a:pt x="916287" y="663758"/>
                    <a:pt x="711169" y="855201"/>
                    <a:pt x="458143" y="855201"/>
                  </a:cubicBezTo>
                  <a:cubicBezTo>
                    <a:pt x="205118" y="855201"/>
                    <a:pt x="0" y="663758"/>
                    <a:pt x="0" y="427601"/>
                  </a:cubicBezTo>
                  <a:cubicBezTo>
                    <a:pt x="0" y="191443"/>
                    <a:pt x="205118" y="0"/>
                    <a:pt x="458143" y="0"/>
                  </a:cubicBezTo>
                  <a:cubicBezTo>
                    <a:pt x="711169" y="0"/>
                    <a:pt x="916287" y="191443"/>
                    <a:pt x="916287" y="427601"/>
                  </a:cubicBezTo>
                  <a:close/>
                </a:path>
              </a:pathLst>
            </a:custGeom>
            <a:solidFill>
              <a:schemeClr val="accent1"/>
            </a:solidFill>
            <a:ln w="5433" cap="flat">
              <a:noFill/>
              <a:prstDash val="solid"/>
              <a:miter/>
            </a:ln>
          </p:spPr>
          <p:txBody>
            <a:bodyPr rtlCol="0" anchor="ctr"/>
            <a:lstStyle/>
            <a:p>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0C3F3E1E-3E32-4A03-B731-6365A0E2D759}"/>
                </a:ext>
              </a:extLst>
            </p:cNvPr>
            <p:cNvSpPr/>
            <p:nvPr/>
          </p:nvSpPr>
          <p:spPr>
            <a:xfrm>
              <a:off x="1751903" y="4810002"/>
              <a:ext cx="879199" cy="821386"/>
            </a:xfrm>
            <a:custGeom>
              <a:avLst/>
              <a:gdLst>
                <a:gd name="connsiteX0" fmla="*/ 879199 w 879199"/>
                <a:gd name="connsiteY0" fmla="*/ 410693 h 821385"/>
                <a:gd name="connsiteX1" fmla="*/ 439600 w 879199"/>
                <a:gd name="connsiteY1" fmla="*/ 821386 h 821385"/>
                <a:gd name="connsiteX2" fmla="*/ 0 w 879199"/>
                <a:gd name="connsiteY2" fmla="*/ 410693 h 821385"/>
                <a:gd name="connsiteX3" fmla="*/ 439600 w 879199"/>
                <a:gd name="connsiteY3" fmla="*/ 0 h 821385"/>
                <a:gd name="connsiteX4" fmla="*/ 879199 w 879199"/>
                <a:gd name="connsiteY4" fmla="*/ 410693 h 821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9199" h="821385">
                  <a:moveTo>
                    <a:pt x="879199" y="410693"/>
                  </a:moveTo>
                  <a:cubicBezTo>
                    <a:pt x="879199" y="637512"/>
                    <a:pt x="682384" y="821386"/>
                    <a:pt x="439600" y="821386"/>
                  </a:cubicBezTo>
                  <a:cubicBezTo>
                    <a:pt x="196815" y="821386"/>
                    <a:pt x="0" y="637512"/>
                    <a:pt x="0" y="410693"/>
                  </a:cubicBezTo>
                  <a:cubicBezTo>
                    <a:pt x="0" y="183873"/>
                    <a:pt x="196815" y="0"/>
                    <a:pt x="439600" y="0"/>
                  </a:cubicBezTo>
                  <a:cubicBezTo>
                    <a:pt x="682384" y="0"/>
                    <a:pt x="879199" y="183873"/>
                    <a:pt x="879199" y="410693"/>
                  </a:cubicBezTo>
                  <a:close/>
                </a:path>
              </a:pathLst>
            </a:custGeom>
            <a:solidFill>
              <a:schemeClr val="bg1"/>
            </a:solidFill>
            <a:ln w="5433" cap="flat">
              <a:noFill/>
              <a:prstDash val="solid"/>
              <a:miter/>
            </a:ln>
          </p:spPr>
          <p:txBody>
            <a:bodyPr rtlCol="0" anchor="ctr"/>
            <a:lstStyle/>
            <a:p>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01BAFBD9-8837-4879-856C-F99076332A74}"/>
                </a:ext>
              </a:extLst>
            </p:cNvPr>
            <p:cNvSpPr/>
            <p:nvPr/>
          </p:nvSpPr>
          <p:spPr>
            <a:xfrm>
              <a:off x="1969763" y="4988671"/>
              <a:ext cx="467704" cy="433814"/>
            </a:xfrm>
            <a:custGeom>
              <a:avLst/>
              <a:gdLst>
                <a:gd name="connsiteX0" fmla="*/ 848 w 467704"/>
                <a:gd name="connsiteY0" fmla="*/ 204755 h 433814"/>
                <a:gd name="connsiteX1" fmla="*/ 120293 w 467704"/>
                <a:gd name="connsiteY1" fmla="*/ 30769 h 433814"/>
                <a:gd name="connsiteX2" fmla="*/ 458447 w 467704"/>
                <a:gd name="connsiteY2" fmla="*/ 169849 h 433814"/>
                <a:gd name="connsiteX3" fmla="*/ 426813 w 467704"/>
                <a:gd name="connsiteY3" fmla="*/ 339471 h 433814"/>
                <a:gd name="connsiteX4" fmla="*/ 190651 w 467704"/>
                <a:gd name="connsiteY4" fmla="*/ 431645 h 433814"/>
                <a:gd name="connsiteX5" fmla="*/ 848 w 467704"/>
                <a:gd name="connsiteY5" fmla="*/ 204755 h 43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704" h="433814">
                  <a:moveTo>
                    <a:pt x="848" y="204755"/>
                  </a:moveTo>
                  <a:cubicBezTo>
                    <a:pt x="-7333" y="124034"/>
                    <a:pt x="44481" y="69493"/>
                    <a:pt x="120293" y="30769"/>
                  </a:cubicBezTo>
                  <a:cubicBezTo>
                    <a:pt x="262645" y="-41770"/>
                    <a:pt x="412087" y="17680"/>
                    <a:pt x="458447" y="169849"/>
                  </a:cubicBezTo>
                  <a:cubicBezTo>
                    <a:pt x="475900" y="227662"/>
                    <a:pt x="470446" y="290929"/>
                    <a:pt x="426813" y="339471"/>
                  </a:cubicBezTo>
                  <a:cubicBezTo>
                    <a:pt x="364091" y="408738"/>
                    <a:pt x="284461" y="443098"/>
                    <a:pt x="190651" y="431645"/>
                  </a:cubicBezTo>
                  <a:cubicBezTo>
                    <a:pt x="82660" y="418010"/>
                    <a:pt x="3030" y="325836"/>
                    <a:pt x="848" y="204755"/>
                  </a:cubicBezTo>
                  <a:close/>
                </a:path>
              </a:pathLst>
            </a:custGeom>
            <a:solidFill>
              <a:schemeClr val="accent1"/>
            </a:solidFill>
            <a:ln w="5433" cap="flat">
              <a:noFill/>
              <a:prstDash val="solid"/>
              <a:miter/>
            </a:ln>
          </p:spPr>
          <p:txBody>
            <a:bodyPr rtlCol="0" anchor="ctr"/>
            <a:lstStyle/>
            <a:p>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76555928-45E8-4BCF-8900-A5EFCD1C0E3A}"/>
                </a:ext>
              </a:extLst>
            </p:cNvPr>
            <p:cNvSpPr/>
            <p:nvPr/>
          </p:nvSpPr>
          <p:spPr>
            <a:xfrm>
              <a:off x="1301940" y="5051477"/>
              <a:ext cx="288185" cy="95588"/>
            </a:xfrm>
            <a:custGeom>
              <a:avLst/>
              <a:gdLst>
                <a:gd name="connsiteX0" fmla="*/ 287976 w 288185"/>
                <a:gd name="connsiteY0" fmla="*/ 24685 h 95588"/>
                <a:gd name="connsiteX1" fmla="*/ 248706 w 288185"/>
                <a:gd name="connsiteY1" fmla="*/ 142 h 95588"/>
                <a:gd name="connsiteX2" fmla="*/ 192529 w 288185"/>
                <a:gd name="connsiteY2" fmla="*/ 32321 h 95588"/>
                <a:gd name="connsiteX3" fmla="*/ 66540 w 288185"/>
                <a:gd name="connsiteY3" fmla="*/ 50320 h 95588"/>
                <a:gd name="connsiteX4" fmla="*/ 41996 w 288185"/>
                <a:gd name="connsiteY4" fmla="*/ 47047 h 95588"/>
                <a:gd name="connsiteX5" fmla="*/ 0 w 288185"/>
                <a:gd name="connsiteY5" fmla="*/ 95589 h 95588"/>
                <a:gd name="connsiteX6" fmla="*/ 42542 w 288185"/>
                <a:gd name="connsiteY6" fmla="*/ 61773 h 95588"/>
                <a:gd name="connsiteX7" fmla="*/ 77448 w 288185"/>
                <a:gd name="connsiteY7" fmla="*/ 65591 h 95588"/>
                <a:gd name="connsiteX8" fmla="*/ 209437 w 288185"/>
                <a:gd name="connsiteY8" fmla="*/ 63410 h 95588"/>
                <a:gd name="connsiteX9" fmla="*/ 287976 w 288185"/>
                <a:gd name="connsiteY9" fmla="*/ 24685 h 95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185" h="95588">
                  <a:moveTo>
                    <a:pt x="287976" y="24685"/>
                  </a:moveTo>
                  <a:cubicBezTo>
                    <a:pt x="284158" y="3960"/>
                    <a:pt x="265069" y="-949"/>
                    <a:pt x="248706" y="142"/>
                  </a:cubicBezTo>
                  <a:cubicBezTo>
                    <a:pt x="225254" y="1778"/>
                    <a:pt x="209982" y="18686"/>
                    <a:pt x="192529" y="32321"/>
                  </a:cubicBezTo>
                  <a:cubicBezTo>
                    <a:pt x="152714" y="63410"/>
                    <a:pt x="121626" y="59046"/>
                    <a:pt x="66540" y="50320"/>
                  </a:cubicBezTo>
                  <a:cubicBezTo>
                    <a:pt x="62722" y="49774"/>
                    <a:pt x="45814" y="46502"/>
                    <a:pt x="41996" y="47047"/>
                  </a:cubicBezTo>
                  <a:cubicBezTo>
                    <a:pt x="16908" y="44320"/>
                    <a:pt x="2727" y="59046"/>
                    <a:pt x="0" y="95589"/>
                  </a:cubicBezTo>
                  <a:cubicBezTo>
                    <a:pt x="13090" y="76499"/>
                    <a:pt x="19635" y="57955"/>
                    <a:pt x="42542" y="61773"/>
                  </a:cubicBezTo>
                  <a:cubicBezTo>
                    <a:pt x="53995" y="62864"/>
                    <a:pt x="65994" y="63410"/>
                    <a:pt x="77448" y="65591"/>
                  </a:cubicBezTo>
                  <a:cubicBezTo>
                    <a:pt x="138534" y="79226"/>
                    <a:pt x="163077" y="58501"/>
                    <a:pt x="209437" y="63410"/>
                  </a:cubicBezTo>
                  <a:cubicBezTo>
                    <a:pt x="255797" y="68318"/>
                    <a:pt x="291248" y="44866"/>
                    <a:pt x="287976" y="24685"/>
                  </a:cubicBezTo>
                  <a:close/>
                </a:path>
              </a:pathLst>
            </a:custGeom>
            <a:solidFill>
              <a:schemeClr val="accent1">
                <a:lumMod val="90000"/>
              </a:schemeClr>
            </a:solidFill>
            <a:ln w="5433" cap="flat">
              <a:noFill/>
              <a:prstDash val="solid"/>
              <a:miter/>
            </a:ln>
          </p:spPr>
          <p:txBody>
            <a:bodyPr rtlCol="0" anchor="ctr"/>
            <a:lstStyle/>
            <a:p>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BDE6155F-6DD5-49E6-A4D9-0ADFD817B773}"/>
                </a:ext>
              </a:extLst>
            </p:cNvPr>
            <p:cNvSpPr/>
            <p:nvPr/>
          </p:nvSpPr>
          <p:spPr>
            <a:xfrm>
              <a:off x="1488425" y="5400646"/>
              <a:ext cx="222127" cy="157139"/>
            </a:xfrm>
            <a:custGeom>
              <a:avLst/>
              <a:gdLst>
                <a:gd name="connsiteX0" fmla="*/ 214391 w 222127"/>
                <a:gd name="connsiteY0" fmla="*/ 8216 h 157139"/>
                <a:gd name="connsiteX1" fmla="*/ 170759 w 222127"/>
                <a:gd name="connsiteY1" fmla="*/ 11488 h 157139"/>
                <a:gd name="connsiteX2" fmla="*/ 152760 w 222127"/>
                <a:gd name="connsiteY2" fmla="*/ 57303 h 157139"/>
                <a:gd name="connsiteX3" fmla="*/ 132580 w 222127"/>
                <a:gd name="connsiteY3" fmla="*/ 76392 h 157139"/>
                <a:gd name="connsiteX4" fmla="*/ 58404 w 222127"/>
                <a:gd name="connsiteY4" fmla="*/ 128751 h 157139"/>
                <a:gd name="connsiteX5" fmla="*/ 46 w 222127"/>
                <a:gd name="connsiteY5" fmla="*/ 130387 h 157139"/>
                <a:gd name="connsiteX6" fmla="*/ 26771 w 222127"/>
                <a:gd name="connsiteY6" fmla="*/ 157112 h 157139"/>
                <a:gd name="connsiteX7" fmla="*/ 76403 w 222127"/>
                <a:gd name="connsiteY7" fmla="*/ 132569 h 157139"/>
                <a:gd name="connsiteX8" fmla="*/ 139670 w 222127"/>
                <a:gd name="connsiteY8" fmla="*/ 92209 h 157139"/>
                <a:gd name="connsiteX9" fmla="*/ 210028 w 222127"/>
                <a:gd name="connsiteY9" fmla="*/ 61121 h 157139"/>
                <a:gd name="connsiteX10" fmla="*/ 214391 w 222127"/>
                <a:gd name="connsiteY10" fmla="*/ 8216 h 15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127" h="157139">
                  <a:moveTo>
                    <a:pt x="214391" y="8216"/>
                  </a:moveTo>
                  <a:cubicBezTo>
                    <a:pt x="199665" y="-5419"/>
                    <a:pt x="184394" y="-511"/>
                    <a:pt x="170759" y="11488"/>
                  </a:cubicBezTo>
                  <a:cubicBezTo>
                    <a:pt x="158760" y="21851"/>
                    <a:pt x="159850" y="43122"/>
                    <a:pt x="152760" y="57303"/>
                  </a:cubicBezTo>
                  <a:cubicBezTo>
                    <a:pt x="147851" y="67665"/>
                    <a:pt x="144034" y="76937"/>
                    <a:pt x="132580" y="76392"/>
                  </a:cubicBezTo>
                  <a:cubicBezTo>
                    <a:pt x="94401" y="73120"/>
                    <a:pt x="81857" y="110753"/>
                    <a:pt x="58404" y="128751"/>
                  </a:cubicBezTo>
                  <a:cubicBezTo>
                    <a:pt x="-3772" y="174566"/>
                    <a:pt x="46" y="109116"/>
                    <a:pt x="46" y="130387"/>
                  </a:cubicBezTo>
                  <a:cubicBezTo>
                    <a:pt x="2227" y="150568"/>
                    <a:pt x="15317" y="156567"/>
                    <a:pt x="26771" y="157112"/>
                  </a:cubicBezTo>
                  <a:cubicBezTo>
                    <a:pt x="42042" y="157658"/>
                    <a:pt x="57314" y="150022"/>
                    <a:pt x="76403" y="132569"/>
                  </a:cubicBezTo>
                  <a:cubicBezTo>
                    <a:pt x="94401" y="108571"/>
                    <a:pt x="106946" y="93845"/>
                    <a:pt x="139670" y="92209"/>
                  </a:cubicBezTo>
                  <a:cubicBezTo>
                    <a:pt x="168577" y="90573"/>
                    <a:pt x="191484" y="84573"/>
                    <a:pt x="210028" y="61121"/>
                  </a:cubicBezTo>
                  <a:cubicBezTo>
                    <a:pt x="220936" y="47485"/>
                    <a:pt x="228572" y="21306"/>
                    <a:pt x="214391" y="8216"/>
                  </a:cubicBezTo>
                  <a:close/>
                </a:path>
              </a:pathLst>
            </a:custGeom>
            <a:solidFill>
              <a:schemeClr val="accent1">
                <a:lumMod val="90000"/>
              </a:schemeClr>
            </a:solidFill>
            <a:ln w="5433" cap="flat">
              <a:noFill/>
              <a:prstDash val="solid"/>
              <a:miter/>
            </a:ln>
          </p:spPr>
          <p:txBody>
            <a:bodyPr rtlCol="0" anchor="ctr"/>
            <a:lstStyle/>
            <a:p>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66C42242-6AB7-4924-B4D1-ECE7A6356FFF}"/>
                </a:ext>
              </a:extLst>
            </p:cNvPr>
            <p:cNvSpPr/>
            <p:nvPr/>
          </p:nvSpPr>
          <p:spPr>
            <a:xfrm>
              <a:off x="1175628" y="5172058"/>
              <a:ext cx="680431" cy="266501"/>
            </a:xfrm>
            <a:custGeom>
              <a:avLst/>
              <a:gdLst>
                <a:gd name="connsiteX0" fmla="*/ 679357 w 680431"/>
                <a:gd name="connsiteY0" fmla="*/ 31731 h 266501"/>
                <a:gd name="connsiteX1" fmla="*/ 633543 w 680431"/>
                <a:gd name="connsiteY1" fmla="*/ 97 h 266501"/>
                <a:gd name="connsiteX2" fmla="*/ 567548 w 680431"/>
                <a:gd name="connsiteY2" fmla="*/ 21368 h 266501"/>
                <a:gd name="connsiteX3" fmla="*/ 507553 w 680431"/>
                <a:gd name="connsiteY3" fmla="*/ 43730 h 266501"/>
                <a:gd name="connsiteX4" fmla="*/ 356475 w 680431"/>
                <a:gd name="connsiteY4" fmla="*/ 119541 h 266501"/>
                <a:gd name="connsiteX5" fmla="*/ 275209 w 680431"/>
                <a:gd name="connsiteY5" fmla="*/ 140267 h 266501"/>
                <a:gd name="connsiteX6" fmla="*/ 170490 w 680431"/>
                <a:gd name="connsiteY6" fmla="*/ 121178 h 266501"/>
                <a:gd name="connsiteX7" fmla="*/ 66317 w 680431"/>
                <a:gd name="connsiteY7" fmla="*/ 210625 h 266501"/>
                <a:gd name="connsiteX8" fmla="*/ 12867 w 680431"/>
                <a:gd name="connsiteY8" fmla="*/ 245531 h 266501"/>
                <a:gd name="connsiteX9" fmla="*/ 3595 w 680431"/>
                <a:gd name="connsiteY9" fmla="*/ 225351 h 266501"/>
                <a:gd name="connsiteX10" fmla="*/ 9049 w 680431"/>
                <a:gd name="connsiteY10" fmla="*/ 261893 h 266501"/>
                <a:gd name="connsiteX11" fmla="*/ 49955 w 680431"/>
                <a:gd name="connsiteY11" fmla="*/ 258621 h 266501"/>
                <a:gd name="connsiteX12" fmla="*/ 82134 w 680431"/>
                <a:gd name="connsiteY12" fmla="*/ 211716 h 266501"/>
                <a:gd name="connsiteX13" fmla="*/ 197215 w 680431"/>
                <a:gd name="connsiteY13" fmla="*/ 147357 h 266501"/>
                <a:gd name="connsiteX14" fmla="*/ 267028 w 680431"/>
                <a:gd name="connsiteY14" fmla="*/ 169174 h 266501"/>
                <a:gd name="connsiteX15" fmla="*/ 384291 w 680431"/>
                <a:gd name="connsiteY15" fmla="*/ 133722 h 266501"/>
                <a:gd name="connsiteX16" fmla="*/ 465557 w 680431"/>
                <a:gd name="connsiteY16" fmla="*/ 81908 h 266501"/>
                <a:gd name="connsiteX17" fmla="*/ 563730 w 680431"/>
                <a:gd name="connsiteY17" fmla="*/ 80817 h 266501"/>
                <a:gd name="connsiteX18" fmla="*/ 654814 w 680431"/>
                <a:gd name="connsiteY18" fmla="*/ 77545 h 266501"/>
                <a:gd name="connsiteX19" fmla="*/ 679357 w 680431"/>
                <a:gd name="connsiteY19" fmla="*/ 31731 h 26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0431" h="266501">
                  <a:moveTo>
                    <a:pt x="679357" y="31731"/>
                  </a:moveTo>
                  <a:cubicBezTo>
                    <a:pt x="673903" y="8823"/>
                    <a:pt x="654814" y="1188"/>
                    <a:pt x="633543" y="97"/>
                  </a:cubicBezTo>
                  <a:cubicBezTo>
                    <a:pt x="608999" y="-994"/>
                    <a:pt x="586092" y="7187"/>
                    <a:pt x="567548" y="21368"/>
                  </a:cubicBezTo>
                  <a:cubicBezTo>
                    <a:pt x="549550" y="35003"/>
                    <a:pt x="529369" y="40457"/>
                    <a:pt x="507553" y="43730"/>
                  </a:cubicBezTo>
                  <a:cubicBezTo>
                    <a:pt x="435014" y="55183"/>
                    <a:pt x="394653" y="67182"/>
                    <a:pt x="356475" y="119541"/>
                  </a:cubicBezTo>
                  <a:cubicBezTo>
                    <a:pt x="337931" y="145176"/>
                    <a:pt x="307388" y="150084"/>
                    <a:pt x="275209" y="140267"/>
                  </a:cubicBezTo>
                  <a:cubicBezTo>
                    <a:pt x="244121" y="130995"/>
                    <a:pt x="204306" y="116269"/>
                    <a:pt x="170490" y="121178"/>
                  </a:cubicBezTo>
                  <a:cubicBezTo>
                    <a:pt x="114859" y="128813"/>
                    <a:pt x="91406" y="163174"/>
                    <a:pt x="66317" y="210625"/>
                  </a:cubicBezTo>
                  <a:cubicBezTo>
                    <a:pt x="55409" y="231896"/>
                    <a:pt x="34684" y="262439"/>
                    <a:pt x="12867" y="245531"/>
                  </a:cubicBezTo>
                  <a:cubicBezTo>
                    <a:pt x="6868" y="238986"/>
                    <a:pt x="5777" y="214443"/>
                    <a:pt x="3595" y="225351"/>
                  </a:cubicBezTo>
                  <a:cubicBezTo>
                    <a:pt x="-2950" y="237350"/>
                    <a:pt x="-223" y="252076"/>
                    <a:pt x="9049" y="261893"/>
                  </a:cubicBezTo>
                  <a:cubicBezTo>
                    <a:pt x="17231" y="268984"/>
                    <a:pt x="36865" y="267893"/>
                    <a:pt x="49955" y="258621"/>
                  </a:cubicBezTo>
                  <a:cubicBezTo>
                    <a:pt x="67408" y="246622"/>
                    <a:pt x="72317" y="230805"/>
                    <a:pt x="82134" y="211716"/>
                  </a:cubicBezTo>
                  <a:cubicBezTo>
                    <a:pt x="105587" y="164265"/>
                    <a:pt x="151401" y="138631"/>
                    <a:pt x="197215" y="147357"/>
                  </a:cubicBezTo>
                  <a:cubicBezTo>
                    <a:pt x="221213" y="151721"/>
                    <a:pt x="244666" y="160447"/>
                    <a:pt x="267028" y="169174"/>
                  </a:cubicBezTo>
                  <a:cubicBezTo>
                    <a:pt x="317205" y="187718"/>
                    <a:pt x="342840" y="184445"/>
                    <a:pt x="384291" y="133722"/>
                  </a:cubicBezTo>
                  <a:cubicBezTo>
                    <a:pt x="395199" y="120632"/>
                    <a:pt x="420288" y="87362"/>
                    <a:pt x="465557" y="81908"/>
                  </a:cubicBezTo>
                  <a:cubicBezTo>
                    <a:pt x="504826" y="77000"/>
                    <a:pt x="527733" y="68273"/>
                    <a:pt x="563730" y="80817"/>
                  </a:cubicBezTo>
                  <a:cubicBezTo>
                    <a:pt x="588819" y="90089"/>
                    <a:pt x="631361" y="91726"/>
                    <a:pt x="654814" y="77545"/>
                  </a:cubicBezTo>
                  <a:cubicBezTo>
                    <a:pt x="671721" y="68273"/>
                    <a:pt x="684266" y="53547"/>
                    <a:pt x="679357" y="31731"/>
                  </a:cubicBezTo>
                  <a:close/>
                </a:path>
              </a:pathLst>
            </a:custGeom>
            <a:solidFill>
              <a:schemeClr val="accent1">
                <a:lumMod val="90000"/>
              </a:schemeClr>
            </a:solidFill>
            <a:ln w="5433" cap="flat">
              <a:noFill/>
              <a:prstDash val="solid"/>
              <a:miter/>
            </a:ln>
          </p:spPr>
          <p:txBody>
            <a:bodyPr rtlCol="0" anchor="ctr"/>
            <a:lstStyle/>
            <a:p>
              <a:endParaRPr lang="en-US">
                <a:cs typeface="B Nazanin" panose="00000400000000000000" pitchFamily="2" charset="-78"/>
              </a:endParaRPr>
            </a:p>
          </p:txBody>
        </p:sp>
      </p:grpSp>
      <p:sp>
        <p:nvSpPr>
          <p:cNvPr id="41" name="Freeform: Shape 40">
            <a:extLst>
              <a:ext uri="{FF2B5EF4-FFF2-40B4-BE49-F238E27FC236}">
                <a16:creationId xmlns:a16="http://schemas.microsoft.com/office/drawing/2014/main" id="{DCD9C701-106F-4BC9-B5C3-9D9DB92FFAD1}"/>
              </a:ext>
            </a:extLst>
          </p:cNvPr>
          <p:cNvSpPr/>
          <p:nvPr/>
        </p:nvSpPr>
        <p:spPr>
          <a:xfrm>
            <a:off x="5362549" y="1244364"/>
            <a:ext cx="1466901" cy="1911466"/>
          </a:xfrm>
          <a:custGeom>
            <a:avLst/>
            <a:gdLst>
              <a:gd name="connsiteX0" fmla="*/ 820370 w 1811025"/>
              <a:gd name="connsiteY0" fmla="*/ 1647757 h 2359880"/>
              <a:gd name="connsiteX1" fmla="*/ 848030 w 1811025"/>
              <a:gd name="connsiteY1" fmla="*/ 1651596 h 2359880"/>
              <a:gd name="connsiteX2" fmla="*/ 896560 w 1811025"/>
              <a:gd name="connsiteY2" fmla="*/ 1704749 h 2359880"/>
              <a:gd name="connsiteX3" fmla="*/ 934307 w 1811025"/>
              <a:gd name="connsiteY3" fmla="*/ 1746347 h 2359880"/>
              <a:gd name="connsiteX4" fmla="*/ 1008259 w 1811025"/>
              <a:gd name="connsiteY4" fmla="*/ 1770998 h 2359880"/>
              <a:gd name="connsiteX5" fmla="*/ 1075278 w 1811025"/>
              <a:gd name="connsiteY5" fmla="*/ 1797959 h 2359880"/>
              <a:gd name="connsiteX6" fmla="*/ 1099929 w 1811025"/>
              <a:gd name="connsiteY6" fmla="*/ 1884236 h 2359880"/>
              <a:gd name="connsiteX7" fmla="*/ 1050627 w 1811025"/>
              <a:gd name="connsiteY7" fmla="*/ 2005949 h 2359880"/>
              <a:gd name="connsiteX8" fmla="*/ 911197 w 1811025"/>
              <a:gd name="connsiteY8" fmla="*/ 2120728 h 2359880"/>
              <a:gd name="connsiteX9" fmla="*/ 814905 w 1811025"/>
              <a:gd name="connsiteY9" fmla="*/ 2084523 h 2359880"/>
              <a:gd name="connsiteX10" fmla="*/ 767915 w 1811025"/>
              <a:gd name="connsiteY10" fmla="*/ 2015963 h 2359880"/>
              <a:gd name="connsiteX11" fmla="*/ 697815 w 1811025"/>
              <a:gd name="connsiteY11" fmla="*/ 2010571 h 2359880"/>
              <a:gd name="connsiteX12" fmla="*/ 661609 w 1811025"/>
              <a:gd name="connsiteY12" fmla="*/ 2037532 h 2359880"/>
              <a:gd name="connsiteX13" fmla="*/ 595361 w 1811025"/>
              <a:gd name="connsiteY13" fmla="*/ 1982069 h 2359880"/>
              <a:gd name="connsiteX14" fmla="*/ 609996 w 1811025"/>
              <a:gd name="connsiteY14" fmla="*/ 1951256 h 2359880"/>
              <a:gd name="connsiteX15" fmla="*/ 765604 w 1811025"/>
              <a:gd name="connsiteY15" fmla="*/ 1876533 h 2359880"/>
              <a:gd name="connsiteX16" fmla="*/ 854193 w 1811025"/>
              <a:gd name="connsiteY16" fmla="*/ 1922753 h 2359880"/>
              <a:gd name="connsiteX17" fmla="*/ 885006 w 1811025"/>
              <a:gd name="connsiteY17" fmla="*/ 1922753 h 2359880"/>
              <a:gd name="connsiteX18" fmla="*/ 887317 w 1811025"/>
              <a:gd name="connsiteY18" fmla="*/ 1846490 h 2359880"/>
              <a:gd name="connsiteX19" fmla="*/ 823379 w 1811025"/>
              <a:gd name="connsiteY19" fmla="*/ 1777930 h 2359880"/>
              <a:gd name="connsiteX20" fmla="*/ 783322 w 1811025"/>
              <a:gd name="connsiteY20" fmla="*/ 1703978 h 2359880"/>
              <a:gd name="connsiteX21" fmla="*/ 820370 w 1811025"/>
              <a:gd name="connsiteY21" fmla="*/ 1647757 h 2359880"/>
              <a:gd name="connsiteX22" fmla="*/ 1042921 w 1811025"/>
              <a:gd name="connsiteY22" fmla="*/ 1532964 h 2359880"/>
              <a:gd name="connsiteX23" fmla="*/ 1144606 w 1811025"/>
              <a:gd name="connsiteY23" fmla="*/ 1643121 h 2359880"/>
              <a:gd name="connsiteX24" fmla="*/ 1054477 w 1811025"/>
              <a:gd name="connsiteY24" fmla="*/ 1742493 h 2359880"/>
              <a:gd name="connsiteX25" fmla="*/ 942008 w 1811025"/>
              <a:gd name="connsiteY25" fmla="*/ 1631566 h 2359880"/>
              <a:gd name="connsiteX26" fmla="*/ 1042921 w 1811025"/>
              <a:gd name="connsiteY26" fmla="*/ 1532964 h 2359880"/>
              <a:gd name="connsiteX27" fmla="*/ 893478 w 1811025"/>
              <a:gd name="connsiteY27" fmla="*/ 1457470 h 2359880"/>
              <a:gd name="connsiteX28" fmla="*/ 510623 w 1811025"/>
              <a:gd name="connsiteY28" fmla="*/ 1840326 h 2359880"/>
              <a:gd name="connsiteX29" fmla="*/ 894248 w 1811025"/>
              <a:gd name="connsiteY29" fmla="*/ 2223180 h 2359880"/>
              <a:gd name="connsiteX30" fmla="*/ 1277104 w 1811025"/>
              <a:gd name="connsiteY30" fmla="*/ 1840326 h 2359880"/>
              <a:gd name="connsiteX31" fmla="*/ 893478 w 1811025"/>
              <a:gd name="connsiteY31" fmla="*/ 1457470 h 2359880"/>
              <a:gd name="connsiteX32" fmla="*/ 667000 w 1811025"/>
              <a:gd name="connsiteY32" fmla="*/ 663257 h 2359880"/>
              <a:gd name="connsiteX33" fmla="*/ 1085291 w 1811025"/>
              <a:gd name="connsiteY33" fmla="*/ 664028 h 2359880"/>
              <a:gd name="connsiteX34" fmla="*/ 1112253 w 1811025"/>
              <a:gd name="connsiteY34" fmla="*/ 665568 h 2359880"/>
              <a:gd name="connsiteX35" fmla="*/ 1401898 w 1811025"/>
              <a:gd name="connsiteY35" fmla="*/ 730276 h 2359880"/>
              <a:gd name="connsiteX36" fmla="*/ 1493568 w 1811025"/>
              <a:gd name="connsiteY36" fmla="*/ 821945 h 2359880"/>
              <a:gd name="connsiteX37" fmla="*/ 1604496 w 1811025"/>
              <a:gd name="connsiteY37" fmla="*/ 1091562 h 2359880"/>
              <a:gd name="connsiteX38" fmla="*/ 1607577 w 1811025"/>
              <a:gd name="connsiteY38" fmla="*/ 1110050 h 2359880"/>
              <a:gd name="connsiteX39" fmla="*/ 1726208 w 1811025"/>
              <a:gd name="connsiteY39" fmla="*/ 1542207 h 2359880"/>
              <a:gd name="connsiteX40" fmla="*/ 1731600 w 1811025"/>
              <a:gd name="connsiteY40" fmla="*/ 1559924 h 2359880"/>
              <a:gd name="connsiteX41" fmla="*/ 1731600 w 1811025"/>
              <a:gd name="connsiteY41" fmla="*/ 1560695 h 2359880"/>
              <a:gd name="connsiteX42" fmla="*/ 1808634 w 1811025"/>
              <a:gd name="connsiteY42" fmla="*/ 1815675 h 2359880"/>
              <a:gd name="connsiteX43" fmla="*/ 1726979 w 1811025"/>
              <a:gd name="connsiteY43" fmla="*/ 1953564 h 2359880"/>
              <a:gd name="connsiteX44" fmla="*/ 1563668 w 1811025"/>
              <a:gd name="connsiteY44" fmla="*/ 1878842 h 2359880"/>
              <a:gd name="connsiteX45" fmla="*/ 1515137 w 1811025"/>
              <a:gd name="connsiteY45" fmla="*/ 1714761 h 2359880"/>
              <a:gd name="connsiteX46" fmla="*/ 1386492 w 1811025"/>
              <a:gd name="connsiteY46" fmla="*/ 1231762 h 2359880"/>
              <a:gd name="connsiteX47" fmla="*/ 1364922 w 1811025"/>
              <a:gd name="connsiteY47" fmla="*/ 1157040 h 2359880"/>
              <a:gd name="connsiteX48" fmla="*/ 1333338 w 1811025"/>
              <a:gd name="connsiteY48" fmla="*/ 1107739 h 2359880"/>
              <a:gd name="connsiteX49" fmla="*/ 1287119 w 1811025"/>
              <a:gd name="connsiteY49" fmla="*/ 1079237 h 2359880"/>
              <a:gd name="connsiteX50" fmla="*/ 1239358 w 1811025"/>
              <a:gd name="connsiteY50" fmla="*/ 1124687 h 2359880"/>
              <a:gd name="connsiteX51" fmla="*/ 1241669 w 1811025"/>
              <a:gd name="connsiteY51" fmla="*/ 1150878 h 2359880"/>
              <a:gd name="connsiteX52" fmla="*/ 1243979 w 1811025"/>
              <a:gd name="connsiteY52" fmla="*/ 1158581 h 2359880"/>
              <a:gd name="connsiteX53" fmla="*/ 1349515 w 1811025"/>
              <a:gd name="connsiteY53" fmla="*/ 1537584 h 2359880"/>
              <a:gd name="connsiteX54" fmla="*/ 1446577 w 1811025"/>
              <a:gd name="connsiteY54" fmla="*/ 1864976 h 2359880"/>
              <a:gd name="connsiteX55" fmla="*/ 1483553 w 1811025"/>
              <a:gd name="connsiteY55" fmla="*/ 1999014 h 2359880"/>
              <a:gd name="connsiteX56" fmla="*/ 1575993 w 1811025"/>
              <a:gd name="connsiteY56" fmla="*/ 2320243 h 2359880"/>
              <a:gd name="connsiteX57" fmla="*/ 1555965 w 1811025"/>
              <a:gd name="connsiteY57" fmla="*/ 2350286 h 2359880"/>
              <a:gd name="connsiteX58" fmla="*/ 1404209 w 1811025"/>
              <a:gd name="connsiteY58" fmla="*/ 2358759 h 2359880"/>
              <a:gd name="connsiteX59" fmla="*/ 1300214 w 1811025"/>
              <a:gd name="connsiteY59" fmla="*/ 2354137 h 2359880"/>
              <a:gd name="connsiteX60" fmla="*/ 1280186 w 1811025"/>
              <a:gd name="connsiteY60" fmla="*/ 2354907 h 2359880"/>
              <a:gd name="connsiteX61" fmla="*/ 1267090 w 1811025"/>
              <a:gd name="connsiteY61" fmla="*/ 2357989 h 2359880"/>
              <a:gd name="connsiteX62" fmla="*/ 1256305 w 1811025"/>
              <a:gd name="connsiteY62" fmla="*/ 2359529 h 2359880"/>
              <a:gd name="connsiteX63" fmla="*/ 828770 w 1811025"/>
              <a:gd name="connsiteY63" fmla="*/ 2359529 h 2359880"/>
              <a:gd name="connsiteX64" fmla="*/ 432049 w 1811025"/>
              <a:gd name="connsiteY64" fmla="*/ 2358759 h 2359880"/>
              <a:gd name="connsiteX65" fmla="*/ 408169 w 1811025"/>
              <a:gd name="connsiteY65" fmla="*/ 2354907 h 2359880"/>
              <a:gd name="connsiteX66" fmla="*/ 247939 w 1811025"/>
              <a:gd name="connsiteY66" fmla="*/ 2353367 h 2359880"/>
              <a:gd name="connsiteX67" fmla="*/ 230221 w 1811025"/>
              <a:gd name="connsiteY67" fmla="*/ 2323324 h 2359880"/>
              <a:gd name="connsiteX68" fmla="*/ 285686 w 1811025"/>
              <a:gd name="connsiteY68" fmla="*/ 2136903 h 2359880"/>
              <a:gd name="connsiteX69" fmla="*/ 331135 w 1811025"/>
              <a:gd name="connsiteY69" fmla="*/ 1984377 h 2359880"/>
              <a:gd name="connsiteX70" fmla="*/ 332676 w 1811025"/>
              <a:gd name="connsiteY70" fmla="*/ 1978215 h 2359880"/>
              <a:gd name="connsiteX71" fmla="*/ 401236 w 1811025"/>
              <a:gd name="connsiteY71" fmla="*/ 1722464 h 2359880"/>
              <a:gd name="connsiteX72" fmla="*/ 520637 w 1811025"/>
              <a:gd name="connsiteY72" fmla="*/ 1308026 h 2359880"/>
              <a:gd name="connsiteX73" fmla="*/ 529881 w 1811025"/>
              <a:gd name="connsiteY73" fmla="*/ 1280294 h 2359880"/>
              <a:gd name="connsiteX74" fmla="*/ 563776 w 1811025"/>
              <a:gd name="connsiteY74" fmla="*/ 1157040 h 2359880"/>
              <a:gd name="connsiteX75" fmla="*/ 555302 w 1811025"/>
              <a:gd name="connsiteY75" fmla="*/ 1098495 h 2359880"/>
              <a:gd name="connsiteX76" fmla="*/ 494445 w 1811025"/>
              <a:gd name="connsiteY76" fmla="*/ 1110821 h 2359880"/>
              <a:gd name="connsiteX77" fmla="*/ 447455 w 1811025"/>
              <a:gd name="connsiteY77" fmla="*/ 1186313 h 2359880"/>
              <a:gd name="connsiteX78" fmla="*/ 354245 w 1811025"/>
              <a:gd name="connsiteY78" fmla="*/ 1495986 h 2359880"/>
              <a:gd name="connsiteX79" fmla="*/ 284915 w 1811025"/>
              <a:gd name="connsiteY79" fmla="*/ 1757129 h 2359880"/>
              <a:gd name="connsiteX80" fmla="*/ 264116 w 1811025"/>
              <a:gd name="connsiteY80" fmla="*/ 1842636 h 2359880"/>
              <a:gd name="connsiteX81" fmla="*/ 63059 w 1811025"/>
              <a:gd name="connsiteY81" fmla="*/ 1948942 h 2359880"/>
              <a:gd name="connsiteX82" fmla="*/ 1432 w 1811025"/>
              <a:gd name="connsiteY82" fmla="*/ 1858813 h 2359880"/>
              <a:gd name="connsiteX83" fmla="*/ 28394 w 1811025"/>
              <a:gd name="connsiteY83" fmla="*/ 1727087 h 2359880"/>
              <a:gd name="connsiteX84" fmla="*/ 167824 w 1811025"/>
              <a:gd name="connsiteY84" fmla="*/ 1238695 h 2359880"/>
              <a:gd name="connsiteX85" fmla="*/ 177069 w 1811025"/>
              <a:gd name="connsiteY85" fmla="*/ 1201720 h 2359880"/>
              <a:gd name="connsiteX86" fmla="*/ 290307 w 1811025"/>
              <a:gd name="connsiteY86" fmla="*/ 873558 h 2359880"/>
              <a:gd name="connsiteX87" fmla="*/ 549910 w 1811025"/>
              <a:gd name="connsiteY87" fmla="*/ 675582 h 2359880"/>
              <a:gd name="connsiteX88" fmla="*/ 667000 w 1811025"/>
              <a:gd name="connsiteY88" fmla="*/ 663257 h 2359880"/>
              <a:gd name="connsiteX89" fmla="*/ 906576 w 1811025"/>
              <a:gd name="connsiteY89" fmla="*/ 0 h 2359880"/>
              <a:gd name="connsiteX90" fmla="*/ 1202383 w 1811025"/>
              <a:gd name="connsiteY90" fmla="*/ 295807 h 2359880"/>
              <a:gd name="connsiteX91" fmla="*/ 906576 w 1811025"/>
              <a:gd name="connsiteY91" fmla="*/ 591615 h 2359880"/>
              <a:gd name="connsiteX92" fmla="*/ 610768 w 1811025"/>
              <a:gd name="connsiteY92" fmla="*/ 295807 h 2359880"/>
              <a:gd name="connsiteX93" fmla="*/ 906576 w 1811025"/>
              <a:gd name="connsiteY93" fmla="*/ 0 h 2359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811025" h="2359880">
                <a:moveTo>
                  <a:pt x="820370" y="1647757"/>
                </a:moveTo>
                <a:cubicBezTo>
                  <a:pt x="828820" y="1646781"/>
                  <a:pt x="838208" y="1647937"/>
                  <a:pt x="848030" y="1651596"/>
                </a:cubicBezTo>
                <a:cubicBezTo>
                  <a:pt x="872680" y="1660840"/>
                  <a:pt x="890398" y="1679328"/>
                  <a:pt x="896560" y="1704749"/>
                </a:cubicBezTo>
                <a:cubicBezTo>
                  <a:pt x="901953" y="1727088"/>
                  <a:pt x="915819" y="1737873"/>
                  <a:pt x="934307" y="1746347"/>
                </a:cubicBezTo>
                <a:cubicBezTo>
                  <a:pt x="958187" y="1757132"/>
                  <a:pt x="983609" y="1764065"/>
                  <a:pt x="1008259" y="1770998"/>
                </a:cubicBezTo>
                <a:cubicBezTo>
                  <a:pt x="1031369" y="1777930"/>
                  <a:pt x="1055250" y="1784093"/>
                  <a:pt x="1075278" y="1797959"/>
                </a:cubicBezTo>
                <a:cubicBezTo>
                  <a:pt x="1103010" y="1817217"/>
                  <a:pt x="1115335" y="1856504"/>
                  <a:pt x="1099929" y="1884236"/>
                </a:cubicBezTo>
                <a:cubicBezTo>
                  <a:pt x="1078360" y="1922753"/>
                  <a:pt x="1063723" y="1964351"/>
                  <a:pt x="1050627" y="2005949"/>
                </a:cubicBezTo>
                <a:cubicBezTo>
                  <a:pt x="1028288" y="2074508"/>
                  <a:pt x="975905" y="2106862"/>
                  <a:pt x="911197" y="2120728"/>
                </a:cubicBezTo>
                <a:cubicBezTo>
                  <a:pt x="874221" y="2128432"/>
                  <a:pt x="841097" y="2112254"/>
                  <a:pt x="814905" y="2084523"/>
                </a:cubicBezTo>
                <a:cubicBezTo>
                  <a:pt x="795647" y="2063724"/>
                  <a:pt x="784092" y="2038303"/>
                  <a:pt x="767915" y="2015963"/>
                </a:cubicBezTo>
                <a:cubicBezTo>
                  <a:pt x="744035" y="1984380"/>
                  <a:pt x="725546" y="1982839"/>
                  <a:pt x="697815" y="2010571"/>
                </a:cubicBezTo>
                <a:cubicBezTo>
                  <a:pt x="687030" y="2021355"/>
                  <a:pt x="676245" y="2032140"/>
                  <a:pt x="661609" y="2037532"/>
                </a:cubicBezTo>
                <a:cubicBezTo>
                  <a:pt x="619241" y="2052939"/>
                  <a:pt x="587657" y="2026748"/>
                  <a:pt x="595361" y="1982069"/>
                </a:cubicBezTo>
                <a:cubicBezTo>
                  <a:pt x="597671" y="1970514"/>
                  <a:pt x="600752" y="1957418"/>
                  <a:pt x="609996" y="1951256"/>
                </a:cubicBezTo>
                <a:cubicBezTo>
                  <a:pt x="656987" y="1919672"/>
                  <a:pt x="698585" y="1875763"/>
                  <a:pt x="765604" y="1876533"/>
                </a:cubicBezTo>
                <a:cubicBezTo>
                  <a:pt x="801039" y="1875763"/>
                  <a:pt x="831852" y="1891940"/>
                  <a:pt x="854193" y="1922753"/>
                </a:cubicBezTo>
                <a:cubicBezTo>
                  <a:pt x="865747" y="1938930"/>
                  <a:pt x="874221" y="1935078"/>
                  <a:pt x="885006" y="1922753"/>
                </a:cubicBezTo>
                <a:cubicBezTo>
                  <a:pt x="904264" y="1899643"/>
                  <a:pt x="905805" y="1873451"/>
                  <a:pt x="887317" y="1846490"/>
                </a:cubicBezTo>
                <a:cubicBezTo>
                  <a:pt x="869599" y="1820299"/>
                  <a:pt x="845718" y="1800270"/>
                  <a:pt x="823379" y="1777930"/>
                </a:cubicBezTo>
                <a:cubicBezTo>
                  <a:pt x="802580" y="1757132"/>
                  <a:pt x="787944" y="1733252"/>
                  <a:pt x="783322" y="1703978"/>
                </a:cubicBezTo>
                <a:cubicBezTo>
                  <a:pt x="778122" y="1672780"/>
                  <a:pt x="795021" y="1650681"/>
                  <a:pt x="820370" y="1647757"/>
                </a:cubicBezTo>
                <a:close/>
                <a:moveTo>
                  <a:pt x="1042921" y="1532964"/>
                </a:moveTo>
                <a:cubicBezTo>
                  <a:pt x="1102238" y="1532964"/>
                  <a:pt x="1145376" y="1579183"/>
                  <a:pt x="1144606" y="1643121"/>
                </a:cubicBezTo>
                <a:cubicBezTo>
                  <a:pt x="1144606" y="1701666"/>
                  <a:pt x="1106860" y="1742493"/>
                  <a:pt x="1054477" y="1742493"/>
                </a:cubicBezTo>
                <a:cubicBezTo>
                  <a:pt x="989769" y="1742493"/>
                  <a:pt x="942779" y="1695503"/>
                  <a:pt x="942008" y="1631566"/>
                </a:cubicBezTo>
                <a:cubicBezTo>
                  <a:pt x="942008" y="1569169"/>
                  <a:pt x="978213" y="1533734"/>
                  <a:pt x="1042921" y="1532964"/>
                </a:cubicBezTo>
                <a:close/>
                <a:moveTo>
                  <a:pt x="893478" y="1457470"/>
                </a:moveTo>
                <a:cubicBezTo>
                  <a:pt x="682407" y="1457470"/>
                  <a:pt x="510623" y="1628484"/>
                  <a:pt x="510623" y="1840326"/>
                </a:cubicBezTo>
                <a:cubicBezTo>
                  <a:pt x="510623" y="2052166"/>
                  <a:pt x="683177" y="2223180"/>
                  <a:pt x="894248" y="2223180"/>
                </a:cubicBezTo>
                <a:cubicBezTo>
                  <a:pt x="1105320" y="2223180"/>
                  <a:pt x="1277104" y="2052166"/>
                  <a:pt x="1277104" y="1840326"/>
                </a:cubicBezTo>
                <a:cubicBezTo>
                  <a:pt x="1277104" y="1628484"/>
                  <a:pt x="1104549" y="1457470"/>
                  <a:pt x="893478" y="1457470"/>
                </a:cubicBezTo>
                <a:close/>
                <a:moveTo>
                  <a:pt x="667000" y="663257"/>
                </a:moveTo>
                <a:cubicBezTo>
                  <a:pt x="806431" y="663257"/>
                  <a:pt x="945861" y="664028"/>
                  <a:pt x="1085291" y="664028"/>
                </a:cubicBezTo>
                <a:cubicBezTo>
                  <a:pt x="1094535" y="664028"/>
                  <a:pt x="1103009" y="664798"/>
                  <a:pt x="1112253" y="665568"/>
                </a:cubicBezTo>
                <a:cubicBezTo>
                  <a:pt x="1213936" y="665568"/>
                  <a:pt x="1312539" y="674812"/>
                  <a:pt x="1401898" y="730276"/>
                </a:cubicBezTo>
                <a:cubicBezTo>
                  <a:pt x="1441184" y="752616"/>
                  <a:pt x="1472768" y="782659"/>
                  <a:pt x="1493568" y="821945"/>
                </a:cubicBezTo>
                <a:cubicBezTo>
                  <a:pt x="1539018" y="908223"/>
                  <a:pt x="1579845" y="996811"/>
                  <a:pt x="1604496" y="1091562"/>
                </a:cubicBezTo>
                <a:cubicBezTo>
                  <a:pt x="1606036" y="1097725"/>
                  <a:pt x="1606807" y="1103888"/>
                  <a:pt x="1607577" y="1110050"/>
                </a:cubicBezTo>
                <a:cubicBezTo>
                  <a:pt x="1646093" y="1254103"/>
                  <a:pt x="1695395" y="1395843"/>
                  <a:pt x="1726208" y="1542207"/>
                </a:cubicBezTo>
                <a:cubicBezTo>
                  <a:pt x="1727748" y="1548369"/>
                  <a:pt x="1730060" y="1553762"/>
                  <a:pt x="1731600" y="1559924"/>
                </a:cubicBezTo>
                <a:cubicBezTo>
                  <a:pt x="1731600" y="1559924"/>
                  <a:pt x="1731600" y="1560695"/>
                  <a:pt x="1731600" y="1560695"/>
                </a:cubicBezTo>
                <a:cubicBezTo>
                  <a:pt x="1763955" y="1643890"/>
                  <a:pt x="1795538" y="1727087"/>
                  <a:pt x="1808634" y="1815675"/>
                </a:cubicBezTo>
                <a:cubicBezTo>
                  <a:pt x="1819418" y="1889626"/>
                  <a:pt x="1793998" y="1936617"/>
                  <a:pt x="1726979" y="1953564"/>
                </a:cubicBezTo>
                <a:cubicBezTo>
                  <a:pt x="1654567" y="1973592"/>
                  <a:pt x="1589089" y="1944320"/>
                  <a:pt x="1563668" y="1878842"/>
                </a:cubicBezTo>
                <a:cubicBezTo>
                  <a:pt x="1542869" y="1825689"/>
                  <a:pt x="1527462" y="1770225"/>
                  <a:pt x="1515137" y="1714761"/>
                </a:cubicBezTo>
                <a:cubicBezTo>
                  <a:pt x="1472768" y="1553762"/>
                  <a:pt x="1421926" y="1395073"/>
                  <a:pt x="1386492" y="1231762"/>
                </a:cubicBezTo>
                <a:cubicBezTo>
                  <a:pt x="1381099" y="1205571"/>
                  <a:pt x="1371855" y="1181691"/>
                  <a:pt x="1364922" y="1157040"/>
                </a:cubicBezTo>
                <a:cubicBezTo>
                  <a:pt x="1354137" y="1140093"/>
                  <a:pt x="1346434" y="1122375"/>
                  <a:pt x="1333338" y="1107739"/>
                </a:cubicBezTo>
                <a:cubicBezTo>
                  <a:pt x="1321013" y="1093873"/>
                  <a:pt x="1306377" y="1082318"/>
                  <a:pt x="1287119" y="1079237"/>
                </a:cubicBezTo>
                <a:cubicBezTo>
                  <a:pt x="1250912" y="1073074"/>
                  <a:pt x="1234736" y="1088481"/>
                  <a:pt x="1239358" y="1124687"/>
                </a:cubicBezTo>
                <a:cubicBezTo>
                  <a:pt x="1240128" y="1133160"/>
                  <a:pt x="1240898" y="1142404"/>
                  <a:pt x="1241669" y="1150878"/>
                </a:cubicBezTo>
                <a:cubicBezTo>
                  <a:pt x="1243210" y="1153959"/>
                  <a:pt x="1243979" y="1156270"/>
                  <a:pt x="1243979" y="1158581"/>
                </a:cubicBezTo>
                <a:cubicBezTo>
                  <a:pt x="1280956" y="1284916"/>
                  <a:pt x="1320243" y="1409709"/>
                  <a:pt x="1349515" y="1537584"/>
                </a:cubicBezTo>
                <a:cubicBezTo>
                  <a:pt x="1385721" y="1646201"/>
                  <a:pt x="1425778" y="1752507"/>
                  <a:pt x="1446577" y="1864976"/>
                </a:cubicBezTo>
                <a:cubicBezTo>
                  <a:pt x="1458902" y="1909655"/>
                  <a:pt x="1471228" y="1954334"/>
                  <a:pt x="1483553" y="1999014"/>
                </a:cubicBezTo>
                <a:cubicBezTo>
                  <a:pt x="1514367" y="2106090"/>
                  <a:pt x="1544409" y="2213166"/>
                  <a:pt x="1575993" y="2320243"/>
                </a:cubicBezTo>
                <a:cubicBezTo>
                  <a:pt x="1582156" y="2340271"/>
                  <a:pt x="1571371" y="2346434"/>
                  <a:pt x="1555965" y="2350286"/>
                </a:cubicBezTo>
                <a:cubicBezTo>
                  <a:pt x="1505893" y="2363381"/>
                  <a:pt x="1455051" y="2359529"/>
                  <a:pt x="1404209" y="2358759"/>
                </a:cubicBezTo>
                <a:cubicBezTo>
                  <a:pt x="1369544" y="2357989"/>
                  <a:pt x="1334879" y="2355677"/>
                  <a:pt x="1300214" y="2354137"/>
                </a:cubicBezTo>
                <a:cubicBezTo>
                  <a:pt x="1293281" y="2354137"/>
                  <a:pt x="1287119" y="2354907"/>
                  <a:pt x="1280186" y="2354907"/>
                </a:cubicBezTo>
                <a:cubicBezTo>
                  <a:pt x="1275563" y="2357219"/>
                  <a:pt x="1271712" y="2357989"/>
                  <a:pt x="1267090" y="2357989"/>
                </a:cubicBezTo>
                <a:cubicBezTo>
                  <a:pt x="1263238" y="2358759"/>
                  <a:pt x="1260157" y="2359529"/>
                  <a:pt x="1256305" y="2359529"/>
                </a:cubicBezTo>
                <a:cubicBezTo>
                  <a:pt x="1113794" y="2359529"/>
                  <a:pt x="971281" y="2359529"/>
                  <a:pt x="828770" y="2359529"/>
                </a:cubicBezTo>
                <a:cubicBezTo>
                  <a:pt x="696273" y="2358759"/>
                  <a:pt x="564546" y="2358759"/>
                  <a:pt x="432049" y="2358759"/>
                </a:cubicBezTo>
                <a:cubicBezTo>
                  <a:pt x="424345" y="2358759"/>
                  <a:pt x="415871" y="2356448"/>
                  <a:pt x="408169" y="2354907"/>
                </a:cubicBezTo>
                <a:cubicBezTo>
                  <a:pt x="355015" y="2354907"/>
                  <a:pt x="301092" y="2354907"/>
                  <a:pt x="247939" y="2353367"/>
                </a:cubicBezTo>
                <a:cubicBezTo>
                  <a:pt x="220207" y="2353367"/>
                  <a:pt x="217126" y="2347974"/>
                  <a:pt x="230221" y="2323324"/>
                </a:cubicBezTo>
                <a:cubicBezTo>
                  <a:pt x="260264" y="2264779"/>
                  <a:pt x="271049" y="2200071"/>
                  <a:pt x="285686" y="2136903"/>
                </a:cubicBezTo>
                <a:cubicBezTo>
                  <a:pt x="297240" y="2085291"/>
                  <a:pt x="315729" y="2035219"/>
                  <a:pt x="331135" y="1984377"/>
                </a:cubicBezTo>
                <a:cubicBezTo>
                  <a:pt x="331135" y="1982067"/>
                  <a:pt x="331905" y="1980525"/>
                  <a:pt x="332676" y="1978215"/>
                </a:cubicBezTo>
                <a:cubicBezTo>
                  <a:pt x="351163" y="1891937"/>
                  <a:pt x="372733" y="1806431"/>
                  <a:pt x="401236" y="1722464"/>
                </a:cubicBezTo>
                <a:cubicBezTo>
                  <a:pt x="446685" y="1586115"/>
                  <a:pt x="482120" y="1446685"/>
                  <a:pt x="520637" y="1308026"/>
                </a:cubicBezTo>
                <a:cubicBezTo>
                  <a:pt x="522948" y="1298782"/>
                  <a:pt x="526800" y="1289537"/>
                  <a:pt x="529881" y="1280294"/>
                </a:cubicBezTo>
                <a:cubicBezTo>
                  <a:pt x="541436" y="1239466"/>
                  <a:pt x="552991" y="1198638"/>
                  <a:pt x="563776" y="1157040"/>
                </a:cubicBezTo>
                <a:cubicBezTo>
                  <a:pt x="569938" y="1136241"/>
                  <a:pt x="577642" y="1113131"/>
                  <a:pt x="555302" y="1098495"/>
                </a:cubicBezTo>
                <a:cubicBezTo>
                  <a:pt x="533733" y="1084629"/>
                  <a:pt x="512934" y="1096955"/>
                  <a:pt x="494445" y="1110821"/>
                </a:cubicBezTo>
                <a:cubicBezTo>
                  <a:pt x="469795" y="1130079"/>
                  <a:pt x="456699" y="1156270"/>
                  <a:pt x="447455" y="1186313"/>
                </a:cubicBezTo>
                <a:cubicBezTo>
                  <a:pt x="416642" y="1289537"/>
                  <a:pt x="385058" y="1392762"/>
                  <a:pt x="354245" y="1495986"/>
                </a:cubicBezTo>
                <a:cubicBezTo>
                  <a:pt x="334986" y="1583805"/>
                  <a:pt x="308025" y="1670081"/>
                  <a:pt x="284915" y="1757129"/>
                </a:cubicBezTo>
                <a:cubicBezTo>
                  <a:pt x="277212" y="1785632"/>
                  <a:pt x="269508" y="1813363"/>
                  <a:pt x="264116" y="1842636"/>
                </a:cubicBezTo>
                <a:cubicBezTo>
                  <a:pt x="245628" y="1937387"/>
                  <a:pt x="151647" y="1986689"/>
                  <a:pt x="63059" y="1948942"/>
                </a:cubicBezTo>
                <a:cubicBezTo>
                  <a:pt x="23773" y="1931995"/>
                  <a:pt x="6055" y="1899641"/>
                  <a:pt x="1432" y="1858813"/>
                </a:cubicBezTo>
                <a:cubicBezTo>
                  <a:pt x="-3960" y="1811823"/>
                  <a:pt x="6055" y="1767914"/>
                  <a:pt x="28394" y="1727087"/>
                </a:cubicBezTo>
                <a:cubicBezTo>
                  <a:pt x="83088" y="1566857"/>
                  <a:pt x="115442" y="1399695"/>
                  <a:pt x="167824" y="1238695"/>
                </a:cubicBezTo>
                <a:cubicBezTo>
                  <a:pt x="168595" y="1224059"/>
                  <a:pt x="172447" y="1212504"/>
                  <a:pt x="177069" y="1201720"/>
                </a:cubicBezTo>
                <a:cubicBezTo>
                  <a:pt x="206341" y="1090022"/>
                  <a:pt x="241777" y="979864"/>
                  <a:pt x="290307" y="873558"/>
                </a:cubicBezTo>
                <a:cubicBezTo>
                  <a:pt x="341920" y="759549"/>
                  <a:pt x="432049" y="700233"/>
                  <a:pt x="549910" y="675582"/>
                </a:cubicBezTo>
                <a:cubicBezTo>
                  <a:pt x="588426" y="667109"/>
                  <a:pt x="627713" y="663257"/>
                  <a:pt x="667000" y="663257"/>
                </a:cubicBezTo>
                <a:close/>
                <a:moveTo>
                  <a:pt x="906576" y="0"/>
                </a:moveTo>
                <a:cubicBezTo>
                  <a:pt x="1069946" y="0"/>
                  <a:pt x="1202383" y="132438"/>
                  <a:pt x="1202383" y="295807"/>
                </a:cubicBezTo>
                <a:cubicBezTo>
                  <a:pt x="1202383" y="459178"/>
                  <a:pt x="1069946" y="591615"/>
                  <a:pt x="906576" y="591615"/>
                </a:cubicBezTo>
                <a:cubicBezTo>
                  <a:pt x="743206" y="591615"/>
                  <a:pt x="610768" y="459178"/>
                  <a:pt x="610768" y="295807"/>
                </a:cubicBezTo>
                <a:cubicBezTo>
                  <a:pt x="610768" y="132438"/>
                  <a:pt x="743206" y="0"/>
                  <a:pt x="906576" y="0"/>
                </a:cubicBezTo>
                <a:close/>
              </a:path>
            </a:pathLst>
          </a:custGeom>
          <a:solidFill>
            <a:schemeClr val="accent2"/>
          </a:solidFill>
          <a:ln w="8077" cap="flat">
            <a:noFill/>
            <a:prstDash val="solid"/>
            <a:miter/>
          </a:ln>
        </p:spPr>
        <p:txBody>
          <a:bodyPr wrap="square" rtlCol="0" anchor="ctr">
            <a:noAutofit/>
          </a:bodyPr>
          <a:lstStyle/>
          <a:p>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9256ABF3-30E5-40FD-88E3-61206C05334A}"/>
              </a:ext>
            </a:extLst>
          </p:cNvPr>
          <p:cNvSpPr/>
          <p:nvPr/>
        </p:nvSpPr>
        <p:spPr>
          <a:xfrm>
            <a:off x="8807973" y="1498111"/>
            <a:ext cx="1235163" cy="1629643"/>
          </a:xfrm>
          <a:custGeom>
            <a:avLst/>
            <a:gdLst>
              <a:gd name="connsiteX0" fmla="*/ 261466 w 741632"/>
              <a:gd name="connsiteY0" fmla="*/ 746825 h 978491"/>
              <a:gd name="connsiteX1" fmla="*/ 207376 w 741632"/>
              <a:gd name="connsiteY1" fmla="*/ 747021 h 978491"/>
              <a:gd name="connsiteX2" fmla="*/ 207376 w 741632"/>
              <a:gd name="connsiteY2" fmla="*/ 786465 h 978491"/>
              <a:gd name="connsiteX3" fmla="*/ 168322 w 741632"/>
              <a:gd name="connsiteY3" fmla="*/ 786465 h 978491"/>
              <a:gd name="connsiteX4" fmla="*/ 168322 w 741632"/>
              <a:gd name="connsiteY4" fmla="*/ 840164 h 978491"/>
              <a:gd name="connsiteX5" fmla="*/ 207376 w 741632"/>
              <a:gd name="connsiteY5" fmla="*/ 840164 h 978491"/>
              <a:gd name="connsiteX6" fmla="*/ 207376 w 741632"/>
              <a:gd name="connsiteY6" fmla="*/ 879218 h 978491"/>
              <a:gd name="connsiteX7" fmla="*/ 261661 w 741632"/>
              <a:gd name="connsiteY7" fmla="*/ 879218 h 978491"/>
              <a:gd name="connsiteX8" fmla="*/ 261661 w 741632"/>
              <a:gd name="connsiteY8" fmla="*/ 839969 h 978491"/>
              <a:gd name="connsiteX9" fmla="*/ 300715 w 741632"/>
              <a:gd name="connsiteY9" fmla="*/ 839969 h 978491"/>
              <a:gd name="connsiteX10" fmla="*/ 300715 w 741632"/>
              <a:gd name="connsiteY10" fmla="*/ 785879 h 978491"/>
              <a:gd name="connsiteX11" fmla="*/ 261466 w 741632"/>
              <a:gd name="connsiteY11" fmla="*/ 785879 h 978491"/>
              <a:gd name="connsiteX12" fmla="*/ 261466 w 741632"/>
              <a:gd name="connsiteY12" fmla="*/ 746825 h 978491"/>
              <a:gd name="connsiteX13" fmla="*/ 175352 w 741632"/>
              <a:gd name="connsiteY13" fmla="*/ 639037 h 978491"/>
              <a:gd name="connsiteX14" fmla="*/ 151138 w 741632"/>
              <a:gd name="connsiteY14" fmla="*/ 664226 h 978491"/>
              <a:gd name="connsiteX15" fmla="*/ 175938 w 741632"/>
              <a:gd name="connsiteY15" fmla="*/ 688635 h 978491"/>
              <a:gd name="connsiteX16" fmla="*/ 200346 w 741632"/>
              <a:gd name="connsiteY16" fmla="*/ 663445 h 978491"/>
              <a:gd name="connsiteX17" fmla="*/ 175352 w 741632"/>
              <a:gd name="connsiteY17" fmla="*/ 639037 h 978491"/>
              <a:gd name="connsiteX18" fmla="*/ 175547 w 741632"/>
              <a:gd name="connsiteY18" fmla="*/ 624977 h 978491"/>
              <a:gd name="connsiteX19" fmla="*/ 214406 w 741632"/>
              <a:gd name="connsiteY19" fmla="*/ 664031 h 978491"/>
              <a:gd name="connsiteX20" fmla="*/ 175352 w 741632"/>
              <a:gd name="connsiteY20" fmla="*/ 702890 h 978491"/>
              <a:gd name="connsiteX21" fmla="*/ 136884 w 741632"/>
              <a:gd name="connsiteY21" fmla="*/ 664226 h 978491"/>
              <a:gd name="connsiteX22" fmla="*/ 175547 w 741632"/>
              <a:gd name="connsiteY22" fmla="*/ 624977 h 978491"/>
              <a:gd name="connsiteX23" fmla="*/ 499499 w 741632"/>
              <a:gd name="connsiteY23" fmla="*/ 424436 h 978491"/>
              <a:gd name="connsiteX24" fmla="*/ 536404 w 741632"/>
              <a:gd name="connsiteY24" fmla="*/ 424631 h 978491"/>
              <a:gd name="connsiteX25" fmla="*/ 543434 w 741632"/>
              <a:gd name="connsiteY25" fmla="*/ 427365 h 978491"/>
              <a:gd name="connsiteX26" fmla="*/ 629743 w 741632"/>
              <a:gd name="connsiteY26" fmla="*/ 506059 h 978491"/>
              <a:gd name="connsiteX27" fmla="*/ 658252 w 741632"/>
              <a:gd name="connsiteY27" fmla="*/ 621853 h 978491"/>
              <a:gd name="connsiteX28" fmla="*/ 650246 w 741632"/>
              <a:gd name="connsiteY28" fmla="*/ 661883 h 978491"/>
              <a:gd name="connsiteX29" fmla="*/ 535233 w 741632"/>
              <a:gd name="connsiteY29" fmla="*/ 693517 h 978491"/>
              <a:gd name="connsiteX30" fmla="*/ 495007 w 741632"/>
              <a:gd name="connsiteY30" fmla="*/ 753855 h 978491"/>
              <a:gd name="connsiteX31" fmla="*/ 487587 w 741632"/>
              <a:gd name="connsiteY31" fmla="*/ 763033 h 978491"/>
              <a:gd name="connsiteX32" fmla="*/ 474113 w 741632"/>
              <a:gd name="connsiteY32" fmla="*/ 800134 h 978491"/>
              <a:gd name="connsiteX33" fmla="*/ 502818 w 741632"/>
              <a:gd name="connsiteY33" fmla="*/ 809116 h 978491"/>
              <a:gd name="connsiteX34" fmla="*/ 510629 w 741632"/>
              <a:gd name="connsiteY34" fmla="*/ 767719 h 978491"/>
              <a:gd name="connsiteX35" fmla="*/ 508872 w 741632"/>
              <a:gd name="connsiteY35" fmla="*/ 760299 h 978491"/>
              <a:gd name="connsiteX36" fmla="*/ 598695 w 741632"/>
              <a:gd name="connsiteY36" fmla="*/ 672428 h 978491"/>
              <a:gd name="connsiteX37" fmla="*/ 674655 w 741632"/>
              <a:gd name="connsiteY37" fmla="*/ 730032 h 978491"/>
              <a:gd name="connsiteX38" fmla="*/ 630914 w 741632"/>
              <a:gd name="connsiteY38" fmla="*/ 831963 h 978491"/>
              <a:gd name="connsiteX39" fmla="*/ 622518 w 741632"/>
              <a:gd name="connsiteY39" fmla="*/ 833525 h 978491"/>
              <a:gd name="connsiteX40" fmla="*/ 583269 w 741632"/>
              <a:gd name="connsiteY40" fmla="*/ 856371 h 978491"/>
              <a:gd name="connsiteX41" fmla="*/ 601820 w 741632"/>
              <a:gd name="connsiteY41" fmla="*/ 878437 h 978491"/>
              <a:gd name="connsiteX42" fmla="*/ 631696 w 741632"/>
              <a:gd name="connsiteY42" fmla="*/ 855980 h 978491"/>
              <a:gd name="connsiteX43" fmla="*/ 639506 w 741632"/>
              <a:gd name="connsiteY43" fmla="*/ 844264 h 978491"/>
              <a:gd name="connsiteX44" fmla="*/ 689105 w 741632"/>
              <a:gd name="connsiteY44" fmla="*/ 723784 h 978491"/>
              <a:gd name="connsiteX45" fmla="*/ 669968 w 741632"/>
              <a:gd name="connsiteY45" fmla="*/ 677895 h 978491"/>
              <a:gd name="connsiteX46" fmla="*/ 667430 w 741632"/>
              <a:gd name="connsiteY46" fmla="*/ 664227 h 978491"/>
              <a:gd name="connsiteX47" fmla="*/ 669578 w 741632"/>
              <a:gd name="connsiteY47" fmla="*/ 541402 h 978491"/>
              <a:gd name="connsiteX48" fmla="*/ 625838 w 741632"/>
              <a:gd name="connsiteY48" fmla="*/ 474230 h 978491"/>
              <a:gd name="connsiteX49" fmla="*/ 572724 w 741632"/>
              <a:gd name="connsiteY49" fmla="*/ 425022 h 978491"/>
              <a:gd name="connsiteX50" fmla="*/ 670554 w 741632"/>
              <a:gd name="connsiteY50" fmla="*/ 444354 h 978491"/>
              <a:gd name="connsiteX51" fmla="*/ 739679 w 741632"/>
              <a:gd name="connsiteY51" fmla="*/ 544722 h 978491"/>
              <a:gd name="connsiteX52" fmla="*/ 741632 w 741632"/>
              <a:gd name="connsiteY52" fmla="*/ 553118 h 978491"/>
              <a:gd name="connsiteX53" fmla="*/ 741632 w 741632"/>
              <a:gd name="connsiteY53" fmla="*/ 978491 h 978491"/>
              <a:gd name="connsiteX54" fmla="*/ 389996 w 741632"/>
              <a:gd name="connsiteY54" fmla="*/ 978491 h 978491"/>
              <a:gd name="connsiteX55" fmla="*/ 389953 w 741632"/>
              <a:gd name="connsiteY55" fmla="*/ 791542 h 978491"/>
              <a:gd name="connsiteX56" fmla="*/ 398154 w 741632"/>
              <a:gd name="connsiteY56" fmla="*/ 773382 h 978491"/>
              <a:gd name="connsiteX57" fmla="*/ 500670 w 741632"/>
              <a:gd name="connsiteY57" fmla="*/ 682972 h 978491"/>
              <a:gd name="connsiteX58" fmla="*/ 504380 w 741632"/>
              <a:gd name="connsiteY58" fmla="*/ 666375 h 978491"/>
              <a:gd name="connsiteX59" fmla="*/ 485049 w 741632"/>
              <a:gd name="connsiteY59" fmla="*/ 614433 h 978491"/>
              <a:gd name="connsiteX60" fmla="*/ 560227 w 741632"/>
              <a:gd name="connsiteY60" fmla="*/ 591391 h 978491"/>
              <a:gd name="connsiteX61" fmla="*/ 499499 w 741632"/>
              <a:gd name="connsiteY61" fmla="*/ 424436 h 978491"/>
              <a:gd name="connsiteX62" fmla="*/ 447948 w 741632"/>
              <a:gd name="connsiteY62" fmla="*/ 423850 h 978491"/>
              <a:gd name="connsiteX63" fmla="*/ 479582 w 741632"/>
              <a:gd name="connsiteY63" fmla="*/ 446501 h 978491"/>
              <a:gd name="connsiteX64" fmla="*/ 525079 w 741632"/>
              <a:gd name="connsiteY64" fmla="*/ 573622 h 978491"/>
              <a:gd name="connsiteX65" fmla="*/ 449705 w 741632"/>
              <a:gd name="connsiteY65" fmla="*/ 596859 h 978491"/>
              <a:gd name="connsiteX66" fmla="*/ 473138 w 741632"/>
              <a:gd name="connsiteY66" fmla="*/ 659736 h 978491"/>
              <a:gd name="connsiteX67" fmla="*/ 469818 w 741632"/>
              <a:gd name="connsiteY67" fmla="*/ 673795 h 978491"/>
              <a:gd name="connsiteX68" fmla="*/ 376284 w 741632"/>
              <a:gd name="connsiteY68" fmla="*/ 756589 h 978491"/>
              <a:gd name="connsiteX69" fmla="*/ 326686 w 741632"/>
              <a:gd name="connsiteY69" fmla="*/ 712654 h 978491"/>
              <a:gd name="connsiteX70" fmla="*/ 282164 w 741632"/>
              <a:gd name="connsiteY70" fmla="*/ 673209 h 978491"/>
              <a:gd name="connsiteX71" fmla="*/ 279040 w 741632"/>
              <a:gd name="connsiteY71" fmla="*/ 660907 h 978491"/>
              <a:gd name="connsiteX72" fmla="*/ 302863 w 741632"/>
              <a:gd name="connsiteY72" fmla="*/ 596859 h 978491"/>
              <a:gd name="connsiteX73" fmla="*/ 227684 w 741632"/>
              <a:gd name="connsiteY73" fmla="*/ 573622 h 978491"/>
              <a:gd name="connsiteX74" fmla="*/ 271425 w 741632"/>
              <a:gd name="connsiteY74" fmla="*/ 450212 h 978491"/>
              <a:gd name="connsiteX75" fmla="*/ 276111 w 741632"/>
              <a:gd name="connsiteY75" fmla="*/ 437324 h 978491"/>
              <a:gd name="connsiteX76" fmla="*/ 298567 w 741632"/>
              <a:gd name="connsiteY76" fmla="*/ 424241 h 978491"/>
              <a:gd name="connsiteX77" fmla="*/ 305597 w 741632"/>
              <a:gd name="connsiteY77" fmla="*/ 432051 h 978491"/>
              <a:gd name="connsiteX78" fmla="*/ 364763 w 741632"/>
              <a:gd name="connsiteY78" fmla="*/ 582799 h 978491"/>
              <a:gd name="connsiteX79" fmla="*/ 370621 w 741632"/>
              <a:gd name="connsiteY79" fmla="*/ 596859 h 978491"/>
              <a:gd name="connsiteX80" fmla="*/ 381947 w 741632"/>
              <a:gd name="connsiteY80" fmla="*/ 568349 h 978491"/>
              <a:gd name="connsiteX81" fmla="*/ 434670 w 741632"/>
              <a:gd name="connsiteY81" fmla="*/ 433028 h 978491"/>
              <a:gd name="connsiteX82" fmla="*/ 447948 w 741632"/>
              <a:gd name="connsiteY82" fmla="*/ 423850 h 978491"/>
              <a:gd name="connsiteX83" fmla="*/ 251702 w 741632"/>
              <a:gd name="connsiteY83" fmla="*/ 423460 h 978491"/>
              <a:gd name="connsiteX84" fmla="*/ 252874 w 741632"/>
              <a:gd name="connsiteY84" fmla="*/ 425608 h 978491"/>
              <a:gd name="connsiteX85" fmla="*/ 192536 w 741632"/>
              <a:gd name="connsiteY85" fmla="*/ 591391 h 978491"/>
              <a:gd name="connsiteX86" fmla="*/ 267714 w 741632"/>
              <a:gd name="connsiteY86" fmla="*/ 614433 h 978491"/>
              <a:gd name="connsiteX87" fmla="*/ 248187 w 741632"/>
              <a:gd name="connsiteY87" fmla="*/ 666765 h 978491"/>
              <a:gd name="connsiteX88" fmla="*/ 252483 w 741632"/>
              <a:gd name="connsiteY88" fmla="*/ 682972 h 978491"/>
              <a:gd name="connsiteX89" fmla="*/ 355585 w 741632"/>
              <a:gd name="connsiteY89" fmla="*/ 774163 h 978491"/>
              <a:gd name="connsiteX90" fmla="*/ 362615 w 741632"/>
              <a:gd name="connsiteY90" fmla="*/ 790956 h 978491"/>
              <a:gd name="connsiteX91" fmla="*/ 362572 w 741632"/>
              <a:gd name="connsiteY91" fmla="*/ 978491 h 978491"/>
              <a:gd name="connsiteX92" fmla="*/ 0 w 741632"/>
              <a:gd name="connsiteY92" fmla="*/ 978491 h 978491"/>
              <a:gd name="connsiteX93" fmla="*/ 0 w 741632"/>
              <a:gd name="connsiteY93" fmla="*/ 566983 h 978491"/>
              <a:gd name="connsiteX94" fmla="*/ 141571 w 741632"/>
              <a:gd name="connsiteY94" fmla="*/ 424436 h 978491"/>
              <a:gd name="connsiteX95" fmla="*/ 221435 w 741632"/>
              <a:gd name="connsiteY95" fmla="*/ 424436 h 978491"/>
              <a:gd name="connsiteX96" fmla="*/ 215773 w 741632"/>
              <a:gd name="connsiteY96" fmla="*/ 431661 h 978491"/>
              <a:gd name="connsiteX97" fmla="*/ 164417 w 741632"/>
              <a:gd name="connsiteY97" fmla="*/ 532615 h 978491"/>
              <a:gd name="connsiteX98" fmla="*/ 160707 w 741632"/>
              <a:gd name="connsiteY98" fmla="*/ 612480 h 978491"/>
              <a:gd name="connsiteX99" fmla="*/ 154458 w 741632"/>
              <a:gd name="connsiteY99" fmla="*/ 623806 h 978491"/>
              <a:gd name="connsiteX100" fmla="*/ 132197 w 741632"/>
              <a:gd name="connsiteY100" fmla="*/ 677700 h 978491"/>
              <a:gd name="connsiteX101" fmla="*/ 180234 w 741632"/>
              <a:gd name="connsiteY101" fmla="*/ 709529 h 978491"/>
              <a:gd name="connsiteX102" fmla="*/ 221631 w 741632"/>
              <a:gd name="connsiteY102" fmla="*/ 669304 h 978491"/>
              <a:gd name="connsiteX103" fmla="*/ 185896 w 741632"/>
              <a:gd name="connsiteY103" fmla="*/ 619315 h 978491"/>
              <a:gd name="connsiteX104" fmla="*/ 178086 w 741632"/>
              <a:gd name="connsiteY104" fmla="*/ 612090 h 978491"/>
              <a:gd name="connsiteX105" fmla="*/ 183748 w 741632"/>
              <a:gd name="connsiteY105" fmla="*/ 524609 h 978491"/>
              <a:gd name="connsiteX106" fmla="*/ 195465 w 741632"/>
              <a:gd name="connsiteY106" fmla="*/ 492976 h 978491"/>
              <a:gd name="connsiteX107" fmla="*/ 241353 w 741632"/>
              <a:gd name="connsiteY107" fmla="*/ 428927 h 978491"/>
              <a:gd name="connsiteX108" fmla="*/ 251702 w 741632"/>
              <a:gd name="connsiteY108" fmla="*/ 423460 h 978491"/>
              <a:gd name="connsiteX109" fmla="*/ 371029 w 741632"/>
              <a:gd name="connsiteY109" fmla="*/ 2 h 978491"/>
              <a:gd name="connsiteX110" fmla="*/ 562763 w 741632"/>
              <a:gd name="connsiteY110" fmla="*/ 193062 h 978491"/>
              <a:gd name="connsiteX111" fmla="*/ 370035 w 741632"/>
              <a:gd name="connsiteY111" fmla="*/ 385128 h 978491"/>
              <a:gd name="connsiteX112" fmla="*/ 177803 w 741632"/>
              <a:gd name="connsiteY112" fmla="*/ 191571 h 978491"/>
              <a:gd name="connsiteX113" fmla="*/ 371029 w 741632"/>
              <a:gd name="connsiteY113" fmla="*/ 2 h 97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741632" h="978491">
                <a:moveTo>
                  <a:pt x="261466" y="746825"/>
                </a:moveTo>
                <a:cubicBezTo>
                  <a:pt x="243306" y="747021"/>
                  <a:pt x="226317" y="747021"/>
                  <a:pt x="207376" y="747021"/>
                </a:cubicBezTo>
                <a:cubicBezTo>
                  <a:pt x="207376" y="760104"/>
                  <a:pt x="207376" y="772601"/>
                  <a:pt x="207376" y="786465"/>
                </a:cubicBezTo>
                <a:cubicBezTo>
                  <a:pt x="193512" y="786465"/>
                  <a:pt x="180819" y="786465"/>
                  <a:pt x="168322" y="786465"/>
                </a:cubicBezTo>
                <a:cubicBezTo>
                  <a:pt x="168322" y="805015"/>
                  <a:pt x="168322" y="822199"/>
                  <a:pt x="168322" y="840164"/>
                </a:cubicBezTo>
                <a:cubicBezTo>
                  <a:pt x="181405" y="840164"/>
                  <a:pt x="193903" y="840164"/>
                  <a:pt x="207376" y="840164"/>
                </a:cubicBezTo>
                <a:cubicBezTo>
                  <a:pt x="207376" y="853637"/>
                  <a:pt x="207376" y="866135"/>
                  <a:pt x="207376" y="879218"/>
                </a:cubicBezTo>
                <a:cubicBezTo>
                  <a:pt x="225926" y="879218"/>
                  <a:pt x="243306" y="879218"/>
                  <a:pt x="261661" y="879218"/>
                </a:cubicBezTo>
                <a:cubicBezTo>
                  <a:pt x="261661" y="866135"/>
                  <a:pt x="261661" y="853637"/>
                  <a:pt x="261661" y="839969"/>
                </a:cubicBezTo>
                <a:cubicBezTo>
                  <a:pt x="275330" y="839969"/>
                  <a:pt x="287827" y="839969"/>
                  <a:pt x="300715" y="839969"/>
                </a:cubicBezTo>
                <a:cubicBezTo>
                  <a:pt x="300715" y="821613"/>
                  <a:pt x="300715" y="804234"/>
                  <a:pt x="300715" y="785879"/>
                </a:cubicBezTo>
                <a:cubicBezTo>
                  <a:pt x="287632" y="785879"/>
                  <a:pt x="275134" y="785879"/>
                  <a:pt x="261466" y="785879"/>
                </a:cubicBezTo>
                <a:cubicBezTo>
                  <a:pt x="261466" y="772406"/>
                  <a:pt x="261466" y="759908"/>
                  <a:pt x="261466" y="746825"/>
                </a:cubicBezTo>
                <a:close/>
                <a:moveTo>
                  <a:pt x="175352" y="639037"/>
                </a:moveTo>
                <a:cubicBezTo>
                  <a:pt x="161683" y="639232"/>
                  <a:pt x="150943" y="650362"/>
                  <a:pt x="151138" y="664226"/>
                </a:cubicBezTo>
                <a:cubicBezTo>
                  <a:pt x="151334" y="678090"/>
                  <a:pt x="162269" y="688830"/>
                  <a:pt x="175938" y="688635"/>
                </a:cubicBezTo>
                <a:cubicBezTo>
                  <a:pt x="189606" y="688244"/>
                  <a:pt x="200541" y="677114"/>
                  <a:pt x="200346" y="663445"/>
                </a:cubicBezTo>
                <a:cubicBezTo>
                  <a:pt x="200151" y="649972"/>
                  <a:pt x="188825" y="638841"/>
                  <a:pt x="175352" y="639037"/>
                </a:cubicBezTo>
                <a:close/>
                <a:moveTo>
                  <a:pt x="175547" y="624977"/>
                </a:moveTo>
                <a:cubicBezTo>
                  <a:pt x="197417" y="624977"/>
                  <a:pt x="214406" y="642161"/>
                  <a:pt x="214406" y="664031"/>
                </a:cubicBezTo>
                <a:cubicBezTo>
                  <a:pt x="214406" y="685706"/>
                  <a:pt x="196831" y="703085"/>
                  <a:pt x="175352" y="702890"/>
                </a:cubicBezTo>
                <a:cubicBezTo>
                  <a:pt x="154263" y="702695"/>
                  <a:pt x="137079" y="685315"/>
                  <a:pt x="136884" y="664226"/>
                </a:cubicBezTo>
                <a:cubicBezTo>
                  <a:pt x="136493" y="642551"/>
                  <a:pt x="154067" y="624977"/>
                  <a:pt x="175547" y="624977"/>
                </a:cubicBezTo>
                <a:close/>
                <a:moveTo>
                  <a:pt x="499499" y="424436"/>
                </a:moveTo>
                <a:cubicBezTo>
                  <a:pt x="512582" y="424436"/>
                  <a:pt x="524493" y="424241"/>
                  <a:pt x="536404" y="424631"/>
                </a:cubicBezTo>
                <a:cubicBezTo>
                  <a:pt x="538748" y="424631"/>
                  <a:pt x="541481" y="425998"/>
                  <a:pt x="543434" y="427365"/>
                </a:cubicBezTo>
                <a:cubicBezTo>
                  <a:pt x="575263" y="450212"/>
                  <a:pt x="604944" y="475401"/>
                  <a:pt x="629743" y="506059"/>
                </a:cubicBezTo>
                <a:cubicBezTo>
                  <a:pt x="657471" y="540426"/>
                  <a:pt x="663329" y="579870"/>
                  <a:pt x="658252" y="621853"/>
                </a:cubicBezTo>
                <a:cubicBezTo>
                  <a:pt x="656690" y="635327"/>
                  <a:pt x="652980" y="648410"/>
                  <a:pt x="650246" y="661883"/>
                </a:cubicBezTo>
                <a:cubicBezTo>
                  <a:pt x="603577" y="646457"/>
                  <a:pt x="567452" y="663641"/>
                  <a:pt x="535233" y="693517"/>
                </a:cubicBezTo>
                <a:cubicBezTo>
                  <a:pt x="517073" y="710310"/>
                  <a:pt x="504185" y="731008"/>
                  <a:pt x="495007" y="753855"/>
                </a:cubicBezTo>
                <a:cubicBezTo>
                  <a:pt x="493641" y="757370"/>
                  <a:pt x="490711" y="760885"/>
                  <a:pt x="487587" y="763033"/>
                </a:cubicBezTo>
                <a:cubicBezTo>
                  <a:pt x="476066" y="771039"/>
                  <a:pt x="470208" y="786660"/>
                  <a:pt x="474113" y="800134"/>
                </a:cubicBezTo>
                <a:cubicBezTo>
                  <a:pt x="478214" y="813412"/>
                  <a:pt x="491688" y="817708"/>
                  <a:pt x="502818" y="809116"/>
                </a:cubicBezTo>
                <a:cubicBezTo>
                  <a:pt x="514925" y="799743"/>
                  <a:pt x="518245" y="780997"/>
                  <a:pt x="510629" y="767719"/>
                </a:cubicBezTo>
                <a:cubicBezTo>
                  <a:pt x="509457" y="765571"/>
                  <a:pt x="508090" y="762252"/>
                  <a:pt x="508872" y="760299"/>
                </a:cubicBezTo>
                <a:cubicBezTo>
                  <a:pt x="525664" y="717535"/>
                  <a:pt x="553393" y="685120"/>
                  <a:pt x="598695" y="672428"/>
                </a:cubicBezTo>
                <a:cubicBezTo>
                  <a:pt x="640678" y="660517"/>
                  <a:pt x="673483" y="685901"/>
                  <a:pt x="674655" y="730032"/>
                </a:cubicBezTo>
                <a:cubicBezTo>
                  <a:pt x="675631" y="770453"/>
                  <a:pt x="658448" y="803648"/>
                  <a:pt x="630914" y="831963"/>
                </a:cubicBezTo>
                <a:cubicBezTo>
                  <a:pt x="629352" y="833720"/>
                  <a:pt x="625056" y="834110"/>
                  <a:pt x="622518" y="833525"/>
                </a:cubicBezTo>
                <a:cubicBezTo>
                  <a:pt x="607092" y="829815"/>
                  <a:pt x="587760" y="840750"/>
                  <a:pt x="583269" y="856371"/>
                </a:cubicBezTo>
                <a:cubicBezTo>
                  <a:pt x="579363" y="869845"/>
                  <a:pt x="587760" y="880194"/>
                  <a:pt x="601820" y="878437"/>
                </a:cubicBezTo>
                <a:cubicBezTo>
                  <a:pt x="615683" y="876679"/>
                  <a:pt x="625642" y="868868"/>
                  <a:pt x="631696" y="855980"/>
                </a:cubicBezTo>
                <a:cubicBezTo>
                  <a:pt x="633648" y="851685"/>
                  <a:pt x="636187" y="847584"/>
                  <a:pt x="639506" y="844264"/>
                </a:cubicBezTo>
                <a:cubicBezTo>
                  <a:pt x="672311" y="810874"/>
                  <a:pt x="692424" y="772210"/>
                  <a:pt x="689105" y="723784"/>
                </a:cubicBezTo>
                <a:cubicBezTo>
                  <a:pt x="687933" y="706405"/>
                  <a:pt x="681880" y="690783"/>
                  <a:pt x="669968" y="677895"/>
                </a:cubicBezTo>
                <a:cubicBezTo>
                  <a:pt x="665673" y="673209"/>
                  <a:pt x="665868" y="669499"/>
                  <a:pt x="667430" y="664227"/>
                </a:cubicBezTo>
                <a:cubicBezTo>
                  <a:pt x="679927" y="623611"/>
                  <a:pt x="682466" y="582604"/>
                  <a:pt x="669578" y="541402"/>
                </a:cubicBezTo>
                <a:cubicBezTo>
                  <a:pt x="661181" y="515041"/>
                  <a:pt x="644974" y="493366"/>
                  <a:pt x="625838" y="474230"/>
                </a:cubicBezTo>
                <a:cubicBezTo>
                  <a:pt x="608849" y="457242"/>
                  <a:pt x="590689" y="441620"/>
                  <a:pt x="572724" y="425022"/>
                </a:cubicBezTo>
                <a:cubicBezTo>
                  <a:pt x="606896" y="422483"/>
                  <a:pt x="640092" y="426194"/>
                  <a:pt x="670554" y="444354"/>
                </a:cubicBezTo>
                <a:cubicBezTo>
                  <a:pt x="708632" y="467395"/>
                  <a:pt x="731673" y="500982"/>
                  <a:pt x="739679" y="544722"/>
                </a:cubicBezTo>
                <a:cubicBezTo>
                  <a:pt x="740265" y="547455"/>
                  <a:pt x="741046" y="550385"/>
                  <a:pt x="741632" y="553118"/>
                </a:cubicBezTo>
                <a:lnTo>
                  <a:pt x="741632" y="978491"/>
                </a:lnTo>
                <a:lnTo>
                  <a:pt x="389996" y="978491"/>
                </a:lnTo>
                <a:lnTo>
                  <a:pt x="389953" y="791542"/>
                </a:lnTo>
                <a:cubicBezTo>
                  <a:pt x="389953" y="783536"/>
                  <a:pt x="392296" y="778459"/>
                  <a:pt x="398154" y="773382"/>
                </a:cubicBezTo>
                <a:cubicBezTo>
                  <a:pt x="432521" y="743310"/>
                  <a:pt x="466107" y="712849"/>
                  <a:pt x="500670" y="682972"/>
                </a:cubicBezTo>
                <a:cubicBezTo>
                  <a:pt x="506919" y="677700"/>
                  <a:pt x="507309" y="673404"/>
                  <a:pt x="504380" y="666375"/>
                </a:cubicBezTo>
                <a:cubicBezTo>
                  <a:pt x="497741" y="649582"/>
                  <a:pt x="491688" y="632398"/>
                  <a:pt x="485049" y="614433"/>
                </a:cubicBezTo>
                <a:cubicBezTo>
                  <a:pt x="510238" y="606622"/>
                  <a:pt x="534842" y="599202"/>
                  <a:pt x="560227" y="591391"/>
                </a:cubicBezTo>
                <a:cubicBezTo>
                  <a:pt x="539919" y="535544"/>
                  <a:pt x="519806" y="480478"/>
                  <a:pt x="499499" y="424436"/>
                </a:cubicBezTo>
                <a:close/>
                <a:moveTo>
                  <a:pt x="447948" y="423850"/>
                </a:moveTo>
                <a:cubicBezTo>
                  <a:pt x="471576" y="424241"/>
                  <a:pt x="471576" y="423850"/>
                  <a:pt x="479582" y="446501"/>
                </a:cubicBezTo>
                <a:cubicBezTo>
                  <a:pt x="494617" y="488484"/>
                  <a:pt x="509653" y="530272"/>
                  <a:pt x="525079" y="573622"/>
                </a:cubicBezTo>
                <a:cubicBezTo>
                  <a:pt x="499694" y="581433"/>
                  <a:pt x="475090" y="589048"/>
                  <a:pt x="449705" y="596859"/>
                </a:cubicBezTo>
                <a:cubicBezTo>
                  <a:pt x="457712" y="618534"/>
                  <a:pt x="465132" y="639233"/>
                  <a:pt x="473138" y="659736"/>
                </a:cubicBezTo>
                <a:cubicBezTo>
                  <a:pt x="475481" y="665594"/>
                  <a:pt x="475090" y="669304"/>
                  <a:pt x="469818" y="673795"/>
                </a:cubicBezTo>
                <a:cubicBezTo>
                  <a:pt x="438575" y="700937"/>
                  <a:pt x="407918" y="728471"/>
                  <a:pt x="376284" y="756589"/>
                </a:cubicBezTo>
                <a:cubicBezTo>
                  <a:pt x="359686" y="741944"/>
                  <a:pt x="343284" y="727299"/>
                  <a:pt x="326686" y="712654"/>
                </a:cubicBezTo>
                <a:cubicBezTo>
                  <a:pt x="311845" y="699571"/>
                  <a:pt x="297200" y="686097"/>
                  <a:pt x="282164" y="673209"/>
                </a:cubicBezTo>
                <a:cubicBezTo>
                  <a:pt x="277673" y="669499"/>
                  <a:pt x="277087" y="666180"/>
                  <a:pt x="279040" y="660907"/>
                </a:cubicBezTo>
                <a:cubicBezTo>
                  <a:pt x="287046" y="640014"/>
                  <a:pt x="294662" y="619120"/>
                  <a:pt x="302863" y="596859"/>
                </a:cubicBezTo>
                <a:cubicBezTo>
                  <a:pt x="277478" y="589048"/>
                  <a:pt x="252874" y="581433"/>
                  <a:pt x="227684" y="573622"/>
                </a:cubicBezTo>
                <a:cubicBezTo>
                  <a:pt x="242525" y="532029"/>
                  <a:pt x="256975" y="491218"/>
                  <a:pt x="271425" y="450212"/>
                </a:cubicBezTo>
                <a:cubicBezTo>
                  <a:pt x="272987" y="445916"/>
                  <a:pt x="274549" y="441620"/>
                  <a:pt x="276111" y="437324"/>
                </a:cubicBezTo>
                <a:cubicBezTo>
                  <a:pt x="281188" y="423264"/>
                  <a:pt x="284117" y="421312"/>
                  <a:pt x="298567" y="424241"/>
                </a:cubicBezTo>
                <a:cubicBezTo>
                  <a:pt x="301301" y="424826"/>
                  <a:pt x="304230" y="428927"/>
                  <a:pt x="305597" y="432051"/>
                </a:cubicBezTo>
                <a:cubicBezTo>
                  <a:pt x="325514" y="482236"/>
                  <a:pt x="345041" y="532420"/>
                  <a:pt x="364763" y="582799"/>
                </a:cubicBezTo>
                <a:cubicBezTo>
                  <a:pt x="366325" y="586900"/>
                  <a:pt x="368083" y="591001"/>
                  <a:pt x="370621" y="596859"/>
                </a:cubicBezTo>
                <a:cubicBezTo>
                  <a:pt x="374917" y="586119"/>
                  <a:pt x="378432" y="577137"/>
                  <a:pt x="381947" y="568349"/>
                </a:cubicBezTo>
                <a:cubicBezTo>
                  <a:pt x="399521" y="523242"/>
                  <a:pt x="417291" y="478135"/>
                  <a:pt x="434670" y="433028"/>
                </a:cubicBezTo>
                <a:cubicBezTo>
                  <a:pt x="437208" y="426193"/>
                  <a:pt x="440723" y="423655"/>
                  <a:pt x="447948" y="423850"/>
                </a:cubicBezTo>
                <a:close/>
                <a:moveTo>
                  <a:pt x="251702" y="423460"/>
                </a:moveTo>
                <a:cubicBezTo>
                  <a:pt x="252093" y="424241"/>
                  <a:pt x="252483" y="424827"/>
                  <a:pt x="252874" y="425608"/>
                </a:cubicBezTo>
                <a:cubicBezTo>
                  <a:pt x="232956" y="480478"/>
                  <a:pt x="212844" y="535349"/>
                  <a:pt x="192536" y="591391"/>
                </a:cubicBezTo>
                <a:cubicBezTo>
                  <a:pt x="217725" y="599202"/>
                  <a:pt x="242329" y="606622"/>
                  <a:pt x="267714" y="614433"/>
                </a:cubicBezTo>
                <a:cubicBezTo>
                  <a:pt x="261270" y="632202"/>
                  <a:pt x="255412" y="649777"/>
                  <a:pt x="248187" y="666765"/>
                </a:cubicBezTo>
                <a:cubicBezTo>
                  <a:pt x="245063" y="674185"/>
                  <a:pt x="246821" y="678091"/>
                  <a:pt x="252483" y="682972"/>
                </a:cubicBezTo>
                <a:cubicBezTo>
                  <a:pt x="287046" y="713239"/>
                  <a:pt x="321023" y="743896"/>
                  <a:pt x="355585" y="774163"/>
                </a:cubicBezTo>
                <a:cubicBezTo>
                  <a:pt x="361248" y="779045"/>
                  <a:pt x="362615" y="784122"/>
                  <a:pt x="362615" y="790956"/>
                </a:cubicBezTo>
                <a:lnTo>
                  <a:pt x="362572" y="978491"/>
                </a:lnTo>
                <a:lnTo>
                  <a:pt x="0" y="978491"/>
                </a:lnTo>
                <a:lnTo>
                  <a:pt x="0" y="566983"/>
                </a:lnTo>
                <a:cubicBezTo>
                  <a:pt x="390" y="488094"/>
                  <a:pt x="62681" y="426194"/>
                  <a:pt x="141571" y="424436"/>
                </a:cubicBezTo>
                <a:cubicBezTo>
                  <a:pt x="167541" y="423850"/>
                  <a:pt x="193707" y="424436"/>
                  <a:pt x="221435" y="424436"/>
                </a:cubicBezTo>
                <a:cubicBezTo>
                  <a:pt x="219092" y="427560"/>
                  <a:pt x="217335" y="429708"/>
                  <a:pt x="215773" y="431661"/>
                </a:cubicBezTo>
                <a:cubicBezTo>
                  <a:pt x="191364" y="461733"/>
                  <a:pt x="168322" y="492585"/>
                  <a:pt x="164417" y="532615"/>
                </a:cubicBezTo>
                <a:cubicBezTo>
                  <a:pt x="161878" y="559172"/>
                  <a:pt x="161488" y="585924"/>
                  <a:pt x="160707" y="612480"/>
                </a:cubicBezTo>
                <a:cubicBezTo>
                  <a:pt x="160511" y="617948"/>
                  <a:pt x="159731" y="620877"/>
                  <a:pt x="154458" y="623806"/>
                </a:cubicBezTo>
                <a:cubicBezTo>
                  <a:pt x="134345" y="634741"/>
                  <a:pt x="125558" y="656611"/>
                  <a:pt x="132197" y="677700"/>
                </a:cubicBezTo>
                <a:cubicBezTo>
                  <a:pt x="138837" y="698399"/>
                  <a:pt x="158168" y="711287"/>
                  <a:pt x="180234" y="709529"/>
                </a:cubicBezTo>
                <a:cubicBezTo>
                  <a:pt x="201323" y="707967"/>
                  <a:pt x="218506" y="691369"/>
                  <a:pt x="221631" y="669304"/>
                </a:cubicBezTo>
                <a:cubicBezTo>
                  <a:pt x="224950" y="647043"/>
                  <a:pt x="208743" y="624196"/>
                  <a:pt x="185896" y="619315"/>
                </a:cubicBezTo>
                <a:cubicBezTo>
                  <a:pt x="181601" y="618338"/>
                  <a:pt x="177695" y="618338"/>
                  <a:pt x="178086" y="612090"/>
                </a:cubicBezTo>
                <a:cubicBezTo>
                  <a:pt x="180038" y="582994"/>
                  <a:pt x="180624" y="553704"/>
                  <a:pt x="183748" y="524609"/>
                </a:cubicBezTo>
                <a:cubicBezTo>
                  <a:pt x="184920" y="513674"/>
                  <a:pt x="189411" y="502153"/>
                  <a:pt x="195465" y="492976"/>
                </a:cubicBezTo>
                <a:cubicBezTo>
                  <a:pt x="209719" y="470910"/>
                  <a:pt x="225536" y="450017"/>
                  <a:pt x="241353" y="428927"/>
                </a:cubicBezTo>
                <a:cubicBezTo>
                  <a:pt x="243501" y="425998"/>
                  <a:pt x="248187" y="425217"/>
                  <a:pt x="251702" y="423460"/>
                </a:cubicBezTo>
                <a:close/>
                <a:moveTo>
                  <a:pt x="371029" y="2"/>
                </a:moveTo>
                <a:cubicBezTo>
                  <a:pt x="477419" y="499"/>
                  <a:pt x="563095" y="86838"/>
                  <a:pt x="562763" y="193062"/>
                </a:cubicBezTo>
                <a:cubicBezTo>
                  <a:pt x="562432" y="299452"/>
                  <a:pt x="475928" y="385625"/>
                  <a:pt x="370035" y="385128"/>
                </a:cubicBezTo>
                <a:cubicBezTo>
                  <a:pt x="263313" y="384631"/>
                  <a:pt x="177472" y="298127"/>
                  <a:pt x="177803" y="191571"/>
                </a:cubicBezTo>
                <a:cubicBezTo>
                  <a:pt x="178300" y="85346"/>
                  <a:pt x="264970" y="-495"/>
                  <a:pt x="371029" y="2"/>
                </a:cubicBezTo>
                <a:close/>
              </a:path>
            </a:pathLst>
          </a:custGeom>
          <a:solidFill>
            <a:schemeClr val="accent3"/>
          </a:solidFill>
          <a:ln w="6414" cap="flat">
            <a:noFill/>
            <a:prstDash val="solid"/>
            <a:miter/>
          </a:ln>
          <a:scene3d>
            <a:camera prst="isometricOffAxis1Left">
              <a:rot lat="0" lon="1200000" rev="0"/>
            </a:camera>
            <a:lightRig rig="threePt" dir="t"/>
          </a:scene3d>
        </p:spPr>
        <p:txBody>
          <a:bodyPr rtlCol="0" anchor="ctr"/>
          <a:lstStyle/>
          <a:p>
            <a:endParaRPr lang="en-US">
              <a:cs typeface="B Nazanin" panose="00000400000000000000" pitchFamily="2" charset="-78"/>
            </a:endParaRPr>
          </a:p>
        </p:txBody>
      </p:sp>
    </p:spTree>
    <p:extLst>
      <p:ext uri="{BB962C8B-B14F-4D97-AF65-F5344CB8AC3E}">
        <p14:creationId xmlns:p14="http://schemas.microsoft.com/office/powerpoint/2010/main" val="386192958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207DF8D-0F3A-4741-AC41-1E4AE9B22B4A}"/>
              </a:ext>
            </a:extLst>
          </p:cNvPr>
          <p:cNvSpPr txBox="1"/>
          <p:nvPr/>
        </p:nvSpPr>
        <p:spPr>
          <a:xfrm>
            <a:off x="7710920" y="827528"/>
            <a:ext cx="3568440" cy="1569660"/>
          </a:xfrm>
          <a:prstGeom prst="rect">
            <a:avLst/>
          </a:prstGeom>
          <a:noFill/>
        </p:spPr>
        <p:txBody>
          <a:bodyPr wrap="square" rtlCol="0" anchor="ctr">
            <a:spAutoFit/>
          </a:bodyPr>
          <a:lstStyle/>
          <a:p>
            <a:pPr algn="r" rtl="1"/>
            <a:r>
              <a:rPr lang="fa-IR" altLang="ko-KR" sz="4800" b="1" dirty="0">
                <a:solidFill>
                  <a:schemeClr val="accent2"/>
                </a:solidFill>
                <a:latin typeface="+mj-lt"/>
                <a:cs typeface="B Nazanin" panose="00000400000000000000" pitchFamily="2" charset="-78"/>
              </a:rPr>
              <a:t>عالی</a:t>
            </a:r>
          </a:p>
          <a:p>
            <a:pPr algn="r" rtl="1"/>
            <a:r>
              <a:rPr lang="fa-IR" altLang="ko-KR" sz="4800" b="1" dirty="0">
                <a:solidFill>
                  <a:schemeClr val="accent2"/>
                </a:solidFill>
                <a:latin typeface="+mj-lt"/>
                <a:cs typeface="B Nazanin" panose="00000400000000000000" pitchFamily="2" charset="-78"/>
              </a:rPr>
              <a:t>اسلاید</a:t>
            </a:r>
            <a:endParaRPr lang="ko-KR" altLang="en-US" sz="4800" b="1" dirty="0">
              <a:solidFill>
                <a:schemeClr val="accent2"/>
              </a:solidFill>
              <a:latin typeface="+mj-lt"/>
              <a:cs typeface="B Nazanin" panose="00000400000000000000" pitchFamily="2" charset="-78"/>
            </a:endParaRPr>
          </a:p>
        </p:txBody>
      </p:sp>
      <p:sp>
        <p:nvSpPr>
          <p:cNvPr id="5" name="Rectangle 4">
            <a:extLst>
              <a:ext uri="{FF2B5EF4-FFF2-40B4-BE49-F238E27FC236}">
                <a16:creationId xmlns:a16="http://schemas.microsoft.com/office/drawing/2014/main" id="{26DD26B9-AC2A-470D-AD3F-4B025A43559C}"/>
              </a:ext>
            </a:extLst>
          </p:cNvPr>
          <p:cNvSpPr/>
          <p:nvPr/>
        </p:nvSpPr>
        <p:spPr>
          <a:xfrm>
            <a:off x="1057275" y="4343317"/>
            <a:ext cx="10077450" cy="67627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6" name="Rectangle 5">
            <a:extLst>
              <a:ext uri="{FF2B5EF4-FFF2-40B4-BE49-F238E27FC236}">
                <a16:creationId xmlns:a16="http://schemas.microsoft.com/office/drawing/2014/main" id="{DB3C1551-51CB-44BE-ABE1-BDB89776E638}"/>
              </a:ext>
            </a:extLst>
          </p:cNvPr>
          <p:cNvSpPr/>
          <p:nvPr/>
        </p:nvSpPr>
        <p:spPr>
          <a:xfrm>
            <a:off x="1057275" y="5133892"/>
            <a:ext cx="10077450" cy="67627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7" name="Rectangle 6">
            <a:extLst>
              <a:ext uri="{FF2B5EF4-FFF2-40B4-BE49-F238E27FC236}">
                <a16:creationId xmlns:a16="http://schemas.microsoft.com/office/drawing/2014/main" id="{C2C17A09-AA72-409C-8DD3-0EA9350F3A67}"/>
              </a:ext>
            </a:extLst>
          </p:cNvPr>
          <p:cNvSpPr/>
          <p:nvPr/>
        </p:nvSpPr>
        <p:spPr>
          <a:xfrm>
            <a:off x="1057275" y="5924467"/>
            <a:ext cx="10077450" cy="67627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8" name="TextBox 7">
            <a:extLst>
              <a:ext uri="{FF2B5EF4-FFF2-40B4-BE49-F238E27FC236}">
                <a16:creationId xmlns:a16="http://schemas.microsoft.com/office/drawing/2014/main" id="{1830937A-C620-442A-AC88-74DE271D7276}"/>
              </a:ext>
            </a:extLst>
          </p:cNvPr>
          <p:cNvSpPr txBox="1"/>
          <p:nvPr/>
        </p:nvSpPr>
        <p:spPr>
          <a:xfrm>
            <a:off x="9121379" y="4419844"/>
            <a:ext cx="1761331" cy="523220"/>
          </a:xfrm>
          <a:prstGeom prst="rect">
            <a:avLst/>
          </a:prstGeom>
          <a:noFill/>
        </p:spPr>
        <p:txBody>
          <a:bodyPr wrap="square" rtlCol="0">
            <a:spAutoFit/>
          </a:bodyPr>
          <a:lstStyle/>
          <a:p>
            <a:pPr algn="r" rtl="1"/>
            <a:r>
              <a:rPr lang="fa-IR" altLang="ko-KR" sz="2800" b="1" dirty="0">
                <a:solidFill>
                  <a:schemeClr val="bg1"/>
                </a:solidFill>
                <a:ea typeface="FZShuTi" pitchFamily="2" charset="-122"/>
                <a:cs typeface="B Nazanin" panose="00000400000000000000" pitchFamily="2" charset="-78"/>
              </a:rPr>
              <a:t>64090 دلار</a:t>
            </a:r>
            <a:endParaRPr lang="ko-KR" altLang="en-US" sz="28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825113E9-6510-47CD-9C03-746266C7998F}"/>
              </a:ext>
            </a:extLst>
          </p:cNvPr>
          <p:cNvSpPr txBox="1"/>
          <p:nvPr/>
        </p:nvSpPr>
        <p:spPr>
          <a:xfrm>
            <a:off x="8895807" y="5177082"/>
            <a:ext cx="1986904" cy="523220"/>
          </a:xfrm>
          <a:prstGeom prst="rect">
            <a:avLst/>
          </a:prstGeom>
          <a:noFill/>
        </p:spPr>
        <p:txBody>
          <a:bodyPr wrap="square" rtlCol="0">
            <a:spAutoFit/>
          </a:bodyPr>
          <a:lstStyle/>
          <a:p>
            <a:pPr algn="r" rtl="1"/>
            <a:r>
              <a:rPr lang="fa-IR" altLang="ko-KR" sz="2800" b="1" dirty="0">
                <a:solidFill>
                  <a:schemeClr val="bg1"/>
                </a:solidFill>
                <a:ea typeface="FZShuTi" pitchFamily="2" charset="-122"/>
                <a:cs typeface="B Nazanin" panose="00000400000000000000" pitchFamily="2" charset="-78"/>
              </a:rPr>
              <a:t>124090 دلار</a:t>
            </a:r>
            <a:endParaRPr lang="ko-KR" altLang="en-US" sz="28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5C331FB1-856D-4908-BB70-FFD03785D851}"/>
              </a:ext>
            </a:extLst>
          </p:cNvPr>
          <p:cNvSpPr txBox="1"/>
          <p:nvPr/>
        </p:nvSpPr>
        <p:spPr>
          <a:xfrm>
            <a:off x="8767039" y="6000995"/>
            <a:ext cx="2115672" cy="523220"/>
          </a:xfrm>
          <a:prstGeom prst="rect">
            <a:avLst/>
          </a:prstGeom>
          <a:noFill/>
        </p:spPr>
        <p:txBody>
          <a:bodyPr wrap="square" rtlCol="0">
            <a:spAutoFit/>
          </a:bodyPr>
          <a:lstStyle/>
          <a:p>
            <a:pPr algn="r" rtl="1"/>
            <a:r>
              <a:rPr lang="fa-IR" altLang="ko-KR" sz="2800" b="1" dirty="0">
                <a:solidFill>
                  <a:schemeClr val="bg1"/>
                </a:solidFill>
                <a:ea typeface="FZShuTi" pitchFamily="2" charset="-122"/>
                <a:cs typeface="B Nazanin" panose="00000400000000000000" pitchFamily="2" charset="-78"/>
              </a:rPr>
              <a:t>234,090 دلار</a:t>
            </a:r>
            <a:endParaRPr lang="ko-KR" altLang="en-US" sz="28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0BB95AF0-DC69-4305-8CFD-C0A87839FE14}"/>
              </a:ext>
            </a:extLst>
          </p:cNvPr>
          <p:cNvSpPr txBox="1"/>
          <p:nvPr/>
        </p:nvSpPr>
        <p:spPr>
          <a:xfrm>
            <a:off x="6654803" y="4440010"/>
            <a:ext cx="2112235" cy="295466"/>
          </a:xfrm>
          <a:prstGeom prst="rect">
            <a:avLst/>
          </a:prstGeom>
          <a:noFill/>
        </p:spPr>
        <p:txBody>
          <a:bodyPr wrap="square" rtlCol="0">
            <a:spAutoFit/>
          </a:bodyPr>
          <a:lstStyle/>
          <a:p>
            <a:pPr algn="r" rtl="1">
              <a:lnSpc>
                <a:spcPct val="110000"/>
              </a:lnSpc>
            </a:pPr>
            <a:r>
              <a:rPr lang="fa-IR" altLang="ko-KR" sz="1200" dirty="0">
                <a:solidFill>
                  <a:schemeClr val="bg1"/>
                </a:solidFill>
                <a:cs typeface="B Nazanin" panose="00000400000000000000" pitchFamily="2" charset="-78"/>
              </a:rPr>
              <a:t>تغییر رنگ، عکس و متن آسان است.</a:t>
            </a:r>
            <a:endParaRPr lang="en-US" altLang="ko-KR" sz="1200"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785392A4-76EC-417A-8A59-881D4A4D7AA0}"/>
              </a:ext>
            </a:extLst>
          </p:cNvPr>
          <p:cNvSpPr txBox="1"/>
          <p:nvPr/>
        </p:nvSpPr>
        <p:spPr>
          <a:xfrm>
            <a:off x="4608369" y="4440010"/>
            <a:ext cx="1692093" cy="276998"/>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93DA6601-DC86-466D-B6E5-7CA3F7DC45EA}"/>
              </a:ext>
            </a:extLst>
          </p:cNvPr>
          <p:cNvSpPr txBox="1"/>
          <p:nvPr/>
        </p:nvSpPr>
        <p:spPr>
          <a:xfrm>
            <a:off x="1321455" y="4450622"/>
            <a:ext cx="2932573" cy="461665"/>
          </a:xfrm>
          <a:prstGeom prst="rect">
            <a:avLst/>
          </a:prstGeom>
          <a:noFill/>
        </p:spPr>
        <p:txBody>
          <a:bodyPr wrap="square" rtlCol="0" anchor="ctr">
            <a:spAutoFit/>
          </a:bodyPr>
          <a:lstStyle/>
          <a:p>
            <a:pPr algn="r" rtl="1"/>
            <a:r>
              <a:rPr lang="fa-IR" altLang="ko-KR" sz="1200" dirty="0">
                <a:solidFill>
                  <a:schemeClr val="bg1"/>
                </a:solidFill>
                <a:cs typeface="B Nazanin" panose="00000400000000000000" pitchFamily="2" charset="-78"/>
              </a:rPr>
              <a:t>لورم درد او دوست داشتنی است،</a:t>
            </a:r>
          </a:p>
          <a:p>
            <a:pPr algn="r" rtl="1"/>
            <a:r>
              <a:rPr lang="en-GB" altLang="ko-KR" sz="1200" dirty="0">
                <a:solidFill>
                  <a:schemeClr val="bg1"/>
                </a:solidFill>
                <a:cs typeface="B Nazanin" panose="00000400000000000000" pitchFamily="2" charset="-78"/>
              </a:rPr>
              <a:t>CU </a:t>
            </a:r>
            <a:r>
              <a:rPr lang="fa-IR" altLang="ko-KR" sz="1200" dirty="0">
                <a:solidFill>
                  <a:schemeClr val="bg1"/>
                </a:solidFill>
                <a:cs typeface="B Nazanin" panose="00000400000000000000" pitchFamily="2" charset="-78"/>
              </a:rPr>
              <a:t>استفاده برای جلوگیری کامل از اقدام.</a:t>
            </a:r>
            <a:endParaRPr lang="ko-KR" altLang="en-US" sz="1200"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3CAECECC-BE77-4953-84AC-2DA502282B95}"/>
              </a:ext>
            </a:extLst>
          </p:cNvPr>
          <p:cNvSpPr txBox="1"/>
          <p:nvPr/>
        </p:nvSpPr>
        <p:spPr>
          <a:xfrm>
            <a:off x="6654803" y="5234252"/>
            <a:ext cx="2112235" cy="295466"/>
          </a:xfrm>
          <a:prstGeom prst="rect">
            <a:avLst/>
          </a:prstGeom>
          <a:noFill/>
        </p:spPr>
        <p:txBody>
          <a:bodyPr wrap="square" rtlCol="0">
            <a:spAutoFit/>
          </a:bodyPr>
          <a:lstStyle/>
          <a:p>
            <a:pPr algn="r" rtl="1">
              <a:lnSpc>
                <a:spcPct val="110000"/>
              </a:lnSpc>
            </a:pPr>
            <a:r>
              <a:rPr lang="fa-IR" altLang="ko-KR" sz="1200" dirty="0">
                <a:solidFill>
                  <a:schemeClr val="bg1"/>
                </a:solidFill>
                <a:cs typeface="B Nazanin" panose="00000400000000000000" pitchFamily="2" charset="-78"/>
              </a:rPr>
              <a:t>تغییر رنگ، عکس و متن آسان است.</a:t>
            </a:r>
            <a:endParaRPr lang="en-US" altLang="ko-KR" sz="1200"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F2493D4D-1F8C-46D5-BE2D-CCE84BD43B89}"/>
              </a:ext>
            </a:extLst>
          </p:cNvPr>
          <p:cNvSpPr txBox="1"/>
          <p:nvPr/>
        </p:nvSpPr>
        <p:spPr>
          <a:xfrm>
            <a:off x="4608369" y="5234252"/>
            <a:ext cx="1692093" cy="276998"/>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95098430-DF08-422E-8858-D4903D85C82A}"/>
              </a:ext>
            </a:extLst>
          </p:cNvPr>
          <p:cNvSpPr txBox="1"/>
          <p:nvPr/>
        </p:nvSpPr>
        <p:spPr>
          <a:xfrm>
            <a:off x="1321455" y="5244864"/>
            <a:ext cx="2932573" cy="461665"/>
          </a:xfrm>
          <a:prstGeom prst="rect">
            <a:avLst/>
          </a:prstGeom>
          <a:noFill/>
        </p:spPr>
        <p:txBody>
          <a:bodyPr wrap="square" rtlCol="0" anchor="ctr">
            <a:spAutoFit/>
          </a:bodyPr>
          <a:lstStyle/>
          <a:p>
            <a:pPr algn="r" rtl="1"/>
            <a:r>
              <a:rPr lang="fa-IR" altLang="ko-KR" sz="1200" dirty="0">
                <a:solidFill>
                  <a:schemeClr val="bg1"/>
                </a:solidFill>
                <a:cs typeface="B Nazanin" panose="00000400000000000000" pitchFamily="2" charset="-78"/>
              </a:rPr>
              <a:t>لورم درد او دوست داشتنی است،</a:t>
            </a:r>
          </a:p>
          <a:p>
            <a:pPr algn="r" rtl="1"/>
            <a:r>
              <a:rPr lang="en-GB" altLang="ko-KR" sz="1200" dirty="0">
                <a:solidFill>
                  <a:schemeClr val="bg1"/>
                </a:solidFill>
                <a:cs typeface="B Nazanin" panose="00000400000000000000" pitchFamily="2" charset="-78"/>
              </a:rPr>
              <a:t>CU </a:t>
            </a:r>
            <a:r>
              <a:rPr lang="fa-IR" altLang="ko-KR" sz="1200" dirty="0">
                <a:solidFill>
                  <a:schemeClr val="bg1"/>
                </a:solidFill>
                <a:cs typeface="B Nazanin" panose="00000400000000000000" pitchFamily="2" charset="-78"/>
              </a:rPr>
              <a:t>استفاده برای جلوگیری کامل از اقدام.</a:t>
            </a:r>
            <a:endParaRPr lang="ko-KR" altLang="en-US" sz="1200"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767DA2B6-1BA3-4AB3-8419-062EB8F9CC82}"/>
              </a:ext>
            </a:extLst>
          </p:cNvPr>
          <p:cNvSpPr txBox="1"/>
          <p:nvPr/>
        </p:nvSpPr>
        <p:spPr>
          <a:xfrm>
            <a:off x="6654803" y="6028494"/>
            <a:ext cx="2112235" cy="295466"/>
          </a:xfrm>
          <a:prstGeom prst="rect">
            <a:avLst/>
          </a:prstGeom>
          <a:noFill/>
        </p:spPr>
        <p:txBody>
          <a:bodyPr wrap="square" rtlCol="0">
            <a:spAutoFit/>
          </a:bodyPr>
          <a:lstStyle/>
          <a:p>
            <a:pPr algn="r" rtl="1">
              <a:lnSpc>
                <a:spcPct val="110000"/>
              </a:lnSpc>
            </a:pPr>
            <a:r>
              <a:rPr lang="fa-IR" altLang="ko-KR" sz="1200" dirty="0">
                <a:solidFill>
                  <a:schemeClr val="bg1"/>
                </a:solidFill>
                <a:cs typeface="B Nazanin" panose="00000400000000000000" pitchFamily="2" charset="-78"/>
              </a:rPr>
              <a:t>تغییر رنگ، عکس و متن آسان است.</a:t>
            </a:r>
            <a:endParaRPr lang="en-US" altLang="ko-KR" sz="1200" dirty="0">
              <a:solidFill>
                <a:schemeClr val="bg1"/>
              </a:solidFill>
              <a:cs typeface="B Nazanin" panose="00000400000000000000" pitchFamily="2" charset="-78"/>
            </a:endParaRPr>
          </a:p>
        </p:txBody>
      </p:sp>
      <p:sp>
        <p:nvSpPr>
          <p:cNvPr id="18" name="TextBox 17">
            <a:extLst>
              <a:ext uri="{FF2B5EF4-FFF2-40B4-BE49-F238E27FC236}">
                <a16:creationId xmlns:a16="http://schemas.microsoft.com/office/drawing/2014/main" id="{CB23430E-71BC-4B58-B5B2-0845B0E72FF8}"/>
              </a:ext>
            </a:extLst>
          </p:cNvPr>
          <p:cNvSpPr txBox="1"/>
          <p:nvPr/>
        </p:nvSpPr>
        <p:spPr>
          <a:xfrm>
            <a:off x="4608369" y="6028494"/>
            <a:ext cx="1692093" cy="276998"/>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19" name="TextBox 18">
            <a:extLst>
              <a:ext uri="{FF2B5EF4-FFF2-40B4-BE49-F238E27FC236}">
                <a16:creationId xmlns:a16="http://schemas.microsoft.com/office/drawing/2014/main" id="{95CF9F0A-EEB4-49D4-897B-823A89AF12C8}"/>
              </a:ext>
            </a:extLst>
          </p:cNvPr>
          <p:cNvSpPr txBox="1"/>
          <p:nvPr/>
        </p:nvSpPr>
        <p:spPr>
          <a:xfrm>
            <a:off x="1321455" y="6039106"/>
            <a:ext cx="2932573" cy="461665"/>
          </a:xfrm>
          <a:prstGeom prst="rect">
            <a:avLst/>
          </a:prstGeom>
          <a:noFill/>
        </p:spPr>
        <p:txBody>
          <a:bodyPr wrap="square" rtlCol="0" anchor="ctr">
            <a:spAutoFit/>
          </a:bodyPr>
          <a:lstStyle/>
          <a:p>
            <a:pPr algn="r" rtl="1"/>
            <a:r>
              <a:rPr lang="fa-IR" altLang="ko-KR" sz="1200" dirty="0">
                <a:solidFill>
                  <a:schemeClr val="bg1"/>
                </a:solidFill>
                <a:cs typeface="B Nazanin" panose="00000400000000000000" pitchFamily="2" charset="-78"/>
              </a:rPr>
              <a:t>لورم درد او دوست داشتنی است،</a:t>
            </a:r>
          </a:p>
          <a:p>
            <a:pPr algn="r" rtl="1"/>
            <a:r>
              <a:rPr lang="en-GB" altLang="ko-KR" sz="1200" dirty="0">
                <a:solidFill>
                  <a:schemeClr val="bg1"/>
                </a:solidFill>
                <a:cs typeface="B Nazanin" panose="00000400000000000000" pitchFamily="2" charset="-78"/>
              </a:rPr>
              <a:t>CU </a:t>
            </a:r>
            <a:r>
              <a:rPr lang="fa-IR" altLang="ko-KR" sz="1200" dirty="0">
                <a:solidFill>
                  <a:schemeClr val="bg1"/>
                </a:solidFill>
                <a:cs typeface="B Nazanin" panose="00000400000000000000" pitchFamily="2" charset="-78"/>
              </a:rPr>
              <a:t>استفاده برای جلوگیری کامل از اقدام.</a:t>
            </a:r>
            <a:endParaRPr lang="ko-KR" altLang="en-US" sz="1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6797502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8FCE7515-7B80-4BAB-8690-3CEDFD3A13E4}"/>
              </a:ext>
            </a:extLst>
          </p:cNvPr>
          <p:cNvGrpSpPr/>
          <p:nvPr/>
        </p:nvGrpSpPr>
        <p:grpSpPr>
          <a:xfrm>
            <a:off x="963758" y="2216863"/>
            <a:ext cx="3489980" cy="3488190"/>
            <a:chOff x="4574848" y="1897856"/>
            <a:chExt cx="3028217" cy="3026664"/>
          </a:xfrm>
        </p:grpSpPr>
        <p:sp>
          <p:nvSpPr>
            <p:cNvPr id="34" name="Freeform: Shape 33">
              <a:extLst>
                <a:ext uri="{FF2B5EF4-FFF2-40B4-BE49-F238E27FC236}">
                  <a16:creationId xmlns:a16="http://schemas.microsoft.com/office/drawing/2014/main" id="{6E09D89A-41DA-4DEE-960B-000FB85E8D61}"/>
                </a:ext>
              </a:extLst>
            </p:cNvPr>
            <p:cNvSpPr/>
            <p:nvPr/>
          </p:nvSpPr>
          <p:spPr>
            <a:xfrm>
              <a:off x="4575624" y="1897856"/>
              <a:ext cx="3026664" cy="3026664"/>
            </a:xfrm>
            <a:custGeom>
              <a:avLst/>
              <a:gdLst>
                <a:gd name="connsiteX0" fmla="*/ 3057049 w 3057525"/>
                <a:gd name="connsiteY0" fmla="*/ 1532096 h 3057525"/>
                <a:gd name="connsiteX1" fmla="*/ 1532096 w 3057525"/>
                <a:gd name="connsiteY1" fmla="*/ 3057049 h 3057525"/>
                <a:gd name="connsiteX2" fmla="*/ 7144 w 3057525"/>
                <a:gd name="connsiteY2" fmla="*/ 1532096 h 3057525"/>
                <a:gd name="connsiteX3" fmla="*/ 1532096 w 3057525"/>
                <a:gd name="connsiteY3" fmla="*/ 7144 h 3057525"/>
                <a:gd name="connsiteX4" fmla="*/ 3057049 w 3057525"/>
                <a:gd name="connsiteY4" fmla="*/ 1532096 h 305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525" h="3057525">
                  <a:moveTo>
                    <a:pt x="3057049" y="1532096"/>
                  </a:moveTo>
                  <a:cubicBezTo>
                    <a:pt x="3057049" y="2374304"/>
                    <a:pt x="2374304" y="3057049"/>
                    <a:pt x="1532096" y="3057049"/>
                  </a:cubicBezTo>
                  <a:cubicBezTo>
                    <a:pt x="689888" y="3057049"/>
                    <a:pt x="7144" y="2374304"/>
                    <a:pt x="7144" y="1532096"/>
                  </a:cubicBezTo>
                  <a:cubicBezTo>
                    <a:pt x="7144" y="689888"/>
                    <a:pt x="689888" y="7144"/>
                    <a:pt x="1532096" y="7144"/>
                  </a:cubicBezTo>
                  <a:cubicBezTo>
                    <a:pt x="2374304" y="7144"/>
                    <a:pt x="3057049" y="689888"/>
                    <a:pt x="3057049" y="1532096"/>
                  </a:cubicBezTo>
                  <a:close/>
                </a:path>
              </a:pathLst>
            </a:custGeom>
            <a:solidFill>
              <a:schemeClr val="accent2">
                <a:lumMod val="20000"/>
                <a:lumOff val="80000"/>
              </a:schemeClr>
            </a:solidFill>
            <a:ln w="9525" cap="flat">
              <a:noFill/>
              <a:prstDash val="solid"/>
              <a:miter/>
            </a:ln>
            <a:effectLst>
              <a:outerShdw blurRad="63500" sx="102000" sy="102000" algn="ctr" rotWithShape="0">
                <a:prstClr val="black">
                  <a:alpha val="40000"/>
                </a:prstClr>
              </a:outerShdw>
            </a:effectLst>
          </p:spPr>
          <p:txBody>
            <a:bodyPr rtlCol="0" anchor="ctr"/>
            <a:lstStyle/>
            <a:p>
              <a:pPr algn="r" rtl="1"/>
              <a:endParaRPr lang="en-US" dirty="0">
                <a:cs typeface="B Nazanin" panose="00000400000000000000" pitchFamily="2" charset="-78"/>
              </a:endParaRPr>
            </a:p>
          </p:txBody>
        </p:sp>
        <p:sp>
          <p:nvSpPr>
            <p:cNvPr id="35" name="Freeform: Shape 34">
              <a:extLst>
                <a:ext uri="{FF2B5EF4-FFF2-40B4-BE49-F238E27FC236}">
                  <a16:creationId xmlns:a16="http://schemas.microsoft.com/office/drawing/2014/main" id="{4658D335-96FC-4395-A83E-5E5A83644BAE}"/>
                </a:ext>
              </a:extLst>
            </p:cNvPr>
            <p:cNvSpPr/>
            <p:nvPr/>
          </p:nvSpPr>
          <p:spPr>
            <a:xfrm>
              <a:off x="4574848" y="1907000"/>
              <a:ext cx="3028217" cy="2962327"/>
            </a:xfrm>
            <a:custGeom>
              <a:avLst/>
              <a:gdLst>
                <a:gd name="connsiteX0" fmla="*/ 2863236 w 3028217"/>
                <a:gd name="connsiteY0" fmla="*/ 2049564 h 2962327"/>
                <a:gd name="connsiteX1" fmla="*/ 2844662 w 3028217"/>
                <a:gd name="connsiteY1" fmla="*/ 2065518 h 2962327"/>
                <a:gd name="connsiteX2" fmla="*/ 2847519 w 3028217"/>
                <a:gd name="connsiteY2" fmla="*/ 2116953 h 2962327"/>
                <a:gd name="connsiteX3" fmla="*/ 2887525 w 3028217"/>
                <a:gd name="connsiteY3" fmla="*/ 2084568 h 2962327"/>
                <a:gd name="connsiteX4" fmla="*/ 2890382 w 3028217"/>
                <a:gd name="connsiteY4" fmla="*/ 2078853 h 2962327"/>
                <a:gd name="connsiteX5" fmla="*/ 2890382 w 3028217"/>
                <a:gd name="connsiteY5" fmla="*/ 2057898 h 2962327"/>
                <a:gd name="connsiteX6" fmla="*/ 2863236 w 3028217"/>
                <a:gd name="connsiteY6" fmla="*/ 2049564 h 2962327"/>
                <a:gd name="connsiteX7" fmla="*/ 2453184 w 3028217"/>
                <a:gd name="connsiteY7" fmla="*/ 1703568 h 2962327"/>
                <a:gd name="connsiteX8" fmla="*/ 2444611 w 3028217"/>
                <a:gd name="connsiteY8" fmla="*/ 1714046 h 2962327"/>
                <a:gd name="connsiteX9" fmla="*/ 2467471 w 3028217"/>
                <a:gd name="connsiteY9" fmla="*/ 1740716 h 2962327"/>
                <a:gd name="connsiteX10" fmla="*/ 2482711 w 3028217"/>
                <a:gd name="connsiteY10" fmla="*/ 1728333 h 2962327"/>
                <a:gd name="connsiteX11" fmla="*/ 2453184 w 3028217"/>
                <a:gd name="connsiteY11" fmla="*/ 1703568 h 2962327"/>
                <a:gd name="connsiteX12" fmla="*/ 802501 w 3028217"/>
                <a:gd name="connsiteY12" fmla="*/ 1583553 h 2962327"/>
                <a:gd name="connsiteX13" fmla="*/ 812026 w 3028217"/>
                <a:gd name="connsiteY13" fmla="*/ 1589268 h 2962327"/>
                <a:gd name="connsiteX14" fmla="*/ 802501 w 3028217"/>
                <a:gd name="connsiteY14" fmla="*/ 1599745 h 2962327"/>
                <a:gd name="connsiteX15" fmla="*/ 792024 w 3028217"/>
                <a:gd name="connsiteY15" fmla="*/ 1594030 h 2962327"/>
                <a:gd name="connsiteX16" fmla="*/ 802501 w 3028217"/>
                <a:gd name="connsiteY16" fmla="*/ 1583553 h 2962327"/>
                <a:gd name="connsiteX17" fmla="*/ 573901 w 3028217"/>
                <a:gd name="connsiteY17" fmla="*/ 1577838 h 2962327"/>
                <a:gd name="connsiteX18" fmla="*/ 592951 w 3028217"/>
                <a:gd name="connsiteY18" fmla="*/ 1589268 h 2962327"/>
                <a:gd name="connsiteX19" fmla="*/ 584379 w 3028217"/>
                <a:gd name="connsiteY19" fmla="*/ 1596888 h 2962327"/>
                <a:gd name="connsiteX20" fmla="*/ 565329 w 3028217"/>
                <a:gd name="connsiteY20" fmla="*/ 1587363 h 2962327"/>
                <a:gd name="connsiteX21" fmla="*/ 573901 w 3028217"/>
                <a:gd name="connsiteY21" fmla="*/ 1577838 h 2962327"/>
                <a:gd name="connsiteX22" fmla="*/ 698678 w 3028217"/>
                <a:gd name="connsiteY22" fmla="*/ 1550216 h 2962327"/>
                <a:gd name="connsiteX23" fmla="*/ 763448 w 3028217"/>
                <a:gd name="connsiteY23" fmla="*/ 1592126 h 2962327"/>
                <a:gd name="connsiteX24" fmla="*/ 678676 w 3028217"/>
                <a:gd name="connsiteY24" fmla="*/ 1592126 h 2962327"/>
                <a:gd name="connsiteX25" fmla="*/ 698678 w 3028217"/>
                <a:gd name="connsiteY25" fmla="*/ 1550216 h 2962327"/>
                <a:gd name="connsiteX26" fmla="*/ 492939 w 3028217"/>
                <a:gd name="connsiteY26" fmla="*/ 1460681 h 2962327"/>
                <a:gd name="connsiteX27" fmla="*/ 562471 w 3028217"/>
                <a:gd name="connsiteY27" fmla="*/ 1479731 h 2962327"/>
                <a:gd name="connsiteX28" fmla="*/ 646291 w 3028217"/>
                <a:gd name="connsiteY28" fmla="*/ 1537833 h 2962327"/>
                <a:gd name="connsiteX29" fmla="*/ 577711 w 3028217"/>
                <a:gd name="connsiteY29" fmla="*/ 1525451 h 2962327"/>
                <a:gd name="connsiteX30" fmla="*/ 527229 w 3028217"/>
                <a:gd name="connsiteY30" fmla="*/ 1487351 h 2962327"/>
                <a:gd name="connsiteX31" fmla="*/ 525032 w 3028217"/>
                <a:gd name="connsiteY31" fmla="*/ 1486533 h 2962327"/>
                <a:gd name="connsiteX32" fmla="*/ 527229 w 3028217"/>
                <a:gd name="connsiteY32" fmla="*/ 1488303 h 2962327"/>
                <a:gd name="connsiteX33" fmla="*/ 451029 w 3028217"/>
                <a:gd name="connsiteY33" fmla="*/ 1494971 h 2962327"/>
                <a:gd name="connsiteX34" fmla="*/ 492939 w 3028217"/>
                <a:gd name="connsiteY34" fmla="*/ 1460681 h 2962327"/>
                <a:gd name="connsiteX35" fmla="*/ 592475 w 3028217"/>
                <a:gd name="connsiteY35" fmla="*/ 1413889 h 2962327"/>
                <a:gd name="connsiteX36" fmla="*/ 596761 w 3028217"/>
                <a:gd name="connsiteY36" fmla="*/ 1414961 h 2962327"/>
                <a:gd name="connsiteX37" fmla="*/ 595809 w 3028217"/>
                <a:gd name="connsiteY37" fmla="*/ 1447346 h 2962327"/>
                <a:gd name="connsiteX38" fmla="*/ 588189 w 3028217"/>
                <a:gd name="connsiteY38" fmla="*/ 1414961 h 2962327"/>
                <a:gd name="connsiteX39" fmla="*/ 592475 w 3028217"/>
                <a:gd name="connsiteY39" fmla="*/ 1413889 h 2962327"/>
                <a:gd name="connsiteX40" fmla="*/ 2633206 w 3028217"/>
                <a:gd name="connsiteY40" fmla="*/ 1174931 h 2962327"/>
                <a:gd name="connsiteX41" fmla="*/ 2673211 w 3028217"/>
                <a:gd name="connsiteY41" fmla="*/ 1180646 h 2962327"/>
                <a:gd name="connsiteX42" fmla="*/ 2633206 w 3028217"/>
                <a:gd name="connsiteY42" fmla="*/ 1174931 h 2962327"/>
                <a:gd name="connsiteX43" fmla="*/ 2477948 w 3028217"/>
                <a:gd name="connsiteY43" fmla="*/ 1095873 h 2962327"/>
                <a:gd name="connsiteX44" fmla="*/ 2484616 w 3028217"/>
                <a:gd name="connsiteY44" fmla="*/ 1110160 h 2962327"/>
                <a:gd name="connsiteX45" fmla="*/ 2464613 w 3028217"/>
                <a:gd name="connsiteY45" fmla="*/ 1135878 h 2962327"/>
                <a:gd name="connsiteX46" fmla="*/ 2444611 w 3028217"/>
                <a:gd name="connsiteY46" fmla="*/ 1144450 h 2962327"/>
                <a:gd name="connsiteX47" fmla="*/ 2415083 w 3028217"/>
                <a:gd name="connsiteY47" fmla="*/ 1119685 h 2962327"/>
                <a:gd name="connsiteX48" fmla="*/ 2446516 w 3028217"/>
                <a:gd name="connsiteY48" fmla="*/ 1114923 h 2962327"/>
                <a:gd name="connsiteX49" fmla="*/ 2477948 w 3028217"/>
                <a:gd name="connsiteY49" fmla="*/ 1095873 h 2962327"/>
                <a:gd name="connsiteX50" fmla="*/ 2344599 w 3028217"/>
                <a:gd name="connsiteY50" fmla="*/ 1039676 h 2962327"/>
                <a:gd name="connsiteX51" fmla="*/ 2355076 w 3028217"/>
                <a:gd name="connsiteY51" fmla="*/ 1066346 h 2962327"/>
                <a:gd name="connsiteX52" fmla="*/ 2341741 w 3028217"/>
                <a:gd name="connsiteY52" fmla="*/ 1092063 h 2962327"/>
                <a:gd name="connsiteX53" fmla="*/ 2328406 w 3028217"/>
                <a:gd name="connsiteY53" fmla="*/ 1065393 h 2962327"/>
                <a:gd name="connsiteX54" fmla="*/ 2344599 w 3028217"/>
                <a:gd name="connsiteY54" fmla="*/ 1039676 h 2962327"/>
                <a:gd name="connsiteX55" fmla="*/ 699631 w 3028217"/>
                <a:gd name="connsiteY55" fmla="*/ 966334 h 2962327"/>
                <a:gd name="connsiteX56" fmla="*/ 616764 w 3028217"/>
                <a:gd name="connsiteY56" fmla="*/ 992051 h 2962327"/>
                <a:gd name="connsiteX57" fmla="*/ 699631 w 3028217"/>
                <a:gd name="connsiteY57" fmla="*/ 966334 h 2962327"/>
                <a:gd name="connsiteX58" fmla="*/ 2786559 w 3028217"/>
                <a:gd name="connsiteY58" fmla="*/ 938711 h 2962327"/>
                <a:gd name="connsiteX59" fmla="*/ 2814181 w 3028217"/>
                <a:gd name="connsiteY59" fmla="*/ 938711 h 2962327"/>
                <a:gd name="connsiteX60" fmla="*/ 2814181 w 3028217"/>
                <a:gd name="connsiteY60" fmla="*/ 945378 h 2962327"/>
                <a:gd name="connsiteX61" fmla="*/ 2786559 w 3028217"/>
                <a:gd name="connsiteY61" fmla="*/ 938711 h 2962327"/>
                <a:gd name="connsiteX62" fmla="*/ 737731 w 3028217"/>
                <a:gd name="connsiteY62" fmla="*/ 935019 h 2962327"/>
                <a:gd name="connsiteX63" fmla="*/ 702489 w 3028217"/>
                <a:gd name="connsiteY63" fmla="*/ 951093 h 2962327"/>
                <a:gd name="connsiteX64" fmla="*/ 770116 w 3028217"/>
                <a:gd name="connsiteY64" fmla="*/ 936805 h 2962327"/>
                <a:gd name="connsiteX65" fmla="*/ 737731 w 3028217"/>
                <a:gd name="connsiteY65" fmla="*/ 935019 h 2962327"/>
                <a:gd name="connsiteX66" fmla="*/ 619383 w 3028217"/>
                <a:gd name="connsiteY66" fmla="*/ 880251 h 2962327"/>
                <a:gd name="connsiteX67" fmla="*/ 608191 w 3028217"/>
                <a:gd name="connsiteY67" fmla="*/ 882513 h 2962327"/>
                <a:gd name="connsiteX68" fmla="*/ 541516 w 3028217"/>
                <a:gd name="connsiteY68" fmla="*/ 968238 h 2962327"/>
                <a:gd name="connsiteX69" fmla="*/ 558661 w 3028217"/>
                <a:gd name="connsiteY69" fmla="*/ 975858 h 2962327"/>
                <a:gd name="connsiteX70" fmla="*/ 578664 w 3028217"/>
                <a:gd name="connsiteY70" fmla="*/ 949188 h 2962327"/>
                <a:gd name="connsiteX71" fmla="*/ 623431 w 3028217"/>
                <a:gd name="connsiteY71" fmla="*/ 890133 h 2962327"/>
                <a:gd name="connsiteX72" fmla="*/ 619383 w 3028217"/>
                <a:gd name="connsiteY72" fmla="*/ 880251 h 2962327"/>
                <a:gd name="connsiteX73" fmla="*/ 659626 w 3028217"/>
                <a:gd name="connsiteY73" fmla="*/ 872036 h 2962327"/>
                <a:gd name="connsiteX74" fmla="*/ 647244 w 3028217"/>
                <a:gd name="connsiteY74" fmla="*/ 879656 h 2962327"/>
                <a:gd name="connsiteX75" fmla="*/ 657721 w 3028217"/>
                <a:gd name="connsiteY75" fmla="*/ 950141 h 2962327"/>
                <a:gd name="connsiteX76" fmla="*/ 683439 w 3028217"/>
                <a:gd name="connsiteY76" fmla="*/ 913946 h 2962327"/>
                <a:gd name="connsiteX77" fmla="*/ 711061 w 3028217"/>
                <a:gd name="connsiteY77" fmla="*/ 910136 h 2962327"/>
                <a:gd name="connsiteX78" fmla="*/ 709156 w 3028217"/>
                <a:gd name="connsiteY78" fmla="*/ 891086 h 2962327"/>
                <a:gd name="connsiteX79" fmla="*/ 659626 w 3028217"/>
                <a:gd name="connsiteY79" fmla="*/ 872036 h 2962327"/>
                <a:gd name="connsiteX80" fmla="*/ 620410 w 3028217"/>
                <a:gd name="connsiteY80" fmla="*/ 803828 h 2962327"/>
                <a:gd name="connsiteX81" fmla="*/ 603429 w 3028217"/>
                <a:gd name="connsiteY81" fmla="*/ 807266 h 2962327"/>
                <a:gd name="connsiteX82" fmla="*/ 532944 w 3028217"/>
                <a:gd name="connsiteY82" fmla="*/ 841556 h 2962327"/>
                <a:gd name="connsiteX83" fmla="*/ 541516 w 3028217"/>
                <a:gd name="connsiteY83" fmla="*/ 855843 h 2962327"/>
                <a:gd name="connsiteX84" fmla="*/ 602476 w 3028217"/>
                <a:gd name="connsiteY84" fmla="*/ 859653 h 2962327"/>
                <a:gd name="connsiteX85" fmla="*/ 652959 w 3028217"/>
                <a:gd name="connsiteY85" fmla="*/ 835841 h 2962327"/>
                <a:gd name="connsiteX86" fmla="*/ 620410 w 3028217"/>
                <a:gd name="connsiteY86" fmla="*/ 803828 h 2962327"/>
                <a:gd name="connsiteX87" fmla="*/ 2051228 w 3028217"/>
                <a:gd name="connsiteY87" fmla="*/ 690108 h 2962327"/>
                <a:gd name="connsiteX88" fmla="*/ 2074088 w 3028217"/>
                <a:gd name="connsiteY88" fmla="*/ 722493 h 2962327"/>
                <a:gd name="connsiteX89" fmla="*/ 2021701 w 3028217"/>
                <a:gd name="connsiteY89" fmla="*/ 782500 h 2962327"/>
                <a:gd name="connsiteX90" fmla="*/ 2000746 w 3028217"/>
                <a:gd name="connsiteY90" fmla="*/ 772023 h 2962327"/>
                <a:gd name="connsiteX91" fmla="*/ 2036941 w 3028217"/>
                <a:gd name="connsiteY91" fmla="*/ 698680 h 2962327"/>
                <a:gd name="connsiteX92" fmla="*/ 2051228 w 3028217"/>
                <a:gd name="connsiteY92" fmla="*/ 690108 h 2962327"/>
                <a:gd name="connsiteX93" fmla="*/ 2111236 w 3028217"/>
                <a:gd name="connsiteY93" fmla="*/ 608669 h 2962327"/>
                <a:gd name="connsiteX94" fmla="*/ 2113141 w 3028217"/>
                <a:gd name="connsiteY94" fmla="*/ 623433 h 2962327"/>
                <a:gd name="connsiteX95" fmla="*/ 2111236 w 3028217"/>
                <a:gd name="connsiteY95" fmla="*/ 626290 h 2962327"/>
                <a:gd name="connsiteX96" fmla="*/ 2159814 w 3028217"/>
                <a:gd name="connsiteY96" fmla="*/ 711063 h 2962327"/>
                <a:gd name="connsiteX97" fmla="*/ 2199819 w 3028217"/>
                <a:gd name="connsiteY97" fmla="*/ 758688 h 2962327"/>
                <a:gd name="connsiteX98" fmla="*/ 2176959 w 3028217"/>
                <a:gd name="connsiteY98" fmla="*/ 800598 h 2962327"/>
                <a:gd name="connsiteX99" fmla="*/ 2092186 w 3028217"/>
                <a:gd name="connsiteY99" fmla="*/ 814885 h 2962327"/>
                <a:gd name="connsiteX100" fmla="*/ 2092186 w 3028217"/>
                <a:gd name="connsiteY100" fmla="*/ 777738 h 2962327"/>
                <a:gd name="connsiteX101" fmla="*/ 2111236 w 3028217"/>
                <a:gd name="connsiteY101" fmla="*/ 740590 h 2962327"/>
                <a:gd name="connsiteX102" fmla="*/ 2110284 w 3028217"/>
                <a:gd name="connsiteY102" fmla="*/ 710110 h 2962327"/>
                <a:gd name="connsiteX103" fmla="*/ 2076946 w 3028217"/>
                <a:gd name="connsiteY103" fmla="*/ 669153 h 2962327"/>
                <a:gd name="connsiteX104" fmla="*/ 2097901 w 3028217"/>
                <a:gd name="connsiteY104" fmla="*/ 611050 h 2962327"/>
                <a:gd name="connsiteX105" fmla="*/ 2111236 w 3028217"/>
                <a:gd name="connsiteY105" fmla="*/ 608669 h 2962327"/>
                <a:gd name="connsiteX106" fmla="*/ 927279 w 3028217"/>
                <a:gd name="connsiteY106" fmla="*/ 479605 h 2962327"/>
                <a:gd name="connsiteX107" fmla="*/ 933946 w 3028217"/>
                <a:gd name="connsiteY107" fmla="*/ 486273 h 2962327"/>
                <a:gd name="connsiteX108" fmla="*/ 929184 w 3028217"/>
                <a:gd name="connsiteY108" fmla="*/ 493893 h 2962327"/>
                <a:gd name="connsiteX109" fmla="*/ 919659 w 3028217"/>
                <a:gd name="connsiteY109" fmla="*/ 488178 h 2962327"/>
                <a:gd name="connsiteX110" fmla="*/ 927279 w 3028217"/>
                <a:gd name="connsiteY110" fmla="*/ 479605 h 2962327"/>
                <a:gd name="connsiteX111" fmla="*/ 1938089 w 3028217"/>
                <a:gd name="connsiteY111" fmla="*/ 417931 h 2962327"/>
                <a:gd name="connsiteX112" fmla="*/ 1959789 w 3028217"/>
                <a:gd name="connsiteY112" fmla="*/ 441505 h 2962327"/>
                <a:gd name="connsiteX113" fmla="*/ 1940739 w 3028217"/>
                <a:gd name="connsiteY113" fmla="*/ 466270 h 2962327"/>
                <a:gd name="connsiteX114" fmla="*/ 1842631 w 3028217"/>
                <a:gd name="connsiteY114" fmla="*/ 480558 h 2962327"/>
                <a:gd name="connsiteX115" fmla="*/ 1832154 w 3028217"/>
                <a:gd name="connsiteY115" fmla="*/ 458650 h 2962327"/>
                <a:gd name="connsiteX116" fmla="*/ 1833106 w 3028217"/>
                <a:gd name="connsiteY116" fmla="*/ 431980 h 2962327"/>
                <a:gd name="connsiteX117" fmla="*/ 1845489 w 3028217"/>
                <a:gd name="connsiteY117" fmla="*/ 423408 h 2962327"/>
                <a:gd name="connsiteX118" fmla="*/ 1857871 w 3028217"/>
                <a:gd name="connsiteY118" fmla="*/ 432933 h 2962327"/>
                <a:gd name="connsiteX119" fmla="*/ 1926451 w 3028217"/>
                <a:gd name="connsiteY119" fmla="*/ 418645 h 2962327"/>
                <a:gd name="connsiteX120" fmla="*/ 1938089 w 3028217"/>
                <a:gd name="connsiteY120" fmla="*/ 417931 h 2962327"/>
                <a:gd name="connsiteX121" fmla="*/ 904419 w 3028217"/>
                <a:gd name="connsiteY121" fmla="*/ 389118 h 2962327"/>
                <a:gd name="connsiteX122" fmla="*/ 938709 w 3028217"/>
                <a:gd name="connsiteY122" fmla="*/ 433886 h 2962327"/>
                <a:gd name="connsiteX123" fmla="*/ 942519 w 3028217"/>
                <a:gd name="connsiteY123" fmla="*/ 446268 h 2962327"/>
                <a:gd name="connsiteX124" fmla="*/ 931089 w 3028217"/>
                <a:gd name="connsiteY124" fmla="*/ 449125 h 2962327"/>
                <a:gd name="connsiteX125" fmla="*/ 878701 w 3028217"/>
                <a:gd name="connsiteY125" fmla="*/ 449125 h 2962327"/>
                <a:gd name="connsiteX126" fmla="*/ 856794 w 3028217"/>
                <a:gd name="connsiteY126" fmla="*/ 443411 h 2962327"/>
                <a:gd name="connsiteX127" fmla="*/ 867271 w 3028217"/>
                <a:gd name="connsiteY127" fmla="*/ 412930 h 2962327"/>
                <a:gd name="connsiteX128" fmla="*/ 904419 w 3028217"/>
                <a:gd name="connsiteY128" fmla="*/ 389118 h 2962327"/>
                <a:gd name="connsiteX129" fmla="*/ 1062534 w 3028217"/>
                <a:gd name="connsiteY129" fmla="*/ 340541 h 2962327"/>
                <a:gd name="connsiteX130" fmla="*/ 1083489 w 3028217"/>
                <a:gd name="connsiteY130" fmla="*/ 353876 h 2962327"/>
                <a:gd name="connsiteX131" fmla="*/ 1053961 w 3028217"/>
                <a:gd name="connsiteY131" fmla="*/ 360543 h 2962327"/>
                <a:gd name="connsiteX132" fmla="*/ 1062534 w 3028217"/>
                <a:gd name="connsiteY132" fmla="*/ 340541 h 2962327"/>
                <a:gd name="connsiteX133" fmla="*/ 2471113 w 3028217"/>
                <a:gd name="connsiteY133" fmla="*/ 336025 h 2962327"/>
                <a:gd name="connsiteX134" fmla="*/ 2521763 w 3028217"/>
                <a:gd name="connsiteY134" fmla="*/ 370068 h 2962327"/>
                <a:gd name="connsiteX135" fmla="*/ 2848471 w 3028217"/>
                <a:gd name="connsiteY135" fmla="*/ 785358 h 2962327"/>
                <a:gd name="connsiteX136" fmla="*/ 2920861 w 3028217"/>
                <a:gd name="connsiteY136" fmla="*/ 940616 h 2962327"/>
                <a:gd name="connsiteX137" fmla="*/ 2926576 w 3028217"/>
                <a:gd name="connsiteY137" fmla="*/ 977763 h 2962327"/>
                <a:gd name="connsiteX138" fmla="*/ 2847518 w 3028217"/>
                <a:gd name="connsiteY138" fmla="*/ 938711 h 2962327"/>
                <a:gd name="connsiteX139" fmla="*/ 2864663 w 3028217"/>
                <a:gd name="connsiteY139" fmla="*/ 890133 h 2962327"/>
                <a:gd name="connsiteX140" fmla="*/ 2810371 w 3028217"/>
                <a:gd name="connsiteY140" fmla="*/ 908231 h 2962327"/>
                <a:gd name="connsiteX141" fmla="*/ 2757031 w 3028217"/>
                <a:gd name="connsiteY141" fmla="*/ 904421 h 2962327"/>
                <a:gd name="connsiteX142" fmla="*/ 2728456 w 3028217"/>
                <a:gd name="connsiteY142" fmla="*/ 916803 h 2962327"/>
                <a:gd name="connsiteX143" fmla="*/ 2707501 w 3028217"/>
                <a:gd name="connsiteY143" fmla="*/ 971096 h 2962327"/>
                <a:gd name="connsiteX144" fmla="*/ 2706548 w 3028217"/>
                <a:gd name="connsiteY144" fmla="*/ 1011101 h 2962327"/>
                <a:gd name="connsiteX145" fmla="*/ 2712263 w 3028217"/>
                <a:gd name="connsiteY145" fmla="*/ 1044438 h 2962327"/>
                <a:gd name="connsiteX146" fmla="*/ 2750438 w 3028217"/>
                <a:gd name="connsiteY146" fmla="*/ 1026892 h 2962327"/>
                <a:gd name="connsiteX147" fmla="*/ 2757317 w 3028217"/>
                <a:gd name="connsiteY147" fmla="*/ 1029909 h 2962327"/>
                <a:gd name="connsiteX148" fmla="*/ 2760842 w 3028217"/>
                <a:gd name="connsiteY148" fmla="*/ 1028246 h 2962327"/>
                <a:gd name="connsiteX149" fmla="*/ 2785607 w 3028217"/>
                <a:gd name="connsiteY149" fmla="*/ 1010148 h 2962327"/>
                <a:gd name="connsiteX150" fmla="*/ 2804538 w 3028217"/>
                <a:gd name="connsiteY150" fmla="*/ 1006457 h 2962327"/>
                <a:gd name="connsiteX151" fmla="*/ 2822755 w 3028217"/>
                <a:gd name="connsiteY151" fmla="*/ 1009196 h 2962327"/>
                <a:gd name="connsiteX152" fmla="*/ 2938959 w 3028217"/>
                <a:gd name="connsiteY152" fmla="*/ 1031103 h 2962327"/>
                <a:gd name="connsiteX153" fmla="*/ 2959915 w 3028217"/>
                <a:gd name="connsiteY153" fmla="*/ 1058726 h 2962327"/>
                <a:gd name="connsiteX154" fmla="*/ 3021827 w 3028217"/>
                <a:gd name="connsiteY154" fmla="*/ 1368288 h 2962327"/>
                <a:gd name="connsiteX155" fmla="*/ 3027542 w 3028217"/>
                <a:gd name="connsiteY155" fmla="*/ 1562598 h 2962327"/>
                <a:gd name="connsiteX156" fmla="*/ 3020874 w 3028217"/>
                <a:gd name="connsiteY156" fmla="*/ 1594983 h 2962327"/>
                <a:gd name="connsiteX157" fmla="*/ 2958009 w 3028217"/>
                <a:gd name="connsiteY157" fmla="*/ 1512116 h 2962327"/>
                <a:gd name="connsiteX158" fmla="*/ 2918005 w 3028217"/>
                <a:gd name="connsiteY158" fmla="*/ 1446393 h 2962327"/>
                <a:gd name="connsiteX159" fmla="*/ 2860855 w 3028217"/>
                <a:gd name="connsiteY159" fmla="*/ 1371146 h 2962327"/>
                <a:gd name="connsiteX160" fmla="*/ 2831327 w 3028217"/>
                <a:gd name="connsiteY160" fmla="*/ 1343523 h 2962327"/>
                <a:gd name="connsiteX161" fmla="*/ 2856092 w 3028217"/>
                <a:gd name="connsiteY161" fmla="*/ 1380671 h 2962327"/>
                <a:gd name="connsiteX162" fmla="*/ 2930387 w 3028217"/>
                <a:gd name="connsiteY162" fmla="*/ 1514021 h 2962327"/>
                <a:gd name="connsiteX163" fmla="*/ 2939912 w 3028217"/>
                <a:gd name="connsiteY163" fmla="*/ 1546406 h 2962327"/>
                <a:gd name="connsiteX164" fmla="*/ 2962772 w 3028217"/>
                <a:gd name="connsiteY164" fmla="*/ 1597841 h 2962327"/>
                <a:gd name="connsiteX165" fmla="*/ 2999919 w 3028217"/>
                <a:gd name="connsiteY165" fmla="*/ 1683566 h 2962327"/>
                <a:gd name="connsiteX166" fmla="*/ 3012302 w 3028217"/>
                <a:gd name="connsiteY166" fmla="*/ 1740716 h 2962327"/>
                <a:gd name="connsiteX167" fmla="*/ 2886572 w 3028217"/>
                <a:gd name="connsiteY167" fmla="*/ 2158864 h 2962327"/>
                <a:gd name="connsiteX168" fmla="*/ 2841805 w 3028217"/>
                <a:gd name="connsiteY168" fmla="*/ 2246493 h 2962327"/>
                <a:gd name="connsiteX169" fmla="*/ 2821802 w 3028217"/>
                <a:gd name="connsiteY169" fmla="*/ 2266496 h 2962327"/>
                <a:gd name="connsiteX170" fmla="*/ 2808467 w 3028217"/>
                <a:gd name="connsiteY170" fmla="*/ 2240778 h 2962327"/>
                <a:gd name="connsiteX171" fmla="*/ 2785607 w 3028217"/>
                <a:gd name="connsiteY171" fmla="*/ 2172198 h 2962327"/>
                <a:gd name="connsiteX172" fmla="*/ 2805609 w 3028217"/>
                <a:gd name="connsiteY172" fmla="*/ 2234111 h 2962327"/>
                <a:gd name="connsiteX173" fmla="*/ 2821802 w 3028217"/>
                <a:gd name="connsiteY173" fmla="*/ 2273164 h 2962327"/>
                <a:gd name="connsiteX174" fmla="*/ 2708455 w 3028217"/>
                <a:gd name="connsiteY174" fmla="*/ 2451281 h 2962327"/>
                <a:gd name="connsiteX175" fmla="*/ 2551292 w 3028217"/>
                <a:gd name="connsiteY175" fmla="*/ 2622731 h 2962327"/>
                <a:gd name="connsiteX176" fmla="*/ 2476997 w 3028217"/>
                <a:gd name="connsiteY176" fmla="*/ 2687501 h 2962327"/>
                <a:gd name="connsiteX177" fmla="*/ 2463662 w 3028217"/>
                <a:gd name="connsiteY177" fmla="*/ 2655116 h 2962327"/>
                <a:gd name="connsiteX178" fmla="*/ 2425562 w 3028217"/>
                <a:gd name="connsiteY178" fmla="*/ 2533196 h 2962327"/>
                <a:gd name="connsiteX179" fmla="*/ 2439849 w 3028217"/>
                <a:gd name="connsiteY179" fmla="*/ 2375081 h 2962327"/>
                <a:gd name="connsiteX180" fmla="*/ 2449374 w 3028217"/>
                <a:gd name="connsiteY180" fmla="*/ 2301739 h 2962327"/>
                <a:gd name="connsiteX181" fmla="*/ 2430324 w 3028217"/>
                <a:gd name="connsiteY181" fmla="*/ 2210298 h 2962327"/>
                <a:gd name="connsiteX182" fmla="*/ 2396987 w 3028217"/>
                <a:gd name="connsiteY182" fmla="*/ 2144576 h 2962327"/>
                <a:gd name="connsiteX183" fmla="*/ 2370317 w 3028217"/>
                <a:gd name="connsiteY183" fmla="*/ 2012178 h 2962327"/>
                <a:gd name="connsiteX184" fmla="*/ 2374127 w 3028217"/>
                <a:gd name="connsiteY184" fmla="*/ 1992176 h 2962327"/>
                <a:gd name="connsiteX185" fmla="*/ 2319834 w 3028217"/>
                <a:gd name="connsiteY185" fmla="*/ 1944551 h 2962327"/>
                <a:gd name="connsiteX186" fmla="*/ 2282687 w 3028217"/>
                <a:gd name="connsiteY186" fmla="*/ 1931216 h 2962327"/>
                <a:gd name="connsiteX187" fmla="*/ 2200772 w 3028217"/>
                <a:gd name="connsiteY187" fmla="*/ 1905498 h 2962327"/>
                <a:gd name="connsiteX188" fmla="*/ 2157909 w 3028217"/>
                <a:gd name="connsiteY188" fmla="*/ 1926453 h 2962327"/>
                <a:gd name="connsiteX189" fmla="*/ 2106474 w 3028217"/>
                <a:gd name="connsiteY189" fmla="*/ 1931216 h 2962327"/>
                <a:gd name="connsiteX190" fmla="*/ 2040752 w 3028217"/>
                <a:gd name="connsiteY190" fmla="*/ 1937883 h 2962327"/>
                <a:gd name="connsiteX191" fmla="*/ 1974077 w 3028217"/>
                <a:gd name="connsiteY191" fmla="*/ 1924548 h 2962327"/>
                <a:gd name="connsiteX192" fmla="*/ 1919784 w 3028217"/>
                <a:gd name="connsiteY192" fmla="*/ 1877876 h 2962327"/>
                <a:gd name="connsiteX193" fmla="*/ 1896924 w 3028217"/>
                <a:gd name="connsiteY193" fmla="*/ 1849301 h 2962327"/>
                <a:gd name="connsiteX194" fmla="*/ 1839774 w 3028217"/>
                <a:gd name="connsiteY194" fmla="*/ 1762623 h 2962327"/>
                <a:gd name="connsiteX195" fmla="*/ 1822629 w 3028217"/>
                <a:gd name="connsiteY195" fmla="*/ 1676898 h 2962327"/>
                <a:gd name="connsiteX196" fmla="*/ 1829297 w 3028217"/>
                <a:gd name="connsiteY196" fmla="*/ 1537833 h 2962327"/>
                <a:gd name="connsiteX197" fmla="*/ 1828344 w 3028217"/>
                <a:gd name="connsiteY197" fmla="*/ 1514973 h 2962327"/>
                <a:gd name="connsiteX198" fmla="*/ 1909307 w 3028217"/>
                <a:gd name="connsiteY198" fmla="*/ 1373051 h 2962327"/>
                <a:gd name="connsiteX199" fmla="*/ 1929309 w 3028217"/>
                <a:gd name="connsiteY199" fmla="*/ 1361621 h 2962327"/>
                <a:gd name="connsiteX200" fmla="*/ 1977887 w 3028217"/>
                <a:gd name="connsiteY200" fmla="*/ 1293041 h 2962327"/>
                <a:gd name="connsiteX201" fmla="*/ 2019797 w 3028217"/>
                <a:gd name="connsiteY201" fmla="*/ 1227318 h 2962327"/>
                <a:gd name="connsiteX202" fmla="*/ 2051229 w 3028217"/>
                <a:gd name="connsiteY202" fmla="*/ 1178741 h 2962327"/>
                <a:gd name="connsiteX203" fmla="*/ 2083614 w 3028217"/>
                <a:gd name="connsiteY203" fmla="*/ 1172073 h 2962327"/>
                <a:gd name="connsiteX204" fmla="*/ 2161719 w 3028217"/>
                <a:gd name="connsiteY204" fmla="*/ 1162548 h 2962327"/>
                <a:gd name="connsiteX205" fmla="*/ 2266494 w 3028217"/>
                <a:gd name="connsiteY205" fmla="*/ 1136831 h 2962327"/>
                <a:gd name="connsiteX206" fmla="*/ 2331264 w 3028217"/>
                <a:gd name="connsiteY206" fmla="*/ 1133021 h 2962327"/>
                <a:gd name="connsiteX207" fmla="*/ 2387462 w 3028217"/>
                <a:gd name="connsiteY207" fmla="*/ 1197791 h 2962327"/>
                <a:gd name="connsiteX208" fmla="*/ 2400797 w 3028217"/>
                <a:gd name="connsiteY208" fmla="*/ 1229223 h 2962327"/>
                <a:gd name="connsiteX209" fmla="*/ 2517002 w 3028217"/>
                <a:gd name="connsiteY209" fmla="*/ 1283516 h 2962327"/>
                <a:gd name="connsiteX210" fmla="*/ 2556055 w 3028217"/>
                <a:gd name="connsiteY210" fmla="*/ 1266371 h 2962327"/>
                <a:gd name="connsiteX211" fmla="*/ 2617967 w 3028217"/>
                <a:gd name="connsiteY211" fmla="*/ 1241606 h 2962327"/>
                <a:gd name="connsiteX212" fmla="*/ 2701787 w 3028217"/>
                <a:gd name="connsiteY212" fmla="*/ 1271133 h 2962327"/>
                <a:gd name="connsiteX213" fmla="*/ 2823707 w 3028217"/>
                <a:gd name="connsiteY213" fmla="*/ 1270181 h 2962327"/>
                <a:gd name="connsiteX214" fmla="*/ 2842757 w 3028217"/>
                <a:gd name="connsiteY214" fmla="*/ 1253988 h 2962327"/>
                <a:gd name="connsiteX215" fmla="*/ 2857997 w 3028217"/>
                <a:gd name="connsiteY215" fmla="*/ 1191123 h 2962327"/>
                <a:gd name="connsiteX216" fmla="*/ 2824659 w 3028217"/>
                <a:gd name="connsiteY216" fmla="*/ 1163501 h 2962327"/>
                <a:gd name="connsiteX217" fmla="*/ 2781797 w 3028217"/>
                <a:gd name="connsiteY217" fmla="*/ 1153023 h 2962327"/>
                <a:gd name="connsiteX218" fmla="*/ 2778142 w 3028217"/>
                <a:gd name="connsiteY218" fmla="*/ 1149005 h 2962327"/>
                <a:gd name="connsiteX219" fmla="*/ 2758579 w 3028217"/>
                <a:gd name="connsiteY219" fmla="*/ 1157637 h 2962327"/>
                <a:gd name="connsiteX220" fmla="*/ 2684641 w 3028217"/>
                <a:gd name="connsiteY220" fmla="*/ 1122543 h 2962327"/>
                <a:gd name="connsiteX221" fmla="*/ 2664638 w 3028217"/>
                <a:gd name="connsiteY221" fmla="*/ 1083491 h 2962327"/>
                <a:gd name="connsiteX222" fmla="*/ 2646541 w 3028217"/>
                <a:gd name="connsiteY222" fmla="*/ 1054916 h 2962327"/>
                <a:gd name="connsiteX223" fmla="*/ 2610346 w 3028217"/>
                <a:gd name="connsiteY223" fmla="*/ 1080633 h 2962327"/>
                <a:gd name="connsiteX224" fmla="*/ 2609202 w 3028217"/>
                <a:gd name="connsiteY224" fmla="*/ 1082346 h 2962327"/>
                <a:gd name="connsiteX225" fmla="*/ 2613204 w 3028217"/>
                <a:gd name="connsiteY225" fmla="*/ 1086348 h 2962327"/>
                <a:gd name="connsiteX226" fmla="*/ 2632254 w 3028217"/>
                <a:gd name="connsiteY226" fmla="*/ 1108255 h 2962327"/>
                <a:gd name="connsiteX227" fmla="*/ 2609394 w 3028217"/>
                <a:gd name="connsiteY227" fmla="*/ 1145403 h 2962327"/>
                <a:gd name="connsiteX228" fmla="*/ 2584629 w 3028217"/>
                <a:gd name="connsiteY228" fmla="*/ 1132068 h 2962327"/>
                <a:gd name="connsiteX229" fmla="*/ 2566055 w 3028217"/>
                <a:gd name="connsiteY229" fmla="*/ 1095397 h 2962327"/>
                <a:gd name="connsiteX230" fmla="*/ 2558490 w 3028217"/>
                <a:gd name="connsiteY230" fmla="*/ 1083461 h 2962327"/>
                <a:gd name="connsiteX231" fmla="*/ 2545576 w 3028217"/>
                <a:gd name="connsiteY231" fmla="*/ 1071108 h 2962327"/>
                <a:gd name="connsiteX232" fmla="*/ 2536051 w 3028217"/>
                <a:gd name="connsiteY232" fmla="*/ 1061583 h 2962327"/>
                <a:gd name="connsiteX233" fmla="*/ 2429371 w 3028217"/>
                <a:gd name="connsiteY233" fmla="*/ 952046 h 2962327"/>
                <a:gd name="connsiteX234" fmla="*/ 2417941 w 3028217"/>
                <a:gd name="connsiteY234" fmla="*/ 944426 h 2962327"/>
                <a:gd name="connsiteX235" fmla="*/ 2407463 w 3028217"/>
                <a:gd name="connsiteY235" fmla="*/ 947283 h 2962327"/>
                <a:gd name="connsiteX236" fmla="*/ 2469376 w 3028217"/>
                <a:gd name="connsiteY236" fmla="*/ 1014911 h 2962327"/>
                <a:gd name="connsiteX237" fmla="*/ 2509381 w 3028217"/>
                <a:gd name="connsiteY237" fmla="*/ 1044438 h 2962327"/>
                <a:gd name="connsiteX238" fmla="*/ 2504618 w 3028217"/>
                <a:gd name="connsiteY238" fmla="*/ 1057773 h 2962327"/>
                <a:gd name="connsiteX239" fmla="*/ 2488426 w 3028217"/>
                <a:gd name="connsiteY239" fmla="*/ 1077776 h 2962327"/>
                <a:gd name="connsiteX240" fmla="*/ 2476996 w 3028217"/>
                <a:gd name="connsiteY240" fmla="*/ 1084443 h 2962327"/>
                <a:gd name="connsiteX241" fmla="*/ 2356028 w 3028217"/>
                <a:gd name="connsiteY241" fmla="*/ 985383 h 2962327"/>
                <a:gd name="connsiteX242" fmla="*/ 2317928 w 3028217"/>
                <a:gd name="connsiteY242" fmla="*/ 978716 h 2962327"/>
                <a:gd name="connsiteX243" fmla="*/ 2295068 w 3028217"/>
                <a:gd name="connsiteY243" fmla="*/ 993003 h 2962327"/>
                <a:gd name="connsiteX244" fmla="*/ 2196008 w 3028217"/>
                <a:gd name="connsiteY244" fmla="*/ 1057773 h 2962327"/>
                <a:gd name="connsiteX245" fmla="*/ 2181721 w 3028217"/>
                <a:gd name="connsiteY245" fmla="*/ 1087301 h 2962327"/>
                <a:gd name="connsiteX246" fmla="*/ 2105521 w 3028217"/>
                <a:gd name="connsiteY246" fmla="*/ 1157786 h 2962327"/>
                <a:gd name="connsiteX247" fmla="*/ 2053133 w 3028217"/>
                <a:gd name="connsiteY247" fmla="*/ 1155881 h 2962327"/>
                <a:gd name="connsiteX248" fmla="*/ 2036941 w 3028217"/>
                <a:gd name="connsiteY248" fmla="*/ 1136831 h 2962327"/>
                <a:gd name="connsiteX249" fmla="*/ 2008366 w 3028217"/>
                <a:gd name="connsiteY249" fmla="*/ 1131116 h 2962327"/>
                <a:gd name="connsiteX250" fmla="*/ 2001698 w 3028217"/>
                <a:gd name="connsiteY250" fmla="*/ 1074918 h 2962327"/>
                <a:gd name="connsiteX251" fmla="*/ 2008366 w 3028217"/>
                <a:gd name="connsiteY251" fmla="*/ 1001576 h 2962327"/>
                <a:gd name="connsiteX252" fmla="*/ 2035988 w 3028217"/>
                <a:gd name="connsiteY252" fmla="*/ 977763 h 2962327"/>
                <a:gd name="connsiteX253" fmla="*/ 2107426 w 3028217"/>
                <a:gd name="connsiteY253" fmla="*/ 983478 h 2962327"/>
                <a:gd name="connsiteX254" fmla="*/ 2148383 w 3028217"/>
                <a:gd name="connsiteY254" fmla="*/ 975858 h 2962327"/>
                <a:gd name="connsiteX255" fmla="*/ 2150288 w 3028217"/>
                <a:gd name="connsiteY255" fmla="*/ 913946 h 2962327"/>
                <a:gd name="connsiteX256" fmla="*/ 2112188 w 3028217"/>
                <a:gd name="connsiteY256" fmla="*/ 876798 h 2962327"/>
                <a:gd name="connsiteX257" fmla="*/ 2096948 w 3028217"/>
                <a:gd name="connsiteY257" fmla="*/ 862511 h 2962327"/>
                <a:gd name="connsiteX258" fmla="*/ 2118856 w 3028217"/>
                <a:gd name="connsiteY258" fmla="*/ 849176 h 2962327"/>
                <a:gd name="connsiteX259" fmla="*/ 2206486 w 3028217"/>
                <a:gd name="connsiteY259" fmla="*/ 810123 h 2962327"/>
                <a:gd name="connsiteX260" fmla="*/ 2308403 w 3028217"/>
                <a:gd name="connsiteY260" fmla="*/ 731066 h 2962327"/>
                <a:gd name="connsiteX261" fmla="*/ 2321738 w 3028217"/>
                <a:gd name="connsiteY261" fmla="*/ 708206 h 2962327"/>
                <a:gd name="connsiteX262" fmla="*/ 2311261 w 3028217"/>
                <a:gd name="connsiteY262" fmla="*/ 679631 h 2962327"/>
                <a:gd name="connsiteX263" fmla="*/ 2320786 w 3028217"/>
                <a:gd name="connsiteY263" fmla="*/ 643436 h 2962327"/>
                <a:gd name="connsiteX264" fmla="*/ 2338883 w 3028217"/>
                <a:gd name="connsiteY264" fmla="*/ 638673 h 2962327"/>
                <a:gd name="connsiteX265" fmla="*/ 2343646 w 3028217"/>
                <a:gd name="connsiteY265" fmla="*/ 675821 h 2962327"/>
                <a:gd name="connsiteX266" fmla="*/ 2348408 w 3028217"/>
                <a:gd name="connsiteY266" fmla="*/ 699633 h 2962327"/>
                <a:gd name="connsiteX267" fmla="*/ 2376031 w 3028217"/>
                <a:gd name="connsiteY267" fmla="*/ 706301 h 2962327"/>
                <a:gd name="connsiteX268" fmla="*/ 2385556 w 3028217"/>
                <a:gd name="connsiteY268" fmla="*/ 704396 h 2962327"/>
                <a:gd name="connsiteX269" fmla="*/ 2454136 w 3028217"/>
                <a:gd name="connsiteY269" fmla="*/ 698681 h 2962327"/>
                <a:gd name="connsiteX270" fmla="*/ 2476996 w 3028217"/>
                <a:gd name="connsiteY270" fmla="*/ 692013 h 2962327"/>
                <a:gd name="connsiteX271" fmla="*/ 2517953 w 3028217"/>
                <a:gd name="connsiteY271" fmla="*/ 648198 h 2962327"/>
                <a:gd name="connsiteX272" fmla="*/ 2563673 w 3028217"/>
                <a:gd name="connsiteY272" fmla="*/ 626291 h 2962327"/>
                <a:gd name="connsiteX273" fmla="*/ 2554148 w 3028217"/>
                <a:gd name="connsiteY273" fmla="*/ 585333 h 2962327"/>
                <a:gd name="connsiteX274" fmla="*/ 2572928 w 3028217"/>
                <a:gd name="connsiteY274" fmla="*/ 573708 h 2962327"/>
                <a:gd name="connsiteX275" fmla="*/ 2586098 w 3028217"/>
                <a:gd name="connsiteY275" fmla="*/ 571735 h 2962327"/>
                <a:gd name="connsiteX276" fmla="*/ 2586726 w 3028217"/>
                <a:gd name="connsiteY276" fmla="*/ 571671 h 2962327"/>
                <a:gd name="connsiteX277" fmla="*/ 2624633 w 3028217"/>
                <a:gd name="connsiteY277" fmla="*/ 568188 h 2962327"/>
                <a:gd name="connsiteX278" fmla="*/ 2630348 w 3028217"/>
                <a:gd name="connsiteY278" fmla="*/ 563426 h 2962327"/>
                <a:gd name="connsiteX279" fmla="*/ 2633206 w 3028217"/>
                <a:gd name="connsiteY279" fmla="*/ 563426 h 2962327"/>
                <a:gd name="connsiteX280" fmla="*/ 2626538 w 3028217"/>
                <a:gd name="connsiteY280" fmla="*/ 563426 h 2962327"/>
                <a:gd name="connsiteX281" fmla="*/ 2593082 w 3028217"/>
                <a:gd name="connsiteY281" fmla="*/ 570689 h 2962327"/>
                <a:gd name="connsiteX282" fmla="*/ 2586098 w 3028217"/>
                <a:gd name="connsiteY282" fmla="*/ 571735 h 2962327"/>
                <a:gd name="connsiteX283" fmla="*/ 2574151 w 3028217"/>
                <a:gd name="connsiteY283" fmla="*/ 572951 h 2962327"/>
                <a:gd name="connsiteX284" fmla="*/ 2572928 w 3028217"/>
                <a:gd name="connsiteY284" fmla="*/ 573708 h 2962327"/>
                <a:gd name="connsiteX285" fmla="*/ 2558911 w 3028217"/>
                <a:gd name="connsiteY285" fmla="*/ 575808 h 2962327"/>
                <a:gd name="connsiteX286" fmla="*/ 2506523 w 3028217"/>
                <a:gd name="connsiteY286" fmla="*/ 541518 h 2962327"/>
                <a:gd name="connsiteX287" fmla="*/ 2512238 w 3028217"/>
                <a:gd name="connsiteY287" fmla="*/ 480558 h 2962327"/>
                <a:gd name="connsiteX288" fmla="*/ 2533193 w 3028217"/>
                <a:gd name="connsiteY288" fmla="*/ 458651 h 2962327"/>
                <a:gd name="connsiteX289" fmla="*/ 2534146 w 3028217"/>
                <a:gd name="connsiteY289" fmla="*/ 440553 h 2962327"/>
                <a:gd name="connsiteX290" fmla="*/ 2513191 w 3028217"/>
                <a:gd name="connsiteY290" fmla="*/ 445316 h 2962327"/>
                <a:gd name="connsiteX291" fmla="*/ 2464613 w 3028217"/>
                <a:gd name="connsiteY291" fmla="*/ 509133 h 2962327"/>
                <a:gd name="connsiteX292" fmla="*/ 2467471 w 3028217"/>
                <a:gd name="connsiteY292" fmla="*/ 551996 h 2962327"/>
                <a:gd name="connsiteX293" fmla="*/ 2468423 w 3028217"/>
                <a:gd name="connsiteY293" fmla="*/ 597716 h 2962327"/>
                <a:gd name="connsiteX294" fmla="*/ 2453183 w 3028217"/>
                <a:gd name="connsiteY294" fmla="*/ 638673 h 2962327"/>
                <a:gd name="connsiteX295" fmla="*/ 2423656 w 3028217"/>
                <a:gd name="connsiteY295" fmla="*/ 676773 h 2962327"/>
                <a:gd name="connsiteX296" fmla="*/ 2389366 w 3028217"/>
                <a:gd name="connsiteY296" fmla="*/ 683441 h 2962327"/>
                <a:gd name="connsiteX297" fmla="*/ 2383651 w 3028217"/>
                <a:gd name="connsiteY297" fmla="*/ 659628 h 2962327"/>
                <a:gd name="connsiteX298" fmla="*/ 2367458 w 3028217"/>
                <a:gd name="connsiteY298" fmla="*/ 627243 h 2962327"/>
                <a:gd name="connsiteX299" fmla="*/ 2308403 w 3028217"/>
                <a:gd name="connsiteY299" fmla="*/ 612003 h 2962327"/>
                <a:gd name="connsiteX300" fmla="*/ 2270303 w 3028217"/>
                <a:gd name="connsiteY300" fmla="*/ 571046 h 2962327"/>
                <a:gd name="connsiteX301" fmla="*/ 2260778 w 3028217"/>
                <a:gd name="connsiteY301" fmla="*/ 543423 h 2962327"/>
                <a:gd name="connsiteX302" fmla="*/ 2259826 w 3028217"/>
                <a:gd name="connsiteY302" fmla="*/ 522468 h 2962327"/>
                <a:gd name="connsiteX303" fmla="*/ 2390318 w 3028217"/>
                <a:gd name="connsiteY303" fmla="*/ 385308 h 2962327"/>
                <a:gd name="connsiteX304" fmla="*/ 2416988 w 3028217"/>
                <a:gd name="connsiteY304" fmla="*/ 357686 h 2962327"/>
                <a:gd name="connsiteX305" fmla="*/ 2417941 w 3028217"/>
                <a:gd name="connsiteY305" fmla="*/ 351971 h 2962327"/>
                <a:gd name="connsiteX306" fmla="*/ 2424608 w 3028217"/>
                <a:gd name="connsiteY306" fmla="*/ 353876 h 2962327"/>
                <a:gd name="connsiteX307" fmla="*/ 2452245 w 3028217"/>
                <a:gd name="connsiteY307" fmla="*/ 336582 h 2962327"/>
                <a:gd name="connsiteX308" fmla="*/ 2471113 w 3028217"/>
                <a:gd name="connsiteY308" fmla="*/ 336025 h 2962327"/>
                <a:gd name="connsiteX309" fmla="*/ 761544 w 3028217"/>
                <a:gd name="connsiteY309" fmla="*/ 194808 h 2962327"/>
                <a:gd name="connsiteX310" fmla="*/ 773926 w 3028217"/>
                <a:gd name="connsiteY310" fmla="*/ 216716 h 2962327"/>
                <a:gd name="connsiteX311" fmla="*/ 773926 w 3028217"/>
                <a:gd name="connsiteY311" fmla="*/ 278628 h 2962327"/>
                <a:gd name="connsiteX312" fmla="*/ 687249 w 3028217"/>
                <a:gd name="connsiteY312" fmla="*/ 293868 h 2962327"/>
                <a:gd name="connsiteX313" fmla="*/ 671056 w 3028217"/>
                <a:gd name="connsiteY313" fmla="*/ 292916 h 2962327"/>
                <a:gd name="connsiteX314" fmla="*/ 640576 w 3028217"/>
                <a:gd name="connsiteY314" fmla="*/ 298631 h 2962327"/>
                <a:gd name="connsiteX315" fmla="*/ 603429 w 3028217"/>
                <a:gd name="connsiteY315" fmla="*/ 291011 h 2962327"/>
                <a:gd name="connsiteX316" fmla="*/ 715824 w 3028217"/>
                <a:gd name="connsiteY316" fmla="*/ 211953 h 2962327"/>
                <a:gd name="connsiteX317" fmla="*/ 727254 w 3028217"/>
                <a:gd name="connsiteY317" fmla="*/ 215763 h 2962327"/>
                <a:gd name="connsiteX318" fmla="*/ 761544 w 3028217"/>
                <a:gd name="connsiteY318" fmla="*/ 194808 h 2962327"/>
                <a:gd name="connsiteX319" fmla="*/ 873343 w 3028217"/>
                <a:gd name="connsiteY319" fmla="*/ 184331 h 2962327"/>
                <a:gd name="connsiteX320" fmla="*/ 891083 w 3028217"/>
                <a:gd name="connsiteY320" fmla="*/ 191951 h 2962327"/>
                <a:gd name="connsiteX321" fmla="*/ 888226 w 3028217"/>
                <a:gd name="connsiteY321" fmla="*/ 217668 h 2962327"/>
                <a:gd name="connsiteX322" fmla="*/ 879241 w 3028217"/>
                <a:gd name="connsiteY322" fmla="*/ 234820 h 2962327"/>
                <a:gd name="connsiteX323" fmla="*/ 895370 w 3028217"/>
                <a:gd name="connsiteY323" fmla="*/ 235036 h 2962327"/>
                <a:gd name="connsiteX324" fmla="*/ 899656 w 3028217"/>
                <a:gd name="connsiteY324" fmla="*/ 266246 h 2962327"/>
                <a:gd name="connsiteX325" fmla="*/ 892988 w 3028217"/>
                <a:gd name="connsiteY325" fmla="*/ 303393 h 2962327"/>
                <a:gd name="connsiteX326" fmla="*/ 905371 w 3028217"/>
                <a:gd name="connsiteY326" fmla="*/ 303393 h 2962327"/>
                <a:gd name="connsiteX327" fmla="*/ 915848 w 3028217"/>
                <a:gd name="connsiteY327" fmla="*/ 337683 h 2962327"/>
                <a:gd name="connsiteX328" fmla="*/ 946328 w 3028217"/>
                <a:gd name="connsiteY328" fmla="*/ 324348 h 2962327"/>
                <a:gd name="connsiteX329" fmla="*/ 973409 w 3028217"/>
                <a:gd name="connsiteY329" fmla="*/ 303804 h 2962327"/>
                <a:gd name="connsiteX330" fmla="*/ 975260 w 3028217"/>
                <a:gd name="connsiteY330" fmla="*/ 292796 h 2962327"/>
                <a:gd name="connsiteX331" fmla="*/ 965378 w 3028217"/>
                <a:gd name="connsiteY331" fmla="*/ 281485 h 2962327"/>
                <a:gd name="connsiteX332" fmla="*/ 962521 w 3028217"/>
                <a:gd name="connsiteY332" fmla="*/ 233860 h 2962327"/>
                <a:gd name="connsiteX333" fmla="*/ 1013956 w 3028217"/>
                <a:gd name="connsiteY333" fmla="*/ 203380 h 2962327"/>
                <a:gd name="connsiteX334" fmla="*/ 1028243 w 3028217"/>
                <a:gd name="connsiteY334" fmla="*/ 200165 h 2962327"/>
                <a:gd name="connsiteX335" fmla="*/ 1042531 w 3028217"/>
                <a:gd name="connsiteY335" fmla="*/ 206238 h 2962327"/>
                <a:gd name="connsiteX336" fmla="*/ 1016813 w 3028217"/>
                <a:gd name="connsiteY336" fmla="*/ 234813 h 2962327"/>
                <a:gd name="connsiteX337" fmla="*/ 1075868 w 3028217"/>
                <a:gd name="connsiteY337" fmla="*/ 204333 h 2962327"/>
                <a:gd name="connsiteX338" fmla="*/ 1095871 w 3028217"/>
                <a:gd name="connsiteY338" fmla="*/ 204333 h 2962327"/>
                <a:gd name="connsiteX339" fmla="*/ 1099681 w 3028217"/>
                <a:gd name="connsiteY339" fmla="*/ 232908 h 2962327"/>
                <a:gd name="connsiteX340" fmla="*/ 1133971 w 3028217"/>
                <a:gd name="connsiteY340" fmla="*/ 231003 h 2962327"/>
                <a:gd name="connsiteX341" fmla="*/ 1151116 w 3028217"/>
                <a:gd name="connsiteY341" fmla="*/ 238623 h 2962327"/>
                <a:gd name="connsiteX342" fmla="*/ 1205408 w 3028217"/>
                <a:gd name="connsiteY342" fmla="*/ 287200 h 2962327"/>
                <a:gd name="connsiteX343" fmla="*/ 1198741 w 3028217"/>
                <a:gd name="connsiteY343" fmla="*/ 334825 h 2962327"/>
                <a:gd name="connsiteX344" fmla="*/ 1248271 w 3028217"/>
                <a:gd name="connsiteY344" fmla="*/ 377688 h 2962327"/>
                <a:gd name="connsiteX345" fmla="*/ 1246366 w 3028217"/>
                <a:gd name="connsiteY345" fmla="*/ 402453 h 2962327"/>
                <a:gd name="connsiteX346" fmla="*/ 1187311 w 3028217"/>
                <a:gd name="connsiteY346" fmla="*/ 402453 h 2962327"/>
                <a:gd name="connsiteX347" fmla="*/ 1171118 w 3028217"/>
                <a:gd name="connsiteY347" fmla="*/ 396738 h 2962327"/>
                <a:gd name="connsiteX348" fmla="*/ 1171118 w 3028217"/>
                <a:gd name="connsiteY348" fmla="*/ 431028 h 2962327"/>
                <a:gd name="connsiteX349" fmla="*/ 1151116 w 3028217"/>
                <a:gd name="connsiteY349" fmla="*/ 479605 h 2962327"/>
                <a:gd name="connsiteX350" fmla="*/ 1136828 w 3028217"/>
                <a:gd name="connsiteY350" fmla="*/ 476748 h 2962327"/>
                <a:gd name="connsiteX351" fmla="*/ 1136828 w 3028217"/>
                <a:gd name="connsiteY351" fmla="*/ 487225 h 2962327"/>
                <a:gd name="connsiteX352" fmla="*/ 1118731 w 3028217"/>
                <a:gd name="connsiteY352" fmla="*/ 497703 h 2962327"/>
                <a:gd name="connsiteX353" fmla="*/ 1066343 w 3028217"/>
                <a:gd name="connsiteY353" fmla="*/ 455793 h 2962327"/>
                <a:gd name="connsiteX354" fmla="*/ 1016813 w 3028217"/>
                <a:gd name="connsiteY354" fmla="*/ 433885 h 2962327"/>
                <a:gd name="connsiteX355" fmla="*/ 996811 w 3028217"/>
                <a:gd name="connsiteY355" fmla="*/ 428170 h 2962327"/>
                <a:gd name="connsiteX356" fmla="*/ 1013003 w 3028217"/>
                <a:gd name="connsiteY356" fmla="*/ 411978 h 2962327"/>
                <a:gd name="connsiteX357" fmla="*/ 1109206 w 3028217"/>
                <a:gd name="connsiteY357" fmla="*/ 369115 h 2962327"/>
                <a:gd name="connsiteX358" fmla="*/ 1089203 w 3028217"/>
                <a:gd name="connsiteY358" fmla="*/ 307203 h 2962327"/>
                <a:gd name="connsiteX359" fmla="*/ 1077773 w 3028217"/>
                <a:gd name="connsiteY359" fmla="*/ 291010 h 2962327"/>
                <a:gd name="connsiteX360" fmla="*/ 1016813 w 3028217"/>
                <a:gd name="connsiteY360" fmla="*/ 292915 h 2962327"/>
                <a:gd name="connsiteX361" fmla="*/ 1007169 w 3028217"/>
                <a:gd name="connsiteY361" fmla="*/ 296011 h 2962327"/>
                <a:gd name="connsiteX362" fmla="*/ 1007866 w 3028217"/>
                <a:gd name="connsiteY362" fmla="*/ 302667 h 2962327"/>
                <a:gd name="connsiteX363" fmla="*/ 1009193 w 3028217"/>
                <a:gd name="connsiteY363" fmla="*/ 303393 h 2962327"/>
                <a:gd name="connsiteX364" fmla="*/ 962521 w 3028217"/>
                <a:gd name="connsiteY364" fmla="*/ 370068 h 2962327"/>
                <a:gd name="connsiteX365" fmla="*/ 905371 w 3028217"/>
                <a:gd name="connsiteY365" fmla="*/ 371973 h 2962327"/>
                <a:gd name="connsiteX366" fmla="*/ 868223 w 3028217"/>
                <a:gd name="connsiteY366" fmla="*/ 410073 h 2962327"/>
                <a:gd name="connsiteX367" fmla="*/ 836791 w 3028217"/>
                <a:gd name="connsiteY367" fmla="*/ 426266 h 2962327"/>
                <a:gd name="connsiteX368" fmla="*/ 816788 w 3028217"/>
                <a:gd name="connsiteY368" fmla="*/ 424361 h 2962327"/>
                <a:gd name="connsiteX369" fmla="*/ 677723 w 3028217"/>
                <a:gd name="connsiteY369" fmla="*/ 507228 h 2962327"/>
                <a:gd name="connsiteX370" fmla="*/ 668198 w 3028217"/>
                <a:gd name="connsiteY370" fmla="*/ 553901 h 2962327"/>
                <a:gd name="connsiteX371" fmla="*/ 662483 w 3028217"/>
                <a:gd name="connsiteY371" fmla="*/ 586286 h 2962327"/>
                <a:gd name="connsiteX372" fmla="*/ 716776 w 3028217"/>
                <a:gd name="connsiteY372" fmla="*/ 612956 h 2962327"/>
                <a:gd name="connsiteX373" fmla="*/ 771068 w 3028217"/>
                <a:gd name="connsiteY373" fmla="*/ 645341 h 2962327"/>
                <a:gd name="connsiteX374" fmla="*/ 782498 w 3028217"/>
                <a:gd name="connsiteY374" fmla="*/ 667248 h 2962327"/>
                <a:gd name="connsiteX375" fmla="*/ 772973 w 3028217"/>
                <a:gd name="connsiteY375" fmla="*/ 726303 h 2962327"/>
                <a:gd name="connsiteX376" fmla="*/ 805358 w 3028217"/>
                <a:gd name="connsiteY376" fmla="*/ 736781 h 2962327"/>
                <a:gd name="connsiteX377" fmla="*/ 828218 w 3028217"/>
                <a:gd name="connsiteY377" fmla="*/ 689156 h 2962327"/>
                <a:gd name="connsiteX378" fmla="*/ 858698 w 3028217"/>
                <a:gd name="connsiteY378" fmla="*/ 652961 h 2962327"/>
                <a:gd name="connsiteX379" fmla="*/ 901561 w 3028217"/>
                <a:gd name="connsiteY379" fmla="*/ 573903 h 2962327"/>
                <a:gd name="connsiteX380" fmla="*/ 904418 w 3028217"/>
                <a:gd name="connsiteY380" fmla="*/ 561521 h 2962327"/>
                <a:gd name="connsiteX381" fmla="*/ 953948 w 3028217"/>
                <a:gd name="connsiteY381" fmla="*/ 491988 h 2962327"/>
                <a:gd name="connsiteX382" fmla="*/ 968236 w 3028217"/>
                <a:gd name="connsiteY382" fmla="*/ 478653 h 2962327"/>
                <a:gd name="connsiteX383" fmla="*/ 1049198 w 3028217"/>
                <a:gd name="connsiteY383" fmla="*/ 512943 h 2962327"/>
                <a:gd name="connsiteX384" fmla="*/ 1063486 w 3028217"/>
                <a:gd name="connsiteY384" fmla="*/ 539613 h 2962327"/>
                <a:gd name="connsiteX385" fmla="*/ 1067296 w 3028217"/>
                <a:gd name="connsiteY385" fmla="*/ 583428 h 2962327"/>
                <a:gd name="connsiteX386" fmla="*/ 1112063 w 3028217"/>
                <a:gd name="connsiteY386" fmla="*/ 568188 h 2962327"/>
                <a:gd name="connsiteX387" fmla="*/ 1146353 w 3028217"/>
                <a:gd name="connsiteY387" fmla="*/ 580571 h 2962327"/>
                <a:gd name="connsiteX388" fmla="*/ 1151116 w 3028217"/>
                <a:gd name="connsiteY388" fmla="*/ 616766 h 2962327"/>
                <a:gd name="connsiteX389" fmla="*/ 1193026 w 3028217"/>
                <a:gd name="connsiteY389" fmla="*/ 684393 h 2962327"/>
                <a:gd name="connsiteX390" fmla="*/ 1182905 w 3028217"/>
                <a:gd name="connsiteY390" fmla="*/ 697847 h 2962327"/>
                <a:gd name="connsiteX391" fmla="*/ 1179024 w 3028217"/>
                <a:gd name="connsiteY391" fmla="*/ 699159 h 2962327"/>
                <a:gd name="connsiteX392" fmla="*/ 1177845 w 3028217"/>
                <a:gd name="connsiteY392" fmla="*/ 699023 h 2962327"/>
                <a:gd name="connsiteX393" fmla="*/ 1166356 w 3028217"/>
                <a:gd name="connsiteY393" fmla="*/ 703443 h 2962327"/>
                <a:gd name="connsiteX394" fmla="*/ 1179024 w 3028217"/>
                <a:gd name="connsiteY394" fmla="*/ 699159 h 2962327"/>
                <a:gd name="connsiteX395" fmla="*/ 1188263 w 3028217"/>
                <a:gd name="connsiteY395" fmla="*/ 700229 h 2962327"/>
                <a:gd name="connsiteX396" fmla="*/ 1207313 w 3028217"/>
                <a:gd name="connsiteY396" fmla="*/ 712016 h 2962327"/>
                <a:gd name="connsiteX397" fmla="*/ 1205051 w 3028217"/>
                <a:gd name="connsiteY397" fmla="*/ 754402 h 2962327"/>
                <a:gd name="connsiteX398" fmla="*/ 1180854 w 3028217"/>
                <a:gd name="connsiteY398" fmla="*/ 787924 h 2962327"/>
                <a:gd name="connsiteX399" fmla="*/ 1187073 w 3028217"/>
                <a:gd name="connsiteY399" fmla="*/ 807504 h 2962327"/>
                <a:gd name="connsiteX400" fmla="*/ 1206361 w 3028217"/>
                <a:gd name="connsiteY400" fmla="*/ 814886 h 2962327"/>
                <a:gd name="connsiteX401" fmla="*/ 1213981 w 3028217"/>
                <a:gd name="connsiteY401" fmla="*/ 828221 h 2962327"/>
                <a:gd name="connsiteX402" fmla="*/ 1172071 w 3028217"/>
                <a:gd name="connsiteY402" fmla="*/ 862511 h 2962327"/>
                <a:gd name="connsiteX403" fmla="*/ 1115874 w 3028217"/>
                <a:gd name="connsiteY403" fmla="*/ 854891 h 2962327"/>
                <a:gd name="connsiteX404" fmla="*/ 1148259 w 3028217"/>
                <a:gd name="connsiteY404" fmla="*/ 807266 h 2962327"/>
                <a:gd name="connsiteX405" fmla="*/ 1173024 w 3028217"/>
                <a:gd name="connsiteY405" fmla="*/ 780596 h 2962327"/>
                <a:gd name="connsiteX406" fmla="*/ 1173125 w 3028217"/>
                <a:gd name="connsiteY406" fmla="*/ 780684 h 2962327"/>
                <a:gd name="connsiteX407" fmla="*/ 1174333 w 3028217"/>
                <a:gd name="connsiteY407" fmla="*/ 770475 h 2962327"/>
                <a:gd name="connsiteX408" fmla="*/ 1163498 w 3028217"/>
                <a:gd name="connsiteY408" fmla="*/ 767261 h 2962327"/>
                <a:gd name="connsiteX409" fmla="*/ 1124446 w 3028217"/>
                <a:gd name="connsiteY409" fmla="*/ 787263 h 2962327"/>
                <a:gd name="connsiteX410" fmla="*/ 1043483 w 3028217"/>
                <a:gd name="connsiteY410" fmla="*/ 789168 h 2962327"/>
                <a:gd name="connsiteX411" fmla="*/ 993953 w 3028217"/>
                <a:gd name="connsiteY411" fmla="*/ 794883 h 2962327"/>
                <a:gd name="connsiteX412" fmla="*/ 959663 w 3028217"/>
                <a:gd name="connsiteY412" fmla="*/ 814886 h 2962327"/>
                <a:gd name="connsiteX413" fmla="*/ 929183 w 3028217"/>
                <a:gd name="connsiteY413" fmla="*/ 839651 h 2962327"/>
                <a:gd name="connsiteX414" fmla="*/ 925100 w 3028217"/>
                <a:gd name="connsiteY414" fmla="*/ 843462 h 2962327"/>
                <a:gd name="connsiteX415" fmla="*/ 915848 w 3028217"/>
                <a:gd name="connsiteY415" fmla="*/ 851081 h 2962327"/>
                <a:gd name="connsiteX416" fmla="*/ 912991 w 3028217"/>
                <a:gd name="connsiteY416" fmla="*/ 851081 h 2962327"/>
                <a:gd name="connsiteX417" fmla="*/ 914896 w 3028217"/>
                <a:gd name="connsiteY417" fmla="*/ 852986 h 2962327"/>
                <a:gd name="connsiteX418" fmla="*/ 925100 w 3028217"/>
                <a:gd name="connsiteY418" fmla="*/ 843462 h 2962327"/>
                <a:gd name="connsiteX419" fmla="*/ 932041 w 3028217"/>
                <a:gd name="connsiteY419" fmla="*/ 837746 h 2962327"/>
                <a:gd name="connsiteX420" fmla="*/ 972998 w 3028217"/>
                <a:gd name="connsiteY420" fmla="*/ 820601 h 2962327"/>
                <a:gd name="connsiteX421" fmla="*/ 992048 w 3028217"/>
                <a:gd name="connsiteY421" fmla="*/ 814886 h 2962327"/>
                <a:gd name="connsiteX422" fmla="*/ 1023481 w 3028217"/>
                <a:gd name="connsiteY422" fmla="*/ 819648 h 2962327"/>
                <a:gd name="connsiteX423" fmla="*/ 1005383 w 3028217"/>
                <a:gd name="connsiteY423" fmla="*/ 842508 h 2962327"/>
                <a:gd name="connsiteX424" fmla="*/ 1006336 w 3028217"/>
                <a:gd name="connsiteY424" fmla="*/ 854891 h 2962327"/>
                <a:gd name="connsiteX425" fmla="*/ 1005383 w 3028217"/>
                <a:gd name="connsiteY425" fmla="*/ 889181 h 2962327"/>
                <a:gd name="connsiteX426" fmla="*/ 984428 w 3028217"/>
                <a:gd name="connsiteY426" fmla="*/ 910136 h 2962327"/>
                <a:gd name="connsiteX427" fmla="*/ 952043 w 3028217"/>
                <a:gd name="connsiteY427" fmla="*/ 916803 h 2962327"/>
                <a:gd name="connsiteX428" fmla="*/ 899656 w 3028217"/>
                <a:gd name="connsiteY428" fmla="*/ 938711 h 2962327"/>
                <a:gd name="connsiteX429" fmla="*/ 855841 w 3028217"/>
                <a:gd name="connsiteY429" fmla="*/ 985383 h 2962327"/>
                <a:gd name="connsiteX430" fmla="*/ 831076 w 3028217"/>
                <a:gd name="connsiteY430" fmla="*/ 1003481 h 2962327"/>
                <a:gd name="connsiteX431" fmla="*/ 738683 w 3028217"/>
                <a:gd name="connsiteY431" fmla="*/ 1081586 h 2962327"/>
                <a:gd name="connsiteX432" fmla="*/ 711061 w 3028217"/>
                <a:gd name="connsiteY432" fmla="*/ 1115876 h 2962327"/>
                <a:gd name="connsiteX433" fmla="*/ 666293 w 3028217"/>
                <a:gd name="connsiteY433" fmla="*/ 1175883 h 2962327"/>
                <a:gd name="connsiteX434" fmla="*/ 585331 w 3028217"/>
                <a:gd name="connsiteY434" fmla="*/ 1230176 h 2962327"/>
                <a:gd name="connsiteX435" fmla="*/ 559613 w 3028217"/>
                <a:gd name="connsiteY435" fmla="*/ 1297803 h 2962327"/>
                <a:gd name="connsiteX436" fmla="*/ 557708 w 3028217"/>
                <a:gd name="connsiteY436" fmla="*/ 1386386 h 2962327"/>
                <a:gd name="connsiteX437" fmla="*/ 542468 w 3028217"/>
                <a:gd name="connsiteY437" fmla="*/ 1407341 h 2962327"/>
                <a:gd name="connsiteX438" fmla="*/ 528181 w 3028217"/>
                <a:gd name="connsiteY438" fmla="*/ 1387338 h 2962327"/>
                <a:gd name="connsiteX439" fmla="*/ 519608 w 3028217"/>
                <a:gd name="connsiteY439" fmla="*/ 1320663 h 2962327"/>
                <a:gd name="connsiteX440" fmla="*/ 488176 w 3028217"/>
                <a:gd name="connsiteY440" fmla="*/ 1283516 h 2962327"/>
                <a:gd name="connsiteX441" fmla="*/ 429121 w 3028217"/>
                <a:gd name="connsiteY441" fmla="*/ 1267323 h 2962327"/>
                <a:gd name="connsiteX442" fmla="*/ 409118 w 3028217"/>
                <a:gd name="connsiteY442" fmla="*/ 1268276 h 2962327"/>
                <a:gd name="connsiteX443" fmla="*/ 336728 w 3028217"/>
                <a:gd name="connsiteY443" fmla="*/ 1284468 h 2962327"/>
                <a:gd name="connsiteX444" fmla="*/ 215761 w 3028217"/>
                <a:gd name="connsiteY444" fmla="*/ 1373051 h 2962327"/>
                <a:gd name="connsiteX445" fmla="*/ 189091 w 3028217"/>
                <a:gd name="connsiteY445" fmla="*/ 1441631 h 2962327"/>
                <a:gd name="connsiteX446" fmla="*/ 196711 w 3028217"/>
                <a:gd name="connsiteY446" fmla="*/ 1544501 h 2962327"/>
                <a:gd name="connsiteX447" fmla="*/ 244336 w 3028217"/>
                <a:gd name="connsiteY447" fmla="*/ 1573076 h 2962327"/>
                <a:gd name="connsiteX448" fmla="*/ 320536 w 3028217"/>
                <a:gd name="connsiteY448" fmla="*/ 1514973 h 2962327"/>
                <a:gd name="connsiteX449" fmla="*/ 387211 w 3028217"/>
                <a:gd name="connsiteY449" fmla="*/ 1494971 h 2962327"/>
                <a:gd name="connsiteX450" fmla="*/ 389116 w 3028217"/>
                <a:gd name="connsiteY450" fmla="*/ 1515926 h 2962327"/>
                <a:gd name="connsiteX451" fmla="*/ 340538 w 3028217"/>
                <a:gd name="connsiteY451" fmla="*/ 1624511 h 2962327"/>
                <a:gd name="connsiteX452" fmla="*/ 354826 w 3028217"/>
                <a:gd name="connsiteY452" fmla="*/ 1644513 h 2962327"/>
                <a:gd name="connsiteX453" fmla="*/ 410071 w 3028217"/>
                <a:gd name="connsiteY453" fmla="*/ 1645466 h 2962327"/>
                <a:gd name="connsiteX454" fmla="*/ 439598 w 3028217"/>
                <a:gd name="connsiteY454" fmla="*/ 1687376 h 2962327"/>
                <a:gd name="connsiteX455" fmla="*/ 426263 w 3028217"/>
                <a:gd name="connsiteY455" fmla="*/ 1743573 h 2962327"/>
                <a:gd name="connsiteX456" fmla="*/ 450076 w 3028217"/>
                <a:gd name="connsiteY456" fmla="*/ 1813106 h 2962327"/>
                <a:gd name="connsiteX457" fmla="*/ 499606 w 3028217"/>
                <a:gd name="connsiteY457" fmla="*/ 1812153 h 2962327"/>
                <a:gd name="connsiteX458" fmla="*/ 536753 w 3028217"/>
                <a:gd name="connsiteY458" fmla="*/ 1818821 h 2962327"/>
                <a:gd name="connsiteX459" fmla="*/ 577711 w 3028217"/>
                <a:gd name="connsiteY459" fmla="*/ 1813106 h 2962327"/>
                <a:gd name="connsiteX460" fmla="*/ 661531 w 3028217"/>
                <a:gd name="connsiteY460" fmla="*/ 1754051 h 2962327"/>
                <a:gd name="connsiteX461" fmla="*/ 672008 w 3028217"/>
                <a:gd name="connsiteY461" fmla="*/ 1763576 h 2962327"/>
                <a:gd name="connsiteX462" fmla="*/ 695821 w 3028217"/>
                <a:gd name="connsiteY462" fmla="*/ 1768338 h 2962327"/>
                <a:gd name="connsiteX463" fmla="*/ 741541 w 3028217"/>
                <a:gd name="connsiteY463" fmla="*/ 1772148 h 2962327"/>
                <a:gd name="connsiteX464" fmla="*/ 832028 w 3028217"/>
                <a:gd name="connsiteY464" fmla="*/ 1788341 h 2962327"/>
                <a:gd name="connsiteX465" fmla="*/ 865366 w 3028217"/>
                <a:gd name="connsiteY465" fmla="*/ 1796913 h 2962327"/>
                <a:gd name="connsiteX466" fmla="*/ 910133 w 3028217"/>
                <a:gd name="connsiteY466" fmla="*/ 1838823 h 2962327"/>
                <a:gd name="connsiteX467" fmla="*/ 1047293 w 3028217"/>
                <a:gd name="connsiteY467" fmla="*/ 1918833 h 2962327"/>
                <a:gd name="connsiteX468" fmla="*/ 1116826 w 3028217"/>
                <a:gd name="connsiteY468" fmla="*/ 2036943 h 2962327"/>
                <a:gd name="connsiteX469" fmla="*/ 1106348 w 3028217"/>
                <a:gd name="connsiteY469" fmla="*/ 2056946 h 2962327"/>
                <a:gd name="connsiteX470" fmla="*/ 1104443 w 3028217"/>
                <a:gd name="connsiteY470" fmla="*/ 2099808 h 2962327"/>
                <a:gd name="connsiteX471" fmla="*/ 1124446 w 3028217"/>
                <a:gd name="connsiteY471" fmla="*/ 2102666 h 2962327"/>
                <a:gd name="connsiteX472" fmla="*/ 1193026 w 3028217"/>
                <a:gd name="connsiteY472" fmla="*/ 2077901 h 2962327"/>
                <a:gd name="connsiteX473" fmla="*/ 1280656 w 3028217"/>
                <a:gd name="connsiteY473" fmla="*/ 2123621 h 2962327"/>
                <a:gd name="connsiteX474" fmla="*/ 1387336 w 3028217"/>
                <a:gd name="connsiteY474" fmla="*/ 2172198 h 2962327"/>
                <a:gd name="connsiteX475" fmla="*/ 1434008 w 3028217"/>
                <a:gd name="connsiteY475" fmla="*/ 2199821 h 2962327"/>
                <a:gd name="connsiteX476" fmla="*/ 1430198 w 3028217"/>
                <a:gd name="connsiteY476" fmla="*/ 2282688 h 2962327"/>
                <a:gd name="connsiteX477" fmla="*/ 1370191 w 3028217"/>
                <a:gd name="connsiteY477" fmla="*/ 2373176 h 2962327"/>
                <a:gd name="connsiteX478" fmla="*/ 1358761 w 3028217"/>
                <a:gd name="connsiteY478" fmla="*/ 2423658 h 2962327"/>
                <a:gd name="connsiteX479" fmla="*/ 1327328 w 3028217"/>
                <a:gd name="connsiteY479" fmla="*/ 2600823 h 2962327"/>
                <a:gd name="connsiteX480" fmla="*/ 1293991 w 3028217"/>
                <a:gd name="connsiteY480" fmla="*/ 2626541 h 2962327"/>
                <a:gd name="connsiteX481" fmla="*/ 1218743 w 3028217"/>
                <a:gd name="connsiteY481" fmla="*/ 2661783 h 2962327"/>
                <a:gd name="connsiteX482" fmla="*/ 1193026 w 3028217"/>
                <a:gd name="connsiteY482" fmla="*/ 2710361 h 2962327"/>
                <a:gd name="connsiteX483" fmla="*/ 1164451 w 3028217"/>
                <a:gd name="connsiteY483" fmla="*/ 2832281 h 2962327"/>
                <a:gd name="connsiteX484" fmla="*/ 1122541 w 3028217"/>
                <a:gd name="connsiteY484" fmla="*/ 2910386 h 2962327"/>
                <a:gd name="connsiteX485" fmla="*/ 1095871 w 3028217"/>
                <a:gd name="connsiteY485" fmla="*/ 2929436 h 2962327"/>
                <a:gd name="connsiteX486" fmla="*/ 1061581 w 3028217"/>
                <a:gd name="connsiteY486" fmla="*/ 2922768 h 2962327"/>
                <a:gd name="connsiteX487" fmla="*/ 1047293 w 3028217"/>
                <a:gd name="connsiteY487" fmla="*/ 2929436 h 2962327"/>
                <a:gd name="connsiteX488" fmla="*/ 1061581 w 3028217"/>
                <a:gd name="connsiteY488" fmla="*/ 2956106 h 2962327"/>
                <a:gd name="connsiteX489" fmla="*/ 1040626 w 3028217"/>
                <a:gd name="connsiteY489" fmla="*/ 2959916 h 2962327"/>
                <a:gd name="connsiteX490" fmla="*/ 783451 w 3028217"/>
                <a:gd name="connsiteY490" fmla="*/ 2850378 h 2962327"/>
                <a:gd name="connsiteX491" fmla="*/ 752971 w 3028217"/>
                <a:gd name="connsiteY491" fmla="*/ 2805611 h 2962327"/>
                <a:gd name="connsiteX492" fmla="*/ 737731 w 3028217"/>
                <a:gd name="connsiteY492" fmla="*/ 2765606 h 2962327"/>
                <a:gd name="connsiteX493" fmla="*/ 721538 w 3028217"/>
                <a:gd name="connsiteY493" fmla="*/ 2564628 h 2962327"/>
                <a:gd name="connsiteX494" fmla="*/ 670103 w 3028217"/>
                <a:gd name="connsiteY494" fmla="*/ 2492238 h 2962327"/>
                <a:gd name="connsiteX495" fmla="*/ 539611 w 3028217"/>
                <a:gd name="connsiteY495" fmla="*/ 2337933 h 2962327"/>
                <a:gd name="connsiteX496" fmla="*/ 473888 w 3028217"/>
                <a:gd name="connsiteY496" fmla="*/ 2221728 h 2962327"/>
                <a:gd name="connsiteX497" fmla="*/ 468173 w 3028217"/>
                <a:gd name="connsiteY497" fmla="*/ 2148386 h 2962327"/>
                <a:gd name="connsiteX498" fmla="*/ 471983 w 3028217"/>
                <a:gd name="connsiteY498" fmla="*/ 2122668 h 2962327"/>
                <a:gd name="connsiteX499" fmla="*/ 493891 w 3028217"/>
                <a:gd name="connsiteY499" fmla="*/ 2021703 h 2962327"/>
                <a:gd name="connsiteX500" fmla="*/ 538658 w 3028217"/>
                <a:gd name="connsiteY500" fmla="*/ 1907403 h 2962327"/>
                <a:gd name="connsiteX501" fmla="*/ 524371 w 3028217"/>
                <a:gd name="connsiteY501" fmla="*/ 1854063 h 2962327"/>
                <a:gd name="connsiteX502" fmla="*/ 499606 w 3028217"/>
                <a:gd name="connsiteY502" fmla="*/ 1853111 h 2962327"/>
                <a:gd name="connsiteX503" fmla="*/ 459601 w 3028217"/>
                <a:gd name="connsiteY503" fmla="*/ 1860731 h 2962327"/>
                <a:gd name="connsiteX504" fmla="*/ 408166 w 3028217"/>
                <a:gd name="connsiteY504" fmla="*/ 1827393 h 2962327"/>
                <a:gd name="connsiteX505" fmla="*/ 354826 w 3028217"/>
                <a:gd name="connsiteY505" fmla="*/ 1742621 h 2962327"/>
                <a:gd name="connsiteX506" fmla="*/ 322441 w 3028217"/>
                <a:gd name="connsiteY506" fmla="*/ 1715951 h 2962327"/>
                <a:gd name="connsiteX507" fmla="*/ 234811 w 3028217"/>
                <a:gd name="connsiteY507" fmla="*/ 1658801 h 2962327"/>
                <a:gd name="connsiteX508" fmla="*/ 206236 w 3028217"/>
                <a:gd name="connsiteY508" fmla="*/ 1644513 h 2962327"/>
                <a:gd name="connsiteX509" fmla="*/ 116701 w 3028217"/>
                <a:gd name="connsiteY509" fmla="*/ 1622606 h 2962327"/>
                <a:gd name="connsiteX510" fmla="*/ 28118 w 3028217"/>
                <a:gd name="connsiteY510" fmla="*/ 1557836 h 2962327"/>
                <a:gd name="connsiteX511" fmla="*/ 12878 w 3028217"/>
                <a:gd name="connsiteY511" fmla="*/ 1499733 h 2962327"/>
                <a:gd name="connsiteX512" fmla="*/ 10021 w 3028217"/>
                <a:gd name="connsiteY512" fmla="*/ 1446393 h 2962327"/>
                <a:gd name="connsiteX513" fmla="*/ 5258 w 3028217"/>
                <a:gd name="connsiteY513" fmla="*/ 1410198 h 2962327"/>
                <a:gd name="connsiteX514" fmla="*/ 45263 w 3028217"/>
                <a:gd name="connsiteY514" fmla="*/ 1105398 h 2962327"/>
                <a:gd name="connsiteX515" fmla="*/ 304343 w 3028217"/>
                <a:gd name="connsiteY515" fmla="*/ 581523 h 2962327"/>
                <a:gd name="connsiteX516" fmla="*/ 548183 w 3028217"/>
                <a:gd name="connsiteY516" fmla="*/ 329111 h 2962327"/>
                <a:gd name="connsiteX517" fmla="*/ 617716 w 3028217"/>
                <a:gd name="connsiteY517" fmla="*/ 317681 h 2962327"/>
                <a:gd name="connsiteX518" fmla="*/ 631051 w 3028217"/>
                <a:gd name="connsiteY518" fmla="*/ 309108 h 2962327"/>
                <a:gd name="connsiteX519" fmla="*/ 692011 w 3028217"/>
                <a:gd name="connsiteY519" fmla="*/ 299583 h 2962327"/>
                <a:gd name="connsiteX520" fmla="*/ 756781 w 3028217"/>
                <a:gd name="connsiteY520" fmla="*/ 316728 h 2962327"/>
                <a:gd name="connsiteX521" fmla="*/ 780593 w 3028217"/>
                <a:gd name="connsiteY521" fmla="*/ 315776 h 2962327"/>
                <a:gd name="connsiteX522" fmla="*/ 797738 w 3028217"/>
                <a:gd name="connsiteY522" fmla="*/ 314823 h 2962327"/>
                <a:gd name="connsiteX523" fmla="*/ 831076 w 3028217"/>
                <a:gd name="connsiteY523" fmla="*/ 316728 h 2962327"/>
                <a:gd name="connsiteX524" fmla="*/ 841553 w 3028217"/>
                <a:gd name="connsiteY524" fmla="*/ 277676 h 2962327"/>
                <a:gd name="connsiteX525" fmla="*/ 852031 w 3028217"/>
                <a:gd name="connsiteY525" fmla="*/ 259578 h 2962327"/>
                <a:gd name="connsiteX526" fmla="*/ 867152 w 3028217"/>
                <a:gd name="connsiteY526" fmla="*/ 248624 h 2962327"/>
                <a:gd name="connsiteX527" fmla="*/ 876026 w 3028217"/>
                <a:gd name="connsiteY527" fmla="*/ 238011 h 2962327"/>
                <a:gd name="connsiteX528" fmla="*/ 858921 w 3028217"/>
                <a:gd name="connsiteY528" fmla="*/ 241392 h 2962327"/>
                <a:gd name="connsiteX529" fmla="*/ 821551 w 3028217"/>
                <a:gd name="connsiteY529" fmla="*/ 210048 h 2962327"/>
                <a:gd name="connsiteX530" fmla="*/ 857746 w 3028217"/>
                <a:gd name="connsiteY530" fmla="*/ 190998 h 2962327"/>
                <a:gd name="connsiteX531" fmla="*/ 873343 w 3028217"/>
                <a:gd name="connsiteY531" fmla="*/ 184331 h 2962327"/>
                <a:gd name="connsiteX532" fmla="*/ 798215 w 3028217"/>
                <a:gd name="connsiteY532" fmla="*/ 181949 h 2962327"/>
                <a:gd name="connsiteX533" fmla="*/ 805359 w 3028217"/>
                <a:gd name="connsiteY533" fmla="*/ 187188 h 2962327"/>
                <a:gd name="connsiteX534" fmla="*/ 795834 w 3028217"/>
                <a:gd name="connsiteY534" fmla="*/ 196713 h 2962327"/>
                <a:gd name="connsiteX535" fmla="*/ 788214 w 3028217"/>
                <a:gd name="connsiteY535" fmla="*/ 182426 h 2962327"/>
                <a:gd name="connsiteX536" fmla="*/ 798215 w 3028217"/>
                <a:gd name="connsiteY536" fmla="*/ 181949 h 2962327"/>
                <a:gd name="connsiteX537" fmla="*/ 938708 w 3028217"/>
                <a:gd name="connsiteY537" fmla="*/ 121466 h 2962327"/>
                <a:gd name="connsiteX538" fmla="*/ 952043 w 3028217"/>
                <a:gd name="connsiteY538" fmla="*/ 141468 h 2962327"/>
                <a:gd name="connsiteX539" fmla="*/ 951037 w 3028217"/>
                <a:gd name="connsiteY539" fmla="*/ 142501 h 2962327"/>
                <a:gd name="connsiteX540" fmla="*/ 953949 w 3028217"/>
                <a:gd name="connsiteY540" fmla="*/ 140516 h 2962327"/>
                <a:gd name="connsiteX541" fmla="*/ 952996 w 3028217"/>
                <a:gd name="connsiteY541" fmla="*/ 148136 h 2962327"/>
                <a:gd name="connsiteX542" fmla="*/ 952996 w 3028217"/>
                <a:gd name="connsiteY542" fmla="*/ 169091 h 2962327"/>
                <a:gd name="connsiteX543" fmla="*/ 944424 w 3028217"/>
                <a:gd name="connsiteY543" fmla="*/ 159804 h 2962327"/>
                <a:gd name="connsiteX544" fmla="*/ 933131 w 3028217"/>
                <a:gd name="connsiteY544" fmla="*/ 154863 h 2962327"/>
                <a:gd name="connsiteX545" fmla="*/ 931088 w 3028217"/>
                <a:gd name="connsiteY545" fmla="*/ 155756 h 2962327"/>
                <a:gd name="connsiteX546" fmla="*/ 930136 w 3028217"/>
                <a:gd name="connsiteY546" fmla="*/ 155756 h 2962327"/>
                <a:gd name="connsiteX547" fmla="*/ 918706 w 3028217"/>
                <a:gd name="connsiteY547" fmla="*/ 144326 h 2962327"/>
                <a:gd name="connsiteX548" fmla="*/ 931088 w 3028217"/>
                <a:gd name="connsiteY548" fmla="*/ 122418 h 2962327"/>
                <a:gd name="connsiteX549" fmla="*/ 938708 w 3028217"/>
                <a:gd name="connsiteY549" fmla="*/ 121466 h 2962327"/>
                <a:gd name="connsiteX550" fmla="*/ 925373 w 3028217"/>
                <a:gd name="connsiteY550" fmla="*/ 107178 h 2962327"/>
                <a:gd name="connsiteX551" fmla="*/ 938708 w 3028217"/>
                <a:gd name="connsiteY551" fmla="*/ 121465 h 2962327"/>
                <a:gd name="connsiteX552" fmla="*/ 935851 w 3028217"/>
                <a:gd name="connsiteY552" fmla="*/ 121465 h 2962327"/>
                <a:gd name="connsiteX553" fmla="*/ 932993 w 3028217"/>
                <a:gd name="connsiteY553" fmla="*/ 121465 h 2962327"/>
                <a:gd name="connsiteX554" fmla="*/ 901561 w 3028217"/>
                <a:gd name="connsiteY554" fmla="*/ 123370 h 2962327"/>
                <a:gd name="connsiteX555" fmla="*/ 925373 w 3028217"/>
                <a:gd name="connsiteY555" fmla="*/ 107178 h 2962327"/>
                <a:gd name="connsiteX556" fmla="*/ 1021576 w 3028217"/>
                <a:gd name="connsiteY556" fmla="*/ 71936 h 2962327"/>
                <a:gd name="connsiteX557" fmla="*/ 1031101 w 3028217"/>
                <a:gd name="connsiteY557" fmla="*/ 97653 h 2962327"/>
                <a:gd name="connsiteX558" fmla="*/ 1000621 w 3028217"/>
                <a:gd name="connsiteY558" fmla="*/ 92891 h 2962327"/>
                <a:gd name="connsiteX559" fmla="*/ 1007288 w 3028217"/>
                <a:gd name="connsiteY559" fmla="*/ 79556 h 2962327"/>
                <a:gd name="connsiteX560" fmla="*/ 1021576 w 3028217"/>
                <a:gd name="connsiteY560" fmla="*/ 71936 h 2962327"/>
                <a:gd name="connsiteX561" fmla="*/ 1113849 w 3028217"/>
                <a:gd name="connsiteY561" fmla="*/ 40265 h 2962327"/>
                <a:gd name="connsiteX562" fmla="*/ 1159689 w 3028217"/>
                <a:gd name="connsiteY562" fmla="*/ 51933 h 2962327"/>
                <a:gd name="connsiteX563" fmla="*/ 1151116 w 3028217"/>
                <a:gd name="connsiteY563" fmla="*/ 84318 h 2962327"/>
                <a:gd name="connsiteX564" fmla="*/ 1111111 w 3028217"/>
                <a:gd name="connsiteY564" fmla="*/ 92891 h 2962327"/>
                <a:gd name="connsiteX565" fmla="*/ 1070153 w 3028217"/>
                <a:gd name="connsiteY565" fmla="*/ 58601 h 2962327"/>
                <a:gd name="connsiteX566" fmla="*/ 1113849 w 3028217"/>
                <a:gd name="connsiteY566" fmla="*/ 40265 h 2962327"/>
                <a:gd name="connsiteX567" fmla="*/ 1400760 w 3028217"/>
                <a:gd name="connsiteY567" fmla="*/ 96 h 2962327"/>
                <a:gd name="connsiteX568" fmla="*/ 1476871 w 3028217"/>
                <a:gd name="connsiteY568" fmla="*/ 5260 h 2962327"/>
                <a:gd name="connsiteX569" fmla="*/ 1611174 w 3028217"/>
                <a:gd name="connsiteY569" fmla="*/ 9070 h 2962327"/>
                <a:gd name="connsiteX570" fmla="*/ 1619746 w 3028217"/>
                <a:gd name="connsiteY570" fmla="*/ 17643 h 2962327"/>
                <a:gd name="connsiteX571" fmla="*/ 1646416 w 3028217"/>
                <a:gd name="connsiteY571" fmla="*/ 28120 h 2962327"/>
                <a:gd name="connsiteX572" fmla="*/ 1667371 w 3028217"/>
                <a:gd name="connsiteY572" fmla="*/ 31930 h 2962327"/>
                <a:gd name="connsiteX573" fmla="*/ 1742261 w 3028217"/>
                <a:gd name="connsiteY573" fmla="*/ 11690 h 2962327"/>
                <a:gd name="connsiteX574" fmla="*/ 1820723 w 3028217"/>
                <a:gd name="connsiteY574" fmla="*/ 30025 h 2962327"/>
                <a:gd name="connsiteX575" fmla="*/ 1901686 w 3028217"/>
                <a:gd name="connsiteY575" fmla="*/ 45265 h 2962327"/>
                <a:gd name="connsiteX576" fmla="*/ 1894066 w 3028217"/>
                <a:gd name="connsiteY576" fmla="*/ 69078 h 2962327"/>
                <a:gd name="connsiteX577" fmla="*/ 1955978 w 3028217"/>
                <a:gd name="connsiteY577" fmla="*/ 55743 h 2962327"/>
                <a:gd name="connsiteX578" fmla="*/ 1954073 w 3028217"/>
                <a:gd name="connsiteY578" fmla="*/ 71935 h 2962327"/>
                <a:gd name="connsiteX579" fmla="*/ 1935976 w 3028217"/>
                <a:gd name="connsiteY579" fmla="*/ 103368 h 2962327"/>
                <a:gd name="connsiteX580" fmla="*/ 1949311 w 3028217"/>
                <a:gd name="connsiteY580" fmla="*/ 161470 h 2962327"/>
                <a:gd name="connsiteX581" fmla="*/ 1894066 w 3028217"/>
                <a:gd name="connsiteY581" fmla="*/ 171948 h 2962327"/>
                <a:gd name="connsiteX582" fmla="*/ 1913116 w 3028217"/>
                <a:gd name="connsiteY582" fmla="*/ 183378 h 2962327"/>
                <a:gd name="connsiteX583" fmla="*/ 1907401 w 3028217"/>
                <a:gd name="connsiteY583" fmla="*/ 196713 h 2962327"/>
                <a:gd name="connsiteX584" fmla="*/ 1873111 w 3028217"/>
                <a:gd name="connsiteY584" fmla="*/ 245290 h 2962327"/>
                <a:gd name="connsiteX585" fmla="*/ 1866443 w 3028217"/>
                <a:gd name="connsiteY585" fmla="*/ 267198 h 2962327"/>
                <a:gd name="connsiteX586" fmla="*/ 1851203 w 3028217"/>
                <a:gd name="connsiteY586" fmla="*/ 270055 h 2962327"/>
                <a:gd name="connsiteX587" fmla="*/ 1866443 w 3028217"/>
                <a:gd name="connsiteY587" fmla="*/ 313870 h 2962327"/>
                <a:gd name="connsiteX588" fmla="*/ 1843583 w 3028217"/>
                <a:gd name="connsiteY588" fmla="*/ 319585 h 2962327"/>
                <a:gd name="connsiteX589" fmla="*/ 1819771 w 3028217"/>
                <a:gd name="connsiteY589" fmla="*/ 300535 h 2962327"/>
                <a:gd name="connsiteX590" fmla="*/ 1788338 w 3028217"/>
                <a:gd name="connsiteY590" fmla="*/ 313870 h 2962327"/>
                <a:gd name="connsiteX591" fmla="*/ 1800721 w 3028217"/>
                <a:gd name="connsiteY591" fmla="*/ 315775 h 2962327"/>
                <a:gd name="connsiteX592" fmla="*/ 1823581 w 3028217"/>
                <a:gd name="connsiteY592" fmla="*/ 314823 h 2962327"/>
                <a:gd name="connsiteX593" fmla="*/ 1833106 w 3028217"/>
                <a:gd name="connsiteY593" fmla="*/ 317680 h 2962327"/>
                <a:gd name="connsiteX594" fmla="*/ 1838821 w 3028217"/>
                <a:gd name="connsiteY594" fmla="*/ 334825 h 2962327"/>
                <a:gd name="connsiteX595" fmla="*/ 1715948 w 3028217"/>
                <a:gd name="connsiteY595" fmla="*/ 370068 h 2962327"/>
                <a:gd name="connsiteX596" fmla="*/ 1691183 w 3028217"/>
                <a:gd name="connsiteY596" fmla="*/ 379593 h 2962327"/>
                <a:gd name="connsiteX597" fmla="*/ 1586408 w 3028217"/>
                <a:gd name="connsiteY597" fmla="*/ 430075 h 2962327"/>
                <a:gd name="connsiteX598" fmla="*/ 1542593 w 3028217"/>
                <a:gd name="connsiteY598" fmla="*/ 468175 h 2962327"/>
                <a:gd name="connsiteX599" fmla="*/ 1480681 w 3028217"/>
                <a:gd name="connsiteY599" fmla="*/ 555805 h 2962327"/>
                <a:gd name="connsiteX600" fmla="*/ 1462583 w 3028217"/>
                <a:gd name="connsiteY600" fmla="*/ 562473 h 2962327"/>
                <a:gd name="connsiteX601" fmla="*/ 1385431 w 3028217"/>
                <a:gd name="connsiteY601" fmla="*/ 462460 h 2962327"/>
                <a:gd name="connsiteX602" fmla="*/ 1379716 w 3028217"/>
                <a:gd name="connsiteY602" fmla="*/ 398643 h 2962327"/>
                <a:gd name="connsiteX603" fmla="*/ 1441628 w 3028217"/>
                <a:gd name="connsiteY603" fmla="*/ 335778 h 2962327"/>
                <a:gd name="connsiteX604" fmla="*/ 1449248 w 3028217"/>
                <a:gd name="connsiteY604" fmla="*/ 321490 h 2962327"/>
                <a:gd name="connsiteX605" fmla="*/ 1461631 w 3028217"/>
                <a:gd name="connsiteY605" fmla="*/ 300535 h 2962327"/>
                <a:gd name="connsiteX606" fmla="*/ 1412101 w 3028217"/>
                <a:gd name="connsiteY606" fmla="*/ 280533 h 2962327"/>
                <a:gd name="connsiteX607" fmla="*/ 1434961 w 3028217"/>
                <a:gd name="connsiteY607" fmla="*/ 215763 h 2962327"/>
                <a:gd name="connsiteX608" fmla="*/ 1371143 w 3028217"/>
                <a:gd name="connsiteY608" fmla="*/ 160518 h 2962327"/>
                <a:gd name="connsiteX609" fmla="*/ 1331138 w 3028217"/>
                <a:gd name="connsiteY609" fmla="*/ 162423 h 2962327"/>
                <a:gd name="connsiteX610" fmla="*/ 1303516 w 3028217"/>
                <a:gd name="connsiteY610" fmla="*/ 150040 h 2962327"/>
                <a:gd name="connsiteX611" fmla="*/ 1313993 w 3028217"/>
                <a:gd name="connsiteY611" fmla="*/ 130038 h 2962327"/>
                <a:gd name="connsiteX612" fmla="*/ 1313041 w 3028217"/>
                <a:gd name="connsiteY612" fmla="*/ 121465 h 2962327"/>
                <a:gd name="connsiteX613" fmla="*/ 1323518 w 3028217"/>
                <a:gd name="connsiteY613" fmla="*/ 96700 h 2962327"/>
                <a:gd name="connsiteX614" fmla="*/ 1387336 w 3028217"/>
                <a:gd name="connsiteY614" fmla="*/ 88128 h 2962327"/>
                <a:gd name="connsiteX615" fmla="*/ 1394003 w 3028217"/>
                <a:gd name="connsiteY615" fmla="*/ 68125 h 2962327"/>
                <a:gd name="connsiteX616" fmla="*/ 1445438 w 3028217"/>
                <a:gd name="connsiteY616" fmla="*/ 41455 h 2962327"/>
                <a:gd name="connsiteX617" fmla="*/ 1471104 w 3028217"/>
                <a:gd name="connsiteY617" fmla="*/ 35589 h 2962327"/>
                <a:gd name="connsiteX618" fmla="*/ 1469608 w 3028217"/>
                <a:gd name="connsiteY618" fmla="*/ 35026 h 2962327"/>
                <a:gd name="connsiteX619" fmla="*/ 1456869 w 3028217"/>
                <a:gd name="connsiteY619" fmla="*/ 34788 h 2962327"/>
                <a:gd name="connsiteX620" fmla="*/ 1365429 w 3028217"/>
                <a:gd name="connsiteY620" fmla="*/ 60505 h 2962327"/>
                <a:gd name="connsiteX621" fmla="*/ 1208266 w 3028217"/>
                <a:gd name="connsiteY621" fmla="*/ 122418 h 2962327"/>
                <a:gd name="connsiteX622" fmla="*/ 1175881 w 3028217"/>
                <a:gd name="connsiteY622" fmla="*/ 122418 h 2962327"/>
                <a:gd name="connsiteX623" fmla="*/ 1187311 w 3028217"/>
                <a:gd name="connsiteY623" fmla="*/ 142420 h 2962327"/>
                <a:gd name="connsiteX624" fmla="*/ 1180644 w 3028217"/>
                <a:gd name="connsiteY624" fmla="*/ 149088 h 2962327"/>
                <a:gd name="connsiteX625" fmla="*/ 1158647 w 3028217"/>
                <a:gd name="connsiteY625" fmla="*/ 153642 h 2962327"/>
                <a:gd name="connsiteX626" fmla="*/ 1143520 w 3028217"/>
                <a:gd name="connsiteY626" fmla="*/ 152466 h 2962327"/>
                <a:gd name="connsiteX627" fmla="*/ 1148259 w 3028217"/>
                <a:gd name="connsiteY627" fmla="*/ 153731 h 2962327"/>
                <a:gd name="connsiteX628" fmla="*/ 1152069 w 3028217"/>
                <a:gd name="connsiteY628" fmla="*/ 175758 h 2962327"/>
                <a:gd name="connsiteX629" fmla="*/ 1029196 w 3028217"/>
                <a:gd name="connsiteY629" fmla="*/ 182425 h 2962327"/>
                <a:gd name="connsiteX630" fmla="*/ 1006336 w 3028217"/>
                <a:gd name="connsiteY630" fmla="*/ 148135 h 2962327"/>
                <a:gd name="connsiteX631" fmla="*/ 995859 w 3028217"/>
                <a:gd name="connsiteY631" fmla="*/ 134800 h 2962327"/>
                <a:gd name="connsiteX632" fmla="*/ 987286 w 3028217"/>
                <a:gd name="connsiteY632" fmla="*/ 114798 h 2962327"/>
                <a:gd name="connsiteX633" fmla="*/ 1049199 w 3028217"/>
                <a:gd name="connsiteY633" fmla="*/ 134800 h 2962327"/>
                <a:gd name="connsiteX634" fmla="*/ 1064439 w 3028217"/>
                <a:gd name="connsiteY634" fmla="*/ 149088 h 2962327"/>
                <a:gd name="connsiteX635" fmla="*/ 1095871 w 3028217"/>
                <a:gd name="connsiteY635" fmla="*/ 149326 h 2962327"/>
                <a:gd name="connsiteX636" fmla="*/ 1106484 w 3028217"/>
                <a:gd name="connsiteY636" fmla="*/ 148924 h 2962327"/>
                <a:gd name="connsiteX637" fmla="*/ 1093014 w 3028217"/>
                <a:gd name="connsiteY637" fmla="*/ 149088 h 2962327"/>
                <a:gd name="connsiteX638" fmla="*/ 1062534 w 3028217"/>
                <a:gd name="connsiteY638" fmla="*/ 131943 h 2962327"/>
                <a:gd name="connsiteX639" fmla="*/ 1133971 w 3028217"/>
                <a:gd name="connsiteY639" fmla="*/ 110988 h 2962327"/>
                <a:gd name="connsiteX640" fmla="*/ 1158736 w 3028217"/>
                <a:gd name="connsiteY640" fmla="*/ 88128 h 2962327"/>
                <a:gd name="connsiteX641" fmla="*/ 1173024 w 3028217"/>
                <a:gd name="connsiteY641" fmla="*/ 73840 h 2962327"/>
                <a:gd name="connsiteX642" fmla="*/ 1214934 w 3028217"/>
                <a:gd name="connsiteY642" fmla="*/ 54790 h 2962327"/>
                <a:gd name="connsiteX643" fmla="*/ 1275894 w 3028217"/>
                <a:gd name="connsiteY643" fmla="*/ 44313 h 2962327"/>
                <a:gd name="connsiteX644" fmla="*/ 1211124 w 3028217"/>
                <a:gd name="connsiteY644" fmla="*/ 51933 h 2962327"/>
                <a:gd name="connsiteX645" fmla="*/ 1174929 w 3028217"/>
                <a:gd name="connsiteY645" fmla="*/ 39550 h 2962327"/>
                <a:gd name="connsiteX646" fmla="*/ 1174929 w 3028217"/>
                <a:gd name="connsiteY646" fmla="*/ 26215 h 2962327"/>
                <a:gd name="connsiteX647" fmla="*/ 1400760 w 3028217"/>
                <a:gd name="connsiteY647" fmla="*/ 96 h 296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Lst>
              <a:rect l="l" t="t" r="r" b="b"/>
              <a:pathLst>
                <a:path w="3028217" h="2962327">
                  <a:moveTo>
                    <a:pt x="2863236" y="2049564"/>
                  </a:moveTo>
                  <a:cubicBezTo>
                    <a:pt x="2854902" y="2049564"/>
                    <a:pt x="2847996" y="2053612"/>
                    <a:pt x="2844662" y="2065518"/>
                  </a:cubicBezTo>
                  <a:cubicBezTo>
                    <a:pt x="2840852" y="2080758"/>
                    <a:pt x="2821802" y="2104571"/>
                    <a:pt x="2847519" y="2116953"/>
                  </a:cubicBezTo>
                  <a:cubicBezTo>
                    <a:pt x="2878000" y="2131241"/>
                    <a:pt x="2877047" y="2098856"/>
                    <a:pt x="2887525" y="2084568"/>
                  </a:cubicBezTo>
                  <a:cubicBezTo>
                    <a:pt x="2888477" y="2083616"/>
                    <a:pt x="2889430" y="2080758"/>
                    <a:pt x="2890382" y="2078853"/>
                  </a:cubicBezTo>
                  <a:cubicBezTo>
                    <a:pt x="2895144" y="2071233"/>
                    <a:pt x="2896097" y="2064566"/>
                    <a:pt x="2890382" y="2057898"/>
                  </a:cubicBezTo>
                  <a:cubicBezTo>
                    <a:pt x="2881334" y="2053612"/>
                    <a:pt x="2871571" y="2049564"/>
                    <a:pt x="2863236" y="2049564"/>
                  </a:cubicBezTo>
                  <a:close/>
                  <a:moveTo>
                    <a:pt x="2453184" y="1703568"/>
                  </a:moveTo>
                  <a:cubicBezTo>
                    <a:pt x="2446516" y="1700711"/>
                    <a:pt x="2442706" y="1708331"/>
                    <a:pt x="2444611" y="1714046"/>
                  </a:cubicBezTo>
                  <a:cubicBezTo>
                    <a:pt x="2448421" y="1725476"/>
                    <a:pt x="2452231" y="1738811"/>
                    <a:pt x="2467471" y="1740716"/>
                  </a:cubicBezTo>
                  <a:cubicBezTo>
                    <a:pt x="2475091" y="1741668"/>
                    <a:pt x="2480806" y="1736906"/>
                    <a:pt x="2482711" y="1728333"/>
                  </a:cubicBezTo>
                  <a:cubicBezTo>
                    <a:pt x="2473186" y="1720713"/>
                    <a:pt x="2463661" y="1710236"/>
                    <a:pt x="2453184" y="1703568"/>
                  </a:cubicBezTo>
                  <a:close/>
                  <a:moveTo>
                    <a:pt x="802501" y="1583553"/>
                  </a:moveTo>
                  <a:cubicBezTo>
                    <a:pt x="805359" y="1585458"/>
                    <a:pt x="811074" y="1586410"/>
                    <a:pt x="812026" y="1589268"/>
                  </a:cubicBezTo>
                  <a:cubicBezTo>
                    <a:pt x="814884" y="1596888"/>
                    <a:pt x="807264" y="1597840"/>
                    <a:pt x="802501" y="1599745"/>
                  </a:cubicBezTo>
                  <a:cubicBezTo>
                    <a:pt x="797739" y="1601650"/>
                    <a:pt x="792976" y="1598793"/>
                    <a:pt x="792024" y="1594030"/>
                  </a:cubicBezTo>
                  <a:cubicBezTo>
                    <a:pt x="788214" y="1586410"/>
                    <a:pt x="794881" y="1585458"/>
                    <a:pt x="802501" y="1583553"/>
                  </a:cubicBezTo>
                  <a:close/>
                  <a:moveTo>
                    <a:pt x="573901" y="1577838"/>
                  </a:moveTo>
                  <a:cubicBezTo>
                    <a:pt x="581521" y="1579743"/>
                    <a:pt x="588189" y="1582600"/>
                    <a:pt x="592951" y="1589268"/>
                  </a:cubicBezTo>
                  <a:cubicBezTo>
                    <a:pt x="592951" y="1594982"/>
                    <a:pt x="589141" y="1596888"/>
                    <a:pt x="584379" y="1596888"/>
                  </a:cubicBezTo>
                  <a:cubicBezTo>
                    <a:pt x="575806" y="1597840"/>
                    <a:pt x="568186" y="1595935"/>
                    <a:pt x="565329" y="1587363"/>
                  </a:cubicBezTo>
                  <a:cubicBezTo>
                    <a:pt x="562471" y="1580695"/>
                    <a:pt x="568186" y="1576885"/>
                    <a:pt x="573901" y="1577838"/>
                  </a:cubicBezTo>
                  <a:close/>
                  <a:moveTo>
                    <a:pt x="698678" y="1550216"/>
                  </a:moveTo>
                  <a:cubicBezTo>
                    <a:pt x="729158" y="1545453"/>
                    <a:pt x="746303" y="1560693"/>
                    <a:pt x="763448" y="1592126"/>
                  </a:cubicBezTo>
                  <a:cubicBezTo>
                    <a:pt x="731063" y="1576886"/>
                    <a:pt x="706298" y="1611176"/>
                    <a:pt x="678676" y="1592126"/>
                  </a:cubicBezTo>
                  <a:cubicBezTo>
                    <a:pt x="675818" y="1573076"/>
                    <a:pt x="667246" y="1551168"/>
                    <a:pt x="698678" y="1550216"/>
                  </a:cubicBezTo>
                  <a:close/>
                  <a:moveTo>
                    <a:pt x="492939" y="1460681"/>
                  </a:moveTo>
                  <a:cubicBezTo>
                    <a:pt x="518656" y="1456871"/>
                    <a:pt x="541516" y="1464491"/>
                    <a:pt x="562471" y="1479731"/>
                  </a:cubicBezTo>
                  <a:cubicBezTo>
                    <a:pt x="590094" y="1499733"/>
                    <a:pt x="618669" y="1515926"/>
                    <a:pt x="646291" y="1537833"/>
                  </a:cubicBezTo>
                  <a:cubicBezTo>
                    <a:pt x="620574" y="1545453"/>
                    <a:pt x="593904" y="1560693"/>
                    <a:pt x="577711" y="1525451"/>
                  </a:cubicBezTo>
                  <a:cubicBezTo>
                    <a:pt x="567234" y="1503543"/>
                    <a:pt x="541516" y="1503543"/>
                    <a:pt x="527229" y="1487351"/>
                  </a:cubicBezTo>
                  <a:lnTo>
                    <a:pt x="525032" y="1486533"/>
                  </a:lnTo>
                  <a:lnTo>
                    <a:pt x="527229" y="1488303"/>
                  </a:lnTo>
                  <a:cubicBezTo>
                    <a:pt x="502464" y="1486398"/>
                    <a:pt x="475794" y="1465443"/>
                    <a:pt x="451029" y="1494971"/>
                  </a:cubicBezTo>
                  <a:cubicBezTo>
                    <a:pt x="453886" y="1467348"/>
                    <a:pt x="471984" y="1461633"/>
                    <a:pt x="492939" y="1460681"/>
                  </a:cubicBezTo>
                  <a:close/>
                  <a:moveTo>
                    <a:pt x="592475" y="1413889"/>
                  </a:moveTo>
                  <a:cubicBezTo>
                    <a:pt x="594380" y="1414008"/>
                    <a:pt x="596285" y="1414485"/>
                    <a:pt x="596761" y="1414961"/>
                  </a:cubicBezTo>
                  <a:cubicBezTo>
                    <a:pt x="605334" y="1423533"/>
                    <a:pt x="603428" y="1433058"/>
                    <a:pt x="595809" y="1447346"/>
                  </a:cubicBezTo>
                  <a:cubicBezTo>
                    <a:pt x="589141" y="1434011"/>
                    <a:pt x="579616" y="1426391"/>
                    <a:pt x="588189" y="1414961"/>
                  </a:cubicBezTo>
                  <a:cubicBezTo>
                    <a:pt x="588665" y="1414009"/>
                    <a:pt x="590570" y="1413770"/>
                    <a:pt x="592475" y="1413889"/>
                  </a:cubicBezTo>
                  <a:close/>
                  <a:moveTo>
                    <a:pt x="2633206" y="1174931"/>
                  </a:moveTo>
                  <a:cubicBezTo>
                    <a:pt x="2646541" y="1176836"/>
                    <a:pt x="2659876" y="1178741"/>
                    <a:pt x="2673211" y="1180646"/>
                  </a:cubicBezTo>
                  <a:cubicBezTo>
                    <a:pt x="2657018" y="1197791"/>
                    <a:pt x="2645588" y="1186361"/>
                    <a:pt x="2633206" y="1174931"/>
                  </a:cubicBezTo>
                  <a:close/>
                  <a:moveTo>
                    <a:pt x="2477948" y="1095873"/>
                  </a:moveTo>
                  <a:cubicBezTo>
                    <a:pt x="2477948" y="1101588"/>
                    <a:pt x="2478901" y="1106350"/>
                    <a:pt x="2484616" y="1110160"/>
                  </a:cubicBezTo>
                  <a:cubicBezTo>
                    <a:pt x="2478901" y="1119685"/>
                    <a:pt x="2464613" y="1121590"/>
                    <a:pt x="2464613" y="1135878"/>
                  </a:cubicBezTo>
                  <a:cubicBezTo>
                    <a:pt x="2464613" y="1153023"/>
                    <a:pt x="2454136" y="1151118"/>
                    <a:pt x="2444611" y="1144450"/>
                  </a:cubicBezTo>
                  <a:cubicBezTo>
                    <a:pt x="2434133" y="1136830"/>
                    <a:pt x="2413178" y="1133020"/>
                    <a:pt x="2415083" y="1119685"/>
                  </a:cubicBezTo>
                  <a:cubicBezTo>
                    <a:pt x="2417941" y="1101588"/>
                    <a:pt x="2436038" y="1116828"/>
                    <a:pt x="2446516" y="1114923"/>
                  </a:cubicBezTo>
                  <a:cubicBezTo>
                    <a:pt x="2458898" y="1112065"/>
                    <a:pt x="2470329" y="1106350"/>
                    <a:pt x="2477948" y="1095873"/>
                  </a:cubicBezTo>
                  <a:close/>
                  <a:moveTo>
                    <a:pt x="2344599" y="1039676"/>
                  </a:moveTo>
                  <a:cubicBezTo>
                    <a:pt x="2358886" y="1039676"/>
                    <a:pt x="2352219" y="1056821"/>
                    <a:pt x="2355076" y="1066346"/>
                  </a:cubicBezTo>
                  <a:cubicBezTo>
                    <a:pt x="2354124" y="1077776"/>
                    <a:pt x="2356981" y="1093016"/>
                    <a:pt x="2341741" y="1092063"/>
                  </a:cubicBezTo>
                  <a:cubicBezTo>
                    <a:pt x="2328406" y="1091111"/>
                    <a:pt x="2329359" y="1075871"/>
                    <a:pt x="2328406" y="1065393"/>
                  </a:cubicBezTo>
                  <a:cubicBezTo>
                    <a:pt x="2327454" y="1053011"/>
                    <a:pt x="2331264" y="1039676"/>
                    <a:pt x="2344599" y="1039676"/>
                  </a:cubicBezTo>
                  <a:close/>
                  <a:moveTo>
                    <a:pt x="699631" y="966334"/>
                  </a:moveTo>
                  <a:cubicBezTo>
                    <a:pt x="671056" y="960619"/>
                    <a:pt x="648196" y="971096"/>
                    <a:pt x="616764" y="992051"/>
                  </a:cubicBezTo>
                  <a:cubicBezTo>
                    <a:pt x="652959" y="990146"/>
                    <a:pt x="677724" y="983478"/>
                    <a:pt x="699631" y="966334"/>
                  </a:cubicBezTo>
                  <a:close/>
                  <a:moveTo>
                    <a:pt x="2786559" y="938711"/>
                  </a:moveTo>
                  <a:cubicBezTo>
                    <a:pt x="2796084" y="944426"/>
                    <a:pt x="2804656" y="939663"/>
                    <a:pt x="2814181" y="938711"/>
                  </a:cubicBezTo>
                  <a:cubicBezTo>
                    <a:pt x="2814181" y="940616"/>
                    <a:pt x="2814181" y="943473"/>
                    <a:pt x="2814181" y="945378"/>
                  </a:cubicBezTo>
                  <a:cubicBezTo>
                    <a:pt x="2803704" y="949188"/>
                    <a:pt x="2791321" y="959666"/>
                    <a:pt x="2786559" y="938711"/>
                  </a:cubicBezTo>
                  <a:close/>
                  <a:moveTo>
                    <a:pt x="737731" y="935019"/>
                  </a:moveTo>
                  <a:cubicBezTo>
                    <a:pt x="726540" y="936091"/>
                    <a:pt x="714872" y="940139"/>
                    <a:pt x="702489" y="951093"/>
                  </a:cubicBezTo>
                  <a:cubicBezTo>
                    <a:pt x="731064" y="951093"/>
                    <a:pt x="753924" y="958713"/>
                    <a:pt x="770116" y="936805"/>
                  </a:cubicBezTo>
                  <a:cubicBezTo>
                    <a:pt x="759639" y="935853"/>
                    <a:pt x="748923" y="933948"/>
                    <a:pt x="737731" y="935019"/>
                  </a:cubicBezTo>
                  <a:close/>
                  <a:moveTo>
                    <a:pt x="619383" y="880251"/>
                  </a:moveTo>
                  <a:cubicBezTo>
                    <a:pt x="616526" y="879417"/>
                    <a:pt x="612477" y="880608"/>
                    <a:pt x="608191" y="882513"/>
                  </a:cubicBezTo>
                  <a:cubicBezTo>
                    <a:pt x="589141" y="887276"/>
                    <a:pt x="539611" y="951093"/>
                    <a:pt x="541516" y="968238"/>
                  </a:cubicBezTo>
                  <a:cubicBezTo>
                    <a:pt x="543421" y="979668"/>
                    <a:pt x="550089" y="980621"/>
                    <a:pt x="558661" y="975858"/>
                  </a:cubicBezTo>
                  <a:cubicBezTo>
                    <a:pt x="569139" y="970143"/>
                    <a:pt x="576759" y="960618"/>
                    <a:pt x="578664" y="949188"/>
                  </a:cubicBezTo>
                  <a:cubicBezTo>
                    <a:pt x="582474" y="920613"/>
                    <a:pt x="601524" y="904421"/>
                    <a:pt x="623431" y="890133"/>
                  </a:cubicBezTo>
                  <a:cubicBezTo>
                    <a:pt x="623907" y="883942"/>
                    <a:pt x="622241" y="881084"/>
                    <a:pt x="619383" y="880251"/>
                  </a:cubicBezTo>
                  <a:close/>
                  <a:moveTo>
                    <a:pt x="659626" y="872036"/>
                  </a:moveTo>
                  <a:cubicBezTo>
                    <a:pt x="653911" y="870131"/>
                    <a:pt x="645339" y="876798"/>
                    <a:pt x="647244" y="879656"/>
                  </a:cubicBezTo>
                  <a:cubicBezTo>
                    <a:pt x="657721" y="901563"/>
                    <a:pt x="632956" y="928233"/>
                    <a:pt x="657721" y="950141"/>
                  </a:cubicBezTo>
                  <a:cubicBezTo>
                    <a:pt x="667246" y="936806"/>
                    <a:pt x="676771" y="926328"/>
                    <a:pt x="683439" y="913946"/>
                  </a:cubicBezTo>
                  <a:cubicBezTo>
                    <a:pt x="691059" y="897753"/>
                    <a:pt x="704394" y="924423"/>
                    <a:pt x="711061" y="910136"/>
                  </a:cubicBezTo>
                  <a:cubicBezTo>
                    <a:pt x="713919" y="903468"/>
                    <a:pt x="713919" y="896801"/>
                    <a:pt x="709156" y="891086"/>
                  </a:cubicBezTo>
                  <a:cubicBezTo>
                    <a:pt x="696774" y="875846"/>
                    <a:pt x="676771" y="876798"/>
                    <a:pt x="659626" y="872036"/>
                  </a:cubicBezTo>
                  <a:close/>
                  <a:moveTo>
                    <a:pt x="620410" y="803828"/>
                  </a:moveTo>
                  <a:cubicBezTo>
                    <a:pt x="614918" y="803575"/>
                    <a:pt x="609144" y="804646"/>
                    <a:pt x="603429" y="807266"/>
                  </a:cubicBezTo>
                  <a:cubicBezTo>
                    <a:pt x="579616" y="817743"/>
                    <a:pt x="555804" y="830126"/>
                    <a:pt x="532944" y="841556"/>
                  </a:cubicBezTo>
                  <a:cubicBezTo>
                    <a:pt x="530086" y="850128"/>
                    <a:pt x="536754" y="852033"/>
                    <a:pt x="541516" y="855843"/>
                  </a:cubicBezTo>
                  <a:cubicBezTo>
                    <a:pt x="561519" y="852986"/>
                    <a:pt x="579616" y="838698"/>
                    <a:pt x="602476" y="859653"/>
                  </a:cubicBezTo>
                  <a:cubicBezTo>
                    <a:pt x="617716" y="874893"/>
                    <a:pt x="654864" y="853938"/>
                    <a:pt x="652959" y="835841"/>
                  </a:cubicBezTo>
                  <a:cubicBezTo>
                    <a:pt x="650815" y="817267"/>
                    <a:pt x="636885" y="804587"/>
                    <a:pt x="620410" y="803828"/>
                  </a:cubicBezTo>
                  <a:close/>
                  <a:moveTo>
                    <a:pt x="2051228" y="690108"/>
                  </a:moveTo>
                  <a:cubicBezTo>
                    <a:pt x="2066468" y="695823"/>
                    <a:pt x="2079803" y="697728"/>
                    <a:pt x="2074088" y="722493"/>
                  </a:cubicBezTo>
                  <a:cubicBezTo>
                    <a:pt x="2066468" y="753925"/>
                    <a:pt x="2053133" y="773928"/>
                    <a:pt x="2021701" y="782500"/>
                  </a:cubicBezTo>
                  <a:cubicBezTo>
                    <a:pt x="2009318" y="785358"/>
                    <a:pt x="1997888" y="785358"/>
                    <a:pt x="2000746" y="772023"/>
                  </a:cubicBezTo>
                  <a:cubicBezTo>
                    <a:pt x="2006461" y="745353"/>
                    <a:pt x="2008366" y="714873"/>
                    <a:pt x="2036941" y="698680"/>
                  </a:cubicBezTo>
                  <a:cubicBezTo>
                    <a:pt x="2040751" y="694870"/>
                    <a:pt x="2045513" y="692965"/>
                    <a:pt x="2051228" y="690108"/>
                  </a:cubicBezTo>
                  <a:close/>
                  <a:moveTo>
                    <a:pt x="2111236" y="608669"/>
                  </a:moveTo>
                  <a:cubicBezTo>
                    <a:pt x="2115046" y="609621"/>
                    <a:pt x="2116951" y="613431"/>
                    <a:pt x="2113141" y="623433"/>
                  </a:cubicBezTo>
                  <a:cubicBezTo>
                    <a:pt x="2113141" y="624385"/>
                    <a:pt x="2112189" y="625338"/>
                    <a:pt x="2111236" y="626290"/>
                  </a:cubicBezTo>
                  <a:cubicBezTo>
                    <a:pt x="2147431" y="643435"/>
                    <a:pt x="2126476" y="692013"/>
                    <a:pt x="2159814" y="711063"/>
                  </a:cubicBezTo>
                  <a:cubicBezTo>
                    <a:pt x="2178864" y="721540"/>
                    <a:pt x="2174101" y="752020"/>
                    <a:pt x="2199819" y="758688"/>
                  </a:cubicBezTo>
                  <a:cubicBezTo>
                    <a:pt x="2206486" y="760593"/>
                    <a:pt x="2189341" y="798693"/>
                    <a:pt x="2176959" y="800598"/>
                  </a:cubicBezTo>
                  <a:cubicBezTo>
                    <a:pt x="2149336" y="805360"/>
                    <a:pt x="2120761" y="810123"/>
                    <a:pt x="2092186" y="814885"/>
                  </a:cubicBezTo>
                  <a:cubicBezTo>
                    <a:pt x="2089329" y="799645"/>
                    <a:pt x="2128381" y="789168"/>
                    <a:pt x="2092186" y="777738"/>
                  </a:cubicBezTo>
                  <a:cubicBezTo>
                    <a:pt x="2098854" y="765355"/>
                    <a:pt x="2098854" y="749163"/>
                    <a:pt x="2111236" y="740590"/>
                  </a:cubicBezTo>
                  <a:cubicBezTo>
                    <a:pt x="2127429" y="729160"/>
                    <a:pt x="2118856" y="712015"/>
                    <a:pt x="2110284" y="710110"/>
                  </a:cubicBezTo>
                  <a:cubicBezTo>
                    <a:pt x="2086471" y="705348"/>
                    <a:pt x="2087424" y="682488"/>
                    <a:pt x="2076946" y="669153"/>
                  </a:cubicBezTo>
                  <a:cubicBezTo>
                    <a:pt x="2062659" y="651055"/>
                    <a:pt x="2076946" y="617718"/>
                    <a:pt x="2097901" y="611050"/>
                  </a:cubicBezTo>
                  <a:cubicBezTo>
                    <a:pt x="2101711" y="609621"/>
                    <a:pt x="2107426" y="607716"/>
                    <a:pt x="2111236" y="608669"/>
                  </a:cubicBezTo>
                  <a:close/>
                  <a:moveTo>
                    <a:pt x="927279" y="479605"/>
                  </a:moveTo>
                  <a:cubicBezTo>
                    <a:pt x="932041" y="477700"/>
                    <a:pt x="935851" y="480558"/>
                    <a:pt x="933946" y="486273"/>
                  </a:cubicBezTo>
                  <a:cubicBezTo>
                    <a:pt x="932041" y="490083"/>
                    <a:pt x="929184" y="492941"/>
                    <a:pt x="929184" y="493893"/>
                  </a:cubicBezTo>
                  <a:cubicBezTo>
                    <a:pt x="919659" y="493893"/>
                    <a:pt x="917754" y="491035"/>
                    <a:pt x="919659" y="488178"/>
                  </a:cubicBezTo>
                  <a:cubicBezTo>
                    <a:pt x="921564" y="484368"/>
                    <a:pt x="924421" y="480558"/>
                    <a:pt x="927279" y="479605"/>
                  </a:cubicBezTo>
                  <a:close/>
                  <a:moveTo>
                    <a:pt x="1938089" y="417931"/>
                  </a:moveTo>
                  <a:cubicBezTo>
                    <a:pt x="1948537" y="420431"/>
                    <a:pt x="1955503" y="431504"/>
                    <a:pt x="1959789" y="441505"/>
                  </a:cubicBezTo>
                  <a:cubicBezTo>
                    <a:pt x="1967409" y="457698"/>
                    <a:pt x="1952169" y="461508"/>
                    <a:pt x="1940739" y="466270"/>
                  </a:cubicBezTo>
                  <a:cubicBezTo>
                    <a:pt x="1909306" y="478653"/>
                    <a:pt x="1880731" y="501513"/>
                    <a:pt x="1842631" y="480558"/>
                  </a:cubicBezTo>
                  <a:cubicBezTo>
                    <a:pt x="1829296" y="472938"/>
                    <a:pt x="1832154" y="467223"/>
                    <a:pt x="1832154" y="458650"/>
                  </a:cubicBezTo>
                  <a:cubicBezTo>
                    <a:pt x="1828344" y="450078"/>
                    <a:pt x="1835964" y="442458"/>
                    <a:pt x="1833106" y="431980"/>
                  </a:cubicBezTo>
                  <a:cubicBezTo>
                    <a:pt x="1828344" y="420550"/>
                    <a:pt x="1835011" y="416740"/>
                    <a:pt x="1845489" y="423408"/>
                  </a:cubicBezTo>
                  <a:cubicBezTo>
                    <a:pt x="1847394" y="430075"/>
                    <a:pt x="1849299" y="439600"/>
                    <a:pt x="1857871" y="432933"/>
                  </a:cubicBezTo>
                  <a:cubicBezTo>
                    <a:pt x="1878826" y="418645"/>
                    <a:pt x="1903591" y="426265"/>
                    <a:pt x="1926451" y="418645"/>
                  </a:cubicBezTo>
                  <a:cubicBezTo>
                    <a:pt x="1930737" y="417216"/>
                    <a:pt x="1934607" y="417097"/>
                    <a:pt x="1938089" y="417931"/>
                  </a:cubicBezTo>
                  <a:close/>
                  <a:moveTo>
                    <a:pt x="904419" y="389118"/>
                  </a:moveTo>
                  <a:cubicBezTo>
                    <a:pt x="915849" y="404358"/>
                    <a:pt x="928231" y="418646"/>
                    <a:pt x="938709" y="433886"/>
                  </a:cubicBezTo>
                  <a:cubicBezTo>
                    <a:pt x="940614" y="436743"/>
                    <a:pt x="940614" y="441505"/>
                    <a:pt x="942519" y="446268"/>
                  </a:cubicBezTo>
                  <a:cubicBezTo>
                    <a:pt x="938709" y="447221"/>
                    <a:pt x="932041" y="450078"/>
                    <a:pt x="931089" y="449125"/>
                  </a:cubicBezTo>
                  <a:cubicBezTo>
                    <a:pt x="912991" y="426266"/>
                    <a:pt x="896799" y="440553"/>
                    <a:pt x="878701" y="449125"/>
                  </a:cubicBezTo>
                  <a:cubicBezTo>
                    <a:pt x="871081" y="452936"/>
                    <a:pt x="863461" y="446268"/>
                    <a:pt x="856794" y="443411"/>
                  </a:cubicBezTo>
                  <a:cubicBezTo>
                    <a:pt x="835839" y="424361"/>
                    <a:pt x="864414" y="422455"/>
                    <a:pt x="867271" y="412930"/>
                  </a:cubicBezTo>
                  <a:cubicBezTo>
                    <a:pt x="878701" y="402453"/>
                    <a:pt x="887274" y="388166"/>
                    <a:pt x="904419" y="389118"/>
                  </a:cubicBezTo>
                  <a:close/>
                  <a:moveTo>
                    <a:pt x="1062534" y="340541"/>
                  </a:moveTo>
                  <a:cubicBezTo>
                    <a:pt x="1073011" y="340541"/>
                    <a:pt x="1082536" y="340541"/>
                    <a:pt x="1083489" y="353876"/>
                  </a:cubicBezTo>
                  <a:cubicBezTo>
                    <a:pt x="1073964" y="356733"/>
                    <a:pt x="1066344" y="373878"/>
                    <a:pt x="1053961" y="360543"/>
                  </a:cubicBezTo>
                  <a:cubicBezTo>
                    <a:pt x="1045389" y="351018"/>
                    <a:pt x="1054914" y="345303"/>
                    <a:pt x="1062534" y="340541"/>
                  </a:cubicBezTo>
                  <a:close/>
                  <a:moveTo>
                    <a:pt x="2471113" y="336025"/>
                  </a:moveTo>
                  <a:cubicBezTo>
                    <a:pt x="2489315" y="339763"/>
                    <a:pt x="2505689" y="355066"/>
                    <a:pt x="2521763" y="370068"/>
                  </a:cubicBezTo>
                  <a:cubicBezTo>
                    <a:pt x="2652256" y="491988"/>
                    <a:pt x="2764651" y="627243"/>
                    <a:pt x="2848471" y="785358"/>
                  </a:cubicBezTo>
                  <a:cubicBezTo>
                    <a:pt x="2875141" y="835841"/>
                    <a:pt x="2898953" y="887276"/>
                    <a:pt x="2920861" y="940616"/>
                  </a:cubicBezTo>
                  <a:cubicBezTo>
                    <a:pt x="2925623" y="952046"/>
                    <a:pt x="2938006" y="963476"/>
                    <a:pt x="2926576" y="977763"/>
                  </a:cubicBezTo>
                  <a:cubicBezTo>
                    <a:pt x="2893238" y="978716"/>
                    <a:pt x="2872283" y="955856"/>
                    <a:pt x="2847518" y="938711"/>
                  </a:cubicBezTo>
                  <a:cubicBezTo>
                    <a:pt x="2844661" y="919661"/>
                    <a:pt x="2858948" y="906326"/>
                    <a:pt x="2864663" y="890133"/>
                  </a:cubicBezTo>
                  <a:cubicBezTo>
                    <a:pt x="2846566" y="892991"/>
                    <a:pt x="2829421" y="903468"/>
                    <a:pt x="2810371" y="908231"/>
                  </a:cubicBezTo>
                  <a:cubicBezTo>
                    <a:pt x="2792273" y="911088"/>
                    <a:pt x="2774176" y="912041"/>
                    <a:pt x="2757031" y="904421"/>
                  </a:cubicBezTo>
                  <a:cubicBezTo>
                    <a:pt x="2741791" y="897753"/>
                    <a:pt x="2733218" y="902516"/>
                    <a:pt x="2728456" y="916803"/>
                  </a:cubicBezTo>
                  <a:cubicBezTo>
                    <a:pt x="2724646" y="935853"/>
                    <a:pt x="2713216" y="952998"/>
                    <a:pt x="2707501" y="971096"/>
                  </a:cubicBezTo>
                  <a:cubicBezTo>
                    <a:pt x="2702738" y="984431"/>
                    <a:pt x="2699881" y="997766"/>
                    <a:pt x="2706548" y="1011101"/>
                  </a:cubicBezTo>
                  <a:cubicBezTo>
                    <a:pt x="2712263" y="1021578"/>
                    <a:pt x="2722741" y="1031103"/>
                    <a:pt x="2712263" y="1044438"/>
                  </a:cubicBezTo>
                  <a:cubicBezTo>
                    <a:pt x="2722979" y="1032294"/>
                    <a:pt x="2735302" y="1023900"/>
                    <a:pt x="2750438" y="1026892"/>
                  </a:cubicBezTo>
                  <a:lnTo>
                    <a:pt x="2757317" y="1029909"/>
                  </a:lnTo>
                  <a:lnTo>
                    <a:pt x="2760842" y="1028246"/>
                  </a:lnTo>
                  <a:cubicBezTo>
                    <a:pt x="2768462" y="1021578"/>
                    <a:pt x="2775130" y="1013006"/>
                    <a:pt x="2785607" y="1010148"/>
                  </a:cubicBezTo>
                  <a:cubicBezTo>
                    <a:pt x="2791798" y="1008243"/>
                    <a:pt x="2798228" y="1006814"/>
                    <a:pt x="2804538" y="1006457"/>
                  </a:cubicBezTo>
                  <a:cubicBezTo>
                    <a:pt x="2810848" y="1006100"/>
                    <a:pt x="2817040" y="1006814"/>
                    <a:pt x="2822755" y="1009196"/>
                  </a:cubicBezTo>
                  <a:cubicBezTo>
                    <a:pt x="2859902" y="1023483"/>
                    <a:pt x="2898955" y="1027293"/>
                    <a:pt x="2938959" y="1031103"/>
                  </a:cubicBezTo>
                  <a:cubicBezTo>
                    <a:pt x="2955152" y="1033008"/>
                    <a:pt x="2957057" y="1047296"/>
                    <a:pt x="2959915" y="1058726"/>
                  </a:cubicBezTo>
                  <a:cubicBezTo>
                    <a:pt x="2990394" y="1159691"/>
                    <a:pt x="3010397" y="1262561"/>
                    <a:pt x="3021827" y="1368288"/>
                  </a:cubicBezTo>
                  <a:cubicBezTo>
                    <a:pt x="3029447" y="1433058"/>
                    <a:pt x="3025637" y="1497828"/>
                    <a:pt x="3027542" y="1562598"/>
                  </a:cubicBezTo>
                  <a:cubicBezTo>
                    <a:pt x="3027542" y="1573076"/>
                    <a:pt x="3031352" y="1585458"/>
                    <a:pt x="3020874" y="1594983"/>
                  </a:cubicBezTo>
                  <a:cubicBezTo>
                    <a:pt x="2992299" y="1573076"/>
                    <a:pt x="2963724" y="1551168"/>
                    <a:pt x="2958009" y="1512116"/>
                  </a:cubicBezTo>
                  <a:cubicBezTo>
                    <a:pt x="2954199" y="1483541"/>
                    <a:pt x="2933244" y="1467348"/>
                    <a:pt x="2918005" y="1446393"/>
                  </a:cubicBezTo>
                  <a:cubicBezTo>
                    <a:pt x="2898955" y="1421628"/>
                    <a:pt x="2888477" y="1390196"/>
                    <a:pt x="2860855" y="1371146"/>
                  </a:cubicBezTo>
                  <a:cubicBezTo>
                    <a:pt x="2846567" y="1368288"/>
                    <a:pt x="2836089" y="1359716"/>
                    <a:pt x="2831327" y="1343523"/>
                  </a:cubicBezTo>
                  <a:cubicBezTo>
                    <a:pt x="2835137" y="1360668"/>
                    <a:pt x="2849424" y="1368288"/>
                    <a:pt x="2856092" y="1380671"/>
                  </a:cubicBezTo>
                  <a:cubicBezTo>
                    <a:pt x="2882762" y="1424486"/>
                    <a:pt x="2896097" y="1474968"/>
                    <a:pt x="2930387" y="1514021"/>
                  </a:cubicBezTo>
                  <a:cubicBezTo>
                    <a:pt x="2938007" y="1522593"/>
                    <a:pt x="2938959" y="1534976"/>
                    <a:pt x="2939912" y="1546406"/>
                  </a:cubicBezTo>
                  <a:cubicBezTo>
                    <a:pt x="2941817" y="1566408"/>
                    <a:pt x="2950390" y="1582601"/>
                    <a:pt x="2962772" y="1597841"/>
                  </a:cubicBezTo>
                  <a:cubicBezTo>
                    <a:pt x="2983727" y="1622606"/>
                    <a:pt x="2993252" y="1652133"/>
                    <a:pt x="2999919" y="1683566"/>
                  </a:cubicBezTo>
                  <a:cubicBezTo>
                    <a:pt x="3023732" y="1698806"/>
                    <a:pt x="3015159" y="1721666"/>
                    <a:pt x="3012302" y="1740716"/>
                  </a:cubicBezTo>
                  <a:cubicBezTo>
                    <a:pt x="2988490" y="1885496"/>
                    <a:pt x="2951342" y="2026466"/>
                    <a:pt x="2886572" y="2158864"/>
                  </a:cubicBezTo>
                  <a:cubicBezTo>
                    <a:pt x="2872284" y="2188391"/>
                    <a:pt x="2858949" y="2218871"/>
                    <a:pt x="2841805" y="2246493"/>
                  </a:cubicBezTo>
                  <a:cubicBezTo>
                    <a:pt x="2837042" y="2255066"/>
                    <a:pt x="2835137" y="2266496"/>
                    <a:pt x="2821802" y="2266496"/>
                  </a:cubicBezTo>
                  <a:cubicBezTo>
                    <a:pt x="2812277" y="2260781"/>
                    <a:pt x="2812277" y="2249351"/>
                    <a:pt x="2808467" y="2240778"/>
                  </a:cubicBezTo>
                  <a:cubicBezTo>
                    <a:pt x="2794180" y="2222681"/>
                    <a:pt x="2796084" y="2198868"/>
                    <a:pt x="2785607" y="2172198"/>
                  </a:cubicBezTo>
                  <a:cubicBezTo>
                    <a:pt x="2795132" y="2196011"/>
                    <a:pt x="2791322" y="2217918"/>
                    <a:pt x="2805609" y="2234111"/>
                  </a:cubicBezTo>
                  <a:cubicBezTo>
                    <a:pt x="2812277" y="2246493"/>
                    <a:pt x="2811324" y="2261733"/>
                    <a:pt x="2821802" y="2273164"/>
                  </a:cubicBezTo>
                  <a:cubicBezTo>
                    <a:pt x="2795132" y="2339839"/>
                    <a:pt x="2750364" y="2394131"/>
                    <a:pt x="2708455" y="2451281"/>
                  </a:cubicBezTo>
                  <a:cubicBezTo>
                    <a:pt x="2661782" y="2514146"/>
                    <a:pt x="2606537" y="2568439"/>
                    <a:pt x="2551292" y="2622731"/>
                  </a:cubicBezTo>
                  <a:cubicBezTo>
                    <a:pt x="2527480" y="2646543"/>
                    <a:pt x="2502714" y="2666546"/>
                    <a:pt x="2476997" y="2687501"/>
                  </a:cubicBezTo>
                  <a:cubicBezTo>
                    <a:pt x="2465567" y="2677976"/>
                    <a:pt x="2476997" y="2661783"/>
                    <a:pt x="2463662" y="2655116"/>
                  </a:cubicBezTo>
                  <a:cubicBezTo>
                    <a:pt x="2469377" y="2608443"/>
                    <a:pt x="2446517" y="2570343"/>
                    <a:pt x="2425562" y="2533196"/>
                  </a:cubicBezTo>
                  <a:cubicBezTo>
                    <a:pt x="2392224" y="2475093"/>
                    <a:pt x="2414132" y="2424611"/>
                    <a:pt x="2439849" y="2375081"/>
                  </a:cubicBezTo>
                  <a:cubicBezTo>
                    <a:pt x="2453184" y="2349364"/>
                    <a:pt x="2458899" y="2330314"/>
                    <a:pt x="2449374" y="2301739"/>
                  </a:cubicBezTo>
                  <a:cubicBezTo>
                    <a:pt x="2439849" y="2272211"/>
                    <a:pt x="2442707" y="2240778"/>
                    <a:pt x="2430324" y="2210298"/>
                  </a:cubicBezTo>
                  <a:cubicBezTo>
                    <a:pt x="2420799" y="2187439"/>
                    <a:pt x="2416989" y="2160768"/>
                    <a:pt x="2396987" y="2144576"/>
                  </a:cubicBezTo>
                  <a:cubicBezTo>
                    <a:pt x="2352219" y="2107428"/>
                    <a:pt x="2357934" y="2060756"/>
                    <a:pt x="2370317" y="2012178"/>
                  </a:cubicBezTo>
                  <a:cubicBezTo>
                    <a:pt x="2372222" y="2005511"/>
                    <a:pt x="2374127" y="1998843"/>
                    <a:pt x="2374127" y="1992176"/>
                  </a:cubicBezTo>
                  <a:cubicBezTo>
                    <a:pt x="2376984" y="1954076"/>
                    <a:pt x="2356982" y="1935978"/>
                    <a:pt x="2319834" y="1944551"/>
                  </a:cubicBezTo>
                  <a:cubicBezTo>
                    <a:pt x="2303642" y="1948361"/>
                    <a:pt x="2292212" y="1948361"/>
                    <a:pt x="2282687" y="1931216"/>
                  </a:cubicBezTo>
                  <a:cubicBezTo>
                    <a:pt x="2263637" y="1897878"/>
                    <a:pt x="2235062" y="1889306"/>
                    <a:pt x="2200772" y="1905498"/>
                  </a:cubicBezTo>
                  <a:cubicBezTo>
                    <a:pt x="2186484" y="1912166"/>
                    <a:pt x="2171244" y="1918833"/>
                    <a:pt x="2157909" y="1926453"/>
                  </a:cubicBezTo>
                  <a:cubicBezTo>
                    <a:pt x="2140764" y="1935978"/>
                    <a:pt x="2124572" y="1938836"/>
                    <a:pt x="2106474" y="1931216"/>
                  </a:cubicBezTo>
                  <a:cubicBezTo>
                    <a:pt x="2083614" y="1921691"/>
                    <a:pt x="2059802" y="1925501"/>
                    <a:pt x="2040752" y="1937883"/>
                  </a:cubicBezTo>
                  <a:cubicBezTo>
                    <a:pt x="2012177" y="1956933"/>
                    <a:pt x="1991222" y="1941693"/>
                    <a:pt x="1974077" y="1924548"/>
                  </a:cubicBezTo>
                  <a:cubicBezTo>
                    <a:pt x="1956932" y="1907403"/>
                    <a:pt x="1938834" y="1892163"/>
                    <a:pt x="1919784" y="1877876"/>
                  </a:cubicBezTo>
                  <a:cubicBezTo>
                    <a:pt x="1909307" y="1870256"/>
                    <a:pt x="1899782" y="1861683"/>
                    <a:pt x="1896924" y="1849301"/>
                  </a:cubicBezTo>
                  <a:cubicBezTo>
                    <a:pt x="1889304" y="1812153"/>
                    <a:pt x="1862634" y="1789293"/>
                    <a:pt x="1839774" y="1762623"/>
                  </a:cubicBezTo>
                  <a:cubicBezTo>
                    <a:pt x="1827392" y="1748336"/>
                    <a:pt x="1815962" y="1694043"/>
                    <a:pt x="1822629" y="1676898"/>
                  </a:cubicBezTo>
                  <a:cubicBezTo>
                    <a:pt x="1840727" y="1632131"/>
                    <a:pt x="1846442" y="1585458"/>
                    <a:pt x="1829297" y="1537833"/>
                  </a:cubicBezTo>
                  <a:cubicBezTo>
                    <a:pt x="1826439" y="1530213"/>
                    <a:pt x="1823582" y="1522593"/>
                    <a:pt x="1828344" y="1514973"/>
                  </a:cubicBezTo>
                  <a:cubicBezTo>
                    <a:pt x="1854062" y="1466396"/>
                    <a:pt x="1875017" y="1416866"/>
                    <a:pt x="1909307" y="1373051"/>
                  </a:cubicBezTo>
                  <a:cubicBezTo>
                    <a:pt x="1915022" y="1366383"/>
                    <a:pt x="1923594" y="1365431"/>
                    <a:pt x="1929309" y="1361621"/>
                  </a:cubicBezTo>
                  <a:cubicBezTo>
                    <a:pt x="1954074" y="1345428"/>
                    <a:pt x="1976934" y="1330188"/>
                    <a:pt x="1977887" y="1293041"/>
                  </a:cubicBezTo>
                  <a:cubicBezTo>
                    <a:pt x="1978839" y="1267323"/>
                    <a:pt x="1992174" y="1239701"/>
                    <a:pt x="2019797" y="1227318"/>
                  </a:cubicBezTo>
                  <a:cubicBezTo>
                    <a:pt x="2040752" y="1217793"/>
                    <a:pt x="2050277" y="1201601"/>
                    <a:pt x="2051229" y="1178741"/>
                  </a:cubicBezTo>
                  <a:cubicBezTo>
                    <a:pt x="2058849" y="1162548"/>
                    <a:pt x="2071232" y="1167311"/>
                    <a:pt x="2083614" y="1172073"/>
                  </a:cubicBezTo>
                  <a:cubicBezTo>
                    <a:pt x="2111237" y="1181598"/>
                    <a:pt x="2136002" y="1178741"/>
                    <a:pt x="2161719" y="1162548"/>
                  </a:cubicBezTo>
                  <a:cubicBezTo>
                    <a:pt x="2193152" y="1142546"/>
                    <a:pt x="2229347" y="1134926"/>
                    <a:pt x="2266494" y="1136831"/>
                  </a:cubicBezTo>
                  <a:cubicBezTo>
                    <a:pt x="2288402" y="1137783"/>
                    <a:pt x="2310309" y="1137783"/>
                    <a:pt x="2331264" y="1133021"/>
                  </a:cubicBezTo>
                  <a:cubicBezTo>
                    <a:pt x="2370317" y="1123496"/>
                    <a:pt x="2397939" y="1138736"/>
                    <a:pt x="2387462" y="1197791"/>
                  </a:cubicBezTo>
                  <a:cubicBezTo>
                    <a:pt x="2384604" y="1213983"/>
                    <a:pt x="2384604" y="1228271"/>
                    <a:pt x="2400797" y="1229223"/>
                  </a:cubicBezTo>
                  <a:cubicBezTo>
                    <a:pt x="2447469" y="1231128"/>
                    <a:pt x="2477949" y="1266371"/>
                    <a:pt x="2517002" y="1283516"/>
                  </a:cubicBezTo>
                  <a:cubicBezTo>
                    <a:pt x="2538909" y="1293041"/>
                    <a:pt x="2550339" y="1296851"/>
                    <a:pt x="2556055" y="1266371"/>
                  </a:cubicBezTo>
                  <a:cubicBezTo>
                    <a:pt x="2561769" y="1236843"/>
                    <a:pt x="2589392" y="1227318"/>
                    <a:pt x="2617967" y="1241606"/>
                  </a:cubicBezTo>
                  <a:cubicBezTo>
                    <a:pt x="2644637" y="1254941"/>
                    <a:pt x="2673212" y="1262561"/>
                    <a:pt x="2701787" y="1271133"/>
                  </a:cubicBezTo>
                  <a:cubicBezTo>
                    <a:pt x="2743697" y="1283516"/>
                    <a:pt x="2782749" y="1259703"/>
                    <a:pt x="2823707" y="1270181"/>
                  </a:cubicBezTo>
                  <a:cubicBezTo>
                    <a:pt x="2833232" y="1272086"/>
                    <a:pt x="2840852" y="1262561"/>
                    <a:pt x="2842757" y="1253988"/>
                  </a:cubicBezTo>
                  <a:cubicBezTo>
                    <a:pt x="2847519" y="1233033"/>
                    <a:pt x="2856092" y="1212078"/>
                    <a:pt x="2857997" y="1191123"/>
                  </a:cubicBezTo>
                  <a:cubicBezTo>
                    <a:pt x="2861807" y="1157786"/>
                    <a:pt x="2857044" y="1154928"/>
                    <a:pt x="2824659" y="1163501"/>
                  </a:cubicBezTo>
                  <a:cubicBezTo>
                    <a:pt x="2807514" y="1168263"/>
                    <a:pt x="2793227" y="1167311"/>
                    <a:pt x="2781797" y="1153023"/>
                  </a:cubicBezTo>
                  <a:lnTo>
                    <a:pt x="2778142" y="1149005"/>
                  </a:lnTo>
                  <a:lnTo>
                    <a:pt x="2758579" y="1157637"/>
                  </a:lnTo>
                  <a:cubicBezTo>
                    <a:pt x="2730182" y="1164691"/>
                    <a:pt x="2706072" y="1153261"/>
                    <a:pt x="2684641" y="1122543"/>
                  </a:cubicBezTo>
                  <a:cubicBezTo>
                    <a:pt x="2676068" y="1110161"/>
                    <a:pt x="2672258" y="1095873"/>
                    <a:pt x="2664638" y="1083491"/>
                  </a:cubicBezTo>
                  <a:cubicBezTo>
                    <a:pt x="2658923" y="1073966"/>
                    <a:pt x="2664638" y="1054916"/>
                    <a:pt x="2646541" y="1054916"/>
                  </a:cubicBezTo>
                  <a:cubicBezTo>
                    <a:pt x="2631301" y="1055868"/>
                    <a:pt x="2616061" y="1061583"/>
                    <a:pt x="2610346" y="1080633"/>
                  </a:cubicBezTo>
                  <a:lnTo>
                    <a:pt x="2609202" y="1082346"/>
                  </a:lnTo>
                  <a:lnTo>
                    <a:pt x="2613204" y="1086348"/>
                  </a:lnTo>
                  <a:cubicBezTo>
                    <a:pt x="2619871" y="1093968"/>
                    <a:pt x="2626539" y="1101588"/>
                    <a:pt x="2632254" y="1108255"/>
                  </a:cubicBezTo>
                  <a:cubicBezTo>
                    <a:pt x="2619871" y="1117780"/>
                    <a:pt x="2617014" y="1133020"/>
                    <a:pt x="2609394" y="1145403"/>
                  </a:cubicBezTo>
                  <a:cubicBezTo>
                    <a:pt x="2602726" y="1154928"/>
                    <a:pt x="2586534" y="1142545"/>
                    <a:pt x="2584629" y="1132068"/>
                  </a:cubicBezTo>
                  <a:cubicBezTo>
                    <a:pt x="2581771" y="1117780"/>
                    <a:pt x="2574151" y="1106350"/>
                    <a:pt x="2566055" y="1095397"/>
                  </a:cubicBezTo>
                  <a:lnTo>
                    <a:pt x="2558490" y="1083461"/>
                  </a:lnTo>
                  <a:lnTo>
                    <a:pt x="2545576" y="1071108"/>
                  </a:lnTo>
                  <a:cubicBezTo>
                    <a:pt x="2541766" y="1068251"/>
                    <a:pt x="2537003" y="1065393"/>
                    <a:pt x="2536051" y="1061583"/>
                  </a:cubicBezTo>
                  <a:cubicBezTo>
                    <a:pt x="2522716" y="1003481"/>
                    <a:pt x="2462708" y="991098"/>
                    <a:pt x="2429371" y="952046"/>
                  </a:cubicBezTo>
                  <a:cubicBezTo>
                    <a:pt x="2426513" y="949188"/>
                    <a:pt x="2421751" y="947283"/>
                    <a:pt x="2417941" y="944426"/>
                  </a:cubicBezTo>
                  <a:cubicBezTo>
                    <a:pt x="2416036" y="943473"/>
                    <a:pt x="2413178" y="943473"/>
                    <a:pt x="2407463" y="947283"/>
                  </a:cubicBezTo>
                  <a:cubicBezTo>
                    <a:pt x="2425561" y="973001"/>
                    <a:pt x="2440801" y="998718"/>
                    <a:pt x="2469376" y="1014911"/>
                  </a:cubicBezTo>
                  <a:cubicBezTo>
                    <a:pt x="2483663" y="1023483"/>
                    <a:pt x="2500808" y="1028246"/>
                    <a:pt x="2509381" y="1044438"/>
                  </a:cubicBezTo>
                  <a:cubicBezTo>
                    <a:pt x="2510333" y="1049201"/>
                    <a:pt x="2508428" y="1053963"/>
                    <a:pt x="2504618" y="1057773"/>
                  </a:cubicBezTo>
                  <a:cubicBezTo>
                    <a:pt x="2500808" y="1066346"/>
                    <a:pt x="2479853" y="1059678"/>
                    <a:pt x="2488426" y="1077776"/>
                  </a:cubicBezTo>
                  <a:cubicBezTo>
                    <a:pt x="2485568" y="1082538"/>
                    <a:pt x="2481758" y="1084443"/>
                    <a:pt x="2476996" y="1084443"/>
                  </a:cubicBezTo>
                  <a:cubicBezTo>
                    <a:pt x="2437943" y="1050153"/>
                    <a:pt x="2385556" y="1032056"/>
                    <a:pt x="2356028" y="985383"/>
                  </a:cubicBezTo>
                  <a:cubicBezTo>
                    <a:pt x="2346503" y="970143"/>
                    <a:pt x="2333168" y="968238"/>
                    <a:pt x="2317928" y="978716"/>
                  </a:cubicBezTo>
                  <a:cubicBezTo>
                    <a:pt x="2310308" y="984431"/>
                    <a:pt x="2301736" y="994908"/>
                    <a:pt x="2295068" y="993003"/>
                  </a:cubicBezTo>
                  <a:cubicBezTo>
                    <a:pt x="2237918" y="978716"/>
                    <a:pt x="2232203" y="1040628"/>
                    <a:pt x="2196008" y="1057773"/>
                  </a:cubicBezTo>
                  <a:cubicBezTo>
                    <a:pt x="2185531" y="1062536"/>
                    <a:pt x="2183626" y="1075871"/>
                    <a:pt x="2181721" y="1087301"/>
                  </a:cubicBezTo>
                  <a:cubicBezTo>
                    <a:pt x="2172196" y="1130163"/>
                    <a:pt x="2149336" y="1152071"/>
                    <a:pt x="2105521" y="1157786"/>
                  </a:cubicBezTo>
                  <a:cubicBezTo>
                    <a:pt x="2088376" y="1159691"/>
                    <a:pt x="2069326" y="1179693"/>
                    <a:pt x="2053133" y="1155881"/>
                  </a:cubicBezTo>
                  <a:cubicBezTo>
                    <a:pt x="2052181" y="1145403"/>
                    <a:pt x="2048371" y="1137783"/>
                    <a:pt x="2036941" y="1136831"/>
                  </a:cubicBezTo>
                  <a:cubicBezTo>
                    <a:pt x="2026463" y="1135878"/>
                    <a:pt x="2010271" y="1148261"/>
                    <a:pt x="2008366" y="1131116"/>
                  </a:cubicBezTo>
                  <a:cubicBezTo>
                    <a:pt x="2005508" y="1113018"/>
                    <a:pt x="1993126" y="1094921"/>
                    <a:pt x="2001698" y="1074918"/>
                  </a:cubicBezTo>
                  <a:cubicBezTo>
                    <a:pt x="2011223" y="1051106"/>
                    <a:pt x="2015986" y="1027293"/>
                    <a:pt x="2008366" y="1001576"/>
                  </a:cubicBezTo>
                  <a:cubicBezTo>
                    <a:pt x="2002651" y="979668"/>
                    <a:pt x="2021701" y="978716"/>
                    <a:pt x="2035988" y="977763"/>
                  </a:cubicBezTo>
                  <a:cubicBezTo>
                    <a:pt x="2059801" y="974906"/>
                    <a:pt x="2083613" y="981573"/>
                    <a:pt x="2107426" y="983478"/>
                  </a:cubicBezTo>
                  <a:cubicBezTo>
                    <a:pt x="2120761" y="984431"/>
                    <a:pt x="2139811" y="992051"/>
                    <a:pt x="2148383" y="975858"/>
                  </a:cubicBezTo>
                  <a:cubicBezTo>
                    <a:pt x="2157908" y="956808"/>
                    <a:pt x="2162671" y="934901"/>
                    <a:pt x="2150288" y="913946"/>
                  </a:cubicBezTo>
                  <a:cubicBezTo>
                    <a:pt x="2140763" y="897753"/>
                    <a:pt x="2131238" y="882513"/>
                    <a:pt x="2112188" y="876798"/>
                  </a:cubicBezTo>
                  <a:cubicBezTo>
                    <a:pt x="2105521" y="874893"/>
                    <a:pt x="2094091" y="873941"/>
                    <a:pt x="2096948" y="862511"/>
                  </a:cubicBezTo>
                  <a:cubicBezTo>
                    <a:pt x="2098853" y="852033"/>
                    <a:pt x="2109331" y="852033"/>
                    <a:pt x="2118856" y="849176"/>
                  </a:cubicBezTo>
                  <a:cubicBezTo>
                    <a:pt x="2149336" y="838698"/>
                    <a:pt x="2177911" y="830126"/>
                    <a:pt x="2206486" y="810123"/>
                  </a:cubicBezTo>
                  <a:cubicBezTo>
                    <a:pt x="2241728" y="785358"/>
                    <a:pt x="2258873" y="735828"/>
                    <a:pt x="2308403" y="731066"/>
                  </a:cubicBezTo>
                  <a:cubicBezTo>
                    <a:pt x="2322691" y="729161"/>
                    <a:pt x="2323643" y="718683"/>
                    <a:pt x="2321738" y="708206"/>
                  </a:cubicBezTo>
                  <a:cubicBezTo>
                    <a:pt x="2319833" y="698681"/>
                    <a:pt x="2314118" y="689156"/>
                    <a:pt x="2311261" y="679631"/>
                  </a:cubicBezTo>
                  <a:cubicBezTo>
                    <a:pt x="2307451" y="666296"/>
                    <a:pt x="2305546" y="652008"/>
                    <a:pt x="2320786" y="643436"/>
                  </a:cubicBezTo>
                  <a:cubicBezTo>
                    <a:pt x="2326501" y="640578"/>
                    <a:pt x="2334121" y="632958"/>
                    <a:pt x="2338883" y="638673"/>
                  </a:cubicBezTo>
                  <a:cubicBezTo>
                    <a:pt x="2346503" y="649151"/>
                    <a:pt x="2353171" y="662486"/>
                    <a:pt x="2343646" y="675821"/>
                  </a:cubicBezTo>
                  <a:cubicBezTo>
                    <a:pt x="2337931" y="685346"/>
                    <a:pt x="2342693" y="692966"/>
                    <a:pt x="2348408" y="699633"/>
                  </a:cubicBezTo>
                  <a:cubicBezTo>
                    <a:pt x="2356028" y="708206"/>
                    <a:pt x="2364601" y="711063"/>
                    <a:pt x="2376031" y="706301"/>
                  </a:cubicBezTo>
                  <a:cubicBezTo>
                    <a:pt x="2378888" y="705348"/>
                    <a:pt x="2381746" y="704396"/>
                    <a:pt x="2385556" y="704396"/>
                  </a:cubicBezTo>
                  <a:cubicBezTo>
                    <a:pt x="2409368" y="712968"/>
                    <a:pt x="2432228" y="712016"/>
                    <a:pt x="2454136" y="698681"/>
                  </a:cubicBezTo>
                  <a:cubicBezTo>
                    <a:pt x="2460803" y="694871"/>
                    <a:pt x="2469376" y="692966"/>
                    <a:pt x="2476996" y="692013"/>
                  </a:cubicBezTo>
                  <a:cubicBezTo>
                    <a:pt x="2517001" y="689156"/>
                    <a:pt x="2517001" y="689156"/>
                    <a:pt x="2517953" y="648198"/>
                  </a:cubicBezTo>
                  <a:cubicBezTo>
                    <a:pt x="2525573" y="626291"/>
                    <a:pt x="2540813" y="618671"/>
                    <a:pt x="2563673" y="626291"/>
                  </a:cubicBezTo>
                  <a:cubicBezTo>
                    <a:pt x="2558911" y="610098"/>
                    <a:pt x="2545576" y="599621"/>
                    <a:pt x="2554148" y="585333"/>
                  </a:cubicBezTo>
                  <a:lnTo>
                    <a:pt x="2572928" y="573708"/>
                  </a:lnTo>
                  <a:lnTo>
                    <a:pt x="2586098" y="571735"/>
                  </a:lnTo>
                  <a:lnTo>
                    <a:pt x="2586726" y="571671"/>
                  </a:lnTo>
                  <a:cubicBezTo>
                    <a:pt x="2599630" y="572653"/>
                    <a:pt x="2613203" y="578189"/>
                    <a:pt x="2624633" y="568188"/>
                  </a:cubicBezTo>
                  <a:cubicBezTo>
                    <a:pt x="2626538" y="566283"/>
                    <a:pt x="2628443" y="565331"/>
                    <a:pt x="2630348" y="563426"/>
                  </a:cubicBezTo>
                  <a:cubicBezTo>
                    <a:pt x="2634158" y="561521"/>
                    <a:pt x="2634158" y="568188"/>
                    <a:pt x="2633206" y="563426"/>
                  </a:cubicBezTo>
                  <a:cubicBezTo>
                    <a:pt x="2632253" y="557711"/>
                    <a:pt x="2629396" y="564378"/>
                    <a:pt x="2626538" y="563426"/>
                  </a:cubicBezTo>
                  <a:cubicBezTo>
                    <a:pt x="2615584" y="567236"/>
                    <a:pt x="2604392" y="569141"/>
                    <a:pt x="2593082" y="570689"/>
                  </a:cubicBezTo>
                  <a:lnTo>
                    <a:pt x="2586098" y="571735"/>
                  </a:lnTo>
                  <a:lnTo>
                    <a:pt x="2574151" y="572951"/>
                  </a:lnTo>
                  <a:lnTo>
                    <a:pt x="2572928" y="573708"/>
                  </a:lnTo>
                  <a:lnTo>
                    <a:pt x="2558911" y="575808"/>
                  </a:lnTo>
                  <a:cubicBezTo>
                    <a:pt x="2533193" y="580571"/>
                    <a:pt x="2516048" y="563426"/>
                    <a:pt x="2506523" y="541518"/>
                  </a:cubicBezTo>
                  <a:cubicBezTo>
                    <a:pt x="2496998" y="519611"/>
                    <a:pt x="2487473" y="498656"/>
                    <a:pt x="2512238" y="480558"/>
                  </a:cubicBezTo>
                  <a:cubicBezTo>
                    <a:pt x="2520811" y="474843"/>
                    <a:pt x="2527478" y="467223"/>
                    <a:pt x="2533193" y="458651"/>
                  </a:cubicBezTo>
                  <a:cubicBezTo>
                    <a:pt x="2537003" y="452936"/>
                    <a:pt x="2541766" y="446268"/>
                    <a:pt x="2534146" y="440553"/>
                  </a:cubicBezTo>
                  <a:cubicBezTo>
                    <a:pt x="2526526" y="434838"/>
                    <a:pt x="2515096" y="437696"/>
                    <a:pt x="2513191" y="445316"/>
                  </a:cubicBezTo>
                  <a:cubicBezTo>
                    <a:pt x="2506523" y="474843"/>
                    <a:pt x="2482711" y="489131"/>
                    <a:pt x="2464613" y="509133"/>
                  </a:cubicBezTo>
                  <a:cubicBezTo>
                    <a:pt x="2452231" y="523421"/>
                    <a:pt x="2455088" y="538661"/>
                    <a:pt x="2467471" y="551996"/>
                  </a:cubicBezTo>
                  <a:cubicBezTo>
                    <a:pt x="2481758" y="567236"/>
                    <a:pt x="2481758" y="582476"/>
                    <a:pt x="2468423" y="597716"/>
                  </a:cubicBezTo>
                  <a:cubicBezTo>
                    <a:pt x="2457946" y="610098"/>
                    <a:pt x="2455088" y="623433"/>
                    <a:pt x="2453183" y="638673"/>
                  </a:cubicBezTo>
                  <a:cubicBezTo>
                    <a:pt x="2451278" y="657723"/>
                    <a:pt x="2442706" y="671058"/>
                    <a:pt x="2423656" y="676773"/>
                  </a:cubicBezTo>
                  <a:cubicBezTo>
                    <a:pt x="2413178" y="682488"/>
                    <a:pt x="2402701" y="690108"/>
                    <a:pt x="2389366" y="683441"/>
                  </a:cubicBezTo>
                  <a:cubicBezTo>
                    <a:pt x="2381746" y="676773"/>
                    <a:pt x="2376983" y="670106"/>
                    <a:pt x="2383651" y="659628"/>
                  </a:cubicBezTo>
                  <a:cubicBezTo>
                    <a:pt x="2377936" y="649151"/>
                    <a:pt x="2372221" y="638673"/>
                    <a:pt x="2367458" y="627243"/>
                  </a:cubicBezTo>
                  <a:cubicBezTo>
                    <a:pt x="2348408" y="585333"/>
                    <a:pt x="2348408" y="584381"/>
                    <a:pt x="2308403" y="612003"/>
                  </a:cubicBezTo>
                  <a:cubicBezTo>
                    <a:pt x="2273161" y="616766"/>
                    <a:pt x="2265541" y="608193"/>
                    <a:pt x="2270303" y="571046"/>
                  </a:cubicBezTo>
                  <a:cubicBezTo>
                    <a:pt x="2271256" y="560568"/>
                    <a:pt x="2287448" y="545328"/>
                    <a:pt x="2260778" y="543423"/>
                  </a:cubicBezTo>
                  <a:cubicBezTo>
                    <a:pt x="2255063" y="542471"/>
                    <a:pt x="2255063" y="530088"/>
                    <a:pt x="2259826" y="522468"/>
                  </a:cubicBezTo>
                  <a:cubicBezTo>
                    <a:pt x="2313166" y="486273"/>
                    <a:pt x="2361743" y="445316"/>
                    <a:pt x="2390318" y="385308"/>
                  </a:cubicBezTo>
                  <a:cubicBezTo>
                    <a:pt x="2396986" y="372926"/>
                    <a:pt x="2403653" y="362448"/>
                    <a:pt x="2416988" y="357686"/>
                  </a:cubicBezTo>
                  <a:cubicBezTo>
                    <a:pt x="2416988" y="355781"/>
                    <a:pt x="2416988" y="353876"/>
                    <a:pt x="2417941" y="351971"/>
                  </a:cubicBezTo>
                  <a:cubicBezTo>
                    <a:pt x="2419846" y="352923"/>
                    <a:pt x="2423656" y="354828"/>
                    <a:pt x="2424608" y="353876"/>
                  </a:cubicBezTo>
                  <a:cubicBezTo>
                    <a:pt x="2434371" y="344351"/>
                    <a:pt x="2443539" y="338934"/>
                    <a:pt x="2452245" y="336582"/>
                  </a:cubicBezTo>
                  <a:cubicBezTo>
                    <a:pt x="2458775" y="334818"/>
                    <a:pt x="2465045" y="334779"/>
                    <a:pt x="2471113" y="336025"/>
                  </a:cubicBezTo>
                  <a:close/>
                  <a:moveTo>
                    <a:pt x="761544" y="194808"/>
                  </a:moveTo>
                  <a:cubicBezTo>
                    <a:pt x="773926" y="196713"/>
                    <a:pt x="774879" y="206238"/>
                    <a:pt x="773926" y="216716"/>
                  </a:cubicBezTo>
                  <a:cubicBezTo>
                    <a:pt x="755829" y="237671"/>
                    <a:pt x="760591" y="257673"/>
                    <a:pt x="773926" y="278628"/>
                  </a:cubicBezTo>
                  <a:cubicBezTo>
                    <a:pt x="748209" y="302441"/>
                    <a:pt x="720586" y="315776"/>
                    <a:pt x="687249" y="293868"/>
                  </a:cubicBezTo>
                  <a:cubicBezTo>
                    <a:pt x="682486" y="291011"/>
                    <a:pt x="675819" y="292916"/>
                    <a:pt x="671056" y="292916"/>
                  </a:cubicBezTo>
                  <a:cubicBezTo>
                    <a:pt x="660579" y="294821"/>
                    <a:pt x="650101" y="296726"/>
                    <a:pt x="640576" y="298631"/>
                  </a:cubicBezTo>
                  <a:cubicBezTo>
                    <a:pt x="627241" y="300536"/>
                    <a:pt x="613906" y="302441"/>
                    <a:pt x="603429" y="291011"/>
                  </a:cubicBezTo>
                  <a:cubicBezTo>
                    <a:pt x="636766" y="258626"/>
                    <a:pt x="678676" y="239576"/>
                    <a:pt x="715824" y="211953"/>
                  </a:cubicBezTo>
                  <a:cubicBezTo>
                    <a:pt x="719634" y="209096"/>
                    <a:pt x="724396" y="211953"/>
                    <a:pt x="727254" y="215763"/>
                  </a:cubicBezTo>
                  <a:cubicBezTo>
                    <a:pt x="746304" y="220526"/>
                    <a:pt x="741541" y="187188"/>
                    <a:pt x="761544" y="194808"/>
                  </a:cubicBezTo>
                  <a:close/>
                  <a:moveTo>
                    <a:pt x="873343" y="184331"/>
                  </a:moveTo>
                  <a:cubicBezTo>
                    <a:pt x="879653" y="185283"/>
                    <a:pt x="886320" y="188617"/>
                    <a:pt x="891083" y="191951"/>
                  </a:cubicBezTo>
                  <a:cubicBezTo>
                    <a:pt x="904418" y="200523"/>
                    <a:pt x="892988" y="209096"/>
                    <a:pt x="888226" y="217668"/>
                  </a:cubicBezTo>
                  <a:lnTo>
                    <a:pt x="879241" y="234820"/>
                  </a:lnTo>
                  <a:lnTo>
                    <a:pt x="895370" y="235036"/>
                  </a:lnTo>
                  <a:cubicBezTo>
                    <a:pt x="907514" y="238206"/>
                    <a:pt x="906800" y="249815"/>
                    <a:pt x="899656" y="266246"/>
                  </a:cubicBezTo>
                  <a:cubicBezTo>
                    <a:pt x="894893" y="277676"/>
                    <a:pt x="884416" y="289106"/>
                    <a:pt x="892988" y="303393"/>
                  </a:cubicBezTo>
                  <a:cubicBezTo>
                    <a:pt x="897751" y="310061"/>
                    <a:pt x="901561" y="309108"/>
                    <a:pt x="905371" y="303393"/>
                  </a:cubicBezTo>
                  <a:cubicBezTo>
                    <a:pt x="923468" y="307203"/>
                    <a:pt x="923468" y="307203"/>
                    <a:pt x="915848" y="337683"/>
                  </a:cubicBezTo>
                  <a:cubicBezTo>
                    <a:pt x="926326" y="330063"/>
                    <a:pt x="936803" y="329111"/>
                    <a:pt x="946328" y="324348"/>
                  </a:cubicBezTo>
                  <a:lnTo>
                    <a:pt x="973409" y="303804"/>
                  </a:lnTo>
                  <a:lnTo>
                    <a:pt x="975260" y="292796"/>
                  </a:lnTo>
                  <a:cubicBezTo>
                    <a:pt x="974903" y="288629"/>
                    <a:pt x="972522" y="284819"/>
                    <a:pt x="965378" y="281485"/>
                  </a:cubicBezTo>
                  <a:cubicBezTo>
                    <a:pt x="944423" y="270055"/>
                    <a:pt x="942518" y="249100"/>
                    <a:pt x="962521" y="233860"/>
                  </a:cubicBezTo>
                  <a:cubicBezTo>
                    <a:pt x="977761" y="221478"/>
                    <a:pt x="993953" y="208143"/>
                    <a:pt x="1013956" y="203380"/>
                  </a:cubicBezTo>
                  <a:cubicBezTo>
                    <a:pt x="1018718" y="201475"/>
                    <a:pt x="1023481" y="200046"/>
                    <a:pt x="1028243" y="200165"/>
                  </a:cubicBezTo>
                  <a:cubicBezTo>
                    <a:pt x="1033006" y="200284"/>
                    <a:pt x="1037768" y="201951"/>
                    <a:pt x="1042531" y="206238"/>
                  </a:cubicBezTo>
                  <a:cubicBezTo>
                    <a:pt x="1037768" y="220525"/>
                    <a:pt x="1018718" y="221478"/>
                    <a:pt x="1016813" y="234813"/>
                  </a:cubicBezTo>
                  <a:cubicBezTo>
                    <a:pt x="1029196" y="212905"/>
                    <a:pt x="1052056" y="208143"/>
                    <a:pt x="1075868" y="204333"/>
                  </a:cubicBezTo>
                  <a:cubicBezTo>
                    <a:pt x="1082536" y="204333"/>
                    <a:pt x="1089203" y="204333"/>
                    <a:pt x="1095871" y="204333"/>
                  </a:cubicBezTo>
                  <a:cubicBezTo>
                    <a:pt x="1106348" y="211953"/>
                    <a:pt x="1099681" y="223383"/>
                    <a:pt x="1099681" y="232908"/>
                  </a:cubicBezTo>
                  <a:cubicBezTo>
                    <a:pt x="1112063" y="235765"/>
                    <a:pt x="1123493" y="229098"/>
                    <a:pt x="1133971" y="231003"/>
                  </a:cubicBezTo>
                  <a:cubicBezTo>
                    <a:pt x="1140638" y="231003"/>
                    <a:pt x="1146353" y="233860"/>
                    <a:pt x="1151116" y="238623"/>
                  </a:cubicBezTo>
                  <a:cubicBezTo>
                    <a:pt x="1162546" y="262435"/>
                    <a:pt x="1192073" y="265293"/>
                    <a:pt x="1205408" y="287200"/>
                  </a:cubicBezTo>
                  <a:cubicBezTo>
                    <a:pt x="1219696" y="305298"/>
                    <a:pt x="1210171" y="320538"/>
                    <a:pt x="1198741" y="334825"/>
                  </a:cubicBezTo>
                  <a:cubicBezTo>
                    <a:pt x="1205408" y="359590"/>
                    <a:pt x="1234936" y="358638"/>
                    <a:pt x="1248271" y="377688"/>
                  </a:cubicBezTo>
                  <a:cubicBezTo>
                    <a:pt x="1257796" y="391023"/>
                    <a:pt x="1257796" y="393880"/>
                    <a:pt x="1246366" y="402453"/>
                  </a:cubicBezTo>
                  <a:cubicBezTo>
                    <a:pt x="1226363" y="415788"/>
                    <a:pt x="1207313" y="445315"/>
                    <a:pt x="1187311" y="402453"/>
                  </a:cubicBezTo>
                  <a:cubicBezTo>
                    <a:pt x="1184453" y="396738"/>
                    <a:pt x="1176833" y="390070"/>
                    <a:pt x="1171118" y="396738"/>
                  </a:cubicBezTo>
                  <a:cubicBezTo>
                    <a:pt x="1161593" y="407215"/>
                    <a:pt x="1163498" y="418645"/>
                    <a:pt x="1171118" y="431028"/>
                  </a:cubicBezTo>
                  <a:cubicBezTo>
                    <a:pt x="1186358" y="457698"/>
                    <a:pt x="1180643" y="471033"/>
                    <a:pt x="1151116" y="479605"/>
                  </a:cubicBezTo>
                  <a:cubicBezTo>
                    <a:pt x="1147306" y="475795"/>
                    <a:pt x="1141591" y="474843"/>
                    <a:pt x="1136828" y="476748"/>
                  </a:cubicBezTo>
                  <a:cubicBezTo>
                    <a:pt x="1132066" y="478653"/>
                    <a:pt x="1134923" y="483415"/>
                    <a:pt x="1136828" y="487225"/>
                  </a:cubicBezTo>
                  <a:cubicBezTo>
                    <a:pt x="1135876" y="500560"/>
                    <a:pt x="1128256" y="503418"/>
                    <a:pt x="1118731" y="497703"/>
                  </a:cubicBezTo>
                  <a:cubicBezTo>
                    <a:pt x="1098728" y="487225"/>
                    <a:pt x="1074916" y="482463"/>
                    <a:pt x="1066343" y="455793"/>
                  </a:cubicBezTo>
                  <a:cubicBezTo>
                    <a:pt x="1058723" y="432933"/>
                    <a:pt x="1039673" y="427218"/>
                    <a:pt x="1016813" y="433885"/>
                  </a:cubicBezTo>
                  <a:cubicBezTo>
                    <a:pt x="1008241" y="436743"/>
                    <a:pt x="999668" y="438648"/>
                    <a:pt x="996811" y="428170"/>
                  </a:cubicBezTo>
                  <a:cubicBezTo>
                    <a:pt x="993001" y="415788"/>
                    <a:pt x="1007288" y="411025"/>
                    <a:pt x="1013003" y="411978"/>
                  </a:cubicBezTo>
                  <a:cubicBezTo>
                    <a:pt x="1055866" y="420550"/>
                    <a:pt x="1078726" y="386260"/>
                    <a:pt x="1109206" y="369115"/>
                  </a:cubicBezTo>
                  <a:cubicBezTo>
                    <a:pt x="1117778" y="343398"/>
                    <a:pt x="1089203" y="330063"/>
                    <a:pt x="1089203" y="307203"/>
                  </a:cubicBezTo>
                  <a:cubicBezTo>
                    <a:pt x="1085393" y="301488"/>
                    <a:pt x="1081583" y="296725"/>
                    <a:pt x="1077773" y="291010"/>
                  </a:cubicBezTo>
                  <a:cubicBezTo>
                    <a:pt x="1057771" y="307203"/>
                    <a:pt x="1036816" y="290058"/>
                    <a:pt x="1016813" y="292915"/>
                  </a:cubicBezTo>
                  <a:cubicBezTo>
                    <a:pt x="1012050" y="293391"/>
                    <a:pt x="1008717" y="294106"/>
                    <a:pt x="1007169" y="296011"/>
                  </a:cubicBezTo>
                  <a:lnTo>
                    <a:pt x="1007866" y="302667"/>
                  </a:lnTo>
                  <a:lnTo>
                    <a:pt x="1009193" y="303393"/>
                  </a:lnTo>
                  <a:cubicBezTo>
                    <a:pt x="1013003" y="324348"/>
                    <a:pt x="986333" y="363401"/>
                    <a:pt x="962521" y="370068"/>
                  </a:cubicBezTo>
                  <a:cubicBezTo>
                    <a:pt x="943471" y="375783"/>
                    <a:pt x="924421" y="377688"/>
                    <a:pt x="905371" y="371973"/>
                  </a:cubicBezTo>
                  <a:cubicBezTo>
                    <a:pt x="896798" y="389118"/>
                    <a:pt x="879653" y="396738"/>
                    <a:pt x="868223" y="410073"/>
                  </a:cubicBezTo>
                  <a:cubicBezTo>
                    <a:pt x="859651" y="419598"/>
                    <a:pt x="849173" y="424361"/>
                    <a:pt x="836791" y="426266"/>
                  </a:cubicBezTo>
                  <a:cubicBezTo>
                    <a:pt x="830123" y="425313"/>
                    <a:pt x="820598" y="421503"/>
                    <a:pt x="816788" y="424361"/>
                  </a:cubicBezTo>
                  <a:cubicBezTo>
                    <a:pt x="772973" y="455793"/>
                    <a:pt x="714871" y="464366"/>
                    <a:pt x="677723" y="507228"/>
                  </a:cubicBezTo>
                  <a:cubicBezTo>
                    <a:pt x="667246" y="519611"/>
                    <a:pt x="646291" y="531993"/>
                    <a:pt x="668198" y="553901"/>
                  </a:cubicBezTo>
                  <a:cubicBezTo>
                    <a:pt x="672961" y="558663"/>
                    <a:pt x="665341" y="574856"/>
                    <a:pt x="662483" y="586286"/>
                  </a:cubicBezTo>
                  <a:cubicBezTo>
                    <a:pt x="685343" y="585333"/>
                    <a:pt x="702488" y="596763"/>
                    <a:pt x="716776" y="612956"/>
                  </a:cubicBezTo>
                  <a:cubicBezTo>
                    <a:pt x="731063" y="630101"/>
                    <a:pt x="747256" y="644388"/>
                    <a:pt x="771068" y="645341"/>
                  </a:cubicBezTo>
                  <a:cubicBezTo>
                    <a:pt x="789166" y="646293"/>
                    <a:pt x="788213" y="653913"/>
                    <a:pt x="782498" y="667248"/>
                  </a:cubicBezTo>
                  <a:cubicBezTo>
                    <a:pt x="774878" y="685346"/>
                    <a:pt x="766306" y="702491"/>
                    <a:pt x="772973" y="726303"/>
                  </a:cubicBezTo>
                  <a:cubicBezTo>
                    <a:pt x="779641" y="752973"/>
                    <a:pt x="789166" y="747258"/>
                    <a:pt x="805358" y="736781"/>
                  </a:cubicBezTo>
                  <a:cubicBezTo>
                    <a:pt x="823456" y="725351"/>
                    <a:pt x="826313" y="706301"/>
                    <a:pt x="828218" y="689156"/>
                  </a:cubicBezTo>
                  <a:cubicBezTo>
                    <a:pt x="831076" y="669153"/>
                    <a:pt x="841553" y="660581"/>
                    <a:pt x="858698" y="652961"/>
                  </a:cubicBezTo>
                  <a:cubicBezTo>
                    <a:pt x="901561" y="638673"/>
                    <a:pt x="911086" y="619623"/>
                    <a:pt x="901561" y="573903"/>
                  </a:cubicBezTo>
                  <a:cubicBezTo>
                    <a:pt x="900608" y="569141"/>
                    <a:pt x="899656" y="563426"/>
                    <a:pt x="904418" y="561521"/>
                  </a:cubicBezTo>
                  <a:cubicBezTo>
                    <a:pt x="937756" y="550091"/>
                    <a:pt x="937756" y="514848"/>
                    <a:pt x="953948" y="491988"/>
                  </a:cubicBezTo>
                  <a:cubicBezTo>
                    <a:pt x="957758" y="486273"/>
                    <a:pt x="961568" y="480558"/>
                    <a:pt x="968236" y="478653"/>
                  </a:cubicBezTo>
                  <a:cubicBezTo>
                    <a:pt x="991096" y="471986"/>
                    <a:pt x="1037768" y="491036"/>
                    <a:pt x="1049198" y="512943"/>
                  </a:cubicBezTo>
                  <a:cubicBezTo>
                    <a:pt x="1061581" y="517706"/>
                    <a:pt x="1074916" y="522468"/>
                    <a:pt x="1063486" y="539613"/>
                  </a:cubicBezTo>
                  <a:cubicBezTo>
                    <a:pt x="1048246" y="555806"/>
                    <a:pt x="1052056" y="572951"/>
                    <a:pt x="1067296" y="583428"/>
                  </a:cubicBezTo>
                  <a:cubicBezTo>
                    <a:pt x="1084441" y="593906"/>
                    <a:pt x="1099681" y="578666"/>
                    <a:pt x="1112063" y="568188"/>
                  </a:cubicBezTo>
                  <a:cubicBezTo>
                    <a:pt x="1139686" y="545328"/>
                    <a:pt x="1138733" y="544376"/>
                    <a:pt x="1146353" y="580571"/>
                  </a:cubicBezTo>
                  <a:cubicBezTo>
                    <a:pt x="1149211" y="592953"/>
                    <a:pt x="1154926" y="606288"/>
                    <a:pt x="1151116" y="616766"/>
                  </a:cubicBezTo>
                  <a:cubicBezTo>
                    <a:pt x="1138733" y="656771"/>
                    <a:pt x="1163498" y="672011"/>
                    <a:pt x="1193026" y="684393"/>
                  </a:cubicBezTo>
                  <a:cubicBezTo>
                    <a:pt x="1193026" y="693918"/>
                    <a:pt x="1188501" y="696537"/>
                    <a:pt x="1182905" y="697847"/>
                  </a:cubicBezTo>
                  <a:lnTo>
                    <a:pt x="1179024" y="699159"/>
                  </a:lnTo>
                  <a:lnTo>
                    <a:pt x="1177845" y="699023"/>
                  </a:lnTo>
                  <a:cubicBezTo>
                    <a:pt x="1174214" y="699455"/>
                    <a:pt x="1170404" y="700824"/>
                    <a:pt x="1166356" y="703443"/>
                  </a:cubicBezTo>
                  <a:lnTo>
                    <a:pt x="1179024" y="699159"/>
                  </a:lnTo>
                  <a:lnTo>
                    <a:pt x="1188263" y="700229"/>
                  </a:lnTo>
                  <a:cubicBezTo>
                    <a:pt x="1194931" y="702491"/>
                    <a:pt x="1201122" y="707253"/>
                    <a:pt x="1207313" y="712016"/>
                  </a:cubicBezTo>
                  <a:cubicBezTo>
                    <a:pt x="1210647" y="727732"/>
                    <a:pt x="1209694" y="741781"/>
                    <a:pt x="1205051" y="754402"/>
                  </a:cubicBezTo>
                  <a:lnTo>
                    <a:pt x="1180854" y="787924"/>
                  </a:lnTo>
                  <a:lnTo>
                    <a:pt x="1187073" y="807504"/>
                  </a:lnTo>
                  <a:cubicBezTo>
                    <a:pt x="1190883" y="812504"/>
                    <a:pt x="1196836" y="815362"/>
                    <a:pt x="1206361" y="814886"/>
                  </a:cubicBezTo>
                  <a:cubicBezTo>
                    <a:pt x="1214934" y="814886"/>
                    <a:pt x="1223506" y="816791"/>
                    <a:pt x="1213981" y="828221"/>
                  </a:cubicBezTo>
                  <a:cubicBezTo>
                    <a:pt x="1208266" y="850128"/>
                    <a:pt x="1205409" y="874893"/>
                    <a:pt x="1172071" y="862511"/>
                  </a:cubicBezTo>
                  <a:cubicBezTo>
                    <a:pt x="1153021" y="859653"/>
                    <a:pt x="1123494" y="872036"/>
                    <a:pt x="1115874" y="854891"/>
                  </a:cubicBezTo>
                  <a:cubicBezTo>
                    <a:pt x="1109206" y="839651"/>
                    <a:pt x="1133971" y="821553"/>
                    <a:pt x="1148259" y="807266"/>
                  </a:cubicBezTo>
                  <a:cubicBezTo>
                    <a:pt x="1157784" y="799646"/>
                    <a:pt x="1159689" y="785358"/>
                    <a:pt x="1173024" y="780596"/>
                  </a:cubicBezTo>
                  <a:lnTo>
                    <a:pt x="1173125" y="780684"/>
                  </a:lnTo>
                  <a:lnTo>
                    <a:pt x="1174333" y="770475"/>
                  </a:lnTo>
                  <a:cubicBezTo>
                    <a:pt x="1173023" y="767975"/>
                    <a:pt x="1169689" y="766784"/>
                    <a:pt x="1163498" y="767261"/>
                  </a:cubicBezTo>
                  <a:cubicBezTo>
                    <a:pt x="1147306" y="769166"/>
                    <a:pt x="1137781" y="780596"/>
                    <a:pt x="1124446" y="787263"/>
                  </a:cubicBezTo>
                  <a:cubicBezTo>
                    <a:pt x="1097776" y="793931"/>
                    <a:pt x="1070153" y="791073"/>
                    <a:pt x="1043483" y="789168"/>
                  </a:cubicBezTo>
                  <a:cubicBezTo>
                    <a:pt x="1026338" y="788216"/>
                    <a:pt x="1010146" y="786311"/>
                    <a:pt x="993953" y="794883"/>
                  </a:cubicBezTo>
                  <a:cubicBezTo>
                    <a:pt x="987286" y="810123"/>
                    <a:pt x="971093" y="808218"/>
                    <a:pt x="959663" y="814886"/>
                  </a:cubicBezTo>
                  <a:cubicBezTo>
                    <a:pt x="951091" y="825363"/>
                    <a:pt x="939661" y="831078"/>
                    <a:pt x="929183" y="839651"/>
                  </a:cubicBezTo>
                  <a:lnTo>
                    <a:pt x="925100" y="843462"/>
                  </a:lnTo>
                  <a:lnTo>
                    <a:pt x="915848" y="851081"/>
                  </a:lnTo>
                  <a:cubicBezTo>
                    <a:pt x="915848" y="851081"/>
                    <a:pt x="912991" y="851081"/>
                    <a:pt x="912991" y="851081"/>
                  </a:cubicBezTo>
                  <a:cubicBezTo>
                    <a:pt x="912991" y="851081"/>
                    <a:pt x="914896" y="852986"/>
                    <a:pt x="914896" y="852986"/>
                  </a:cubicBezTo>
                  <a:lnTo>
                    <a:pt x="925100" y="843462"/>
                  </a:lnTo>
                  <a:lnTo>
                    <a:pt x="932041" y="837746"/>
                  </a:lnTo>
                  <a:cubicBezTo>
                    <a:pt x="942518" y="824411"/>
                    <a:pt x="959663" y="826316"/>
                    <a:pt x="972998" y="820601"/>
                  </a:cubicBezTo>
                  <a:cubicBezTo>
                    <a:pt x="979666" y="818696"/>
                    <a:pt x="986333" y="814886"/>
                    <a:pt x="992048" y="814886"/>
                  </a:cubicBezTo>
                  <a:cubicBezTo>
                    <a:pt x="1003478" y="813933"/>
                    <a:pt x="1017766" y="809171"/>
                    <a:pt x="1023481" y="819648"/>
                  </a:cubicBezTo>
                  <a:cubicBezTo>
                    <a:pt x="1032053" y="834888"/>
                    <a:pt x="1013003" y="835841"/>
                    <a:pt x="1005383" y="842508"/>
                  </a:cubicBezTo>
                  <a:cubicBezTo>
                    <a:pt x="1003478" y="844413"/>
                    <a:pt x="1005383" y="851081"/>
                    <a:pt x="1006336" y="854891"/>
                  </a:cubicBezTo>
                  <a:cubicBezTo>
                    <a:pt x="997763" y="866321"/>
                    <a:pt x="1011098" y="877751"/>
                    <a:pt x="1005383" y="889181"/>
                  </a:cubicBezTo>
                  <a:cubicBezTo>
                    <a:pt x="1001573" y="899658"/>
                    <a:pt x="992048" y="903468"/>
                    <a:pt x="984428" y="910136"/>
                  </a:cubicBezTo>
                  <a:cubicBezTo>
                    <a:pt x="974903" y="918708"/>
                    <a:pt x="961568" y="909183"/>
                    <a:pt x="952043" y="916803"/>
                  </a:cubicBezTo>
                  <a:cubicBezTo>
                    <a:pt x="937756" y="931091"/>
                    <a:pt x="916801" y="932043"/>
                    <a:pt x="899656" y="938711"/>
                  </a:cubicBezTo>
                  <a:cubicBezTo>
                    <a:pt x="876796" y="947283"/>
                    <a:pt x="858698" y="959666"/>
                    <a:pt x="855841" y="985383"/>
                  </a:cubicBezTo>
                  <a:cubicBezTo>
                    <a:pt x="853936" y="1001576"/>
                    <a:pt x="839648" y="1003481"/>
                    <a:pt x="831076" y="1003481"/>
                  </a:cubicBezTo>
                  <a:cubicBezTo>
                    <a:pt x="779641" y="1006338"/>
                    <a:pt x="763448" y="1048248"/>
                    <a:pt x="738683" y="1081586"/>
                  </a:cubicBezTo>
                  <a:cubicBezTo>
                    <a:pt x="708203" y="1076823"/>
                    <a:pt x="712013" y="1097778"/>
                    <a:pt x="711061" y="1115876"/>
                  </a:cubicBezTo>
                  <a:cubicBezTo>
                    <a:pt x="707251" y="1144451"/>
                    <a:pt x="692011" y="1163501"/>
                    <a:pt x="666293" y="1175883"/>
                  </a:cubicBezTo>
                  <a:cubicBezTo>
                    <a:pt x="636766" y="1191123"/>
                    <a:pt x="610096" y="1209221"/>
                    <a:pt x="585331" y="1230176"/>
                  </a:cubicBezTo>
                  <a:cubicBezTo>
                    <a:pt x="565328" y="1247320"/>
                    <a:pt x="557708" y="1270181"/>
                    <a:pt x="559613" y="1297803"/>
                  </a:cubicBezTo>
                  <a:cubicBezTo>
                    <a:pt x="561518" y="1327331"/>
                    <a:pt x="564376" y="1356858"/>
                    <a:pt x="557708" y="1386386"/>
                  </a:cubicBezTo>
                  <a:cubicBezTo>
                    <a:pt x="555803" y="1394958"/>
                    <a:pt x="551993" y="1406388"/>
                    <a:pt x="542468" y="1407341"/>
                  </a:cubicBezTo>
                  <a:cubicBezTo>
                    <a:pt x="530086" y="1409246"/>
                    <a:pt x="531038" y="1394958"/>
                    <a:pt x="528181" y="1387338"/>
                  </a:cubicBezTo>
                  <a:cubicBezTo>
                    <a:pt x="522466" y="1365431"/>
                    <a:pt x="516751" y="1344476"/>
                    <a:pt x="519608" y="1320663"/>
                  </a:cubicBezTo>
                  <a:cubicBezTo>
                    <a:pt x="521513" y="1300661"/>
                    <a:pt x="522466" y="1280658"/>
                    <a:pt x="488176" y="1283516"/>
                  </a:cubicBezTo>
                  <a:cubicBezTo>
                    <a:pt x="470078" y="1285421"/>
                    <a:pt x="452933" y="1262561"/>
                    <a:pt x="429121" y="1267323"/>
                  </a:cubicBezTo>
                  <a:cubicBezTo>
                    <a:pt x="422453" y="1268276"/>
                    <a:pt x="411023" y="1265418"/>
                    <a:pt x="409118" y="1268276"/>
                  </a:cubicBezTo>
                  <a:cubicBezTo>
                    <a:pt x="391973" y="1307328"/>
                    <a:pt x="364351" y="1288278"/>
                    <a:pt x="336728" y="1284468"/>
                  </a:cubicBezTo>
                  <a:cubicBezTo>
                    <a:pt x="279578" y="1275896"/>
                    <a:pt x="228143" y="1315901"/>
                    <a:pt x="215761" y="1373051"/>
                  </a:cubicBezTo>
                  <a:cubicBezTo>
                    <a:pt x="210998" y="1396863"/>
                    <a:pt x="193853" y="1415913"/>
                    <a:pt x="189091" y="1441631"/>
                  </a:cubicBezTo>
                  <a:cubicBezTo>
                    <a:pt x="182423" y="1476873"/>
                    <a:pt x="183376" y="1511163"/>
                    <a:pt x="196711" y="1544501"/>
                  </a:cubicBezTo>
                  <a:cubicBezTo>
                    <a:pt x="204331" y="1564503"/>
                    <a:pt x="219571" y="1574028"/>
                    <a:pt x="244336" y="1573076"/>
                  </a:cubicBezTo>
                  <a:cubicBezTo>
                    <a:pt x="284341" y="1571171"/>
                    <a:pt x="310058" y="1555931"/>
                    <a:pt x="320536" y="1514973"/>
                  </a:cubicBezTo>
                  <a:cubicBezTo>
                    <a:pt x="324346" y="1500686"/>
                    <a:pt x="374828" y="1487351"/>
                    <a:pt x="387211" y="1494971"/>
                  </a:cubicBezTo>
                  <a:cubicBezTo>
                    <a:pt x="396736" y="1500686"/>
                    <a:pt x="392926" y="1507353"/>
                    <a:pt x="389116" y="1515926"/>
                  </a:cubicBezTo>
                  <a:cubicBezTo>
                    <a:pt x="372923" y="1552121"/>
                    <a:pt x="358636" y="1589268"/>
                    <a:pt x="340538" y="1624511"/>
                  </a:cubicBezTo>
                  <a:cubicBezTo>
                    <a:pt x="329108" y="1646418"/>
                    <a:pt x="340538" y="1644513"/>
                    <a:pt x="354826" y="1644513"/>
                  </a:cubicBezTo>
                  <a:cubicBezTo>
                    <a:pt x="372923" y="1644513"/>
                    <a:pt x="391973" y="1642608"/>
                    <a:pt x="410071" y="1645466"/>
                  </a:cubicBezTo>
                  <a:cubicBezTo>
                    <a:pt x="432931" y="1649276"/>
                    <a:pt x="449123" y="1658801"/>
                    <a:pt x="439598" y="1687376"/>
                  </a:cubicBezTo>
                  <a:cubicBezTo>
                    <a:pt x="433883" y="1705473"/>
                    <a:pt x="432931" y="1725476"/>
                    <a:pt x="426263" y="1743573"/>
                  </a:cubicBezTo>
                  <a:cubicBezTo>
                    <a:pt x="414833" y="1774053"/>
                    <a:pt x="432931" y="1793103"/>
                    <a:pt x="450076" y="1813106"/>
                  </a:cubicBezTo>
                  <a:cubicBezTo>
                    <a:pt x="466268" y="1832156"/>
                    <a:pt x="483413" y="1819773"/>
                    <a:pt x="499606" y="1812153"/>
                  </a:cubicBezTo>
                  <a:cubicBezTo>
                    <a:pt x="512941" y="1806438"/>
                    <a:pt x="528181" y="1806438"/>
                    <a:pt x="536753" y="1818821"/>
                  </a:cubicBezTo>
                  <a:cubicBezTo>
                    <a:pt x="554851" y="1843586"/>
                    <a:pt x="571996" y="1829298"/>
                    <a:pt x="577711" y="1813106"/>
                  </a:cubicBezTo>
                  <a:cubicBezTo>
                    <a:pt x="591998" y="1771196"/>
                    <a:pt x="630098" y="1768338"/>
                    <a:pt x="661531" y="1754051"/>
                  </a:cubicBezTo>
                  <a:cubicBezTo>
                    <a:pt x="671056" y="1754051"/>
                    <a:pt x="673913" y="1755956"/>
                    <a:pt x="672008" y="1763576"/>
                  </a:cubicBezTo>
                  <a:cubicBezTo>
                    <a:pt x="676771" y="1783578"/>
                    <a:pt x="689153" y="1777863"/>
                    <a:pt x="695821" y="1768338"/>
                  </a:cubicBezTo>
                  <a:cubicBezTo>
                    <a:pt x="713918" y="1745478"/>
                    <a:pt x="729158" y="1761671"/>
                    <a:pt x="741541" y="1772148"/>
                  </a:cubicBezTo>
                  <a:cubicBezTo>
                    <a:pt x="769163" y="1795008"/>
                    <a:pt x="799643" y="1798818"/>
                    <a:pt x="832028" y="1788341"/>
                  </a:cubicBezTo>
                  <a:cubicBezTo>
                    <a:pt x="845363" y="1783578"/>
                    <a:pt x="854888" y="1779768"/>
                    <a:pt x="865366" y="1796913"/>
                  </a:cubicBezTo>
                  <a:cubicBezTo>
                    <a:pt x="875843" y="1814058"/>
                    <a:pt x="896798" y="1823583"/>
                    <a:pt x="910133" y="1838823"/>
                  </a:cubicBezTo>
                  <a:cubicBezTo>
                    <a:pt x="947281" y="1881686"/>
                    <a:pt x="990143" y="1906451"/>
                    <a:pt x="1047293" y="1918833"/>
                  </a:cubicBezTo>
                  <a:cubicBezTo>
                    <a:pt x="1093966" y="1928358"/>
                    <a:pt x="1124446" y="1995986"/>
                    <a:pt x="1116826" y="2036943"/>
                  </a:cubicBezTo>
                  <a:cubicBezTo>
                    <a:pt x="1113968" y="2044563"/>
                    <a:pt x="1111111" y="2051231"/>
                    <a:pt x="1106348" y="2056946"/>
                  </a:cubicBezTo>
                  <a:cubicBezTo>
                    <a:pt x="1092061" y="2071233"/>
                    <a:pt x="1112063" y="2086473"/>
                    <a:pt x="1104443" y="2099808"/>
                  </a:cubicBezTo>
                  <a:cubicBezTo>
                    <a:pt x="1110158" y="2107428"/>
                    <a:pt x="1117778" y="2102666"/>
                    <a:pt x="1124446" y="2102666"/>
                  </a:cubicBezTo>
                  <a:cubicBezTo>
                    <a:pt x="1147306" y="2095046"/>
                    <a:pt x="1161593" y="2062661"/>
                    <a:pt x="1193026" y="2077901"/>
                  </a:cubicBezTo>
                  <a:cubicBezTo>
                    <a:pt x="1225411" y="2087426"/>
                    <a:pt x="1244461" y="2125526"/>
                    <a:pt x="1280656" y="2123621"/>
                  </a:cubicBezTo>
                  <a:cubicBezTo>
                    <a:pt x="1325423" y="2121716"/>
                    <a:pt x="1360666" y="2136956"/>
                    <a:pt x="1387336" y="2172198"/>
                  </a:cubicBezTo>
                  <a:cubicBezTo>
                    <a:pt x="1398766" y="2187438"/>
                    <a:pt x="1427341" y="2172198"/>
                    <a:pt x="1434008" y="2199821"/>
                  </a:cubicBezTo>
                  <a:cubicBezTo>
                    <a:pt x="1440676" y="2228396"/>
                    <a:pt x="1444486" y="2256018"/>
                    <a:pt x="1430198" y="2282688"/>
                  </a:cubicBezTo>
                  <a:cubicBezTo>
                    <a:pt x="1413053" y="2315073"/>
                    <a:pt x="1388288" y="2341743"/>
                    <a:pt x="1370191" y="2373176"/>
                  </a:cubicBezTo>
                  <a:cubicBezTo>
                    <a:pt x="1359713" y="2391273"/>
                    <a:pt x="1356856" y="2406513"/>
                    <a:pt x="1358761" y="2423658"/>
                  </a:cubicBezTo>
                  <a:cubicBezTo>
                    <a:pt x="1366381" y="2486523"/>
                    <a:pt x="1352093" y="2544626"/>
                    <a:pt x="1327328" y="2600823"/>
                  </a:cubicBezTo>
                  <a:cubicBezTo>
                    <a:pt x="1321613" y="2612253"/>
                    <a:pt x="1313041" y="2629398"/>
                    <a:pt x="1293991" y="2626541"/>
                  </a:cubicBezTo>
                  <a:cubicBezTo>
                    <a:pt x="1261606" y="2622731"/>
                    <a:pt x="1241603" y="2647496"/>
                    <a:pt x="1218743" y="2661783"/>
                  </a:cubicBezTo>
                  <a:cubicBezTo>
                    <a:pt x="1203503" y="2671308"/>
                    <a:pt x="1187311" y="2690358"/>
                    <a:pt x="1193026" y="2710361"/>
                  </a:cubicBezTo>
                  <a:cubicBezTo>
                    <a:pt x="1205408" y="2757033"/>
                    <a:pt x="1178738" y="2793228"/>
                    <a:pt x="1164451" y="2832281"/>
                  </a:cubicBezTo>
                  <a:cubicBezTo>
                    <a:pt x="1154926" y="2859903"/>
                    <a:pt x="1136828" y="2884668"/>
                    <a:pt x="1122541" y="2910386"/>
                  </a:cubicBezTo>
                  <a:cubicBezTo>
                    <a:pt x="1116826" y="2920863"/>
                    <a:pt x="1109206" y="2929436"/>
                    <a:pt x="1095871" y="2929436"/>
                  </a:cubicBezTo>
                  <a:cubicBezTo>
                    <a:pt x="1085393" y="2920863"/>
                    <a:pt x="1072058" y="2930388"/>
                    <a:pt x="1061581" y="2922768"/>
                  </a:cubicBezTo>
                  <a:cubicBezTo>
                    <a:pt x="1053961" y="2919911"/>
                    <a:pt x="1044436" y="2911338"/>
                    <a:pt x="1047293" y="2929436"/>
                  </a:cubicBezTo>
                  <a:cubicBezTo>
                    <a:pt x="1052056" y="2938961"/>
                    <a:pt x="1062533" y="2944676"/>
                    <a:pt x="1061581" y="2956106"/>
                  </a:cubicBezTo>
                  <a:cubicBezTo>
                    <a:pt x="1055866" y="2964678"/>
                    <a:pt x="1048246" y="2962773"/>
                    <a:pt x="1040626" y="2959916"/>
                  </a:cubicBezTo>
                  <a:cubicBezTo>
                    <a:pt x="952043" y="2929436"/>
                    <a:pt x="865366" y="2895146"/>
                    <a:pt x="783451" y="2850378"/>
                  </a:cubicBezTo>
                  <a:cubicBezTo>
                    <a:pt x="762496" y="2838948"/>
                    <a:pt x="762496" y="2820851"/>
                    <a:pt x="752971" y="2805611"/>
                  </a:cubicBezTo>
                  <a:cubicBezTo>
                    <a:pt x="730111" y="2799896"/>
                    <a:pt x="738683" y="2779893"/>
                    <a:pt x="737731" y="2765606"/>
                  </a:cubicBezTo>
                  <a:cubicBezTo>
                    <a:pt x="736778" y="2697978"/>
                    <a:pt x="732968" y="2631303"/>
                    <a:pt x="721538" y="2564628"/>
                  </a:cubicBezTo>
                  <a:cubicBezTo>
                    <a:pt x="715823" y="2532243"/>
                    <a:pt x="700583" y="2503668"/>
                    <a:pt x="670103" y="2492238"/>
                  </a:cubicBezTo>
                  <a:cubicBezTo>
                    <a:pt x="596761" y="2464616"/>
                    <a:pt x="568186" y="2400798"/>
                    <a:pt x="539611" y="2337933"/>
                  </a:cubicBezTo>
                  <a:cubicBezTo>
                    <a:pt x="520561" y="2296976"/>
                    <a:pt x="502463" y="2256971"/>
                    <a:pt x="473888" y="2221728"/>
                  </a:cubicBezTo>
                  <a:cubicBezTo>
                    <a:pt x="456743" y="2200773"/>
                    <a:pt x="450076" y="2174103"/>
                    <a:pt x="468173" y="2148386"/>
                  </a:cubicBezTo>
                  <a:cubicBezTo>
                    <a:pt x="473888" y="2140766"/>
                    <a:pt x="477698" y="2133146"/>
                    <a:pt x="471983" y="2122668"/>
                  </a:cubicBezTo>
                  <a:cubicBezTo>
                    <a:pt x="452933" y="2083616"/>
                    <a:pt x="471983" y="2052183"/>
                    <a:pt x="493891" y="2021703"/>
                  </a:cubicBezTo>
                  <a:cubicBezTo>
                    <a:pt x="518656" y="1987413"/>
                    <a:pt x="546278" y="1955028"/>
                    <a:pt x="538658" y="1907403"/>
                  </a:cubicBezTo>
                  <a:cubicBezTo>
                    <a:pt x="535801" y="1889306"/>
                    <a:pt x="531991" y="1871208"/>
                    <a:pt x="524371" y="1854063"/>
                  </a:cubicBezTo>
                  <a:cubicBezTo>
                    <a:pt x="517703" y="1837871"/>
                    <a:pt x="507226" y="1834061"/>
                    <a:pt x="499606" y="1853111"/>
                  </a:cubicBezTo>
                  <a:cubicBezTo>
                    <a:pt x="489128" y="1876923"/>
                    <a:pt x="475793" y="1875018"/>
                    <a:pt x="459601" y="1860731"/>
                  </a:cubicBezTo>
                  <a:cubicBezTo>
                    <a:pt x="443408" y="1847396"/>
                    <a:pt x="425311" y="1838823"/>
                    <a:pt x="408166" y="1827393"/>
                  </a:cubicBezTo>
                  <a:cubicBezTo>
                    <a:pt x="375781" y="1806438"/>
                    <a:pt x="371971" y="1771196"/>
                    <a:pt x="354826" y="1742621"/>
                  </a:cubicBezTo>
                  <a:cubicBezTo>
                    <a:pt x="346253" y="1729286"/>
                    <a:pt x="337681" y="1720713"/>
                    <a:pt x="322441" y="1715951"/>
                  </a:cubicBezTo>
                  <a:cubicBezTo>
                    <a:pt x="289103" y="1705473"/>
                    <a:pt x="255766" y="1691186"/>
                    <a:pt x="234811" y="1658801"/>
                  </a:cubicBezTo>
                  <a:cubicBezTo>
                    <a:pt x="228143" y="1649276"/>
                    <a:pt x="218618" y="1639751"/>
                    <a:pt x="206236" y="1644513"/>
                  </a:cubicBezTo>
                  <a:cubicBezTo>
                    <a:pt x="170993" y="1656896"/>
                    <a:pt x="143371" y="1639751"/>
                    <a:pt x="116701" y="1622606"/>
                  </a:cubicBezTo>
                  <a:cubicBezTo>
                    <a:pt x="85268" y="1603556"/>
                    <a:pt x="54788" y="1583553"/>
                    <a:pt x="28118" y="1557836"/>
                  </a:cubicBezTo>
                  <a:cubicBezTo>
                    <a:pt x="11926" y="1541643"/>
                    <a:pt x="1448" y="1523546"/>
                    <a:pt x="12878" y="1499733"/>
                  </a:cubicBezTo>
                  <a:cubicBezTo>
                    <a:pt x="20498" y="1482588"/>
                    <a:pt x="16688" y="1463538"/>
                    <a:pt x="10021" y="1446393"/>
                  </a:cubicBezTo>
                  <a:cubicBezTo>
                    <a:pt x="6211" y="1434963"/>
                    <a:pt x="-1409" y="1423533"/>
                    <a:pt x="5258" y="1410198"/>
                  </a:cubicBezTo>
                  <a:cubicBezTo>
                    <a:pt x="-12839" y="1304471"/>
                    <a:pt x="19546" y="1205411"/>
                    <a:pt x="45263" y="1105398"/>
                  </a:cubicBezTo>
                  <a:cubicBezTo>
                    <a:pt x="94793" y="912993"/>
                    <a:pt x="185281" y="739638"/>
                    <a:pt x="304343" y="581523"/>
                  </a:cubicBezTo>
                  <a:cubicBezTo>
                    <a:pt x="374828" y="487226"/>
                    <a:pt x="458648" y="405311"/>
                    <a:pt x="548183" y="329111"/>
                  </a:cubicBezTo>
                  <a:cubicBezTo>
                    <a:pt x="568186" y="311966"/>
                    <a:pt x="591046" y="303393"/>
                    <a:pt x="617716" y="317681"/>
                  </a:cubicBezTo>
                  <a:cubicBezTo>
                    <a:pt x="628193" y="324348"/>
                    <a:pt x="628193" y="314823"/>
                    <a:pt x="631051" y="309108"/>
                  </a:cubicBezTo>
                  <a:cubicBezTo>
                    <a:pt x="652006" y="308156"/>
                    <a:pt x="669151" y="289106"/>
                    <a:pt x="692011" y="299583"/>
                  </a:cubicBezTo>
                  <a:cubicBezTo>
                    <a:pt x="712013" y="311966"/>
                    <a:pt x="732968" y="317681"/>
                    <a:pt x="756781" y="316728"/>
                  </a:cubicBezTo>
                  <a:cubicBezTo>
                    <a:pt x="764401" y="317681"/>
                    <a:pt x="772973" y="320538"/>
                    <a:pt x="780593" y="315776"/>
                  </a:cubicBezTo>
                  <a:cubicBezTo>
                    <a:pt x="786308" y="312918"/>
                    <a:pt x="792023" y="311966"/>
                    <a:pt x="797738" y="314823"/>
                  </a:cubicBezTo>
                  <a:cubicBezTo>
                    <a:pt x="808216" y="327206"/>
                    <a:pt x="819646" y="321491"/>
                    <a:pt x="831076" y="316728"/>
                  </a:cubicBezTo>
                  <a:cubicBezTo>
                    <a:pt x="837743" y="304346"/>
                    <a:pt x="858698" y="297678"/>
                    <a:pt x="841553" y="277676"/>
                  </a:cubicBezTo>
                  <a:cubicBezTo>
                    <a:pt x="834886" y="270056"/>
                    <a:pt x="846316" y="263388"/>
                    <a:pt x="852031" y="259578"/>
                  </a:cubicBezTo>
                  <a:cubicBezTo>
                    <a:pt x="857269" y="255768"/>
                    <a:pt x="862508" y="252434"/>
                    <a:pt x="867152" y="248624"/>
                  </a:cubicBezTo>
                  <a:lnTo>
                    <a:pt x="876026" y="238011"/>
                  </a:lnTo>
                  <a:lnTo>
                    <a:pt x="858921" y="241392"/>
                  </a:lnTo>
                  <a:cubicBezTo>
                    <a:pt x="840303" y="244874"/>
                    <a:pt x="823694" y="244338"/>
                    <a:pt x="821551" y="210048"/>
                  </a:cubicBezTo>
                  <a:cubicBezTo>
                    <a:pt x="833933" y="208143"/>
                    <a:pt x="848221" y="208143"/>
                    <a:pt x="857746" y="190998"/>
                  </a:cubicBezTo>
                  <a:cubicBezTo>
                    <a:pt x="861079" y="184807"/>
                    <a:pt x="867032" y="183378"/>
                    <a:pt x="873343" y="184331"/>
                  </a:cubicBezTo>
                  <a:close/>
                  <a:moveTo>
                    <a:pt x="798215" y="181949"/>
                  </a:moveTo>
                  <a:cubicBezTo>
                    <a:pt x="801310" y="182187"/>
                    <a:pt x="803930" y="183378"/>
                    <a:pt x="805359" y="187188"/>
                  </a:cubicBezTo>
                  <a:cubicBezTo>
                    <a:pt x="808216" y="194808"/>
                    <a:pt x="800596" y="194808"/>
                    <a:pt x="795834" y="196713"/>
                  </a:cubicBezTo>
                  <a:cubicBezTo>
                    <a:pt x="790119" y="193856"/>
                    <a:pt x="788214" y="189093"/>
                    <a:pt x="788214" y="182426"/>
                  </a:cubicBezTo>
                  <a:cubicBezTo>
                    <a:pt x="791547" y="182426"/>
                    <a:pt x="795119" y="181711"/>
                    <a:pt x="798215" y="181949"/>
                  </a:cubicBezTo>
                  <a:close/>
                  <a:moveTo>
                    <a:pt x="938708" y="121466"/>
                  </a:moveTo>
                  <a:cubicBezTo>
                    <a:pt x="943471" y="128133"/>
                    <a:pt x="953948" y="130038"/>
                    <a:pt x="952043" y="141468"/>
                  </a:cubicBezTo>
                  <a:lnTo>
                    <a:pt x="951037" y="142501"/>
                  </a:lnTo>
                  <a:lnTo>
                    <a:pt x="953949" y="140516"/>
                  </a:lnTo>
                  <a:cubicBezTo>
                    <a:pt x="952996" y="143373"/>
                    <a:pt x="952996" y="146231"/>
                    <a:pt x="952996" y="148136"/>
                  </a:cubicBezTo>
                  <a:cubicBezTo>
                    <a:pt x="952996" y="154803"/>
                    <a:pt x="952996" y="161471"/>
                    <a:pt x="952996" y="169091"/>
                  </a:cubicBezTo>
                  <a:cubicBezTo>
                    <a:pt x="949662" y="166709"/>
                    <a:pt x="947281" y="162899"/>
                    <a:pt x="944424" y="159804"/>
                  </a:cubicBezTo>
                  <a:lnTo>
                    <a:pt x="933131" y="154863"/>
                  </a:lnTo>
                  <a:lnTo>
                    <a:pt x="931088" y="155756"/>
                  </a:lnTo>
                  <a:cubicBezTo>
                    <a:pt x="931088" y="155756"/>
                    <a:pt x="930136" y="155756"/>
                    <a:pt x="930136" y="155756"/>
                  </a:cubicBezTo>
                  <a:cubicBezTo>
                    <a:pt x="925373" y="152898"/>
                    <a:pt x="906323" y="162423"/>
                    <a:pt x="918706" y="144326"/>
                  </a:cubicBezTo>
                  <a:cubicBezTo>
                    <a:pt x="923468" y="137658"/>
                    <a:pt x="931088" y="131943"/>
                    <a:pt x="931088" y="122418"/>
                  </a:cubicBezTo>
                  <a:cubicBezTo>
                    <a:pt x="934898" y="118608"/>
                    <a:pt x="936803" y="118608"/>
                    <a:pt x="938708" y="121466"/>
                  </a:cubicBezTo>
                  <a:close/>
                  <a:moveTo>
                    <a:pt x="925373" y="107178"/>
                  </a:moveTo>
                  <a:cubicBezTo>
                    <a:pt x="930136" y="111940"/>
                    <a:pt x="934898" y="116703"/>
                    <a:pt x="938708" y="121465"/>
                  </a:cubicBezTo>
                  <a:lnTo>
                    <a:pt x="935851" y="121465"/>
                  </a:lnTo>
                  <a:cubicBezTo>
                    <a:pt x="935851" y="121465"/>
                    <a:pt x="932993" y="121465"/>
                    <a:pt x="932993" y="121465"/>
                  </a:cubicBezTo>
                  <a:cubicBezTo>
                    <a:pt x="923468" y="125275"/>
                    <a:pt x="912991" y="131943"/>
                    <a:pt x="901561" y="123370"/>
                  </a:cubicBezTo>
                  <a:cubicBezTo>
                    <a:pt x="904418" y="109083"/>
                    <a:pt x="915848" y="109083"/>
                    <a:pt x="925373" y="107178"/>
                  </a:cubicBezTo>
                  <a:close/>
                  <a:moveTo>
                    <a:pt x="1021576" y="71936"/>
                  </a:moveTo>
                  <a:cubicBezTo>
                    <a:pt x="1037768" y="75746"/>
                    <a:pt x="1038721" y="87176"/>
                    <a:pt x="1031101" y="97653"/>
                  </a:cubicBezTo>
                  <a:cubicBezTo>
                    <a:pt x="1019671" y="115751"/>
                    <a:pt x="1011098" y="95748"/>
                    <a:pt x="1000621" y="92891"/>
                  </a:cubicBezTo>
                  <a:cubicBezTo>
                    <a:pt x="1002526" y="88128"/>
                    <a:pt x="1005383" y="83366"/>
                    <a:pt x="1007288" y="79556"/>
                  </a:cubicBezTo>
                  <a:cubicBezTo>
                    <a:pt x="1012051" y="76698"/>
                    <a:pt x="1016813" y="74793"/>
                    <a:pt x="1021576" y="71936"/>
                  </a:cubicBezTo>
                  <a:close/>
                  <a:moveTo>
                    <a:pt x="1113849" y="40265"/>
                  </a:moveTo>
                  <a:cubicBezTo>
                    <a:pt x="1128732" y="39074"/>
                    <a:pt x="1143972" y="42885"/>
                    <a:pt x="1159689" y="51933"/>
                  </a:cubicBezTo>
                  <a:cubicBezTo>
                    <a:pt x="1175881" y="68126"/>
                    <a:pt x="1166356" y="76698"/>
                    <a:pt x="1151116" y="84318"/>
                  </a:cubicBezTo>
                  <a:cubicBezTo>
                    <a:pt x="1137781" y="90986"/>
                    <a:pt x="1123494" y="86223"/>
                    <a:pt x="1111111" y="92891"/>
                  </a:cubicBezTo>
                  <a:cubicBezTo>
                    <a:pt x="1083489" y="98606"/>
                    <a:pt x="1067296" y="90033"/>
                    <a:pt x="1070153" y="58601"/>
                  </a:cubicBezTo>
                  <a:cubicBezTo>
                    <a:pt x="1084441" y="47647"/>
                    <a:pt x="1098967" y="41456"/>
                    <a:pt x="1113849" y="40265"/>
                  </a:cubicBezTo>
                  <a:close/>
                  <a:moveTo>
                    <a:pt x="1400760" y="96"/>
                  </a:moveTo>
                  <a:cubicBezTo>
                    <a:pt x="1426031" y="498"/>
                    <a:pt x="1451392" y="2164"/>
                    <a:pt x="1476871" y="5260"/>
                  </a:cubicBezTo>
                  <a:cubicBezTo>
                    <a:pt x="1521639" y="13833"/>
                    <a:pt x="1566406" y="14785"/>
                    <a:pt x="1611174" y="9070"/>
                  </a:cubicBezTo>
                  <a:cubicBezTo>
                    <a:pt x="1614984" y="7165"/>
                    <a:pt x="1619746" y="9070"/>
                    <a:pt x="1619746" y="17643"/>
                  </a:cubicBezTo>
                  <a:cubicBezTo>
                    <a:pt x="1631176" y="13833"/>
                    <a:pt x="1639748" y="20500"/>
                    <a:pt x="1646416" y="28120"/>
                  </a:cubicBezTo>
                  <a:cubicBezTo>
                    <a:pt x="1652131" y="36693"/>
                    <a:pt x="1659751" y="35740"/>
                    <a:pt x="1667371" y="31930"/>
                  </a:cubicBezTo>
                  <a:cubicBezTo>
                    <a:pt x="1693088" y="18119"/>
                    <a:pt x="1717377" y="11690"/>
                    <a:pt x="1742261" y="11690"/>
                  </a:cubicBezTo>
                  <a:cubicBezTo>
                    <a:pt x="1767145" y="11690"/>
                    <a:pt x="1792624" y="18119"/>
                    <a:pt x="1820723" y="30025"/>
                  </a:cubicBezTo>
                  <a:cubicBezTo>
                    <a:pt x="1845488" y="40503"/>
                    <a:pt x="1874063" y="40503"/>
                    <a:pt x="1901686" y="45265"/>
                  </a:cubicBezTo>
                  <a:cubicBezTo>
                    <a:pt x="1905496" y="54790"/>
                    <a:pt x="1888351" y="56695"/>
                    <a:pt x="1894066" y="69078"/>
                  </a:cubicBezTo>
                  <a:cubicBezTo>
                    <a:pt x="1913116" y="57648"/>
                    <a:pt x="1934071" y="52885"/>
                    <a:pt x="1955978" y="55743"/>
                  </a:cubicBezTo>
                  <a:cubicBezTo>
                    <a:pt x="1961693" y="62410"/>
                    <a:pt x="1959788" y="69078"/>
                    <a:pt x="1954073" y="71935"/>
                  </a:cubicBezTo>
                  <a:cubicBezTo>
                    <a:pt x="1939786" y="78603"/>
                    <a:pt x="1939786" y="91938"/>
                    <a:pt x="1935976" y="103368"/>
                  </a:cubicBezTo>
                  <a:cubicBezTo>
                    <a:pt x="1904543" y="124323"/>
                    <a:pt x="1914068" y="142420"/>
                    <a:pt x="1949311" y="161470"/>
                  </a:cubicBezTo>
                  <a:cubicBezTo>
                    <a:pt x="1923593" y="162423"/>
                    <a:pt x="1905496" y="153850"/>
                    <a:pt x="1894066" y="171948"/>
                  </a:cubicBezTo>
                  <a:cubicBezTo>
                    <a:pt x="1899781" y="177663"/>
                    <a:pt x="1909306" y="175758"/>
                    <a:pt x="1913116" y="183378"/>
                  </a:cubicBezTo>
                  <a:cubicBezTo>
                    <a:pt x="1917878" y="187188"/>
                    <a:pt x="1922641" y="195760"/>
                    <a:pt x="1907401" y="196713"/>
                  </a:cubicBezTo>
                  <a:cubicBezTo>
                    <a:pt x="1907401" y="221478"/>
                    <a:pt x="1903591" y="242433"/>
                    <a:pt x="1873111" y="245290"/>
                  </a:cubicBezTo>
                  <a:cubicBezTo>
                    <a:pt x="1842631" y="244338"/>
                    <a:pt x="1879778" y="263388"/>
                    <a:pt x="1866443" y="267198"/>
                  </a:cubicBezTo>
                  <a:cubicBezTo>
                    <a:pt x="1860728" y="271008"/>
                    <a:pt x="1855013" y="271960"/>
                    <a:pt x="1851203" y="270055"/>
                  </a:cubicBezTo>
                  <a:cubicBezTo>
                    <a:pt x="1860728" y="280533"/>
                    <a:pt x="1876921" y="291963"/>
                    <a:pt x="1866443" y="313870"/>
                  </a:cubicBezTo>
                  <a:cubicBezTo>
                    <a:pt x="1859776" y="319585"/>
                    <a:pt x="1852156" y="321490"/>
                    <a:pt x="1843583" y="319585"/>
                  </a:cubicBezTo>
                  <a:cubicBezTo>
                    <a:pt x="1833106" y="315775"/>
                    <a:pt x="1827391" y="307203"/>
                    <a:pt x="1819771" y="300535"/>
                  </a:cubicBezTo>
                  <a:cubicBezTo>
                    <a:pt x="1811198" y="310060"/>
                    <a:pt x="1800721" y="314823"/>
                    <a:pt x="1788338" y="313870"/>
                  </a:cubicBezTo>
                  <a:cubicBezTo>
                    <a:pt x="1791196" y="322443"/>
                    <a:pt x="1796911" y="313870"/>
                    <a:pt x="1800721" y="315775"/>
                  </a:cubicBezTo>
                  <a:cubicBezTo>
                    <a:pt x="1808341" y="314823"/>
                    <a:pt x="1815961" y="312918"/>
                    <a:pt x="1823581" y="314823"/>
                  </a:cubicBezTo>
                  <a:cubicBezTo>
                    <a:pt x="1826438" y="315775"/>
                    <a:pt x="1830248" y="316728"/>
                    <a:pt x="1833106" y="317680"/>
                  </a:cubicBezTo>
                  <a:cubicBezTo>
                    <a:pt x="1838821" y="322443"/>
                    <a:pt x="1842631" y="327205"/>
                    <a:pt x="1838821" y="334825"/>
                  </a:cubicBezTo>
                  <a:cubicBezTo>
                    <a:pt x="1800721" y="354828"/>
                    <a:pt x="1760716" y="371020"/>
                    <a:pt x="1715948" y="370068"/>
                  </a:cubicBezTo>
                  <a:cubicBezTo>
                    <a:pt x="1707376" y="370068"/>
                    <a:pt x="1695946" y="372925"/>
                    <a:pt x="1691183" y="379593"/>
                  </a:cubicBezTo>
                  <a:cubicBezTo>
                    <a:pt x="1662608" y="411025"/>
                    <a:pt x="1627366" y="425313"/>
                    <a:pt x="1586408" y="430075"/>
                  </a:cubicBezTo>
                  <a:cubicBezTo>
                    <a:pt x="1564501" y="432933"/>
                    <a:pt x="1554976" y="450078"/>
                    <a:pt x="1542593" y="468175"/>
                  </a:cubicBezTo>
                  <a:cubicBezTo>
                    <a:pt x="1522591" y="497703"/>
                    <a:pt x="1501636" y="527230"/>
                    <a:pt x="1480681" y="555805"/>
                  </a:cubicBezTo>
                  <a:cubicBezTo>
                    <a:pt x="1475918" y="562473"/>
                    <a:pt x="1469251" y="562473"/>
                    <a:pt x="1462583" y="562473"/>
                  </a:cubicBezTo>
                  <a:cubicBezTo>
                    <a:pt x="1419721" y="558663"/>
                    <a:pt x="1380668" y="507228"/>
                    <a:pt x="1385431" y="462460"/>
                  </a:cubicBezTo>
                  <a:cubicBezTo>
                    <a:pt x="1388288" y="441505"/>
                    <a:pt x="1374001" y="421503"/>
                    <a:pt x="1379716" y="398643"/>
                  </a:cubicBezTo>
                  <a:cubicBezTo>
                    <a:pt x="1387336" y="363400"/>
                    <a:pt x="1418768" y="354828"/>
                    <a:pt x="1441628" y="335778"/>
                  </a:cubicBezTo>
                  <a:cubicBezTo>
                    <a:pt x="1443533" y="331015"/>
                    <a:pt x="1445438" y="325300"/>
                    <a:pt x="1449248" y="321490"/>
                  </a:cubicBezTo>
                  <a:cubicBezTo>
                    <a:pt x="1454011" y="314823"/>
                    <a:pt x="1454963" y="306250"/>
                    <a:pt x="1461631" y="300535"/>
                  </a:cubicBezTo>
                  <a:cubicBezTo>
                    <a:pt x="1451153" y="280533"/>
                    <a:pt x="1439723" y="265293"/>
                    <a:pt x="1412101" y="280533"/>
                  </a:cubicBezTo>
                  <a:cubicBezTo>
                    <a:pt x="1425436" y="259578"/>
                    <a:pt x="1438771" y="241480"/>
                    <a:pt x="1434961" y="215763"/>
                  </a:cubicBezTo>
                  <a:cubicBezTo>
                    <a:pt x="1430198" y="178615"/>
                    <a:pt x="1409243" y="158613"/>
                    <a:pt x="1371143" y="160518"/>
                  </a:cubicBezTo>
                  <a:cubicBezTo>
                    <a:pt x="1357808" y="161470"/>
                    <a:pt x="1343521" y="159565"/>
                    <a:pt x="1331138" y="162423"/>
                  </a:cubicBezTo>
                  <a:cubicBezTo>
                    <a:pt x="1317803" y="165280"/>
                    <a:pt x="1310183" y="161470"/>
                    <a:pt x="1303516" y="150040"/>
                  </a:cubicBezTo>
                  <a:cubicBezTo>
                    <a:pt x="1296848" y="136705"/>
                    <a:pt x="1300658" y="131943"/>
                    <a:pt x="1313993" y="130038"/>
                  </a:cubicBezTo>
                  <a:cubicBezTo>
                    <a:pt x="1321613" y="129085"/>
                    <a:pt x="1316851" y="124323"/>
                    <a:pt x="1313041" y="121465"/>
                  </a:cubicBezTo>
                  <a:cubicBezTo>
                    <a:pt x="1283513" y="99558"/>
                    <a:pt x="1311136" y="99558"/>
                    <a:pt x="1323518" y="96700"/>
                  </a:cubicBezTo>
                  <a:cubicBezTo>
                    <a:pt x="1344473" y="92890"/>
                    <a:pt x="1365428" y="88128"/>
                    <a:pt x="1387336" y="88128"/>
                  </a:cubicBezTo>
                  <a:cubicBezTo>
                    <a:pt x="1399718" y="88128"/>
                    <a:pt x="1414006" y="81460"/>
                    <a:pt x="1394003" y="68125"/>
                  </a:cubicBezTo>
                  <a:cubicBezTo>
                    <a:pt x="1402576" y="42408"/>
                    <a:pt x="1427341" y="49075"/>
                    <a:pt x="1445438" y="41455"/>
                  </a:cubicBezTo>
                  <a:lnTo>
                    <a:pt x="1471104" y="35589"/>
                  </a:lnTo>
                  <a:lnTo>
                    <a:pt x="1469608" y="35026"/>
                  </a:lnTo>
                  <a:cubicBezTo>
                    <a:pt x="1465441" y="34550"/>
                    <a:pt x="1461155" y="34788"/>
                    <a:pt x="1456869" y="34788"/>
                  </a:cubicBezTo>
                  <a:cubicBezTo>
                    <a:pt x="1424484" y="38598"/>
                    <a:pt x="1396861" y="56695"/>
                    <a:pt x="1365429" y="60505"/>
                  </a:cubicBezTo>
                  <a:cubicBezTo>
                    <a:pt x="1307326" y="66220"/>
                    <a:pt x="1264464" y="112893"/>
                    <a:pt x="1208266" y="122418"/>
                  </a:cubicBezTo>
                  <a:cubicBezTo>
                    <a:pt x="1196836" y="130038"/>
                    <a:pt x="1186359" y="129085"/>
                    <a:pt x="1175881" y="122418"/>
                  </a:cubicBezTo>
                  <a:cubicBezTo>
                    <a:pt x="1178739" y="129085"/>
                    <a:pt x="1197789" y="127180"/>
                    <a:pt x="1187311" y="142420"/>
                  </a:cubicBezTo>
                  <a:cubicBezTo>
                    <a:pt x="1185406" y="144325"/>
                    <a:pt x="1182549" y="146230"/>
                    <a:pt x="1180644" y="149088"/>
                  </a:cubicBezTo>
                  <a:cubicBezTo>
                    <a:pt x="1173262" y="152183"/>
                    <a:pt x="1165939" y="153434"/>
                    <a:pt x="1158647" y="153642"/>
                  </a:cubicBezTo>
                  <a:lnTo>
                    <a:pt x="1143520" y="152466"/>
                  </a:lnTo>
                  <a:lnTo>
                    <a:pt x="1148259" y="153731"/>
                  </a:lnTo>
                  <a:cubicBezTo>
                    <a:pt x="1153498" y="157422"/>
                    <a:pt x="1155879" y="163851"/>
                    <a:pt x="1152069" y="175758"/>
                  </a:cubicBezTo>
                  <a:cubicBezTo>
                    <a:pt x="1112064" y="198618"/>
                    <a:pt x="1069201" y="175758"/>
                    <a:pt x="1029196" y="182425"/>
                  </a:cubicBezTo>
                  <a:cubicBezTo>
                    <a:pt x="1020624" y="171948"/>
                    <a:pt x="980619" y="182425"/>
                    <a:pt x="1006336" y="148135"/>
                  </a:cubicBezTo>
                  <a:cubicBezTo>
                    <a:pt x="1011099" y="141468"/>
                    <a:pt x="1003479" y="136705"/>
                    <a:pt x="995859" y="134800"/>
                  </a:cubicBezTo>
                  <a:cubicBezTo>
                    <a:pt x="984429" y="131943"/>
                    <a:pt x="981571" y="125275"/>
                    <a:pt x="987286" y="114798"/>
                  </a:cubicBezTo>
                  <a:cubicBezTo>
                    <a:pt x="1010146" y="115750"/>
                    <a:pt x="1027291" y="130990"/>
                    <a:pt x="1049199" y="134800"/>
                  </a:cubicBezTo>
                  <a:cubicBezTo>
                    <a:pt x="1053009" y="140515"/>
                    <a:pt x="1055866" y="147183"/>
                    <a:pt x="1064439" y="149088"/>
                  </a:cubicBezTo>
                  <a:cubicBezTo>
                    <a:pt x="1074916" y="150993"/>
                    <a:pt x="1085394" y="150278"/>
                    <a:pt x="1095871" y="149326"/>
                  </a:cubicBezTo>
                  <a:lnTo>
                    <a:pt x="1106484" y="148924"/>
                  </a:lnTo>
                  <a:lnTo>
                    <a:pt x="1093014" y="149088"/>
                  </a:lnTo>
                  <a:cubicBezTo>
                    <a:pt x="1081584" y="144325"/>
                    <a:pt x="1067296" y="146230"/>
                    <a:pt x="1062534" y="131943"/>
                  </a:cubicBezTo>
                  <a:cubicBezTo>
                    <a:pt x="1083489" y="115750"/>
                    <a:pt x="1102539" y="93843"/>
                    <a:pt x="1133971" y="110988"/>
                  </a:cubicBezTo>
                  <a:cubicBezTo>
                    <a:pt x="1150164" y="112893"/>
                    <a:pt x="1147306" y="91938"/>
                    <a:pt x="1158736" y="88128"/>
                  </a:cubicBezTo>
                  <a:cubicBezTo>
                    <a:pt x="1164451" y="84318"/>
                    <a:pt x="1172071" y="81460"/>
                    <a:pt x="1173024" y="73840"/>
                  </a:cubicBezTo>
                  <a:cubicBezTo>
                    <a:pt x="1176834" y="44313"/>
                    <a:pt x="1193979" y="46218"/>
                    <a:pt x="1214934" y="54790"/>
                  </a:cubicBezTo>
                  <a:cubicBezTo>
                    <a:pt x="1234936" y="51933"/>
                    <a:pt x="1254939" y="44313"/>
                    <a:pt x="1275894" y="44313"/>
                  </a:cubicBezTo>
                  <a:cubicBezTo>
                    <a:pt x="1253986" y="44313"/>
                    <a:pt x="1233031" y="51933"/>
                    <a:pt x="1211124" y="51933"/>
                  </a:cubicBezTo>
                  <a:cubicBezTo>
                    <a:pt x="1199694" y="46218"/>
                    <a:pt x="1184454" y="50028"/>
                    <a:pt x="1174929" y="39550"/>
                  </a:cubicBezTo>
                  <a:cubicBezTo>
                    <a:pt x="1174929" y="34788"/>
                    <a:pt x="1174929" y="30978"/>
                    <a:pt x="1174929" y="26215"/>
                  </a:cubicBezTo>
                  <a:cubicBezTo>
                    <a:pt x="1249938" y="9070"/>
                    <a:pt x="1324947" y="-1110"/>
                    <a:pt x="1400760" y="96"/>
                  </a:cubicBezTo>
                  <a:close/>
                </a:path>
              </a:pathLst>
            </a:custGeom>
            <a:solidFill>
              <a:schemeClr val="accent2">
                <a:lumMod val="40000"/>
                <a:lumOff val="60000"/>
              </a:schemeClr>
            </a:solidFill>
            <a:ln w="9525" cap="flat">
              <a:noFill/>
              <a:prstDash val="solid"/>
              <a:miter/>
            </a:ln>
          </p:spPr>
          <p:txBody>
            <a:bodyPr rtlCol="0" anchor="ctr"/>
            <a:lstStyle/>
            <a:p>
              <a:pPr algn="r" rtl="1"/>
              <a:endParaRPr lang="en-US" dirty="0">
                <a:cs typeface="B Nazanin" panose="00000400000000000000" pitchFamily="2" charset="-78"/>
              </a:endParaRPr>
            </a:p>
          </p:txBody>
        </p:sp>
      </p:grpSp>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10">
            <a:extLst>
              <a:ext uri="{FF2B5EF4-FFF2-40B4-BE49-F238E27FC236}">
                <a16:creationId xmlns:a16="http://schemas.microsoft.com/office/drawing/2014/main" id="{714C2C99-60E1-4D3F-BBE6-4EC57D1A3F6F}"/>
              </a:ext>
            </a:extLst>
          </p:cNvPr>
          <p:cNvGrpSpPr/>
          <p:nvPr/>
        </p:nvGrpSpPr>
        <p:grpSpPr>
          <a:xfrm>
            <a:off x="582419" y="1831594"/>
            <a:ext cx="4253349" cy="4253349"/>
            <a:chOff x="57821" y="1441240"/>
            <a:chExt cx="4262520" cy="4262520"/>
          </a:xfrm>
        </p:grpSpPr>
        <p:grpSp>
          <p:nvGrpSpPr>
            <p:cNvPr id="4" name="Group 16">
              <a:extLst>
                <a:ext uri="{FF2B5EF4-FFF2-40B4-BE49-F238E27FC236}">
                  <a16:creationId xmlns:a16="http://schemas.microsoft.com/office/drawing/2014/main" id="{E9C1FFDA-0F3C-4660-8723-0E9D3781D1B8}"/>
                </a:ext>
              </a:extLst>
            </p:cNvPr>
            <p:cNvGrpSpPr/>
            <p:nvPr userDrawn="1"/>
          </p:nvGrpSpPr>
          <p:grpSpPr>
            <a:xfrm>
              <a:off x="57821" y="1441240"/>
              <a:ext cx="4262520" cy="4262520"/>
              <a:chOff x="634127" y="2000307"/>
              <a:chExt cx="4262520" cy="4262520"/>
            </a:xfrm>
          </p:grpSpPr>
          <p:sp>
            <p:nvSpPr>
              <p:cNvPr id="13" name="Block Arc 49">
                <a:extLst>
                  <a:ext uri="{FF2B5EF4-FFF2-40B4-BE49-F238E27FC236}">
                    <a16:creationId xmlns:a16="http://schemas.microsoft.com/office/drawing/2014/main" id="{DCBB2493-6476-483E-AFBC-58AC95F620A9}"/>
                  </a:ext>
                </a:extLst>
              </p:cNvPr>
              <p:cNvSpPr/>
              <p:nvPr userDrawn="1"/>
            </p:nvSpPr>
            <p:spPr>
              <a:xfrm rot="7200000">
                <a:off x="634127" y="2000307"/>
                <a:ext cx="4262520" cy="4262520"/>
              </a:xfrm>
              <a:prstGeom prst="blockArc">
                <a:avLst>
                  <a:gd name="adj1" fmla="val 10800000"/>
                  <a:gd name="adj2" fmla="val 14451417"/>
                  <a:gd name="adj3" fmla="val 460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14" name="Block Arc 50">
                <a:extLst>
                  <a:ext uri="{FF2B5EF4-FFF2-40B4-BE49-F238E27FC236}">
                    <a16:creationId xmlns:a16="http://schemas.microsoft.com/office/drawing/2014/main" id="{586B802D-A449-4CB5-8874-1468F0CBA955}"/>
                  </a:ext>
                </a:extLst>
              </p:cNvPr>
              <p:cNvSpPr/>
              <p:nvPr userDrawn="1"/>
            </p:nvSpPr>
            <p:spPr>
              <a:xfrm rot="14400000">
                <a:off x="634127" y="2000307"/>
                <a:ext cx="4262520" cy="4262520"/>
              </a:xfrm>
              <a:prstGeom prst="blockArc">
                <a:avLst>
                  <a:gd name="adj1" fmla="val 10800000"/>
                  <a:gd name="adj2" fmla="val 14451417"/>
                  <a:gd name="adj3" fmla="val 460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15" name="Block Arc 51">
                <a:extLst>
                  <a:ext uri="{FF2B5EF4-FFF2-40B4-BE49-F238E27FC236}">
                    <a16:creationId xmlns:a16="http://schemas.microsoft.com/office/drawing/2014/main" id="{55E98353-66EC-4DD5-97C1-9093987DEDC8}"/>
                  </a:ext>
                </a:extLst>
              </p:cNvPr>
              <p:cNvSpPr/>
              <p:nvPr userDrawn="1"/>
            </p:nvSpPr>
            <p:spPr>
              <a:xfrm rot="10800000">
                <a:off x="634127" y="2000307"/>
                <a:ext cx="4262520" cy="4262520"/>
              </a:xfrm>
              <a:prstGeom prst="blockArc">
                <a:avLst>
                  <a:gd name="adj1" fmla="val 10800000"/>
                  <a:gd name="adj2" fmla="val 14451417"/>
                  <a:gd name="adj3" fmla="val 46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16" name="Block Arc 52">
                <a:extLst>
                  <a:ext uri="{FF2B5EF4-FFF2-40B4-BE49-F238E27FC236}">
                    <a16:creationId xmlns:a16="http://schemas.microsoft.com/office/drawing/2014/main" id="{4EF45E16-6BC9-4D6D-9788-A791DFE337BF}"/>
                  </a:ext>
                </a:extLst>
              </p:cNvPr>
              <p:cNvSpPr/>
              <p:nvPr userDrawn="1"/>
            </p:nvSpPr>
            <p:spPr>
              <a:xfrm rot="3600000">
                <a:off x="634127" y="2000307"/>
                <a:ext cx="4262520" cy="4262520"/>
              </a:xfrm>
              <a:prstGeom prst="blockArc">
                <a:avLst>
                  <a:gd name="adj1" fmla="val 10800000"/>
                  <a:gd name="adj2" fmla="val 14451417"/>
                  <a:gd name="adj3" fmla="val 460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grpSp>
        <p:sp>
          <p:nvSpPr>
            <p:cNvPr id="6" name="Oval 18">
              <a:extLst>
                <a:ext uri="{FF2B5EF4-FFF2-40B4-BE49-F238E27FC236}">
                  <a16:creationId xmlns:a16="http://schemas.microsoft.com/office/drawing/2014/main" id="{A33D20E3-E7EB-4E0A-AF3D-13CD7657FA2C}"/>
                </a:ext>
              </a:extLst>
            </p:cNvPr>
            <p:cNvSpPr/>
            <p:nvPr/>
          </p:nvSpPr>
          <p:spPr>
            <a:xfrm rot="210143">
              <a:off x="3140041" y="1731940"/>
              <a:ext cx="190800" cy="1908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7" name="Oval 19">
              <a:extLst>
                <a:ext uri="{FF2B5EF4-FFF2-40B4-BE49-F238E27FC236}">
                  <a16:creationId xmlns:a16="http://schemas.microsoft.com/office/drawing/2014/main" id="{5B8E1FF9-A32C-4105-A437-1B0F8F42E2A7}"/>
                </a:ext>
              </a:extLst>
            </p:cNvPr>
            <p:cNvSpPr/>
            <p:nvPr/>
          </p:nvSpPr>
          <p:spPr>
            <a:xfrm rot="210143">
              <a:off x="1084975" y="1713528"/>
              <a:ext cx="190800" cy="19080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8" name="Oval 20">
              <a:extLst>
                <a:ext uri="{FF2B5EF4-FFF2-40B4-BE49-F238E27FC236}">
                  <a16:creationId xmlns:a16="http://schemas.microsoft.com/office/drawing/2014/main" id="{747648F5-D833-48EC-83A5-94BAEF7C08AD}"/>
                </a:ext>
              </a:extLst>
            </p:cNvPr>
            <p:cNvSpPr/>
            <p:nvPr/>
          </p:nvSpPr>
          <p:spPr>
            <a:xfrm rot="210143">
              <a:off x="4123728" y="3456224"/>
              <a:ext cx="190800" cy="1908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9" name="Oval 21">
              <a:extLst>
                <a:ext uri="{FF2B5EF4-FFF2-40B4-BE49-F238E27FC236}">
                  <a16:creationId xmlns:a16="http://schemas.microsoft.com/office/drawing/2014/main" id="{2769E68D-9478-4D86-B9B3-402EB00787E4}"/>
                </a:ext>
              </a:extLst>
            </p:cNvPr>
            <p:cNvSpPr/>
            <p:nvPr/>
          </p:nvSpPr>
          <p:spPr>
            <a:xfrm rot="210143">
              <a:off x="3086058" y="5255169"/>
              <a:ext cx="190800" cy="1908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 name="Oval 22">
              <a:extLst>
                <a:ext uri="{FF2B5EF4-FFF2-40B4-BE49-F238E27FC236}">
                  <a16:creationId xmlns:a16="http://schemas.microsoft.com/office/drawing/2014/main" id="{03B1DB89-36B8-47B6-9114-895B12F2ADA7}"/>
                </a:ext>
              </a:extLst>
            </p:cNvPr>
            <p:cNvSpPr/>
            <p:nvPr/>
          </p:nvSpPr>
          <p:spPr>
            <a:xfrm rot="210143">
              <a:off x="1062045" y="5223805"/>
              <a:ext cx="190800" cy="1908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grpSp>
      <p:grpSp>
        <p:nvGrpSpPr>
          <p:cNvPr id="17" name="Group 16">
            <a:extLst>
              <a:ext uri="{FF2B5EF4-FFF2-40B4-BE49-F238E27FC236}">
                <a16:creationId xmlns:a16="http://schemas.microsoft.com/office/drawing/2014/main" id="{ABFCF372-ABFA-4AD9-9999-C6B9CEB1A1FE}"/>
              </a:ext>
            </a:extLst>
          </p:cNvPr>
          <p:cNvGrpSpPr/>
          <p:nvPr/>
        </p:nvGrpSpPr>
        <p:grpSpPr>
          <a:xfrm>
            <a:off x="6630282" y="2932229"/>
            <a:ext cx="4753746" cy="722564"/>
            <a:chOff x="4969796" y="1546333"/>
            <a:chExt cx="1984628" cy="806989"/>
          </a:xfrm>
        </p:grpSpPr>
        <p:sp>
          <p:nvSpPr>
            <p:cNvPr id="18" name="TextBox 17">
              <a:extLst>
                <a:ext uri="{FF2B5EF4-FFF2-40B4-BE49-F238E27FC236}">
                  <a16:creationId xmlns:a16="http://schemas.microsoft.com/office/drawing/2014/main" id="{CFF0DBAD-DB42-4BC7-98E9-AF0903A119B1}"/>
                </a:ext>
              </a:extLst>
            </p:cNvPr>
            <p:cNvSpPr txBox="1"/>
            <p:nvPr/>
          </p:nvSpPr>
          <p:spPr>
            <a:xfrm>
              <a:off x="4969796" y="1546333"/>
              <a:ext cx="1984627" cy="343738"/>
            </a:xfrm>
            <a:prstGeom prst="rect">
              <a:avLst/>
            </a:prstGeom>
            <a:noFill/>
          </p:spPr>
          <p:txBody>
            <a:bodyPr wrap="square" rtlCol="0" anchor="ctr">
              <a:spAutoFit/>
            </a:bodyPr>
            <a:lstStyle/>
            <a:p>
              <a:pPr algn="r" rtl="1"/>
              <a:r>
                <a:rPr lang="fa-IR" altLang="ko-KR" sz="1400" b="1" dirty="0">
                  <a:solidFill>
                    <a:schemeClr val="accent1"/>
                  </a:solidFill>
                  <a:cs typeface="B Nazanin" panose="00000400000000000000" pitchFamily="2" charset="-78"/>
                </a:rPr>
                <a:t>محتوا در اینجا</a:t>
              </a:r>
              <a:endParaRPr lang="ko-KR" altLang="en-US" sz="1400" b="1" dirty="0">
                <a:solidFill>
                  <a:schemeClr val="accent1"/>
                </a:solidFill>
                <a:cs typeface="B Nazanin" panose="00000400000000000000" pitchFamily="2" charset="-78"/>
              </a:endParaRPr>
            </a:p>
          </p:txBody>
        </p:sp>
        <p:sp>
          <p:nvSpPr>
            <p:cNvPr id="19" name="TextBox 18">
              <a:extLst>
                <a:ext uri="{FF2B5EF4-FFF2-40B4-BE49-F238E27FC236}">
                  <a16:creationId xmlns:a16="http://schemas.microsoft.com/office/drawing/2014/main" id="{6D174673-4AF9-453D-8DC6-8641314964BC}"/>
                </a:ext>
              </a:extLst>
            </p:cNvPr>
            <p:cNvSpPr txBox="1"/>
            <p:nvPr/>
          </p:nvSpPr>
          <p:spPr>
            <a:xfrm>
              <a:off x="4969797" y="1872090"/>
              <a:ext cx="1984627" cy="481232"/>
            </a:xfrm>
            <a:prstGeom prst="rect">
              <a:avLst/>
            </a:prstGeom>
            <a:noFill/>
          </p:spPr>
          <p:txBody>
            <a:bodyPr wrap="square" rtlCol="0">
              <a:spAutoFit/>
            </a:bodyPr>
            <a:lstStyle/>
            <a:p>
              <a:pPr algn="r" rtl="1"/>
              <a:r>
                <a:rPr lang="fa-IR" altLang="ko-KR" sz="11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100" dirty="0">
                <a:solidFill>
                  <a:schemeClr val="tx1">
                    <a:lumMod val="65000"/>
                    <a:lumOff val="35000"/>
                  </a:schemeClr>
                </a:solidFill>
                <a:cs typeface="B Nazanin" panose="00000400000000000000" pitchFamily="2" charset="-78"/>
              </a:endParaRPr>
            </a:p>
          </p:txBody>
        </p:sp>
      </p:grpSp>
      <p:grpSp>
        <p:nvGrpSpPr>
          <p:cNvPr id="20" name="Group 19">
            <a:extLst>
              <a:ext uri="{FF2B5EF4-FFF2-40B4-BE49-F238E27FC236}">
                <a16:creationId xmlns:a16="http://schemas.microsoft.com/office/drawing/2014/main" id="{DC560C40-34FD-4331-8E38-776AFE0AE993}"/>
              </a:ext>
            </a:extLst>
          </p:cNvPr>
          <p:cNvGrpSpPr/>
          <p:nvPr/>
        </p:nvGrpSpPr>
        <p:grpSpPr>
          <a:xfrm>
            <a:off x="6630282" y="4143745"/>
            <a:ext cx="4753746" cy="722564"/>
            <a:chOff x="4969796" y="1546333"/>
            <a:chExt cx="1984628" cy="806989"/>
          </a:xfrm>
        </p:grpSpPr>
        <p:sp>
          <p:nvSpPr>
            <p:cNvPr id="21" name="TextBox 20">
              <a:extLst>
                <a:ext uri="{FF2B5EF4-FFF2-40B4-BE49-F238E27FC236}">
                  <a16:creationId xmlns:a16="http://schemas.microsoft.com/office/drawing/2014/main" id="{D7E5C3E1-61DD-4287-A141-33B323BD3F60}"/>
                </a:ext>
              </a:extLst>
            </p:cNvPr>
            <p:cNvSpPr txBox="1"/>
            <p:nvPr/>
          </p:nvSpPr>
          <p:spPr>
            <a:xfrm>
              <a:off x="4969796" y="1546333"/>
              <a:ext cx="1984627" cy="343738"/>
            </a:xfrm>
            <a:prstGeom prst="rect">
              <a:avLst/>
            </a:prstGeom>
            <a:noFill/>
          </p:spPr>
          <p:txBody>
            <a:bodyPr wrap="square" rtlCol="0" anchor="ctr">
              <a:spAutoFit/>
            </a:bodyPr>
            <a:lstStyle/>
            <a:p>
              <a:pPr algn="r" rtl="1"/>
              <a:r>
                <a:rPr lang="fa-IR" altLang="ko-KR" sz="1400" b="1" dirty="0">
                  <a:solidFill>
                    <a:schemeClr val="accent2"/>
                  </a:solidFill>
                  <a:cs typeface="B Nazanin" panose="00000400000000000000" pitchFamily="2" charset="-78"/>
                </a:rPr>
                <a:t>محتوا در اینجا</a:t>
              </a:r>
              <a:endParaRPr lang="ko-KR" altLang="en-US" sz="1400" b="1" dirty="0">
                <a:solidFill>
                  <a:schemeClr val="accent2"/>
                </a:solidFill>
                <a:cs typeface="B Nazanin" panose="00000400000000000000" pitchFamily="2" charset="-78"/>
              </a:endParaRPr>
            </a:p>
          </p:txBody>
        </p:sp>
        <p:sp>
          <p:nvSpPr>
            <p:cNvPr id="22" name="TextBox 21">
              <a:extLst>
                <a:ext uri="{FF2B5EF4-FFF2-40B4-BE49-F238E27FC236}">
                  <a16:creationId xmlns:a16="http://schemas.microsoft.com/office/drawing/2014/main" id="{B91AD443-7388-4E69-9914-EBEBCCC5E0A2}"/>
                </a:ext>
              </a:extLst>
            </p:cNvPr>
            <p:cNvSpPr txBox="1"/>
            <p:nvPr/>
          </p:nvSpPr>
          <p:spPr>
            <a:xfrm>
              <a:off x="4969797" y="1872090"/>
              <a:ext cx="1984627" cy="481232"/>
            </a:xfrm>
            <a:prstGeom prst="rect">
              <a:avLst/>
            </a:prstGeom>
            <a:noFill/>
          </p:spPr>
          <p:txBody>
            <a:bodyPr wrap="square" rtlCol="0">
              <a:spAutoFit/>
            </a:bodyPr>
            <a:lstStyle/>
            <a:p>
              <a:pPr algn="r" rtl="1"/>
              <a:r>
                <a:rPr lang="fa-IR" altLang="ko-KR" sz="11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100" dirty="0">
                <a:solidFill>
                  <a:schemeClr val="tx1">
                    <a:lumMod val="65000"/>
                    <a:lumOff val="35000"/>
                  </a:schemeClr>
                </a:solidFill>
                <a:cs typeface="B Nazanin" panose="00000400000000000000" pitchFamily="2" charset="-78"/>
              </a:endParaRPr>
            </a:p>
          </p:txBody>
        </p:sp>
      </p:grpSp>
      <p:grpSp>
        <p:nvGrpSpPr>
          <p:cNvPr id="23" name="Group 22">
            <a:extLst>
              <a:ext uri="{FF2B5EF4-FFF2-40B4-BE49-F238E27FC236}">
                <a16:creationId xmlns:a16="http://schemas.microsoft.com/office/drawing/2014/main" id="{FA0EA652-39C4-487F-959E-76A4E492F6AA}"/>
              </a:ext>
            </a:extLst>
          </p:cNvPr>
          <p:cNvGrpSpPr/>
          <p:nvPr/>
        </p:nvGrpSpPr>
        <p:grpSpPr>
          <a:xfrm>
            <a:off x="5717899" y="1720711"/>
            <a:ext cx="5118917" cy="722564"/>
            <a:chOff x="4969796" y="1546333"/>
            <a:chExt cx="2137082" cy="806989"/>
          </a:xfrm>
        </p:grpSpPr>
        <p:sp>
          <p:nvSpPr>
            <p:cNvPr id="24" name="TextBox 23">
              <a:extLst>
                <a:ext uri="{FF2B5EF4-FFF2-40B4-BE49-F238E27FC236}">
                  <a16:creationId xmlns:a16="http://schemas.microsoft.com/office/drawing/2014/main" id="{06940032-02E8-4C92-A71A-40C96BD6DE48}"/>
                </a:ext>
              </a:extLst>
            </p:cNvPr>
            <p:cNvSpPr txBox="1"/>
            <p:nvPr/>
          </p:nvSpPr>
          <p:spPr>
            <a:xfrm>
              <a:off x="4969796" y="1546333"/>
              <a:ext cx="2137082" cy="343738"/>
            </a:xfrm>
            <a:prstGeom prst="rect">
              <a:avLst/>
            </a:prstGeom>
            <a:noFill/>
          </p:spPr>
          <p:txBody>
            <a:bodyPr wrap="square" rtlCol="0" anchor="ctr">
              <a:spAutoFit/>
            </a:bodyPr>
            <a:lstStyle/>
            <a:p>
              <a:pPr algn="r" rtl="1"/>
              <a:r>
                <a:rPr lang="fa-IR" altLang="ko-KR" sz="1400" b="1" dirty="0">
                  <a:solidFill>
                    <a:schemeClr val="accent3"/>
                  </a:solidFill>
                  <a:cs typeface="B Nazanin" panose="00000400000000000000" pitchFamily="2" charset="-78"/>
                </a:rPr>
                <a:t>محتوا در اینجا</a:t>
              </a:r>
              <a:endParaRPr lang="ko-KR" altLang="en-US" sz="1400" b="1" dirty="0">
                <a:solidFill>
                  <a:schemeClr val="accent3"/>
                </a:solidFill>
                <a:cs typeface="B Nazanin" panose="00000400000000000000" pitchFamily="2" charset="-78"/>
              </a:endParaRPr>
            </a:p>
          </p:txBody>
        </p:sp>
        <p:sp>
          <p:nvSpPr>
            <p:cNvPr id="25" name="TextBox 24">
              <a:extLst>
                <a:ext uri="{FF2B5EF4-FFF2-40B4-BE49-F238E27FC236}">
                  <a16:creationId xmlns:a16="http://schemas.microsoft.com/office/drawing/2014/main" id="{F7D324AB-8CF9-4E43-9800-3D71552F22ED}"/>
                </a:ext>
              </a:extLst>
            </p:cNvPr>
            <p:cNvSpPr txBox="1"/>
            <p:nvPr/>
          </p:nvSpPr>
          <p:spPr>
            <a:xfrm>
              <a:off x="4969797" y="1872090"/>
              <a:ext cx="1984627" cy="481232"/>
            </a:xfrm>
            <a:prstGeom prst="rect">
              <a:avLst/>
            </a:prstGeom>
            <a:noFill/>
          </p:spPr>
          <p:txBody>
            <a:bodyPr wrap="square" rtlCol="0">
              <a:spAutoFit/>
            </a:bodyPr>
            <a:lstStyle/>
            <a:p>
              <a:pPr algn="r" rtl="1"/>
              <a:r>
                <a:rPr lang="fa-IR" altLang="ko-KR" sz="11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100" dirty="0">
                <a:solidFill>
                  <a:schemeClr val="tx1">
                    <a:lumMod val="65000"/>
                    <a:lumOff val="35000"/>
                  </a:schemeClr>
                </a:solidFill>
                <a:cs typeface="B Nazanin" panose="00000400000000000000" pitchFamily="2" charset="-78"/>
              </a:endParaRPr>
            </a:p>
          </p:txBody>
        </p:sp>
      </p:grpSp>
      <p:grpSp>
        <p:nvGrpSpPr>
          <p:cNvPr id="26" name="Group 25">
            <a:extLst>
              <a:ext uri="{FF2B5EF4-FFF2-40B4-BE49-F238E27FC236}">
                <a16:creationId xmlns:a16="http://schemas.microsoft.com/office/drawing/2014/main" id="{D162701C-F881-40E8-A49E-60ED67BB94AE}"/>
              </a:ext>
            </a:extLst>
          </p:cNvPr>
          <p:cNvGrpSpPr/>
          <p:nvPr/>
        </p:nvGrpSpPr>
        <p:grpSpPr>
          <a:xfrm>
            <a:off x="5717898" y="5355261"/>
            <a:ext cx="4753746" cy="722564"/>
            <a:chOff x="4969796" y="1546333"/>
            <a:chExt cx="1984628" cy="806989"/>
          </a:xfrm>
        </p:grpSpPr>
        <p:sp>
          <p:nvSpPr>
            <p:cNvPr id="27" name="TextBox 26">
              <a:extLst>
                <a:ext uri="{FF2B5EF4-FFF2-40B4-BE49-F238E27FC236}">
                  <a16:creationId xmlns:a16="http://schemas.microsoft.com/office/drawing/2014/main" id="{C87F0839-E167-4ACA-B5A9-287DEE6BC03A}"/>
                </a:ext>
              </a:extLst>
            </p:cNvPr>
            <p:cNvSpPr txBox="1"/>
            <p:nvPr/>
          </p:nvSpPr>
          <p:spPr>
            <a:xfrm>
              <a:off x="4969796" y="1546333"/>
              <a:ext cx="1984627" cy="343738"/>
            </a:xfrm>
            <a:prstGeom prst="rect">
              <a:avLst/>
            </a:prstGeom>
            <a:noFill/>
          </p:spPr>
          <p:txBody>
            <a:bodyPr wrap="square" rtlCol="0" anchor="ctr">
              <a:spAutoFit/>
            </a:bodyPr>
            <a:lstStyle/>
            <a:p>
              <a:pPr algn="r" rtl="1"/>
              <a:r>
                <a:rPr lang="fa-IR" altLang="ko-KR" sz="1400" b="1" dirty="0">
                  <a:solidFill>
                    <a:schemeClr val="accent4"/>
                  </a:solidFill>
                  <a:cs typeface="B Nazanin" panose="00000400000000000000" pitchFamily="2" charset="-78"/>
                </a:rPr>
                <a:t>محتوا در اینجا</a:t>
              </a:r>
              <a:endParaRPr lang="ko-KR" altLang="en-US" sz="1400" b="1" dirty="0">
                <a:solidFill>
                  <a:schemeClr val="accent4"/>
                </a:solidFill>
                <a:cs typeface="B Nazanin" panose="00000400000000000000" pitchFamily="2" charset="-78"/>
              </a:endParaRPr>
            </a:p>
          </p:txBody>
        </p:sp>
        <p:sp>
          <p:nvSpPr>
            <p:cNvPr id="28" name="TextBox 27">
              <a:extLst>
                <a:ext uri="{FF2B5EF4-FFF2-40B4-BE49-F238E27FC236}">
                  <a16:creationId xmlns:a16="http://schemas.microsoft.com/office/drawing/2014/main" id="{3D0F407B-7FDA-4DC2-ACAF-1380B0F88374}"/>
                </a:ext>
              </a:extLst>
            </p:cNvPr>
            <p:cNvSpPr txBox="1"/>
            <p:nvPr/>
          </p:nvSpPr>
          <p:spPr>
            <a:xfrm>
              <a:off x="4969797" y="1872090"/>
              <a:ext cx="1984627" cy="481232"/>
            </a:xfrm>
            <a:prstGeom prst="rect">
              <a:avLst/>
            </a:prstGeom>
            <a:noFill/>
          </p:spPr>
          <p:txBody>
            <a:bodyPr wrap="square" rtlCol="0">
              <a:spAutoFit/>
            </a:bodyPr>
            <a:lstStyle/>
            <a:p>
              <a:pPr algn="r" rtl="1"/>
              <a:r>
                <a:rPr lang="fa-IR" altLang="ko-KR" sz="11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100" dirty="0">
                <a:solidFill>
                  <a:schemeClr val="tx1">
                    <a:lumMod val="65000"/>
                    <a:lumOff val="35000"/>
                  </a:schemeClr>
                </a:solidFill>
                <a:cs typeface="B Nazanin" panose="00000400000000000000" pitchFamily="2" charset="-78"/>
              </a:endParaRPr>
            </a:p>
          </p:txBody>
        </p:sp>
      </p:grpSp>
      <p:sp>
        <p:nvSpPr>
          <p:cNvPr id="29" name="TextBox 28">
            <a:extLst>
              <a:ext uri="{FF2B5EF4-FFF2-40B4-BE49-F238E27FC236}">
                <a16:creationId xmlns:a16="http://schemas.microsoft.com/office/drawing/2014/main" id="{12D9EAA3-F2B3-48ED-B01B-98AA6F823732}"/>
              </a:ext>
            </a:extLst>
          </p:cNvPr>
          <p:cNvSpPr txBox="1"/>
          <p:nvPr/>
        </p:nvSpPr>
        <p:spPr>
          <a:xfrm>
            <a:off x="1486995" y="3370478"/>
            <a:ext cx="2786540" cy="1066959"/>
          </a:xfrm>
          <a:prstGeom prst="rect">
            <a:avLst/>
          </a:prstGeom>
          <a:noFill/>
        </p:spPr>
        <p:txBody>
          <a:bodyPr wrap="square" rtlCol="0" anchor="ctr">
            <a:spAutoFit/>
          </a:bodyPr>
          <a:lstStyle/>
          <a:p>
            <a:pPr algn="r" rtl="1">
              <a:lnSpc>
                <a:spcPts val="3800"/>
              </a:lnSpc>
            </a:pPr>
            <a:r>
              <a:rPr lang="fa-IR" altLang="ko-KR" sz="3200" b="1" dirty="0">
                <a:solidFill>
                  <a:schemeClr val="accent2"/>
                </a:solidFill>
                <a:cs typeface="B Nazanin" panose="00000400000000000000" pitchFamily="2" charset="-78"/>
              </a:rPr>
              <a:t>ارائه </a:t>
            </a:r>
          </a:p>
          <a:p>
            <a:pPr algn="r" rtl="1">
              <a:lnSpc>
                <a:spcPts val="3800"/>
              </a:lnSpc>
            </a:pPr>
            <a:r>
              <a:rPr lang="fa-IR" altLang="ko-KR" sz="3200" b="1" dirty="0">
                <a:solidFill>
                  <a:schemeClr val="accent1">
                    <a:lumMod val="75000"/>
                  </a:schemeClr>
                </a:solidFill>
                <a:cs typeface="B Nazanin" panose="00000400000000000000" pitchFamily="2" charset="-78"/>
              </a:rPr>
              <a:t>پاورپوینت</a:t>
            </a:r>
            <a:endParaRPr lang="ko-KR" altLang="en-US" sz="3200" b="1" dirty="0">
              <a:solidFill>
                <a:schemeClr val="accent1">
                  <a:lumMod val="75000"/>
                </a:schemeClr>
              </a:solidFill>
              <a:cs typeface="B Nazanin" panose="00000400000000000000" pitchFamily="2" charset="-78"/>
            </a:endParaRPr>
          </a:p>
        </p:txBody>
      </p:sp>
      <p:grpSp>
        <p:nvGrpSpPr>
          <p:cNvPr id="30" name="Group 29">
            <a:extLst>
              <a:ext uri="{FF2B5EF4-FFF2-40B4-BE49-F238E27FC236}">
                <a16:creationId xmlns:a16="http://schemas.microsoft.com/office/drawing/2014/main" id="{3BB33EF8-99AB-43FA-B5B0-90A5ED1AF3C5}"/>
              </a:ext>
            </a:extLst>
          </p:cNvPr>
          <p:cNvGrpSpPr/>
          <p:nvPr/>
        </p:nvGrpSpPr>
        <p:grpSpPr>
          <a:xfrm>
            <a:off x="1397411" y="3529323"/>
            <a:ext cx="86235" cy="756643"/>
            <a:chOff x="705340" y="3177056"/>
            <a:chExt cx="86235" cy="756643"/>
          </a:xfrm>
        </p:grpSpPr>
        <p:sp>
          <p:nvSpPr>
            <p:cNvPr id="31" name="Rectangle 30">
              <a:extLst>
                <a:ext uri="{FF2B5EF4-FFF2-40B4-BE49-F238E27FC236}">
                  <a16:creationId xmlns:a16="http://schemas.microsoft.com/office/drawing/2014/main" id="{B52EB24F-2B00-41DD-BAD4-BDDFF84E7B2F}"/>
                </a:ext>
              </a:extLst>
            </p:cNvPr>
            <p:cNvSpPr/>
            <p:nvPr/>
          </p:nvSpPr>
          <p:spPr>
            <a:xfrm>
              <a:off x="755575" y="3177699"/>
              <a:ext cx="36000" cy="75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rgbClr val="22AAE4"/>
                </a:solidFill>
                <a:cs typeface="B Nazanin" panose="00000400000000000000" pitchFamily="2" charset="-78"/>
              </a:endParaRPr>
            </a:p>
          </p:txBody>
        </p:sp>
        <p:sp>
          <p:nvSpPr>
            <p:cNvPr id="32" name="Rectangle 31">
              <a:extLst>
                <a:ext uri="{FF2B5EF4-FFF2-40B4-BE49-F238E27FC236}">
                  <a16:creationId xmlns:a16="http://schemas.microsoft.com/office/drawing/2014/main" id="{364761E5-8A72-4E3B-9218-A0AD8615CC42}"/>
                </a:ext>
              </a:extLst>
            </p:cNvPr>
            <p:cNvSpPr/>
            <p:nvPr/>
          </p:nvSpPr>
          <p:spPr>
            <a:xfrm>
              <a:off x="705340" y="3177056"/>
              <a:ext cx="36000" cy="75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rgbClr val="22AAE4"/>
                </a:solidFill>
                <a:cs typeface="B Nazanin" panose="00000400000000000000" pitchFamily="2" charset="-78"/>
              </a:endParaRPr>
            </a:p>
          </p:txBody>
        </p:sp>
      </p:grpSp>
    </p:spTree>
    <p:extLst>
      <p:ext uri="{BB962C8B-B14F-4D97-AF65-F5344CB8AC3E}">
        <p14:creationId xmlns:p14="http://schemas.microsoft.com/office/powerpoint/2010/main" val="37948048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3DF7D784-4BE3-4ABB-A709-A99F93848EF2}"/>
              </a:ext>
            </a:extLst>
          </p:cNvPr>
          <p:cNvGrpSpPr/>
          <p:nvPr/>
        </p:nvGrpSpPr>
        <p:grpSpPr>
          <a:xfrm>
            <a:off x="2343541" y="2393118"/>
            <a:ext cx="2993842" cy="2993842"/>
            <a:chOff x="5264151" y="3079885"/>
            <a:chExt cx="1647640" cy="1647640"/>
          </a:xfrm>
        </p:grpSpPr>
        <p:sp>
          <p:nvSpPr>
            <p:cNvPr id="29" name="Oval 28">
              <a:extLst>
                <a:ext uri="{FF2B5EF4-FFF2-40B4-BE49-F238E27FC236}">
                  <a16:creationId xmlns:a16="http://schemas.microsoft.com/office/drawing/2014/main" id="{DA8E0F6C-9DCD-47CB-B48E-113CB381CCFF}"/>
                </a:ext>
              </a:extLst>
            </p:cNvPr>
            <p:cNvSpPr/>
            <p:nvPr/>
          </p:nvSpPr>
          <p:spPr>
            <a:xfrm>
              <a:off x="5264151" y="3079885"/>
              <a:ext cx="1647640" cy="1647640"/>
            </a:xfrm>
            <a:prstGeom prst="ellipse">
              <a:avLst/>
            </a:prstGeom>
            <a:solidFill>
              <a:schemeClr val="accent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lumMod val="75000"/>
                    <a:lumOff val="25000"/>
                  </a:schemeClr>
                </a:solidFill>
                <a:cs typeface="B Nazanin" panose="00000400000000000000" pitchFamily="2" charset="-78"/>
              </a:endParaRPr>
            </a:p>
          </p:txBody>
        </p:sp>
        <p:sp>
          <p:nvSpPr>
            <p:cNvPr id="30" name="Freeform: Shape 29">
              <a:extLst>
                <a:ext uri="{FF2B5EF4-FFF2-40B4-BE49-F238E27FC236}">
                  <a16:creationId xmlns:a16="http://schemas.microsoft.com/office/drawing/2014/main" id="{E501B286-9053-4D8E-81C2-788B05E608C4}"/>
                </a:ext>
              </a:extLst>
            </p:cNvPr>
            <p:cNvSpPr/>
            <p:nvPr/>
          </p:nvSpPr>
          <p:spPr>
            <a:xfrm rot="1800000">
              <a:off x="5373626" y="3230133"/>
              <a:ext cx="1139656" cy="1264830"/>
            </a:xfrm>
            <a:custGeom>
              <a:avLst/>
              <a:gdLst>
                <a:gd name="connsiteX0" fmla="*/ 1341712 w 1373020"/>
                <a:gd name="connsiteY0" fmla="*/ 197381 h 1781089"/>
                <a:gd name="connsiteX1" fmla="*/ 1133307 w 1373020"/>
                <a:gd name="connsiteY1" fmla="*/ 9170 h 1781089"/>
                <a:gd name="connsiteX2" fmla="*/ 686608 w 1373020"/>
                <a:gd name="connsiteY2" fmla="*/ 140837 h 1781089"/>
                <a:gd name="connsiteX3" fmla="*/ 605830 w 1373020"/>
                <a:gd name="connsiteY3" fmla="*/ 336318 h 1781089"/>
                <a:gd name="connsiteX4" fmla="*/ 685800 w 1373020"/>
                <a:gd name="connsiteY4" fmla="*/ 553609 h 1781089"/>
                <a:gd name="connsiteX5" fmla="*/ 723765 w 1373020"/>
                <a:gd name="connsiteY5" fmla="*/ 647311 h 1781089"/>
                <a:gd name="connsiteX6" fmla="*/ 740729 w 1373020"/>
                <a:gd name="connsiteY6" fmla="*/ 685276 h 1781089"/>
                <a:gd name="connsiteX7" fmla="*/ 785964 w 1373020"/>
                <a:gd name="connsiteY7" fmla="*/ 732935 h 1781089"/>
                <a:gd name="connsiteX8" fmla="*/ 971752 w 1373020"/>
                <a:gd name="connsiteY8" fmla="*/ 783825 h 1781089"/>
                <a:gd name="connsiteX9" fmla="*/ 1008102 w 1373020"/>
                <a:gd name="connsiteY9" fmla="*/ 762015 h 1781089"/>
                <a:gd name="connsiteX10" fmla="*/ 1046067 w 1373020"/>
                <a:gd name="connsiteY10" fmla="*/ 772516 h 1781089"/>
                <a:gd name="connsiteX11" fmla="*/ 992754 w 1373020"/>
                <a:gd name="connsiteY11" fmla="*/ 852486 h 1781089"/>
                <a:gd name="connsiteX12" fmla="*/ 872396 w 1373020"/>
                <a:gd name="connsiteY12" fmla="*/ 896105 h 1781089"/>
                <a:gd name="connsiteX13" fmla="*/ 779502 w 1373020"/>
                <a:gd name="connsiteY13" fmla="*/ 883181 h 1781089"/>
                <a:gd name="connsiteX14" fmla="*/ 656720 w 1373020"/>
                <a:gd name="connsiteY14" fmla="*/ 684469 h 1781089"/>
                <a:gd name="connsiteX15" fmla="*/ 663182 w 1373020"/>
                <a:gd name="connsiteY15" fmla="*/ 621462 h 1781089"/>
                <a:gd name="connsiteX16" fmla="*/ 665605 w 1373020"/>
                <a:gd name="connsiteY16" fmla="*/ 570572 h 1781089"/>
                <a:gd name="connsiteX17" fmla="*/ 647027 w 1373020"/>
                <a:gd name="connsiteY17" fmla="*/ 557648 h 1781089"/>
                <a:gd name="connsiteX18" fmla="*/ 647027 w 1373020"/>
                <a:gd name="connsiteY18" fmla="*/ 577843 h 1781089"/>
                <a:gd name="connsiteX19" fmla="*/ 640565 w 1373020"/>
                <a:gd name="connsiteY19" fmla="*/ 602883 h 1781089"/>
                <a:gd name="connsiteX20" fmla="*/ 612293 w 1373020"/>
                <a:gd name="connsiteY20" fmla="*/ 599653 h 1781089"/>
                <a:gd name="connsiteX21" fmla="*/ 597753 w 1373020"/>
                <a:gd name="connsiteY21" fmla="*/ 582689 h 1781089"/>
                <a:gd name="connsiteX22" fmla="*/ 574327 w 1373020"/>
                <a:gd name="connsiteY22" fmla="*/ 546339 h 1781089"/>
                <a:gd name="connsiteX23" fmla="*/ 571096 w 1373020"/>
                <a:gd name="connsiteY23" fmla="*/ 590767 h 1781089"/>
                <a:gd name="connsiteX24" fmla="*/ 563019 w 1373020"/>
                <a:gd name="connsiteY24" fmla="*/ 610154 h 1781089"/>
                <a:gd name="connsiteX25" fmla="*/ 544439 w 1373020"/>
                <a:gd name="connsiteY25" fmla="*/ 600460 h 1781089"/>
                <a:gd name="connsiteX26" fmla="*/ 514552 w 1373020"/>
                <a:gd name="connsiteY26" fmla="*/ 566534 h 1781089"/>
                <a:gd name="connsiteX27" fmla="*/ 500012 w 1373020"/>
                <a:gd name="connsiteY27" fmla="*/ 562495 h 1781089"/>
                <a:gd name="connsiteX28" fmla="*/ 500820 w 1373020"/>
                <a:gd name="connsiteY28" fmla="*/ 577035 h 1781089"/>
                <a:gd name="connsiteX29" fmla="*/ 529092 w 1373020"/>
                <a:gd name="connsiteY29" fmla="*/ 618231 h 1781089"/>
                <a:gd name="connsiteX30" fmla="*/ 532323 w 1373020"/>
                <a:gd name="connsiteY30" fmla="*/ 630348 h 1781089"/>
                <a:gd name="connsiteX31" fmla="*/ 517783 w 1373020"/>
                <a:gd name="connsiteY31" fmla="*/ 629540 h 1781089"/>
                <a:gd name="connsiteX32" fmla="*/ 483049 w 1373020"/>
                <a:gd name="connsiteY32" fmla="*/ 601268 h 1781089"/>
                <a:gd name="connsiteX33" fmla="*/ 465278 w 1373020"/>
                <a:gd name="connsiteY33" fmla="*/ 600460 h 1781089"/>
                <a:gd name="connsiteX34" fmla="*/ 469316 w 1373020"/>
                <a:gd name="connsiteY34" fmla="*/ 617423 h 1781089"/>
                <a:gd name="connsiteX35" fmla="*/ 498397 w 1373020"/>
                <a:gd name="connsiteY35" fmla="*/ 651350 h 1781089"/>
                <a:gd name="connsiteX36" fmla="*/ 474163 w 1373020"/>
                <a:gd name="connsiteY36" fmla="*/ 637618 h 1781089"/>
                <a:gd name="connsiteX37" fmla="*/ 459623 w 1373020"/>
                <a:gd name="connsiteY37" fmla="*/ 636002 h 1781089"/>
                <a:gd name="connsiteX38" fmla="*/ 461239 w 1373020"/>
                <a:gd name="connsiteY38" fmla="*/ 650542 h 1781089"/>
                <a:gd name="connsiteX39" fmla="*/ 483856 w 1373020"/>
                <a:gd name="connsiteY39" fmla="*/ 670737 h 1781089"/>
                <a:gd name="connsiteX40" fmla="*/ 562210 w 1373020"/>
                <a:gd name="connsiteY40" fmla="*/ 728088 h 1781089"/>
                <a:gd name="connsiteX41" fmla="*/ 653489 w 1373020"/>
                <a:gd name="connsiteY41" fmla="*/ 879950 h 1781089"/>
                <a:gd name="connsiteX42" fmla="*/ 655913 w 1373020"/>
                <a:gd name="connsiteY42" fmla="*/ 900144 h 1781089"/>
                <a:gd name="connsiteX43" fmla="*/ 635718 w 1373020"/>
                <a:gd name="connsiteY43" fmla="*/ 896913 h 1781089"/>
                <a:gd name="connsiteX44" fmla="*/ 561403 w 1373020"/>
                <a:gd name="connsiteY44" fmla="*/ 846024 h 1781089"/>
                <a:gd name="connsiteX45" fmla="*/ 540400 w 1373020"/>
                <a:gd name="connsiteY45" fmla="*/ 794326 h 1781089"/>
                <a:gd name="connsiteX46" fmla="*/ 513744 w 1373020"/>
                <a:gd name="connsiteY46" fmla="*/ 740205 h 1781089"/>
                <a:gd name="connsiteX47" fmla="*/ 492742 w 1373020"/>
                <a:gd name="connsiteY47" fmla="*/ 741013 h 1781089"/>
                <a:gd name="connsiteX48" fmla="*/ 501627 w 1373020"/>
                <a:gd name="connsiteY48" fmla="*/ 757976 h 1781089"/>
                <a:gd name="connsiteX49" fmla="*/ 509705 w 1373020"/>
                <a:gd name="connsiteY49" fmla="*/ 793518 h 1781089"/>
                <a:gd name="connsiteX50" fmla="*/ 472548 w 1373020"/>
                <a:gd name="connsiteY50" fmla="*/ 793518 h 1781089"/>
                <a:gd name="connsiteX51" fmla="*/ 444276 w 1373020"/>
                <a:gd name="connsiteY51" fmla="*/ 766861 h 1781089"/>
                <a:gd name="connsiteX52" fmla="*/ 431351 w 1373020"/>
                <a:gd name="connsiteY52" fmla="*/ 764438 h 1781089"/>
                <a:gd name="connsiteX53" fmla="*/ 428928 w 1373020"/>
                <a:gd name="connsiteY53" fmla="*/ 779786 h 1781089"/>
                <a:gd name="connsiteX54" fmla="*/ 443468 w 1373020"/>
                <a:gd name="connsiteY54" fmla="*/ 804019 h 1781089"/>
                <a:gd name="connsiteX55" fmla="*/ 448315 w 1373020"/>
                <a:gd name="connsiteY55" fmla="*/ 829060 h 1781089"/>
                <a:gd name="connsiteX56" fmla="*/ 422466 w 1373020"/>
                <a:gd name="connsiteY56" fmla="*/ 828252 h 1781089"/>
                <a:gd name="connsiteX57" fmla="*/ 394194 w 1373020"/>
                <a:gd name="connsiteY57" fmla="*/ 816136 h 1781089"/>
                <a:gd name="connsiteX58" fmla="*/ 374807 w 1373020"/>
                <a:gd name="connsiteY58" fmla="*/ 818559 h 1781089"/>
                <a:gd name="connsiteX59" fmla="*/ 385308 w 1373020"/>
                <a:gd name="connsiteY59" fmla="*/ 835522 h 1781089"/>
                <a:gd name="connsiteX60" fmla="*/ 421658 w 1373020"/>
                <a:gd name="connsiteY60" fmla="*/ 864602 h 1781089"/>
                <a:gd name="connsiteX61" fmla="*/ 383693 w 1373020"/>
                <a:gd name="connsiteY61" fmla="*/ 861371 h 1781089"/>
                <a:gd name="connsiteX62" fmla="*/ 364306 w 1373020"/>
                <a:gd name="connsiteY62" fmla="*/ 866218 h 1781089"/>
                <a:gd name="connsiteX63" fmla="*/ 380461 w 1373020"/>
                <a:gd name="connsiteY63" fmla="*/ 882373 h 1781089"/>
                <a:gd name="connsiteX64" fmla="*/ 418427 w 1373020"/>
                <a:gd name="connsiteY64" fmla="*/ 896913 h 1781089"/>
                <a:gd name="connsiteX65" fmla="*/ 376422 w 1373020"/>
                <a:gd name="connsiteY65" fmla="*/ 905799 h 1781089"/>
                <a:gd name="connsiteX66" fmla="*/ 474971 w 1373020"/>
                <a:gd name="connsiteY66" fmla="*/ 918723 h 1781089"/>
                <a:gd name="connsiteX67" fmla="*/ 715687 w 1373020"/>
                <a:gd name="connsiteY67" fmla="*/ 1073008 h 1781089"/>
                <a:gd name="connsiteX68" fmla="*/ 723765 w 1373020"/>
                <a:gd name="connsiteY68" fmla="*/ 1098857 h 1781089"/>
                <a:gd name="connsiteX69" fmla="*/ 684185 w 1373020"/>
                <a:gd name="connsiteY69" fmla="*/ 1231331 h 1781089"/>
                <a:gd name="connsiteX70" fmla="*/ 679338 w 1373020"/>
                <a:gd name="connsiteY70" fmla="*/ 1240217 h 1781089"/>
                <a:gd name="connsiteX71" fmla="*/ 630064 w 1373020"/>
                <a:gd name="connsiteY71" fmla="*/ 1160247 h 1781089"/>
                <a:gd name="connsiteX72" fmla="*/ 595329 w 1373020"/>
                <a:gd name="connsiteY72" fmla="*/ 1083509 h 1781089"/>
                <a:gd name="connsiteX73" fmla="*/ 404695 w 1373020"/>
                <a:gd name="connsiteY73" fmla="*/ 937302 h 1781089"/>
                <a:gd name="connsiteX74" fmla="*/ 223753 w 1373020"/>
                <a:gd name="connsiteY74" fmla="*/ 922762 h 1781089"/>
                <a:gd name="connsiteX75" fmla="*/ 73507 w 1373020"/>
                <a:gd name="connsiteY75" fmla="*/ 837138 h 1781089"/>
                <a:gd name="connsiteX76" fmla="*/ 28272 w 1373020"/>
                <a:gd name="connsiteY76" fmla="*/ 748283 h 1781089"/>
                <a:gd name="connsiteX77" fmla="*/ 0 w 1373020"/>
                <a:gd name="connsiteY77" fmla="*/ 794326 h 1781089"/>
                <a:gd name="connsiteX78" fmla="*/ 21810 w 1373020"/>
                <a:gd name="connsiteY78" fmla="*/ 837138 h 1781089"/>
                <a:gd name="connsiteX79" fmla="*/ 197905 w 1373020"/>
                <a:gd name="connsiteY79" fmla="*/ 967997 h 1781089"/>
                <a:gd name="connsiteX80" fmla="*/ 411157 w 1373020"/>
                <a:gd name="connsiteY80" fmla="*/ 986576 h 1781089"/>
                <a:gd name="connsiteX81" fmla="*/ 555748 w 1373020"/>
                <a:gd name="connsiteY81" fmla="*/ 1112589 h 1781089"/>
                <a:gd name="connsiteX82" fmla="*/ 651066 w 1373020"/>
                <a:gd name="connsiteY82" fmla="*/ 1289491 h 1781089"/>
                <a:gd name="connsiteX83" fmla="*/ 658336 w 1373020"/>
                <a:gd name="connsiteY83" fmla="*/ 1306455 h 1781089"/>
                <a:gd name="connsiteX84" fmla="*/ 620370 w 1373020"/>
                <a:gd name="connsiteY84" fmla="*/ 1344420 h 1781089"/>
                <a:gd name="connsiteX85" fmla="*/ 589675 w 1373020"/>
                <a:gd name="connsiteY85" fmla="*/ 1312917 h 1781089"/>
                <a:gd name="connsiteX86" fmla="*/ 579174 w 1373020"/>
                <a:gd name="connsiteY86" fmla="*/ 1274951 h 1781089"/>
                <a:gd name="connsiteX87" fmla="*/ 556556 w 1373020"/>
                <a:gd name="connsiteY87" fmla="*/ 1179634 h 1781089"/>
                <a:gd name="connsiteX88" fmla="*/ 493550 w 1373020"/>
                <a:gd name="connsiteY88" fmla="*/ 1119051 h 1781089"/>
                <a:gd name="connsiteX89" fmla="*/ 348958 w 1373020"/>
                <a:gd name="connsiteY89" fmla="*/ 1138437 h 1781089"/>
                <a:gd name="connsiteX90" fmla="*/ 273835 w 1373020"/>
                <a:gd name="connsiteY90" fmla="*/ 1099664 h 1781089"/>
                <a:gd name="connsiteX91" fmla="*/ 262527 w 1373020"/>
                <a:gd name="connsiteY91" fmla="*/ 1056045 h 1781089"/>
                <a:gd name="connsiteX92" fmla="*/ 243948 w 1373020"/>
                <a:gd name="connsiteY92" fmla="*/ 1031812 h 1781089"/>
                <a:gd name="connsiteX93" fmla="*/ 232639 w 1373020"/>
                <a:gd name="connsiteY93" fmla="*/ 1058468 h 1781089"/>
                <a:gd name="connsiteX94" fmla="*/ 238293 w 1373020"/>
                <a:gd name="connsiteY94" fmla="*/ 1194982 h 1781089"/>
                <a:gd name="connsiteX95" fmla="*/ 293222 w 1373020"/>
                <a:gd name="connsiteY95" fmla="*/ 1230524 h 1781089"/>
                <a:gd name="connsiteX96" fmla="*/ 293222 w 1373020"/>
                <a:gd name="connsiteY96" fmla="*/ 1230524 h 1781089"/>
                <a:gd name="connsiteX97" fmla="*/ 293222 w 1373020"/>
                <a:gd name="connsiteY97" fmla="*/ 1230524 h 1781089"/>
                <a:gd name="connsiteX98" fmla="*/ 445083 w 1373020"/>
                <a:gd name="connsiteY98" fmla="*/ 1209522 h 1781089"/>
                <a:gd name="connsiteX99" fmla="*/ 466893 w 1373020"/>
                <a:gd name="connsiteY99" fmla="*/ 1229716 h 1781089"/>
                <a:gd name="connsiteX100" fmla="*/ 469316 w 1373020"/>
                <a:gd name="connsiteY100" fmla="*/ 1343612 h 1781089"/>
                <a:gd name="connsiteX101" fmla="*/ 465278 w 1373020"/>
                <a:gd name="connsiteY101" fmla="*/ 1358152 h 1781089"/>
                <a:gd name="connsiteX102" fmla="*/ 451545 w 1373020"/>
                <a:gd name="connsiteY102" fmla="*/ 1350882 h 1781089"/>
                <a:gd name="connsiteX103" fmla="*/ 395809 w 1373020"/>
                <a:gd name="connsiteY103" fmla="*/ 1304839 h 1781089"/>
                <a:gd name="connsiteX104" fmla="*/ 310993 w 1373020"/>
                <a:gd name="connsiteY104" fmla="*/ 1314532 h 1781089"/>
                <a:gd name="connsiteX105" fmla="*/ 217291 w 1373020"/>
                <a:gd name="connsiteY105" fmla="*/ 1410657 h 1781089"/>
                <a:gd name="connsiteX106" fmla="*/ 150246 w 1373020"/>
                <a:gd name="connsiteY106" fmla="*/ 1421966 h 1781089"/>
                <a:gd name="connsiteX107" fmla="*/ 105818 w 1373020"/>
                <a:gd name="connsiteY107" fmla="*/ 1384001 h 1781089"/>
                <a:gd name="connsiteX108" fmla="*/ 78354 w 1373020"/>
                <a:gd name="connsiteY108" fmla="*/ 1377539 h 1781089"/>
                <a:gd name="connsiteX109" fmla="*/ 77546 w 1373020"/>
                <a:gd name="connsiteY109" fmla="*/ 1408234 h 1781089"/>
                <a:gd name="connsiteX110" fmla="*/ 109857 w 1373020"/>
                <a:gd name="connsiteY110" fmla="*/ 1442968 h 1781089"/>
                <a:gd name="connsiteX111" fmla="*/ 181749 w 1373020"/>
                <a:gd name="connsiteY111" fmla="*/ 1528593 h 1781089"/>
                <a:gd name="connsiteX112" fmla="*/ 233446 w 1373020"/>
                <a:gd name="connsiteY112" fmla="*/ 1524554 h 1781089"/>
                <a:gd name="connsiteX113" fmla="*/ 301300 w 1373020"/>
                <a:gd name="connsiteY113" fmla="*/ 1458316 h 1781089"/>
                <a:gd name="connsiteX114" fmla="*/ 336034 w 1373020"/>
                <a:gd name="connsiteY114" fmla="*/ 1426005 h 1781089"/>
                <a:gd name="connsiteX115" fmla="*/ 384500 w 1373020"/>
                <a:gd name="connsiteY115" fmla="*/ 1428428 h 1781089"/>
                <a:gd name="connsiteX116" fmla="*/ 468509 w 1373020"/>
                <a:gd name="connsiteY116" fmla="*/ 1527784 h 1781089"/>
                <a:gd name="connsiteX117" fmla="*/ 507282 w 1373020"/>
                <a:gd name="connsiteY117" fmla="*/ 1594022 h 1781089"/>
                <a:gd name="connsiteX118" fmla="*/ 533131 w 1373020"/>
                <a:gd name="connsiteY118" fmla="*/ 1685300 h 1781089"/>
                <a:gd name="connsiteX119" fmla="*/ 740729 w 1373020"/>
                <a:gd name="connsiteY119" fmla="*/ 1762039 h 1781089"/>
                <a:gd name="connsiteX120" fmla="*/ 1049298 w 1373020"/>
                <a:gd name="connsiteY120" fmla="*/ 1509206 h 1781089"/>
                <a:gd name="connsiteX121" fmla="*/ 1242356 w 1373020"/>
                <a:gd name="connsiteY121" fmla="*/ 1203059 h 1781089"/>
                <a:gd name="connsiteX122" fmla="*/ 1276283 w 1373020"/>
                <a:gd name="connsiteY122" fmla="*/ 1148131 h 1781089"/>
                <a:gd name="connsiteX123" fmla="*/ 1315863 w 1373020"/>
                <a:gd name="connsiteY123" fmla="*/ 899336 h 1781089"/>
                <a:gd name="connsiteX124" fmla="*/ 1315863 w 1373020"/>
                <a:gd name="connsiteY124" fmla="*/ 899336 h 1781089"/>
                <a:gd name="connsiteX125" fmla="*/ 1315863 w 1373020"/>
                <a:gd name="connsiteY125" fmla="*/ 899336 h 1781089"/>
                <a:gd name="connsiteX126" fmla="*/ 1306978 w 1373020"/>
                <a:gd name="connsiteY126" fmla="*/ 869449 h 1781089"/>
                <a:gd name="connsiteX127" fmla="*/ 1333635 w 1373020"/>
                <a:gd name="connsiteY127" fmla="*/ 556840 h 1781089"/>
                <a:gd name="connsiteX128" fmla="*/ 1366754 w 1373020"/>
                <a:gd name="connsiteY128" fmla="*/ 480102 h 1781089"/>
                <a:gd name="connsiteX129" fmla="*/ 1341712 w 1373020"/>
                <a:gd name="connsiteY129" fmla="*/ 197381 h 1781089"/>
                <a:gd name="connsiteX0" fmla="*/ 1558981 w 1590289"/>
                <a:gd name="connsiteY0" fmla="*/ 197381 h 1781089"/>
                <a:gd name="connsiteX1" fmla="*/ 1350576 w 1590289"/>
                <a:gd name="connsiteY1" fmla="*/ 9170 h 1781089"/>
                <a:gd name="connsiteX2" fmla="*/ 903877 w 1590289"/>
                <a:gd name="connsiteY2" fmla="*/ 140837 h 1781089"/>
                <a:gd name="connsiteX3" fmla="*/ 823099 w 1590289"/>
                <a:gd name="connsiteY3" fmla="*/ 336318 h 1781089"/>
                <a:gd name="connsiteX4" fmla="*/ 903069 w 1590289"/>
                <a:gd name="connsiteY4" fmla="*/ 553609 h 1781089"/>
                <a:gd name="connsiteX5" fmla="*/ 941034 w 1590289"/>
                <a:gd name="connsiteY5" fmla="*/ 647311 h 1781089"/>
                <a:gd name="connsiteX6" fmla="*/ 957998 w 1590289"/>
                <a:gd name="connsiteY6" fmla="*/ 685276 h 1781089"/>
                <a:gd name="connsiteX7" fmla="*/ 1003233 w 1590289"/>
                <a:gd name="connsiteY7" fmla="*/ 732935 h 1781089"/>
                <a:gd name="connsiteX8" fmla="*/ 1189021 w 1590289"/>
                <a:gd name="connsiteY8" fmla="*/ 783825 h 1781089"/>
                <a:gd name="connsiteX9" fmla="*/ 1225371 w 1590289"/>
                <a:gd name="connsiteY9" fmla="*/ 762015 h 1781089"/>
                <a:gd name="connsiteX10" fmla="*/ 1263336 w 1590289"/>
                <a:gd name="connsiteY10" fmla="*/ 772516 h 1781089"/>
                <a:gd name="connsiteX11" fmla="*/ 1210023 w 1590289"/>
                <a:gd name="connsiteY11" fmla="*/ 852486 h 1781089"/>
                <a:gd name="connsiteX12" fmla="*/ 1089665 w 1590289"/>
                <a:gd name="connsiteY12" fmla="*/ 896105 h 1781089"/>
                <a:gd name="connsiteX13" fmla="*/ 996771 w 1590289"/>
                <a:gd name="connsiteY13" fmla="*/ 883181 h 1781089"/>
                <a:gd name="connsiteX14" fmla="*/ 873989 w 1590289"/>
                <a:gd name="connsiteY14" fmla="*/ 684469 h 1781089"/>
                <a:gd name="connsiteX15" fmla="*/ 880451 w 1590289"/>
                <a:gd name="connsiteY15" fmla="*/ 621462 h 1781089"/>
                <a:gd name="connsiteX16" fmla="*/ 882874 w 1590289"/>
                <a:gd name="connsiteY16" fmla="*/ 570572 h 1781089"/>
                <a:gd name="connsiteX17" fmla="*/ 864296 w 1590289"/>
                <a:gd name="connsiteY17" fmla="*/ 557648 h 1781089"/>
                <a:gd name="connsiteX18" fmla="*/ 864296 w 1590289"/>
                <a:gd name="connsiteY18" fmla="*/ 577843 h 1781089"/>
                <a:gd name="connsiteX19" fmla="*/ 857834 w 1590289"/>
                <a:gd name="connsiteY19" fmla="*/ 602883 h 1781089"/>
                <a:gd name="connsiteX20" fmla="*/ 829562 w 1590289"/>
                <a:gd name="connsiteY20" fmla="*/ 599653 h 1781089"/>
                <a:gd name="connsiteX21" fmla="*/ 815022 w 1590289"/>
                <a:gd name="connsiteY21" fmla="*/ 582689 h 1781089"/>
                <a:gd name="connsiteX22" fmla="*/ 791596 w 1590289"/>
                <a:gd name="connsiteY22" fmla="*/ 546339 h 1781089"/>
                <a:gd name="connsiteX23" fmla="*/ 788365 w 1590289"/>
                <a:gd name="connsiteY23" fmla="*/ 590767 h 1781089"/>
                <a:gd name="connsiteX24" fmla="*/ 780288 w 1590289"/>
                <a:gd name="connsiteY24" fmla="*/ 610154 h 1781089"/>
                <a:gd name="connsiteX25" fmla="*/ 761708 w 1590289"/>
                <a:gd name="connsiteY25" fmla="*/ 600460 h 1781089"/>
                <a:gd name="connsiteX26" fmla="*/ 731821 w 1590289"/>
                <a:gd name="connsiteY26" fmla="*/ 566534 h 1781089"/>
                <a:gd name="connsiteX27" fmla="*/ 717281 w 1590289"/>
                <a:gd name="connsiteY27" fmla="*/ 562495 h 1781089"/>
                <a:gd name="connsiteX28" fmla="*/ 718089 w 1590289"/>
                <a:gd name="connsiteY28" fmla="*/ 577035 h 1781089"/>
                <a:gd name="connsiteX29" fmla="*/ 746361 w 1590289"/>
                <a:gd name="connsiteY29" fmla="*/ 618231 h 1781089"/>
                <a:gd name="connsiteX30" fmla="*/ 749592 w 1590289"/>
                <a:gd name="connsiteY30" fmla="*/ 630348 h 1781089"/>
                <a:gd name="connsiteX31" fmla="*/ 735052 w 1590289"/>
                <a:gd name="connsiteY31" fmla="*/ 629540 h 1781089"/>
                <a:gd name="connsiteX32" fmla="*/ 700318 w 1590289"/>
                <a:gd name="connsiteY32" fmla="*/ 601268 h 1781089"/>
                <a:gd name="connsiteX33" fmla="*/ 682547 w 1590289"/>
                <a:gd name="connsiteY33" fmla="*/ 600460 h 1781089"/>
                <a:gd name="connsiteX34" fmla="*/ 686585 w 1590289"/>
                <a:gd name="connsiteY34" fmla="*/ 617423 h 1781089"/>
                <a:gd name="connsiteX35" fmla="*/ 715666 w 1590289"/>
                <a:gd name="connsiteY35" fmla="*/ 651350 h 1781089"/>
                <a:gd name="connsiteX36" fmla="*/ 691432 w 1590289"/>
                <a:gd name="connsiteY36" fmla="*/ 637618 h 1781089"/>
                <a:gd name="connsiteX37" fmla="*/ 676892 w 1590289"/>
                <a:gd name="connsiteY37" fmla="*/ 636002 h 1781089"/>
                <a:gd name="connsiteX38" fmla="*/ 678508 w 1590289"/>
                <a:gd name="connsiteY38" fmla="*/ 650542 h 1781089"/>
                <a:gd name="connsiteX39" fmla="*/ 701125 w 1590289"/>
                <a:gd name="connsiteY39" fmla="*/ 670737 h 1781089"/>
                <a:gd name="connsiteX40" fmla="*/ 779479 w 1590289"/>
                <a:gd name="connsiteY40" fmla="*/ 728088 h 1781089"/>
                <a:gd name="connsiteX41" fmla="*/ 870758 w 1590289"/>
                <a:gd name="connsiteY41" fmla="*/ 879950 h 1781089"/>
                <a:gd name="connsiteX42" fmla="*/ 873182 w 1590289"/>
                <a:gd name="connsiteY42" fmla="*/ 900144 h 1781089"/>
                <a:gd name="connsiteX43" fmla="*/ 852987 w 1590289"/>
                <a:gd name="connsiteY43" fmla="*/ 896913 h 1781089"/>
                <a:gd name="connsiteX44" fmla="*/ 778672 w 1590289"/>
                <a:gd name="connsiteY44" fmla="*/ 846024 h 1781089"/>
                <a:gd name="connsiteX45" fmla="*/ 757669 w 1590289"/>
                <a:gd name="connsiteY45" fmla="*/ 794326 h 1781089"/>
                <a:gd name="connsiteX46" fmla="*/ 731013 w 1590289"/>
                <a:gd name="connsiteY46" fmla="*/ 740205 h 1781089"/>
                <a:gd name="connsiteX47" fmla="*/ 710011 w 1590289"/>
                <a:gd name="connsiteY47" fmla="*/ 741013 h 1781089"/>
                <a:gd name="connsiteX48" fmla="*/ 718896 w 1590289"/>
                <a:gd name="connsiteY48" fmla="*/ 757976 h 1781089"/>
                <a:gd name="connsiteX49" fmla="*/ 726974 w 1590289"/>
                <a:gd name="connsiteY49" fmla="*/ 793518 h 1781089"/>
                <a:gd name="connsiteX50" fmla="*/ 689817 w 1590289"/>
                <a:gd name="connsiteY50" fmla="*/ 793518 h 1781089"/>
                <a:gd name="connsiteX51" fmla="*/ 661545 w 1590289"/>
                <a:gd name="connsiteY51" fmla="*/ 766861 h 1781089"/>
                <a:gd name="connsiteX52" fmla="*/ 648620 w 1590289"/>
                <a:gd name="connsiteY52" fmla="*/ 764438 h 1781089"/>
                <a:gd name="connsiteX53" fmla="*/ 646197 w 1590289"/>
                <a:gd name="connsiteY53" fmla="*/ 779786 h 1781089"/>
                <a:gd name="connsiteX54" fmla="*/ 660737 w 1590289"/>
                <a:gd name="connsiteY54" fmla="*/ 804019 h 1781089"/>
                <a:gd name="connsiteX55" fmla="*/ 665584 w 1590289"/>
                <a:gd name="connsiteY55" fmla="*/ 829060 h 1781089"/>
                <a:gd name="connsiteX56" fmla="*/ 639735 w 1590289"/>
                <a:gd name="connsiteY56" fmla="*/ 828252 h 1781089"/>
                <a:gd name="connsiteX57" fmla="*/ 611463 w 1590289"/>
                <a:gd name="connsiteY57" fmla="*/ 816136 h 1781089"/>
                <a:gd name="connsiteX58" fmla="*/ 592076 w 1590289"/>
                <a:gd name="connsiteY58" fmla="*/ 818559 h 1781089"/>
                <a:gd name="connsiteX59" fmla="*/ 602577 w 1590289"/>
                <a:gd name="connsiteY59" fmla="*/ 835522 h 1781089"/>
                <a:gd name="connsiteX60" fmla="*/ 638927 w 1590289"/>
                <a:gd name="connsiteY60" fmla="*/ 864602 h 1781089"/>
                <a:gd name="connsiteX61" fmla="*/ 600962 w 1590289"/>
                <a:gd name="connsiteY61" fmla="*/ 861371 h 1781089"/>
                <a:gd name="connsiteX62" fmla="*/ 581575 w 1590289"/>
                <a:gd name="connsiteY62" fmla="*/ 866218 h 1781089"/>
                <a:gd name="connsiteX63" fmla="*/ 597730 w 1590289"/>
                <a:gd name="connsiteY63" fmla="*/ 882373 h 1781089"/>
                <a:gd name="connsiteX64" fmla="*/ 635696 w 1590289"/>
                <a:gd name="connsiteY64" fmla="*/ 896913 h 1781089"/>
                <a:gd name="connsiteX65" fmla="*/ 593691 w 1590289"/>
                <a:gd name="connsiteY65" fmla="*/ 905799 h 1781089"/>
                <a:gd name="connsiteX66" fmla="*/ 692240 w 1590289"/>
                <a:gd name="connsiteY66" fmla="*/ 918723 h 1781089"/>
                <a:gd name="connsiteX67" fmla="*/ 932956 w 1590289"/>
                <a:gd name="connsiteY67" fmla="*/ 1073008 h 1781089"/>
                <a:gd name="connsiteX68" fmla="*/ 941034 w 1590289"/>
                <a:gd name="connsiteY68" fmla="*/ 1098857 h 1781089"/>
                <a:gd name="connsiteX69" fmla="*/ 901454 w 1590289"/>
                <a:gd name="connsiteY69" fmla="*/ 1231331 h 1781089"/>
                <a:gd name="connsiteX70" fmla="*/ 896607 w 1590289"/>
                <a:gd name="connsiteY70" fmla="*/ 1240217 h 1781089"/>
                <a:gd name="connsiteX71" fmla="*/ 847333 w 1590289"/>
                <a:gd name="connsiteY71" fmla="*/ 1160247 h 1781089"/>
                <a:gd name="connsiteX72" fmla="*/ 812598 w 1590289"/>
                <a:gd name="connsiteY72" fmla="*/ 1083509 h 1781089"/>
                <a:gd name="connsiteX73" fmla="*/ 621964 w 1590289"/>
                <a:gd name="connsiteY73" fmla="*/ 937302 h 1781089"/>
                <a:gd name="connsiteX74" fmla="*/ 441022 w 1590289"/>
                <a:gd name="connsiteY74" fmla="*/ 922762 h 1781089"/>
                <a:gd name="connsiteX75" fmla="*/ 290776 w 1590289"/>
                <a:gd name="connsiteY75" fmla="*/ 837138 h 1781089"/>
                <a:gd name="connsiteX76" fmla="*/ 876 w 1590289"/>
                <a:gd name="connsiteY76" fmla="*/ 276227 h 1781089"/>
                <a:gd name="connsiteX77" fmla="*/ 217269 w 1590289"/>
                <a:gd name="connsiteY77" fmla="*/ 794326 h 1781089"/>
                <a:gd name="connsiteX78" fmla="*/ 239079 w 1590289"/>
                <a:gd name="connsiteY78" fmla="*/ 837138 h 1781089"/>
                <a:gd name="connsiteX79" fmla="*/ 415174 w 1590289"/>
                <a:gd name="connsiteY79" fmla="*/ 967997 h 1781089"/>
                <a:gd name="connsiteX80" fmla="*/ 628426 w 1590289"/>
                <a:gd name="connsiteY80" fmla="*/ 986576 h 1781089"/>
                <a:gd name="connsiteX81" fmla="*/ 773017 w 1590289"/>
                <a:gd name="connsiteY81" fmla="*/ 1112589 h 1781089"/>
                <a:gd name="connsiteX82" fmla="*/ 868335 w 1590289"/>
                <a:gd name="connsiteY82" fmla="*/ 1289491 h 1781089"/>
                <a:gd name="connsiteX83" fmla="*/ 875605 w 1590289"/>
                <a:gd name="connsiteY83" fmla="*/ 1306455 h 1781089"/>
                <a:gd name="connsiteX84" fmla="*/ 837639 w 1590289"/>
                <a:gd name="connsiteY84" fmla="*/ 1344420 h 1781089"/>
                <a:gd name="connsiteX85" fmla="*/ 806944 w 1590289"/>
                <a:gd name="connsiteY85" fmla="*/ 1312917 h 1781089"/>
                <a:gd name="connsiteX86" fmla="*/ 796443 w 1590289"/>
                <a:gd name="connsiteY86" fmla="*/ 1274951 h 1781089"/>
                <a:gd name="connsiteX87" fmla="*/ 773825 w 1590289"/>
                <a:gd name="connsiteY87" fmla="*/ 1179634 h 1781089"/>
                <a:gd name="connsiteX88" fmla="*/ 710819 w 1590289"/>
                <a:gd name="connsiteY88" fmla="*/ 1119051 h 1781089"/>
                <a:gd name="connsiteX89" fmla="*/ 566227 w 1590289"/>
                <a:gd name="connsiteY89" fmla="*/ 1138437 h 1781089"/>
                <a:gd name="connsiteX90" fmla="*/ 491104 w 1590289"/>
                <a:gd name="connsiteY90" fmla="*/ 1099664 h 1781089"/>
                <a:gd name="connsiteX91" fmla="*/ 479796 w 1590289"/>
                <a:gd name="connsiteY91" fmla="*/ 1056045 h 1781089"/>
                <a:gd name="connsiteX92" fmla="*/ 461217 w 1590289"/>
                <a:gd name="connsiteY92" fmla="*/ 1031812 h 1781089"/>
                <a:gd name="connsiteX93" fmla="*/ 449908 w 1590289"/>
                <a:gd name="connsiteY93" fmla="*/ 1058468 h 1781089"/>
                <a:gd name="connsiteX94" fmla="*/ 455562 w 1590289"/>
                <a:gd name="connsiteY94" fmla="*/ 1194982 h 1781089"/>
                <a:gd name="connsiteX95" fmla="*/ 510491 w 1590289"/>
                <a:gd name="connsiteY95" fmla="*/ 1230524 h 1781089"/>
                <a:gd name="connsiteX96" fmla="*/ 510491 w 1590289"/>
                <a:gd name="connsiteY96" fmla="*/ 1230524 h 1781089"/>
                <a:gd name="connsiteX97" fmla="*/ 510491 w 1590289"/>
                <a:gd name="connsiteY97" fmla="*/ 1230524 h 1781089"/>
                <a:gd name="connsiteX98" fmla="*/ 662352 w 1590289"/>
                <a:gd name="connsiteY98" fmla="*/ 1209522 h 1781089"/>
                <a:gd name="connsiteX99" fmla="*/ 684162 w 1590289"/>
                <a:gd name="connsiteY99" fmla="*/ 1229716 h 1781089"/>
                <a:gd name="connsiteX100" fmla="*/ 686585 w 1590289"/>
                <a:gd name="connsiteY100" fmla="*/ 1343612 h 1781089"/>
                <a:gd name="connsiteX101" fmla="*/ 682547 w 1590289"/>
                <a:gd name="connsiteY101" fmla="*/ 1358152 h 1781089"/>
                <a:gd name="connsiteX102" fmla="*/ 668814 w 1590289"/>
                <a:gd name="connsiteY102" fmla="*/ 1350882 h 1781089"/>
                <a:gd name="connsiteX103" fmla="*/ 613078 w 1590289"/>
                <a:gd name="connsiteY103" fmla="*/ 1304839 h 1781089"/>
                <a:gd name="connsiteX104" fmla="*/ 528262 w 1590289"/>
                <a:gd name="connsiteY104" fmla="*/ 1314532 h 1781089"/>
                <a:gd name="connsiteX105" fmla="*/ 434560 w 1590289"/>
                <a:gd name="connsiteY105" fmla="*/ 1410657 h 1781089"/>
                <a:gd name="connsiteX106" fmla="*/ 367515 w 1590289"/>
                <a:gd name="connsiteY106" fmla="*/ 1421966 h 1781089"/>
                <a:gd name="connsiteX107" fmla="*/ 323087 w 1590289"/>
                <a:gd name="connsiteY107" fmla="*/ 1384001 h 1781089"/>
                <a:gd name="connsiteX108" fmla="*/ 295623 w 1590289"/>
                <a:gd name="connsiteY108" fmla="*/ 1377539 h 1781089"/>
                <a:gd name="connsiteX109" fmla="*/ 294815 w 1590289"/>
                <a:gd name="connsiteY109" fmla="*/ 1408234 h 1781089"/>
                <a:gd name="connsiteX110" fmla="*/ 327126 w 1590289"/>
                <a:gd name="connsiteY110" fmla="*/ 1442968 h 1781089"/>
                <a:gd name="connsiteX111" fmla="*/ 399018 w 1590289"/>
                <a:gd name="connsiteY111" fmla="*/ 1528593 h 1781089"/>
                <a:gd name="connsiteX112" fmla="*/ 450715 w 1590289"/>
                <a:gd name="connsiteY112" fmla="*/ 1524554 h 1781089"/>
                <a:gd name="connsiteX113" fmla="*/ 518569 w 1590289"/>
                <a:gd name="connsiteY113" fmla="*/ 1458316 h 1781089"/>
                <a:gd name="connsiteX114" fmla="*/ 553303 w 1590289"/>
                <a:gd name="connsiteY114" fmla="*/ 1426005 h 1781089"/>
                <a:gd name="connsiteX115" fmla="*/ 601769 w 1590289"/>
                <a:gd name="connsiteY115" fmla="*/ 1428428 h 1781089"/>
                <a:gd name="connsiteX116" fmla="*/ 685778 w 1590289"/>
                <a:gd name="connsiteY116" fmla="*/ 1527784 h 1781089"/>
                <a:gd name="connsiteX117" fmla="*/ 724551 w 1590289"/>
                <a:gd name="connsiteY117" fmla="*/ 1594022 h 1781089"/>
                <a:gd name="connsiteX118" fmla="*/ 750400 w 1590289"/>
                <a:gd name="connsiteY118" fmla="*/ 1685300 h 1781089"/>
                <a:gd name="connsiteX119" fmla="*/ 957998 w 1590289"/>
                <a:gd name="connsiteY119" fmla="*/ 1762039 h 1781089"/>
                <a:gd name="connsiteX120" fmla="*/ 1266567 w 1590289"/>
                <a:gd name="connsiteY120" fmla="*/ 1509206 h 1781089"/>
                <a:gd name="connsiteX121" fmla="*/ 1459625 w 1590289"/>
                <a:gd name="connsiteY121" fmla="*/ 1203059 h 1781089"/>
                <a:gd name="connsiteX122" fmla="*/ 1493552 w 1590289"/>
                <a:gd name="connsiteY122" fmla="*/ 1148131 h 1781089"/>
                <a:gd name="connsiteX123" fmla="*/ 1533132 w 1590289"/>
                <a:gd name="connsiteY123" fmla="*/ 899336 h 1781089"/>
                <a:gd name="connsiteX124" fmla="*/ 1533132 w 1590289"/>
                <a:gd name="connsiteY124" fmla="*/ 899336 h 1781089"/>
                <a:gd name="connsiteX125" fmla="*/ 1533132 w 1590289"/>
                <a:gd name="connsiteY125" fmla="*/ 899336 h 1781089"/>
                <a:gd name="connsiteX126" fmla="*/ 1524247 w 1590289"/>
                <a:gd name="connsiteY126" fmla="*/ 869449 h 1781089"/>
                <a:gd name="connsiteX127" fmla="*/ 1550904 w 1590289"/>
                <a:gd name="connsiteY127" fmla="*/ 556840 h 1781089"/>
                <a:gd name="connsiteX128" fmla="*/ 1584023 w 1590289"/>
                <a:gd name="connsiteY128" fmla="*/ 480102 h 1781089"/>
                <a:gd name="connsiteX129" fmla="*/ 1558981 w 1590289"/>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15411 w 1604824"/>
                <a:gd name="connsiteY76" fmla="*/ 276227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127212 w 1604824"/>
                <a:gd name="connsiteY76" fmla="*/ 276729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604824" h="1781089">
                  <a:moveTo>
                    <a:pt x="1573516" y="197381"/>
                  </a:moveTo>
                  <a:cubicBezTo>
                    <a:pt x="1538782" y="96409"/>
                    <a:pt x="1470121" y="26941"/>
                    <a:pt x="1365111" y="9170"/>
                  </a:cubicBezTo>
                  <a:cubicBezTo>
                    <a:pt x="1197094" y="-18295"/>
                    <a:pt x="1042809" y="13208"/>
                    <a:pt x="918412" y="140837"/>
                  </a:cubicBezTo>
                  <a:cubicBezTo>
                    <a:pt x="865098" y="195765"/>
                    <a:pt x="842481" y="262811"/>
                    <a:pt x="837634" y="336318"/>
                  </a:cubicBezTo>
                  <a:cubicBezTo>
                    <a:pt x="831980" y="419519"/>
                    <a:pt x="857021" y="494642"/>
                    <a:pt x="917604" y="553609"/>
                  </a:cubicBezTo>
                  <a:cubicBezTo>
                    <a:pt x="945068" y="580266"/>
                    <a:pt x="958801" y="608538"/>
                    <a:pt x="955569" y="647311"/>
                  </a:cubicBezTo>
                  <a:cubicBezTo>
                    <a:pt x="953954" y="661851"/>
                    <a:pt x="956377" y="682853"/>
                    <a:pt x="972533" y="685276"/>
                  </a:cubicBezTo>
                  <a:cubicBezTo>
                    <a:pt x="1001612" y="690931"/>
                    <a:pt x="1006459" y="712741"/>
                    <a:pt x="1017768" y="732935"/>
                  </a:cubicBezTo>
                  <a:cubicBezTo>
                    <a:pt x="1061388" y="811289"/>
                    <a:pt x="1127625" y="829868"/>
                    <a:pt x="1203556" y="783825"/>
                  </a:cubicBezTo>
                  <a:cubicBezTo>
                    <a:pt x="1215673" y="776555"/>
                    <a:pt x="1226982" y="768477"/>
                    <a:pt x="1239906" y="762015"/>
                  </a:cubicBezTo>
                  <a:cubicBezTo>
                    <a:pt x="1255254" y="753130"/>
                    <a:pt x="1269793" y="756360"/>
                    <a:pt x="1277871" y="772516"/>
                  </a:cubicBezTo>
                  <a:cubicBezTo>
                    <a:pt x="1291603" y="799172"/>
                    <a:pt x="1252830" y="858140"/>
                    <a:pt x="1224558" y="852486"/>
                  </a:cubicBezTo>
                  <a:cubicBezTo>
                    <a:pt x="1174476" y="841985"/>
                    <a:pt x="1138126" y="862179"/>
                    <a:pt x="1104200" y="896105"/>
                  </a:cubicBezTo>
                  <a:cubicBezTo>
                    <a:pt x="1073504" y="926801"/>
                    <a:pt x="1033923" y="920338"/>
                    <a:pt x="1011306" y="883181"/>
                  </a:cubicBezTo>
                  <a:cubicBezTo>
                    <a:pt x="970917" y="816943"/>
                    <a:pt x="933759" y="748283"/>
                    <a:pt x="888524" y="684469"/>
                  </a:cubicBezTo>
                  <a:cubicBezTo>
                    <a:pt x="873176" y="662659"/>
                    <a:pt x="873176" y="640041"/>
                    <a:pt x="894986" y="621462"/>
                  </a:cubicBezTo>
                  <a:cubicBezTo>
                    <a:pt x="914373" y="604499"/>
                    <a:pt x="912757" y="587536"/>
                    <a:pt x="897409" y="570572"/>
                  </a:cubicBezTo>
                  <a:cubicBezTo>
                    <a:pt x="892563" y="564918"/>
                    <a:pt x="888524" y="552802"/>
                    <a:pt x="878831" y="557648"/>
                  </a:cubicBezTo>
                  <a:cubicBezTo>
                    <a:pt x="869945" y="561687"/>
                    <a:pt x="876407" y="571380"/>
                    <a:pt x="878831" y="577843"/>
                  </a:cubicBezTo>
                  <a:cubicBezTo>
                    <a:pt x="882870" y="587536"/>
                    <a:pt x="881254" y="596421"/>
                    <a:pt x="872369" y="602883"/>
                  </a:cubicBezTo>
                  <a:cubicBezTo>
                    <a:pt x="861868" y="610961"/>
                    <a:pt x="852174" y="606115"/>
                    <a:pt x="844097" y="599653"/>
                  </a:cubicBezTo>
                  <a:cubicBezTo>
                    <a:pt x="838442" y="594806"/>
                    <a:pt x="834403" y="588344"/>
                    <a:pt x="829557" y="582689"/>
                  </a:cubicBezTo>
                  <a:cubicBezTo>
                    <a:pt x="819863" y="570572"/>
                    <a:pt x="819863" y="541493"/>
                    <a:pt x="806131" y="546339"/>
                  </a:cubicBezTo>
                  <a:cubicBezTo>
                    <a:pt x="786745" y="551994"/>
                    <a:pt x="804515" y="575419"/>
                    <a:pt x="802900" y="590767"/>
                  </a:cubicBezTo>
                  <a:cubicBezTo>
                    <a:pt x="802092" y="598037"/>
                    <a:pt x="802900" y="606922"/>
                    <a:pt x="794823" y="610154"/>
                  </a:cubicBezTo>
                  <a:cubicBezTo>
                    <a:pt x="785937" y="613384"/>
                    <a:pt x="781090" y="606115"/>
                    <a:pt x="776243" y="600460"/>
                  </a:cubicBezTo>
                  <a:cubicBezTo>
                    <a:pt x="765742" y="589151"/>
                    <a:pt x="756857" y="577843"/>
                    <a:pt x="746356" y="566534"/>
                  </a:cubicBezTo>
                  <a:cubicBezTo>
                    <a:pt x="742317" y="562495"/>
                    <a:pt x="736663" y="558456"/>
                    <a:pt x="731816" y="562495"/>
                  </a:cubicBezTo>
                  <a:cubicBezTo>
                    <a:pt x="725354" y="567341"/>
                    <a:pt x="730201" y="572996"/>
                    <a:pt x="732624" y="577035"/>
                  </a:cubicBezTo>
                  <a:cubicBezTo>
                    <a:pt x="741509" y="590767"/>
                    <a:pt x="751203" y="604499"/>
                    <a:pt x="760896" y="618231"/>
                  </a:cubicBezTo>
                  <a:cubicBezTo>
                    <a:pt x="763319" y="622270"/>
                    <a:pt x="767358" y="626309"/>
                    <a:pt x="764127" y="630348"/>
                  </a:cubicBezTo>
                  <a:cubicBezTo>
                    <a:pt x="759280" y="636002"/>
                    <a:pt x="753626" y="633579"/>
                    <a:pt x="749587" y="629540"/>
                  </a:cubicBezTo>
                  <a:cubicBezTo>
                    <a:pt x="737470" y="620655"/>
                    <a:pt x="726162" y="610154"/>
                    <a:pt x="714853" y="601268"/>
                  </a:cubicBezTo>
                  <a:cubicBezTo>
                    <a:pt x="709198" y="597229"/>
                    <a:pt x="702736" y="593190"/>
                    <a:pt x="697082" y="600460"/>
                  </a:cubicBezTo>
                  <a:cubicBezTo>
                    <a:pt x="691427" y="606922"/>
                    <a:pt x="696274" y="613384"/>
                    <a:pt x="701120" y="617423"/>
                  </a:cubicBezTo>
                  <a:cubicBezTo>
                    <a:pt x="713237" y="626309"/>
                    <a:pt x="724546" y="636810"/>
                    <a:pt x="730201" y="651350"/>
                  </a:cubicBezTo>
                  <a:cubicBezTo>
                    <a:pt x="720507" y="648119"/>
                    <a:pt x="713237" y="642464"/>
                    <a:pt x="705967" y="637618"/>
                  </a:cubicBezTo>
                  <a:cubicBezTo>
                    <a:pt x="701120" y="634387"/>
                    <a:pt x="696274" y="630348"/>
                    <a:pt x="691427" y="636002"/>
                  </a:cubicBezTo>
                  <a:cubicBezTo>
                    <a:pt x="686581" y="641656"/>
                    <a:pt x="689812" y="646503"/>
                    <a:pt x="693043" y="650542"/>
                  </a:cubicBezTo>
                  <a:cubicBezTo>
                    <a:pt x="699505" y="658620"/>
                    <a:pt x="707583" y="664274"/>
                    <a:pt x="715660" y="670737"/>
                  </a:cubicBezTo>
                  <a:cubicBezTo>
                    <a:pt x="740702" y="690931"/>
                    <a:pt x="776243" y="696585"/>
                    <a:pt x="794014" y="728088"/>
                  </a:cubicBezTo>
                  <a:cubicBezTo>
                    <a:pt x="823095" y="778978"/>
                    <a:pt x="854597" y="829060"/>
                    <a:pt x="885293" y="879950"/>
                  </a:cubicBezTo>
                  <a:cubicBezTo>
                    <a:pt x="888524" y="885604"/>
                    <a:pt x="894986" y="892874"/>
                    <a:pt x="887717" y="900144"/>
                  </a:cubicBezTo>
                  <a:cubicBezTo>
                    <a:pt x="879639" y="907414"/>
                    <a:pt x="873984" y="900952"/>
                    <a:pt x="867522" y="896913"/>
                  </a:cubicBezTo>
                  <a:cubicBezTo>
                    <a:pt x="842481" y="879950"/>
                    <a:pt x="819056" y="862179"/>
                    <a:pt x="793207" y="846024"/>
                  </a:cubicBezTo>
                  <a:cubicBezTo>
                    <a:pt x="773820" y="833099"/>
                    <a:pt x="764935" y="819367"/>
                    <a:pt x="772204" y="794326"/>
                  </a:cubicBezTo>
                  <a:cubicBezTo>
                    <a:pt x="780282" y="766861"/>
                    <a:pt x="768974" y="749091"/>
                    <a:pt x="745548" y="740205"/>
                  </a:cubicBezTo>
                  <a:cubicBezTo>
                    <a:pt x="738278" y="737782"/>
                    <a:pt x="729393" y="734550"/>
                    <a:pt x="724546" y="741013"/>
                  </a:cubicBezTo>
                  <a:cubicBezTo>
                    <a:pt x="718084" y="749091"/>
                    <a:pt x="727777" y="754745"/>
                    <a:pt x="733431" y="757976"/>
                  </a:cubicBezTo>
                  <a:cubicBezTo>
                    <a:pt x="747971" y="767669"/>
                    <a:pt x="752010" y="780594"/>
                    <a:pt x="741509" y="793518"/>
                  </a:cubicBezTo>
                  <a:cubicBezTo>
                    <a:pt x="731008" y="806442"/>
                    <a:pt x="716468" y="804019"/>
                    <a:pt x="704352" y="793518"/>
                  </a:cubicBezTo>
                  <a:cubicBezTo>
                    <a:pt x="694658" y="784632"/>
                    <a:pt x="685773" y="774939"/>
                    <a:pt x="676080" y="766861"/>
                  </a:cubicBezTo>
                  <a:cubicBezTo>
                    <a:pt x="672848" y="763631"/>
                    <a:pt x="668002" y="761207"/>
                    <a:pt x="663155" y="764438"/>
                  </a:cubicBezTo>
                  <a:cubicBezTo>
                    <a:pt x="657501" y="768477"/>
                    <a:pt x="657501" y="774132"/>
                    <a:pt x="660732" y="779786"/>
                  </a:cubicBezTo>
                  <a:cubicBezTo>
                    <a:pt x="664771" y="787864"/>
                    <a:pt x="670425" y="795942"/>
                    <a:pt x="675272" y="804019"/>
                  </a:cubicBezTo>
                  <a:cubicBezTo>
                    <a:pt x="679310" y="812097"/>
                    <a:pt x="688196" y="820175"/>
                    <a:pt x="680119" y="829060"/>
                  </a:cubicBezTo>
                  <a:cubicBezTo>
                    <a:pt x="672041" y="837946"/>
                    <a:pt x="662347" y="831483"/>
                    <a:pt x="654270" y="828252"/>
                  </a:cubicBezTo>
                  <a:cubicBezTo>
                    <a:pt x="644576" y="825021"/>
                    <a:pt x="635691" y="820175"/>
                    <a:pt x="625998" y="816136"/>
                  </a:cubicBezTo>
                  <a:cubicBezTo>
                    <a:pt x="618727" y="812905"/>
                    <a:pt x="610650" y="809674"/>
                    <a:pt x="606611" y="818559"/>
                  </a:cubicBezTo>
                  <a:cubicBezTo>
                    <a:pt x="602572" y="827444"/>
                    <a:pt x="609842" y="831483"/>
                    <a:pt x="617112" y="835522"/>
                  </a:cubicBezTo>
                  <a:cubicBezTo>
                    <a:pt x="629229" y="843600"/>
                    <a:pt x="646192" y="846024"/>
                    <a:pt x="653462" y="864602"/>
                  </a:cubicBezTo>
                  <a:cubicBezTo>
                    <a:pt x="638922" y="869449"/>
                    <a:pt x="627613" y="861371"/>
                    <a:pt x="615497" y="861371"/>
                  </a:cubicBezTo>
                  <a:cubicBezTo>
                    <a:pt x="608226" y="861371"/>
                    <a:pt x="598533" y="855716"/>
                    <a:pt x="596110" y="866218"/>
                  </a:cubicBezTo>
                  <a:cubicBezTo>
                    <a:pt x="593687" y="876719"/>
                    <a:pt x="604188" y="879950"/>
                    <a:pt x="612265" y="882373"/>
                  </a:cubicBezTo>
                  <a:cubicBezTo>
                    <a:pt x="623574" y="887220"/>
                    <a:pt x="638114" y="884797"/>
                    <a:pt x="650231" y="896913"/>
                  </a:cubicBezTo>
                  <a:cubicBezTo>
                    <a:pt x="641345" y="899336"/>
                    <a:pt x="610650" y="897721"/>
                    <a:pt x="608226" y="905799"/>
                  </a:cubicBezTo>
                  <a:cubicBezTo>
                    <a:pt x="608226" y="924377"/>
                    <a:pt x="680926" y="907414"/>
                    <a:pt x="706775" y="918723"/>
                  </a:cubicBezTo>
                  <a:cubicBezTo>
                    <a:pt x="794823" y="958304"/>
                    <a:pt x="871561" y="1014040"/>
                    <a:pt x="947491" y="1073008"/>
                  </a:cubicBezTo>
                  <a:cubicBezTo>
                    <a:pt x="955569" y="1079470"/>
                    <a:pt x="964455" y="1088356"/>
                    <a:pt x="955569" y="1098857"/>
                  </a:cubicBezTo>
                  <a:cubicBezTo>
                    <a:pt x="924874" y="1137630"/>
                    <a:pt x="921643" y="1185289"/>
                    <a:pt x="915989" y="1231331"/>
                  </a:cubicBezTo>
                  <a:cubicBezTo>
                    <a:pt x="915989" y="1232947"/>
                    <a:pt x="914373" y="1234563"/>
                    <a:pt x="911142" y="1240217"/>
                  </a:cubicBezTo>
                  <a:cubicBezTo>
                    <a:pt x="887717" y="1215984"/>
                    <a:pt x="875600" y="1187712"/>
                    <a:pt x="861868" y="1160247"/>
                  </a:cubicBezTo>
                  <a:cubicBezTo>
                    <a:pt x="849751" y="1135207"/>
                    <a:pt x="838442" y="1109358"/>
                    <a:pt x="827133" y="1083509"/>
                  </a:cubicBezTo>
                  <a:cubicBezTo>
                    <a:pt x="796438" y="1014040"/>
                    <a:pt x="747164" y="966382"/>
                    <a:pt x="636499" y="937302"/>
                  </a:cubicBezTo>
                  <a:cubicBezTo>
                    <a:pt x="589648" y="925993"/>
                    <a:pt x="508063" y="927609"/>
                    <a:pt x="455557" y="922762"/>
                  </a:cubicBezTo>
                  <a:cubicBezTo>
                    <a:pt x="392551" y="916300"/>
                    <a:pt x="341661" y="891259"/>
                    <a:pt x="305311" y="837138"/>
                  </a:cubicBezTo>
                  <a:cubicBezTo>
                    <a:pt x="205198" y="725378"/>
                    <a:pt x="268321" y="399875"/>
                    <a:pt x="30284" y="253702"/>
                  </a:cubicBezTo>
                  <a:cubicBezTo>
                    <a:pt x="13321" y="274704"/>
                    <a:pt x="1616" y="276065"/>
                    <a:pt x="0" y="296259"/>
                  </a:cubicBezTo>
                  <a:cubicBezTo>
                    <a:pt x="213882" y="419182"/>
                    <a:pt x="141757" y="655487"/>
                    <a:pt x="253614" y="837138"/>
                  </a:cubicBezTo>
                  <a:cubicBezTo>
                    <a:pt x="323301" y="950306"/>
                    <a:pt x="345700" y="956688"/>
                    <a:pt x="429709" y="967997"/>
                  </a:cubicBezTo>
                  <a:cubicBezTo>
                    <a:pt x="500793" y="977691"/>
                    <a:pt x="572685" y="970420"/>
                    <a:pt x="642961" y="986576"/>
                  </a:cubicBezTo>
                  <a:cubicBezTo>
                    <a:pt x="718084" y="1010809"/>
                    <a:pt x="758473" y="1045543"/>
                    <a:pt x="787552" y="1112589"/>
                  </a:cubicBezTo>
                  <a:cubicBezTo>
                    <a:pt x="814209" y="1173980"/>
                    <a:pt x="840058" y="1236986"/>
                    <a:pt x="882870" y="1289491"/>
                  </a:cubicBezTo>
                  <a:cubicBezTo>
                    <a:pt x="886908" y="1294338"/>
                    <a:pt x="894986" y="1299992"/>
                    <a:pt x="890140" y="1306455"/>
                  </a:cubicBezTo>
                  <a:cubicBezTo>
                    <a:pt x="879639" y="1321802"/>
                    <a:pt x="873984" y="1342805"/>
                    <a:pt x="852174" y="1344420"/>
                  </a:cubicBezTo>
                  <a:cubicBezTo>
                    <a:pt x="831980" y="1346035"/>
                    <a:pt x="827133" y="1328264"/>
                    <a:pt x="821479" y="1312917"/>
                  </a:cubicBezTo>
                  <a:cubicBezTo>
                    <a:pt x="817440" y="1300800"/>
                    <a:pt x="814209" y="1287876"/>
                    <a:pt x="810978" y="1274951"/>
                  </a:cubicBezTo>
                  <a:cubicBezTo>
                    <a:pt x="802900" y="1243448"/>
                    <a:pt x="796438" y="1211137"/>
                    <a:pt x="788360" y="1179634"/>
                  </a:cubicBezTo>
                  <a:cubicBezTo>
                    <a:pt x="779475" y="1147323"/>
                    <a:pt x="758473" y="1127129"/>
                    <a:pt x="725354" y="1119051"/>
                  </a:cubicBezTo>
                  <a:cubicBezTo>
                    <a:pt x="674464" y="1107742"/>
                    <a:pt x="626805" y="1116628"/>
                    <a:pt x="580762" y="1138437"/>
                  </a:cubicBezTo>
                  <a:cubicBezTo>
                    <a:pt x="526641" y="1156208"/>
                    <a:pt x="521795" y="1153785"/>
                    <a:pt x="505639" y="1099664"/>
                  </a:cubicBezTo>
                  <a:cubicBezTo>
                    <a:pt x="501600" y="1085124"/>
                    <a:pt x="498369" y="1070585"/>
                    <a:pt x="494331" y="1056045"/>
                  </a:cubicBezTo>
                  <a:cubicBezTo>
                    <a:pt x="491099" y="1046351"/>
                    <a:pt x="490292" y="1031004"/>
                    <a:pt x="475752" y="1031812"/>
                  </a:cubicBezTo>
                  <a:cubicBezTo>
                    <a:pt x="458788" y="1033427"/>
                    <a:pt x="465250" y="1048775"/>
                    <a:pt x="464443" y="1058468"/>
                  </a:cubicBezTo>
                  <a:cubicBezTo>
                    <a:pt x="459596" y="1104511"/>
                    <a:pt x="469289" y="1149746"/>
                    <a:pt x="470097" y="1194982"/>
                  </a:cubicBezTo>
                  <a:cubicBezTo>
                    <a:pt x="470905" y="1242640"/>
                    <a:pt x="481406" y="1249911"/>
                    <a:pt x="525026" y="1230524"/>
                  </a:cubicBezTo>
                  <a:lnTo>
                    <a:pt x="525026" y="1230524"/>
                  </a:lnTo>
                  <a:lnTo>
                    <a:pt x="525026" y="1230524"/>
                  </a:lnTo>
                  <a:cubicBezTo>
                    <a:pt x="575108" y="1220023"/>
                    <a:pt x="626805" y="1224869"/>
                    <a:pt x="676887" y="1209522"/>
                  </a:cubicBezTo>
                  <a:cubicBezTo>
                    <a:pt x="689812" y="1205483"/>
                    <a:pt x="700313" y="1213561"/>
                    <a:pt x="698697" y="1229716"/>
                  </a:cubicBezTo>
                  <a:cubicBezTo>
                    <a:pt x="695466" y="1267681"/>
                    <a:pt x="695466" y="1305647"/>
                    <a:pt x="701120" y="1343612"/>
                  </a:cubicBezTo>
                  <a:cubicBezTo>
                    <a:pt x="701929" y="1348459"/>
                    <a:pt x="703544" y="1355729"/>
                    <a:pt x="697082" y="1358152"/>
                  </a:cubicBezTo>
                  <a:cubicBezTo>
                    <a:pt x="690619" y="1360575"/>
                    <a:pt x="686581" y="1354921"/>
                    <a:pt x="683349" y="1350882"/>
                  </a:cubicBezTo>
                  <a:cubicBezTo>
                    <a:pt x="665579" y="1333919"/>
                    <a:pt x="650231" y="1315340"/>
                    <a:pt x="627613" y="1304839"/>
                  </a:cubicBezTo>
                  <a:cubicBezTo>
                    <a:pt x="597725" y="1291914"/>
                    <a:pt x="568646" y="1295953"/>
                    <a:pt x="542797" y="1314532"/>
                  </a:cubicBezTo>
                  <a:cubicBezTo>
                    <a:pt x="505639" y="1341189"/>
                    <a:pt x="475752" y="1374307"/>
                    <a:pt x="449095" y="1410657"/>
                  </a:cubicBezTo>
                  <a:cubicBezTo>
                    <a:pt x="425670" y="1442161"/>
                    <a:pt x="414361" y="1444584"/>
                    <a:pt x="382050" y="1421966"/>
                  </a:cubicBezTo>
                  <a:cubicBezTo>
                    <a:pt x="365894" y="1410657"/>
                    <a:pt x="352970" y="1396117"/>
                    <a:pt x="337622" y="1384001"/>
                  </a:cubicBezTo>
                  <a:cubicBezTo>
                    <a:pt x="329544" y="1377539"/>
                    <a:pt x="319043" y="1370269"/>
                    <a:pt x="310158" y="1377539"/>
                  </a:cubicBezTo>
                  <a:cubicBezTo>
                    <a:pt x="300465" y="1385616"/>
                    <a:pt x="304504" y="1396925"/>
                    <a:pt x="309350" y="1408234"/>
                  </a:cubicBezTo>
                  <a:cubicBezTo>
                    <a:pt x="315812" y="1424390"/>
                    <a:pt x="332776" y="1429236"/>
                    <a:pt x="341661" y="1442968"/>
                  </a:cubicBezTo>
                  <a:cubicBezTo>
                    <a:pt x="361048" y="1475279"/>
                    <a:pt x="386897" y="1502744"/>
                    <a:pt x="413553" y="1528593"/>
                  </a:cubicBezTo>
                  <a:cubicBezTo>
                    <a:pt x="434555" y="1548787"/>
                    <a:pt x="449095" y="1548787"/>
                    <a:pt x="465250" y="1524554"/>
                  </a:cubicBezTo>
                  <a:cubicBezTo>
                    <a:pt x="483830" y="1497897"/>
                    <a:pt x="507255" y="1476895"/>
                    <a:pt x="533104" y="1458316"/>
                  </a:cubicBezTo>
                  <a:cubicBezTo>
                    <a:pt x="546028" y="1448623"/>
                    <a:pt x="558144" y="1438929"/>
                    <a:pt x="567838" y="1426005"/>
                  </a:cubicBezTo>
                  <a:cubicBezTo>
                    <a:pt x="591263" y="1392079"/>
                    <a:pt x="597725" y="1392886"/>
                    <a:pt x="616304" y="1428428"/>
                  </a:cubicBezTo>
                  <a:cubicBezTo>
                    <a:pt x="636499" y="1468009"/>
                    <a:pt x="660732" y="1505167"/>
                    <a:pt x="700313" y="1527784"/>
                  </a:cubicBezTo>
                  <a:cubicBezTo>
                    <a:pt x="726969" y="1543132"/>
                    <a:pt x="735855" y="1565750"/>
                    <a:pt x="739086" y="1594022"/>
                  </a:cubicBezTo>
                  <a:cubicBezTo>
                    <a:pt x="743125" y="1625525"/>
                    <a:pt x="752818" y="1656221"/>
                    <a:pt x="764935" y="1685300"/>
                  </a:cubicBezTo>
                  <a:cubicBezTo>
                    <a:pt x="802900" y="1775771"/>
                    <a:pt x="875600" y="1804043"/>
                    <a:pt x="972533" y="1762039"/>
                  </a:cubicBezTo>
                  <a:cubicBezTo>
                    <a:pt x="1099353" y="1707918"/>
                    <a:pt x="1204363" y="1623910"/>
                    <a:pt x="1281102" y="1509206"/>
                  </a:cubicBezTo>
                  <a:cubicBezTo>
                    <a:pt x="1348148" y="1409042"/>
                    <a:pt x="1410346" y="1305647"/>
                    <a:pt x="1474160" y="1203059"/>
                  </a:cubicBezTo>
                  <a:cubicBezTo>
                    <a:pt x="1485469" y="1184481"/>
                    <a:pt x="1495970" y="1165902"/>
                    <a:pt x="1508087" y="1148131"/>
                  </a:cubicBezTo>
                  <a:cubicBezTo>
                    <a:pt x="1557361" y="1070585"/>
                    <a:pt x="1563015" y="986576"/>
                    <a:pt x="1547667" y="899336"/>
                  </a:cubicBezTo>
                  <a:lnTo>
                    <a:pt x="1547667" y="899336"/>
                  </a:lnTo>
                  <a:lnTo>
                    <a:pt x="1547667" y="899336"/>
                  </a:lnTo>
                  <a:cubicBezTo>
                    <a:pt x="1544437" y="889643"/>
                    <a:pt x="1542821" y="879142"/>
                    <a:pt x="1538782" y="869449"/>
                  </a:cubicBezTo>
                  <a:cubicBezTo>
                    <a:pt x="1499201" y="761207"/>
                    <a:pt x="1505664" y="656197"/>
                    <a:pt x="1565439" y="556840"/>
                  </a:cubicBezTo>
                  <a:cubicBezTo>
                    <a:pt x="1579978" y="532607"/>
                    <a:pt x="1592903" y="507566"/>
                    <a:pt x="1598558" y="480102"/>
                  </a:cubicBezTo>
                  <a:cubicBezTo>
                    <a:pt x="1611482" y="385592"/>
                    <a:pt x="1605020" y="290275"/>
                    <a:pt x="1573516" y="197381"/>
                  </a:cubicBezTo>
                  <a:close/>
                </a:path>
              </a:pathLst>
            </a:custGeom>
            <a:solidFill>
              <a:schemeClr val="bg1"/>
            </a:solidFill>
            <a:ln w="8077" cap="flat">
              <a:noFill/>
              <a:prstDash val="solid"/>
              <a:miter/>
            </a:ln>
          </p:spPr>
          <p:txBody>
            <a:bodyPr rtlCol="0" anchor="ctr"/>
            <a:lstStyle/>
            <a:p>
              <a:pPr algn="r" rtl="1"/>
              <a:endParaRPr lang="en-US">
                <a:cs typeface="B Nazanin" panose="00000400000000000000" pitchFamily="2" charset="-78"/>
              </a:endParaRPr>
            </a:p>
          </p:txBody>
        </p:sp>
      </p:grpSp>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4" name="TextBox 3">
            <a:extLst>
              <a:ext uri="{FF2B5EF4-FFF2-40B4-BE49-F238E27FC236}">
                <a16:creationId xmlns:a16="http://schemas.microsoft.com/office/drawing/2014/main" id="{2AFCB1A8-84BF-4A12-A1C8-BF50A88DF900}"/>
              </a:ext>
            </a:extLst>
          </p:cNvPr>
          <p:cNvSpPr txBox="1"/>
          <p:nvPr/>
        </p:nvSpPr>
        <p:spPr>
          <a:xfrm>
            <a:off x="-668048" y="1612547"/>
            <a:ext cx="3602418" cy="1077218"/>
          </a:xfrm>
          <a:prstGeom prst="rect">
            <a:avLst/>
          </a:prstGeom>
          <a:noFill/>
        </p:spPr>
        <p:txBody>
          <a:bodyPr wrap="square" rtlCol="0" anchor="ctr">
            <a:spAutoFit/>
          </a:bodyPr>
          <a:lstStyle/>
          <a:p>
            <a:pPr algn="r" rtl="1"/>
            <a:r>
              <a:rPr lang="fa-IR" altLang="ko-KR" sz="3200" b="1" dirty="0">
                <a:solidFill>
                  <a:schemeClr val="accent1">
                    <a:lumMod val="75000"/>
                  </a:schemeClr>
                </a:solidFill>
                <a:cs typeface="B Nazanin" panose="00000400000000000000" pitchFamily="2" charset="-78"/>
              </a:rPr>
              <a:t>عالی</a:t>
            </a:r>
          </a:p>
          <a:p>
            <a:pPr algn="r" rtl="1"/>
            <a:r>
              <a:rPr lang="fa-IR" altLang="ko-KR" sz="3200" b="1" dirty="0">
                <a:solidFill>
                  <a:schemeClr val="accent1">
                    <a:lumMod val="75000"/>
                  </a:schemeClr>
                </a:solidFill>
                <a:cs typeface="B Nazanin" panose="00000400000000000000" pitchFamily="2" charset="-78"/>
              </a:rPr>
              <a:t>ارائه</a:t>
            </a:r>
            <a:endParaRPr lang="en-US" altLang="ko-KR" sz="3200" b="1" dirty="0">
              <a:solidFill>
                <a:schemeClr val="accent1">
                  <a:lumMod val="75000"/>
                </a:schemeClr>
              </a:solidFill>
              <a:cs typeface="B Nazanin" panose="00000400000000000000" pitchFamily="2" charset="-78"/>
            </a:endParaRPr>
          </a:p>
        </p:txBody>
      </p:sp>
      <p:sp>
        <p:nvSpPr>
          <p:cNvPr id="5" name="Freeform 63">
            <a:extLst>
              <a:ext uri="{FF2B5EF4-FFF2-40B4-BE49-F238E27FC236}">
                <a16:creationId xmlns:a16="http://schemas.microsoft.com/office/drawing/2014/main" id="{E412472F-C846-4F43-88E0-B09C1F00A4B9}"/>
              </a:ext>
            </a:extLst>
          </p:cNvPr>
          <p:cNvSpPr/>
          <p:nvPr/>
        </p:nvSpPr>
        <p:spPr>
          <a:xfrm>
            <a:off x="5197938" y="2329964"/>
            <a:ext cx="1033576" cy="624655"/>
          </a:xfrm>
          <a:custGeom>
            <a:avLst/>
            <a:gdLst>
              <a:gd name="connsiteX0" fmla="*/ 0 w 660400"/>
              <a:gd name="connsiteY0" fmla="*/ 330200 h 330200"/>
              <a:gd name="connsiteX1" fmla="*/ 313266 w 660400"/>
              <a:gd name="connsiteY1" fmla="*/ 8466 h 330200"/>
              <a:gd name="connsiteX2" fmla="*/ 660400 w 660400"/>
              <a:gd name="connsiteY2" fmla="*/ 0 h 330200"/>
              <a:gd name="connsiteX0" fmla="*/ 0 w 783081"/>
              <a:gd name="connsiteY0" fmla="*/ 228955 h 228955"/>
              <a:gd name="connsiteX1" fmla="*/ 435947 w 783081"/>
              <a:gd name="connsiteY1" fmla="*/ 8466 h 228955"/>
              <a:gd name="connsiteX2" fmla="*/ 783081 w 783081"/>
              <a:gd name="connsiteY2" fmla="*/ 0 h 228955"/>
            </a:gdLst>
            <a:ahLst/>
            <a:cxnLst>
              <a:cxn ang="0">
                <a:pos x="connsiteX0" y="connsiteY0"/>
              </a:cxn>
              <a:cxn ang="0">
                <a:pos x="connsiteX1" y="connsiteY1"/>
              </a:cxn>
              <a:cxn ang="0">
                <a:pos x="connsiteX2" y="connsiteY2"/>
              </a:cxn>
            </a:cxnLst>
            <a:rect l="l" t="t" r="r" b="b"/>
            <a:pathLst>
              <a:path w="783081" h="228955">
                <a:moveTo>
                  <a:pt x="0" y="228955"/>
                </a:moveTo>
                <a:lnTo>
                  <a:pt x="435947" y="8466"/>
                </a:lnTo>
                <a:lnTo>
                  <a:pt x="783081" y="0"/>
                </a:lnTo>
              </a:path>
            </a:pathLst>
          </a:cu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0">
              <a:cs typeface="B Nazanin" panose="00000400000000000000" pitchFamily="2" charset="-78"/>
            </a:endParaRPr>
          </a:p>
        </p:txBody>
      </p:sp>
      <p:sp>
        <p:nvSpPr>
          <p:cNvPr id="6" name="Freeform 79">
            <a:extLst>
              <a:ext uri="{FF2B5EF4-FFF2-40B4-BE49-F238E27FC236}">
                <a16:creationId xmlns:a16="http://schemas.microsoft.com/office/drawing/2014/main" id="{0DC5BC2E-418B-4F4D-8332-8878EDC2BF3D}"/>
              </a:ext>
            </a:extLst>
          </p:cNvPr>
          <p:cNvSpPr/>
          <p:nvPr/>
        </p:nvSpPr>
        <p:spPr>
          <a:xfrm>
            <a:off x="5367226" y="3935422"/>
            <a:ext cx="890699" cy="256684"/>
          </a:xfrm>
          <a:custGeom>
            <a:avLst/>
            <a:gdLst>
              <a:gd name="connsiteX0" fmla="*/ 0 w 304800"/>
              <a:gd name="connsiteY0" fmla="*/ 321734 h 321734"/>
              <a:gd name="connsiteX1" fmla="*/ 135467 w 304800"/>
              <a:gd name="connsiteY1" fmla="*/ 0 h 321734"/>
              <a:gd name="connsiteX2" fmla="*/ 304800 w 304800"/>
              <a:gd name="connsiteY2" fmla="*/ 0 h 321734"/>
              <a:gd name="connsiteX0" fmla="*/ 0 w 311461"/>
              <a:gd name="connsiteY0" fmla="*/ 97475 h 97475"/>
              <a:gd name="connsiteX1" fmla="*/ 142128 w 311461"/>
              <a:gd name="connsiteY1" fmla="*/ 0 h 97475"/>
              <a:gd name="connsiteX2" fmla="*/ 311461 w 311461"/>
              <a:gd name="connsiteY2" fmla="*/ 0 h 97475"/>
            </a:gdLst>
            <a:ahLst/>
            <a:cxnLst>
              <a:cxn ang="0">
                <a:pos x="connsiteX0" y="connsiteY0"/>
              </a:cxn>
              <a:cxn ang="0">
                <a:pos x="connsiteX1" y="connsiteY1"/>
              </a:cxn>
              <a:cxn ang="0">
                <a:pos x="connsiteX2" y="connsiteY2"/>
              </a:cxn>
            </a:cxnLst>
            <a:rect l="l" t="t" r="r" b="b"/>
            <a:pathLst>
              <a:path w="311461" h="97475">
                <a:moveTo>
                  <a:pt x="0" y="97475"/>
                </a:moveTo>
                <a:lnTo>
                  <a:pt x="142128" y="0"/>
                </a:lnTo>
                <a:lnTo>
                  <a:pt x="311461" y="0"/>
                </a:lnTo>
              </a:path>
            </a:pathLst>
          </a:cu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0">
              <a:cs typeface="B Nazanin" panose="00000400000000000000" pitchFamily="2" charset="-78"/>
            </a:endParaRPr>
          </a:p>
        </p:txBody>
      </p:sp>
      <p:grpSp>
        <p:nvGrpSpPr>
          <p:cNvPr id="7" name="Group 6">
            <a:extLst>
              <a:ext uri="{FF2B5EF4-FFF2-40B4-BE49-F238E27FC236}">
                <a16:creationId xmlns:a16="http://schemas.microsoft.com/office/drawing/2014/main" id="{F2FD72EE-9F98-481E-B979-064461021514}"/>
              </a:ext>
            </a:extLst>
          </p:cNvPr>
          <p:cNvGrpSpPr/>
          <p:nvPr/>
        </p:nvGrpSpPr>
        <p:grpSpPr>
          <a:xfrm>
            <a:off x="7600950" y="1944182"/>
            <a:ext cx="3096303" cy="668639"/>
            <a:chOff x="910640" y="3014284"/>
            <a:chExt cx="1527408" cy="1672379"/>
          </a:xfrm>
        </p:grpSpPr>
        <p:sp>
          <p:nvSpPr>
            <p:cNvPr id="8" name="TextBox 7">
              <a:extLst>
                <a:ext uri="{FF2B5EF4-FFF2-40B4-BE49-F238E27FC236}">
                  <a16:creationId xmlns:a16="http://schemas.microsoft.com/office/drawing/2014/main" id="{3B33A0FA-1A7C-4D1B-A2A0-A7E5855587B9}"/>
                </a:ext>
              </a:extLst>
            </p:cNvPr>
            <p:cNvSpPr txBox="1"/>
            <p:nvPr/>
          </p:nvSpPr>
          <p:spPr>
            <a:xfrm>
              <a:off x="910640" y="3014284"/>
              <a:ext cx="1527408" cy="692821"/>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7E3091DF-5553-42E8-8BC9-5F123A902D15}"/>
                </a:ext>
              </a:extLst>
            </p:cNvPr>
            <p:cNvSpPr txBox="1"/>
            <p:nvPr/>
          </p:nvSpPr>
          <p:spPr>
            <a:xfrm>
              <a:off x="910640" y="3531961"/>
              <a:ext cx="1527408" cy="1154702"/>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10" name="Group 9">
            <a:extLst>
              <a:ext uri="{FF2B5EF4-FFF2-40B4-BE49-F238E27FC236}">
                <a16:creationId xmlns:a16="http://schemas.microsoft.com/office/drawing/2014/main" id="{23E21D2A-E81C-4E6D-813F-1C8270C33CC1}"/>
              </a:ext>
            </a:extLst>
          </p:cNvPr>
          <p:cNvGrpSpPr/>
          <p:nvPr/>
        </p:nvGrpSpPr>
        <p:grpSpPr>
          <a:xfrm>
            <a:off x="7600950" y="3570051"/>
            <a:ext cx="3096303" cy="668639"/>
            <a:chOff x="910640" y="3014284"/>
            <a:chExt cx="1527408" cy="1672379"/>
          </a:xfrm>
        </p:grpSpPr>
        <p:sp>
          <p:nvSpPr>
            <p:cNvPr id="11" name="TextBox 10">
              <a:extLst>
                <a:ext uri="{FF2B5EF4-FFF2-40B4-BE49-F238E27FC236}">
                  <a16:creationId xmlns:a16="http://schemas.microsoft.com/office/drawing/2014/main" id="{FFF95BDB-085A-4621-AA25-7EEE1D87FDED}"/>
                </a:ext>
              </a:extLst>
            </p:cNvPr>
            <p:cNvSpPr txBox="1"/>
            <p:nvPr/>
          </p:nvSpPr>
          <p:spPr>
            <a:xfrm>
              <a:off x="910640" y="3014284"/>
              <a:ext cx="1527408" cy="692821"/>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080F8C95-46D9-43B5-A8DF-A673DC00217D}"/>
                </a:ext>
              </a:extLst>
            </p:cNvPr>
            <p:cNvSpPr txBox="1"/>
            <p:nvPr/>
          </p:nvSpPr>
          <p:spPr>
            <a:xfrm>
              <a:off x="910640" y="3531961"/>
              <a:ext cx="1527408" cy="1154702"/>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13" name="Group 12">
            <a:extLst>
              <a:ext uri="{FF2B5EF4-FFF2-40B4-BE49-F238E27FC236}">
                <a16:creationId xmlns:a16="http://schemas.microsoft.com/office/drawing/2014/main" id="{33F42D1B-92C9-4DAD-9054-99DBF13985A0}"/>
              </a:ext>
            </a:extLst>
          </p:cNvPr>
          <p:cNvGrpSpPr/>
          <p:nvPr/>
        </p:nvGrpSpPr>
        <p:grpSpPr>
          <a:xfrm>
            <a:off x="7600951" y="5195921"/>
            <a:ext cx="3096303" cy="668639"/>
            <a:chOff x="910640" y="3014284"/>
            <a:chExt cx="1527408" cy="1672379"/>
          </a:xfrm>
        </p:grpSpPr>
        <p:sp>
          <p:nvSpPr>
            <p:cNvPr id="14" name="TextBox 13">
              <a:extLst>
                <a:ext uri="{FF2B5EF4-FFF2-40B4-BE49-F238E27FC236}">
                  <a16:creationId xmlns:a16="http://schemas.microsoft.com/office/drawing/2014/main" id="{A7787CA2-AAB1-4407-AD81-BDE2F9A9D533}"/>
                </a:ext>
              </a:extLst>
            </p:cNvPr>
            <p:cNvSpPr txBox="1"/>
            <p:nvPr/>
          </p:nvSpPr>
          <p:spPr>
            <a:xfrm>
              <a:off x="910640" y="3014284"/>
              <a:ext cx="1527408" cy="692821"/>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ED70C30B-6268-43C3-ADD6-B82480FA5BC9}"/>
                </a:ext>
              </a:extLst>
            </p:cNvPr>
            <p:cNvSpPr txBox="1"/>
            <p:nvPr/>
          </p:nvSpPr>
          <p:spPr>
            <a:xfrm>
              <a:off x="910640" y="3531961"/>
              <a:ext cx="1527408" cy="1154702"/>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sp>
        <p:nvSpPr>
          <p:cNvPr id="16" name="Freeform 63">
            <a:extLst>
              <a:ext uri="{FF2B5EF4-FFF2-40B4-BE49-F238E27FC236}">
                <a16:creationId xmlns:a16="http://schemas.microsoft.com/office/drawing/2014/main" id="{35E193B3-D592-4309-BF23-0A8CDF4FB88C}"/>
              </a:ext>
            </a:extLst>
          </p:cNvPr>
          <p:cNvSpPr/>
          <p:nvPr/>
        </p:nvSpPr>
        <p:spPr>
          <a:xfrm flipV="1">
            <a:off x="5086350" y="5225202"/>
            <a:ext cx="1125389" cy="397372"/>
          </a:xfrm>
          <a:custGeom>
            <a:avLst/>
            <a:gdLst>
              <a:gd name="connsiteX0" fmla="*/ 0 w 660400"/>
              <a:gd name="connsiteY0" fmla="*/ 330200 h 330200"/>
              <a:gd name="connsiteX1" fmla="*/ 313266 w 660400"/>
              <a:gd name="connsiteY1" fmla="*/ 8466 h 330200"/>
              <a:gd name="connsiteX2" fmla="*/ 660400 w 660400"/>
              <a:gd name="connsiteY2" fmla="*/ 0 h 330200"/>
            </a:gdLst>
            <a:ahLst/>
            <a:cxnLst>
              <a:cxn ang="0">
                <a:pos x="connsiteX0" y="connsiteY0"/>
              </a:cxn>
              <a:cxn ang="0">
                <a:pos x="connsiteX1" y="connsiteY1"/>
              </a:cxn>
              <a:cxn ang="0">
                <a:pos x="connsiteX2" y="connsiteY2"/>
              </a:cxn>
            </a:cxnLst>
            <a:rect l="l" t="t" r="r" b="b"/>
            <a:pathLst>
              <a:path w="660400" h="330200">
                <a:moveTo>
                  <a:pt x="0" y="330200"/>
                </a:moveTo>
                <a:lnTo>
                  <a:pt x="313266" y="8466"/>
                </a:lnTo>
                <a:lnTo>
                  <a:pt x="660400" y="0"/>
                </a:lnTo>
              </a:path>
            </a:pathLst>
          </a:custGeom>
          <a:ln w="15875">
            <a:solidFill>
              <a:schemeClr val="accent3"/>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0">
              <a:cs typeface="B Nazanin" panose="00000400000000000000" pitchFamily="2" charset="-78"/>
            </a:endParaRPr>
          </a:p>
        </p:txBody>
      </p:sp>
      <p:sp>
        <p:nvSpPr>
          <p:cNvPr id="20" name="Freeform: Shape 19">
            <a:extLst>
              <a:ext uri="{FF2B5EF4-FFF2-40B4-BE49-F238E27FC236}">
                <a16:creationId xmlns:a16="http://schemas.microsoft.com/office/drawing/2014/main" id="{2C5A08D6-9EF2-4237-B1EC-24A7188AB9AA}"/>
              </a:ext>
            </a:extLst>
          </p:cNvPr>
          <p:cNvSpPr/>
          <p:nvPr/>
        </p:nvSpPr>
        <p:spPr>
          <a:xfrm>
            <a:off x="6912525" y="3824030"/>
            <a:ext cx="276225" cy="400050"/>
          </a:xfrm>
          <a:custGeom>
            <a:avLst/>
            <a:gdLst>
              <a:gd name="connsiteX0" fmla="*/ 137834 w 276225"/>
              <a:gd name="connsiteY0" fmla="*/ 156 h 400050"/>
              <a:gd name="connsiteX1" fmla="*/ 214987 w 276225"/>
              <a:gd name="connsiteY1" fmla="*/ 156 h 400050"/>
              <a:gd name="connsiteX2" fmla="*/ 232132 w 276225"/>
              <a:gd name="connsiteY2" fmla="*/ 7776 h 400050"/>
              <a:gd name="connsiteX3" fmla="*/ 275947 w 276225"/>
              <a:gd name="connsiteY3" fmla="*/ 139221 h 400050"/>
              <a:gd name="connsiteX4" fmla="*/ 223559 w 276225"/>
              <a:gd name="connsiteY4" fmla="*/ 235423 h 400050"/>
              <a:gd name="connsiteX5" fmla="*/ 190222 w 276225"/>
              <a:gd name="connsiteY5" fmla="*/ 253521 h 400050"/>
              <a:gd name="connsiteX6" fmla="*/ 153074 w 276225"/>
              <a:gd name="connsiteY6" fmla="*/ 321148 h 400050"/>
              <a:gd name="connsiteX7" fmla="*/ 189269 w 276225"/>
              <a:gd name="connsiteY7" fmla="*/ 373536 h 400050"/>
              <a:gd name="connsiteX8" fmla="*/ 225464 w 276225"/>
              <a:gd name="connsiteY8" fmla="*/ 387823 h 400050"/>
              <a:gd name="connsiteX9" fmla="*/ 231179 w 276225"/>
              <a:gd name="connsiteY9" fmla="*/ 395443 h 400050"/>
              <a:gd name="connsiteX10" fmla="*/ 222607 w 276225"/>
              <a:gd name="connsiteY10" fmla="*/ 400206 h 400050"/>
              <a:gd name="connsiteX11" fmla="*/ 54014 w 276225"/>
              <a:gd name="connsiteY11" fmla="*/ 400206 h 400050"/>
              <a:gd name="connsiteX12" fmla="*/ 45442 w 276225"/>
              <a:gd name="connsiteY12" fmla="*/ 396396 h 400050"/>
              <a:gd name="connsiteX13" fmla="*/ 53062 w 276225"/>
              <a:gd name="connsiteY13" fmla="*/ 387823 h 400050"/>
              <a:gd name="connsiteX14" fmla="*/ 91162 w 276225"/>
              <a:gd name="connsiteY14" fmla="*/ 372583 h 400050"/>
              <a:gd name="connsiteX15" fmla="*/ 124499 w 276225"/>
              <a:gd name="connsiteY15" fmla="*/ 322101 h 400050"/>
              <a:gd name="connsiteX16" fmla="*/ 91162 w 276225"/>
              <a:gd name="connsiteY16" fmla="*/ 255426 h 400050"/>
              <a:gd name="connsiteX17" fmla="*/ 55919 w 276225"/>
              <a:gd name="connsiteY17" fmla="*/ 237328 h 400050"/>
              <a:gd name="connsiteX18" fmla="*/ 4484 w 276225"/>
              <a:gd name="connsiteY18" fmla="*/ 117313 h 400050"/>
              <a:gd name="connsiteX19" fmla="*/ 40679 w 276225"/>
              <a:gd name="connsiteY19" fmla="*/ 12538 h 400050"/>
              <a:gd name="connsiteX20" fmla="*/ 59729 w 276225"/>
              <a:gd name="connsiteY20" fmla="*/ 156 h 400050"/>
              <a:gd name="connsiteX21" fmla="*/ 137834 w 276225"/>
              <a:gd name="connsiteY21" fmla="*/ 156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6225" h="400050">
                <a:moveTo>
                  <a:pt x="137834" y="156"/>
                </a:moveTo>
                <a:cubicBezTo>
                  <a:pt x="165457" y="156"/>
                  <a:pt x="187364" y="156"/>
                  <a:pt x="214987" y="156"/>
                </a:cubicBezTo>
                <a:cubicBezTo>
                  <a:pt x="221654" y="156"/>
                  <a:pt x="228322" y="-1749"/>
                  <a:pt x="232132" y="7776"/>
                </a:cubicBezTo>
                <a:cubicBezTo>
                  <a:pt x="250229" y="48733"/>
                  <a:pt x="272137" y="93501"/>
                  <a:pt x="275947" y="139221"/>
                </a:cubicBezTo>
                <a:cubicBezTo>
                  <a:pt x="279757" y="183988"/>
                  <a:pt x="261659" y="212563"/>
                  <a:pt x="223559" y="235423"/>
                </a:cubicBezTo>
                <a:cubicBezTo>
                  <a:pt x="212129" y="242091"/>
                  <a:pt x="202604" y="247806"/>
                  <a:pt x="190222" y="253521"/>
                </a:cubicBezTo>
                <a:cubicBezTo>
                  <a:pt x="154979" y="270666"/>
                  <a:pt x="153074" y="291621"/>
                  <a:pt x="153074" y="321148"/>
                </a:cubicBezTo>
                <a:cubicBezTo>
                  <a:pt x="152122" y="349723"/>
                  <a:pt x="163552" y="364963"/>
                  <a:pt x="189269" y="373536"/>
                </a:cubicBezTo>
                <a:cubicBezTo>
                  <a:pt x="200699" y="377346"/>
                  <a:pt x="214034" y="384013"/>
                  <a:pt x="225464" y="387823"/>
                </a:cubicBezTo>
                <a:cubicBezTo>
                  <a:pt x="229274" y="388776"/>
                  <a:pt x="232132" y="391633"/>
                  <a:pt x="231179" y="395443"/>
                </a:cubicBezTo>
                <a:cubicBezTo>
                  <a:pt x="230227" y="399253"/>
                  <a:pt x="226417" y="400206"/>
                  <a:pt x="222607" y="400206"/>
                </a:cubicBezTo>
                <a:cubicBezTo>
                  <a:pt x="168314" y="400206"/>
                  <a:pt x="109259" y="400206"/>
                  <a:pt x="54014" y="400206"/>
                </a:cubicBezTo>
                <a:cubicBezTo>
                  <a:pt x="50204" y="400206"/>
                  <a:pt x="46394" y="400206"/>
                  <a:pt x="45442" y="396396"/>
                </a:cubicBezTo>
                <a:cubicBezTo>
                  <a:pt x="44489" y="391633"/>
                  <a:pt x="49252" y="388776"/>
                  <a:pt x="53062" y="387823"/>
                </a:cubicBezTo>
                <a:cubicBezTo>
                  <a:pt x="64492" y="383061"/>
                  <a:pt x="78779" y="376393"/>
                  <a:pt x="91162" y="372583"/>
                </a:cubicBezTo>
                <a:cubicBezTo>
                  <a:pt x="115927" y="364011"/>
                  <a:pt x="125452" y="348771"/>
                  <a:pt x="124499" y="322101"/>
                </a:cubicBezTo>
                <a:cubicBezTo>
                  <a:pt x="124499" y="295431"/>
                  <a:pt x="129262" y="270666"/>
                  <a:pt x="91162" y="255426"/>
                </a:cubicBezTo>
                <a:cubicBezTo>
                  <a:pt x="78779" y="249711"/>
                  <a:pt x="68302" y="244948"/>
                  <a:pt x="55919" y="237328"/>
                </a:cubicBezTo>
                <a:cubicBezTo>
                  <a:pt x="7342" y="207801"/>
                  <a:pt x="-8851" y="172558"/>
                  <a:pt x="4484" y="117313"/>
                </a:cubicBezTo>
                <a:cubicBezTo>
                  <a:pt x="13057" y="83023"/>
                  <a:pt x="26392" y="44923"/>
                  <a:pt x="40679" y="12538"/>
                </a:cubicBezTo>
                <a:cubicBezTo>
                  <a:pt x="44489" y="3013"/>
                  <a:pt x="49252" y="156"/>
                  <a:pt x="59729" y="156"/>
                </a:cubicBezTo>
                <a:cubicBezTo>
                  <a:pt x="85447" y="1108"/>
                  <a:pt x="110212" y="156"/>
                  <a:pt x="137834" y="156"/>
                </a:cubicBezTo>
                <a:close/>
              </a:path>
            </a:pathLst>
          </a:custGeom>
          <a:solidFill>
            <a:schemeClr val="accent2">
              <a:lumMod val="75000"/>
            </a:schemeClr>
          </a:solidFill>
          <a:ln w="9525" cap="flat">
            <a:noFill/>
            <a:prstDash val="solid"/>
            <a:miter/>
          </a:ln>
        </p:spPr>
        <p:txBody>
          <a:bodyPr rtlCol="0" anchor="ctr"/>
          <a:lstStyle/>
          <a:p>
            <a:pPr algn="r" rtl="1"/>
            <a:endParaRPr lang="en-US">
              <a:cs typeface="B Nazanin" panose="00000400000000000000" pitchFamily="2" charset="-78"/>
            </a:endParaRPr>
          </a:p>
        </p:txBody>
      </p:sp>
      <p:grpSp>
        <p:nvGrpSpPr>
          <p:cNvPr id="21" name="Group 20">
            <a:extLst>
              <a:ext uri="{FF2B5EF4-FFF2-40B4-BE49-F238E27FC236}">
                <a16:creationId xmlns:a16="http://schemas.microsoft.com/office/drawing/2014/main" id="{714F163A-4EB5-4C13-98D3-40B79340648A}"/>
              </a:ext>
            </a:extLst>
          </p:cNvPr>
          <p:cNvGrpSpPr/>
          <p:nvPr/>
        </p:nvGrpSpPr>
        <p:grpSpPr>
          <a:xfrm>
            <a:off x="6780600" y="5500009"/>
            <a:ext cx="540074" cy="299230"/>
            <a:chOff x="3293429" y="2401985"/>
            <a:chExt cx="704850" cy="390525"/>
          </a:xfrm>
          <a:solidFill>
            <a:schemeClr val="accent3">
              <a:lumMod val="75000"/>
            </a:schemeClr>
          </a:solidFill>
        </p:grpSpPr>
        <p:sp>
          <p:nvSpPr>
            <p:cNvPr id="22" name="Freeform: Shape 21">
              <a:extLst>
                <a:ext uri="{FF2B5EF4-FFF2-40B4-BE49-F238E27FC236}">
                  <a16:creationId xmlns:a16="http://schemas.microsoft.com/office/drawing/2014/main" id="{274C0C85-BC75-481F-9669-FFE54CF47CBF}"/>
                </a:ext>
              </a:extLst>
            </p:cNvPr>
            <p:cNvSpPr/>
            <p:nvPr/>
          </p:nvSpPr>
          <p:spPr>
            <a:xfrm>
              <a:off x="3483843" y="2401985"/>
              <a:ext cx="419100" cy="314325"/>
            </a:xfrm>
            <a:custGeom>
              <a:avLst/>
              <a:gdLst>
                <a:gd name="connsiteX0" fmla="*/ 392516 w 419100"/>
                <a:gd name="connsiteY0" fmla="*/ 78105 h 314325"/>
                <a:gd name="connsiteX1" fmla="*/ 323936 w 419100"/>
                <a:gd name="connsiteY1" fmla="*/ 51435 h 314325"/>
                <a:gd name="connsiteX2" fmla="*/ 316316 w 419100"/>
                <a:gd name="connsiteY2" fmla="*/ 48577 h 314325"/>
                <a:gd name="connsiteX3" fmla="*/ 311553 w 419100"/>
                <a:gd name="connsiteY3" fmla="*/ 0 h 314325"/>
                <a:gd name="connsiteX4" fmla="*/ 9611 w 419100"/>
                <a:gd name="connsiteY4" fmla="*/ 0 h 314325"/>
                <a:gd name="connsiteX5" fmla="*/ 1038 w 419100"/>
                <a:gd name="connsiteY5" fmla="*/ 21908 h 314325"/>
                <a:gd name="connsiteX6" fmla="*/ 1991 w 419100"/>
                <a:gd name="connsiteY6" fmla="*/ 134302 h 314325"/>
                <a:gd name="connsiteX7" fmla="*/ 61046 w 419100"/>
                <a:gd name="connsiteY7" fmla="*/ 306705 h 314325"/>
                <a:gd name="connsiteX8" fmla="*/ 67713 w 419100"/>
                <a:gd name="connsiteY8" fmla="*/ 315278 h 314325"/>
                <a:gd name="connsiteX9" fmla="*/ 238211 w 419100"/>
                <a:gd name="connsiteY9" fmla="*/ 316230 h 314325"/>
                <a:gd name="connsiteX10" fmla="*/ 253451 w 419100"/>
                <a:gd name="connsiteY10" fmla="*/ 306705 h 314325"/>
                <a:gd name="connsiteX11" fmla="*/ 292503 w 419100"/>
                <a:gd name="connsiteY11" fmla="*/ 241935 h 314325"/>
                <a:gd name="connsiteX12" fmla="*/ 311553 w 419100"/>
                <a:gd name="connsiteY12" fmla="*/ 223838 h 314325"/>
                <a:gd name="connsiteX13" fmla="*/ 402041 w 419100"/>
                <a:gd name="connsiteY13" fmla="*/ 178118 h 314325"/>
                <a:gd name="connsiteX14" fmla="*/ 392516 w 419100"/>
                <a:gd name="connsiteY14" fmla="*/ 78105 h 314325"/>
                <a:gd name="connsiteX15" fmla="*/ 382038 w 419100"/>
                <a:gd name="connsiteY15" fmla="*/ 154305 h 314325"/>
                <a:gd name="connsiteX16" fmla="*/ 315363 w 419100"/>
                <a:gd name="connsiteY16" fmla="*/ 192405 h 314325"/>
                <a:gd name="connsiteX17" fmla="*/ 308696 w 419100"/>
                <a:gd name="connsiteY17" fmla="*/ 181927 h 314325"/>
                <a:gd name="connsiteX18" fmla="*/ 316316 w 419100"/>
                <a:gd name="connsiteY18" fmla="*/ 93345 h 314325"/>
                <a:gd name="connsiteX19" fmla="*/ 324888 w 419100"/>
                <a:gd name="connsiteY19" fmla="*/ 85725 h 314325"/>
                <a:gd name="connsiteX20" fmla="*/ 376323 w 419100"/>
                <a:gd name="connsiteY20" fmla="*/ 105727 h 314325"/>
                <a:gd name="connsiteX21" fmla="*/ 382038 w 419100"/>
                <a:gd name="connsiteY21" fmla="*/ 154305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9100" h="314325">
                  <a:moveTo>
                    <a:pt x="392516" y="78105"/>
                  </a:moveTo>
                  <a:cubicBezTo>
                    <a:pt x="377276" y="66675"/>
                    <a:pt x="353463" y="51435"/>
                    <a:pt x="323936" y="51435"/>
                  </a:cubicBezTo>
                  <a:cubicBezTo>
                    <a:pt x="321078" y="51435"/>
                    <a:pt x="317268" y="53340"/>
                    <a:pt x="316316" y="48577"/>
                  </a:cubicBezTo>
                  <a:cubicBezTo>
                    <a:pt x="311553" y="42863"/>
                    <a:pt x="318221" y="5715"/>
                    <a:pt x="311553" y="0"/>
                  </a:cubicBezTo>
                  <a:cubicBezTo>
                    <a:pt x="214398" y="0"/>
                    <a:pt x="106766" y="0"/>
                    <a:pt x="9611" y="0"/>
                  </a:cubicBezTo>
                  <a:cubicBezTo>
                    <a:pt x="86" y="0"/>
                    <a:pt x="86" y="19050"/>
                    <a:pt x="1038" y="21908"/>
                  </a:cubicBezTo>
                  <a:cubicBezTo>
                    <a:pt x="-867" y="37148"/>
                    <a:pt x="86" y="103823"/>
                    <a:pt x="1991" y="134302"/>
                  </a:cubicBezTo>
                  <a:cubicBezTo>
                    <a:pt x="8658" y="211455"/>
                    <a:pt x="31518" y="236220"/>
                    <a:pt x="61046" y="306705"/>
                  </a:cubicBezTo>
                  <a:cubicBezTo>
                    <a:pt x="61998" y="310515"/>
                    <a:pt x="63903" y="313373"/>
                    <a:pt x="67713" y="315278"/>
                  </a:cubicBezTo>
                  <a:cubicBezTo>
                    <a:pt x="124863" y="319088"/>
                    <a:pt x="181061" y="316230"/>
                    <a:pt x="238211" y="316230"/>
                  </a:cubicBezTo>
                  <a:cubicBezTo>
                    <a:pt x="244878" y="316230"/>
                    <a:pt x="251546" y="314325"/>
                    <a:pt x="253451" y="306705"/>
                  </a:cubicBezTo>
                  <a:cubicBezTo>
                    <a:pt x="275359" y="269557"/>
                    <a:pt x="280121" y="264795"/>
                    <a:pt x="292503" y="241935"/>
                  </a:cubicBezTo>
                  <a:cubicBezTo>
                    <a:pt x="297266" y="232410"/>
                    <a:pt x="302028" y="224790"/>
                    <a:pt x="311553" y="223838"/>
                  </a:cubicBezTo>
                  <a:cubicBezTo>
                    <a:pt x="347748" y="220980"/>
                    <a:pt x="378228" y="205740"/>
                    <a:pt x="402041" y="178118"/>
                  </a:cubicBezTo>
                  <a:cubicBezTo>
                    <a:pt x="430616" y="148590"/>
                    <a:pt x="424901" y="103823"/>
                    <a:pt x="392516" y="78105"/>
                  </a:cubicBezTo>
                  <a:close/>
                  <a:moveTo>
                    <a:pt x="382038" y="154305"/>
                  </a:moveTo>
                  <a:cubicBezTo>
                    <a:pt x="366798" y="178118"/>
                    <a:pt x="342034" y="187643"/>
                    <a:pt x="315363" y="192405"/>
                  </a:cubicBezTo>
                  <a:cubicBezTo>
                    <a:pt x="303934" y="194310"/>
                    <a:pt x="308696" y="186690"/>
                    <a:pt x="308696" y="181927"/>
                  </a:cubicBezTo>
                  <a:cubicBezTo>
                    <a:pt x="312506" y="152400"/>
                    <a:pt x="316316" y="122873"/>
                    <a:pt x="316316" y="93345"/>
                  </a:cubicBezTo>
                  <a:cubicBezTo>
                    <a:pt x="316316" y="86677"/>
                    <a:pt x="318221" y="84773"/>
                    <a:pt x="324888" y="85725"/>
                  </a:cubicBezTo>
                  <a:cubicBezTo>
                    <a:pt x="343938" y="87630"/>
                    <a:pt x="361084" y="92393"/>
                    <a:pt x="376323" y="105727"/>
                  </a:cubicBezTo>
                  <a:cubicBezTo>
                    <a:pt x="390611" y="118110"/>
                    <a:pt x="392516" y="138113"/>
                    <a:pt x="382038" y="154305"/>
                  </a:cubicBezTo>
                  <a:close/>
                </a:path>
              </a:pathLst>
            </a:custGeom>
            <a:grpFill/>
            <a:ln w="9525" cap="flat">
              <a:noFill/>
              <a:prstDash val="solid"/>
              <a:miter/>
            </a:ln>
          </p:spPr>
          <p:txBody>
            <a:bodyPr rtlCol="0" anchor="ctr"/>
            <a:lstStyle/>
            <a:p>
              <a:pPr algn="r" rtl="1"/>
              <a:endParaRPr lang="en-US" dirty="0">
                <a:cs typeface="B Nazanin" panose="00000400000000000000" pitchFamily="2" charset="-78"/>
              </a:endParaRPr>
            </a:p>
          </p:txBody>
        </p:sp>
        <p:sp>
          <p:nvSpPr>
            <p:cNvPr id="23" name="Freeform: Shape 22">
              <a:extLst>
                <a:ext uri="{FF2B5EF4-FFF2-40B4-BE49-F238E27FC236}">
                  <a16:creationId xmlns:a16="http://schemas.microsoft.com/office/drawing/2014/main" id="{97B88E92-ABF7-4EC5-9937-DBDBAC400C72}"/>
                </a:ext>
              </a:extLst>
            </p:cNvPr>
            <p:cNvSpPr/>
            <p:nvPr/>
          </p:nvSpPr>
          <p:spPr>
            <a:xfrm>
              <a:off x="3293429" y="2725835"/>
              <a:ext cx="704850" cy="66675"/>
            </a:xfrm>
            <a:custGeom>
              <a:avLst/>
              <a:gdLst>
                <a:gd name="connsiteX0" fmla="*/ 0 w 704850"/>
                <a:gd name="connsiteY0" fmla="*/ 0 h 66675"/>
                <a:gd name="connsiteX1" fmla="*/ 352425 w 704850"/>
                <a:gd name="connsiteY1" fmla="*/ 73342 h 66675"/>
                <a:gd name="connsiteX2" fmla="*/ 704850 w 704850"/>
                <a:gd name="connsiteY2" fmla="*/ 0 h 66675"/>
                <a:gd name="connsiteX3" fmla="*/ 0 w 704850"/>
                <a:gd name="connsiteY3" fmla="*/ 0 h 66675"/>
              </a:gdLst>
              <a:ahLst/>
              <a:cxnLst>
                <a:cxn ang="0">
                  <a:pos x="connsiteX0" y="connsiteY0"/>
                </a:cxn>
                <a:cxn ang="0">
                  <a:pos x="connsiteX1" y="connsiteY1"/>
                </a:cxn>
                <a:cxn ang="0">
                  <a:pos x="connsiteX2" y="connsiteY2"/>
                </a:cxn>
                <a:cxn ang="0">
                  <a:pos x="connsiteX3" y="connsiteY3"/>
                </a:cxn>
              </a:cxnLst>
              <a:rect l="l" t="t" r="r" b="b"/>
              <a:pathLst>
                <a:path w="704850" h="66675">
                  <a:moveTo>
                    <a:pt x="0" y="0"/>
                  </a:moveTo>
                  <a:cubicBezTo>
                    <a:pt x="107633" y="46672"/>
                    <a:pt x="226695" y="73342"/>
                    <a:pt x="352425" y="73342"/>
                  </a:cubicBezTo>
                  <a:cubicBezTo>
                    <a:pt x="478155" y="73342"/>
                    <a:pt x="597218" y="47625"/>
                    <a:pt x="704850" y="0"/>
                  </a:cubicBezTo>
                  <a:lnTo>
                    <a:pt x="0" y="0"/>
                  </a:lnTo>
                  <a:close/>
                </a:path>
              </a:pathLst>
            </a:custGeom>
            <a:grpFill/>
            <a:ln w="9525" cap="flat">
              <a:noFill/>
              <a:prstDash val="solid"/>
              <a:miter/>
            </a:ln>
          </p:spPr>
          <p:txBody>
            <a:bodyPr rtlCol="0" anchor="ctr"/>
            <a:lstStyle/>
            <a:p>
              <a:pPr algn="r" rtl="1"/>
              <a:endParaRPr lang="en-US">
                <a:cs typeface="B Nazanin" panose="00000400000000000000" pitchFamily="2" charset="-78"/>
              </a:endParaRPr>
            </a:p>
          </p:txBody>
        </p:sp>
      </p:grpSp>
      <p:sp>
        <p:nvSpPr>
          <p:cNvPr id="24" name="Freeform: Shape 23">
            <a:extLst>
              <a:ext uri="{FF2B5EF4-FFF2-40B4-BE49-F238E27FC236}">
                <a16:creationId xmlns:a16="http://schemas.microsoft.com/office/drawing/2014/main" id="{9B66AC3E-FEAF-4BC8-92A0-88C6511A9B31}"/>
              </a:ext>
            </a:extLst>
          </p:cNvPr>
          <p:cNvSpPr/>
          <p:nvPr/>
        </p:nvSpPr>
        <p:spPr>
          <a:xfrm>
            <a:off x="7200378" y="5608441"/>
            <a:ext cx="21910" cy="21910"/>
          </a:xfrm>
          <a:custGeom>
            <a:avLst/>
            <a:gdLst>
              <a:gd name="connsiteX0" fmla="*/ 0 w 0"/>
              <a:gd name="connsiteY0" fmla="*/ 953 h 0"/>
              <a:gd name="connsiteX1" fmla="*/ 5715 w 0"/>
              <a:gd name="connsiteY1" fmla="*/ 0 h 0"/>
              <a:gd name="connsiteX2" fmla="*/ 4763 w 0"/>
              <a:gd name="connsiteY2" fmla="*/ 3810 h 0"/>
              <a:gd name="connsiteX3" fmla="*/ 0 w 0"/>
              <a:gd name="connsiteY3" fmla="*/ 953 h 0"/>
              <a:gd name="connsiteX4" fmla="*/ 0 w 0"/>
              <a:gd name="connsiteY4" fmla="*/ 953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0" y="953"/>
                </a:moveTo>
                <a:cubicBezTo>
                  <a:pt x="1905" y="953"/>
                  <a:pt x="3810" y="0"/>
                  <a:pt x="5715" y="0"/>
                </a:cubicBezTo>
                <a:cubicBezTo>
                  <a:pt x="5715" y="953"/>
                  <a:pt x="5715" y="2858"/>
                  <a:pt x="4763" y="3810"/>
                </a:cubicBezTo>
                <a:cubicBezTo>
                  <a:pt x="3810" y="2858"/>
                  <a:pt x="2857" y="953"/>
                  <a:pt x="0" y="953"/>
                </a:cubicBezTo>
                <a:cubicBezTo>
                  <a:pt x="952" y="0"/>
                  <a:pt x="0" y="953"/>
                  <a:pt x="0" y="953"/>
                </a:cubicBezTo>
                <a:close/>
              </a:path>
            </a:pathLst>
          </a:custGeom>
          <a:solidFill>
            <a:srgbClr val="F2EADB"/>
          </a:solidFill>
          <a:ln w="9525" cap="flat">
            <a:noFill/>
            <a:prstDash val="solid"/>
            <a:miter/>
          </a:ln>
        </p:spPr>
        <p:txBody>
          <a:bodyPr rtlCol="0" anchor="ctr"/>
          <a:lstStyle/>
          <a:p>
            <a:pPr algn="r" rtl="1"/>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157B2FE6-7C2E-4A22-B679-4C8863AEAC30}"/>
              </a:ext>
            </a:extLst>
          </p:cNvPr>
          <p:cNvSpPr/>
          <p:nvPr/>
        </p:nvSpPr>
        <p:spPr>
          <a:xfrm>
            <a:off x="6912525" y="2128788"/>
            <a:ext cx="301654" cy="484094"/>
          </a:xfrm>
          <a:custGeom>
            <a:avLst/>
            <a:gdLst>
              <a:gd name="connsiteX0" fmla="*/ 75583 w 301654"/>
              <a:gd name="connsiteY0" fmla="*/ 483559 h 484094"/>
              <a:gd name="connsiteX1" fmla="*/ 75826 w 301654"/>
              <a:gd name="connsiteY1" fmla="*/ 483559 h 484094"/>
              <a:gd name="connsiteX2" fmla="*/ 76007 w 301654"/>
              <a:gd name="connsiteY2" fmla="*/ 483636 h 484094"/>
              <a:gd name="connsiteX3" fmla="*/ 75478 w 301654"/>
              <a:gd name="connsiteY3" fmla="*/ 483540 h 484094"/>
              <a:gd name="connsiteX4" fmla="*/ 75583 w 301654"/>
              <a:gd name="connsiteY4" fmla="*/ 483559 h 484094"/>
              <a:gd name="connsiteX5" fmla="*/ 73754 w 301654"/>
              <a:gd name="connsiteY5" fmla="*/ 483558 h 484094"/>
              <a:gd name="connsiteX6" fmla="*/ 74905 w 301654"/>
              <a:gd name="connsiteY6" fmla="*/ 483541 h 484094"/>
              <a:gd name="connsiteX7" fmla="*/ 96604 w 301654"/>
              <a:gd name="connsiteY7" fmla="*/ 265076 h 484094"/>
              <a:gd name="connsiteX8" fmla="*/ 82962 w 301654"/>
              <a:gd name="connsiteY8" fmla="*/ 278718 h 484094"/>
              <a:gd name="connsiteX9" fmla="*/ 96604 w 301654"/>
              <a:gd name="connsiteY9" fmla="*/ 292360 h 484094"/>
              <a:gd name="connsiteX10" fmla="*/ 110246 w 301654"/>
              <a:gd name="connsiteY10" fmla="*/ 278718 h 484094"/>
              <a:gd name="connsiteX11" fmla="*/ 96604 w 301654"/>
              <a:gd name="connsiteY11" fmla="*/ 265076 h 484094"/>
              <a:gd name="connsiteX12" fmla="*/ 71628 w 301654"/>
              <a:gd name="connsiteY12" fmla="*/ 242199 h 484094"/>
              <a:gd name="connsiteX13" fmla="*/ 61974 w 301654"/>
              <a:gd name="connsiteY13" fmla="*/ 251853 h 484094"/>
              <a:gd name="connsiteX14" fmla="*/ 71628 w 301654"/>
              <a:gd name="connsiteY14" fmla="*/ 261508 h 484094"/>
              <a:gd name="connsiteX15" fmla="*/ 81283 w 301654"/>
              <a:gd name="connsiteY15" fmla="*/ 251853 h 484094"/>
              <a:gd name="connsiteX16" fmla="*/ 71628 w 301654"/>
              <a:gd name="connsiteY16" fmla="*/ 242199 h 484094"/>
              <a:gd name="connsiteX17" fmla="*/ 132204 w 301654"/>
              <a:gd name="connsiteY17" fmla="*/ 84371 h 484094"/>
              <a:gd name="connsiteX18" fmla="*/ 40986 w 301654"/>
              <a:gd name="connsiteY18" fmla="*/ 101791 h 484094"/>
              <a:gd name="connsiteX19" fmla="*/ 19159 w 301654"/>
              <a:gd name="connsiteY19" fmla="*/ 138100 h 484094"/>
              <a:gd name="connsiteX20" fmla="*/ 48752 w 301654"/>
              <a:gd name="connsiteY20" fmla="*/ 432768 h 484094"/>
              <a:gd name="connsiteX21" fmla="*/ 77059 w 301654"/>
              <a:gd name="connsiteY21" fmla="*/ 467372 h 484094"/>
              <a:gd name="connsiteX22" fmla="*/ 84119 w 301654"/>
              <a:gd name="connsiteY22" fmla="*/ 469058 h 484094"/>
              <a:gd name="connsiteX23" fmla="*/ 83685 w 301654"/>
              <a:gd name="connsiteY23" fmla="*/ 469059 h 484094"/>
              <a:gd name="connsiteX24" fmla="*/ 82654 w 301654"/>
              <a:gd name="connsiteY24" fmla="*/ 469077 h 484094"/>
              <a:gd name="connsiteX25" fmla="*/ 84198 w 301654"/>
              <a:gd name="connsiteY25" fmla="*/ 469077 h 484094"/>
              <a:gd name="connsiteX26" fmla="*/ 84523 w 301654"/>
              <a:gd name="connsiteY26" fmla="*/ 469155 h 484094"/>
              <a:gd name="connsiteX27" fmla="*/ 84431 w 301654"/>
              <a:gd name="connsiteY27" fmla="*/ 469077 h 484094"/>
              <a:gd name="connsiteX28" fmla="*/ 84198 w 301654"/>
              <a:gd name="connsiteY28" fmla="*/ 469077 h 484094"/>
              <a:gd name="connsiteX29" fmla="*/ 84119 w 301654"/>
              <a:gd name="connsiteY29" fmla="*/ 469058 h 484094"/>
              <a:gd name="connsiteX30" fmla="*/ 88019 w 301654"/>
              <a:gd name="connsiteY30" fmla="*/ 469048 h 484094"/>
              <a:gd name="connsiteX31" fmla="*/ 193148 w 301654"/>
              <a:gd name="connsiteY31" fmla="*/ 469077 h 484094"/>
              <a:gd name="connsiteX32" fmla="*/ 230296 w 301654"/>
              <a:gd name="connsiteY32" fmla="*/ 431089 h 484094"/>
              <a:gd name="connsiteX33" fmla="*/ 259259 w 301654"/>
              <a:gd name="connsiteY33" fmla="*/ 125717 h 484094"/>
              <a:gd name="connsiteX34" fmla="*/ 241210 w 301654"/>
              <a:gd name="connsiteY34" fmla="*/ 103470 h 484094"/>
              <a:gd name="connsiteX35" fmla="*/ 214713 w 301654"/>
              <a:gd name="connsiteY35" fmla="*/ 95370 h 484094"/>
              <a:gd name="connsiteX36" fmla="*/ 211803 w 301654"/>
              <a:gd name="connsiteY36" fmla="*/ 106740 h 484094"/>
              <a:gd name="connsiteX37" fmla="*/ 185906 w 301654"/>
              <a:gd name="connsiteY37" fmla="*/ 208167 h 484094"/>
              <a:gd name="connsiteX38" fmla="*/ 185754 w 301654"/>
              <a:gd name="connsiteY38" fmla="*/ 208759 h 484094"/>
              <a:gd name="connsiteX39" fmla="*/ 198556 w 301654"/>
              <a:gd name="connsiteY39" fmla="*/ 210965 h 484094"/>
              <a:gd name="connsiteX40" fmla="*/ 222531 w 301654"/>
              <a:gd name="connsiteY40" fmla="*/ 216804 h 484094"/>
              <a:gd name="connsiteX41" fmla="*/ 237222 w 301654"/>
              <a:gd name="connsiteY41" fmla="*/ 231285 h 484094"/>
              <a:gd name="connsiteX42" fmla="*/ 213716 w 301654"/>
              <a:gd name="connsiteY42" fmla="*/ 430460 h 484094"/>
              <a:gd name="connsiteX43" fmla="*/ 183493 w 301654"/>
              <a:gd name="connsiteY43" fmla="*/ 455225 h 484094"/>
              <a:gd name="connsiteX44" fmla="*/ 97843 w 301654"/>
              <a:gd name="connsiteY44" fmla="*/ 455225 h 484094"/>
              <a:gd name="connsiteX45" fmla="*/ 94925 w 301654"/>
              <a:gd name="connsiteY45" fmla="*/ 455225 h 484094"/>
              <a:gd name="connsiteX46" fmla="*/ 95010 w 301654"/>
              <a:gd name="connsiteY46" fmla="*/ 455247 h 484094"/>
              <a:gd name="connsiteX47" fmla="*/ 94895 w 301654"/>
              <a:gd name="connsiteY47" fmla="*/ 455225 h 484094"/>
              <a:gd name="connsiteX48" fmla="*/ 88917 w 301654"/>
              <a:gd name="connsiteY48" fmla="*/ 454071 h 484094"/>
              <a:gd name="connsiteX49" fmla="*/ 65752 w 301654"/>
              <a:gd name="connsiteY49" fmla="*/ 431509 h 484094"/>
              <a:gd name="connsiteX50" fmla="*/ 41406 w 301654"/>
              <a:gd name="connsiteY50" fmla="*/ 239261 h 484094"/>
              <a:gd name="connsiteX51" fmla="*/ 59245 w 301654"/>
              <a:gd name="connsiteY51" fmla="*/ 215754 h 484094"/>
              <a:gd name="connsiteX52" fmla="*/ 154228 w 301654"/>
              <a:gd name="connsiteY52" fmla="*/ 204906 h 484094"/>
              <a:gd name="connsiteX53" fmla="*/ 172247 w 301654"/>
              <a:gd name="connsiteY53" fmla="*/ 206693 h 484094"/>
              <a:gd name="connsiteX54" fmla="*/ 201522 w 301654"/>
              <a:gd name="connsiteY54" fmla="*/ 92257 h 484094"/>
              <a:gd name="connsiteX55" fmla="*/ 183923 w 301654"/>
              <a:gd name="connsiteY55" fmla="*/ 88451 h 484094"/>
              <a:gd name="connsiteX56" fmla="*/ 132204 w 301654"/>
              <a:gd name="connsiteY56" fmla="*/ 84371 h 484094"/>
              <a:gd name="connsiteX57" fmla="*/ 238061 w 301654"/>
              <a:gd name="connsiteY57" fmla="*/ 0 h 484094"/>
              <a:gd name="connsiteX58" fmla="*/ 301654 w 301654"/>
              <a:gd name="connsiteY58" fmla="*/ 0 h 484094"/>
              <a:gd name="connsiteX59" fmla="*/ 301024 w 301654"/>
              <a:gd name="connsiteY59" fmla="*/ 13852 h 484094"/>
              <a:gd name="connsiteX60" fmla="*/ 248555 w 301654"/>
              <a:gd name="connsiteY60" fmla="*/ 13852 h 484094"/>
              <a:gd name="connsiteX61" fmla="*/ 231345 w 301654"/>
              <a:gd name="connsiteY61" fmla="*/ 30852 h 484094"/>
              <a:gd name="connsiteX62" fmla="*/ 221222 w 301654"/>
              <a:gd name="connsiteY62" fmla="*/ 69962 h 484094"/>
              <a:gd name="connsiteX63" fmla="*/ 219741 w 301654"/>
              <a:gd name="connsiteY63" fmla="*/ 75739 h 484094"/>
              <a:gd name="connsiteX64" fmla="*/ 223284 w 301654"/>
              <a:gd name="connsiteY64" fmla="*/ 76460 h 484094"/>
              <a:gd name="connsiteX65" fmla="*/ 257370 w 301654"/>
              <a:gd name="connsiteY65" fmla="*/ 86260 h 484094"/>
              <a:gd name="connsiteX66" fmla="*/ 278148 w 301654"/>
              <a:gd name="connsiteY66" fmla="*/ 110396 h 484094"/>
              <a:gd name="connsiteX67" fmla="*/ 244777 w 301654"/>
              <a:gd name="connsiteY67" fmla="*/ 442213 h 484094"/>
              <a:gd name="connsiteX68" fmla="*/ 201752 w 301654"/>
              <a:gd name="connsiteY68" fmla="*/ 483559 h 484094"/>
              <a:gd name="connsiteX69" fmla="*/ 79918 w 301654"/>
              <a:gd name="connsiteY69" fmla="*/ 483529 h 484094"/>
              <a:gd name="connsiteX70" fmla="*/ 75478 w 301654"/>
              <a:gd name="connsiteY70" fmla="*/ 483540 h 484094"/>
              <a:gd name="connsiteX71" fmla="*/ 71976 w 301654"/>
              <a:gd name="connsiteY71" fmla="*/ 482899 h 484094"/>
              <a:gd name="connsiteX72" fmla="*/ 34480 w 301654"/>
              <a:gd name="connsiteY72" fmla="*/ 444102 h 484094"/>
              <a:gd name="connsiteX73" fmla="*/ 60 w 301654"/>
              <a:gd name="connsiteY73" fmla="*/ 123828 h 484094"/>
              <a:gd name="connsiteX74" fmla="*/ 25245 w 301654"/>
              <a:gd name="connsiteY74" fmla="*/ 84371 h 484094"/>
              <a:gd name="connsiteX75" fmla="*/ 190967 w 301654"/>
              <a:gd name="connsiteY75" fmla="*/ 69880 h 484094"/>
              <a:gd name="connsiteX76" fmla="*/ 206440 w 301654"/>
              <a:gd name="connsiteY76" fmla="*/ 73030 h 484094"/>
              <a:gd name="connsiteX77" fmla="*/ 221901 w 301654"/>
              <a:gd name="connsiteY77" fmla="*/ 12593 h 484094"/>
              <a:gd name="connsiteX78" fmla="*/ 238061 w 301654"/>
              <a:gd name="connsiteY78" fmla="*/ 0 h 48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01654" h="484094">
                <a:moveTo>
                  <a:pt x="75583" y="483559"/>
                </a:moveTo>
                <a:lnTo>
                  <a:pt x="75826" y="483559"/>
                </a:lnTo>
                <a:cubicBezTo>
                  <a:pt x="85821" y="483559"/>
                  <a:pt x="83332" y="484710"/>
                  <a:pt x="76007" y="483636"/>
                </a:cubicBezTo>
                <a:close/>
                <a:moveTo>
                  <a:pt x="75478" y="483540"/>
                </a:moveTo>
                <a:lnTo>
                  <a:pt x="75583" y="483559"/>
                </a:lnTo>
                <a:lnTo>
                  <a:pt x="73754" y="483558"/>
                </a:lnTo>
                <a:cubicBezTo>
                  <a:pt x="71002" y="483556"/>
                  <a:pt x="71690" y="483550"/>
                  <a:pt x="74905" y="483541"/>
                </a:cubicBezTo>
                <a:close/>
                <a:moveTo>
                  <a:pt x="96604" y="265076"/>
                </a:moveTo>
                <a:cubicBezTo>
                  <a:pt x="89069" y="265076"/>
                  <a:pt x="82962" y="271184"/>
                  <a:pt x="82962" y="278718"/>
                </a:cubicBezTo>
                <a:cubicBezTo>
                  <a:pt x="82962" y="286252"/>
                  <a:pt x="89069" y="292360"/>
                  <a:pt x="96604" y="292360"/>
                </a:cubicBezTo>
                <a:cubicBezTo>
                  <a:pt x="104138" y="292360"/>
                  <a:pt x="110246" y="286252"/>
                  <a:pt x="110246" y="278718"/>
                </a:cubicBezTo>
                <a:cubicBezTo>
                  <a:pt x="110246" y="271184"/>
                  <a:pt x="104138" y="265076"/>
                  <a:pt x="96604" y="265076"/>
                </a:cubicBezTo>
                <a:close/>
                <a:moveTo>
                  <a:pt x="71628" y="242199"/>
                </a:moveTo>
                <a:cubicBezTo>
                  <a:pt x="66296" y="242199"/>
                  <a:pt x="61974" y="246522"/>
                  <a:pt x="61974" y="251853"/>
                </a:cubicBezTo>
                <a:cubicBezTo>
                  <a:pt x="61974" y="257185"/>
                  <a:pt x="66296" y="261508"/>
                  <a:pt x="71628" y="261508"/>
                </a:cubicBezTo>
                <a:cubicBezTo>
                  <a:pt x="76960" y="261508"/>
                  <a:pt x="81283" y="257185"/>
                  <a:pt x="81283" y="251853"/>
                </a:cubicBezTo>
                <a:cubicBezTo>
                  <a:pt x="81283" y="246522"/>
                  <a:pt x="76960" y="242199"/>
                  <a:pt x="71628" y="242199"/>
                </a:cubicBezTo>
                <a:close/>
                <a:moveTo>
                  <a:pt x="132204" y="84371"/>
                </a:moveTo>
                <a:cubicBezTo>
                  <a:pt x="99332" y="84896"/>
                  <a:pt x="69425" y="91507"/>
                  <a:pt x="40986" y="101791"/>
                </a:cubicBezTo>
                <a:cubicBezTo>
                  <a:pt x="16850" y="110606"/>
                  <a:pt x="19159" y="138100"/>
                  <a:pt x="19159" y="138100"/>
                </a:cubicBezTo>
                <a:cubicBezTo>
                  <a:pt x="19159" y="138100"/>
                  <a:pt x="43715" y="388904"/>
                  <a:pt x="48752" y="432768"/>
                </a:cubicBezTo>
                <a:cubicBezTo>
                  <a:pt x="51270" y="454700"/>
                  <a:pt x="65909" y="463778"/>
                  <a:pt x="77059" y="467372"/>
                </a:cubicBezTo>
                <a:lnTo>
                  <a:pt x="84119" y="469058"/>
                </a:lnTo>
                <a:lnTo>
                  <a:pt x="83685" y="469059"/>
                </a:lnTo>
                <a:cubicBezTo>
                  <a:pt x="80902" y="469068"/>
                  <a:pt x="80297" y="469075"/>
                  <a:pt x="82654" y="469077"/>
                </a:cubicBezTo>
                <a:lnTo>
                  <a:pt x="84198" y="469077"/>
                </a:lnTo>
                <a:lnTo>
                  <a:pt x="84523" y="469155"/>
                </a:lnTo>
                <a:cubicBezTo>
                  <a:pt x="90845" y="470140"/>
                  <a:pt x="93010" y="469077"/>
                  <a:pt x="84431" y="469077"/>
                </a:cubicBezTo>
                <a:lnTo>
                  <a:pt x="84198" y="469077"/>
                </a:lnTo>
                <a:lnTo>
                  <a:pt x="84119" y="469058"/>
                </a:lnTo>
                <a:lnTo>
                  <a:pt x="88019" y="469048"/>
                </a:lnTo>
                <a:cubicBezTo>
                  <a:pt x="109131" y="468998"/>
                  <a:pt x="173157" y="468920"/>
                  <a:pt x="193148" y="469077"/>
                </a:cubicBezTo>
                <a:cubicBezTo>
                  <a:pt x="219802" y="469287"/>
                  <a:pt x="227988" y="438855"/>
                  <a:pt x="230296" y="431089"/>
                </a:cubicBezTo>
                <a:cubicBezTo>
                  <a:pt x="232815" y="423324"/>
                  <a:pt x="259259" y="134112"/>
                  <a:pt x="259259" y="125717"/>
                </a:cubicBezTo>
                <a:cubicBezTo>
                  <a:pt x="259259" y="117322"/>
                  <a:pt x="255691" y="108507"/>
                  <a:pt x="241210" y="103470"/>
                </a:cubicBezTo>
                <a:lnTo>
                  <a:pt x="214713" y="95370"/>
                </a:lnTo>
                <a:lnTo>
                  <a:pt x="211803" y="106740"/>
                </a:lnTo>
                <a:cubicBezTo>
                  <a:pt x="203282" y="140056"/>
                  <a:pt x="193529" y="178276"/>
                  <a:pt x="185906" y="208167"/>
                </a:cubicBezTo>
                <a:lnTo>
                  <a:pt x="185754" y="208759"/>
                </a:lnTo>
                <a:lnTo>
                  <a:pt x="198556" y="210965"/>
                </a:lnTo>
                <a:cubicBezTo>
                  <a:pt x="206334" y="212583"/>
                  <a:pt x="214319" y="214522"/>
                  <a:pt x="222531" y="216804"/>
                </a:cubicBezTo>
                <a:cubicBezTo>
                  <a:pt x="234284" y="220162"/>
                  <a:pt x="237222" y="225829"/>
                  <a:pt x="237222" y="231285"/>
                </a:cubicBezTo>
                <a:cubicBezTo>
                  <a:pt x="237222" y="236742"/>
                  <a:pt x="215605" y="425423"/>
                  <a:pt x="213716" y="430460"/>
                </a:cubicBezTo>
                <a:cubicBezTo>
                  <a:pt x="211827" y="435497"/>
                  <a:pt x="205111" y="455225"/>
                  <a:pt x="183493" y="455225"/>
                </a:cubicBezTo>
                <a:cubicBezTo>
                  <a:pt x="167280" y="455225"/>
                  <a:pt x="115060" y="455225"/>
                  <a:pt x="97843" y="455225"/>
                </a:cubicBezTo>
                <a:lnTo>
                  <a:pt x="94925" y="455225"/>
                </a:lnTo>
                <a:cubicBezTo>
                  <a:pt x="101929" y="455225"/>
                  <a:pt x="100168" y="455904"/>
                  <a:pt x="95010" y="455247"/>
                </a:cubicBezTo>
                <a:lnTo>
                  <a:pt x="94895" y="455225"/>
                </a:lnTo>
                <a:lnTo>
                  <a:pt x="88917" y="454071"/>
                </a:lnTo>
                <a:cubicBezTo>
                  <a:pt x="79814" y="451710"/>
                  <a:pt x="67850" y="445781"/>
                  <a:pt x="65752" y="431509"/>
                </a:cubicBezTo>
                <a:cubicBezTo>
                  <a:pt x="61554" y="402966"/>
                  <a:pt x="41406" y="239261"/>
                  <a:pt x="41406" y="239261"/>
                </a:cubicBezTo>
                <a:cubicBezTo>
                  <a:pt x="41406" y="239261"/>
                  <a:pt x="39517" y="221211"/>
                  <a:pt x="59245" y="215754"/>
                </a:cubicBezTo>
                <a:cubicBezTo>
                  <a:pt x="88235" y="207359"/>
                  <a:pt x="119110" y="202735"/>
                  <a:pt x="154228" y="204906"/>
                </a:cubicBezTo>
                <a:lnTo>
                  <a:pt x="172247" y="206693"/>
                </a:lnTo>
                <a:lnTo>
                  <a:pt x="201522" y="92257"/>
                </a:lnTo>
                <a:lnTo>
                  <a:pt x="183923" y="88451"/>
                </a:lnTo>
                <a:cubicBezTo>
                  <a:pt x="165818" y="85368"/>
                  <a:pt x="148640" y="84109"/>
                  <a:pt x="132204" y="84371"/>
                </a:cubicBezTo>
                <a:close/>
                <a:moveTo>
                  <a:pt x="238061" y="0"/>
                </a:moveTo>
                <a:lnTo>
                  <a:pt x="301654" y="0"/>
                </a:lnTo>
                <a:lnTo>
                  <a:pt x="301024" y="13852"/>
                </a:lnTo>
                <a:cubicBezTo>
                  <a:pt x="301024" y="13852"/>
                  <a:pt x="260938" y="13852"/>
                  <a:pt x="248555" y="13852"/>
                </a:cubicBezTo>
                <a:cubicBezTo>
                  <a:pt x="233234" y="13852"/>
                  <a:pt x="234074" y="21408"/>
                  <a:pt x="231345" y="30852"/>
                </a:cubicBezTo>
                <a:cubicBezTo>
                  <a:pt x="230768" y="32846"/>
                  <a:pt x="226820" y="48141"/>
                  <a:pt x="221222" y="69962"/>
                </a:cubicBezTo>
                <a:lnTo>
                  <a:pt x="219741" y="75739"/>
                </a:lnTo>
                <a:lnTo>
                  <a:pt x="223284" y="76460"/>
                </a:lnTo>
                <a:cubicBezTo>
                  <a:pt x="234343" y="79177"/>
                  <a:pt x="245696" y="82430"/>
                  <a:pt x="257370" y="86260"/>
                </a:cubicBezTo>
                <a:cubicBezTo>
                  <a:pt x="274160" y="91717"/>
                  <a:pt x="278148" y="101371"/>
                  <a:pt x="278148" y="110396"/>
                </a:cubicBezTo>
                <a:cubicBezTo>
                  <a:pt x="278148" y="119421"/>
                  <a:pt x="247506" y="433818"/>
                  <a:pt x="244777" y="442213"/>
                </a:cubicBezTo>
                <a:cubicBezTo>
                  <a:pt x="242049" y="450608"/>
                  <a:pt x="232605" y="483559"/>
                  <a:pt x="201752" y="483559"/>
                </a:cubicBezTo>
                <a:cubicBezTo>
                  <a:pt x="178613" y="483402"/>
                  <a:pt x="104356" y="483480"/>
                  <a:pt x="79918" y="483529"/>
                </a:cubicBezTo>
                <a:lnTo>
                  <a:pt x="75478" y="483540"/>
                </a:lnTo>
                <a:lnTo>
                  <a:pt x="71976" y="482899"/>
                </a:lnTo>
                <a:cubicBezTo>
                  <a:pt x="58888" y="480035"/>
                  <a:pt x="37785" y="470901"/>
                  <a:pt x="34480" y="444102"/>
                </a:cubicBezTo>
                <a:cubicBezTo>
                  <a:pt x="28603" y="396460"/>
                  <a:pt x="60" y="123828"/>
                  <a:pt x="60" y="123828"/>
                </a:cubicBezTo>
                <a:cubicBezTo>
                  <a:pt x="60" y="123828"/>
                  <a:pt x="-2459" y="93816"/>
                  <a:pt x="25245" y="84371"/>
                </a:cubicBezTo>
                <a:cubicBezTo>
                  <a:pt x="74671" y="67529"/>
                  <a:pt x="127994" y="59776"/>
                  <a:pt x="190967" y="69880"/>
                </a:cubicBezTo>
                <a:lnTo>
                  <a:pt x="206440" y="73030"/>
                </a:lnTo>
                <a:lnTo>
                  <a:pt x="221901" y="12593"/>
                </a:lnTo>
                <a:cubicBezTo>
                  <a:pt x="223790" y="5247"/>
                  <a:pt x="230506" y="0"/>
                  <a:pt x="238061" y="0"/>
                </a:cubicBezTo>
                <a:close/>
              </a:path>
            </a:pathLst>
          </a:custGeom>
          <a:solidFill>
            <a:schemeClr val="accent1">
              <a:lumMod val="75000"/>
            </a:schemeClr>
          </a:solidFill>
          <a:ln w="9525" cap="flat">
            <a:noFill/>
            <a:prstDash val="solid"/>
            <a:miter/>
          </a:ln>
        </p:spPr>
        <p:txBody>
          <a:bodyPr wrap="square" rtlCol="0" anchor="ctr">
            <a:noAutofit/>
          </a:bodyPr>
          <a:lstStyle/>
          <a:p>
            <a:pPr algn="r" rtl="1"/>
            <a:endParaRPr lang="en-US">
              <a:cs typeface="B Nazanin" panose="00000400000000000000" pitchFamily="2" charset="-78"/>
            </a:endParaRPr>
          </a:p>
        </p:txBody>
      </p:sp>
      <p:sp>
        <p:nvSpPr>
          <p:cNvPr id="32" name="&quot;Not Allowed&quot; Symbol 31">
            <a:extLst>
              <a:ext uri="{FF2B5EF4-FFF2-40B4-BE49-F238E27FC236}">
                <a16:creationId xmlns:a16="http://schemas.microsoft.com/office/drawing/2014/main" id="{B03C1D73-27F9-4E3C-BF04-5BBC6DF5BBB1}"/>
              </a:ext>
            </a:extLst>
          </p:cNvPr>
          <p:cNvSpPr/>
          <p:nvPr/>
        </p:nvSpPr>
        <p:spPr>
          <a:xfrm>
            <a:off x="6664355" y="1978340"/>
            <a:ext cx="772564" cy="772564"/>
          </a:xfrm>
          <a:prstGeom prst="noSmoking">
            <a:avLst>
              <a:gd name="adj" fmla="val 580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400000000000000" pitchFamily="2" charset="-78"/>
            </a:endParaRPr>
          </a:p>
        </p:txBody>
      </p:sp>
      <p:sp>
        <p:nvSpPr>
          <p:cNvPr id="34" name="&quot;Not Allowed&quot; Symbol 33">
            <a:extLst>
              <a:ext uri="{FF2B5EF4-FFF2-40B4-BE49-F238E27FC236}">
                <a16:creationId xmlns:a16="http://schemas.microsoft.com/office/drawing/2014/main" id="{1C6D4575-97A7-4560-BA01-DA8CF9D838A4}"/>
              </a:ext>
            </a:extLst>
          </p:cNvPr>
          <p:cNvSpPr/>
          <p:nvPr/>
        </p:nvSpPr>
        <p:spPr>
          <a:xfrm>
            <a:off x="6664355" y="3579128"/>
            <a:ext cx="772564" cy="772564"/>
          </a:xfrm>
          <a:prstGeom prst="noSmoking">
            <a:avLst>
              <a:gd name="adj" fmla="val 580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400000000000000" pitchFamily="2" charset="-78"/>
            </a:endParaRPr>
          </a:p>
        </p:txBody>
      </p:sp>
      <p:sp>
        <p:nvSpPr>
          <p:cNvPr id="35" name="&quot;Not Allowed&quot; Symbol 34">
            <a:extLst>
              <a:ext uri="{FF2B5EF4-FFF2-40B4-BE49-F238E27FC236}">
                <a16:creationId xmlns:a16="http://schemas.microsoft.com/office/drawing/2014/main" id="{6F989454-5DDC-42A1-A068-961869EF447C}"/>
              </a:ext>
            </a:extLst>
          </p:cNvPr>
          <p:cNvSpPr/>
          <p:nvPr/>
        </p:nvSpPr>
        <p:spPr>
          <a:xfrm>
            <a:off x="6677070" y="5233114"/>
            <a:ext cx="772564" cy="772564"/>
          </a:xfrm>
          <a:prstGeom prst="noSmoking">
            <a:avLst>
              <a:gd name="adj" fmla="val 58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400000000000000" pitchFamily="2" charset="-78"/>
            </a:endParaRPr>
          </a:p>
        </p:txBody>
      </p:sp>
    </p:spTree>
    <p:extLst>
      <p:ext uri="{BB962C8B-B14F-4D97-AF65-F5344CB8AC3E}">
        <p14:creationId xmlns:p14="http://schemas.microsoft.com/office/powerpoint/2010/main" val="15742388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6481419-A307-4216-BEC3-CF125EC039D4}"/>
              </a:ext>
            </a:extLst>
          </p:cNvPr>
          <p:cNvSpPr/>
          <p:nvPr/>
        </p:nvSpPr>
        <p:spPr>
          <a:xfrm>
            <a:off x="4453756" y="296956"/>
            <a:ext cx="7200901" cy="6264087"/>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2" name="Group 1">
            <a:extLst>
              <a:ext uri="{FF2B5EF4-FFF2-40B4-BE49-F238E27FC236}">
                <a16:creationId xmlns:a16="http://schemas.microsoft.com/office/drawing/2014/main" id="{18836FAD-7894-432D-804F-50CBC391E6AB}"/>
              </a:ext>
            </a:extLst>
          </p:cNvPr>
          <p:cNvGrpSpPr/>
          <p:nvPr/>
        </p:nvGrpSpPr>
        <p:grpSpPr>
          <a:xfrm>
            <a:off x="6509852" y="714552"/>
            <a:ext cx="4946526" cy="969496"/>
            <a:chOff x="6509852" y="714552"/>
            <a:chExt cx="4946526" cy="969496"/>
          </a:xfrm>
        </p:grpSpPr>
        <p:sp>
          <p:nvSpPr>
            <p:cNvPr id="3" name="TextBox 2">
              <a:extLst>
                <a:ext uri="{FF2B5EF4-FFF2-40B4-BE49-F238E27FC236}">
                  <a16:creationId xmlns:a16="http://schemas.microsoft.com/office/drawing/2014/main" id="{993B75C5-9BDB-4B5F-AB3F-CB12A702F1F8}"/>
                </a:ext>
              </a:extLst>
            </p:cNvPr>
            <p:cNvSpPr txBox="1"/>
            <p:nvPr/>
          </p:nvSpPr>
          <p:spPr>
            <a:xfrm>
              <a:off x="6509852" y="1222383"/>
              <a:ext cx="4946526"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امیدوارم و معتقدم که این الگو در وقت شما صرفه جویی کند.</a:t>
              </a:r>
              <a:endParaRPr lang="en-US" altLang="ko-KR" sz="1200"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8591A18A-7559-4485-BC2C-6ACBBA9F87DF}"/>
                </a:ext>
              </a:extLst>
            </p:cNvPr>
            <p:cNvSpPr txBox="1"/>
            <p:nvPr/>
          </p:nvSpPr>
          <p:spPr>
            <a:xfrm>
              <a:off x="6509852" y="714552"/>
              <a:ext cx="4946526"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anose="00000400000000000000" pitchFamily="2" charset="-78"/>
                </a:rPr>
                <a:t>فهرست</a:t>
              </a:r>
              <a:endParaRPr lang="ko-KR" altLang="en-US" sz="2700" b="1" dirty="0">
                <a:solidFill>
                  <a:schemeClr val="bg1"/>
                </a:solidFill>
                <a:cs typeface="B Nazanin" panose="00000400000000000000" pitchFamily="2" charset="-78"/>
              </a:endParaRPr>
            </a:p>
          </p:txBody>
        </p:sp>
      </p:grpSp>
      <p:sp>
        <p:nvSpPr>
          <p:cNvPr id="6" name="TextBox 5">
            <a:extLst>
              <a:ext uri="{FF2B5EF4-FFF2-40B4-BE49-F238E27FC236}">
                <a16:creationId xmlns:a16="http://schemas.microsoft.com/office/drawing/2014/main" id="{95E3BD7D-EEC6-41FC-867D-95F2B71346B3}"/>
              </a:ext>
            </a:extLst>
          </p:cNvPr>
          <p:cNvSpPr txBox="1"/>
          <p:nvPr/>
        </p:nvSpPr>
        <p:spPr>
          <a:xfrm>
            <a:off x="4978303" y="625364"/>
            <a:ext cx="1531549" cy="1200329"/>
          </a:xfrm>
          <a:prstGeom prst="rect">
            <a:avLst/>
          </a:prstGeom>
          <a:noFill/>
        </p:spPr>
        <p:txBody>
          <a:bodyPr wrap="square" rtlCol="0" anchor="ctr">
            <a:spAutoFit/>
          </a:bodyPr>
          <a:lstStyle>
            <a:defPPr>
              <a:defRPr lang="en-US"/>
            </a:defPPr>
            <a:lvl1pPr>
              <a:defRPr sz="7200">
                <a:solidFill>
                  <a:schemeClr val="bg1"/>
                </a:solidFill>
                <a:effectLst>
                  <a:outerShdw blurRad="12700" dist="88900" dir="3000000" algn="tl" rotWithShape="0">
                    <a:schemeClr val="accent2">
                      <a:alpha val="40000"/>
                    </a:schemeClr>
                  </a:outerShdw>
                </a:effectLst>
              </a:defRPr>
            </a:lvl1pPr>
          </a:lstStyle>
          <a:p>
            <a:pPr algn="ctr" rtl="1"/>
            <a:r>
              <a:rPr lang="en-US" altLang="ko-KR" dirty="0">
                <a:effectLst/>
                <a:cs typeface="B Nazanin" panose="00000400000000000000" pitchFamily="2" charset="-78"/>
              </a:rPr>
              <a:t>01</a:t>
            </a:r>
            <a:endParaRPr lang="ko-KR" altLang="en-US" dirty="0">
              <a:effectLst/>
              <a:cs typeface="B Nazanin" panose="00000400000000000000" pitchFamily="2" charset="-78"/>
            </a:endParaRPr>
          </a:p>
        </p:txBody>
      </p:sp>
      <p:grpSp>
        <p:nvGrpSpPr>
          <p:cNvPr id="20" name="Group 19">
            <a:extLst>
              <a:ext uri="{FF2B5EF4-FFF2-40B4-BE49-F238E27FC236}">
                <a16:creationId xmlns:a16="http://schemas.microsoft.com/office/drawing/2014/main" id="{4CB92DD1-63CE-412A-9879-E39F52414976}"/>
              </a:ext>
            </a:extLst>
          </p:cNvPr>
          <p:cNvGrpSpPr/>
          <p:nvPr/>
        </p:nvGrpSpPr>
        <p:grpSpPr>
          <a:xfrm>
            <a:off x="6509852" y="2218019"/>
            <a:ext cx="4946526" cy="962960"/>
            <a:chOff x="6509852" y="2211483"/>
            <a:chExt cx="4946526" cy="962960"/>
          </a:xfrm>
        </p:grpSpPr>
        <p:sp>
          <p:nvSpPr>
            <p:cNvPr id="7" name="TextBox 6">
              <a:extLst>
                <a:ext uri="{FF2B5EF4-FFF2-40B4-BE49-F238E27FC236}">
                  <a16:creationId xmlns:a16="http://schemas.microsoft.com/office/drawing/2014/main" id="{38A41E9E-1812-4ACE-A417-73C9AF47F355}"/>
                </a:ext>
              </a:extLst>
            </p:cNvPr>
            <p:cNvSpPr txBox="1"/>
            <p:nvPr/>
          </p:nvSpPr>
          <p:spPr>
            <a:xfrm>
              <a:off x="6509852" y="2712778"/>
              <a:ext cx="4946526"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امیدوارم و معتقدم که این الگو در وقت شما صرفه جویی کند.</a:t>
              </a:r>
              <a:endParaRPr lang="en-US" altLang="ko-KR" sz="1200"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EC79CA3D-1245-4812-BE2C-A17717D31459}"/>
                </a:ext>
              </a:extLst>
            </p:cNvPr>
            <p:cNvSpPr txBox="1"/>
            <p:nvPr/>
          </p:nvSpPr>
          <p:spPr>
            <a:xfrm>
              <a:off x="6509852" y="2211483"/>
              <a:ext cx="4946526"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anose="00000400000000000000" pitchFamily="2" charset="-78"/>
                </a:rPr>
                <a:t>فهرست</a:t>
              </a:r>
              <a:endParaRPr lang="ko-KR" altLang="en-US" sz="2700" b="1" dirty="0">
                <a:solidFill>
                  <a:schemeClr val="bg1"/>
                </a:solidFill>
                <a:cs typeface="B Nazanin" panose="00000400000000000000" pitchFamily="2" charset="-78"/>
              </a:endParaRPr>
            </a:p>
          </p:txBody>
        </p:sp>
      </p:grpSp>
      <p:sp>
        <p:nvSpPr>
          <p:cNvPr id="10" name="TextBox 9">
            <a:extLst>
              <a:ext uri="{FF2B5EF4-FFF2-40B4-BE49-F238E27FC236}">
                <a16:creationId xmlns:a16="http://schemas.microsoft.com/office/drawing/2014/main" id="{F627DDE9-FE7C-4B7E-A047-E092B6A88859}"/>
              </a:ext>
            </a:extLst>
          </p:cNvPr>
          <p:cNvSpPr txBox="1"/>
          <p:nvPr/>
        </p:nvSpPr>
        <p:spPr>
          <a:xfrm>
            <a:off x="4978303" y="2122295"/>
            <a:ext cx="1531549" cy="1200329"/>
          </a:xfrm>
          <a:prstGeom prst="rect">
            <a:avLst/>
          </a:prstGeom>
          <a:noFill/>
        </p:spPr>
        <p:txBody>
          <a:bodyPr wrap="square" lIns="108000" rIns="108000" rtlCol="0">
            <a:spAutoFit/>
          </a:bodyPr>
          <a:lstStyle/>
          <a:p>
            <a:pPr algn="ctr" rtl="1"/>
            <a:r>
              <a:rPr lang="en-US" altLang="ko-KR" sz="7200" dirty="0">
                <a:solidFill>
                  <a:schemeClr val="bg1"/>
                </a:solidFill>
                <a:cs typeface="B Nazanin" panose="00000400000000000000" pitchFamily="2" charset="-78"/>
              </a:rPr>
              <a:t>02</a:t>
            </a:r>
            <a:endParaRPr lang="ko-KR" altLang="en-US" sz="7200" dirty="0">
              <a:solidFill>
                <a:schemeClr val="bg1"/>
              </a:solidFill>
              <a:cs typeface="B Nazanin" panose="00000400000000000000" pitchFamily="2" charset="-78"/>
            </a:endParaRPr>
          </a:p>
        </p:txBody>
      </p:sp>
      <p:grpSp>
        <p:nvGrpSpPr>
          <p:cNvPr id="21" name="Group 20">
            <a:extLst>
              <a:ext uri="{FF2B5EF4-FFF2-40B4-BE49-F238E27FC236}">
                <a16:creationId xmlns:a16="http://schemas.microsoft.com/office/drawing/2014/main" id="{760A8FFD-7C61-4B4C-9C24-072FD598989F}"/>
              </a:ext>
            </a:extLst>
          </p:cNvPr>
          <p:cNvGrpSpPr/>
          <p:nvPr/>
        </p:nvGrpSpPr>
        <p:grpSpPr>
          <a:xfrm>
            <a:off x="6509852" y="3714950"/>
            <a:ext cx="4946526" cy="956424"/>
            <a:chOff x="6509852" y="3708414"/>
            <a:chExt cx="4946526" cy="956424"/>
          </a:xfrm>
        </p:grpSpPr>
        <p:sp>
          <p:nvSpPr>
            <p:cNvPr id="11" name="TextBox 10">
              <a:extLst>
                <a:ext uri="{FF2B5EF4-FFF2-40B4-BE49-F238E27FC236}">
                  <a16:creationId xmlns:a16="http://schemas.microsoft.com/office/drawing/2014/main" id="{15E1B5E5-22C6-4CAE-BC59-0EB34CC7C043}"/>
                </a:ext>
              </a:extLst>
            </p:cNvPr>
            <p:cNvSpPr txBox="1"/>
            <p:nvPr/>
          </p:nvSpPr>
          <p:spPr>
            <a:xfrm>
              <a:off x="6509852" y="4203173"/>
              <a:ext cx="4946526"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امیدوارم و معتقدم که این الگو در وقت شما صرفه جویی کند.</a:t>
              </a:r>
              <a:endParaRPr lang="en-US" altLang="ko-KR" sz="1200"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5A5757E4-1723-4073-9FC5-1D351F20A151}"/>
                </a:ext>
              </a:extLst>
            </p:cNvPr>
            <p:cNvSpPr txBox="1"/>
            <p:nvPr/>
          </p:nvSpPr>
          <p:spPr>
            <a:xfrm>
              <a:off x="6509852" y="3708414"/>
              <a:ext cx="4946526"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anose="00000400000000000000" pitchFamily="2" charset="-78"/>
                </a:rPr>
                <a:t>فهرست</a:t>
              </a:r>
              <a:endParaRPr lang="ko-KR" altLang="en-US" sz="2700" b="1" dirty="0">
                <a:solidFill>
                  <a:schemeClr val="bg1"/>
                </a:solidFill>
                <a:cs typeface="B Nazanin" panose="00000400000000000000" pitchFamily="2" charset="-78"/>
              </a:endParaRPr>
            </a:p>
          </p:txBody>
        </p:sp>
      </p:grpSp>
      <p:sp>
        <p:nvSpPr>
          <p:cNvPr id="14" name="TextBox 13">
            <a:extLst>
              <a:ext uri="{FF2B5EF4-FFF2-40B4-BE49-F238E27FC236}">
                <a16:creationId xmlns:a16="http://schemas.microsoft.com/office/drawing/2014/main" id="{D7B9AF74-CA02-49F9-88D7-98D77F70D10F}"/>
              </a:ext>
            </a:extLst>
          </p:cNvPr>
          <p:cNvSpPr txBox="1"/>
          <p:nvPr/>
        </p:nvSpPr>
        <p:spPr>
          <a:xfrm>
            <a:off x="4978303" y="3619226"/>
            <a:ext cx="1531549" cy="1200329"/>
          </a:xfrm>
          <a:prstGeom prst="rect">
            <a:avLst/>
          </a:prstGeom>
          <a:noFill/>
        </p:spPr>
        <p:txBody>
          <a:bodyPr wrap="square" rtlCol="0" anchor="ctr">
            <a:spAutoFit/>
          </a:bodyPr>
          <a:lstStyle>
            <a:defPPr>
              <a:defRPr lang="en-US"/>
            </a:defPPr>
            <a:lvl1pPr>
              <a:defRPr sz="7200">
                <a:solidFill>
                  <a:schemeClr val="bg1"/>
                </a:solidFill>
                <a:effectLst>
                  <a:outerShdw blurRad="12700" dist="88900" dir="3000000" algn="tl" rotWithShape="0">
                    <a:schemeClr val="accent2">
                      <a:alpha val="40000"/>
                    </a:schemeClr>
                  </a:outerShdw>
                </a:effectLst>
              </a:defRPr>
            </a:lvl1pPr>
          </a:lstStyle>
          <a:p>
            <a:pPr algn="ctr" rtl="1"/>
            <a:r>
              <a:rPr lang="en-US" altLang="ko-KR" dirty="0">
                <a:effectLst/>
                <a:cs typeface="B Nazanin" panose="00000400000000000000" pitchFamily="2" charset="-78"/>
              </a:rPr>
              <a:t>03</a:t>
            </a:r>
            <a:endParaRPr lang="ko-KR" altLang="en-US" dirty="0">
              <a:effectLst/>
              <a:cs typeface="B Nazanin" panose="00000400000000000000" pitchFamily="2" charset="-78"/>
            </a:endParaRPr>
          </a:p>
        </p:txBody>
      </p:sp>
      <p:grpSp>
        <p:nvGrpSpPr>
          <p:cNvPr id="22" name="Group 21">
            <a:extLst>
              <a:ext uri="{FF2B5EF4-FFF2-40B4-BE49-F238E27FC236}">
                <a16:creationId xmlns:a16="http://schemas.microsoft.com/office/drawing/2014/main" id="{D4517CEC-7AC8-4EC4-A2F9-D33EC557D344}"/>
              </a:ext>
            </a:extLst>
          </p:cNvPr>
          <p:cNvGrpSpPr/>
          <p:nvPr/>
        </p:nvGrpSpPr>
        <p:grpSpPr>
          <a:xfrm>
            <a:off x="6509852" y="5205344"/>
            <a:ext cx="4946526" cy="949889"/>
            <a:chOff x="6509852" y="5205344"/>
            <a:chExt cx="4946526" cy="949889"/>
          </a:xfrm>
        </p:grpSpPr>
        <p:sp>
          <p:nvSpPr>
            <p:cNvPr id="15" name="TextBox 14">
              <a:extLst>
                <a:ext uri="{FF2B5EF4-FFF2-40B4-BE49-F238E27FC236}">
                  <a16:creationId xmlns:a16="http://schemas.microsoft.com/office/drawing/2014/main" id="{437A4661-D2A4-40E5-9248-83B3298A506A}"/>
                </a:ext>
              </a:extLst>
            </p:cNvPr>
            <p:cNvSpPr txBox="1"/>
            <p:nvPr/>
          </p:nvSpPr>
          <p:spPr>
            <a:xfrm>
              <a:off x="6509852" y="5693568"/>
              <a:ext cx="4946526"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امیدوارم و معتقدم که این الگو در وقت شما صرفه جویی کند.</a:t>
              </a:r>
              <a:endParaRPr lang="en-US" altLang="ko-KR" sz="1200"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493DF382-44DD-45C3-9704-34E8893BC3AC}"/>
                </a:ext>
              </a:extLst>
            </p:cNvPr>
            <p:cNvSpPr txBox="1"/>
            <p:nvPr/>
          </p:nvSpPr>
          <p:spPr>
            <a:xfrm>
              <a:off x="6509852" y="5205344"/>
              <a:ext cx="4946526" cy="507831"/>
            </a:xfrm>
            <a:prstGeom prst="rect">
              <a:avLst/>
            </a:prstGeom>
            <a:noFill/>
          </p:spPr>
          <p:txBody>
            <a:bodyPr wrap="square" lIns="108000" rIns="108000" rtlCol="0">
              <a:spAutoFit/>
            </a:bodyPr>
            <a:lstStyle/>
            <a:p>
              <a:pPr algn="r" rtl="1"/>
              <a:r>
                <a:rPr lang="fa-IR" altLang="ko-KR" sz="2700" b="1" dirty="0">
                  <a:solidFill>
                    <a:schemeClr val="bg1"/>
                  </a:solidFill>
                  <a:cs typeface="B Nazanin" panose="00000400000000000000" pitchFamily="2" charset="-78"/>
                </a:rPr>
                <a:t>فهرست</a:t>
              </a:r>
              <a:endParaRPr lang="ko-KR" altLang="en-US" sz="2700" b="1" dirty="0">
                <a:solidFill>
                  <a:schemeClr val="bg1"/>
                </a:solidFill>
                <a:cs typeface="B Nazanin" panose="00000400000000000000" pitchFamily="2" charset="-78"/>
              </a:endParaRPr>
            </a:p>
          </p:txBody>
        </p:sp>
      </p:grpSp>
      <p:sp>
        <p:nvSpPr>
          <p:cNvPr id="18" name="TextBox 17">
            <a:extLst>
              <a:ext uri="{FF2B5EF4-FFF2-40B4-BE49-F238E27FC236}">
                <a16:creationId xmlns:a16="http://schemas.microsoft.com/office/drawing/2014/main" id="{8611BD74-B8C0-4D62-99FC-2DBC909A434D}"/>
              </a:ext>
            </a:extLst>
          </p:cNvPr>
          <p:cNvSpPr txBox="1"/>
          <p:nvPr/>
        </p:nvSpPr>
        <p:spPr>
          <a:xfrm>
            <a:off x="4978303" y="5116156"/>
            <a:ext cx="1531549" cy="1200329"/>
          </a:xfrm>
          <a:prstGeom prst="rect">
            <a:avLst/>
          </a:prstGeom>
          <a:noFill/>
        </p:spPr>
        <p:txBody>
          <a:bodyPr wrap="square" rtlCol="0" anchor="ctr">
            <a:spAutoFit/>
          </a:bodyPr>
          <a:lstStyle>
            <a:defPPr>
              <a:defRPr lang="en-US"/>
            </a:defPPr>
            <a:lvl1pPr>
              <a:defRPr sz="7200">
                <a:solidFill>
                  <a:schemeClr val="bg1"/>
                </a:solidFill>
                <a:effectLst>
                  <a:outerShdw blurRad="12700" dist="88900" dir="3000000" algn="tl" rotWithShape="0">
                    <a:schemeClr val="accent2">
                      <a:alpha val="40000"/>
                    </a:schemeClr>
                  </a:outerShdw>
                </a:effectLst>
              </a:defRPr>
            </a:lvl1pPr>
          </a:lstStyle>
          <a:p>
            <a:pPr algn="ctr" rtl="1"/>
            <a:r>
              <a:rPr lang="en-US" altLang="ko-KR" dirty="0">
                <a:effectLst/>
                <a:cs typeface="B Nazanin" panose="00000400000000000000" pitchFamily="2" charset="-78"/>
              </a:rPr>
              <a:t>04</a:t>
            </a:r>
            <a:endParaRPr lang="ko-KR" altLang="en-US" dirty="0">
              <a:effectLst/>
              <a:cs typeface="B Nazanin" panose="00000400000000000000" pitchFamily="2" charset="-78"/>
            </a:endParaRPr>
          </a:p>
        </p:txBody>
      </p:sp>
      <p:sp>
        <p:nvSpPr>
          <p:cNvPr id="19" name="TextBox 18">
            <a:extLst>
              <a:ext uri="{FF2B5EF4-FFF2-40B4-BE49-F238E27FC236}">
                <a16:creationId xmlns:a16="http://schemas.microsoft.com/office/drawing/2014/main" id="{042C12F7-AE9B-40D2-A6C4-2F1B6BC860EE}"/>
              </a:ext>
            </a:extLst>
          </p:cNvPr>
          <p:cNvSpPr txBox="1"/>
          <p:nvPr/>
        </p:nvSpPr>
        <p:spPr>
          <a:xfrm>
            <a:off x="537343" y="5153547"/>
            <a:ext cx="3675185" cy="923330"/>
          </a:xfrm>
          <a:prstGeom prst="rect">
            <a:avLst/>
          </a:prstGeom>
          <a:noFill/>
        </p:spPr>
        <p:txBody>
          <a:bodyPr wrap="square" rtlCol="0" anchor="ctr">
            <a:spAutoFit/>
          </a:bodyPr>
          <a:lstStyle>
            <a:defPPr>
              <a:defRPr lang="en-US"/>
            </a:defPPr>
            <a:lvl1pPr>
              <a:defRPr sz="7200">
                <a:solidFill>
                  <a:schemeClr val="bg1"/>
                </a:solidFill>
                <a:effectLst>
                  <a:outerShdw blurRad="12700" dist="88900" dir="3000000" algn="tl" rotWithShape="0">
                    <a:schemeClr val="accent2">
                      <a:alpha val="40000"/>
                    </a:schemeClr>
                  </a:outerShdw>
                </a:effectLst>
              </a:defRPr>
            </a:lvl1pPr>
          </a:lstStyle>
          <a:p>
            <a:pPr algn="r" rtl="1"/>
            <a:r>
              <a:rPr lang="fa-IR" altLang="ko-KR" sz="5400" dirty="0">
                <a:effectLst/>
                <a:latin typeface="+mj-lt"/>
                <a:cs typeface="B Nazanin" panose="00000400000000000000" pitchFamily="2" charset="-78"/>
              </a:rPr>
              <a:t>سبک دستور کار</a:t>
            </a:r>
            <a:endParaRPr lang="ko-KR" altLang="en-US" sz="5400" dirty="0">
              <a:effectLst/>
              <a:latin typeface="+mj-lt"/>
              <a:cs typeface="B Nazanin" panose="00000400000000000000" pitchFamily="2" charset="-78"/>
            </a:endParaRPr>
          </a:p>
        </p:txBody>
      </p:sp>
    </p:spTree>
    <p:extLst>
      <p:ext uri="{BB962C8B-B14F-4D97-AF65-F5344CB8AC3E}">
        <p14:creationId xmlns:p14="http://schemas.microsoft.com/office/powerpoint/2010/main" val="62406251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9FDAD9FD-CB33-59BD-D7AB-EE4B294971D2}"/>
              </a:ext>
            </a:extLst>
          </p:cNvPr>
          <p:cNvPicPr>
            <a:picLocks noGrp="1" noChangeAspect="1"/>
          </p:cNvPicPr>
          <p:nvPr>
            <p:ph type="pic" idx="13"/>
          </p:nvPr>
        </p:nvPicPr>
        <p:blipFill>
          <a:blip r:embed="rId2">
            <a:extLst>
              <a:ext uri="{28A0092B-C50C-407E-A947-70E740481C1C}">
                <a14:useLocalDpi xmlns:a14="http://schemas.microsoft.com/office/drawing/2010/main" val="0"/>
              </a:ext>
            </a:extLst>
          </a:blip>
          <a:srcRect/>
          <a:stretch>
            <a:fillRect/>
          </a:stretch>
        </p:blipFill>
        <p:spPr>
          <a:xfrm>
            <a:off x="19354" y="0"/>
            <a:ext cx="6959600" cy="6858001"/>
          </a:xfrm>
        </p:spPr>
      </p:pic>
      <p:sp>
        <p:nvSpPr>
          <p:cNvPr id="5" name="Rectangle 4">
            <a:extLst>
              <a:ext uri="{FF2B5EF4-FFF2-40B4-BE49-F238E27FC236}">
                <a16:creationId xmlns:a16="http://schemas.microsoft.com/office/drawing/2014/main" id="{F1702A9E-CD16-4433-ACAB-611B97F1991E}"/>
              </a:ext>
            </a:extLst>
          </p:cNvPr>
          <p:cNvSpPr/>
          <p:nvPr/>
        </p:nvSpPr>
        <p:spPr>
          <a:xfrm>
            <a:off x="2345635" y="2325429"/>
            <a:ext cx="4614461" cy="4532571"/>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9" name="TextBox 28">
            <a:extLst>
              <a:ext uri="{FF2B5EF4-FFF2-40B4-BE49-F238E27FC236}">
                <a16:creationId xmlns:a16="http://schemas.microsoft.com/office/drawing/2014/main" id="{407CF943-98E3-4045-8987-526C8CD0530F}"/>
              </a:ext>
            </a:extLst>
          </p:cNvPr>
          <p:cNvSpPr txBox="1"/>
          <p:nvPr/>
        </p:nvSpPr>
        <p:spPr>
          <a:xfrm>
            <a:off x="2530455" y="3005061"/>
            <a:ext cx="4244821" cy="1077218"/>
          </a:xfrm>
          <a:prstGeom prst="rect">
            <a:avLst/>
          </a:prstGeom>
          <a:noFill/>
        </p:spPr>
        <p:txBody>
          <a:bodyPr wrap="square" rtlCol="0" anchor="ctr">
            <a:spAutoFit/>
          </a:bodyPr>
          <a:lstStyle/>
          <a:p>
            <a:pPr algn="ctr" rtl="1"/>
            <a:r>
              <a:rPr lang="fa-IR" altLang="ko-KR" sz="3200" b="1" dirty="0">
                <a:solidFill>
                  <a:schemeClr val="bg1"/>
                </a:solidFill>
                <a:cs typeface="B Nazanin" panose="00000400000000000000" pitchFamily="2" charset="-78"/>
              </a:rPr>
              <a:t>نمونه </a:t>
            </a:r>
            <a:r>
              <a:rPr lang="en-US" altLang="ko-KR" sz="3200" b="1" dirty="0">
                <a:solidFill>
                  <a:schemeClr val="bg1"/>
                </a:solidFill>
                <a:cs typeface="B Nazanin" panose="00000400000000000000" pitchFamily="2" charset="-78"/>
              </a:rPr>
              <a:t>PPT</a:t>
            </a:r>
          </a:p>
          <a:p>
            <a:pPr algn="ctr" rtl="1"/>
            <a:r>
              <a:rPr lang="fa-IR" altLang="ko-KR" sz="3200" b="1" dirty="0">
                <a:solidFill>
                  <a:schemeClr val="bg1"/>
                </a:solidFill>
                <a:cs typeface="B Nazanin" panose="00000400000000000000" pitchFamily="2" charset="-78"/>
              </a:rPr>
              <a:t>ارائه</a:t>
            </a:r>
            <a:endParaRPr lang="ko-KR" altLang="en-US" sz="3200" b="1" dirty="0">
              <a:solidFill>
                <a:schemeClr val="bg1"/>
              </a:solidFill>
              <a:cs typeface="B Nazanin" panose="00000400000000000000" pitchFamily="2" charset="-78"/>
            </a:endParaRPr>
          </a:p>
        </p:txBody>
      </p:sp>
      <p:sp>
        <p:nvSpPr>
          <p:cNvPr id="30" name="TextBox 29">
            <a:extLst>
              <a:ext uri="{FF2B5EF4-FFF2-40B4-BE49-F238E27FC236}">
                <a16:creationId xmlns:a16="http://schemas.microsoft.com/office/drawing/2014/main" id="{E8CD174B-154B-4880-8DAF-963905B4DF05}"/>
              </a:ext>
            </a:extLst>
          </p:cNvPr>
          <p:cNvSpPr txBox="1"/>
          <p:nvPr/>
        </p:nvSpPr>
        <p:spPr>
          <a:xfrm>
            <a:off x="2539805" y="4133056"/>
            <a:ext cx="4226121" cy="307777"/>
          </a:xfrm>
          <a:prstGeom prst="rect">
            <a:avLst/>
          </a:prstGeom>
          <a:noFill/>
        </p:spPr>
        <p:txBody>
          <a:bodyPr wrap="square" rtlCol="0" anchor="ctr">
            <a:spAutoFit/>
          </a:bodyPr>
          <a:lstStyle/>
          <a:p>
            <a:pPr algn="ctr" rtl="1"/>
            <a:r>
              <a:rPr lang="fa-IR" altLang="ko-KR" sz="1400" dirty="0">
                <a:solidFill>
                  <a:schemeClr val="bg1"/>
                </a:solidFill>
                <a:cs typeface="B Nazanin" panose="00000400000000000000" pitchFamily="2" charset="-78"/>
              </a:rPr>
              <a:t>لورم خودش دردناک است</a:t>
            </a:r>
            <a:endParaRPr lang="ko-KR" altLang="en-US" sz="1400" dirty="0">
              <a:solidFill>
                <a:schemeClr val="bg1"/>
              </a:solidFill>
              <a:cs typeface="B Nazanin" panose="00000400000000000000" pitchFamily="2" charset="-78"/>
            </a:endParaRPr>
          </a:p>
        </p:txBody>
      </p:sp>
      <p:sp>
        <p:nvSpPr>
          <p:cNvPr id="32" name="TextBox 31">
            <a:extLst>
              <a:ext uri="{FF2B5EF4-FFF2-40B4-BE49-F238E27FC236}">
                <a16:creationId xmlns:a16="http://schemas.microsoft.com/office/drawing/2014/main" id="{8E8B30C4-A0BA-4554-B777-DA8C6499B651}"/>
              </a:ext>
            </a:extLst>
          </p:cNvPr>
          <p:cNvSpPr txBox="1"/>
          <p:nvPr/>
        </p:nvSpPr>
        <p:spPr>
          <a:xfrm>
            <a:off x="3626865" y="6044653"/>
            <a:ext cx="2052000" cy="307777"/>
          </a:xfrm>
          <a:prstGeom prst="rect">
            <a:avLst/>
          </a:prstGeom>
          <a:solidFill>
            <a:schemeClr val="bg1"/>
          </a:solidFill>
        </p:spPr>
        <p:txBody>
          <a:bodyPr wrap="square" rtlCol="0">
            <a:spAutoFit/>
          </a:bodyPr>
          <a:lstStyle/>
          <a:p>
            <a:pPr algn="ctr" rtl="1"/>
            <a:r>
              <a:rPr lang="fa-IR" altLang="ko-KR" sz="1400" b="1" i="1" dirty="0">
                <a:solidFill>
                  <a:schemeClr val="accent6"/>
                </a:solidFill>
                <a:latin typeface="Arial" pitchFamily="34" charset="0"/>
                <a:cs typeface="B Nazanin" panose="00000400000000000000" pitchFamily="2" charset="-78"/>
              </a:rPr>
              <a:t>ارائه نمونه کارها</a:t>
            </a:r>
            <a:endParaRPr lang="ko-KR" altLang="en-US" sz="1400" b="1" i="1" dirty="0">
              <a:solidFill>
                <a:schemeClr val="accent6"/>
              </a:solidFill>
              <a:latin typeface="Arial" pitchFamily="34" charset="0"/>
              <a:cs typeface="B Nazanin" panose="00000400000000000000" pitchFamily="2" charset="-78"/>
            </a:endParaRPr>
          </a:p>
        </p:txBody>
      </p:sp>
      <p:sp>
        <p:nvSpPr>
          <p:cNvPr id="34" name="TextBox 33">
            <a:extLst>
              <a:ext uri="{FF2B5EF4-FFF2-40B4-BE49-F238E27FC236}">
                <a16:creationId xmlns:a16="http://schemas.microsoft.com/office/drawing/2014/main" id="{F3CB9F9A-38AA-4B9A-9A35-99D460066876}"/>
              </a:ext>
            </a:extLst>
          </p:cNvPr>
          <p:cNvSpPr txBox="1"/>
          <p:nvPr/>
        </p:nvSpPr>
        <p:spPr>
          <a:xfrm>
            <a:off x="7663012" y="585935"/>
            <a:ext cx="4026070" cy="1569660"/>
          </a:xfrm>
          <a:prstGeom prst="rect">
            <a:avLst/>
          </a:prstGeom>
          <a:noFill/>
        </p:spPr>
        <p:txBody>
          <a:bodyPr wrap="square" rtlCol="0" anchor="ctr">
            <a:spAutoFit/>
          </a:bodyPr>
          <a:lstStyle/>
          <a:p>
            <a:pPr algn="r" rtl="1"/>
            <a:r>
              <a:rPr lang="fa-IR" altLang="ko-KR" sz="4800" b="1" dirty="0">
                <a:solidFill>
                  <a:schemeClr val="tx1">
                    <a:lumMod val="85000"/>
                    <a:lumOff val="15000"/>
                  </a:schemeClr>
                </a:solidFill>
                <a:cs typeface="B Nazanin" panose="00000400000000000000" pitchFamily="2" charset="-78"/>
              </a:rPr>
              <a:t>عالی</a:t>
            </a:r>
          </a:p>
          <a:p>
            <a:pPr algn="r" rtl="1"/>
            <a:r>
              <a:rPr lang="fa-IR" altLang="ko-KR" sz="4800" b="1" dirty="0">
                <a:solidFill>
                  <a:schemeClr val="tx1">
                    <a:lumMod val="85000"/>
                    <a:lumOff val="15000"/>
                  </a:schemeClr>
                </a:solidFill>
                <a:cs typeface="B Nazanin" panose="00000400000000000000" pitchFamily="2" charset="-78"/>
              </a:rPr>
              <a:t>ارائه</a:t>
            </a:r>
            <a:endParaRPr lang="en-US" altLang="ko-KR" sz="4800" b="1" dirty="0">
              <a:solidFill>
                <a:schemeClr val="tx1">
                  <a:lumMod val="85000"/>
                  <a:lumOff val="1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CEFE53F3-BE8A-448A-B987-6D2185B3D5B9}"/>
              </a:ext>
            </a:extLst>
          </p:cNvPr>
          <p:cNvSpPr txBox="1"/>
          <p:nvPr/>
        </p:nvSpPr>
        <p:spPr>
          <a:xfrm>
            <a:off x="7663011" y="2672241"/>
            <a:ext cx="4026070" cy="646331"/>
          </a:xfrm>
          <a:prstGeom prst="rect">
            <a:avLst/>
          </a:prstGeom>
          <a:noFill/>
        </p:spPr>
        <p:txBody>
          <a:bodyPr wrap="square" rtlCol="0" anchor="ctr">
            <a:spAutoFit/>
          </a:bodyPr>
          <a:lstStyle/>
          <a:p>
            <a:pPr algn="r" rtl="1"/>
            <a:r>
              <a:rPr lang="fa-IR" altLang="ko-KR" dirty="0">
                <a:cs typeface="B Nazanin" panose="00000400000000000000" pitchFamily="2" charset="-78"/>
              </a:rPr>
              <a:t>طرح بندی </a:t>
            </a:r>
            <a:r>
              <a:rPr lang="en-GB" altLang="ko-KR" dirty="0">
                <a:cs typeface="B Nazanin" panose="00000400000000000000" pitchFamily="2" charset="-78"/>
              </a:rPr>
              <a:t>ALLPPT</a:t>
            </a:r>
          </a:p>
          <a:p>
            <a:pPr algn="r" rtl="1"/>
            <a:r>
              <a:rPr lang="fa-IR" altLang="ko-KR" dirty="0">
                <a:cs typeface="B Nazanin" panose="00000400000000000000" pitchFamily="2" charset="-78"/>
              </a:rPr>
              <a:t>اسلاید متنی را برای ارائه خود پاک کنید</a:t>
            </a:r>
            <a:endParaRPr lang="ko-KR" altLang="en-US" dirty="0">
              <a:cs typeface="B Nazanin" panose="00000400000000000000" pitchFamily="2" charset="-78"/>
            </a:endParaRPr>
          </a:p>
        </p:txBody>
      </p:sp>
      <p:sp>
        <p:nvSpPr>
          <p:cNvPr id="36" name="TextBox 35">
            <a:extLst>
              <a:ext uri="{FF2B5EF4-FFF2-40B4-BE49-F238E27FC236}">
                <a16:creationId xmlns:a16="http://schemas.microsoft.com/office/drawing/2014/main" id="{E60D496A-5CC7-4F89-ADA6-6148F6ADECFC}"/>
              </a:ext>
            </a:extLst>
          </p:cNvPr>
          <p:cNvSpPr txBox="1"/>
          <p:nvPr/>
        </p:nvSpPr>
        <p:spPr>
          <a:xfrm>
            <a:off x="7663011" y="3499165"/>
            <a:ext cx="4026070"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37" name="Rectangle 36">
            <a:extLst>
              <a:ext uri="{FF2B5EF4-FFF2-40B4-BE49-F238E27FC236}">
                <a16:creationId xmlns:a16="http://schemas.microsoft.com/office/drawing/2014/main" id="{C062E287-FBFD-4DB7-8041-FAD2C63C45FE}"/>
              </a:ext>
            </a:extLst>
          </p:cNvPr>
          <p:cNvSpPr/>
          <p:nvPr/>
        </p:nvSpPr>
        <p:spPr>
          <a:xfrm>
            <a:off x="8766998" y="5064515"/>
            <a:ext cx="45719" cy="10058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bg1"/>
              </a:solidFill>
              <a:cs typeface="B Nazanin" panose="00000400000000000000" pitchFamily="2" charset="-78"/>
            </a:endParaRPr>
          </a:p>
        </p:txBody>
      </p:sp>
      <p:sp>
        <p:nvSpPr>
          <p:cNvPr id="38" name="Rectangle 37">
            <a:extLst>
              <a:ext uri="{FF2B5EF4-FFF2-40B4-BE49-F238E27FC236}">
                <a16:creationId xmlns:a16="http://schemas.microsoft.com/office/drawing/2014/main" id="{971115D9-CD11-463E-AA08-A8E0BF1507F4}"/>
              </a:ext>
            </a:extLst>
          </p:cNvPr>
          <p:cNvSpPr/>
          <p:nvPr/>
        </p:nvSpPr>
        <p:spPr>
          <a:xfrm>
            <a:off x="10381925" y="5053226"/>
            <a:ext cx="45719" cy="10058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bg1"/>
              </a:solidFill>
              <a:cs typeface="B Nazanin" panose="00000400000000000000" pitchFamily="2" charset="-78"/>
            </a:endParaRPr>
          </a:p>
        </p:txBody>
      </p:sp>
      <p:sp>
        <p:nvSpPr>
          <p:cNvPr id="51" name="TextBox 50">
            <a:extLst>
              <a:ext uri="{FF2B5EF4-FFF2-40B4-BE49-F238E27FC236}">
                <a16:creationId xmlns:a16="http://schemas.microsoft.com/office/drawing/2014/main" id="{A9BAFF41-531C-42DC-B034-A4EB7EC58F2D}"/>
              </a:ext>
            </a:extLst>
          </p:cNvPr>
          <p:cNvSpPr txBox="1"/>
          <p:nvPr/>
        </p:nvSpPr>
        <p:spPr>
          <a:xfrm>
            <a:off x="7409430" y="5495034"/>
            <a:ext cx="1145928" cy="646331"/>
          </a:xfrm>
          <a:prstGeom prst="rect">
            <a:avLst/>
          </a:prstGeom>
          <a:noFill/>
        </p:spPr>
        <p:txBody>
          <a:bodyPr wrap="square" lIns="108000" rIns="108000" rtlCol="0">
            <a:spAutoFit/>
          </a:bodyPr>
          <a:lstStyle/>
          <a:p>
            <a:pPr algn="ctr" rtl="1"/>
            <a:r>
              <a:rPr lang="fa-IR" altLang="ko-KR" dirty="0">
                <a:solidFill>
                  <a:schemeClr val="tx1">
                    <a:lumMod val="75000"/>
                    <a:lumOff val="25000"/>
                  </a:schemeClr>
                </a:solidFill>
                <a:cs typeface="B Nazanin" panose="00000400000000000000" pitchFamily="2" charset="-78"/>
              </a:rPr>
              <a:t>فهرست</a:t>
            </a:r>
          </a:p>
          <a:p>
            <a:pPr algn="ctr" rtl="1"/>
            <a:r>
              <a:rPr lang="fa-IR" altLang="ko-KR" dirty="0">
                <a:solidFill>
                  <a:schemeClr val="tx1">
                    <a:lumMod val="75000"/>
                    <a:lumOff val="25000"/>
                  </a:schemeClr>
                </a:solidFill>
                <a:cs typeface="B Nazanin" panose="00000400000000000000" pitchFamily="2" charset="-78"/>
              </a:rPr>
              <a:t>عنوان</a:t>
            </a:r>
            <a:endParaRPr lang="ko-KR" altLang="en-US" dirty="0">
              <a:solidFill>
                <a:schemeClr val="tx1">
                  <a:lumMod val="75000"/>
                  <a:lumOff val="2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7465178D-E30C-480B-A8CD-1E6B72F832D7}"/>
              </a:ext>
            </a:extLst>
          </p:cNvPr>
          <p:cNvSpPr txBox="1"/>
          <p:nvPr/>
        </p:nvSpPr>
        <p:spPr>
          <a:xfrm>
            <a:off x="9024357" y="5495034"/>
            <a:ext cx="1145928" cy="646331"/>
          </a:xfrm>
          <a:prstGeom prst="rect">
            <a:avLst/>
          </a:prstGeom>
          <a:noFill/>
        </p:spPr>
        <p:txBody>
          <a:bodyPr wrap="square" lIns="108000" rIns="108000" rtlCol="0">
            <a:spAutoFit/>
          </a:bodyPr>
          <a:lstStyle/>
          <a:p>
            <a:pPr algn="ctr" rtl="1"/>
            <a:r>
              <a:rPr lang="fa-IR" altLang="ko-KR" dirty="0">
                <a:solidFill>
                  <a:schemeClr val="tx1">
                    <a:lumMod val="75000"/>
                    <a:lumOff val="25000"/>
                  </a:schemeClr>
                </a:solidFill>
                <a:cs typeface="B Nazanin" panose="00000400000000000000" pitchFamily="2" charset="-78"/>
              </a:rPr>
              <a:t>فهرست</a:t>
            </a:r>
          </a:p>
          <a:p>
            <a:pPr algn="ctr" rtl="1"/>
            <a:r>
              <a:rPr lang="fa-IR" altLang="ko-KR" dirty="0">
                <a:solidFill>
                  <a:schemeClr val="tx1">
                    <a:lumMod val="75000"/>
                    <a:lumOff val="25000"/>
                  </a:schemeClr>
                </a:solidFill>
                <a:cs typeface="B Nazanin" panose="00000400000000000000" pitchFamily="2" charset="-78"/>
              </a:rPr>
              <a:t>عنوان</a:t>
            </a:r>
            <a:endParaRPr lang="ko-KR" altLang="en-US" dirty="0">
              <a:solidFill>
                <a:schemeClr val="tx1">
                  <a:lumMod val="75000"/>
                  <a:lumOff val="25000"/>
                </a:schemeClr>
              </a:solidFill>
              <a:cs typeface="B Nazanin" panose="00000400000000000000" pitchFamily="2" charset="-78"/>
            </a:endParaRPr>
          </a:p>
        </p:txBody>
      </p:sp>
      <p:sp>
        <p:nvSpPr>
          <p:cNvPr id="53" name="TextBox 52">
            <a:extLst>
              <a:ext uri="{FF2B5EF4-FFF2-40B4-BE49-F238E27FC236}">
                <a16:creationId xmlns:a16="http://schemas.microsoft.com/office/drawing/2014/main" id="{335185BF-AFF8-4E3F-A772-5B6A6AE9B270}"/>
              </a:ext>
            </a:extLst>
          </p:cNvPr>
          <p:cNvSpPr txBox="1"/>
          <p:nvPr/>
        </p:nvSpPr>
        <p:spPr>
          <a:xfrm>
            <a:off x="10639284" y="5495034"/>
            <a:ext cx="1145928" cy="646331"/>
          </a:xfrm>
          <a:prstGeom prst="rect">
            <a:avLst/>
          </a:prstGeom>
          <a:noFill/>
        </p:spPr>
        <p:txBody>
          <a:bodyPr wrap="square" lIns="108000" rIns="108000" rtlCol="0">
            <a:spAutoFit/>
          </a:bodyPr>
          <a:lstStyle/>
          <a:p>
            <a:pPr algn="ctr" rtl="1"/>
            <a:r>
              <a:rPr lang="fa-IR" altLang="ko-KR" dirty="0">
                <a:solidFill>
                  <a:schemeClr val="tx1">
                    <a:lumMod val="75000"/>
                    <a:lumOff val="25000"/>
                  </a:schemeClr>
                </a:solidFill>
                <a:cs typeface="B Nazanin" panose="00000400000000000000" pitchFamily="2" charset="-78"/>
              </a:rPr>
              <a:t>فهرست</a:t>
            </a:r>
          </a:p>
          <a:p>
            <a:pPr algn="ctr" rtl="1"/>
            <a:r>
              <a:rPr lang="fa-IR" altLang="ko-KR" dirty="0">
                <a:solidFill>
                  <a:schemeClr val="tx1">
                    <a:lumMod val="75000"/>
                    <a:lumOff val="25000"/>
                  </a:schemeClr>
                </a:solidFill>
                <a:cs typeface="B Nazanin" panose="00000400000000000000" pitchFamily="2" charset="-78"/>
              </a:rPr>
              <a:t>عنوان</a:t>
            </a:r>
            <a:endParaRPr lang="ko-KR" altLang="en-US" dirty="0">
              <a:solidFill>
                <a:schemeClr val="tx1">
                  <a:lumMod val="75000"/>
                  <a:lumOff val="25000"/>
                </a:schemeClr>
              </a:solidFill>
              <a:cs typeface="B Nazanin" panose="00000400000000000000" pitchFamily="2" charset="-78"/>
            </a:endParaRPr>
          </a:p>
        </p:txBody>
      </p:sp>
      <p:sp>
        <p:nvSpPr>
          <p:cNvPr id="19" name="Rounded Rectangle 31">
            <a:extLst>
              <a:ext uri="{FF2B5EF4-FFF2-40B4-BE49-F238E27FC236}">
                <a16:creationId xmlns:a16="http://schemas.microsoft.com/office/drawing/2014/main" id="{06C0961E-F915-479D-8F7B-40110BFA9120}"/>
              </a:ext>
            </a:extLst>
          </p:cNvPr>
          <p:cNvSpPr>
            <a:spLocks noChangeAspect="1"/>
          </p:cNvSpPr>
          <p:nvPr/>
        </p:nvSpPr>
        <p:spPr>
          <a:xfrm>
            <a:off x="7821048" y="4968372"/>
            <a:ext cx="326688" cy="464487"/>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0" name="Heart 17">
            <a:extLst>
              <a:ext uri="{FF2B5EF4-FFF2-40B4-BE49-F238E27FC236}">
                <a16:creationId xmlns:a16="http://schemas.microsoft.com/office/drawing/2014/main" id="{5743E203-B996-4E09-96B0-8AB9E1A933EF}"/>
              </a:ext>
            </a:extLst>
          </p:cNvPr>
          <p:cNvSpPr/>
          <p:nvPr/>
        </p:nvSpPr>
        <p:spPr>
          <a:xfrm>
            <a:off x="11001698" y="5064130"/>
            <a:ext cx="439489" cy="430904"/>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1" name="Rounded Rectangle 25">
            <a:extLst>
              <a:ext uri="{FF2B5EF4-FFF2-40B4-BE49-F238E27FC236}">
                <a16:creationId xmlns:a16="http://schemas.microsoft.com/office/drawing/2014/main" id="{EF0EC169-FD23-4194-89C3-3845106E9B27}"/>
              </a:ext>
            </a:extLst>
          </p:cNvPr>
          <p:cNvSpPr/>
          <p:nvPr/>
        </p:nvSpPr>
        <p:spPr>
          <a:xfrm>
            <a:off x="9418638" y="5051133"/>
            <a:ext cx="436308" cy="367718"/>
          </a:xfrm>
          <a:custGeom>
            <a:avLst/>
            <a:gdLst/>
            <a:ahLst/>
            <a:cxnLst/>
            <a:rect l="l" t="t" r="r" b="b"/>
            <a:pathLst>
              <a:path w="3240000" h="2730652">
                <a:moveTo>
                  <a:pt x="1452811" y="1541940"/>
                </a:moveTo>
                <a:lnTo>
                  <a:pt x="1452811" y="1831951"/>
                </a:lnTo>
                <a:lnTo>
                  <a:pt x="1162800" y="1831951"/>
                </a:lnTo>
                <a:lnTo>
                  <a:pt x="1162800" y="2166329"/>
                </a:lnTo>
                <a:lnTo>
                  <a:pt x="1452811" y="2166329"/>
                </a:lnTo>
                <a:lnTo>
                  <a:pt x="1452811" y="2456340"/>
                </a:lnTo>
                <a:lnTo>
                  <a:pt x="1787189" y="2456340"/>
                </a:lnTo>
                <a:lnTo>
                  <a:pt x="1787189" y="2166329"/>
                </a:lnTo>
                <a:lnTo>
                  <a:pt x="2077200" y="2166329"/>
                </a:lnTo>
                <a:lnTo>
                  <a:pt x="2077200" y="1831951"/>
                </a:lnTo>
                <a:lnTo>
                  <a:pt x="1787189" y="1831951"/>
                </a:lnTo>
                <a:lnTo>
                  <a:pt x="1787189" y="1541940"/>
                </a:lnTo>
                <a:close/>
                <a:moveTo>
                  <a:pt x="0" y="1278453"/>
                </a:moveTo>
                <a:lnTo>
                  <a:pt x="3240000" y="1278453"/>
                </a:lnTo>
                <a:lnTo>
                  <a:pt x="3240000" y="2376509"/>
                </a:lnTo>
                <a:cubicBezTo>
                  <a:pt x="3240000" y="2572097"/>
                  <a:pt x="3081445" y="2730652"/>
                  <a:pt x="2885857" y="2730652"/>
                </a:cubicBezTo>
                <a:lnTo>
                  <a:pt x="354143" y="2730652"/>
                </a:lnTo>
                <a:cubicBezTo>
                  <a:pt x="158555" y="2730652"/>
                  <a:pt x="0" y="2572097"/>
                  <a:pt x="0" y="2376509"/>
                </a:cubicBezTo>
                <a:close/>
                <a:moveTo>
                  <a:pt x="1001150" y="200505"/>
                </a:moveTo>
                <a:cubicBezTo>
                  <a:pt x="933045" y="200505"/>
                  <a:pt x="877834" y="255715"/>
                  <a:pt x="877834" y="323821"/>
                </a:cubicBezTo>
                <a:lnTo>
                  <a:pt x="877834" y="605836"/>
                </a:lnTo>
                <a:lnTo>
                  <a:pt x="2362163" y="605836"/>
                </a:lnTo>
                <a:lnTo>
                  <a:pt x="2362163" y="323821"/>
                </a:lnTo>
                <a:cubicBezTo>
                  <a:pt x="2362163" y="255715"/>
                  <a:pt x="2306952" y="200505"/>
                  <a:pt x="2238846" y="200505"/>
                </a:cubicBezTo>
                <a:close/>
                <a:moveTo>
                  <a:pt x="843301" y="0"/>
                </a:moveTo>
                <a:lnTo>
                  <a:pt x="2396696" y="0"/>
                </a:lnTo>
                <a:cubicBezTo>
                  <a:pt x="2488075" y="0"/>
                  <a:pt x="2562152" y="74077"/>
                  <a:pt x="2562152" y="165456"/>
                </a:cubicBezTo>
                <a:lnTo>
                  <a:pt x="2562152" y="605836"/>
                </a:lnTo>
                <a:lnTo>
                  <a:pt x="2885857" y="605836"/>
                </a:lnTo>
                <a:cubicBezTo>
                  <a:pt x="3081445" y="605836"/>
                  <a:pt x="3240000" y="764391"/>
                  <a:pt x="3240000" y="959979"/>
                </a:cubicBezTo>
                <a:lnTo>
                  <a:pt x="3240000" y="1134437"/>
                </a:lnTo>
                <a:lnTo>
                  <a:pt x="0" y="1134437"/>
                </a:lnTo>
                <a:lnTo>
                  <a:pt x="0" y="959979"/>
                </a:lnTo>
                <a:cubicBezTo>
                  <a:pt x="0" y="764391"/>
                  <a:pt x="158555" y="605836"/>
                  <a:pt x="354143" y="605836"/>
                </a:cubicBezTo>
                <a:lnTo>
                  <a:pt x="677845" y="605836"/>
                </a:lnTo>
                <a:lnTo>
                  <a:pt x="677845" y="165456"/>
                </a:lnTo>
                <a:cubicBezTo>
                  <a:pt x="677845" y="74077"/>
                  <a:pt x="751923" y="0"/>
                  <a:pt x="84330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6" name="Freeform: Shape 25">
            <a:extLst>
              <a:ext uri="{FF2B5EF4-FFF2-40B4-BE49-F238E27FC236}">
                <a16:creationId xmlns:a16="http://schemas.microsoft.com/office/drawing/2014/main" id="{9EB1A877-76DF-4AD4-80DF-C16ED87C1B58}"/>
              </a:ext>
            </a:extLst>
          </p:cNvPr>
          <p:cNvSpPr/>
          <p:nvPr/>
        </p:nvSpPr>
        <p:spPr>
          <a:xfrm>
            <a:off x="4185461" y="4653371"/>
            <a:ext cx="796114" cy="1032726"/>
          </a:xfrm>
          <a:custGeom>
            <a:avLst/>
            <a:gdLst>
              <a:gd name="connsiteX0" fmla="*/ 1341712 w 1373020"/>
              <a:gd name="connsiteY0" fmla="*/ 197381 h 1781089"/>
              <a:gd name="connsiteX1" fmla="*/ 1133307 w 1373020"/>
              <a:gd name="connsiteY1" fmla="*/ 9170 h 1781089"/>
              <a:gd name="connsiteX2" fmla="*/ 686608 w 1373020"/>
              <a:gd name="connsiteY2" fmla="*/ 140837 h 1781089"/>
              <a:gd name="connsiteX3" fmla="*/ 605830 w 1373020"/>
              <a:gd name="connsiteY3" fmla="*/ 336318 h 1781089"/>
              <a:gd name="connsiteX4" fmla="*/ 685800 w 1373020"/>
              <a:gd name="connsiteY4" fmla="*/ 553609 h 1781089"/>
              <a:gd name="connsiteX5" fmla="*/ 723765 w 1373020"/>
              <a:gd name="connsiteY5" fmla="*/ 647311 h 1781089"/>
              <a:gd name="connsiteX6" fmla="*/ 740729 w 1373020"/>
              <a:gd name="connsiteY6" fmla="*/ 685276 h 1781089"/>
              <a:gd name="connsiteX7" fmla="*/ 785964 w 1373020"/>
              <a:gd name="connsiteY7" fmla="*/ 732935 h 1781089"/>
              <a:gd name="connsiteX8" fmla="*/ 971752 w 1373020"/>
              <a:gd name="connsiteY8" fmla="*/ 783825 h 1781089"/>
              <a:gd name="connsiteX9" fmla="*/ 1008102 w 1373020"/>
              <a:gd name="connsiteY9" fmla="*/ 762015 h 1781089"/>
              <a:gd name="connsiteX10" fmla="*/ 1046067 w 1373020"/>
              <a:gd name="connsiteY10" fmla="*/ 772516 h 1781089"/>
              <a:gd name="connsiteX11" fmla="*/ 992754 w 1373020"/>
              <a:gd name="connsiteY11" fmla="*/ 852486 h 1781089"/>
              <a:gd name="connsiteX12" fmla="*/ 872396 w 1373020"/>
              <a:gd name="connsiteY12" fmla="*/ 896105 h 1781089"/>
              <a:gd name="connsiteX13" fmla="*/ 779502 w 1373020"/>
              <a:gd name="connsiteY13" fmla="*/ 883181 h 1781089"/>
              <a:gd name="connsiteX14" fmla="*/ 656720 w 1373020"/>
              <a:gd name="connsiteY14" fmla="*/ 684469 h 1781089"/>
              <a:gd name="connsiteX15" fmla="*/ 663182 w 1373020"/>
              <a:gd name="connsiteY15" fmla="*/ 621462 h 1781089"/>
              <a:gd name="connsiteX16" fmla="*/ 665605 w 1373020"/>
              <a:gd name="connsiteY16" fmla="*/ 570572 h 1781089"/>
              <a:gd name="connsiteX17" fmla="*/ 647027 w 1373020"/>
              <a:gd name="connsiteY17" fmla="*/ 557648 h 1781089"/>
              <a:gd name="connsiteX18" fmla="*/ 647027 w 1373020"/>
              <a:gd name="connsiteY18" fmla="*/ 577843 h 1781089"/>
              <a:gd name="connsiteX19" fmla="*/ 640565 w 1373020"/>
              <a:gd name="connsiteY19" fmla="*/ 602883 h 1781089"/>
              <a:gd name="connsiteX20" fmla="*/ 612293 w 1373020"/>
              <a:gd name="connsiteY20" fmla="*/ 599653 h 1781089"/>
              <a:gd name="connsiteX21" fmla="*/ 597753 w 1373020"/>
              <a:gd name="connsiteY21" fmla="*/ 582689 h 1781089"/>
              <a:gd name="connsiteX22" fmla="*/ 574327 w 1373020"/>
              <a:gd name="connsiteY22" fmla="*/ 546339 h 1781089"/>
              <a:gd name="connsiteX23" fmla="*/ 571096 w 1373020"/>
              <a:gd name="connsiteY23" fmla="*/ 590767 h 1781089"/>
              <a:gd name="connsiteX24" fmla="*/ 563019 w 1373020"/>
              <a:gd name="connsiteY24" fmla="*/ 610154 h 1781089"/>
              <a:gd name="connsiteX25" fmla="*/ 544439 w 1373020"/>
              <a:gd name="connsiteY25" fmla="*/ 600460 h 1781089"/>
              <a:gd name="connsiteX26" fmla="*/ 514552 w 1373020"/>
              <a:gd name="connsiteY26" fmla="*/ 566534 h 1781089"/>
              <a:gd name="connsiteX27" fmla="*/ 500012 w 1373020"/>
              <a:gd name="connsiteY27" fmla="*/ 562495 h 1781089"/>
              <a:gd name="connsiteX28" fmla="*/ 500820 w 1373020"/>
              <a:gd name="connsiteY28" fmla="*/ 577035 h 1781089"/>
              <a:gd name="connsiteX29" fmla="*/ 529092 w 1373020"/>
              <a:gd name="connsiteY29" fmla="*/ 618231 h 1781089"/>
              <a:gd name="connsiteX30" fmla="*/ 532323 w 1373020"/>
              <a:gd name="connsiteY30" fmla="*/ 630348 h 1781089"/>
              <a:gd name="connsiteX31" fmla="*/ 517783 w 1373020"/>
              <a:gd name="connsiteY31" fmla="*/ 629540 h 1781089"/>
              <a:gd name="connsiteX32" fmla="*/ 483049 w 1373020"/>
              <a:gd name="connsiteY32" fmla="*/ 601268 h 1781089"/>
              <a:gd name="connsiteX33" fmla="*/ 465278 w 1373020"/>
              <a:gd name="connsiteY33" fmla="*/ 600460 h 1781089"/>
              <a:gd name="connsiteX34" fmla="*/ 469316 w 1373020"/>
              <a:gd name="connsiteY34" fmla="*/ 617423 h 1781089"/>
              <a:gd name="connsiteX35" fmla="*/ 498397 w 1373020"/>
              <a:gd name="connsiteY35" fmla="*/ 651350 h 1781089"/>
              <a:gd name="connsiteX36" fmla="*/ 474163 w 1373020"/>
              <a:gd name="connsiteY36" fmla="*/ 637618 h 1781089"/>
              <a:gd name="connsiteX37" fmla="*/ 459623 w 1373020"/>
              <a:gd name="connsiteY37" fmla="*/ 636002 h 1781089"/>
              <a:gd name="connsiteX38" fmla="*/ 461239 w 1373020"/>
              <a:gd name="connsiteY38" fmla="*/ 650542 h 1781089"/>
              <a:gd name="connsiteX39" fmla="*/ 483856 w 1373020"/>
              <a:gd name="connsiteY39" fmla="*/ 670737 h 1781089"/>
              <a:gd name="connsiteX40" fmla="*/ 562210 w 1373020"/>
              <a:gd name="connsiteY40" fmla="*/ 728088 h 1781089"/>
              <a:gd name="connsiteX41" fmla="*/ 653489 w 1373020"/>
              <a:gd name="connsiteY41" fmla="*/ 879950 h 1781089"/>
              <a:gd name="connsiteX42" fmla="*/ 655913 w 1373020"/>
              <a:gd name="connsiteY42" fmla="*/ 900144 h 1781089"/>
              <a:gd name="connsiteX43" fmla="*/ 635718 w 1373020"/>
              <a:gd name="connsiteY43" fmla="*/ 896913 h 1781089"/>
              <a:gd name="connsiteX44" fmla="*/ 561403 w 1373020"/>
              <a:gd name="connsiteY44" fmla="*/ 846024 h 1781089"/>
              <a:gd name="connsiteX45" fmla="*/ 540400 w 1373020"/>
              <a:gd name="connsiteY45" fmla="*/ 794326 h 1781089"/>
              <a:gd name="connsiteX46" fmla="*/ 513744 w 1373020"/>
              <a:gd name="connsiteY46" fmla="*/ 740205 h 1781089"/>
              <a:gd name="connsiteX47" fmla="*/ 492742 w 1373020"/>
              <a:gd name="connsiteY47" fmla="*/ 741013 h 1781089"/>
              <a:gd name="connsiteX48" fmla="*/ 501627 w 1373020"/>
              <a:gd name="connsiteY48" fmla="*/ 757976 h 1781089"/>
              <a:gd name="connsiteX49" fmla="*/ 509705 w 1373020"/>
              <a:gd name="connsiteY49" fmla="*/ 793518 h 1781089"/>
              <a:gd name="connsiteX50" fmla="*/ 472548 w 1373020"/>
              <a:gd name="connsiteY50" fmla="*/ 793518 h 1781089"/>
              <a:gd name="connsiteX51" fmla="*/ 444276 w 1373020"/>
              <a:gd name="connsiteY51" fmla="*/ 766861 h 1781089"/>
              <a:gd name="connsiteX52" fmla="*/ 431351 w 1373020"/>
              <a:gd name="connsiteY52" fmla="*/ 764438 h 1781089"/>
              <a:gd name="connsiteX53" fmla="*/ 428928 w 1373020"/>
              <a:gd name="connsiteY53" fmla="*/ 779786 h 1781089"/>
              <a:gd name="connsiteX54" fmla="*/ 443468 w 1373020"/>
              <a:gd name="connsiteY54" fmla="*/ 804019 h 1781089"/>
              <a:gd name="connsiteX55" fmla="*/ 448315 w 1373020"/>
              <a:gd name="connsiteY55" fmla="*/ 829060 h 1781089"/>
              <a:gd name="connsiteX56" fmla="*/ 422466 w 1373020"/>
              <a:gd name="connsiteY56" fmla="*/ 828252 h 1781089"/>
              <a:gd name="connsiteX57" fmla="*/ 394194 w 1373020"/>
              <a:gd name="connsiteY57" fmla="*/ 816136 h 1781089"/>
              <a:gd name="connsiteX58" fmla="*/ 374807 w 1373020"/>
              <a:gd name="connsiteY58" fmla="*/ 818559 h 1781089"/>
              <a:gd name="connsiteX59" fmla="*/ 385308 w 1373020"/>
              <a:gd name="connsiteY59" fmla="*/ 835522 h 1781089"/>
              <a:gd name="connsiteX60" fmla="*/ 421658 w 1373020"/>
              <a:gd name="connsiteY60" fmla="*/ 864602 h 1781089"/>
              <a:gd name="connsiteX61" fmla="*/ 383693 w 1373020"/>
              <a:gd name="connsiteY61" fmla="*/ 861371 h 1781089"/>
              <a:gd name="connsiteX62" fmla="*/ 364306 w 1373020"/>
              <a:gd name="connsiteY62" fmla="*/ 866218 h 1781089"/>
              <a:gd name="connsiteX63" fmla="*/ 380461 w 1373020"/>
              <a:gd name="connsiteY63" fmla="*/ 882373 h 1781089"/>
              <a:gd name="connsiteX64" fmla="*/ 418427 w 1373020"/>
              <a:gd name="connsiteY64" fmla="*/ 896913 h 1781089"/>
              <a:gd name="connsiteX65" fmla="*/ 376422 w 1373020"/>
              <a:gd name="connsiteY65" fmla="*/ 905799 h 1781089"/>
              <a:gd name="connsiteX66" fmla="*/ 474971 w 1373020"/>
              <a:gd name="connsiteY66" fmla="*/ 918723 h 1781089"/>
              <a:gd name="connsiteX67" fmla="*/ 715687 w 1373020"/>
              <a:gd name="connsiteY67" fmla="*/ 1073008 h 1781089"/>
              <a:gd name="connsiteX68" fmla="*/ 723765 w 1373020"/>
              <a:gd name="connsiteY68" fmla="*/ 1098857 h 1781089"/>
              <a:gd name="connsiteX69" fmla="*/ 684185 w 1373020"/>
              <a:gd name="connsiteY69" fmla="*/ 1231331 h 1781089"/>
              <a:gd name="connsiteX70" fmla="*/ 679338 w 1373020"/>
              <a:gd name="connsiteY70" fmla="*/ 1240217 h 1781089"/>
              <a:gd name="connsiteX71" fmla="*/ 630064 w 1373020"/>
              <a:gd name="connsiteY71" fmla="*/ 1160247 h 1781089"/>
              <a:gd name="connsiteX72" fmla="*/ 595329 w 1373020"/>
              <a:gd name="connsiteY72" fmla="*/ 1083509 h 1781089"/>
              <a:gd name="connsiteX73" fmla="*/ 404695 w 1373020"/>
              <a:gd name="connsiteY73" fmla="*/ 937302 h 1781089"/>
              <a:gd name="connsiteX74" fmla="*/ 223753 w 1373020"/>
              <a:gd name="connsiteY74" fmla="*/ 922762 h 1781089"/>
              <a:gd name="connsiteX75" fmla="*/ 73507 w 1373020"/>
              <a:gd name="connsiteY75" fmla="*/ 837138 h 1781089"/>
              <a:gd name="connsiteX76" fmla="*/ 28272 w 1373020"/>
              <a:gd name="connsiteY76" fmla="*/ 748283 h 1781089"/>
              <a:gd name="connsiteX77" fmla="*/ 0 w 1373020"/>
              <a:gd name="connsiteY77" fmla="*/ 794326 h 1781089"/>
              <a:gd name="connsiteX78" fmla="*/ 21810 w 1373020"/>
              <a:gd name="connsiteY78" fmla="*/ 837138 h 1781089"/>
              <a:gd name="connsiteX79" fmla="*/ 197905 w 1373020"/>
              <a:gd name="connsiteY79" fmla="*/ 967997 h 1781089"/>
              <a:gd name="connsiteX80" fmla="*/ 411157 w 1373020"/>
              <a:gd name="connsiteY80" fmla="*/ 986576 h 1781089"/>
              <a:gd name="connsiteX81" fmla="*/ 555748 w 1373020"/>
              <a:gd name="connsiteY81" fmla="*/ 1112589 h 1781089"/>
              <a:gd name="connsiteX82" fmla="*/ 651066 w 1373020"/>
              <a:gd name="connsiteY82" fmla="*/ 1289491 h 1781089"/>
              <a:gd name="connsiteX83" fmla="*/ 658336 w 1373020"/>
              <a:gd name="connsiteY83" fmla="*/ 1306455 h 1781089"/>
              <a:gd name="connsiteX84" fmla="*/ 620370 w 1373020"/>
              <a:gd name="connsiteY84" fmla="*/ 1344420 h 1781089"/>
              <a:gd name="connsiteX85" fmla="*/ 589675 w 1373020"/>
              <a:gd name="connsiteY85" fmla="*/ 1312917 h 1781089"/>
              <a:gd name="connsiteX86" fmla="*/ 579174 w 1373020"/>
              <a:gd name="connsiteY86" fmla="*/ 1274951 h 1781089"/>
              <a:gd name="connsiteX87" fmla="*/ 556556 w 1373020"/>
              <a:gd name="connsiteY87" fmla="*/ 1179634 h 1781089"/>
              <a:gd name="connsiteX88" fmla="*/ 493550 w 1373020"/>
              <a:gd name="connsiteY88" fmla="*/ 1119051 h 1781089"/>
              <a:gd name="connsiteX89" fmla="*/ 348958 w 1373020"/>
              <a:gd name="connsiteY89" fmla="*/ 1138437 h 1781089"/>
              <a:gd name="connsiteX90" fmla="*/ 273835 w 1373020"/>
              <a:gd name="connsiteY90" fmla="*/ 1099664 h 1781089"/>
              <a:gd name="connsiteX91" fmla="*/ 262527 w 1373020"/>
              <a:gd name="connsiteY91" fmla="*/ 1056045 h 1781089"/>
              <a:gd name="connsiteX92" fmla="*/ 243948 w 1373020"/>
              <a:gd name="connsiteY92" fmla="*/ 1031812 h 1781089"/>
              <a:gd name="connsiteX93" fmla="*/ 232639 w 1373020"/>
              <a:gd name="connsiteY93" fmla="*/ 1058468 h 1781089"/>
              <a:gd name="connsiteX94" fmla="*/ 238293 w 1373020"/>
              <a:gd name="connsiteY94" fmla="*/ 1194982 h 1781089"/>
              <a:gd name="connsiteX95" fmla="*/ 293222 w 1373020"/>
              <a:gd name="connsiteY95" fmla="*/ 1230524 h 1781089"/>
              <a:gd name="connsiteX96" fmla="*/ 293222 w 1373020"/>
              <a:gd name="connsiteY96" fmla="*/ 1230524 h 1781089"/>
              <a:gd name="connsiteX97" fmla="*/ 293222 w 1373020"/>
              <a:gd name="connsiteY97" fmla="*/ 1230524 h 1781089"/>
              <a:gd name="connsiteX98" fmla="*/ 445083 w 1373020"/>
              <a:gd name="connsiteY98" fmla="*/ 1209522 h 1781089"/>
              <a:gd name="connsiteX99" fmla="*/ 466893 w 1373020"/>
              <a:gd name="connsiteY99" fmla="*/ 1229716 h 1781089"/>
              <a:gd name="connsiteX100" fmla="*/ 469316 w 1373020"/>
              <a:gd name="connsiteY100" fmla="*/ 1343612 h 1781089"/>
              <a:gd name="connsiteX101" fmla="*/ 465278 w 1373020"/>
              <a:gd name="connsiteY101" fmla="*/ 1358152 h 1781089"/>
              <a:gd name="connsiteX102" fmla="*/ 451545 w 1373020"/>
              <a:gd name="connsiteY102" fmla="*/ 1350882 h 1781089"/>
              <a:gd name="connsiteX103" fmla="*/ 395809 w 1373020"/>
              <a:gd name="connsiteY103" fmla="*/ 1304839 h 1781089"/>
              <a:gd name="connsiteX104" fmla="*/ 310993 w 1373020"/>
              <a:gd name="connsiteY104" fmla="*/ 1314532 h 1781089"/>
              <a:gd name="connsiteX105" fmla="*/ 217291 w 1373020"/>
              <a:gd name="connsiteY105" fmla="*/ 1410657 h 1781089"/>
              <a:gd name="connsiteX106" fmla="*/ 150246 w 1373020"/>
              <a:gd name="connsiteY106" fmla="*/ 1421966 h 1781089"/>
              <a:gd name="connsiteX107" fmla="*/ 105818 w 1373020"/>
              <a:gd name="connsiteY107" fmla="*/ 1384001 h 1781089"/>
              <a:gd name="connsiteX108" fmla="*/ 78354 w 1373020"/>
              <a:gd name="connsiteY108" fmla="*/ 1377539 h 1781089"/>
              <a:gd name="connsiteX109" fmla="*/ 77546 w 1373020"/>
              <a:gd name="connsiteY109" fmla="*/ 1408234 h 1781089"/>
              <a:gd name="connsiteX110" fmla="*/ 109857 w 1373020"/>
              <a:gd name="connsiteY110" fmla="*/ 1442968 h 1781089"/>
              <a:gd name="connsiteX111" fmla="*/ 181749 w 1373020"/>
              <a:gd name="connsiteY111" fmla="*/ 1528593 h 1781089"/>
              <a:gd name="connsiteX112" fmla="*/ 233446 w 1373020"/>
              <a:gd name="connsiteY112" fmla="*/ 1524554 h 1781089"/>
              <a:gd name="connsiteX113" fmla="*/ 301300 w 1373020"/>
              <a:gd name="connsiteY113" fmla="*/ 1458316 h 1781089"/>
              <a:gd name="connsiteX114" fmla="*/ 336034 w 1373020"/>
              <a:gd name="connsiteY114" fmla="*/ 1426005 h 1781089"/>
              <a:gd name="connsiteX115" fmla="*/ 384500 w 1373020"/>
              <a:gd name="connsiteY115" fmla="*/ 1428428 h 1781089"/>
              <a:gd name="connsiteX116" fmla="*/ 468509 w 1373020"/>
              <a:gd name="connsiteY116" fmla="*/ 1527784 h 1781089"/>
              <a:gd name="connsiteX117" fmla="*/ 507282 w 1373020"/>
              <a:gd name="connsiteY117" fmla="*/ 1594022 h 1781089"/>
              <a:gd name="connsiteX118" fmla="*/ 533131 w 1373020"/>
              <a:gd name="connsiteY118" fmla="*/ 1685300 h 1781089"/>
              <a:gd name="connsiteX119" fmla="*/ 740729 w 1373020"/>
              <a:gd name="connsiteY119" fmla="*/ 1762039 h 1781089"/>
              <a:gd name="connsiteX120" fmla="*/ 1049298 w 1373020"/>
              <a:gd name="connsiteY120" fmla="*/ 1509206 h 1781089"/>
              <a:gd name="connsiteX121" fmla="*/ 1242356 w 1373020"/>
              <a:gd name="connsiteY121" fmla="*/ 1203059 h 1781089"/>
              <a:gd name="connsiteX122" fmla="*/ 1276283 w 1373020"/>
              <a:gd name="connsiteY122" fmla="*/ 1148131 h 1781089"/>
              <a:gd name="connsiteX123" fmla="*/ 1315863 w 1373020"/>
              <a:gd name="connsiteY123" fmla="*/ 899336 h 1781089"/>
              <a:gd name="connsiteX124" fmla="*/ 1315863 w 1373020"/>
              <a:gd name="connsiteY124" fmla="*/ 899336 h 1781089"/>
              <a:gd name="connsiteX125" fmla="*/ 1315863 w 1373020"/>
              <a:gd name="connsiteY125" fmla="*/ 899336 h 1781089"/>
              <a:gd name="connsiteX126" fmla="*/ 1306978 w 1373020"/>
              <a:gd name="connsiteY126" fmla="*/ 869449 h 1781089"/>
              <a:gd name="connsiteX127" fmla="*/ 1333635 w 1373020"/>
              <a:gd name="connsiteY127" fmla="*/ 556840 h 1781089"/>
              <a:gd name="connsiteX128" fmla="*/ 1366754 w 1373020"/>
              <a:gd name="connsiteY128" fmla="*/ 480102 h 1781089"/>
              <a:gd name="connsiteX129" fmla="*/ 1341712 w 1373020"/>
              <a:gd name="connsiteY129" fmla="*/ 197381 h 178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373020" h="1781089">
                <a:moveTo>
                  <a:pt x="1341712" y="197381"/>
                </a:moveTo>
                <a:cubicBezTo>
                  <a:pt x="1306978" y="96409"/>
                  <a:pt x="1238317" y="26941"/>
                  <a:pt x="1133307" y="9170"/>
                </a:cubicBezTo>
                <a:cubicBezTo>
                  <a:pt x="965290" y="-18295"/>
                  <a:pt x="811005" y="13208"/>
                  <a:pt x="686608" y="140837"/>
                </a:cubicBezTo>
                <a:cubicBezTo>
                  <a:pt x="633294" y="195765"/>
                  <a:pt x="610677" y="262811"/>
                  <a:pt x="605830" y="336318"/>
                </a:cubicBezTo>
                <a:cubicBezTo>
                  <a:pt x="600176" y="419519"/>
                  <a:pt x="625217" y="494642"/>
                  <a:pt x="685800" y="553609"/>
                </a:cubicBezTo>
                <a:cubicBezTo>
                  <a:pt x="713264" y="580266"/>
                  <a:pt x="726997" y="608538"/>
                  <a:pt x="723765" y="647311"/>
                </a:cubicBezTo>
                <a:cubicBezTo>
                  <a:pt x="722150" y="661851"/>
                  <a:pt x="724573" y="682853"/>
                  <a:pt x="740729" y="685276"/>
                </a:cubicBezTo>
                <a:cubicBezTo>
                  <a:pt x="769808" y="690931"/>
                  <a:pt x="774655" y="712741"/>
                  <a:pt x="785964" y="732935"/>
                </a:cubicBezTo>
                <a:cubicBezTo>
                  <a:pt x="829584" y="811289"/>
                  <a:pt x="895821" y="829868"/>
                  <a:pt x="971752" y="783825"/>
                </a:cubicBezTo>
                <a:cubicBezTo>
                  <a:pt x="983869" y="776555"/>
                  <a:pt x="995178" y="768477"/>
                  <a:pt x="1008102" y="762015"/>
                </a:cubicBezTo>
                <a:cubicBezTo>
                  <a:pt x="1023450" y="753130"/>
                  <a:pt x="1037989" y="756360"/>
                  <a:pt x="1046067" y="772516"/>
                </a:cubicBezTo>
                <a:cubicBezTo>
                  <a:pt x="1059799" y="799172"/>
                  <a:pt x="1021026" y="858140"/>
                  <a:pt x="992754" y="852486"/>
                </a:cubicBezTo>
                <a:cubicBezTo>
                  <a:pt x="942672" y="841985"/>
                  <a:pt x="906322" y="862179"/>
                  <a:pt x="872396" y="896105"/>
                </a:cubicBezTo>
                <a:cubicBezTo>
                  <a:pt x="841700" y="926801"/>
                  <a:pt x="802119" y="920338"/>
                  <a:pt x="779502" y="883181"/>
                </a:cubicBezTo>
                <a:cubicBezTo>
                  <a:pt x="739113" y="816943"/>
                  <a:pt x="701955" y="748283"/>
                  <a:pt x="656720" y="684469"/>
                </a:cubicBezTo>
                <a:cubicBezTo>
                  <a:pt x="641372" y="662659"/>
                  <a:pt x="641372" y="640041"/>
                  <a:pt x="663182" y="621462"/>
                </a:cubicBezTo>
                <a:cubicBezTo>
                  <a:pt x="682569" y="604499"/>
                  <a:pt x="680953" y="587536"/>
                  <a:pt x="665605" y="570572"/>
                </a:cubicBezTo>
                <a:cubicBezTo>
                  <a:pt x="660759" y="564918"/>
                  <a:pt x="656720" y="552802"/>
                  <a:pt x="647027" y="557648"/>
                </a:cubicBezTo>
                <a:cubicBezTo>
                  <a:pt x="638141" y="561687"/>
                  <a:pt x="644603" y="571380"/>
                  <a:pt x="647027" y="577843"/>
                </a:cubicBezTo>
                <a:cubicBezTo>
                  <a:pt x="651066" y="587536"/>
                  <a:pt x="649450" y="596421"/>
                  <a:pt x="640565" y="602883"/>
                </a:cubicBezTo>
                <a:cubicBezTo>
                  <a:pt x="630064" y="610961"/>
                  <a:pt x="620370" y="606115"/>
                  <a:pt x="612293" y="599653"/>
                </a:cubicBezTo>
                <a:cubicBezTo>
                  <a:pt x="606638" y="594806"/>
                  <a:pt x="602599" y="588344"/>
                  <a:pt x="597753" y="582689"/>
                </a:cubicBezTo>
                <a:cubicBezTo>
                  <a:pt x="588059" y="570572"/>
                  <a:pt x="588059" y="541493"/>
                  <a:pt x="574327" y="546339"/>
                </a:cubicBezTo>
                <a:cubicBezTo>
                  <a:pt x="554941" y="551994"/>
                  <a:pt x="572711" y="575419"/>
                  <a:pt x="571096" y="590767"/>
                </a:cubicBezTo>
                <a:cubicBezTo>
                  <a:pt x="570288" y="598037"/>
                  <a:pt x="571096" y="606922"/>
                  <a:pt x="563019" y="610154"/>
                </a:cubicBezTo>
                <a:cubicBezTo>
                  <a:pt x="554133" y="613384"/>
                  <a:pt x="549286" y="606115"/>
                  <a:pt x="544439" y="600460"/>
                </a:cubicBezTo>
                <a:cubicBezTo>
                  <a:pt x="533938" y="589151"/>
                  <a:pt x="525053" y="577843"/>
                  <a:pt x="514552" y="566534"/>
                </a:cubicBezTo>
                <a:cubicBezTo>
                  <a:pt x="510513" y="562495"/>
                  <a:pt x="504859" y="558456"/>
                  <a:pt x="500012" y="562495"/>
                </a:cubicBezTo>
                <a:cubicBezTo>
                  <a:pt x="493550" y="567341"/>
                  <a:pt x="498397" y="572996"/>
                  <a:pt x="500820" y="577035"/>
                </a:cubicBezTo>
                <a:cubicBezTo>
                  <a:pt x="509705" y="590767"/>
                  <a:pt x="519399" y="604499"/>
                  <a:pt x="529092" y="618231"/>
                </a:cubicBezTo>
                <a:cubicBezTo>
                  <a:pt x="531515" y="622270"/>
                  <a:pt x="535554" y="626309"/>
                  <a:pt x="532323" y="630348"/>
                </a:cubicBezTo>
                <a:cubicBezTo>
                  <a:pt x="527476" y="636002"/>
                  <a:pt x="521822" y="633579"/>
                  <a:pt x="517783" y="629540"/>
                </a:cubicBezTo>
                <a:cubicBezTo>
                  <a:pt x="505666" y="620655"/>
                  <a:pt x="494358" y="610154"/>
                  <a:pt x="483049" y="601268"/>
                </a:cubicBezTo>
                <a:cubicBezTo>
                  <a:pt x="477394" y="597229"/>
                  <a:pt x="470932" y="593190"/>
                  <a:pt x="465278" y="600460"/>
                </a:cubicBezTo>
                <a:cubicBezTo>
                  <a:pt x="459623" y="606922"/>
                  <a:pt x="464470" y="613384"/>
                  <a:pt x="469316" y="617423"/>
                </a:cubicBezTo>
                <a:cubicBezTo>
                  <a:pt x="481433" y="626309"/>
                  <a:pt x="492742" y="636810"/>
                  <a:pt x="498397" y="651350"/>
                </a:cubicBezTo>
                <a:cubicBezTo>
                  <a:pt x="488703" y="648119"/>
                  <a:pt x="481433" y="642464"/>
                  <a:pt x="474163" y="637618"/>
                </a:cubicBezTo>
                <a:cubicBezTo>
                  <a:pt x="469316" y="634387"/>
                  <a:pt x="464470" y="630348"/>
                  <a:pt x="459623" y="636002"/>
                </a:cubicBezTo>
                <a:cubicBezTo>
                  <a:pt x="454777" y="641656"/>
                  <a:pt x="458008" y="646503"/>
                  <a:pt x="461239" y="650542"/>
                </a:cubicBezTo>
                <a:cubicBezTo>
                  <a:pt x="467701" y="658620"/>
                  <a:pt x="475779" y="664274"/>
                  <a:pt x="483856" y="670737"/>
                </a:cubicBezTo>
                <a:cubicBezTo>
                  <a:pt x="508898" y="690931"/>
                  <a:pt x="544439" y="696585"/>
                  <a:pt x="562210" y="728088"/>
                </a:cubicBezTo>
                <a:cubicBezTo>
                  <a:pt x="591291" y="778978"/>
                  <a:pt x="622793" y="829060"/>
                  <a:pt x="653489" y="879950"/>
                </a:cubicBezTo>
                <a:cubicBezTo>
                  <a:pt x="656720" y="885604"/>
                  <a:pt x="663182" y="892874"/>
                  <a:pt x="655913" y="900144"/>
                </a:cubicBezTo>
                <a:cubicBezTo>
                  <a:pt x="647835" y="907414"/>
                  <a:pt x="642180" y="900952"/>
                  <a:pt x="635718" y="896913"/>
                </a:cubicBezTo>
                <a:cubicBezTo>
                  <a:pt x="610677" y="879950"/>
                  <a:pt x="587252" y="862179"/>
                  <a:pt x="561403" y="846024"/>
                </a:cubicBezTo>
                <a:cubicBezTo>
                  <a:pt x="542016" y="833099"/>
                  <a:pt x="533131" y="819367"/>
                  <a:pt x="540400" y="794326"/>
                </a:cubicBezTo>
                <a:cubicBezTo>
                  <a:pt x="548478" y="766861"/>
                  <a:pt x="537170" y="749091"/>
                  <a:pt x="513744" y="740205"/>
                </a:cubicBezTo>
                <a:cubicBezTo>
                  <a:pt x="506474" y="737782"/>
                  <a:pt x="497589" y="734550"/>
                  <a:pt x="492742" y="741013"/>
                </a:cubicBezTo>
                <a:cubicBezTo>
                  <a:pt x="486280" y="749091"/>
                  <a:pt x="495973" y="754745"/>
                  <a:pt x="501627" y="757976"/>
                </a:cubicBezTo>
                <a:cubicBezTo>
                  <a:pt x="516167" y="767669"/>
                  <a:pt x="520206" y="780594"/>
                  <a:pt x="509705" y="793518"/>
                </a:cubicBezTo>
                <a:cubicBezTo>
                  <a:pt x="499204" y="806442"/>
                  <a:pt x="484664" y="804019"/>
                  <a:pt x="472548" y="793518"/>
                </a:cubicBezTo>
                <a:cubicBezTo>
                  <a:pt x="462854" y="784632"/>
                  <a:pt x="453969" y="774939"/>
                  <a:pt x="444276" y="766861"/>
                </a:cubicBezTo>
                <a:cubicBezTo>
                  <a:pt x="441044" y="763631"/>
                  <a:pt x="436198" y="761207"/>
                  <a:pt x="431351" y="764438"/>
                </a:cubicBezTo>
                <a:cubicBezTo>
                  <a:pt x="425697" y="768477"/>
                  <a:pt x="425697" y="774132"/>
                  <a:pt x="428928" y="779786"/>
                </a:cubicBezTo>
                <a:cubicBezTo>
                  <a:pt x="432967" y="787864"/>
                  <a:pt x="438621" y="795942"/>
                  <a:pt x="443468" y="804019"/>
                </a:cubicBezTo>
                <a:cubicBezTo>
                  <a:pt x="447506" y="812097"/>
                  <a:pt x="456392" y="820175"/>
                  <a:pt x="448315" y="829060"/>
                </a:cubicBezTo>
                <a:cubicBezTo>
                  <a:pt x="440237" y="837946"/>
                  <a:pt x="430543" y="831483"/>
                  <a:pt x="422466" y="828252"/>
                </a:cubicBezTo>
                <a:cubicBezTo>
                  <a:pt x="412772" y="825021"/>
                  <a:pt x="403887" y="820175"/>
                  <a:pt x="394194" y="816136"/>
                </a:cubicBezTo>
                <a:cubicBezTo>
                  <a:pt x="386923" y="812905"/>
                  <a:pt x="378846" y="809674"/>
                  <a:pt x="374807" y="818559"/>
                </a:cubicBezTo>
                <a:cubicBezTo>
                  <a:pt x="370768" y="827444"/>
                  <a:pt x="378038" y="831483"/>
                  <a:pt x="385308" y="835522"/>
                </a:cubicBezTo>
                <a:cubicBezTo>
                  <a:pt x="397425" y="843600"/>
                  <a:pt x="414388" y="846024"/>
                  <a:pt x="421658" y="864602"/>
                </a:cubicBezTo>
                <a:cubicBezTo>
                  <a:pt x="407118" y="869449"/>
                  <a:pt x="395809" y="861371"/>
                  <a:pt x="383693" y="861371"/>
                </a:cubicBezTo>
                <a:cubicBezTo>
                  <a:pt x="376422" y="861371"/>
                  <a:pt x="366729" y="855716"/>
                  <a:pt x="364306" y="866218"/>
                </a:cubicBezTo>
                <a:cubicBezTo>
                  <a:pt x="361883" y="876719"/>
                  <a:pt x="372384" y="879950"/>
                  <a:pt x="380461" y="882373"/>
                </a:cubicBezTo>
                <a:cubicBezTo>
                  <a:pt x="391770" y="887220"/>
                  <a:pt x="406310" y="884797"/>
                  <a:pt x="418427" y="896913"/>
                </a:cubicBezTo>
                <a:cubicBezTo>
                  <a:pt x="409541" y="899336"/>
                  <a:pt x="378846" y="897721"/>
                  <a:pt x="376422" y="905799"/>
                </a:cubicBezTo>
                <a:cubicBezTo>
                  <a:pt x="376422" y="924377"/>
                  <a:pt x="449122" y="907414"/>
                  <a:pt x="474971" y="918723"/>
                </a:cubicBezTo>
                <a:cubicBezTo>
                  <a:pt x="563019" y="958304"/>
                  <a:pt x="639757" y="1014040"/>
                  <a:pt x="715687" y="1073008"/>
                </a:cubicBezTo>
                <a:cubicBezTo>
                  <a:pt x="723765" y="1079470"/>
                  <a:pt x="732651" y="1088356"/>
                  <a:pt x="723765" y="1098857"/>
                </a:cubicBezTo>
                <a:cubicBezTo>
                  <a:pt x="693070" y="1137630"/>
                  <a:pt x="689839" y="1185289"/>
                  <a:pt x="684185" y="1231331"/>
                </a:cubicBezTo>
                <a:cubicBezTo>
                  <a:pt x="684185" y="1232947"/>
                  <a:pt x="682569" y="1234563"/>
                  <a:pt x="679338" y="1240217"/>
                </a:cubicBezTo>
                <a:cubicBezTo>
                  <a:pt x="655913" y="1215984"/>
                  <a:pt x="643796" y="1187712"/>
                  <a:pt x="630064" y="1160247"/>
                </a:cubicBezTo>
                <a:cubicBezTo>
                  <a:pt x="617947" y="1135207"/>
                  <a:pt x="606638" y="1109358"/>
                  <a:pt x="595329" y="1083509"/>
                </a:cubicBezTo>
                <a:cubicBezTo>
                  <a:pt x="564634" y="1014040"/>
                  <a:pt x="515360" y="966382"/>
                  <a:pt x="404695" y="937302"/>
                </a:cubicBezTo>
                <a:cubicBezTo>
                  <a:pt x="357844" y="925993"/>
                  <a:pt x="276259" y="927609"/>
                  <a:pt x="223753" y="922762"/>
                </a:cubicBezTo>
                <a:cubicBezTo>
                  <a:pt x="160747" y="916300"/>
                  <a:pt x="109857" y="891259"/>
                  <a:pt x="73507" y="837138"/>
                </a:cubicBezTo>
                <a:cubicBezTo>
                  <a:pt x="54121" y="808866"/>
                  <a:pt x="41196" y="778170"/>
                  <a:pt x="28272" y="748283"/>
                </a:cubicBezTo>
                <a:cubicBezTo>
                  <a:pt x="11309" y="769285"/>
                  <a:pt x="1616" y="774132"/>
                  <a:pt x="0" y="794326"/>
                </a:cubicBezTo>
                <a:cubicBezTo>
                  <a:pt x="7270" y="808866"/>
                  <a:pt x="13732" y="823406"/>
                  <a:pt x="21810" y="837138"/>
                </a:cubicBezTo>
                <a:cubicBezTo>
                  <a:pt x="61391" y="905799"/>
                  <a:pt x="113896" y="956688"/>
                  <a:pt x="197905" y="967997"/>
                </a:cubicBezTo>
                <a:cubicBezTo>
                  <a:pt x="268989" y="977691"/>
                  <a:pt x="340881" y="970420"/>
                  <a:pt x="411157" y="986576"/>
                </a:cubicBezTo>
                <a:cubicBezTo>
                  <a:pt x="486280" y="1010809"/>
                  <a:pt x="526669" y="1045543"/>
                  <a:pt x="555748" y="1112589"/>
                </a:cubicBezTo>
                <a:cubicBezTo>
                  <a:pt x="582405" y="1173980"/>
                  <a:pt x="608254" y="1236986"/>
                  <a:pt x="651066" y="1289491"/>
                </a:cubicBezTo>
                <a:cubicBezTo>
                  <a:pt x="655104" y="1294338"/>
                  <a:pt x="663182" y="1299992"/>
                  <a:pt x="658336" y="1306455"/>
                </a:cubicBezTo>
                <a:cubicBezTo>
                  <a:pt x="647835" y="1321802"/>
                  <a:pt x="642180" y="1342805"/>
                  <a:pt x="620370" y="1344420"/>
                </a:cubicBezTo>
                <a:cubicBezTo>
                  <a:pt x="600176" y="1346035"/>
                  <a:pt x="595329" y="1328264"/>
                  <a:pt x="589675" y="1312917"/>
                </a:cubicBezTo>
                <a:cubicBezTo>
                  <a:pt x="585636" y="1300800"/>
                  <a:pt x="582405" y="1287876"/>
                  <a:pt x="579174" y="1274951"/>
                </a:cubicBezTo>
                <a:cubicBezTo>
                  <a:pt x="571096" y="1243448"/>
                  <a:pt x="564634" y="1211137"/>
                  <a:pt x="556556" y="1179634"/>
                </a:cubicBezTo>
                <a:cubicBezTo>
                  <a:pt x="547671" y="1147323"/>
                  <a:pt x="526669" y="1127129"/>
                  <a:pt x="493550" y="1119051"/>
                </a:cubicBezTo>
                <a:cubicBezTo>
                  <a:pt x="442660" y="1107742"/>
                  <a:pt x="395001" y="1116628"/>
                  <a:pt x="348958" y="1138437"/>
                </a:cubicBezTo>
                <a:cubicBezTo>
                  <a:pt x="294837" y="1156208"/>
                  <a:pt x="289991" y="1153785"/>
                  <a:pt x="273835" y="1099664"/>
                </a:cubicBezTo>
                <a:cubicBezTo>
                  <a:pt x="269796" y="1085124"/>
                  <a:pt x="266565" y="1070585"/>
                  <a:pt x="262527" y="1056045"/>
                </a:cubicBezTo>
                <a:cubicBezTo>
                  <a:pt x="259295" y="1046351"/>
                  <a:pt x="258488" y="1031004"/>
                  <a:pt x="243948" y="1031812"/>
                </a:cubicBezTo>
                <a:cubicBezTo>
                  <a:pt x="226984" y="1033427"/>
                  <a:pt x="233446" y="1048775"/>
                  <a:pt x="232639" y="1058468"/>
                </a:cubicBezTo>
                <a:cubicBezTo>
                  <a:pt x="227792" y="1104511"/>
                  <a:pt x="237485" y="1149746"/>
                  <a:pt x="238293" y="1194982"/>
                </a:cubicBezTo>
                <a:cubicBezTo>
                  <a:pt x="239101" y="1242640"/>
                  <a:pt x="249602" y="1249911"/>
                  <a:pt x="293222" y="1230524"/>
                </a:cubicBezTo>
                <a:cubicBezTo>
                  <a:pt x="293222" y="1230524"/>
                  <a:pt x="293222" y="1230524"/>
                  <a:pt x="293222" y="1230524"/>
                </a:cubicBezTo>
                <a:cubicBezTo>
                  <a:pt x="293222" y="1230524"/>
                  <a:pt x="293222" y="1230524"/>
                  <a:pt x="293222" y="1230524"/>
                </a:cubicBezTo>
                <a:cubicBezTo>
                  <a:pt x="343304" y="1220023"/>
                  <a:pt x="395001" y="1224869"/>
                  <a:pt x="445083" y="1209522"/>
                </a:cubicBezTo>
                <a:cubicBezTo>
                  <a:pt x="458008" y="1205483"/>
                  <a:pt x="468509" y="1213561"/>
                  <a:pt x="466893" y="1229716"/>
                </a:cubicBezTo>
                <a:cubicBezTo>
                  <a:pt x="463662" y="1267681"/>
                  <a:pt x="463662" y="1305647"/>
                  <a:pt x="469316" y="1343612"/>
                </a:cubicBezTo>
                <a:cubicBezTo>
                  <a:pt x="470125" y="1348459"/>
                  <a:pt x="471740" y="1355729"/>
                  <a:pt x="465278" y="1358152"/>
                </a:cubicBezTo>
                <a:cubicBezTo>
                  <a:pt x="458815" y="1360575"/>
                  <a:pt x="454777" y="1354921"/>
                  <a:pt x="451545" y="1350882"/>
                </a:cubicBezTo>
                <a:cubicBezTo>
                  <a:pt x="433775" y="1333919"/>
                  <a:pt x="418427" y="1315340"/>
                  <a:pt x="395809" y="1304839"/>
                </a:cubicBezTo>
                <a:cubicBezTo>
                  <a:pt x="365921" y="1291914"/>
                  <a:pt x="336842" y="1295953"/>
                  <a:pt x="310993" y="1314532"/>
                </a:cubicBezTo>
                <a:cubicBezTo>
                  <a:pt x="273835" y="1341189"/>
                  <a:pt x="243948" y="1374307"/>
                  <a:pt x="217291" y="1410657"/>
                </a:cubicBezTo>
                <a:cubicBezTo>
                  <a:pt x="193866" y="1442161"/>
                  <a:pt x="182557" y="1444584"/>
                  <a:pt x="150246" y="1421966"/>
                </a:cubicBezTo>
                <a:cubicBezTo>
                  <a:pt x="134090" y="1410657"/>
                  <a:pt x="121166" y="1396117"/>
                  <a:pt x="105818" y="1384001"/>
                </a:cubicBezTo>
                <a:cubicBezTo>
                  <a:pt x="97740" y="1377539"/>
                  <a:pt x="87239" y="1370269"/>
                  <a:pt x="78354" y="1377539"/>
                </a:cubicBezTo>
                <a:cubicBezTo>
                  <a:pt x="68661" y="1385616"/>
                  <a:pt x="72700" y="1396925"/>
                  <a:pt x="77546" y="1408234"/>
                </a:cubicBezTo>
                <a:cubicBezTo>
                  <a:pt x="84008" y="1424390"/>
                  <a:pt x="100972" y="1429236"/>
                  <a:pt x="109857" y="1442968"/>
                </a:cubicBezTo>
                <a:cubicBezTo>
                  <a:pt x="129244" y="1475279"/>
                  <a:pt x="155093" y="1502744"/>
                  <a:pt x="181749" y="1528593"/>
                </a:cubicBezTo>
                <a:cubicBezTo>
                  <a:pt x="202751" y="1548787"/>
                  <a:pt x="217291" y="1548787"/>
                  <a:pt x="233446" y="1524554"/>
                </a:cubicBezTo>
                <a:cubicBezTo>
                  <a:pt x="252026" y="1497897"/>
                  <a:pt x="275451" y="1476895"/>
                  <a:pt x="301300" y="1458316"/>
                </a:cubicBezTo>
                <a:cubicBezTo>
                  <a:pt x="314224" y="1448623"/>
                  <a:pt x="326340" y="1438929"/>
                  <a:pt x="336034" y="1426005"/>
                </a:cubicBezTo>
                <a:cubicBezTo>
                  <a:pt x="359459" y="1392079"/>
                  <a:pt x="365921" y="1392886"/>
                  <a:pt x="384500" y="1428428"/>
                </a:cubicBezTo>
                <a:cubicBezTo>
                  <a:pt x="404695" y="1468009"/>
                  <a:pt x="428928" y="1505167"/>
                  <a:pt x="468509" y="1527784"/>
                </a:cubicBezTo>
                <a:cubicBezTo>
                  <a:pt x="495165" y="1543132"/>
                  <a:pt x="504051" y="1565750"/>
                  <a:pt x="507282" y="1594022"/>
                </a:cubicBezTo>
                <a:cubicBezTo>
                  <a:pt x="511321" y="1625525"/>
                  <a:pt x="521014" y="1656221"/>
                  <a:pt x="533131" y="1685300"/>
                </a:cubicBezTo>
                <a:cubicBezTo>
                  <a:pt x="571096" y="1775771"/>
                  <a:pt x="643796" y="1804043"/>
                  <a:pt x="740729" y="1762039"/>
                </a:cubicBezTo>
                <a:cubicBezTo>
                  <a:pt x="867549" y="1707918"/>
                  <a:pt x="972559" y="1623910"/>
                  <a:pt x="1049298" y="1509206"/>
                </a:cubicBezTo>
                <a:cubicBezTo>
                  <a:pt x="1116344" y="1409042"/>
                  <a:pt x="1178542" y="1305647"/>
                  <a:pt x="1242356" y="1203059"/>
                </a:cubicBezTo>
                <a:cubicBezTo>
                  <a:pt x="1253665" y="1184481"/>
                  <a:pt x="1264166" y="1165902"/>
                  <a:pt x="1276283" y="1148131"/>
                </a:cubicBezTo>
                <a:cubicBezTo>
                  <a:pt x="1325557" y="1070585"/>
                  <a:pt x="1331211" y="986576"/>
                  <a:pt x="1315863" y="899336"/>
                </a:cubicBezTo>
                <a:cubicBezTo>
                  <a:pt x="1315863" y="899336"/>
                  <a:pt x="1315863" y="899336"/>
                  <a:pt x="1315863" y="899336"/>
                </a:cubicBezTo>
                <a:cubicBezTo>
                  <a:pt x="1315863" y="899336"/>
                  <a:pt x="1315863" y="899336"/>
                  <a:pt x="1315863" y="899336"/>
                </a:cubicBezTo>
                <a:cubicBezTo>
                  <a:pt x="1312633" y="889643"/>
                  <a:pt x="1311017" y="879142"/>
                  <a:pt x="1306978" y="869449"/>
                </a:cubicBezTo>
                <a:cubicBezTo>
                  <a:pt x="1267397" y="761207"/>
                  <a:pt x="1273860" y="656197"/>
                  <a:pt x="1333635" y="556840"/>
                </a:cubicBezTo>
                <a:cubicBezTo>
                  <a:pt x="1348174" y="532607"/>
                  <a:pt x="1361099" y="507566"/>
                  <a:pt x="1366754" y="480102"/>
                </a:cubicBezTo>
                <a:cubicBezTo>
                  <a:pt x="1379678" y="385592"/>
                  <a:pt x="1373216" y="290275"/>
                  <a:pt x="1341712" y="197381"/>
                </a:cubicBezTo>
                <a:close/>
              </a:path>
            </a:pathLst>
          </a:custGeom>
          <a:solidFill>
            <a:schemeClr val="bg1">
              <a:alpha val="70000"/>
            </a:schemeClr>
          </a:solidFill>
          <a:ln w="8077" cap="flat">
            <a:noFill/>
            <a:prstDash val="solid"/>
            <a:miter/>
          </a:ln>
        </p:spPr>
        <p:txBody>
          <a:bodyPr rtlCol="0"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93029678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Oval 2">
            <a:extLst>
              <a:ext uri="{FF2B5EF4-FFF2-40B4-BE49-F238E27FC236}">
                <a16:creationId xmlns:a16="http://schemas.microsoft.com/office/drawing/2014/main" id="{B9C8D6F3-B332-4984-8A9B-F776FD2C645E}"/>
              </a:ext>
            </a:extLst>
          </p:cNvPr>
          <p:cNvSpPr/>
          <p:nvPr/>
        </p:nvSpPr>
        <p:spPr>
          <a:xfrm>
            <a:off x="7033139" y="2162206"/>
            <a:ext cx="704533" cy="704533"/>
          </a:xfrm>
          <a:prstGeom prst="ellipse">
            <a:avLst/>
          </a:prstGeom>
          <a:solidFill>
            <a:schemeClr val="accent2"/>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4" name="TextBox 3">
            <a:extLst>
              <a:ext uri="{FF2B5EF4-FFF2-40B4-BE49-F238E27FC236}">
                <a16:creationId xmlns:a16="http://schemas.microsoft.com/office/drawing/2014/main" id="{040D1D6A-936E-4EB2-A819-31F44A5D6887}"/>
              </a:ext>
            </a:extLst>
          </p:cNvPr>
          <p:cNvSpPr txBox="1"/>
          <p:nvPr/>
        </p:nvSpPr>
        <p:spPr>
          <a:xfrm>
            <a:off x="7893982" y="2184896"/>
            <a:ext cx="362905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en-US" altLang="ko-KR" sz="1200" dirty="0">
              <a:solidFill>
                <a:schemeClr val="tx1">
                  <a:lumMod val="75000"/>
                  <a:lumOff val="25000"/>
                </a:schemeClr>
              </a:solidFill>
              <a:cs typeface="B Nazanin" panose="00000400000000000000" pitchFamily="2" charset="-78"/>
            </a:endParaRPr>
          </a:p>
        </p:txBody>
      </p:sp>
      <p:sp>
        <p:nvSpPr>
          <p:cNvPr id="5" name="Oval 4">
            <a:extLst>
              <a:ext uri="{FF2B5EF4-FFF2-40B4-BE49-F238E27FC236}">
                <a16:creationId xmlns:a16="http://schemas.microsoft.com/office/drawing/2014/main" id="{B9F730D2-5FEB-456D-811D-F788E053BC5B}"/>
              </a:ext>
            </a:extLst>
          </p:cNvPr>
          <p:cNvSpPr/>
          <p:nvPr/>
        </p:nvSpPr>
        <p:spPr>
          <a:xfrm>
            <a:off x="7033139" y="3580830"/>
            <a:ext cx="704533" cy="704533"/>
          </a:xfrm>
          <a:prstGeom prst="ellipse">
            <a:avLst/>
          </a:prstGeom>
          <a:solidFill>
            <a:schemeClr val="accent3"/>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6" name="TextBox 5">
            <a:extLst>
              <a:ext uri="{FF2B5EF4-FFF2-40B4-BE49-F238E27FC236}">
                <a16:creationId xmlns:a16="http://schemas.microsoft.com/office/drawing/2014/main" id="{CCF8BCB5-70E6-4D74-9DA2-02A81CC397A7}"/>
              </a:ext>
            </a:extLst>
          </p:cNvPr>
          <p:cNvSpPr txBox="1"/>
          <p:nvPr/>
        </p:nvSpPr>
        <p:spPr>
          <a:xfrm>
            <a:off x="7893982" y="3603520"/>
            <a:ext cx="362905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en-US" altLang="ko-KR" sz="1200" dirty="0">
              <a:solidFill>
                <a:schemeClr val="tx1">
                  <a:lumMod val="75000"/>
                  <a:lumOff val="25000"/>
                </a:schemeClr>
              </a:solidFill>
              <a:cs typeface="B Nazanin" panose="00000400000000000000" pitchFamily="2" charset="-78"/>
            </a:endParaRPr>
          </a:p>
        </p:txBody>
      </p:sp>
      <p:sp>
        <p:nvSpPr>
          <p:cNvPr id="7" name="Oval 6">
            <a:extLst>
              <a:ext uri="{FF2B5EF4-FFF2-40B4-BE49-F238E27FC236}">
                <a16:creationId xmlns:a16="http://schemas.microsoft.com/office/drawing/2014/main" id="{CB8FF41F-C616-49B3-A6CB-F2A0C02317D8}"/>
              </a:ext>
            </a:extLst>
          </p:cNvPr>
          <p:cNvSpPr/>
          <p:nvPr/>
        </p:nvSpPr>
        <p:spPr>
          <a:xfrm>
            <a:off x="7033139" y="4999454"/>
            <a:ext cx="704533" cy="704533"/>
          </a:xfrm>
          <a:prstGeom prst="ellipse">
            <a:avLst/>
          </a:prstGeom>
          <a:solidFill>
            <a:schemeClr val="accent4"/>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8" name="TextBox 7">
            <a:extLst>
              <a:ext uri="{FF2B5EF4-FFF2-40B4-BE49-F238E27FC236}">
                <a16:creationId xmlns:a16="http://schemas.microsoft.com/office/drawing/2014/main" id="{38DC697A-3012-4A8C-BCB2-6CC2B5DE7C08}"/>
              </a:ext>
            </a:extLst>
          </p:cNvPr>
          <p:cNvSpPr txBox="1"/>
          <p:nvPr/>
        </p:nvSpPr>
        <p:spPr>
          <a:xfrm>
            <a:off x="7893982" y="5022144"/>
            <a:ext cx="362905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en-US" altLang="ko-KR" sz="1200" dirty="0">
              <a:solidFill>
                <a:schemeClr val="tx1">
                  <a:lumMod val="75000"/>
                  <a:lumOff val="25000"/>
                </a:schemeClr>
              </a:solidFill>
              <a:cs typeface="B Nazanin" panose="00000400000000000000" pitchFamily="2" charset="-78"/>
            </a:endParaRPr>
          </a:p>
        </p:txBody>
      </p:sp>
      <p:grpSp>
        <p:nvGrpSpPr>
          <p:cNvPr id="9" name="Group 8">
            <a:extLst>
              <a:ext uri="{FF2B5EF4-FFF2-40B4-BE49-F238E27FC236}">
                <a16:creationId xmlns:a16="http://schemas.microsoft.com/office/drawing/2014/main" id="{7FB8A337-431E-41BA-AD37-6CC5D2AD5E9B}"/>
              </a:ext>
            </a:extLst>
          </p:cNvPr>
          <p:cNvGrpSpPr/>
          <p:nvPr/>
        </p:nvGrpSpPr>
        <p:grpSpPr>
          <a:xfrm>
            <a:off x="1031070" y="3174994"/>
            <a:ext cx="1512168" cy="1512168"/>
            <a:chOff x="3807530" y="2946763"/>
            <a:chExt cx="1512168" cy="1512168"/>
          </a:xfrm>
        </p:grpSpPr>
        <p:sp>
          <p:nvSpPr>
            <p:cNvPr id="10" name="Oval 9">
              <a:extLst>
                <a:ext uri="{FF2B5EF4-FFF2-40B4-BE49-F238E27FC236}">
                  <a16:creationId xmlns:a16="http://schemas.microsoft.com/office/drawing/2014/main" id="{E9E022C5-DF32-48A2-B6E5-91D47FA5A5F8}"/>
                </a:ext>
              </a:extLst>
            </p:cNvPr>
            <p:cNvSpPr/>
            <p:nvPr/>
          </p:nvSpPr>
          <p:spPr>
            <a:xfrm>
              <a:off x="3897540" y="3036773"/>
              <a:ext cx="1332148" cy="1332148"/>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11" name="Oval 10">
              <a:extLst>
                <a:ext uri="{FF2B5EF4-FFF2-40B4-BE49-F238E27FC236}">
                  <a16:creationId xmlns:a16="http://schemas.microsoft.com/office/drawing/2014/main" id="{25ADD45D-5C7C-448C-BB05-67E4413BC4EF}"/>
                </a:ext>
              </a:extLst>
            </p:cNvPr>
            <p:cNvSpPr/>
            <p:nvPr/>
          </p:nvSpPr>
          <p:spPr>
            <a:xfrm>
              <a:off x="3807530" y="2946763"/>
              <a:ext cx="1512168" cy="1512168"/>
            </a:xfrm>
            <a:prstGeom prst="ellipse">
              <a:avLst/>
            </a:prstGeom>
            <a:noFill/>
            <a:ln w="15875">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grpSp>
      <p:cxnSp>
        <p:nvCxnSpPr>
          <p:cNvPr id="12" name="Straight Connector 11">
            <a:extLst>
              <a:ext uri="{FF2B5EF4-FFF2-40B4-BE49-F238E27FC236}">
                <a16:creationId xmlns:a16="http://schemas.microsoft.com/office/drawing/2014/main" id="{750A5A00-D2A5-48C0-A9FC-726B09FE6D22}"/>
              </a:ext>
            </a:extLst>
          </p:cNvPr>
          <p:cNvCxnSpPr>
            <a:cxnSpLocks/>
            <a:stCxn id="7" idx="2"/>
            <a:endCxn id="17" idx="3"/>
          </p:cNvCxnSpPr>
          <p:nvPr/>
        </p:nvCxnSpPr>
        <p:spPr>
          <a:xfrm flipH="1" flipV="1">
            <a:off x="5611201" y="5341349"/>
            <a:ext cx="1421938" cy="10372"/>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85237E5-FB26-4C78-B002-9DEC1ABB3253}"/>
              </a:ext>
            </a:extLst>
          </p:cNvPr>
          <p:cNvCxnSpPr>
            <a:cxnSpLocks/>
            <a:stCxn id="5" idx="2"/>
            <a:endCxn id="16" idx="3"/>
          </p:cNvCxnSpPr>
          <p:nvPr/>
        </p:nvCxnSpPr>
        <p:spPr>
          <a:xfrm flipH="1" flipV="1">
            <a:off x="5611201" y="3931209"/>
            <a:ext cx="1421938" cy="1888"/>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06F9890-A302-4336-A00D-3FB04D042978}"/>
              </a:ext>
            </a:extLst>
          </p:cNvPr>
          <p:cNvCxnSpPr>
            <a:cxnSpLocks/>
            <a:stCxn id="3" idx="2"/>
            <a:endCxn id="15" idx="3"/>
          </p:cNvCxnSpPr>
          <p:nvPr/>
        </p:nvCxnSpPr>
        <p:spPr>
          <a:xfrm flipH="1">
            <a:off x="5611201" y="2514473"/>
            <a:ext cx="1421938" cy="659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3882711-F5D6-4706-8251-C25D5F9607F9}"/>
              </a:ext>
            </a:extLst>
          </p:cNvPr>
          <p:cNvSpPr txBox="1"/>
          <p:nvPr/>
        </p:nvSpPr>
        <p:spPr>
          <a:xfrm>
            <a:off x="4035670" y="2367180"/>
            <a:ext cx="1575531" cy="307777"/>
          </a:xfrm>
          <a:prstGeom prst="rect">
            <a:avLst/>
          </a:prstGeom>
          <a:noFill/>
          <a:ln w="19050">
            <a:solidFill>
              <a:schemeClr val="accent2"/>
            </a:solidFill>
          </a:ln>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مطالب </a:t>
            </a:r>
            <a:r>
              <a:rPr lang="en-US" altLang="ko-KR" sz="1400" b="1" dirty="0">
                <a:solidFill>
                  <a:schemeClr val="tx1">
                    <a:lumMod val="75000"/>
                    <a:lumOff val="25000"/>
                  </a:schemeClr>
                </a:solidFill>
                <a:cs typeface="B Nazanin" panose="00000400000000000000" pitchFamily="2" charset="-78"/>
              </a:rPr>
              <a:t>A</a:t>
            </a:r>
            <a:endParaRPr lang="ko-KR" altLang="en-US" sz="1400" b="1"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0372D6BA-29CB-4185-8566-C16C254AD5D3}"/>
              </a:ext>
            </a:extLst>
          </p:cNvPr>
          <p:cNvSpPr txBox="1"/>
          <p:nvPr/>
        </p:nvSpPr>
        <p:spPr>
          <a:xfrm>
            <a:off x="4035670" y="3777320"/>
            <a:ext cx="1575531" cy="307777"/>
          </a:xfrm>
          <a:prstGeom prst="rect">
            <a:avLst/>
          </a:prstGeom>
          <a:noFill/>
          <a:ln w="19050">
            <a:solidFill>
              <a:schemeClr val="accent3"/>
            </a:solidFill>
          </a:ln>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مطالب</a:t>
            </a:r>
            <a:r>
              <a:rPr lang="en-US" altLang="ko-KR" sz="1400" b="1" dirty="0">
                <a:solidFill>
                  <a:schemeClr val="tx1">
                    <a:lumMod val="75000"/>
                    <a:lumOff val="25000"/>
                  </a:schemeClr>
                </a:solidFill>
                <a:cs typeface="B Nazanin" panose="00000400000000000000" pitchFamily="2" charset="-78"/>
              </a:rPr>
              <a:t> B</a:t>
            </a:r>
            <a:endParaRPr lang="ko-KR" altLang="en-US" sz="14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8CB7E609-35C9-46B9-A314-035132BC91E8}"/>
              </a:ext>
            </a:extLst>
          </p:cNvPr>
          <p:cNvSpPr txBox="1"/>
          <p:nvPr/>
        </p:nvSpPr>
        <p:spPr>
          <a:xfrm>
            <a:off x="4035670" y="5187460"/>
            <a:ext cx="1575531" cy="307777"/>
          </a:xfrm>
          <a:prstGeom prst="rect">
            <a:avLst/>
          </a:prstGeom>
          <a:noFill/>
          <a:ln w="19050">
            <a:solidFill>
              <a:schemeClr val="accent4"/>
            </a:solidFill>
          </a:ln>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مطالب</a:t>
            </a:r>
            <a:r>
              <a:rPr lang="en-US" altLang="ko-KR" sz="1400" b="1" dirty="0">
                <a:solidFill>
                  <a:schemeClr val="tx1">
                    <a:lumMod val="75000"/>
                    <a:lumOff val="25000"/>
                  </a:schemeClr>
                </a:solidFill>
                <a:cs typeface="B Nazanin" panose="00000400000000000000" pitchFamily="2" charset="-78"/>
              </a:rPr>
              <a:t> C</a:t>
            </a:r>
            <a:endParaRPr lang="ko-KR" altLang="en-US" sz="1400" b="1" dirty="0">
              <a:solidFill>
                <a:schemeClr val="tx1">
                  <a:lumMod val="75000"/>
                  <a:lumOff val="25000"/>
                </a:schemeClr>
              </a:solidFill>
              <a:cs typeface="B Nazanin" panose="00000400000000000000" pitchFamily="2" charset="-78"/>
            </a:endParaRPr>
          </a:p>
        </p:txBody>
      </p:sp>
      <p:cxnSp>
        <p:nvCxnSpPr>
          <p:cNvPr id="18" name="Straight Connector 17">
            <a:extLst>
              <a:ext uri="{FF2B5EF4-FFF2-40B4-BE49-F238E27FC236}">
                <a16:creationId xmlns:a16="http://schemas.microsoft.com/office/drawing/2014/main" id="{617E4A19-0C06-43D6-9A67-7B6243C10D20}"/>
              </a:ext>
            </a:extLst>
          </p:cNvPr>
          <p:cNvCxnSpPr>
            <a:cxnSpLocks/>
            <a:stCxn id="17" idx="1"/>
            <a:endCxn id="11" idx="5"/>
          </p:cNvCxnSpPr>
          <p:nvPr/>
        </p:nvCxnSpPr>
        <p:spPr>
          <a:xfrm flipH="1" flipV="1">
            <a:off x="2321786" y="4465710"/>
            <a:ext cx="1713884" cy="875639"/>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599A759-4B57-4996-98BD-04CB0F21604B}"/>
              </a:ext>
            </a:extLst>
          </p:cNvPr>
          <p:cNvCxnSpPr>
            <a:cxnSpLocks/>
            <a:stCxn id="16" idx="1"/>
            <a:endCxn id="11" idx="6"/>
          </p:cNvCxnSpPr>
          <p:nvPr/>
        </p:nvCxnSpPr>
        <p:spPr>
          <a:xfrm flipH="1" flipV="1">
            <a:off x="2543238" y="3931078"/>
            <a:ext cx="1492432" cy="131"/>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2AEBF87-1DCB-4ABD-8F45-43ECA9143D0C}"/>
              </a:ext>
            </a:extLst>
          </p:cNvPr>
          <p:cNvCxnSpPr>
            <a:cxnSpLocks/>
            <a:stCxn id="15" idx="1"/>
            <a:endCxn id="11" idx="7"/>
          </p:cNvCxnSpPr>
          <p:nvPr/>
        </p:nvCxnSpPr>
        <p:spPr>
          <a:xfrm flipH="1">
            <a:off x="2321786" y="2521069"/>
            <a:ext cx="1713884" cy="87537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Freeform 47">
            <a:extLst>
              <a:ext uri="{FF2B5EF4-FFF2-40B4-BE49-F238E27FC236}">
                <a16:creationId xmlns:a16="http://schemas.microsoft.com/office/drawing/2014/main" id="{EC72EDC2-6538-46D8-B36C-9381D5E3B935}"/>
              </a:ext>
            </a:extLst>
          </p:cNvPr>
          <p:cNvSpPr>
            <a:spLocks noChangeAspect="1"/>
          </p:cNvSpPr>
          <p:nvPr/>
        </p:nvSpPr>
        <p:spPr>
          <a:xfrm>
            <a:off x="7186732" y="2305995"/>
            <a:ext cx="408447" cy="408197"/>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6" name="Teardrop 9">
            <a:extLst>
              <a:ext uri="{FF2B5EF4-FFF2-40B4-BE49-F238E27FC236}">
                <a16:creationId xmlns:a16="http://schemas.microsoft.com/office/drawing/2014/main" id="{8DD3057F-89D3-4D97-B0FC-DF1503675CC4}"/>
              </a:ext>
            </a:extLst>
          </p:cNvPr>
          <p:cNvSpPr>
            <a:spLocks noChangeAspect="1"/>
          </p:cNvSpPr>
          <p:nvPr/>
        </p:nvSpPr>
        <p:spPr>
          <a:xfrm rot="18900000">
            <a:off x="7187827" y="5183094"/>
            <a:ext cx="395154" cy="337252"/>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7" name="Freeform 97">
            <a:extLst>
              <a:ext uri="{FF2B5EF4-FFF2-40B4-BE49-F238E27FC236}">
                <a16:creationId xmlns:a16="http://schemas.microsoft.com/office/drawing/2014/main" id="{A35B6D20-0DC3-4135-9AAC-63064430CAAE}"/>
              </a:ext>
            </a:extLst>
          </p:cNvPr>
          <p:cNvSpPr>
            <a:spLocks noChangeAspect="1"/>
          </p:cNvSpPr>
          <p:nvPr/>
        </p:nvSpPr>
        <p:spPr>
          <a:xfrm>
            <a:off x="7179850" y="3804621"/>
            <a:ext cx="476997" cy="356442"/>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8" name="Freeform: Shape 27">
            <a:extLst>
              <a:ext uri="{FF2B5EF4-FFF2-40B4-BE49-F238E27FC236}">
                <a16:creationId xmlns:a16="http://schemas.microsoft.com/office/drawing/2014/main" id="{F639CB5B-39A0-4603-9758-51E83F7D4C0C}"/>
              </a:ext>
            </a:extLst>
          </p:cNvPr>
          <p:cNvSpPr/>
          <p:nvPr/>
        </p:nvSpPr>
        <p:spPr>
          <a:xfrm>
            <a:off x="1373107" y="3369733"/>
            <a:ext cx="804771" cy="1061795"/>
          </a:xfrm>
          <a:custGeom>
            <a:avLst/>
            <a:gdLst>
              <a:gd name="connsiteX0" fmla="*/ 261466 w 741632"/>
              <a:gd name="connsiteY0" fmla="*/ 746825 h 978491"/>
              <a:gd name="connsiteX1" fmla="*/ 207376 w 741632"/>
              <a:gd name="connsiteY1" fmla="*/ 747021 h 978491"/>
              <a:gd name="connsiteX2" fmla="*/ 207376 w 741632"/>
              <a:gd name="connsiteY2" fmla="*/ 786465 h 978491"/>
              <a:gd name="connsiteX3" fmla="*/ 168322 w 741632"/>
              <a:gd name="connsiteY3" fmla="*/ 786465 h 978491"/>
              <a:gd name="connsiteX4" fmla="*/ 168322 w 741632"/>
              <a:gd name="connsiteY4" fmla="*/ 840164 h 978491"/>
              <a:gd name="connsiteX5" fmla="*/ 207376 w 741632"/>
              <a:gd name="connsiteY5" fmla="*/ 840164 h 978491"/>
              <a:gd name="connsiteX6" fmla="*/ 207376 w 741632"/>
              <a:gd name="connsiteY6" fmla="*/ 879218 h 978491"/>
              <a:gd name="connsiteX7" fmla="*/ 261661 w 741632"/>
              <a:gd name="connsiteY7" fmla="*/ 879218 h 978491"/>
              <a:gd name="connsiteX8" fmla="*/ 261661 w 741632"/>
              <a:gd name="connsiteY8" fmla="*/ 839969 h 978491"/>
              <a:gd name="connsiteX9" fmla="*/ 300715 w 741632"/>
              <a:gd name="connsiteY9" fmla="*/ 839969 h 978491"/>
              <a:gd name="connsiteX10" fmla="*/ 300715 w 741632"/>
              <a:gd name="connsiteY10" fmla="*/ 785879 h 978491"/>
              <a:gd name="connsiteX11" fmla="*/ 261466 w 741632"/>
              <a:gd name="connsiteY11" fmla="*/ 785879 h 978491"/>
              <a:gd name="connsiteX12" fmla="*/ 261466 w 741632"/>
              <a:gd name="connsiteY12" fmla="*/ 746825 h 978491"/>
              <a:gd name="connsiteX13" fmla="*/ 175352 w 741632"/>
              <a:gd name="connsiteY13" fmla="*/ 639037 h 978491"/>
              <a:gd name="connsiteX14" fmla="*/ 151138 w 741632"/>
              <a:gd name="connsiteY14" fmla="*/ 664226 h 978491"/>
              <a:gd name="connsiteX15" fmla="*/ 175938 w 741632"/>
              <a:gd name="connsiteY15" fmla="*/ 688635 h 978491"/>
              <a:gd name="connsiteX16" fmla="*/ 200346 w 741632"/>
              <a:gd name="connsiteY16" fmla="*/ 663445 h 978491"/>
              <a:gd name="connsiteX17" fmla="*/ 175352 w 741632"/>
              <a:gd name="connsiteY17" fmla="*/ 639037 h 978491"/>
              <a:gd name="connsiteX18" fmla="*/ 175547 w 741632"/>
              <a:gd name="connsiteY18" fmla="*/ 624977 h 978491"/>
              <a:gd name="connsiteX19" fmla="*/ 214406 w 741632"/>
              <a:gd name="connsiteY19" fmla="*/ 664031 h 978491"/>
              <a:gd name="connsiteX20" fmla="*/ 175352 w 741632"/>
              <a:gd name="connsiteY20" fmla="*/ 702890 h 978491"/>
              <a:gd name="connsiteX21" fmla="*/ 136884 w 741632"/>
              <a:gd name="connsiteY21" fmla="*/ 664226 h 978491"/>
              <a:gd name="connsiteX22" fmla="*/ 175547 w 741632"/>
              <a:gd name="connsiteY22" fmla="*/ 624977 h 978491"/>
              <a:gd name="connsiteX23" fmla="*/ 499499 w 741632"/>
              <a:gd name="connsiteY23" fmla="*/ 424436 h 978491"/>
              <a:gd name="connsiteX24" fmla="*/ 536404 w 741632"/>
              <a:gd name="connsiteY24" fmla="*/ 424631 h 978491"/>
              <a:gd name="connsiteX25" fmla="*/ 543434 w 741632"/>
              <a:gd name="connsiteY25" fmla="*/ 427365 h 978491"/>
              <a:gd name="connsiteX26" fmla="*/ 629743 w 741632"/>
              <a:gd name="connsiteY26" fmla="*/ 506059 h 978491"/>
              <a:gd name="connsiteX27" fmla="*/ 658252 w 741632"/>
              <a:gd name="connsiteY27" fmla="*/ 621853 h 978491"/>
              <a:gd name="connsiteX28" fmla="*/ 650246 w 741632"/>
              <a:gd name="connsiteY28" fmla="*/ 661883 h 978491"/>
              <a:gd name="connsiteX29" fmla="*/ 535233 w 741632"/>
              <a:gd name="connsiteY29" fmla="*/ 693517 h 978491"/>
              <a:gd name="connsiteX30" fmla="*/ 495007 w 741632"/>
              <a:gd name="connsiteY30" fmla="*/ 753855 h 978491"/>
              <a:gd name="connsiteX31" fmla="*/ 487587 w 741632"/>
              <a:gd name="connsiteY31" fmla="*/ 763033 h 978491"/>
              <a:gd name="connsiteX32" fmla="*/ 474113 w 741632"/>
              <a:gd name="connsiteY32" fmla="*/ 800134 h 978491"/>
              <a:gd name="connsiteX33" fmla="*/ 502818 w 741632"/>
              <a:gd name="connsiteY33" fmla="*/ 809116 h 978491"/>
              <a:gd name="connsiteX34" fmla="*/ 510629 w 741632"/>
              <a:gd name="connsiteY34" fmla="*/ 767719 h 978491"/>
              <a:gd name="connsiteX35" fmla="*/ 508872 w 741632"/>
              <a:gd name="connsiteY35" fmla="*/ 760299 h 978491"/>
              <a:gd name="connsiteX36" fmla="*/ 598695 w 741632"/>
              <a:gd name="connsiteY36" fmla="*/ 672428 h 978491"/>
              <a:gd name="connsiteX37" fmla="*/ 674655 w 741632"/>
              <a:gd name="connsiteY37" fmla="*/ 730032 h 978491"/>
              <a:gd name="connsiteX38" fmla="*/ 630914 w 741632"/>
              <a:gd name="connsiteY38" fmla="*/ 831963 h 978491"/>
              <a:gd name="connsiteX39" fmla="*/ 622518 w 741632"/>
              <a:gd name="connsiteY39" fmla="*/ 833525 h 978491"/>
              <a:gd name="connsiteX40" fmla="*/ 583269 w 741632"/>
              <a:gd name="connsiteY40" fmla="*/ 856371 h 978491"/>
              <a:gd name="connsiteX41" fmla="*/ 601820 w 741632"/>
              <a:gd name="connsiteY41" fmla="*/ 878437 h 978491"/>
              <a:gd name="connsiteX42" fmla="*/ 631696 w 741632"/>
              <a:gd name="connsiteY42" fmla="*/ 855980 h 978491"/>
              <a:gd name="connsiteX43" fmla="*/ 639506 w 741632"/>
              <a:gd name="connsiteY43" fmla="*/ 844264 h 978491"/>
              <a:gd name="connsiteX44" fmla="*/ 689105 w 741632"/>
              <a:gd name="connsiteY44" fmla="*/ 723784 h 978491"/>
              <a:gd name="connsiteX45" fmla="*/ 669968 w 741632"/>
              <a:gd name="connsiteY45" fmla="*/ 677895 h 978491"/>
              <a:gd name="connsiteX46" fmla="*/ 667430 w 741632"/>
              <a:gd name="connsiteY46" fmla="*/ 664227 h 978491"/>
              <a:gd name="connsiteX47" fmla="*/ 669578 w 741632"/>
              <a:gd name="connsiteY47" fmla="*/ 541402 h 978491"/>
              <a:gd name="connsiteX48" fmla="*/ 625838 w 741632"/>
              <a:gd name="connsiteY48" fmla="*/ 474230 h 978491"/>
              <a:gd name="connsiteX49" fmla="*/ 572724 w 741632"/>
              <a:gd name="connsiteY49" fmla="*/ 425022 h 978491"/>
              <a:gd name="connsiteX50" fmla="*/ 670554 w 741632"/>
              <a:gd name="connsiteY50" fmla="*/ 444354 h 978491"/>
              <a:gd name="connsiteX51" fmla="*/ 739679 w 741632"/>
              <a:gd name="connsiteY51" fmla="*/ 544722 h 978491"/>
              <a:gd name="connsiteX52" fmla="*/ 741632 w 741632"/>
              <a:gd name="connsiteY52" fmla="*/ 553118 h 978491"/>
              <a:gd name="connsiteX53" fmla="*/ 741632 w 741632"/>
              <a:gd name="connsiteY53" fmla="*/ 978491 h 978491"/>
              <a:gd name="connsiteX54" fmla="*/ 389996 w 741632"/>
              <a:gd name="connsiteY54" fmla="*/ 978491 h 978491"/>
              <a:gd name="connsiteX55" fmla="*/ 389953 w 741632"/>
              <a:gd name="connsiteY55" fmla="*/ 791542 h 978491"/>
              <a:gd name="connsiteX56" fmla="*/ 398154 w 741632"/>
              <a:gd name="connsiteY56" fmla="*/ 773382 h 978491"/>
              <a:gd name="connsiteX57" fmla="*/ 500670 w 741632"/>
              <a:gd name="connsiteY57" fmla="*/ 682972 h 978491"/>
              <a:gd name="connsiteX58" fmla="*/ 504380 w 741632"/>
              <a:gd name="connsiteY58" fmla="*/ 666375 h 978491"/>
              <a:gd name="connsiteX59" fmla="*/ 485049 w 741632"/>
              <a:gd name="connsiteY59" fmla="*/ 614433 h 978491"/>
              <a:gd name="connsiteX60" fmla="*/ 560227 w 741632"/>
              <a:gd name="connsiteY60" fmla="*/ 591391 h 978491"/>
              <a:gd name="connsiteX61" fmla="*/ 499499 w 741632"/>
              <a:gd name="connsiteY61" fmla="*/ 424436 h 978491"/>
              <a:gd name="connsiteX62" fmla="*/ 447948 w 741632"/>
              <a:gd name="connsiteY62" fmla="*/ 423850 h 978491"/>
              <a:gd name="connsiteX63" fmla="*/ 479582 w 741632"/>
              <a:gd name="connsiteY63" fmla="*/ 446501 h 978491"/>
              <a:gd name="connsiteX64" fmla="*/ 525079 w 741632"/>
              <a:gd name="connsiteY64" fmla="*/ 573622 h 978491"/>
              <a:gd name="connsiteX65" fmla="*/ 449705 w 741632"/>
              <a:gd name="connsiteY65" fmla="*/ 596859 h 978491"/>
              <a:gd name="connsiteX66" fmla="*/ 473138 w 741632"/>
              <a:gd name="connsiteY66" fmla="*/ 659736 h 978491"/>
              <a:gd name="connsiteX67" fmla="*/ 469818 w 741632"/>
              <a:gd name="connsiteY67" fmla="*/ 673795 h 978491"/>
              <a:gd name="connsiteX68" fmla="*/ 376284 w 741632"/>
              <a:gd name="connsiteY68" fmla="*/ 756589 h 978491"/>
              <a:gd name="connsiteX69" fmla="*/ 326686 w 741632"/>
              <a:gd name="connsiteY69" fmla="*/ 712654 h 978491"/>
              <a:gd name="connsiteX70" fmla="*/ 282164 w 741632"/>
              <a:gd name="connsiteY70" fmla="*/ 673209 h 978491"/>
              <a:gd name="connsiteX71" fmla="*/ 279040 w 741632"/>
              <a:gd name="connsiteY71" fmla="*/ 660907 h 978491"/>
              <a:gd name="connsiteX72" fmla="*/ 302863 w 741632"/>
              <a:gd name="connsiteY72" fmla="*/ 596859 h 978491"/>
              <a:gd name="connsiteX73" fmla="*/ 227684 w 741632"/>
              <a:gd name="connsiteY73" fmla="*/ 573622 h 978491"/>
              <a:gd name="connsiteX74" fmla="*/ 271425 w 741632"/>
              <a:gd name="connsiteY74" fmla="*/ 450212 h 978491"/>
              <a:gd name="connsiteX75" fmla="*/ 276111 w 741632"/>
              <a:gd name="connsiteY75" fmla="*/ 437324 h 978491"/>
              <a:gd name="connsiteX76" fmla="*/ 298567 w 741632"/>
              <a:gd name="connsiteY76" fmla="*/ 424241 h 978491"/>
              <a:gd name="connsiteX77" fmla="*/ 305597 w 741632"/>
              <a:gd name="connsiteY77" fmla="*/ 432051 h 978491"/>
              <a:gd name="connsiteX78" fmla="*/ 364763 w 741632"/>
              <a:gd name="connsiteY78" fmla="*/ 582799 h 978491"/>
              <a:gd name="connsiteX79" fmla="*/ 370621 w 741632"/>
              <a:gd name="connsiteY79" fmla="*/ 596859 h 978491"/>
              <a:gd name="connsiteX80" fmla="*/ 381947 w 741632"/>
              <a:gd name="connsiteY80" fmla="*/ 568349 h 978491"/>
              <a:gd name="connsiteX81" fmla="*/ 434670 w 741632"/>
              <a:gd name="connsiteY81" fmla="*/ 433028 h 978491"/>
              <a:gd name="connsiteX82" fmla="*/ 447948 w 741632"/>
              <a:gd name="connsiteY82" fmla="*/ 423850 h 978491"/>
              <a:gd name="connsiteX83" fmla="*/ 251702 w 741632"/>
              <a:gd name="connsiteY83" fmla="*/ 423460 h 978491"/>
              <a:gd name="connsiteX84" fmla="*/ 252874 w 741632"/>
              <a:gd name="connsiteY84" fmla="*/ 425608 h 978491"/>
              <a:gd name="connsiteX85" fmla="*/ 192536 w 741632"/>
              <a:gd name="connsiteY85" fmla="*/ 591391 h 978491"/>
              <a:gd name="connsiteX86" fmla="*/ 267714 w 741632"/>
              <a:gd name="connsiteY86" fmla="*/ 614433 h 978491"/>
              <a:gd name="connsiteX87" fmla="*/ 248187 w 741632"/>
              <a:gd name="connsiteY87" fmla="*/ 666765 h 978491"/>
              <a:gd name="connsiteX88" fmla="*/ 252483 w 741632"/>
              <a:gd name="connsiteY88" fmla="*/ 682972 h 978491"/>
              <a:gd name="connsiteX89" fmla="*/ 355585 w 741632"/>
              <a:gd name="connsiteY89" fmla="*/ 774163 h 978491"/>
              <a:gd name="connsiteX90" fmla="*/ 362615 w 741632"/>
              <a:gd name="connsiteY90" fmla="*/ 790956 h 978491"/>
              <a:gd name="connsiteX91" fmla="*/ 362572 w 741632"/>
              <a:gd name="connsiteY91" fmla="*/ 978491 h 978491"/>
              <a:gd name="connsiteX92" fmla="*/ 0 w 741632"/>
              <a:gd name="connsiteY92" fmla="*/ 978491 h 978491"/>
              <a:gd name="connsiteX93" fmla="*/ 0 w 741632"/>
              <a:gd name="connsiteY93" fmla="*/ 566983 h 978491"/>
              <a:gd name="connsiteX94" fmla="*/ 141571 w 741632"/>
              <a:gd name="connsiteY94" fmla="*/ 424436 h 978491"/>
              <a:gd name="connsiteX95" fmla="*/ 221435 w 741632"/>
              <a:gd name="connsiteY95" fmla="*/ 424436 h 978491"/>
              <a:gd name="connsiteX96" fmla="*/ 215773 w 741632"/>
              <a:gd name="connsiteY96" fmla="*/ 431661 h 978491"/>
              <a:gd name="connsiteX97" fmla="*/ 164417 w 741632"/>
              <a:gd name="connsiteY97" fmla="*/ 532615 h 978491"/>
              <a:gd name="connsiteX98" fmla="*/ 160707 w 741632"/>
              <a:gd name="connsiteY98" fmla="*/ 612480 h 978491"/>
              <a:gd name="connsiteX99" fmla="*/ 154458 w 741632"/>
              <a:gd name="connsiteY99" fmla="*/ 623806 h 978491"/>
              <a:gd name="connsiteX100" fmla="*/ 132197 w 741632"/>
              <a:gd name="connsiteY100" fmla="*/ 677700 h 978491"/>
              <a:gd name="connsiteX101" fmla="*/ 180234 w 741632"/>
              <a:gd name="connsiteY101" fmla="*/ 709529 h 978491"/>
              <a:gd name="connsiteX102" fmla="*/ 221631 w 741632"/>
              <a:gd name="connsiteY102" fmla="*/ 669304 h 978491"/>
              <a:gd name="connsiteX103" fmla="*/ 185896 w 741632"/>
              <a:gd name="connsiteY103" fmla="*/ 619315 h 978491"/>
              <a:gd name="connsiteX104" fmla="*/ 178086 w 741632"/>
              <a:gd name="connsiteY104" fmla="*/ 612090 h 978491"/>
              <a:gd name="connsiteX105" fmla="*/ 183748 w 741632"/>
              <a:gd name="connsiteY105" fmla="*/ 524609 h 978491"/>
              <a:gd name="connsiteX106" fmla="*/ 195465 w 741632"/>
              <a:gd name="connsiteY106" fmla="*/ 492976 h 978491"/>
              <a:gd name="connsiteX107" fmla="*/ 241353 w 741632"/>
              <a:gd name="connsiteY107" fmla="*/ 428927 h 978491"/>
              <a:gd name="connsiteX108" fmla="*/ 251702 w 741632"/>
              <a:gd name="connsiteY108" fmla="*/ 423460 h 978491"/>
              <a:gd name="connsiteX109" fmla="*/ 371029 w 741632"/>
              <a:gd name="connsiteY109" fmla="*/ 2 h 978491"/>
              <a:gd name="connsiteX110" fmla="*/ 562763 w 741632"/>
              <a:gd name="connsiteY110" fmla="*/ 193062 h 978491"/>
              <a:gd name="connsiteX111" fmla="*/ 370035 w 741632"/>
              <a:gd name="connsiteY111" fmla="*/ 385128 h 978491"/>
              <a:gd name="connsiteX112" fmla="*/ 177803 w 741632"/>
              <a:gd name="connsiteY112" fmla="*/ 191571 h 978491"/>
              <a:gd name="connsiteX113" fmla="*/ 371029 w 741632"/>
              <a:gd name="connsiteY113" fmla="*/ 2 h 97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741632" h="978491">
                <a:moveTo>
                  <a:pt x="261466" y="746825"/>
                </a:moveTo>
                <a:cubicBezTo>
                  <a:pt x="243306" y="747021"/>
                  <a:pt x="226317" y="747021"/>
                  <a:pt x="207376" y="747021"/>
                </a:cubicBezTo>
                <a:cubicBezTo>
                  <a:pt x="207376" y="760104"/>
                  <a:pt x="207376" y="772601"/>
                  <a:pt x="207376" y="786465"/>
                </a:cubicBezTo>
                <a:cubicBezTo>
                  <a:pt x="193512" y="786465"/>
                  <a:pt x="180819" y="786465"/>
                  <a:pt x="168322" y="786465"/>
                </a:cubicBezTo>
                <a:cubicBezTo>
                  <a:pt x="168322" y="805015"/>
                  <a:pt x="168322" y="822199"/>
                  <a:pt x="168322" y="840164"/>
                </a:cubicBezTo>
                <a:cubicBezTo>
                  <a:pt x="181405" y="840164"/>
                  <a:pt x="193903" y="840164"/>
                  <a:pt x="207376" y="840164"/>
                </a:cubicBezTo>
                <a:cubicBezTo>
                  <a:pt x="207376" y="853637"/>
                  <a:pt x="207376" y="866135"/>
                  <a:pt x="207376" y="879218"/>
                </a:cubicBezTo>
                <a:cubicBezTo>
                  <a:pt x="225926" y="879218"/>
                  <a:pt x="243306" y="879218"/>
                  <a:pt x="261661" y="879218"/>
                </a:cubicBezTo>
                <a:cubicBezTo>
                  <a:pt x="261661" y="866135"/>
                  <a:pt x="261661" y="853637"/>
                  <a:pt x="261661" y="839969"/>
                </a:cubicBezTo>
                <a:cubicBezTo>
                  <a:pt x="275330" y="839969"/>
                  <a:pt x="287827" y="839969"/>
                  <a:pt x="300715" y="839969"/>
                </a:cubicBezTo>
                <a:cubicBezTo>
                  <a:pt x="300715" y="821613"/>
                  <a:pt x="300715" y="804234"/>
                  <a:pt x="300715" y="785879"/>
                </a:cubicBezTo>
                <a:cubicBezTo>
                  <a:pt x="287632" y="785879"/>
                  <a:pt x="275134" y="785879"/>
                  <a:pt x="261466" y="785879"/>
                </a:cubicBezTo>
                <a:cubicBezTo>
                  <a:pt x="261466" y="772406"/>
                  <a:pt x="261466" y="759908"/>
                  <a:pt x="261466" y="746825"/>
                </a:cubicBezTo>
                <a:close/>
                <a:moveTo>
                  <a:pt x="175352" y="639037"/>
                </a:moveTo>
                <a:cubicBezTo>
                  <a:pt x="161683" y="639232"/>
                  <a:pt x="150943" y="650362"/>
                  <a:pt x="151138" y="664226"/>
                </a:cubicBezTo>
                <a:cubicBezTo>
                  <a:pt x="151334" y="678090"/>
                  <a:pt x="162269" y="688830"/>
                  <a:pt x="175938" y="688635"/>
                </a:cubicBezTo>
                <a:cubicBezTo>
                  <a:pt x="189606" y="688244"/>
                  <a:pt x="200541" y="677114"/>
                  <a:pt x="200346" y="663445"/>
                </a:cubicBezTo>
                <a:cubicBezTo>
                  <a:pt x="200151" y="649972"/>
                  <a:pt x="188825" y="638841"/>
                  <a:pt x="175352" y="639037"/>
                </a:cubicBezTo>
                <a:close/>
                <a:moveTo>
                  <a:pt x="175547" y="624977"/>
                </a:moveTo>
                <a:cubicBezTo>
                  <a:pt x="197417" y="624977"/>
                  <a:pt x="214406" y="642161"/>
                  <a:pt x="214406" y="664031"/>
                </a:cubicBezTo>
                <a:cubicBezTo>
                  <a:pt x="214406" y="685706"/>
                  <a:pt x="196831" y="703085"/>
                  <a:pt x="175352" y="702890"/>
                </a:cubicBezTo>
                <a:cubicBezTo>
                  <a:pt x="154263" y="702695"/>
                  <a:pt x="137079" y="685315"/>
                  <a:pt x="136884" y="664226"/>
                </a:cubicBezTo>
                <a:cubicBezTo>
                  <a:pt x="136493" y="642551"/>
                  <a:pt x="154067" y="624977"/>
                  <a:pt x="175547" y="624977"/>
                </a:cubicBezTo>
                <a:close/>
                <a:moveTo>
                  <a:pt x="499499" y="424436"/>
                </a:moveTo>
                <a:cubicBezTo>
                  <a:pt x="512582" y="424436"/>
                  <a:pt x="524493" y="424241"/>
                  <a:pt x="536404" y="424631"/>
                </a:cubicBezTo>
                <a:cubicBezTo>
                  <a:pt x="538748" y="424631"/>
                  <a:pt x="541481" y="425998"/>
                  <a:pt x="543434" y="427365"/>
                </a:cubicBezTo>
                <a:cubicBezTo>
                  <a:pt x="575263" y="450212"/>
                  <a:pt x="604944" y="475401"/>
                  <a:pt x="629743" y="506059"/>
                </a:cubicBezTo>
                <a:cubicBezTo>
                  <a:pt x="657471" y="540426"/>
                  <a:pt x="663329" y="579870"/>
                  <a:pt x="658252" y="621853"/>
                </a:cubicBezTo>
                <a:cubicBezTo>
                  <a:pt x="656690" y="635327"/>
                  <a:pt x="652980" y="648410"/>
                  <a:pt x="650246" y="661883"/>
                </a:cubicBezTo>
                <a:cubicBezTo>
                  <a:pt x="603577" y="646457"/>
                  <a:pt x="567452" y="663641"/>
                  <a:pt x="535233" y="693517"/>
                </a:cubicBezTo>
                <a:cubicBezTo>
                  <a:pt x="517073" y="710310"/>
                  <a:pt x="504185" y="731008"/>
                  <a:pt x="495007" y="753855"/>
                </a:cubicBezTo>
                <a:cubicBezTo>
                  <a:pt x="493641" y="757370"/>
                  <a:pt x="490711" y="760885"/>
                  <a:pt x="487587" y="763033"/>
                </a:cubicBezTo>
                <a:cubicBezTo>
                  <a:pt x="476066" y="771039"/>
                  <a:pt x="470208" y="786660"/>
                  <a:pt x="474113" y="800134"/>
                </a:cubicBezTo>
                <a:cubicBezTo>
                  <a:pt x="478214" y="813412"/>
                  <a:pt x="491688" y="817708"/>
                  <a:pt x="502818" y="809116"/>
                </a:cubicBezTo>
                <a:cubicBezTo>
                  <a:pt x="514925" y="799743"/>
                  <a:pt x="518245" y="780997"/>
                  <a:pt x="510629" y="767719"/>
                </a:cubicBezTo>
                <a:cubicBezTo>
                  <a:pt x="509457" y="765571"/>
                  <a:pt x="508090" y="762252"/>
                  <a:pt x="508872" y="760299"/>
                </a:cubicBezTo>
                <a:cubicBezTo>
                  <a:pt x="525664" y="717535"/>
                  <a:pt x="553393" y="685120"/>
                  <a:pt x="598695" y="672428"/>
                </a:cubicBezTo>
                <a:cubicBezTo>
                  <a:pt x="640678" y="660517"/>
                  <a:pt x="673483" y="685901"/>
                  <a:pt x="674655" y="730032"/>
                </a:cubicBezTo>
                <a:cubicBezTo>
                  <a:pt x="675631" y="770453"/>
                  <a:pt x="658448" y="803648"/>
                  <a:pt x="630914" y="831963"/>
                </a:cubicBezTo>
                <a:cubicBezTo>
                  <a:pt x="629352" y="833720"/>
                  <a:pt x="625056" y="834110"/>
                  <a:pt x="622518" y="833525"/>
                </a:cubicBezTo>
                <a:cubicBezTo>
                  <a:pt x="607092" y="829815"/>
                  <a:pt x="587760" y="840750"/>
                  <a:pt x="583269" y="856371"/>
                </a:cubicBezTo>
                <a:cubicBezTo>
                  <a:pt x="579363" y="869845"/>
                  <a:pt x="587760" y="880194"/>
                  <a:pt x="601820" y="878437"/>
                </a:cubicBezTo>
                <a:cubicBezTo>
                  <a:pt x="615683" y="876679"/>
                  <a:pt x="625642" y="868868"/>
                  <a:pt x="631696" y="855980"/>
                </a:cubicBezTo>
                <a:cubicBezTo>
                  <a:pt x="633648" y="851685"/>
                  <a:pt x="636187" y="847584"/>
                  <a:pt x="639506" y="844264"/>
                </a:cubicBezTo>
                <a:cubicBezTo>
                  <a:pt x="672311" y="810874"/>
                  <a:pt x="692424" y="772210"/>
                  <a:pt x="689105" y="723784"/>
                </a:cubicBezTo>
                <a:cubicBezTo>
                  <a:pt x="687933" y="706405"/>
                  <a:pt x="681880" y="690783"/>
                  <a:pt x="669968" y="677895"/>
                </a:cubicBezTo>
                <a:cubicBezTo>
                  <a:pt x="665673" y="673209"/>
                  <a:pt x="665868" y="669499"/>
                  <a:pt x="667430" y="664227"/>
                </a:cubicBezTo>
                <a:cubicBezTo>
                  <a:pt x="679927" y="623611"/>
                  <a:pt x="682466" y="582604"/>
                  <a:pt x="669578" y="541402"/>
                </a:cubicBezTo>
                <a:cubicBezTo>
                  <a:pt x="661181" y="515041"/>
                  <a:pt x="644974" y="493366"/>
                  <a:pt x="625838" y="474230"/>
                </a:cubicBezTo>
                <a:cubicBezTo>
                  <a:pt x="608849" y="457242"/>
                  <a:pt x="590689" y="441620"/>
                  <a:pt x="572724" y="425022"/>
                </a:cubicBezTo>
                <a:cubicBezTo>
                  <a:pt x="606896" y="422483"/>
                  <a:pt x="640092" y="426194"/>
                  <a:pt x="670554" y="444354"/>
                </a:cubicBezTo>
                <a:cubicBezTo>
                  <a:pt x="708632" y="467395"/>
                  <a:pt x="731673" y="500982"/>
                  <a:pt x="739679" y="544722"/>
                </a:cubicBezTo>
                <a:cubicBezTo>
                  <a:pt x="740265" y="547455"/>
                  <a:pt x="741046" y="550385"/>
                  <a:pt x="741632" y="553118"/>
                </a:cubicBezTo>
                <a:lnTo>
                  <a:pt x="741632" y="978491"/>
                </a:lnTo>
                <a:lnTo>
                  <a:pt x="389996" y="978491"/>
                </a:lnTo>
                <a:lnTo>
                  <a:pt x="389953" y="791542"/>
                </a:lnTo>
                <a:cubicBezTo>
                  <a:pt x="389953" y="783536"/>
                  <a:pt x="392296" y="778459"/>
                  <a:pt x="398154" y="773382"/>
                </a:cubicBezTo>
                <a:cubicBezTo>
                  <a:pt x="432521" y="743310"/>
                  <a:pt x="466107" y="712849"/>
                  <a:pt x="500670" y="682972"/>
                </a:cubicBezTo>
                <a:cubicBezTo>
                  <a:pt x="506919" y="677700"/>
                  <a:pt x="507309" y="673404"/>
                  <a:pt x="504380" y="666375"/>
                </a:cubicBezTo>
                <a:cubicBezTo>
                  <a:pt x="497741" y="649582"/>
                  <a:pt x="491688" y="632398"/>
                  <a:pt x="485049" y="614433"/>
                </a:cubicBezTo>
                <a:cubicBezTo>
                  <a:pt x="510238" y="606622"/>
                  <a:pt x="534842" y="599202"/>
                  <a:pt x="560227" y="591391"/>
                </a:cubicBezTo>
                <a:cubicBezTo>
                  <a:pt x="539919" y="535544"/>
                  <a:pt x="519806" y="480478"/>
                  <a:pt x="499499" y="424436"/>
                </a:cubicBezTo>
                <a:close/>
                <a:moveTo>
                  <a:pt x="447948" y="423850"/>
                </a:moveTo>
                <a:cubicBezTo>
                  <a:pt x="471576" y="424241"/>
                  <a:pt x="471576" y="423850"/>
                  <a:pt x="479582" y="446501"/>
                </a:cubicBezTo>
                <a:cubicBezTo>
                  <a:pt x="494617" y="488484"/>
                  <a:pt x="509653" y="530272"/>
                  <a:pt x="525079" y="573622"/>
                </a:cubicBezTo>
                <a:cubicBezTo>
                  <a:pt x="499694" y="581433"/>
                  <a:pt x="475090" y="589048"/>
                  <a:pt x="449705" y="596859"/>
                </a:cubicBezTo>
                <a:cubicBezTo>
                  <a:pt x="457712" y="618534"/>
                  <a:pt x="465132" y="639233"/>
                  <a:pt x="473138" y="659736"/>
                </a:cubicBezTo>
                <a:cubicBezTo>
                  <a:pt x="475481" y="665594"/>
                  <a:pt x="475090" y="669304"/>
                  <a:pt x="469818" y="673795"/>
                </a:cubicBezTo>
                <a:cubicBezTo>
                  <a:pt x="438575" y="700937"/>
                  <a:pt x="407918" y="728471"/>
                  <a:pt x="376284" y="756589"/>
                </a:cubicBezTo>
                <a:cubicBezTo>
                  <a:pt x="359686" y="741944"/>
                  <a:pt x="343284" y="727299"/>
                  <a:pt x="326686" y="712654"/>
                </a:cubicBezTo>
                <a:cubicBezTo>
                  <a:pt x="311845" y="699571"/>
                  <a:pt x="297200" y="686097"/>
                  <a:pt x="282164" y="673209"/>
                </a:cubicBezTo>
                <a:cubicBezTo>
                  <a:pt x="277673" y="669499"/>
                  <a:pt x="277087" y="666180"/>
                  <a:pt x="279040" y="660907"/>
                </a:cubicBezTo>
                <a:cubicBezTo>
                  <a:pt x="287046" y="640014"/>
                  <a:pt x="294662" y="619120"/>
                  <a:pt x="302863" y="596859"/>
                </a:cubicBezTo>
                <a:cubicBezTo>
                  <a:pt x="277478" y="589048"/>
                  <a:pt x="252874" y="581433"/>
                  <a:pt x="227684" y="573622"/>
                </a:cubicBezTo>
                <a:cubicBezTo>
                  <a:pt x="242525" y="532029"/>
                  <a:pt x="256975" y="491218"/>
                  <a:pt x="271425" y="450212"/>
                </a:cubicBezTo>
                <a:cubicBezTo>
                  <a:pt x="272987" y="445916"/>
                  <a:pt x="274549" y="441620"/>
                  <a:pt x="276111" y="437324"/>
                </a:cubicBezTo>
                <a:cubicBezTo>
                  <a:pt x="281188" y="423264"/>
                  <a:pt x="284117" y="421312"/>
                  <a:pt x="298567" y="424241"/>
                </a:cubicBezTo>
                <a:cubicBezTo>
                  <a:pt x="301301" y="424826"/>
                  <a:pt x="304230" y="428927"/>
                  <a:pt x="305597" y="432051"/>
                </a:cubicBezTo>
                <a:cubicBezTo>
                  <a:pt x="325514" y="482236"/>
                  <a:pt x="345041" y="532420"/>
                  <a:pt x="364763" y="582799"/>
                </a:cubicBezTo>
                <a:cubicBezTo>
                  <a:pt x="366325" y="586900"/>
                  <a:pt x="368083" y="591001"/>
                  <a:pt x="370621" y="596859"/>
                </a:cubicBezTo>
                <a:cubicBezTo>
                  <a:pt x="374917" y="586119"/>
                  <a:pt x="378432" y="577137"/>
                  <a:pt x="381947" y="568349"/>
                </a:cubicBezTo>
                <a:cubicBezTo>
                  <a:pt x="399521" y="523242"/>
                  <a:pt x="417291" y="478135"/>
                  <a:pt x="434670" y="433028"/>
                </a:cubicBezTo>
                <a:cubicBezTo>
                  <a:pt x="437208" y="426193"/>
                  <a:pt x="440723" y="423655"/>
                  <a:pt x="447948" y="423850"/>
                </a:cubicBezTo>
                <a:close/>
                <a:moveTo>
                  <a:pt x="251702" y="423460"/>
                </a:moveTo>
                <a:cubicBezTo>
                  <a:pt x="252093" y="424241"/>
                  <a:pt x="252483" y="424827"/>
                  <a:pt x="252874" y="425608"/>
                </a:cubicBezTo>
                <a:cubicBezTo>
                  <a:pt x="232956" y="480478"/>
                  <a:pt x="212844" y="535349"/>
                  <a:pt x="192536" y="591391"/>
                </a:cubicBezTo>
                <a:cubicBezTo>
                  <a:pt x="217725" y="599202"/>
                  <a:pt x="242329" y="606622"/>
                  <a:pt x="267714" y="614433"/>
                </a:cubicBezTo>
                <a:cubicBezTo>
                  <a:pt x="261270" y="632202"/>
                  <a:pt x="255412" y="649777"/>
                  <a:pt x="248187" y="666765"/>
                </a:cubicBezTo>
                <a:cubicBezTo>
                  <a:pt x="245063" y="674185"/>
                  <a:pt x="246821" y="678091"/>
                  <a:pt x="252483" y="682972"/>
                </a:cubicBezTo>
                <a:cubicBezTo>
                  <a:pt x="287046" y="713239"/>
                  <a:pt x="321023" y="743896"/>
                  <a:pt x="355585" y="774163"/>
                </a:cubicBezTo>
                <a:cubicBezTo>
                  <a:pt x="361248" y="779045"/>
                  <a:pt x="362615" y="784122"/>
                  <a:pt x="362615" y="790956"/>
                </a:cubicBezTo>
                <a:lnTo>
                  <a:pt x="362572" y="978491"/>
                </a:lnTo>
                <a:lnTo>
                  <a:pt x="0" y="978491"/>
                </a:lnTo>
                <a:lnTo>
                  <a:pt x="0" y="566983"/>
                </a:lnTo>
                <a:cubicBezTo>
                  <a:pt x="390" y="488094"/>
                  <a:pt x="62681" y="426194"/>
                  <a:pt x="141571" y="424436"/>
                </a:cubicBezTo>
                <a:cubicBezTo>
                  <a:pt x="167541" y="423850"/>
                  <a:pt x="193707" y="424436"/>
                  <a:pt x="221435" y="424436"/>
                </a:cubicBezTo>
                <a:cubicBezTo>
                  <a:pt x="219092" y="427560"/>
                  <a:pt x="217335" y="429708"/>
                  <a:pt x="215773" y="431661"/>
                </a:cubicBezTo>
                <a:cubicBezTo>
                  <a:pt x="191364" y="461733"/>
                  <a:pt x="168322" y="492585"/>
                  <a:pt x="164417" y="532615"/>
                </a:cubicBezTo>
                <a:cubicBezTo>
                  <a:pt x="161878" y="559172"/>
                  <a:pt x="161488" y="585924"/>
                  <a:pt x="160707" y="612480"/>
                </a:cubicBezTo>
                <a:cubicBezTo>
                  <a:pt x="160511" y="617948"/>
                  <a:pt x="159731" y="620877"/>
                  <a:pt x="154458" y="623806"/>
                </a:cubicBezTo>
                <a:cubicBezTo>
                  <a:pt x="134345" y="634741"/>
                  <a:pt x="125558" y="656611"/>
                  <a:pt x="132197" y="677700"/>
                </a:cubicBezTo>
                <a:cubicBezTo>
                  <a:pt x="138837" y="698399"/>
                  <a:pt x="158168" y="711287"/>
                  <a:pt x="180234" y="709529"/>
                </a:cubicBezTo>
                <a:cubicBezTo>
                  <a:pt x="201323" y="707967"/>
                  <a:pt x="218506" y="691369"/>
                  <a:pt x="221631" y="669304"/>
                </a:cubicBezTo>
                <a:cubicBezTo>
                  <a:pt x="224950" y="647043"/>
                  <a:pt x="208743" y="624196"/>
                  <a:pt x="185896" y="619315"/>
                </a:cubicBezTo>
                <a:cubicBezTo>
                  <a:pt x="181601" y="618338"/>
                  <a:pt x="177695" y="618338"/>
                  <a:pt x="178086" y="612090"/>
                </a:cubicBezTo>
                <a:cubicBezTo>
                  <a:pt x="180038" y="582994"/>
                  <a:pt x="180624" y="553704"/>
                  <a:pt x="183748" y="524609"/>
                </a:cubicBezTo>
                <a:cubicBezTo>
                  <a:pt x="184920" y="513674"/>
                  <a:pt x="189411" y="502153"/>
                  <a:pt x="195465" y="492976"/>
                </a:cubicBezTo>
                <a:cubicBezTo>
                  <a:pt x="209719" y="470910"/>
                  <a:pt x="225536" y="450017"/>
                  <a:pt x="241353" y="428927"/>
                </a:cubicBezTo>
                <a:cubicBezTo>
                  <a:pt x="243501" y="425998"/>
                  <a:pt x="248187" y="425217"/>
                  <a:pt x="251702" y="423460"/>
                </a:cubicBezTo>
                <a:close/>
                <a:moveTo>
                  <a:pt x="371029" y="2"/>
                </a:moveTo>
                <a:cubicBezTo>
                  <a:pt x="477419" y="499"/>
                  <a:pt x="563095" y="86838"/>
                  <a:pt x="562763" y="193062"/>
                </a:cubicBezTo>
                <a:cubicBezTo>
                  <a:pt x="562432" y="299452"/>
                  <a:pt x="475928" y="385625"/>
                  <a:pt x="370035" y="385128"/>
                </a:cubicBezTo>
                <a:cubicBezTo>
                  <a:pt x="263313" y="384631"/>
                  <a:pt x="177472" y="298127"/>
                  <a:pt x="177803" y="191571"/>
                </a:cubicBezTo>
                <a:cubicBezTo>
                  <a:pt x="178300" y="85346"/>
                  <a:pt x="264970" y="-495"/>
                  <a:pt x="371029" y="2"/>
                </a:cubicBezTo>
                <a:close/>
              </a:path>
            </a:pathLst>
          </a:custGeom>
          <a:solidFill>
            <a:schemeClr val="bg1"/>
          </a:solidFill>
          <a:ln w="6414" cap="flat">
            <a:noFill/>
            <a:prstDash val="solid"/>
            <a:miter/>
          </a:ln>
          <a:scene3d>
            <a:camera prst="isometricOffAxis1Left">
              <a:rot lat="0" lon="1200000" rev="0"/>
            </a:camera>
            <a:lightRig rig="threePt" dir="t"/>
          </a:scene3d>
        </p:spPr>
        <p:txBody>
          <a:bodyPr rtlCol="0"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34325889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ED1A8798-89F5-4ED3-91A5-1E91212B4FC3}"/>
              </a:ext>
            </a:extLst>
          </p:cNvPr>
          <p:cNvSpPr/>
          <p:nvPr/>
        </p:nvSpPr>
        <p:spPr>
          <a:xfrm>
            <a:off x="6570090" y="1826224"/>
            <a:ext cx="4600030" cy="1108733"/>
          </a:xfrm>
          <a:prstGeom prst="rect">
            <a:avLst/>
          </a:prstGeom>
          <a:solidFill>
            <a:schemeClr val="bg1"/>
          </a:solidFill>
          <a:ln w="635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400">
              <a:solidFill>
                <a:schemeClr val="tx1">
                  <a:lumMod val="75000"/>
                  <a:lumOff val="25000"/>
                </a:schemeClr>
              </a:solidFill>
              <a:cs typeface="B Nazanin" panose="00000400000000000000" pitchFamily="2" charset="-78"/>
            </a:endParaRPr>
          </a:p>
        </p:txBody>
      </p:sp>
      <p:sp>
        <p:nvSpPr>
          <p:cNvPr id="4" name="Down Arrow Callout 2">
            <a:extLst>
              <a:ext uri="{FF2B5EF4-FFF2-40B4-BE49-F238E27FC236}">
                <a16:creationId xmlns:a16="http://schemas.microsoft.com/office/drawing/2014/main" id="{80108DBA-20E0-4A7C-837D-C1278C7D464B}"/>
              </a:ext>
            </a:extLst>
          </p:cNvPr>
          <p:cNvSpPr/>
          <p:nvPr/>
        </p:nvSpPr>
        <p:spPr>
          <a:xfrm rot="10800000">
            <a:off x="6597824" y="2702690"/>
            <a:ext cx="4588722" cy="1477930"/>
          </a:xfrm>
          <a:prstGeom prst="downArrowCallout">
            <a:avLst>
              <a:gd name="adj1" fmla="val 26438"/>
              <a:gd name="adj2" fmla="val 27158"/>
              <a:gd name="adj3" fmla="val 15647"/>
              <a:gd name="adj4" fmla="val 73610"/>
            </a:avLst>
          </a:prstGeom>
          <a:solidFill>
            <a:schemeClr val="bg1"/>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400">
              <a:solidFill>
                <a:schemeClr val="tx1">
                  <a:lumMod val="75000"/>
                  <a:lumOff val="25000"/>
                </a:schemeClr>
              </a:solidFill>
              <a:cs typeface="B Nazanin" panose="00000400000000000000" pitchFamily="2" charset="-78"/>
            </a:endParaRPr>
          </a:p>
        </p:txBody>
      </p:sp>
      <p:sp>
        <p:nvSpPr>
          <p:cNvPr id="5" name="Down Arrow Callout 3">
            <a:extLst>
              <a:ext uri="{FF2B5EF4-FFF2-40B4-BE49-F238E27FC236}">
                <a16:creationId xmlns:a16="http://schemas.microsoft.com/office/drawing/2014/main" id="{CFE150BC-8259-492A-93E5-106B8E3B08A6}"/>
              </a:ext>
            </a:extLst>
          </p:cNvPr>
          <p:cNvSpPr/>
          <p:nvPr/>
        </p:nvSpPr>
        <p:spPr>
          <a:xfrm rot="10800000">
            <a:off x="6605898" y="3938648"/>
            <a:ext cx="4588722" cy="1477930"/>
          </a:xfrm>
          <a:prstGeom prst="downArrowCallout">
            <a:avLst>
              <a:gd name="adj1" fmla="val 26438"/>
              <a:gd name="adj2" fmla="val 27158"/>
              <a:gd name="adj3" fmla="val 15647"/>
              <a:gd name="adj4" fmla="val 73610"/>
            </a:avLst>
          </a:prstGeom>
          <a:solidFill>
            <a:schemeClr val="bg1"/>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400">
              <a:solidFill>
                <a:schemeClr val="tx1">
                  <a:lumMod val="75000"/>
                  <a:lumOff val="25000"/>
                </a:schemeClr>
              </a:solidFill>
              <a:cs typeface="B Nazanin" panose="00000400000000000000" pitchFamily="2" charset="-78"/>
            </a:endParaRPr>
          </a:p>
        </p:txBody>
      </p:sp>
      <p:sp>
        <p:nvSpPr>
          <p:cNvPr id="6" name="자유형: 도형 46">
            <a:extLst>
              <a:ext uri="{FF2B5EF4-FFF2-40B4-BE49-F238E27FC236}">
                <a16:creationId xmlns:a16="http://schemas.microsoft.com/office/drawing/2014/main" id="{99E8FDAA-B4DF-4335-815D-AB69FEDC879E}"/>
              </a:ext>
            </a:extLst>
          </p:cNvPr>
          <p:cNvSpPr/>
          <p:nvPr/>
        </p:nvSpPr>
        <p:spPr>
          <a:xfrm>
            <a:off x="1057768" y="4328675"/>
            <a:ext cx="8253251" cy="1635829"/>
          </a:xfrm>
          <a:custGeom>
            <a:avLst/>
            <a:gdLst>
              <a:gd name="connsiteX0" fmla="*/ 0 w 8253251"/>
              <a:gd name="connsiteY0" fmla="*/ 0 h 1635829"/>
              <a:gd name="connsiteX1" fmla="*/ 4588722 w 8253251"/>
              <a:gd name="connsiteY1" fmla="*/ 0 h 1635829"/>
              <a:gd name="connsiteX2" fmla="*/ 4588722 w 8253251"/>
              <a:gd name="connsiteY2" fmla="*/ 1087904 h 1635829"/>
              <a:gd name="connsiteX3" fmla="*/ 2480192 w 8253251"/>
              <a:gd name="connsiteY3" fmla="*/ 1087904 h 1635829"/>
              <a:gd name="connsiteX4" fmla="*/ 2480192 w 8253251"/>
              <a:gd name="connsiteY4" fmla="*/ 1239829 h 1635829"/>
              <a:gd name="connsiteX5" fmla="*/ 3847519 w 8253251"/>
              <a:gd name="connsiteY5" fmla="*/ 1239829 h 1635829"/>
              <a:gd name="connsiteX6" fmla="*/ 4524657 w 8253251"/>
              <a:gd name="connsiteY6" fmla="*/ 1239829 h 1635829"/>
              <a:gd name="connsiteX7" fmla="*/ 7656507 w 8253251"/>
              <a:gd name="connsiteY7" fmla="*/ 1239829 h 1635829"/>
              <a:gd name="connsiteX8" fmla="*/ 7656507 w 8253251"/>
              <a:gd name="connsiteY8" fmla="*/ 1088477 h 1635829"/>
              <a:gd name="connsiteX9" fmla="*/ 7450499 w 8253251"/>
              <a:gd name="connsiteY9" fmla="*/ 1088477 h 1635829"/>
              <a:gd name="connsiteX10" fmla="*/ 7851875 w 8253251"/>
              <a:gd name="connsiteY10" fmla="*/ 857225 h 1635829"/>
              <a:gd name="connsiteX11" fmla="*/ 8253251 w 8253251"/>
              <a:gd name="connsiteY11" fmla="*/ 1088477 h 1635829"/>
              <a:gd name="connsiteX12" fmla="*/ 8047243 w 8253251"/>
              <a:gd name="connsiteY12" fmla="*/ 1088477 h 1635829"/>
              <a:gd name="connsiteX13" fmla="*/ 8047243 w 8253251"/>
              <a:gd name="connsiteY13" fmla="*/ 1239829 h 1635829"/>
              <a:gd name="connsiteX14" fmla="*/ 8049806 w 8253251"/>
              <a:gd name="connsiteY14" fmla="*/ 1239829 h 1635829"/>
              <a:gd name="connsiteX15" fmla="*/ 8049806 w 8253251"/>
              <a:gd name="connsiteY15" fmla="*/ 1635829 h 1635829"/>
              <a:gd name="connsiteX16" fmla="*/ 4524657 w 8253251"/>
              <a:gd name="connsiteY16" fmla="*/ 1635829 h 1635829"/>
              <a:gd name="connsiteX17" fmla="*/ 3847519 w 8253251"/>
              <a:gd name="connsiteY17" fmla="*/ 1635829 h 1635829"/>
              <a:gd name="connsiteX18" fmla="*/ 2104177 w 8253251"/>
              <a:gd name="connsiteY18" fmla="*/ 1635829 h 1635829"/>
              <a:gd name="connsiteX19" fmla="*/ 2104177 w 8253251"/>
              <a:gd name="connsiteY19" fmla="*/ 1598784 h 1635829"/>
              <a:gd name="connsiteX20" fmla="*/ 2104177 w 8253251"/>
              <a:gd name="connsiteY20" fmla="*/ 1239829 h 1635829"/>
              <a:gd name="connsiteX21" fmla="*/ 2104177 w 8253251"/>
              <a:gd name="connsiteY21" fmla="*/ 1087904 h 1635829"/>
              <a:gd name="connsiteX22" fmla="*/ 0 w 8253251"/>
              <a:gd name="connsiteY22" fmla="*/ 1087904 h 163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53251" h="1635829">
                <a:moveTo>
                  <a:pt x="0" y="0"/>
                </a:moveTo>
                <a:lnTo>
                  <a:pt x="4588722" y="0"/>
                </a:lnTo>
                <a:lnTo>
                  <a:pt x="4588722" y="1087904"/>
                </a:lnTo>
                <a:lnTo>
                  <a:pt x="2480192" y="1087904"/>
                </a:lnTo>
                <a:lnTo>
                  <a:pt x="2480192" y="1239829"/>
                </a:lnTo>
                <a:lnTo>
                  <a:pt x="3847519" y="1239829"/>
                </a:lnTo>
                <a:lnTo>
                  <a:pt x="4524657" y="1239829"/>
                </a:lnTo>
                <a:lnTo>
                  <a:pt x="7656507" y="1239829"/>
                </a:lnTo>
                <a:lnTo>
                  <a:pt x="7656507" y="1088477"/>
                </a:lnTo>
                <a:lnTo>
                  <a:pt x="7450499" y="1088477"/>
                </a:lnTo>
                <a:lnTo>
                  <a:pt x="7851875" y="857225"/>
                </a:lnTo>
                <a:lnTo>
                  <a:pt x="8253251" y="1088477"/>
                </a:lnTo>
                <a:lnTo>
                  <a:pt x="8047243" y="1088477"/>
                </a:lnTo>
                <a:lnTo>
                  <a:pt x="8047243" y="1239829"/>
                </a:lnTo>
                <a:lnTo>
                  <a:pt x="8049806" y="1239829"/>
                </a:lnTo>
                <a:lnTo>
                  <a:pt x="8049806" y="1635829"/>
                </a:lnTo>
                <a:lnTo>
                  <a:pt x="4524657" y="1635829"/>
                </a:lnTo>
                <a:lnTo>
                  <a:pt x="3847519" y="1635829"/>
                </a:lnTo>
                <a:lnTo>
                  <a:pt x="2104177" y="1635829"/>
                </a:lnTo>
                <a:lnTo>
                  <a:pt x="2104177" y="1598784"/>
                </a:lnTo>
                <a:lnTo>
                  <a:pt x="2104177" y="1239829"/>
                </a:lnTo>
                <a:lnTo>
                  <a:pt x="2104177" y="1087904"/>
                </a:lnTo>
                <a:lnTo>
                  <a:pt x="0" y="1087904"/>
                </a:lnTo>
                <a:close/>
              </a:path>
            </a:pathLst>
          </a:cu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1400">
              <a:solidFill>
                <a:schemeClr val="tx1">
                  <a:lumMod val="75000"/>
                  <a:lumOff val="25000"/>
                </a:schemeClr>
              </a:solidFill>
              <a:cs typeface="B Nazanin" panose="00000400000000000000" pitchFamily="2" charset="-78"/>
            </a:endParaRPr>
          </a:p>
        </p:txBody>
      </p:sp>
      <p:sp>
        <p:nvSpPr>
          <p:cNvPr id="7" name="Down Arrow Callout 5">
            <a:extLst>
              <a:ext uri="{FF2B5EF4-FFF2-40B4-BE49-F238E27FC236}">
                <a16:creationId xmlns:a16="http://schemas.microsoft.com/office/drawing/2014/main" id="{F5E2A27C-24F4-4967-B12C-08E93B2277DA}"/>
              </a:ext>
            </a:extLst>
          </p:cNvPr>
          <p:cNvSpPr/>
          <p:nvPr/>
        </p:nvSpPr>
        <p:spPr>
          <a:xfrm>
            <a:off x="1057768" y="3077510"/>
            <a:ext cx="4588722" cy="1477930"/>
          </a:xfrm>
          <a:prstGeom prst="downArrowCallout">
            <a:avLst>
              <a:gd name="adj1" fmla="val 26438"/>
              <a:gd name="adj2" fmla="val 27158"/>
              <a:gd name="adj3" fmla="val 15647"/>
              <a:gd name="adj4" fmla="val 73610"/>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400">
              <a:solidFill>
                <a:schemeClr val="tx1">
                  <a:lumMod val="75000"/>
                  <a:lumOff val="25000"/>
                </a:schemeClr>
              </a:solidFill>
              <a:cs typeface="B Nazanin" panose="00000400000000000000" pitchFamily="2" charset="-78"/>
            </a:endParaRPr>
          </a:p>
        </p:txBody>
      </p:sp>
      <p:sp>
        <p:nvSpPr>
          <p:cNvPr id="8" name="Down Arrow Callout 6">
            <a:extLst>
              <a:ext uri="{FF2B5EF4-FFF2-40B4-BE49-F238E27FC236}">
                <a16:creationId xmlns:a16="http://schemas.microsoft.com/office/drawing/2014/main" id="{62DFA914-B6DB-48D1-A260-2024DA8CDF47}"/>
              </a:ext>
            </a:extLst>
          </p:cNvPr>
          <p:cNvSpPr/>
          <p:nvPr/>
        </p:nvSpPr>
        <p:spPr>
          <a:xfrm>
            <a:off x="1057768" y="1826224"/>
            <a:ext cx="4588722" cy="1477930"/>
          </a:xfrm>
          <a:prstGeom prst="downArrowCallout">
            <a:avLst>
              <a:gd name="adj1" fmla="val 26438"/>
              <a:gd name="adj2" fmla="val 27158"/>
              <a:gd name="adj3" fmla="val 15647"/>
              <a:gd name="adj4" fmla="val 73610"/>
            </a:avLst>
          </a:prstGeom>
          <a:solidFill>
            <a:schemeClr val="bg1"/>
          </a:solid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400">
              <a:solidFill>
                <a:schemeClr val="tx1">
                  <a:lumMod val="75000"/>
                  <a:lumOff val="25000"/>
                </a:schemeClr>
              </a:solidFill>
              <a:cs typeface="B Nazanin" panose="00000400000000000000" pitchFamily="2" charset="-78"/>
            </a:endParaRPr>
          </a:p>
        </p:txBody>
      </p:sp>
      <p:grpSp>
        <p:nvGrpSpPr>
          <p:cNvPr id="9" name="Group 8">
            <a:extLst>
              <a:ext uri="{FF2B5EF4-FFF2-40B4-BE49-F238E27FC236}">
                <a16:creationId xmlns:a16="http://schemas.microsoft.com/office/drawing/2014/main" id="{B93F2C39-7F2C-4632-BA73-D06853BD1EAD}"/>
              </a:ext>
            </a:extLst>
          </p:cNvPr>
          <p:cNvGrpSpPr/>
          <p:nvPr/>
        </p:nvGrpSpPr>
        <p:grpSpPr>
          <a:xfrm>
            <a:off x="1450346" y="1995853"/>
            <a:ext cx="3797852" cy="738665"/>
            <a:chOff x="819820" y="3646109"/>
            <a:chExt cx="1225994" cy="738665"/>
          </a:xfrm>
          <a:noFill/>
        </p:grpSpPr>
        <p:sp>
          <p:nvSpPr>
            <p:cNvPr id="10" name="TextBox 9">
              <a:extLst>
                <a:ext uri="{FF2B5EF4-FFF2-40B4-BE49-F238E27FC236}">
                  <a16:creationId xmlns:a16="http://schemas.microsoft.com/office/drawing/2014/main" id="{F9FC20D2-B228-4E51-875B-D3FB7491A1F6}"/>
                </a:ext>
              </a:extLst>
            </p:cNvPr>
            <p:cNvSpPr txBox="1"/>
            <p:nvPr/>
          </p:nvSpPr>
          <p:spPr>
            <a:xfrm>
              <a:off x="819822" y="3646109"/>
              <a:ext cx="1225992" cy="276999"/>
            </a:xfrm>
            <a:prstGeom prst="rect">
              <a:avLst/>
            </a:prstGeom>
            <a:grp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B0949749-7257-4002-BCC4-F575BF085E23}"/>
                </a:ext>
              </a:extLst>
            </p:cNvPr>
            <p:cNvSpPr txBox="1"/>
            <p:nvPr/>
          </p:nvSpPr>
          <p:spPr>
            <a:xfrm>
              <a:off x="819820" y="3923109"/>
              <a:ext cx="1225992" cy="461665"/>
            </a:xfrm>
            <a:prstGeom prst="rect">
              <a:avLst/>
            </a:prstGeom>
            <a:grp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12" name="Group 11">
            <a:extLst>
              <a:ext uri="{FF2B5EF4-FFF2-40B4-BE49-F238E27FC236}">
                <a16:creationId xmlns:a16="http://schemas.microsoft.com/office/drawing/2014/main" id="{0C5B6164-FBA5-4120-AA41-6B066B8FE27B}"/>
              </a:ext>
            </a:extLst>
          </p:cNvPr>
          <p:cNvGrpSpPr/>
          <p:nvPr/>
        </p:nvGrpSpPr>
        <p:grpSpPr>
          <a:xfrm>
            <a:off x="1450346" y="3344076"/>
            <a:ext cx="3797852" cy="738665"/>
            <a:chOff x="819820" y="3646109"/>
            <a:chExt cx="1225994" cy="738665"/>
          </a:xfrm>
          <a:noFill/>
        </p:grpSpPr>
        <p:sp>
          <p:nvSpPr>
            <p:cNvPr id="13" name="TextBox 12">
              <a:extLst>
                <a:ext uri="{FF2B5EF4-FFF2-40B4-BE49-F238E27FC236}">
                  <a16:creationId xmlns:a16="http://schemas.microsoft.com/office/drawing/2014/main" id="{735E78E1-92A4-447E-939C-29E9F4F2BED5}"/>
                </a:ext>
              </a:extLst>
            </p:cNvPr>
            <p:cNvSpPr txBox="1"/>
            <p:nvPr/>
          </p:nvSpPr>
          <p:spPr>
            <a:xfrm>
              <a:off x="819822" y="3646109"/>
              <a:ext cx="1225992" cy="276999"/>
            </a:xfrm>
            <a:prstGeom prst="rect">
              <a:avLst/>
            </a:prstGeom>
            <a:grp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768EE21A-31A0-4C76-AA76-D236AB7AE505}"/>
                </a:ext>
              </a:extLst>
            </p:cNvPr>
            <p:cNvSpPr txBox="1"/>
            <p:nvPr/>
          </p:nvSpPr>
          <p:spPr>
            <a:xfrm>
              <a:off x="819820" y="3923109"/>
              <a:ext cx="1225992" cy="461665"/>
            </a:xfrm>
            <a:prstGeom prst="rect">
              <a:avLst/>
            </a:prstGeom>
            <a:grp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15" name="Group 14">
            <a:extLst>
              <a:ext uri="{FF2B5EF4-FFF2-40B4-BE49-F238E27FC236}">
                <a16:creationId xmlns:a16="http://schemas.microsoft.com/office/drawing/2014/main" id="{7C97C202-E9B5-4AB6-AD86-5460B907A825}"/>
              </a:ext>
            </a:extLst>
          </p:cNvPr>
          <p:cNvGrpSpPr/>
          <p:nvPr/>
        </p:nvGrpSpPr>
        <p:grpSpPr>
          <a:xfrm>
            <a:off x="1450346" y="4593092"/>
            <a:ext cx="3797852" cy="738665"/>
            <a:chOff x="819820" y="3646109"/>
            <a:chExt cx="1225994" cy="738665"/>
          </a:xfrm>
          <a:noFill/>
        </p:grpSpPr>
        <p:sp>
          <p:nvSpPr>
            <p:cNvPr id="16" name="TextBox 15">
              <a:extLst>
                <a:ext uri="{FF2B5EF4-FFF2-40B4-BE49-F238E27FC236}">
                  <a16:creationId xmlns:a16="http://schemas.microsoft.com/office/drawing/2014/main" id="{99A31B46-A418-4559-944D-8FDC8C6C4E39}"/>
                </a:ext>
              </a:extLst>
            </p:cNvPr>
            <p:cNvSpPr txBox="1"/>
            <p:nvPr/>
          </p:nvSpPr>
          <p:spPr>
            <a:xfrm>
              <a:off x="819822" y="3646109"/>
              <a:ext cx="1225992" cy="276999"/>
            </a:xfrm>
            <a:prstGeom prst="rect">
              <a:avLst/>
            </a:prstGeom>
            <a:grp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3D5A8EF6-BE65-4A94-9EE4-DFF67CC71E95}"/>
                </a:ext>
              </a:extLst>
            </p:cNvPr>
            <p:cNvSpPr txBox="1"/>
            <p:nvPr/>
          </p:nvSpPr>
          <p:spPr>
            <a:xfrm>
              <a:off x="819820" y="3923109"/>
              <a:ext cx="1225992" cy="461665"/>
            </a:xfrm>
            <a:prstGeom prst="rect">
              <a:avLst/>
            </a:prstGeom>
            <a:grp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18" name="Group 17">
            <a:extLst>
              <a:ext uri="{FF2B5EF4-FFF2-40B4-BE49-F238E27FC236}">
                <a16:creationId xmlns:a16="http://schemas.microsoft.com/office/drawing/2014/main" id="{4B793FBD-D5B0-4176-ACD1-CDB5D96BF5D6}"/>
              </a:ext>
            </a:extLst>
          </p:cNvPr>
          <p:cNvGrpSpPr/>
          <p:nvPr/>
        </p:nvGrpSpPr>
        <p:grpSpPr>
          <a:xfrm>
            <a:off x="6999006" y="4398221"/>
            <a:ext cx="3797852" cy="738665"/>
            <a:chOff x="819820" y="3646109"/>
            <a:chExt cx="1225994" cy="738665"/>
          </a:xfrm>
          <a:noFill/>
        </p:grpSpPr>
        <p:sp>
          <p:nvSpPr>
            <p:cNvPr id="19" name="TextBox 18">
              <a:extLst>
                <a:ext uri="{FF2B5EF4-FFF2-40B4-BE49-F238E27FC236}">
                  <a16:creationId xmlns:a16="http://schemas.microsoft.com/office/drawing/2014/main" id="{A6B887C4-65B3-4575-8A74-43712BFC7565}"/>
                </a:ext>
              </a:extLst>
            </p:cNvPr>
            <p:cNvSpPr txBox="1"/>
            <p:nvPr/>
          </p:nvSpPr>
          <p:spPr>
            <a:xfrm>
              <a:off x="819822" y="3646109"/>
              <a:ext cx="1225992" cy="276999"/>
            </a:xfrm>
            <a:prstGeom prst="rect">
              <a:avLst/>
            </a:prstGeom>
            <a:grp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586C35E9-B0B4-4B71-825C-77165BA23896}"/>
                </a:ext>
              </a:extLst>
            </p:cNvPr>
            <p:cNvSpPr txBox="1"/>
            <p:nvPr/>
          </p:nvSpPr>
          <p:spPr>
            <a:xfrm>
              <a:off x="819820" y="3923109"/>
              <a:ext cx="1225992" cy="461665"/>
            </a:xfrm>
            <a:prstGeom prst="rect">
              <a:avLst/>
            </a:prstGeom>
            <a:grp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1" name="Group 20">
            <a:extLst>
              <a:ext uri="{FF2B5EF4-FFF2-40B4-BE49-F238E27FC236}">
                <a16:creationId xmlns:a16="http://schemas.microsoft.com/office/drawing/2014/main" id="{9370A714-976C-4B96-AA16-D6B4EEE183B1}"/>
              </a:ext>
            </a:extLst>
          </p:cNvPr>
          <p:cNvGrpSpPr/>
          <p:nvPr/>
        </p:nvGrpSpPr>
        <p:grpSpPr>
          <a:xfrm>
            <a:off x="6999006" y="3162853"/>
            <a:ext cx="3797852" cy="738665"/>
            <a:chOff x="819820" y="3646109"/>
            <a:chExt cx="1225994" cy="738665"/>
          </a:xfrm>
          <a:noFill/>
        </p:grpSpPr>
        <p:sp>
          <p:nvSpPr>
            <p:cNvPr id="22" name="TextBox 21">
              <a:extLst>
                <a:ext uri="{FF2B5EF4-FFF2-40B4-BE49-F238E27FC236}">
                  <a16:creationId xmlns:a16="http://schemas.microsoft.com/office/drawing/2014/main" id="{5330B67C-9102-41D9-BD04-964A5DA343FD}"/>
                </a:ext>
              </a:extLst>
            </p:cNvPr>
            <p:cNvSpPr txBox="1"/>
            <p:nvPr/>
          </p:nvSpPr>
          <p:spPr>
            <a:xfrm>
              <a:off x="819822" y="3646109"/>
              <a:ext cx="1225992" cy="276999"/>
            </a:xfrm>
            <a:prstGeom prst="rect">
              <a:avLst/>
            </a:prstGeom>
            <a:grp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0D02335E-04ED-4BCF-BFB8-E0A9051E9806}"/>
                </a:ext>
              </a:extLst>
            </p:cNvPr>
            <p:cNvSpPr txBox="1"/>
            <p:nvPr/>
          </p:nvSpPr>
          <p:spPr>
            <a:xfrm>
              <a:off x="819820" y="3923109"/>
              <a:ext cx="1225992" cy="461665"/>
            </a:xfrm>
            <a:prstGeom prst="rect">
              <a:avLst/>
            </a:prstGeom>
            <a:grp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4" name="Group 23">
            <a:extLst>
              <a:ext uri="{FF2B5EF4-FFF2-40B4-BE49-F238E27FC236}">
                <a16:creationId xmlns:a16="http://schemas.microsoft.com/office/drawing/2014/main" id="{73EA71C0-02B3-4392-80FD-4236AA44543A}"/>
              </a:ext>
            </a:extLst>
          </p:cNvPr>
          <p:cNvGrpSpPr/>
          <p:nvPr/>
        </p:nvGrpSpPr>
        <p:grpSpPr>
          <a:xfrm>
            <a:off x="6999006" y="1927485"/>
            <a:ext cx="3797852" cy="738665"/>
            <a:chOff x="819820" y="3646109"/>
            <a:chExt cx="1225994" cy="738665"/>
          </a:xfrm>
          <a:noFill/>
        </p:grpSpPr>
        <p:sp>
          <p:nvSpPr>
            <p:cNvPr id="25" name="TextBox 24">
              <a:extLst>
                <a:ext uri="{FF2B5EF4-FFF2-40B4-BE49-F238E27FC236}">
                  <a16:creationId xmlns:a16="http://schemas.microsoft.com/office/drawing/2014/main" id="{1D0D7052-B22B-4F75-B995-437DB02BFB0E}"/>
                </a:ext>
              </a:extLst>
            </p:cNvPr>
            <p:cNvSpPr txBox="1"/>
            <p:nvPr/>
          </p:nvSpPr>
          <p:spPr>
            <a:xfrm>
              <a:off x="819822" y="3646109"/>
              <a:ext cx="1225992" cy="276999"/>
            </a:xfrm>
            <a:prstGeom prst="rect">
              <a:avLst/>
            </a:prstGeom>
            <a:grp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40598BF7-D0B4-4A20-80E0-68A9FAE4BB8E}"/>
                </a:ext>
              </a:extLst>
            </p:cNvPr>
            <p:cNvSpPr txBox="1"/>
            <p:nvPr/>
          </p:nvSpPr>
          <p:spPr>
            <a:xfrm>
              <a:off x="819820" y="3923109"/>
              <a:ext cx="1225992" cy="461665"/>
            </a:xfrm>
            <a:prstGeom prst="rect">
              <a:avLst/>
            </a:prstGeom>
            <a:grp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27" name="Text Placeholder 13">
            <a:extLst>
              <a:ext uri="{FF2B5EF4-FFF2-40B4-BE49-F238E27FC236}">
                <a16:creationId xmlns:a16="http://schemas.microsoft.com/office/drawing/2014/main" id="{54568BBE-1A90-489E-A2A1-9A6DA0B688DE}"/>
              </a:ext>
            </a:extLst>
          </p:cNvPr>
          <p:cNvSpPr txBox="1">
            <a:spLocks/>
          </p:cNvSpPr>
          <p:nvPr/>
        </p:nvSpPr>
        <p:spPr>
          <a:xfrm>
            <a:off x="4439818" y="5615708"/>
            <a:ext cx="3299603" cy="305326"/>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30044037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CB26AE-FCE8-4308-BFBB-7884FB204C05}"/>
              </a:ext>
            </a:extLst>
          </p:cNvPr>
          <p:cNvSpPr txBox="1"/>
          <p:nvPr/>
        </p:nvSpPr>
        <p:spPr>
          <a:xfrm>
            <a:off x="411837" y="1562100"/>
            <a:ext cx="2683788" cy="1015663"/>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3" name="TextBox 2">
            <a:extLst>
              <a:ext uri="{FF2B5EF4-FFF2-40B4-BE49-F238E27FC236}">
                <a16:creationId xmlns:a16="http://schemas.microsoft.com/office/drawing/2014/main" id="{A7A5A521-93B4-4689-A2E2-F0B3D12CEC33}"/>
              </a:ext>
            </a:extLst>
          </p:cNvPr>
          <p:cNvSpPr txBox="1"/>
          <p:nvPr/>
        </p:nvSpPr>
        <p:spPr>
          <a:xfrm>
            <a:off x="411837" y="3015920"/>
            <a:ext cx="2683788" cy="1569660"/>
          </a:xfrm>
          <a:prstGeom prst="rect">
            <a:avLst/>
          </a:prstGeom>
          <a:noFill/>
        </p:spPr>
        <p:txBody>
          <a:bodyPr wrap="square" rtlCol="0">
            <a:spAutoFit/>
          </a:bodyPr>
          <a:lstStyle/>
          <a:p>
            <a:pPr marL="171459" indent="-171459" algn="r" rtl="1">
              <a:buFont typeface="Wingdings" pitchFamily="2" charset="2"/>
              <a:buChar char="v"/>
            </a:pPr>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باشد.</a:t>
            </a:r>
          </a:p>
          <a:p>
            <a:pPr marL="171459" indent="-171459" algn="r" rtl="1">
              <a:buFont typeface="Wingdings" pitchFamily="2" charset="2"/>
              <a:buChar char="v"/>
            </a:pPr>
            <a:endParaRPr lang="fa-IR" altLang="ko-KR" sz="1200" dirty="0">
              <a:solidFill>
                <a:schemeClr val="bg1"/>
              </a:solidFill>
              <a:cs typeface="B Nazanin" panose="00000400000000000000" pitchFamily="2" charset="-78"/>
            </a:endParaRPr>
          </a:p>
          <a:p>
            <a:pPr marL="171459" indent="-171459" algn="r" rtl="1">
              <a:buFont typeface="Wingdings" pitchFamily="2" charset="2"/>
              <a:buChar char="v"/>
            </a:pPr>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باشد.</a:t>
            </a:r>
          </a:p>
          <a:p>
            <a:pPr marL="171459" indent="-171459" algn="r" rtl="1">
              <a:buFont typeface="Wingdings" pitchFamily="2" charset="2"/>
              <a:buChar char="v"/>
            </a:pPr>
            <a:endParaRPr lang="fa-IR" altLang="ko-KR" sz="1200" dirty="0">
              <a:solidFill>
                <a:schemeClr val="bg1"/>
              </a:solidFill>
              <a:cs typeface="B Nazanin" panose="00000400000000000000" pitchFamily="2" charset="-78"/>
            </a:endParaRPr>
          </a:p>
          <a:p>
            <a:pPr marL="171459" indent="-171459" algn="r" rtl="1">
              <a:buFont typeface="Wingdings" pitchFamily="2" charset="2"/>
              <a:buChar char="v"/>
            </a:pPr>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باشد.</a:t>
            </a:r>
            <a:endParaRPr lang="en-US" altLang="ko-KR" sz="1200" dirty="0">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84E88CF8-B9DC-4172-B135-CD590303ACAB}"/>
              </a:ext>
            </a:extLst>
          </p:cNvPr>
          <p:cNvSpPr txBox="1"/>
          <p:nvPr/>
        </p:nvSpPr>
        <p:spPr>
          <a:xfrm>
            <a:off x="9039227" y="1562100"/>
            <a:ext cx="2683788" cy="1015663"/>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944C4D46-6E9A-4699-8D60-B93FED6CB1BA}"/>
              </a:ext>
            </a:extLst>
          </p:cNvPr>
          <p:cNvSpPr txBox="1"/>
          <p:nvPr/>
        </p:nvSpPr>
        <p:spPr>
          <a:xfrm>
            <a:off x="9039227" y="3015920"/>
            <a:ext cx="2683788" cy="1569660"/>
          </a:xfrm>
          <a:prstGeom prst="rect">
            <a:avLst/>
          </a:prstGeom>
          <a:noFill/>
        </p:spPr>
        <p:txBody>
          <a:bodyPr wrap="square" rtlCol="0">
            <a:spAutoFit/>
          </a:bodyPr>
          <a:lstStyle/>
          <a:p>
            <a:pPr marL="171459" indent="-171459" algn="r" rtl="1">
              <a:buFont typeface="Wingdings" pitchFamily="2" charset="2"/>
              <a:buChar char="v"/>
            </a:pPr>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باشد.</a:t>
            </a:r>
          </a:p>
          <a:p>
            <a:pPr marL="171459" indent="-171459" algn="r" rtl="1">
              <a:buFont typeface="Wingdings" pitchFamily="2" charset="2"/>
              <a:buChar char="v"/>
            </a:pPr>
            <a:endParaRPr lang="fa-IR" altLang="ko-KR" sz="1200" dirty="0">
              <a:solidFill>
                <a:schemeClr val="bg1"/>
              </a:solidFill>
              <a:cs typeface="B Nazanin" panose="00000400000000000000" pitchFamily="2" charset="-78"/>
            </a:endParaRPr>
          </a:p>
          <a:p>
            <a:pPr marL="171459" indent="-171459" algn="r" rtl="1">
              <a:buFont typeface="Wingdings" pitchFamily="2" charset="2"/>
              <a:buChar char="v"/>
            </a:pPr>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باشد.</a:t>
            </a:r>
          </a:p>
          <a:p>
            <a:pPr marL="171459" indent="-171459" algn="r" rtl="1">
              <a:buFont typeface="Wingdings" pitchFamily="2" charset="2"/>
              <a:buChar char="v"/>
            </a:pPr>
            <a:endParaRPr lang="fa-IR" altLang="ko-KR" sz="1200" dirty="0">
              <a:solidFill>
                <a:schemeClr val="bg1"/>
              </a:solidFill>
              <a:cs typeface="B Nazanin" panose="00000400000000000000" pitchFamily="2" charset="-78"/>
            </a:endParaRPr>
          </a:p>
          <a:p>
            <a:pPr marL="171459" indent="-171459" algn="r" rtl="1">
              <a:buFont typeface="Wingdings" pitchFamily="2" charset="2"/>
              <a:buChar char="v"/>
            </a:pPr>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باشد.</a:t>
            </a:r>
            <a:endParaRPr lang="en-US" altLang="ko-KR" sz="1200"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47099E73-16CF-42FB-AFFC-459C1E1FA036}"/>
              </a:ext>
            </a:extLst>
          </p:cNvPr>
          <p:cNvSpPr txBox="1"/>
          <p:nvPr/>
        </p:nvSpPr>
        <p:spPr>
          <a:xfrm>
            <a:off x="0" y="5720431"/>
            <a:ext cx="12192000" cy="830997"/>
          </a:xfrm>
          <a:prstGeom prst="rect">
            <a:avLst/>
          </a:prstGeom>
          <a:noFill/>
        </p:spPr>
        <p:txBody>
          <a:bodyPr wrap="square" rtlCol="0" anchor="ctr">
            <a:spAutoFit/>
          </a:bodyPr>
          <a:lstStyle/>
          <a:p>
            <a:pPr algn="r" rtl="1"/>
            <a:r>
              <a:rPr lang="fa-IR" altLang="ko-KR" sz="4800" b="1" dirty="0">
                <a:solidFill>
                  <a:schemeClr val="bg1"/>
                </a:solidFill>
                <a:cs typeface="B Nazanin" panose="00000400000000000000" pitchFamily="2" charset="-78"/>
              </a:rPr>
              <a:t>ارائه عالی</a:t>
            </a:r>
            <a:endParaRPr lang="en-US" altLang="ko-KR" sz="4800" b="1" dirty="0">
              <a:solidFill>
                <a:schemeClr val="bg1"/>
              </a:solidFill>
              <a:cs typeface="B Nazanin" panose="00000400000000000000" pitchFamily="2" charset="-78"/>
            </a:endParaRPr>
          </a:p>
        </p:txBody>
      </p:sp>
      <p:sp>
        <p:nvSpPr>
          <p:cNvPr id="9" name="Frame 8">
            <a:extLst>
              <a:ext uri="{FF2B5EF4-FFF2-40B4-BE49-F238E27FC236}">
                <a16:creationId xmlns:a16="http://schemas.microsoft.com/office/drawing/2014/main" id="{327AB443-0255-4374-B3CD-93C71B5A3EBD}"/>
              </a:ext>
            </a:extLst>
          </p:cNvPr>
          <p:cNvSpPr/>
          <p:nvPr/>
        </p:nvSpPr>
        <p:spPr>
          <a:xfrm>
            <a:off x="219075" y="857250"/>
            <a:ext cx="11753850" cy="4724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Tree>
    <p:extLst>
      <p:ext uri="{BB962C8B-B14F-4D97-AF65-F5344CB8AC3E}">
        <p14:creationId xmlns:p14="http://schemas.microsoft.com/office/powerpoint/2010/main" val="13247491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Chart 2">
            <a:extLst>
              <a:ext uri="{FF2B5EF4-FFF2-40B4-BE49-F238E27FC236}">
                <a16:creationId xmlns:a16="http://schemas.microsoft.com/office/drawing/2014/main" id="{6834008D-49E8-46B5-AB9D-4ADAA47E9C43}"/>
              </a:ext>
            </a:extLst>
          </p:cNvPr>
          <p:cNvGraphicFramePr/>
          <p:nvPr>
            <p:extLst>
              <p:ext uri="{D42A27DB-BD31-4B8C-83A1-F6EECF244321}">
                <p14:modId xmlns:p14="http://schemas.microsoft.com/office/powerpoint/2010/main" val="240810279"/>
              </p:ext>
            </p:extLst>
          </p:nvPr>
        </p:nvGraphicFramePr>
        <p:xfrm>
          <a:off x="6132005" y="1751889"/>
          <a:ext cx="5208265" cy="372222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그룹 2">
            <a:extLst>
              <a:ext uri="{FF2B5EF4-FFF2-40B4-BE49-F238E27FC236}">
                <a16:creationId xmlns:a16="http://schemas.microsoft.com/office/drawing/2014/main" id="{BA382B74-AC54-441D-9E63-249028A04027}"/>
              </a:ext>
            </a:extLst>
          </p:cNvPr>
          <p:cNvGrpSpPr/>
          <p:nvPr/>
        </p:nvGrpSpPr>
        <p:grpSpPr>
          <a:xfrm>
            <a:off x="6404467" y="5456541"/>
            <a:ext cx="4663341" cy="606842"/>
            <a:chOff x="6503792" y="5294163"/>
            <a:chExt cx="4663341" cy="606842"/>
          </a:xfrm>
        </p:grpSpPr>
        <p:grpSp>
          <p:nvGrpSpPr>
            <p:cNvPr id="5" name="Group 4">
              <a:extLst>
                <a:ext uri="{FF2B5EF4-FFF2-40B4-BE49-F238E27FC236}">
                  <a16:creationId xmlns:a16="http://schemas.microsoft.com/office/drawing/2014/main" id="{6BAFA4C3-B960-4F9D-8826-8A5752783042}"/>
                </a:ext>
              </a:extLst>
            </p:cNvPr>
            <p:cNvGrpSpPr/>
            <p:nvPr/>
          </p:nvGrpSpPr>
          <p:grpSpPr>
            <a:xfrm>
              <a:off x="6503792" y="5294163"/>
              <a:ext cx="1392409" cy="276999"/>
              <a:chOff x="587303" y="5861883"/>
              <a:chExt cx="1392409" cy="276999"/>
            </a:xfrm>
          </p:grpSpPr>
          <p:sp>
            <p:nvSpPr>
              <p:cNvPr id="18" name="Rectangle 17">
                <a:extLst>
                  <a:ext uri="{FF2B5EF4-FFF2-40B4-BE49-F238E27FC236}">
                    <a16:creationId xmlns:a16="http://schemas.microsoft.com/office/drawing/2014/main" id="{AD832397-C926-4B4C-BE7B-B0980065B94A}"/>
                  </a:ext>
                </a:extLst>
              </p:cNvPr>
              <p:cNvSpPr/>
              <p:nvPr/>
            </p:nvSpPr>
            <p:spPr>
              <a:xfrm>
                <a:off x="587303" y="5932303"/>
                <a:ext cx="152039" cy="1432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172AC52E-A6FF-4848-BE7D-B99294C98F5A}"/>
                  </a:ext>
                </a:extLst>
              </p:cNvPr>
              <p:cNvSpPr txBox="1"/>
              <p:nvPr/>
            </p:nvSpPr>
            <p:spPr>
              <a:xfrm>
                <a:off x="735769" y="5861883"/>
                <a:ext cx="1243943" cy="276999"/>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مطالب_الف</a:t>
                </a:r>
                <a:endParaRPr lang="ko-KR" altLang="en-US" sz="1200" dirty="0">
                  <a:solidFill>
                    <a:schemeClr val="tx1">
                      <a:lumMod val="75000"/>
                      <a:lumOff val="25000"/>
                    </a:schemeClr>
                  </a:solidFill>
                  <a:cs typeface="B Nazanin" panose="00000400000000000000" pitchFamily="2" charset="-78"/>
                </a:endParaRPr>
              </a:p>
            </p:txBody>
          </p:sp>
        </p:grpSp>
        <p:grpSp>
          <p:nvGrpSpPr>
            <p:cNvPr id="6" name="Group 5">
              <a:extLst>
                <a:ext uri="{FF2B5EF4-FFF2-40B4-BE49-F238E27FC236}">
                  <a16:creationId xmlns:a16="http://schemas.microsoft.com/office/drawing/2014/main" id="{A71C2F3A-0E5A-45B5-A4FF-26C9D6B6C05C}"/>
                </a:ext>
              </a:extLst>
            </p:cNvPr>
            <p:cNvGrpSpPr/>
            <p:nvPr/>
          </p:nvGrpSpPr>
          <p:grpSpPr>
            <a:xfrm>
              <a:off x="8139258" y="5294163"/>
              <a:ext cx="1392409" cy="276999"/>
              <a:chOff x="2027462" y="5861883"/>
              <a:chExt cx="1392409" cy="276999"/>
            </a:xfrm>
          </p:grpSpPr>
          <p:sp>
            <p:nvSpPr>
              <p:cNvPr id="16" name="Rectangle 15">
                <a:extLst>
                  <a:ext uri="{FF2B5EF4-FFF2-40B4-BE49-F238E27FC236}">
                    <a16:creationId xmlns:a16="http://schemas.microsoft.com/office/drawing/2014/main" id="{318578B7-D093-4F35-9C47-D2A4D8BFAB26}"/>
                  </a:ext>
                </a:extLst>
              </p:cNvPr>
              <p:cNvSpPr/>
              <p:nvPr/>
            </p:nvSpPr>
            <p:spPr>
              <a:xfrm>
                <a:off x="2027462" y="5932303"/>
                <a:ext cx="152039" cy="1432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24F608F0-AF48-4CDD-95F4-34889BE55869}"/>
                  </a:ext>
                </a:extLst>
              </p:cNvPr>
              <p:cNvSpPr txBox="1"/>
              <p:nvPr/>
            </p:nvSpPr>
            <p:spPr>
              <a:xfrm>
                <a:off x="2175928" y="5861883"/>
                <a:ext cx="1243943" cy="276999"/>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مطالب</a:t>
                </a:r>
                <a:r>
                  <a:rPr lang="en-US" altLang="ko-KR" sz="1200" dirty="0">
                    <a:solidFill>
                      <a:schemeClr val="tx1">
                        <a:lumMod val="75000"/>
                        <a:lumOff val="25000"/>
                      </a:schemeClr>
                    </a:solidFill>
                    <a:cs typeface="B Nazanin" panose="00000400000000000000" pitchFamily="2" charset="-78"/>
                  </a:rPr>
                  <a:t> _ B </a:t>
                </a:r>
                <a:endParaRPr lang="ko-KR" altLang="en-US" sz="1200" dirty="0">
                  <a:solidFill>
                    <a:schemeClr val="tx1">
                      <a:lumMod val="75000"/>
                      <a:lumOff val="25000"/>
                    </a:schemeClr>
                  </a:solidFill>
                  <a:cs typeface="B Nazanin" panose="00000400000000000000" pitchFamily="2" charset="-78"/>
                </a:endParaRPr>
              </a:p>
            </p:txBody>
          </p:sp>
        </p:grpSp>
        <p:grpSp>
          <p:nvGrpSpPr>
            <p:cNvPr id="7" name="Group 6">
              <a:extLst>
                <a:ext uri="{FF2B5EF4-FFF2-40B4-BE49-F238E27FC236}">
                  <a16:creationId xmlns:a16="http://schemas.microsoft.com/office/drawing/2014/main" id="{B38B97DA-011A-4CBA-A968-CFFAA6E2C3FA}"/>
                </a:ext>
              </a:extLst>
            </p:cNvPr>
            <p:cNvGrpSpPr/>
            <p:nvPr/>
          </p:nvGrpSpPr>
          <p:grpSpPr>
            <a:xfrm>
              <a:off x="9774724" y="5294163"/>
              <a:ext cx="1392409" cy="276999"/>
              <a:chOff x="3131840" y="5861883"/>
              <a:chExt cx="1392409" cy="276999"/>
            </a:xfrm>
          </p:grpSpPr>
          <p:sp>
            <p:nvSpPr>
              <p:cNvPr id="14" name="Rectangle 13">
                <a:extLst>
                  <a:ext uri="{FF2B5EF4-FFF2-40B4-BE49-F238E27FC236}">
                    <a16:creationId xmlns:a16="http://schemas.microsoft.com/office/drawing/2014/main" id="{A0A1FC8B-9375-4D48-9BC2-594E491A20AF}"/>
                  </a:ext>
                </a:extLst>
              </p:cNvPr>
              <p:cNvSpPr/>
              <p:nvPr/>
            </p:nvSpPr>
            <p:spPr>
              <a:xfrm>
                <a:off x="3131840" y="5932303"/>
                <a:ext cx="152039" cy="1432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CD6514EC-E0D3-412E-AFCE-27839AE2CA9C}"/>
                  </a:ext>
                </a:extLst>
              </p:cNvPr>
              <p:cNvSpPr txBox="1"/>
              <p:nvPr/>
            </p:nvSpPr>
            <p:spPr>
              <a:xfrm>
                <a:off x="3280306" y="5861883"/>
                <a:ext cx="1243943" cy="276999"/>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مطالب</a:t>
                </a:r>
                <a:r>
                  <a:rPr lang="en-US" altLang="ko-KR" sz="1200" dirty="0">
                    <a:solidFill>
                      <a:schemeClr val="tx1">
                        <a:lumMod val="75000"/>
                        <a:lumOff val="25000"/>
                      </a:schemeClr>
                    </a:solidFill>
                    <a:cs typeface="B Nazanin" panose="00000400000000000000" pitchFamily="2" charset="-78"/>
                  </a:rPr>
                  <a:t> _ C</a:t>
                </a:r>
                <a:endParaRPr lang="ko-KR" altLang="en-US" sz="1200" dirty="0">
                  <a:solidFill>
                    <a:schemeClr val="tx1">
                      <a:lumMod val="75000"/>
                      <a:lumOff val="25000"/>
                    </a:schemeClr>
                  </a:solidFill>
                  <a:cs typeface="B Nazanin" panose="00000400000000000000" pitchFamily="2" charset="-78"/>
                </a:endParaRPr>
              </a:p>
            </p:txBody>
          </p:sp>
        </p:grpSp>
        <p:grpSp>
          <p:nvGrpSpPr>
            <p:cNvPr id="8" name="Group 7">
              <a:extLst>
                <a:ext uri="{FF2B5EF4-FFF2-40B4-BE49-F238E27FC236}">
                  <a16:creationId xmlns:a16="http://schemas.microsoft.com/office/drawing/2014/main" id="{1B208F80-EF78-4929-9F3A-0587B5A05F67}"/>
                </a:ext>
              </a:extLst>
            </p:cNvPr>
            <p:cNvGrpSpPr/>
            <p:nvPr/>
          </p:nvGrpSpPr>
          <p:grpSpPr>
            <a:xfrm>
              <a:off x="6503792" y="5624006"/>
              <a:ext cx="1392409" cy="276999"/>
              <a:chOff x="2027462" y="5861883"/>
              <a:chExt cx="1392409" cy="276999"/>
            </a:xfrm>
          </p:grpSpPr>
          <p:sp>
            <p:nvSpPr>
              <p:cNvPr id="12" name="Rectangle 11">
                <a:extLst>
                  <a:ext uri="{FF2B5EF4-FFF2-40B4-BE49-F238E27FC236}">
                    <a16:creationId xmlns:a16="http://schemas.microsoft.com/office/drawing/2014/main" id="{FE37C734-668E-4CC2-9174-B22E0F9934B9}"/>
                  </a:ext>
                </a:extLst>
              </p:cNvPr>
              <p:cNvSpPr/>
              <p:nvPr/>
            </p:nvSpPr>
            <p:spPr>
              <a:xfrm>
                <a:off x="2027462" y="5932303"/>
                <a:ext cx="152039" cy="1432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06803639-32E2-487D-9757-0354022BA89C}"/>
                  </a:ext>
                </a:extLst>
              </p:cNvPr>
              <p:cNvSpPr txBox="1"/>
              <p:nvPr/>
            </p:nvSpPr>
            <p:spPr>
              <a:xfrm>
                <a:off x="2175928" y="5861883"/>
                <a:ext cx="1243943" cy="276999"/>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مطالب</a:t>
                </a:r>
                <a:r>
                  <a:rPr lang="en-US" altLang="ko-KR" sz="1200" dirty="0">
                    <a:solidFill>
                      <a:schemeClr val="tx1">
                        <a:lumMod val="75000"/>
                        <a:lumOff val="25000"/>
                      </a:schemeClr>
                    </a:solidFill>
                    <a:cs typeface="B Nazanin" panose="00000400000000000000" pitchFamily="2" charset="-78"/>
                  </a:rPr>
                  <a:t> _ D </a:t>
                </a:r>
                <a:endParaRPr lang="ko-KR" altLang="en-US" sz="1200" dirty="0">
                  <a:solidFill>
                    <a:schemeClr val="tx1">
                      <a:lumMod val="75000"/>
                      <a:lumOff val="25000"/>
                    </a:schemeClr>
                  </a:solidFill>
                  <a:cs typeface="B Nazanin" panose="00000400000000000000" pitchFamily="2" charset="-78"/>
                </a:endParaRPr>
              </a:p>
            </p:txBody>
          </p:sp>
        </p:grpSp>
        <p:grpSp>
          <p:nvGrpSpPr>
            <p:cNvPr id="9" name="Group 8">
              <a:extLst>
                <a:ext uri="{FF2B5EF4-FFF2-40B4-BE49-F238E27FC236}">
                  <a16:creationId xmlns:a16="http://schemas.microsoft.com/office/drawing/2014/main" id="{86F38499-DA84-4993-8944-A9B0959237A7}"/>
                </a:ext>
              </a:extLst>
            </p:cNvPr>
            <p:cNvGrpSpPr/>
            <p:nvPr/>
          </p:nvGrpSpPr>
          <p:grpSpPr>
            <a:xfrm>
              <a:off x="8139258" y="5624006"/>
              <a:ext cx="1392409" cy="276999"/>
              <a:chOff x="3131840" y="5861883"/>
              <a:chExt cx="1392409" cy="276999"/>
            </a:xfrm>
          </p:grpSpPr>
          <p:sp>
            <p:nvSpPr>
              <p:cNvPr id="10" name="Rectangle 9">
                <a:extLst>
                  <a:ext uri="{FF2B5EF4-FFF2-40B4-BE49-F238E27FC236}">
                    <a16:creationId xmlns:a16="http://schemas.microsoft.com/office/drawing/2014/main" id="{F9841E7E-72A9-40ED-A2FF-BDC975E8D3F2}"/>
                  </a:ext>
                </a:extLst>
              </p:cNvPr>
              <p:cNvSpPr/>
              <p:nvPr/>
            </p:nvSpPr>
            <p:spPr>
              <a:xfrm>
                <a:off x="3131840" y="5932303"/>
                <a:ext cx="152039" cy="1432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8DC4829F-9241-42F4-8EB4-9397801B6CD5}"/>
                  </a:ext>
                </a:extLst>
              </p:cNvPr>
              <p:cNvSpPr txBox="1"/>
              <p:nvPr/>
            </p:nvSpPr>
            <p:spPr>
              <a:xfrm>
                <a:off x="3280306" y="5861883"/>
                <a:ext cx="1243943" cy="276999"/>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مطالب</a:t>
                </a:r>
                <a:r>
                  <a:rPr lang="en-US" altLang="ko-KR" sz="1200" dirty="0">
                    <a:solidFill>
                      <a:schemeClr val="tx1">
                        <a:lumMod val="75000"/>
                        <a:lumOff val="25000"/>
                      </a:schemeClr>
                    </a:solidFill>
                    <a:cs typeface="B Nazanin" panose="00000400000000000000" pitchFamily="2" charset="-78"/>
                  </a:rPr>
                  <a:t> _E</a:t>
                </a:r>
                <a:endParaRPr lang="ko-KR" altLang="en-US" sz="1200" dirty="0">
                  <a:solidFill>
                    <a:schemeClr val="tx1">
                      <a:lumMod val="75000"/>
                      <a:lumOff val="25000"/>
                    </a:schemeClr>
                  </a:solidFill>
                  <a:cs typeface="B Nazanin" panose="00000400000000000000" pitchFamily="2" charset="-78"/>
                </a:endParaRPr>
              </a:p>
            </p:txBody>
          </p:sp>
        </p:grpSp>
      </p:grpSp>
      <p:grpSp>
        <p:nvGrpSpPr>
          <p:cNvPr id="20" name="Group 19">
            <a:extLst>
              <a:ext uri="{FF2B5EF4-FFF2-40B4-BE49-F238E27FC236}">
                <a16:creationId xmlns:a16="http://schemas.microsoft.com/office/drawing/2014/main" id="{270C5569-2EA3-445C-955B-B37421E15FE0}"/>
              </a:ext>
            </a:extLst>
          </p:cNvPr>
          <p:cNvGrpSpPr/>
          <p:nvPr/>
        </p:nvGrpSpPr>
        <p:grpSpPr>
          <a:xfrm>
            <a:off x="875684" y="1783574"/>
            <a:ext cx="5072189" cy="2739404"/>
            <a:chOff x="755576" y="3274040"/>
            <a:chExt cx="3831736" cy="2739404"/>
          </a:xfrm>
        </p:grpSpPr>
        <p:sp>
          <p:nvSpPr>
            <p:cNvPr id="21" name="TextBox 20">
              <a:extLst>
                <a:ext uri="{FF2B5EF4-FFF2-40B4-BE49-F238E27FC236}">
                  <a16:creationId xmlns:a16="http://schemas.microsoft.com/office/drawing/2014/main" id="{8E3CA632-0C61-4D03-9D7B-ACE69E983DC5}"/>
                </a:ext>
              </a:extLst>
            </p:cNvPr>
            <p:cNvSpPr txBox="1"/>
            <p:nvPr/>
          </p:nvSpPr>
          <p:spPr>
            <a:xfrm>
              <a:off x="755576" y="3728203"/>
              <a:ext cx="3831736" cy="2285241"/>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تغییر رنگ، عکس و متن آسان است.</a:t>
              </a:r>
            </a:p>
            <a:p>
              <a:pPr algn="r" rtl="1">
                <a:lnSpc>
                  <a:spcPct val="150000"/>
                </a:lnSpc>
              </a:pPr>
              <a:endParaRPr lang="fa-IR" altLang="ko-KR" sz="1200" dirty="0">
                <a:solidFill>
                  <a:schemeClr val="tx1">
                    <a:lumMod val="75000"/>
                    <a:lumOff val="25000"/>
                  </a:schemeClr>
                </a:solidFill>
                <a:cs typeface="B Nazanin" panose="00000400000000000000" pitchFamily="2" charset="-78"/>
              </a:endParaRPr>
            </a:p>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تغییر رنگ، عکس و متن آسان است. ارائه پاورپوینت مدرنی را دریافت کنید که به زیبایی طراحی شده است. من امیدوارم و معتقدم که این الگو زمان، پول و اعتبار شما را جلب کند. تغییر رنگ، عکس و متن آسان است.</a:t>
              </a:r>
              <a:endParaRPr lang="en-US" altLang="ko-KR"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D3F03B3F-F518-448E-9A98-102768D39768}"/>
                </a:ext>
              </a:extLst>
            </p:cNvPr>
            <p:cNvSpPr txBox="1"/>
            <p:nvPr/>
          </p:nvSpPr>
          <p:spPr>
            <a:xfrm>
              <a:off x="755576" y="3274040"/>
              <a:ext cx="3831736" cy="400110"/>
            </a:xfrm>
            <a:prstGeom prst="rect">
              <a:avLst/>
            </a:prstGeom>
            <a:noFill/>
          </p:spPr>
          <p:txBody>
            <a:bodyPr wrap="square" lIns="108000" rIns="108000" rtlCol="0">
              <a:spAutoFit/>
            </a:bodyPr>
            <a:lstStyle/>
            <a:p>
              <a:pPr algn="r" rtl="1"/>
              <a:r>
                <a:rPr lang="fa-IR" altLang="ko-KR" sz="2000" b="1" dirty="0">
                  <a:solidFill>
                    <a:schemeClr val="accent1"/>
                  </a:solidFill>
                  <a:cs typeface="B Nazanin" panose="00000400000000000000" pitchFamily="2" charset="-78"/>
                </a:rPr>
                <a:t>عنوان محتوا</a:t>
              </a:r>
              <a:endParaRPr lang="ko-KR" altLang="en-US" sz="2000" b="1" dirty="0">
                <a:solidFill>
                  <a:schemeClr val="accent1"/>
                </a:solidFill>
                <a:cs typeface="B Nazanin" panose="00000400000000000000" pitchFamily="2" charset="-78"/>
              </a:endParaRPr>
            </a:p>
          </p:txBody>
        </p:sp>
      </p:grpSp>
      <p:sp>
        <p:nvSpPr>
          <p:cNvPr id="23" name="Oval 22">
            <a:extLst>
              <a:ext uri="{FF2B5EF4-FFF2-40B4-BE49-F238E27FC236}">
                <a16:creationId xmlns:a16="http://schemas.microsoft.com/office/drawing/2014/main" id="{06EA4638-F016-46FB-8CCC-34839778771F}"/>
              </a:ext>
            </a:extLst>
          </p:cNvPr>
          <p:cNvSpPr/>
          <p:nvPr/>
        </p:nvSpPr>
        <p:spPr>
          <a:xfrm>
            <a:off x="1209532" y="4570583"/>
            <a:ext cx="792088" cy="792088"/>
          </a:xfrm>
          <a:prstGeom prst="ellipse">
            <a:avLst/>
          </a:prstGeom>
          <a:solidFill>
            <a:schemeClr val="accent2"/>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4" name="TextBox 23">
            <a:extLst>
              <a:ext uri="{FF2B5EF4-FFF2-40B4-BE49-F238E27FC236}">
                <a16:creationId xmlns:a16="http://schemas.microsoft.com/office/drawing/2014/main" id="{C4E6ADFF-2B94-4740-8763-86AA916DC9BB}"/>
              </a:ext>
            </a:extLst>
          </p:cNvPr>
          <p:cNvSpPr txBox="1"/>
          <p:nvPr/>
        </p:nvSpPr>
        <p:spPr>
          <a:xfrm>
            <a:off x="957504" y="5517141"/>
            <a:ext cx="1296144" cy="307777"/>
          </a:xfrm>
          <a:prstGeom prst="rect">
            <a:avLst/>
          </a:prstGeom>
          <a:noFill/>
        </p:spPr>
        <p:txBody>
          <a:bodyPr wrap="square" lIns="108000" rIns="108000"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محتوا</a:t>
            </a:r>
            <a:endParaRPr lang="ko-KR" altLang="en-US" sz="1400" b="1" dirty="0">
              <a:solidFill>
                <a:schemeClr val="tx1">
                  <a:lumMod val="75000"/>
                  <a:lumOff val="25000"/>
                </a:schemeClr>
              </a:solidFill>
              <a:cs typeface="B Nazanin" panose="00000400000000000000" pitchFamily="2" charset="-78"/>
            </a:endParaRPr>
          </a:p>
        </p:txBody>
      </p:sp>
      <p:sp>
        <p:nvSpPr>
          <p:cNvPr id="25" name="Oval 24">
            <a:extLst>
              <a:ext uri="{FF2B5EF4-FFF2-40B4-BE49-F238E27FC236}">
                <a16:creationId xmlns:a16="http://schemas.microsoft.com/office/drawing/2014/main" id="{38622044-DBA3-4A77-BD52-951213ADACC2}"/>
              </a:ext>
            </a:extLst>
          </p:cNvPr>
          <p:cNvSpPr/>
          <p:nvPr/>
        </p:nvSpPr>
        <p:spPr>
          <a:xfrm>
            <a:off x="2924419" y="4570583"/>
            <a:ext cx="792088" cy="792088"/>
          </a:xfrm>
          <a:prstGeom prst="ellipse">
            <a:avLst/>
          </a:prstGeom>
          <a:solidFill>
            <a:schemeClr val="accent3"/>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6" name="TextBox 25">
            <a:extLst>
              <a:ext uri="{FF2B5EF4-FFF2-40B4-BE49-F238E27FC236}">
                <a16:creationId xmlns:a16="http://schemas.microsoft.com/office/drawing/2014/main" id="{826D174C-31D7-4A09-9359-CAEF35DEDE19}"/>
              </a:ext>
            </a:extLst>
          </p:cNvPr>
          <p:cNvSpPr txBox="1"/>
          <p:nvPr/>
        </p:nvSpPr>
        <p:spPr>
          <a:xfrm>
            <a:off x="2672391" y="5517141"/>
            <a:ext cx="1296144" cy="307777"/>
          </a:xfrm>
          <a:prstGeom prst="rect">
            <a:avLst/>
          </a:prstGeom>
          <a:noFill/>
        </p:spPr>
        <p:txBody>
          <a:bodyPr wrap="square" lIns="108000" rIns="108000"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محتوا</a:t>
            </a:r>
            <a:endParaRPr lang="ko-KR" altLang="en-US" sz="1400" b="1" dirty="0">
              <a:solidFill>
                <a:schemeClr val="tx1">
                  <a:lumMod val="75000"/>
                  <a:lumOff val="25000"/>
                </a:schemeClr>
              </a:solidFill>
              <a:cs typeface="B Nazanin" panose="00000400000000000000" pitchFamily="2" charset="-78"/>
            </a:endParaRPr>
          </a:p>
        </p:txBody>
      </p:sp>
      <p:sp>
        <p:nvSpPr>
          <p:cNvPr id="27" name="Oval 26">
            <a:extLst>
              <a:ext uri="{FF2B5EF4-FFF2-40B4-BE49-F238E27FC236}">
                <a16:creationId xmlns:a16="http://schemas.microsoft.com/office/drawing/2014/main" id="{9F7E8F60-DEBC-445A-A3CA-9A61616ADDDD}"/>
              </a:ext>
            </a:extLst>
          </p:cNvPr>
          <p:cNvSpPr/>
          <p:nvPr/>
        </p:nvSpPr>
        <p:spPr>
          <a:xfrm>
            <a:off x="4639306" y="4570583"/>
            <a:ext cx="792088" cy="792088"/>
          </a:xfrm>
          <a:prstGeom prst="ellipse">
            <a:avLst/>
          </a:prstGeom>
          <a:solidFill>
            <a:schemeClr val="accent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8" name="TextBox 27">
            <a:extLst>
              <a:ext uri="{FF2B5EF4-FFF2-40B4-BE49-F238E27FC236}">
                <a16:creationId xmlns:a16="http://schemas.microsoft.com/office/drawing/2014/main" id="{76CB10CC-5DCC-42CD-B63D-B5435408ECE5}"/>
              </a:ext>
            </a:extLst>
          </p:cNvPr>
          <p:cNvSpPr txBox="1"/>
          <p:nvPr/>
        </p:nvSpPr>
        <p:spPr>
          <a:xfrm>
            <a:off x="4387278" y="5517141"/>
            <a:ext cx="1296144" cy="307777"/>
          </a:xfrm>
          <a:prstGeom prst="rect">
            <a:avLst/>
          </a:prstGeom>
          <a:noFill/>
        </p:spPr>
        <p:txBody>
          <a:bodyPr wrap="square" lIns="108000" rIns="108000"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محتوا</a:t>
            </a:r>
            <a:endParaRPr lang="ko-KR" altLang="en-US" sz="1400" b="1" dirty="0">
              <a:solidFill>
                <a:schemeClr val="tx1">
                  <a:lumMod val="75000"/>
                  <a:lumOff val="25000"/>
                </a:schemeClr>
              </a:solidFill>
              <a:cs typeface="B Nazanin" panose="00000400000000000000" pitchFamily="2" charset="-78"/>
            </a:endParaRPr>
          </a:p>
        </p:txBody>
      </p:sp>
      <p:sp>
        <p:nvSpPr>
          <p:cNvPr id="32" name="Rounded Rectangle 31">
            <a:extLst>
              <a:ext uri="{FF2B5EF4-FFF2-40B4-BE49-F238E27FC236}">
                <a16:creationId xmlns:a16="http://schemas.microsoft.com/office/drawing/2014/main" id="{C8B15C64-4956-49F4-B0D2-61CD84ACBB25}"/>
              </a:ext>
            </a:extLst>
          </p:cNvPr>
          <p:cNvSpPr>
            <a:spLocks noChangeAspect="1"/>
          </p:cNvSpPr>
          <p:nvPr/>
        </p:nvSpPr>
        <p:spPr>
          <a:xfrm>
            <a:off x="1459227" y="4735533"/>
            <a:ext cx="295999" cy="420853"/>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3" name="Heart 17">
            <a:extLst>
              <a:ext uri="{FF2B5EF4-FFF2-40B4-BE49-F238E27FC236}">
                <a16:creationId xmlns:a16="http://schemas.microsoft.com/office/drawing/2014/main" id="{D0DEEB06-4CE0-412A-A8E7-98E20EAD95B0}"/>
              </a:ext>
            </a:extLst>
          </p:cNvPr>
          <p:cNvSpPr/>
          <p:nvPr/>
        </p:nvSpPr>
        <p:spPr>
          <a:xfrm>
            <a:off x="4836248" y="4808002"/>
            <a:ext cx="398203" cy="390424"/>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4" name="Chord 32">
            <a:extLst>
              <a:ext uri="{FF2B5EF4-FFF2-40B4-BE49-F238E27FC236}">
                <a16:creationId xmlns:a16="http://schemas.microsoft.com/office/drawing/2014/main" id="{7053E5F8-F21A-48F6-B4A0-BFCBCA645431}"/>
              </a:ext>
            </a:extLst>
          </p:cNvPr>
          <p:cNvSpPr/>
          <p:nvPr/>
        </p:nvSpPr>
        <p:spPr>
          <a:xfrm>
            <a:off x="3117711" y="4764533"/>
            <a:ext cx="395320" cy="391853"/>
          </a:xfrm>
          <a:custGeom>
            <a:avLst/>
            <a:gdLst/>
            <a:ahLst/>
            <a:cxnLst/>
            <a:rect l="l" t="t" r="r" b="b"/>
            <a:pathLst>
              <a:path w="3240000" h="3211580">
                <a:moveTo>
                  <a:pt x="991906" y="2959580"/>
                </a:moveTo>
                <a:lnTo>
                  <a:pt x="2193254" y="2959580"/>
                </a:lnTo>
                <a:cubicBezTo>
                  <a:pt x="2215674" y="2959580"/>
                  <a:pt x="2233849" y="2977755"/>
                  <a:pt x="2233849" y="3000175"/>
                </a:cubicBezTo>
                <a:lnTo>
                  <a:pt x="2233849" y="3170985"/>
                </a:lnTo>
                <a:cubicBezTo>
                  <a:pt x="2233849" y="3193405"/>
                  <a:pt x="2215674" y="3211580"/>
                  <a:pt x="2193254" y="3211580"/>
                </a:cubicBezTo>
                <a:lnTo>
                  <a:pt x="991906" y="3211580"/>
                </a:lnTo>
                <a:cubicBezTo>
                  <a:pt x="969486" y="3211580"/>
                  <a:pt x="951311" y="3193405"/>
                  <a:pt x="951311" y="3170985"/>
                </a:cubicBezTo>
                <a:lnTo>
                  <a:pt x="951311" y="3000175"/>
                </a:lnTo>
                <a:cubicBezTo>
                  <a:pt x="951311" y="2977755"/>
                  <a:pt x="969486" y="2959580"/>
                  <a:pt x="991906" y="2959580"/>
                </a:cubicBezTo>
                <a:close/>
                <a:moveTo>
                  <a:pt x="1439043" y="1763796"/>
                </a:moveTo>
                <a:lnTo>
                  <a:pt x="1439043" y="2067459"/>
                </a:lnTo>
                <a:lnTo>
                  <a:pt x="1135380" y="2067459"/>
                </a:lnTo>
                <a:lnTo>
                  <a:pt x="1135380" y="2374533"/>
                </a:lnTo>
                <a:lnTo>
                  <a:pt x="1439043" y="2374533"/>
                </a:lnTo>
                <a:lnTo>
                  <a:pt x="1439043" y="2678196"/>
                </a:lnTo>
                <a:lnTo>
                  <a:pt x="1746117" y="2678196"/>
                </a:lnTo>
                <a:lnTo>
                  <a:pt x="1746117" y="2374533"/>
                </a:lnTo>
                <a:lnTo>
                  <a:pt x="2049780" y="2374533"/>
                </a:lnTo>
                <a:lnTo>
                  <a:pt x="2049780" y="2067459"/>
                </a:lnTo>
                <a:lnTo>
                  <a:pt x="1746117" y="2067459"/>
                </a:lnTo>
                <a:lnTo>
                  <a:pt x="1746117" y="1763796"/>
                </a:lnTo>
                <a:close/>
                <a:moveTo>
                  <a:pt x="128358" y="1541040"/>
                </a:moveTo>
                <a:lnTo>
                  <a:pt x="3056915" y="1550917"/>
                </a:lnTo>
                <a:cubicBezTo>
                  <a:pt x="3061111" y="2078028"/>
                  <a:pt x="2781683" y="2566719"/>
                  <a:pt x="2325284" y="2830467"/>
                </a:cubicBezTo>
                <a:lnTo>
                  <a:pt x="2182018" y="2900953"/>
                </a:lnTo>
                <a:lnTo>
                  <a:pt x="1002135" y="2900953"/>
                </a:lnTo>
                <a:cubicBezTo>
                  <a:pt x="950374" y="2879821"/>
                  <a:pt x="900231" y="2854191"/>
                  <a:pt x="851341" y="2825496"/>
                </a:cubicBezTo>
                <a:cubicBezTo>
                  <a:pt x="396732" y="2558675"/>
                  <a:pt x="120607" y="2068110"/>
                  <a:pt x="128358" y="1541040"/>
                </a:cubicBezTo>
                <a:close/>
                <a:moveTo>
                  <a:pt x="61067" y="1230414"/>
                </a:moveTo>
                <a:lnTo>
                  <a:pt x="3178933" y="1230414"/>
                </a:lnTo>
                <a:cubicBezTo>
                  <a:pt x="3212659" y="1230414"/>
                  <a:pt x="3240000" y="1257755"/>
                  <a:pt x="3240000" y="1291481"/>
                </a:cubicBezTo>
                <a:lnTo>
                  <a:pt x="3240000" y="1421347"/>
                </a:lnTo>
                <a:cubicBezTo>
                  <a:pt x="3240000" y="1455073"/>
                  <a:pt x="3212659" y="1482414"/>
                  <a:pt x="3178933" y="1482414"/>
                </a:cubicBezTo>
                <a:lnTo>
                  <a:pt x="61067" y="1482414"/>
                </a:lnTo>
                <a:cubicBezTo>
                  <a:pt x="27341" y="1482414"/>
                  <a:pt x="0" y="1455073"/>
                  <a:pt x="0" y="1421347"/>
                </a:cubicBezTo>
                <a:lnTo>
                  <a:pt x="0" y="1291481"/>
                </a:lnTo>
                <a:cubicBezTo>
                  <a:pt x="0" y="1257755"/>
                  <a:pt x="27341" y="1230414"/>
                  <a:pt x="61067" y="1230414"/>
                </a:cubicBezTo>
                <a:close/>
                <a:moveTo>
                  <a:pt x="2481726" y="315922"/>
                </a:moveTo>
                <a:lnTo>
                  <a:pt x="2862412" y="696608"/>
                </a:lnTo>
                <a:lnTo>
                  <a:pt x="2420437" y="1138584"/>
                </a:lnTo>
                <a:lnTo>
                  <a:pt x="1659064" y="1138584"/>
                </a:lnTo>
                <a:close/>
                <a:moveTo>
                  <a:pt x="2730827" y="0"/>
                </a:moveTo>
                <a:cubicBezTo>
                  <a:pt x="2765703" y="0"/>
                  <a:pt x="2800581" y="13305"/>
                  <a:pt x="2827191" y="39915"/>
                </a:cubicBezTo>
                <a:lnTo>
                  <a:pt x="3143636" y="356360"/>
                </a:lnTo>
                <a:cubicBezTo>
                  <a:pt x="3196857" y="409581"/>
                  <a:pt x="3196857" y="495868"/>
                  <a:pt x="3143636" y="549088"/>
                </a:cubicBezTo>
                <a:lnTo>
                  <a:pt x="3082882" y="609843"/>
                </a:lnTo>
                <a:cubicBezTo>
                  <a:pt x="3029661" y="663063"/>
                  <a:pt x="2943375" y="663064"/>
                  <a:pt x="2890155" y="609843"/>
                </a:cubicBezTo>
                <a:lnTo>
                  <a:pt x="2573708" y="293397"/>
                </a:lnTo>
                <a:cubicBezTo>
                  <a:pt x="2520488" y="240176"/>
                  <a:pt x="2520488" y="153889"/>
                  <a:pt x="2573708" y="100669"/>
                </a:cubicBezTo>
                <a:lnTo>
                  <a:pt x="2634463" y="39914"/>
                </a:lnTo>
                <a:cubicBezTo>
                  <a:pt x="2661073" y="13305"/>
                  <a:pt x="2695950" y="0"/>
                  <a:pt x="27308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Tree>
    <p:extLst>
      <p:ext uri="{BB962C8B-B14F-4D97-AF65-F5344CB8AC3E}">
        <p14:creationId xmlns:p14="http://schemas.microsoft.com/office/powerpoint/2010/main" val="134962575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
            <a:extLst>
              <a:ext uri="{FF2B5EF4-FFF2-40B4-BE49-F238E27FC236}">
                <a16:creationId xmlns:a16="http://schemas.microsoft.com/office/drawing/2014/main" id="{DA1C690E-DC3F-4F25-A85A-C61F6B05940F}"/>
              </a:ext>
            </a:extLst>
          </p:cNvPr>
          <p:cNvSpPr/>
          <p:nvPr/>
        </p:nvSpPr>
        <p:spPr>
          <a:xfrm>
            <a:off x="323528" y="0"/>
            <a:ext cx="4518439" cy="6597352"/>
          </a:xfrm>
          <a:custGeom>
            <a:avLst/>
            <a:gdLst/>
            <a:ahLst/>
            <a:cxnLst/>
            <a:rect l="l" t="t" r="r" b="b"/>
            <a:pathLst>
              <a:path w="4248472" h="6597352">
                <a:moveTo>
                  <a:pt x="0" y="0"/>
                </a:moveTo>
                <a:lnTo>
                  <a:pt x="4248472" y="0"/>
                </a:lnTo>
                <a:lnTo>
                  <a:pt x="4248472" y="6597352"/>
                </a:lnTo>
                <a:lnTo>
                  <a:pt x="2124236" y="5682952"/>
                </a:lnTo>
                <a:lnTo>
                  <a:pt x="0" y="6597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accent1"/>
              </a:solidFill>
              <a:latin typeface="Arial" pitchFamily="34" charset="0"/>
              <a:cs typeface="B Nazanin" panose="00000400000000000000" pitchFamily="2" charset="-78"/>
            </a:endParaRPr>
          </a:p>
        </p:txBody>
      </p:sp>
      <p:sp>
        <p:nvSpPr>
          <p:cNvPr id="35" name="Rectangle 2">
            <a:extLst>
              <a:ext uri="{FF2B5EF4-FFF2-40B4-BE49-F238E27FC236}">
                <a16:creationId xmlns:a16="http://schemas.microsoft.com/office/drawing/2014/main" id="{A6B4B10A-6BD8-45C4-BC45-CA937285E964}"/>
              </a:ext>
            </a:extLst>
          </p:cNvPr>
          <p:cNvSpPr/>
          <p:nvPr/>
        </p:nvSpPr>
        <p:spPr>
          <a:xfrm>
            <a:off x="587791" y="0"/>
            <a:ext cx="3989913" cy="6237312"/>
          </a:xfrm>
          <a:custGeom>
            <a:avLst/>
            <a:gdLst/>
            <a:ahLst/>
            <a:cxnLst/>
            <a:rect l="l" t="t" r="r" b="b"/>
            <a:pathLst>
              <a:path w="4248472" h="6597352">
                <a:moveTo>
                  <a:pt x="0" y="0"/>
                </a:moveTo>
                <a:lnTo>
                  <a:pt x="4248472" y="0"/>
                </a:lnTo>
                <a:lnTo>
                  <a:pt x="4248472" y="6597352"/>
                </a:lnTo>
                <a:lnTo>
                  <a:pt x="2124236" y="5682952"/>
                </a:lnTo>
                <a:lnTo>
                  <a:pt x="0" y="6597352"/>
                </a:lnTo>
                <a:close/>
              </a:path>
            </a:pathLst>
          </a:cu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latin typeface="Arial" pitchFamily="34" charset="0"/>
              <a:cs typeface="B Nazanin" panose="00000400000000000000" pitchFamily="2" charset="-78"/>
            </a:endParaRPr>
          </a:p>
        </p:txBody>
      </p:sp>
      <p:sp>
        <p:nvSpPr>
          <p:cNvPr id="36" name="Rectangle 2">
            <a:extLst>
              <a:ext uri="{FF2B5EF4-FFF2-40B4-BE49-F238E27FC236}">
                <a16:creationId xmlns:a16="http://schemas.microsoft.com/office/drawing/2014/main" id="{846AEA19-A3AC-4175-8301-F125A7D4CB82}"/>
              </a:ext>
            </a:extLst>
          </p:cNvPr>
          <p:cNvSpPr/>
          <p:nvPr/>
        </p:nvSpPr>
        <p:spPr>
          <a:xfrm>
            <a:off x="668833" y="1"/>
            <a:ext cx="3827829" cy="6113721"/>
          </a:xfrm>
          <a:custGeom>
            <a:avLst/>
            <a:gdLst/>
            <a:ahLst/>
            <a:cxnLst/>
            <a:rect l="l" t="t" r="r" b="b"/>
            <a:pathLst>
              <a:path w="4248472" h="6597352">
                <a:moveTo>
                  <a:pt x="0" y="0"/>
                </a:moveTo>
                <a:lnTo>
                  <a:pt x="4248472" y="0"/>
                </a:lnTo>
                <a:lnTo>
                  <a:pt x="4248472" y="6597352"/>
                </a:lnTo>
                <a:lnTo>
                  <a:pt x="2124236" y="5682952"/>
                </a:lnTo>
                <a:lnTo>
                  <a:pt x="0" y="6597352"/>
                </a:lnTo>
                <a:close/>
              </a:path>
            </a:pathLst>
          </a:custGeom>
          <a:solidFill>
            <a:schemeClr val="accent2"/>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accent1"/>
              </a:solidFill>
              <a:latin typeface="Arial" pitchFamily="34" charset="0"/>
              <a:cs typeface="B Nazanin" panose="00000400000000000000" pitchFamily="2" charset="-78"/>
            </a:endParaRPr>
          </a:p>
        </p:txBody>
      </p:sp>
      <p:sp>
        <p:nvSpPr>
          <p:cNvPr id="37" name="Rectangle 6">
            <a:extLst>
              <a:ext uri="{FF2B5EF4-FFF2-40B4-BE49-F238E27FC236}">
                <a16:creationId xmlns:a16="http://schemas.microsoft.com/office/drawing/2014/main" id="{C429F44D-659F-43CC-BB59-77A88FB9A2D8}"/>
              </a:ext>
            </a:extLst>
          </p:cNvPr>
          <p:cNvSpPr/>
          <p:nvPr/>
        </p:nvSpPr>
        <p:spPr>
          <a:xfrm>
            <a:off x="809898" y="404664"/>
            <a:ext cx="4248094" cy="15121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39" name="Right Triangle 7">
            <a:extLst>
              <a:ext uri="{FF2B5EF4-FFF2-40B4-BE49-F238E27FC236}">
                <a16:creationId xmlns:a16="http://schemas.microsoft.com/office/drawing/2014/main" id="{04BF71B6-C0BE-4F1C-8CBF-994D308D48BD}"/>
              </a:ext>
            </a:extLst>
          </p:cNvPr>
          <p:cNvSpPr/>
          <p:nvPr/>
        </p:nvSpPr>
        <p:spPr>
          <a:xfrm rot="5400000">
            <a:off x="4835679" y="1919874"/>
            <a:ext cx="228600" cy="216024"/>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3" name="Title 1">
            <a:extLst>
              <a:ext uri="{FF2B5EF4-FFF2-40B4-BE49-F238E27FC236}">
                <a16:creationId xmlns:a16="http://schemas.microsoft.com/office/drawing/2014/main" id="{3F344B83-C1DB-436B-8B83-964D48BC8438}"/>
              </a:ext>
            </a:extLst>
          </p:cNvPr>
          <p:cNvSpPr txBox="1">
            <a:spLocks/>
          </p:cNvSpPr>
          <p:nvPr/>
        </p:nvSpPr>
        <p:spPr>
          <a:xfrm>
            <a:off x="923850" y="381541"/>
            <a:ext cx="3724350" cy="1584176"/>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altLang="ko-KR" dirty="0">
                <a:solidFill>
                  <a:schemeClr val="bg1"/>
                </a:solidFill>
                <a:cs typeface="B Nazanin" panose="00000400000000000000" pitchFamily="2" charset="-78"/>
              </a:rPr>
              <a:t>نمودار اینفوگرافیک</a:t>
            </a:r>
            <a:endParaRPr lang="ko-KR" altLang="en-US" dirty="0">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7A1F3704-DD79-49BD-951A-7116A6F49E6D}"/>
              </a:ext>
            </a:extLst>
          </p:cNvPr>
          <p:cNvSpPr txBox="1"/>
          <p:nvPr/>
        </p:nvSpPr>
        <p:spPr>
          <a:xfrm>
            <a:off x="684399" y="2132857"/>
            <a:ext cx="1768388" cy="1107996"/>
          </a:xfrm>
          <a:prstGeom prst="rect">
            <a:avLst/>
          </a:prstGeom>
          <a:noFill/>
        </p:spPr>
        <p:txBody>
          <a:bodyPr wrap="square" rtlCol="0" anchor="ctr">
            <a:spAutoFit/>
          </a:bodyPr>
          <a:lstStyle/>
          <a:p>
            <a:pPr algn="ctr" rtl="1"/>
            <a:r>
              <a:rPr lang="en-US" altLang="ko-KR" sz="6600" b="1" dirty="0">
                <a:solidFill>
                  <a:schemeClr val="bg1"/>
                </a:solidFill>
                <a:cs typeface="B Nazanin" panose="00000400000000000000" pitchFamily="2" charset="-78"/>
              </a:rPr>
              <a:t>80</a:t>
            </a:r>
            <a:r>
              <a:rPr lang="en-US" altLang="ko-KR" sz="2400" b="1" dirty="0">
                <a:solidFill>
                  <a:schemeClr val="bg1"/>
                </a:solidFill>
                <a:cs typeface="B Nazanin" panose="00000400000000000000" pitchFamily="2" charset="-78"/>
              </a:rPr>
              <a:t>%</a:t>
            </a:r>
            <a:endParaRPr lang="ko-KR" altLang="en-US" sz="2400" b="1" dirty="0">
              <a:solidFill>
                <a:schemeClr val="bg1"/>
              </a:solidFill>
              <a:cs typeface="B Nazanin" panose="00000400000000000000" pitchFamily="2" charset="-78"/>
            </a:endParaRPr>
          </a:p>
        </p:txBody>
      </p:sp>
      <p:graphicFrame>
        <p:nvGraphicFramePr>
          <p:cNvPr id="5" name="Chart 4">
            <a:extLst>
              <a:ext uri="{FF2B5EF4-FFF2-40B4-BE49-F238E27FC236}">
                <a16:creationId xmlns:a16="http://schemas.microsoft.com/office/drawing/2014/main" id="{521BBEFC-8770-4A7D-9CED-5421CCB02104}"/>
              </a:ext>
            </a:extLst>
          </p:cNvPr>
          <p:cNvGraphicFramePr/>
          <p:nvPr>
            <p:extLst>
              <p:ext uri="{D42A27DB-BD31-4B8C-83A1-F6EECF244321}">
                <p14:modId xmlns:p14="http://schemas.microsoft.com/office/powerpoint/2010/main" val="32009828"/>
              </p:ext>
            </p:extLst>
          </p:nvPr>
        </p:nvGraphicFramePr>
        <p:xfrm>
          <a:off x="5835252" y="700341"/>
          <a:ext cx="1730641" cy="1680289"/>
        </p:xfrm>
        <a:graphic>
          <a:graphicData uri="http://schemas.openxmlformats.org/drawingml/2006/chart">
            <c:chart xmlns:c="http://schemas.openxmlformats.org/drawingml/2006/chart" xmlns:r="http://schemas.openxmlformats.org/officeDocument/2006/relationships" r:id="rId2"/>
          </a:graphicData>
        </a:graphic>
      </p:graphicFrame>
      <p:sp>
        <p:nvSpPr>
          <p:cNvPr id="6" name="Oval 5">
            <a:extLst>
              <a:ext uri="{FF2B5EF4-FFF2-40B4-BE49-F238E27FC236}">
                <a16:creationId xmlns:a16="http://schemas.microsoft.com/office/drawing/2014/main" id="{E9627A9F-BF72-4682-9DCF-83C4A538F477}"/>
              </a:ext>
            </a:extLst>
          </p:cNvPr>
          <p:cNvSpPr/>
          <p:nvPr/>
        </p:nvSpPr>
        <p:spPr>
          <a:xfrm>
            <a:off x="6293726" y="1133639"/>
            <a:ext cx="813693" cy="81369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7" name="TextBox 6">
            <a:extLst>
              <a:ext uri="{FF2B5EF4-FFF2-40B4-BE49-F238E27FC236}">
                <a16:creationId xmlns:a16="http://schemas.microsoft.com/office/drawing/2014/main" id="{7E95CDA8-ACCE-450E-B12C-A772EC08796F}"/>
              </a:ext>
            </a:extLst>
          </p:cNvPr>
          <p:cNvSpPr txBox="1"/>
          <p:nvPr/>
        </p:nvSpPr>
        <p:spPr>
          <a:xfrm>
            <a:off x="6309606" y="1340428"/>
            <a:ext cx="781928" cy="400110"/>
          </a:xfrm>
          <a:prstGeom prst="rect">
            <a:avLst/>
          </a:prstGeom>
          <a:noFill/>
        </p:spPr>
        <p:txBody>
          <a:bodyPr wrap="square" rtlCol="0">
            <a:spAutoFit/>
          </a:bodyPr>
          <a:lstStyle/>
          <a:p>
            <a:pPr algn="ctr" rtl="1"/>
            <a:r>
              <a:rPr lang="en-US" altLang="ko-KR" sz="2000" b="1" dirty="0">
                <a:solidFill>
                  <a:schemeClr val="accent1"/>
                </a:solidFill>
                <a:cs typeface="B Nazanin" panose="00000400000000000000" pitchFamily="2" charset="-78"/>
              </a:rPr>
              <a:t>80</a:t>
            </a:r>
            <a:r>
              <a:rPr lang="en-US" altLang="ko-KR" sz="1600" b="1" dirty="0">
                <a:solidFill>
                  <a:schemeClr val="accent1"/>
                </a:solidFill>
                <a:cs typeface="B Nazanin" panose="00000400000000000000" pitchFamily="2" charset="-78"/>
              </a:rPr>
              <a:t>%</a:t>
            </a:r>
            <a:endParaRPr lang="ko-KR" altLang="en-US" sz="1600" b="1" dirty="0">
              <a:solidFill>
                <a:schemeClr val="accent1"/>
              </a:solidFill>
              <a:cs typeface="B Nazanin" panose="00000400000000000000" pitchFamily="2" charset="-78"/>
            </a:endParaRPr>
          </a:p>
        </p:txBody>
      </p:sp>
      <p:sp>
        <p:nvSpPr>
          <p:cNvPr id="8" name="Oval 7">
            <a:extLst>
              <a:ext uri="{FF2B5EF4-FFF2-40B4-BE49-F238E27FC236}">
                <a16:creationId xmlns:a16="http://schemas.microsoft.com/office/drawing/2014/main" id="{032529B6-5CDC-4D28-AA4F-73DF15575901}"/>
              </a:ext>
            </a:extLst>
          </p:cNvPr>
          <p:cNvSpPr/>
          <p:nvPr/>
        </p:nvSpPr>
        <p:spPr>
          <a:xfrm>
            <a:off x="5987590" y="559632"/>
            <a:ext cx="648072" cy="6480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9" name="TextBox 8">
            <a:extLst>
              <a:ext uri="{FF2B5EF4-FFF2-40B4-BE49-F238E27FC236}">
                <a16:creationId xmlns:a16="http://schemas.microsoft.com/office/drawing/2014/main" id="{763143DB-1CF8-40BF-9F80-C03262FA94B2}"/>
              </a:ext>
            </a:extLst>
          </p:cNvPr>
          <p:cNvSpPr txBox="1"/>
          <p:nvPr/>
        </p:nvSpPr>
        <p:spPr>
          <a:xfrm>
            <a:off x="6001456" y="683613"/>
            <a:ext cx="620342" cy="400110"/>
          </a:xfrm>
          <a:prstGeom prst="rect">
            <a:avLst/>
          </a:prstGeom>
          <a:noFill/>
        </p:spPr>
        <p:txBody>
          <a:bodyPr wrap="square" rtlCol="0">
            <a:spAutoFit/>
          </a:bodyPr>
          <a:lstStyle/>
          <a:p>
            <a:pPr algn="ctr" rtl="1"/>
            <a:r>
              <a:rPr lang="en-US" altLang="ko-KR" sz="2000" b="1" dirty="0">
                <a:solidFill>
                  <a:schemeClr val="bg1"/>
                </a:solidFill>
                <a:cs typeface="B Nazanin" panose="00000400000000000000" pitchFamily="2" charset="-78"/>
              </a:rPr>
              <a:t>01</a:t>
            </a:r>
            <a:endParaRPr lang="ko-KR" altLang="en-US" sz="1600" b="1" dirty="0">
              <a:solidFill>
                <a:schemeClr val="bg1"/>
              </a:solidFill>
              <a:cs typeface="B Nazanin" panose="00000400000000000000" pitchFamily="2" charset="-78"/>
            </a:endParaRPr>
          </a:p>
        </p:txBody>
      </p:sp>
      <p:grpSp>
        <p:nvGrpSpPr>
          <p:cNvPr id="10" name="그룹 12">
            <a:extLst>
              <a:ext uri="{FF2B5EF4-FFF2-40B4-BE49-F238E27FC236}">
                <a16:creationId xmlns:a16="http://schemas.microsoft.com/office/drawing/2014/main" id="{AB3A0CF1-76DB-4293-8965-04E5434B9207}"/>
              </a:ext>
            </a:extLst>
          </p:cNvPr>
          <p:cNvGrpSpPr/>
          <p:nvPr/>
        </p:nvGrpSpPr>
        <p:grpSpPr>
          <a:xfrm>
            <a:off x="7699237" y="990097"/>
            <a:ext cx="3634049" cy="916110"/>
            <a:chOff x="7664069" y="910417"/>
            <a:chExt cx="1800200" cy="916110"/>
          </a:xfrm>
        </p:grpSpPr>
        <p:sp>
          <p:nvSpPr>
            <p:cNvPr id="11" name="TextBox 10">
              <a:extLst>
                <a:ext uri="{FF2B5EF4-FFF2-40B4-BE49-F238E27FC236}">
                  <a16:creationId xmlns:a16="http://schemas.microsoft.com/office/drawing/2014/main" id="{09B0F54F-2401-4A39-A1A2-86C23B00E5D0}"/>
                </a:ext>
              </a:extLst>
            </p:cNvPr>
            <p:cNvSpPr txBox="1"/>
            <p:nvPr/>
          </p:nvSpPr>
          <p:spPr>
            <a:xfrm>
              <a:off x="7664069" y="1180196"/>
              <a:ext cx="1800200"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DEDBA788-BE0A-4869-B0F8-106F544EC256}"/>
                </a:ext>
              </a:extLst>
            </p:cNvPr>
            <p:cNvSpPr txBox="1"/>
            <p:nvPr/>
          </p:nvSpPr>
          <p:spPr>
            <a:xfrm>
              <a:off x="7664069" y="910417"/>
              <a:ext cx="1800200"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aphicFrame>
        <p:nvGraphicFramePr>
          <p:cNvPr id="13" name="Chart 12">
            <a:extLst>
              <a:ext uri="{FF2B5EF4-FFF2-40B4-BE49-F238E27FC236}">
                <a16:creationId xmlns:a16="http://schemas.microsoft.com/office/drawing/2014/main" id="{7F3860AE-D274-456F-AAEF-BA4BFF7E34CF}"/>
              </a:ext>
            </a:extLst>
          </p:cNvPr>
          <p:cNvGraphicFramePr/>
          <p:nvPr>
            <p:extLst>
              <p:ext uri="{D42A27DB-BD31-4B8C-83A1-F6EECF244321}">
                <p14:modId xmlns:p14="http://schemas.microsoft.com/office/powerpoint/2010/main" val="626453704"/>
              </p:ext>
            </p:extLst>
          </p:nvPr>
        </p:nvGraphicFramePr>
        <p:xfrm>
          <a:off x="5835252" y="2688714"/>
          <a:ext cx="1730641" cy="1680289"/>
        </p:xfrm>
        <a:graphic>
          <a:graphicData uri="http://schemas.openxmlformats.org/drawingml/2006/chart">
            <c:chart xmlns:c="http://schemas.openxmlformats.org/drawingml/2006/chart" xmlns:r="http://schemas.openxmlformats.org/officeDocument/2006/relationships" r:id="rId3"/>
          </a:graphicData>
        </a:graphic>
      </p:graphicFrame>
      <p:sp>
        <p:nvSpPr>
          <p:cNvPr id="14" name="Oval 13">
            <a:extLst>
              <a:ext uri="{FF2B5EF4-FFF2-40B4-BE49-F238E27FC236}">
                <a16:creationId xmlns:a16="http://schemas.microsoft.com/office/drawing/2014/main" id="{06D1E02B-246E-4D21-A702-C6E2AFBDDB29}"/>
              </a:ext>
            </a:extLst>
          </p:cNvPr>
          <p:cNvSpPr/>
          <p:nvPr/>
        </p:nvSpPr>
        <p:spPr>
          <a:xfrm>
            <a:off x="6280650" y="3144663"/>
            <a:ext cx="813693" cy="81369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15" name="TextBox 14">
            <a:extLst>
              <a:ext uri="{FF2B5EF4-FFF2-40B4-BE49-F238E27FC236}">
                <a16:creationId xmlns:a16="http://schemas.microsoft.com/office/drawing/2014/main" id="{8B5481EB-ACDF-40A3-9501-0028D6F88048}"/>
              </a:ext>
            </a:extLst>
          </p:cNvPr>
          <p:cNvSpPr txBox="1"/>
          <p:nvPr/>
        </p:nvSpPr>
        <p:spPr>
          <a:xfrm>
            <a:off x="6311626" y="3337730"/>
            <a:ext cx="781928" cy="400110"/>
          </a:xfrm>
          <a:prstGeom prst="rect">
            <a:avLst/>
          </a:prstGeom>
          <a:noFill/>
        </p:spPr>
        <p:txBody>
          <a:bodyPr wrap="square" rtlCol="0">
            <a:spAutoFit/>
          </a:bodyPr>
          <a:lstStyle/>
          <a:p>
            <a:pPr algn="ctr" rtl="1"/>
            <a:r>
              <a:rPr lang="en-US" altLang="ko-KR" sz="2000" b="1" dirty="0">
                <a:solidFill>
                  <a:schemeClr val="accent4"/>
                </a:solidFill>
                <a:cs typeface="B Nazanin" panose="00000400000000000000" pitchFamily="2" charset="-78"/>
              </a:rPr>
              <a:t>60</a:t>
            </a:r>
            <a:r>
              <a:rPr lang="en-US" altLang="ko-KR" sz="1600" b="1" dirty="0">
                <a:solidFill>
                  <a:schemeClr val="accent4"/>
                </a:solidFill>
                <a:cs typeface="B Nazanin" panose="00000400000000000000" pitchFamily="2" charset="-78"/>
              </a:rPr>
              <a:t>%</a:t>
            </a:r>
            <a:endParaRPr lang="ko-KR" altLang="en-US" sz="1600" b="1" dirty="0">
              <a:solidFill>
                <a:schemeClr val="accent4"/>
              </a:solidFill>
              <a:cs typeface="B Nazanin" panose="00000400000000000000" pitchFamily="2" charset="-78"/>
            </a:endParaRPr>
          </a:p>
        </p:txBody>
      </p:sp>
      <p:sp>
        <p:nvSpPr>
          <p:cNvPr id="16" name="Oval 15">
            <a:extLst>
              <a:ext uri="{FF2B5EF4-FFF2-40B4-BE49-F238E27FC236}">
                <a16:creationId xmlns:a16="http://schemas.microsoft.com/office/drawing/2014/main" id="{BC740750-1888-42F4-8182-DCB0D7F9D6D2}"/>
              </a:ext>
            </a:extLst>
          </p:cNvPr>
          <p:cNvSpPr/>
          <p:nvPr/>
        </p:nvSpPr>
        <p:spPr>
          <a:xfrm>
            <a:off x="5987590" y="2570655"/>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17" name="TextBox 16">
            <a:extLst>
              <a:ext uri="{FF2B5EF4-FFF2-40B4-BE49-F238E27FC236}">
                <a16:creationId xmlns:a16="http://schemas.microsoft.com/office/drawing/2014/main" id="{80D5B948-C426-4B21-B3FC-1C7AEAA7F1EE}"/>
              </a:ext>
            </a:extLst>
          </p:cNvPr>
          <p:cNvSpPr txBox="1"/>
          <p:nvPr/>
        </p:nvSpPr>
        <p:spPr>
          <a:xfrm>
            <a:off x="6001456" y="2694636"/>
            <a:ext cx="620342" cy="400110"/>
          </a:xfrm>
          <a:prstGeom prst="rect">
            <a:avLst/>
          </a:prstGeom>
          <a:noFill/>
        </p:spPr>
        <p:txBody>
          <a:bodyPr wrap="square" rtlCol="0">
            <a:spAutoFit/>
          </a:bodyPr>
          <a:lstStyle/>
          <a:p>
            <a:pPr algn="ctr" rtl="1"/>
            <a:r>
              <a:rPr lang="en-US" altLang="ko-KR" sz="2000" b="1" dirty="0">
                <a:solidFill>
                  <a:schemeClr val="bg1"/>
                </a:solidFill>
                <a:cs typeface="B Nazanin" panose="00000400000000000000" pitchFamily="2" charset="-78"/>
              </a:rPr>
              <a:t>02</a:t>
            </a:r>
            <a:endParaRPr lang="ko-KR" altLang="en-US" sz="1600" b="1" dirty="0">
              <a:solidFill>
                <a:schemeClr val="bg1"/>
              </a:solidFill>
              <a:cs typeface="B Nazanin" panose="00000400000000000000" pitchFamily="2" charset="-78"/>
            </a:endParaRPr>
          </a:p>
        </p:txBody>
      </p:sp>
      <p:grpSp>
        <p:nvGrpSpPr>
          <p:cNvPr id="18" name="그룹 17">
            <a:extLst>
              <a:ext uri="{FF2B5EF4-FFF2-40B4-BE49-F238E27FC236}">
                <a16:creationId xmlns:a16="http://schemas.microsoft.com/office/drawing/2014/main" id="{1D0A9932-49ED-41B7-854E-B0ABEB9DD9D5}"/>
              </a:ext>
            </a:extLst>
          </p:cNvPr>
          <p:cNvGrpSpPr/>
          <p:nvPr/>
        </p:nvGrpSpPr>
        <p:grpSpPr>
          <a:xfrm>
            <a:off x="7699237" y="2978469"/>
            <a:ext cx="3634049" cy="916110"/>
            <a:chOff x="7664069" y="2928301"/>
            <a:chExt cx="1800200" cy="916110"/>
          </a:xfrm>
        </p:grpSpPr>
        <p:sp>
          <p:nvSpPr>
            <p:cNvPr id="19" name="TextBox 18">
              <a:extLst>
                <a:ext uri="{FF2B5EF4-FFF2-40B4-BE49-F238E27FC236}">
                  <a16:creationId xmlns:a16="http://schemas.microsoft.com/office/drawing/2014/main" id="{665E73A5-B9DE-46E9-99E5-F3D044E1CFF6}"/>
                </a:ext>
              </a:extLst>
            </p:cNvPr>
            <p:cNvSpPr txBox="1"/>
            <p:nvPr/>
          </p:nvSpPr>
          <p:spPr>
            <a:xfrm>
              <a:off x="7664069" y="3198080"/>
              <a:ext cx="1800200"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FD9526E4-AD15-455E-934C-0334CCA72455}"/>
                </a:ext>
              </a:extLst>
            </p:cNvPr>
            <p:cNvSpPr txBox="1"/>
            <p:nvPr/>
          </p:nvSpPr>
          <p:spPr>
            <a:xfrm>
              <a:off x="7664069" y="2928301"/>
              <a:ext cx="1800200"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aphicFrame>
        <p:nvGraphicFramePr>
          <p:cNvPr id="21" name="Chart 20">
            <a:extLst>
              <a:ext uri="{FF2B5EF4-FFF2-40B4-BE49-F238E27FC236}">
                <a16:creationId xmlns:a16="http://schemas.microsoft.com/office/drawing/2014/main" id="{A48DCF33-65CC-435C-8706-21D18AE78A54}"/>
              </a:ext>
            </a:extLst>
          </p:cNvPr>
          <p:cNvGraphicFramePr/>
          <p:nvPr>
            <p:extLst>
              <p:ext uri="{D42A27DB-BD31-4B8C-83A1-F6EECF244321}">
                <p14:modId xmlns:p14="http://schemas.microsoft.com/office/powerpoint/2010/main" val="878774522"/>
              </p:ext>
            </p:extLst>
          </p:nvPr>
        </p:nvGraphicFramePr>
        <p:xfrm>
          <a:off x="5835252" y="4699738"/>
          <a:ext cx="1730641" cy="1680289"/>
        </p:xfrm>
        <a:graphic>
          <a:graphicData uri="http://schemas.openxmlformats.org/drawingml/2006/chart">
            <c:chart xmlns:c="http://schemas.openxmlformats.org/drawingml/2006/chart" xmlns:r="http://schemas.openxmlformats.org/officeDocument/2006/relationships" r:id="rId4"/>
          </a:graphicData>
        </a:graphic>
      </p:graphicFrame>
      <p:sp>
        <p:nvSpPr>
          <p:cNvPr id="22" name="Oval 21">
            <a:extLst>
              <a:ext uri="{FF2B5EF4-FFF2-40B4-BE49-F238E27FC236}">
                <a16:creationId xmlns:a16="http://schemas.microsoft.com/office/drawing/2014/main" id="{18208DD7-D380-4FA4-84E1-A80546BF04A7}"/>
              </a:ext>
            </a:extLst>
          </p:cNvPr>
          <p:cNvSpPr/>
          <p:nvPr/>
        </p:nvSpPr>
        <p:spPr>
          <a:xfrm>
            <a:off x="6280650" y="5133036"/>
            <a:ext cx="813693" cy="81369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23" name="TextBox 22">
            <a:extLst>
              <a:ext uri="{FF2B5EF4-FFF2-40B4-BE49-F238E27FC236}">
                <a16:creationId xmlns:a16="http://schemas.microsoft.com/office/drawing/2014/main" id="{1D9EEF6D-C1E4-40AB-AE84-2C004068258C}"/>
              </a:ext>
            </a:extLst>
          </p:cNvPr>
          <p:cNvSpPr txBox="1"/>
          <p:nvPr/>
        </p:nvSpPr>
        <p:spPr>
          <a:xfrm>
            <a:off x="6311626" y="5326103"/>
            <a:ext cx="781928" cy="400110"/>
          </a:xfrm>
          <a:prstGeom prst="rect">
            <a:avLst/>
          </a:prstGeom>
          <a:noFill/>
        </p:spPr>
        <p:txBody>
          <a:bodyPr wrap="square" rtlCol="0">
            <a:spAutoFit/>
          </a:bodyPr>
          <a:lstStyle/>
          <a:p>
            <a:pPr algn="ctr" rtl="1"/>
            <a:r>
              <a:rPr lang="en-US" altLang="ko-KR" sz="2000" b="1" dirty="0">
                <a:solidFill>
                  <a:schemeClr val="accent3"/>
                </a:solidFill>
                <a:cs typeface="B Nazanin" panose="00000400000000000000" pitchFamily="2" charset="-78"/>
              </a:rPr>
              <a:t>40</a:t>
            </a:r>
            <a:r>
              <a:rPr lang="en-US" altLang="ko-KR" sz="1600" b="1" dirty="0">
                <a:solidFill>
                  <a:schemeClr val="accent3"/>
                </a:solidFill>
                <a:cs typeface="B Nazanin" panose="00000400000000000000" pitchFamily="2" charset="-78"/>
              </a:rPr>
              <a:t>%</a:t>
            </a:r>
            <a:endParaRPr lang="ko-KR" altLang="en-US" sz="1600" b="1" dirty="0">
              <a:solidFill>
                <a:schemeClr val="accent3"/>
              </a:solidFill>
              <a:cs typeface="B Nazanin" panose="00000400000000000000" pitchFamily="2" charset="-78"/>
            </a:endParaRPr>
          </a:p>
        </p:txBody>
      </p:sp>
      <p:sp>
        <p:nvSpPr>
          <p:cNvPr id="24" name="Oval 23">
            <a:extLst>
              <a:ext uri="{FF2B5EF4-FFF2-40B4-BE49-F238E27FC236}">
                <a16:creationId xmlns:a16="http://schemas.microsoft.com/office/drawing/2014/main" id="{F205A1DE-FA14-4AC6-9110-F037A8AB0037}"/>
              </a:ext>
            </a:extLst>
          </p:cNvPr>
          <p:cNvSpPr/>
          <p:nvPr/>
        </p:nvSpPr>
        <p:spPr>
          <a:xfrm>
            <a:off x="5987590" y="4559028"/>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25" name="TextBox 24">
            <a:extLst>
              <a:ext uri="{FF2B5EF4-FFF2-40B4-BE49-F238E27FC236}">
                <a16:creationId xmlns:a16="http://schemas.microsoft.com/office/drawing/2014/main" id="{DEE20099-2F36-4BEC-BA4D-7BC9673A20B4}"/>
              </a:ext>
            </a:extLst>
          </p:cNvPr>
          <p:cNvSpPr txBox="1"/>
          <p:nvPr/>
        </p:nvSpPr>
        <p:spPr>
          <a:xfrm>
            <a:off x="6001456" y="4683009"/>
            <a:ext cx="620342" cy="400110"/>
          </a:xfrm>
          <a:prstGeom prst="rect">
            <a:avLst/>
          </a:prstGeom>
          <a:noFill/>
        </p:spPr>
        <p:txBody>
          <a:bodyPr wrap="square" rtlCol="0">
            <a:spAutoFit/>
          </a:bodyPr>
          <a:lstStyle/>
          <a:p>
            <a:pPr algn="ctr" rtl="1"/>
            <a:r>
              <a:rPr lang="en-US" altLang="ko-KR" sz="2000" b="1" dirty="0">
                <a:solidFill>
                  <a:schemeClr val="bg1"/>
                </a:solidFill>
                <a:cs typeface="B Nazanin" panose="00000400000000000000" pitchFamily="2" charset="-78"/>
              </a:rPr>
              <a:t>03</a:t>
            </a:r>
            <a:endParaRPr lang="ko-KR" altLang="en-US" sz="1600" b="1" dirty="0">
              <a:solidFill>
                <a:schemeClr val="bg1"/>
              </a:solidFill>
              <a:cs typeface="B Nazanin" panose="00000400000000000000" pitchFamily="2" charset="-78"/>
            </a:endParaRPr>
          </a:p>
        </p:txBody>
      </p:sp>
      <p:grpSp>
        <p:nvGrpSpPr>
          <p:cNvPr id="26" name="그룹 24">
            <a:extLst>
              <a:ext uri="{FF2B5EF4-FFF2-40B4-BE49-F238E27FC236}">
                <a16:creationId xmlns:a16="http://schemas.microsoft.com/office/drawing/2014/main" id="{307D3E0E-2644-4E5F-B231-BE3D016D48CF}"/>
              </a:ext>
            </a:extLst>
          </p:cNvPr>
          <p:cNvGrpSpPr/>
          <p:nvPr/>
        </p:nvGrpSpPr>
        <p:grpSpPr>
          <a:xfrm>
            <a:off x="7699237" y="4989493"/>
            <a:ext cx="3634049" cy="916110"/>
            <a:chOff x="7664069" y="4923535"/>
            <a:chExt cx="1800200" cy="916110"/>
          </a:xfrm>
        </p:grpSpPr>
        <p:sp>
          <p:nvSpPr>
            <p:cNvPr id="27" name="TextBox 26">
              <a:extLst>
                <a:ext uri="{FF2B5EF4-FFF2-40B4-BE49-F238E27FC236}">
                  <a16:creationId xmlns:a16="http://schemas.microsoft.com/office/drawing/2014/main" id="{F00B30BB-06D1-4C1E-9BB1-B50E4D0D2D60}"/>
                </a:ext>
              </a:extLst>
            </p:cNvPr>
            <p:cNvSpPr txBox="1"/>
            <p:nvPr/>
          </p:nvSpPr>
          <p:spPr>
            <a:xfrm>
              <a:off x="7664069" y="5193314"/>
              <a:ext cx="1800200"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0A8E2397-573F-44FC-9350-81BBCFE22C11}"/>
                </a:ext>
              </a:extLst>
            </p:cNvPr>
            <p:cNvSpPr txBox="1"/>
            <p:nvPr/>
          </p:nvSpPr>
          <p:spPr>
            <a:xfrm>
              <a:off x="7664069" y="4923535"/>
              <a:ext cx="1800200"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9" name="Group 28">
            <a:extLst>
              <a:ext uri="{FF2B5EF4-FFF2-40B4-BE49-F238E27FC236}">
                <a16:creationId xmlns:a16="http://schemas.microsoft.com/office/drawing/2014/main" id="{93FECDDD-6F3D-4736-B51B-CBAC141DA65E}"/>
              </a:ext>
            </a:extLst>
          </p:cNvPr>
          <p:cNvGrpSpPr/>
          <p:nvPr/>
        </p:nvGrpSpPr>
        <p:grpSpPr>
          <a:xfrm>
            <a:off x="926563" y="3605791"/>
            <a:ext cx="3312368" cy="1107996"/>
            <a:chOff x="5375474" y="2822446"/>
            <a:chExt cx="3312368" cy="1107996"/>
          </a:xfrm>
        </p:grpSpPr>
        <p:sp>
          <p:nvSpPr>
            <p:cNvPr id="30" name="TextBox 29">
              <a:extLst>
                <a:ext uri="{FF2B5EF4-FFF2-40B4-BE49-F238E27FC236}">
                  <a16:creationId xmlns:a16="http://schemas.microsoft.com/office/drawing/2014/main" id="{3D2B3291-EC89-459B-A5E0-D61E94A492C7}"/>
                </a:ext>
              </a:extLst>
            </p:cNvPr>
            <p:cNvSpPr txBox="1"/>
            <p:nvPr/>
          </p:nvSpPr>
          <p:spPr>
            <a:xfrm>
              <a:off x="5375474" y="3099445"/>
              <a:ext cx="3312368" cy="830997"/>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تغییر رنگ، عکس و متن آسان است. 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31" name="TextBox 30">
              <a:extLst>
                <a:ext uri="{FF2B5EF4-FFF2-40B4-BE49-F238E27FC236}">
                  <a16:creationId xmlns:a16="http://schemas.microsoft.com/office/drawing/2014/main" id="{C1E1422F-D7EB-4ED2-9D7D-109F1353E48A}"/>
                </a:ext>
              </a:extLst>
            </p:cNvPr>
            <p:cNvSpPr txBox="1"/>
            <p:nvPr/>
          </p:nvSpPr>
          <p:spPr>
            <a:xfrm>
              <a:off x="5375474" y="2822446"/>
              <a:ext cx="3312368"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مطالب شما در اینجا</a:t>
              </a:r>
              <a:endParaRPr lang="ko-KR" altLang="en-US" sz="1200" b="1" dirty="0">
                <a:solidFill>
                  <a:schemeClr val="bg1"/>
                </a:solidFill>
                <a:cs typeface="B Nazanin" panose="00000400000000000000" pitchFamily="2" charset="-78"/>
              </a:endParaRPr>
            </a:p>
          </p:txBody>
        </p:sp>
      </p:grpSp>
      <p:sp>
        <p:nvSpPr>
          <p:cNvPr id="32" name="TextBox 31">
            <a:extLst>
              <a:ext uri="{FF2B5EF4-FFF2-40B4-BE49-F238E27FC236}">
                <a16:creationId xmlns:a16="http://schemas.microsoft.com/office/drawing/2014/main" id="{6F982C51-0DA9-4B87-981B-704301643E4A}"/>
              </a:ext>
            </a:extLst>
          </p:cNvPr>
          <p:cNvSpPr txBox="1"/>
          <p:nvPr/>
        </p:nvSpPr>
        <p:spPr>
          <a:xfrm>
            <a:off x="2444212" y="2626154"/>
            <a:ext cx="1336533" cy="523220"/>
          </a:xfrm>
          <a:prstGeom prst="rect">
            <a:avLst/>
          </a:prstGeom>
          <a:noFill/>
        </p:spPr>
        <p:txBody>
          <a:bodyPr wrap="square" rtlCol="0">
            <a:spAutoFit/>
          </a:bodyPr>
          <a:lstStyle/>
          <a:p>
            <a:pPr algn="r" rtl="1"/>
            <a:r>
              <a:rPr lang="fa-IR" altLang="ko-KR" sz="2800" b="1" dirty="0">
                <a:solidFill>
                  <a:schemeClr val="bg1"/>
                </a:solidFill>
                <a:cs typeface="B Nazanin" panose="00000400000000000000" pitchFamily="2" charset="-78"/>
              </a:rPr>
              <a:t>متن</a:t>
            </a:r>
            <a:endParaRPr lang="ko-KR" altLang="en-US" sz="2800" b="1" dirty="0">
              <a:solidFill>
                <a:schemeClr val="bg1"/>
              </a:solidFill>
              <a:cs typeface="B Nazanin" panose="00000400000000000000" pitchFamily="2" charset="-78"/>
            </a:endParaRPr>
          </a:p>
        </p:txBody>
      </p:sp>
      <p:grpSp>
        <p:nvGrpSpPr>
          <p:cNvPr id="40" name="Group 39">
            <a:extLst>
              <a:ext uri="{FF2B5EF4-FFF2-40B4-BE49-F238E27FC236}">
                <a16:creationId xmlns:a16="http://schemas.microsoft.com/office/drawing/2014/main" id="{E0B43F99-5FB5-4F7D-B36C-633851A61417}"/>
              </a:ext>
            </a:extLst>
          </p:cNvPr>
          <p:cNvGrpSpPr/>
          <p:nvPr/>
        </p:nvGrpSpPr>
        <p:grpSpPr>
          <a:xfrm>
            <a:off x="2861380" y="1928332"/>
            <a:ext cx="1636325" cy="4314125"/>
            <a:chOff x="6713084" y="1703596"/>
            <a:chExt cx="2624141" cy="6918474"/>
          </a:xfrm>
          <a:solidFill>
            <a:schemeClr val="bg1">
              <a:alpha val="40000"/>
            </a:schemeClr>
          </a:solidFill>
        </p:grpSpPr>
        <p:sp>
          <p:nvSpPr>
            <p:cNvPr id="41" name="Freeform: Shape 40">
              <a:extLst>
                <a:ext uri="{FF2B5EF4-FFF2-40B4-BE49-F238E27FC236}">
                  <a16:creationId xmlns:a16="http://schemas.microsoft.com/office/drawing/2014/main" id="{8B26710B-965D-41C4-9D2E-006084CF36CA}"/>
                </a:ext>
              </a:extLst>
            </p:cNvPr>
            <p:cNvSpPr/>
            <p:nvPr/>
          </p:nvSpPr>
          <p:spPr>
            <a:xfrm>
              <a:off x="6713084" y="3201150"/>
              <a:ext cx="2624141" cy="5420920"/>
            </a:xfrm>
            <a:custGeom>
              <a:avLst/>
              <a:gdLst>
                <a:gd name="connsiteX0" fmla="*/ 1481070 w 2437829"/>
                <a:gd name="connsiteY0" fmla="*/ 5037326 h 5036043"/>
                <a:gd name="connsiteX1" fmla="*/ 1434880 w 2437829"/>
                <a:gd name="connsiteY1" fmla="*/ 5025778 h 5036043"/>
                <a:gd name="connsiteX2" fmla="*/ 1218683 w 2437829"/>
                <a:gd name="connsiteY2" fmla="*/ 4885925 h 5036043"/>
                <a:gd name="connsiteX3" fmla="*/ 1191739 w 2437829"/>
                <a:gd name="connsiteY3" fmla="*/ 4907095 h 5036043"/>
                <a:gd name="connsiteX4" fmla="*/ 893425 w 2437829"/>
                <a:gd name="connsiteY4" fmla="*/ 5027703 h 5036043"/>
                <a:gd name="connsiteX5" fmla="*/ 658623 w 2437829"/>
                <a:gd name="connsiteY5" fmla="*/ 4893623 h 5036043"/>
                <a:gd name="connsiteX6" fmla="*/ 602169 w 2437829"/>
                <a:gd name="connsiteY6" fmla="*/ 4674860 h 5036043"/>
                <a:gd name="connsiteX7" fmla="*/ 557903 w 2437829"/>
                <a:gd name="connsiteY7" fmla="*/ 4070534 h 5036043"/>
                <a:gd name="connsiteX8" fmla="*/ 555337 w 2437829"/>
                <a:gd name="connsiteY8" fmla="*/ 4038458 h 5036043"/>
                <a:gd name="connsiteX9" fmla="*/ 412916 w 2437829"/>
                <a:gd name="connsiteY9" fmla="*/ 4038458 h 5036043"/>
                <a:gd name="connsiteX10" fmla="*/ 392387 w 2437829"/>
                <a:gd name="connsiteY10" fmla="*/ 3835091 h 5036043"/>
                <a:gd name="connsiteX11" fmla="*/ 266004 w 2437829"/>
                <a:gd name="connsiteY11" fmla="*/ 2519946 h 5036043"/>
                <a:gd name="connsiteX12" fmla="*/ 177473 w 2437829"/>
                <a:gd name="connsiteY12" fmla="*/ 2349940 h 5036043"/>
                <a:gd name="connsiteX13" fmla="*/ 1693 w 2437829"/>
                <a:gd name="connsiteY13" fmla="*/ 1991964 h 5036043"/>
                <a:gd name="connsiteX14" fmla="*/ 1693 w 2437829"/>
                <a:gd name="connsiteY14" fmla="*/ 471528 h 5036043"/>
                <a:gd name="connsiteX15" fmla="*/ 466805 w 2437829"/>
                <a:gd name="connsiteY15" fmla="*/ 3208 h 5036043"/>
                <a:gd name="connsiteX16" fmla="*/ 729192 w 2437829"/>
                <a:gd name="connsiteY16" fmla="*/ 3208 h 5036043"/>
                <a:gd name="connsiteX17" fmla="*/ 710588 w 2437829"/>
                <a:gd name="connsiteY17" fmla="*/ 26945 h 5036043"/>
                <a:gd name="connsiteX18" fmla="*/ 541864 w 2437829"/>
                <a:gd name="connsiteY18" fmla="*/ 358618 h 5036043"/>
                <a:gd name="connsiteX19" fmla="*/ 529675 w 2437829"/>
                <a:gd name="connsiteY19" fmla="*/ 621005 h 5036043"/>
                <a:gd name="connsiteX20" fmla="*/ 509146 w 2437829"/>
                <a:gd name="connsiteY20" fmla="*/ 658214 h 5036043"/>
                <a:gd name="connsiteX21" fmla="*/ 436011 w 2437829"/>
                <a:gd name="connsiteY21" fmla="*/ 835278 h 5036043"/>
                <a:gd name="connsiteX22" fmla="*/ 593829 w 2437829"/>
                <a:gd name="connsiteY22" fmla="*/ 939848 h 5036043"/>
                <a:gd name="connsiteX23" fmla="*/ 729834 w 2437829"/>
                <a:gd name="connsiteY23" fmla="*/ 807692 h 5036043"/>
                <a:gd name="connsiteX24" fmla="*/ 612433 w 2437829"/>
                <a:gd name="connsiteY24" fmla="*/ 643459 h 5036043"/>
                <a:gd name="connsiteX25" fmla="*/ 586772 w 2437829"/>
                <a:gd name="connsiteY25" fmla="*/ 619722 h 5036043"/>
                <a:gd name="connsiteX26" fmla="*/ 605376 w 2437829"/>
                <a:gd name="connsiteY26" fmla="*/ 332315 h 5036043"/>
                <a:gd name="connsiteX27" fmla="*/ 643868 w 2437829"/>
                <a:gd name="connsiteY27" fmla="*/ 228386 h 5036043"/>
                <a:gd name="connsiteX28" fmla="*/ 794629 w 2437829"/>
                <a:gd name="connsiteY28" fmla="*/ 17963 h 5036043"/>
                <a:gd name="connsiteX29" fmla="*/ 828630 w 2437829"/>
                <a:gd name="connsiteY29" fmla="*/ 0 h 5036043"/>
                <a:gd name="connsiteX30" fmla="*/ 832479 w 2437829"/>
                <a:gd name="connsiteY30" fmla="*/ 7057 h 5036043"/>
                <a:gd name="connsiteX31" fmla="*/ 634245 w 2437829"/>
                <a:gd name="connsiteY31" fmla="*/ 551719 h 5036043"/>
                <a:gd name="connsiteX32" fmla="*/ 881236 w 2437829"/>
                <a:gd name="connsiteY32" fmla="*/ 627421 h 5036043"/>
                <a:gd name="connsiteX33" fmla="*/ 817082 w 2437829"/>
                <a:gd name="connsiteY33" fmla="*/ 799352 h 5036043"/>
                <a:gd name="connsiteX34" fmla="*/ 831196 w 2437829"/>
                <a:gd name="connsiteY34" fmla="*/ 852599 h 5036043"/>
                <a:gd name="connsiteX35" fmla="*/ 1169926 w 2437829"/>
                <a:gd name="connsiteY35" fmla="*/ 1152195 h 5036043"/>
                <a:gd name="connsiteX36" fmla="*/ 1193021 w 2437829"/>
                <a:gd name="connsiteY36" fmla="*/ 1207367 h 5036043"/>
                <a:gd name="connsiteX37" fmla="*/ 1192380 w 2437829"/>
                <a:gd name="connsiteY37" fmla="*/ 3991626 h 5036043"/>
                <a:gd name="connsiteX38" fmla="*/ 1192380 w 2437829"/>
                <a:gd name="connsiteY38" fmla="*/ 4033967 h 5036043"/>
                <a:gd name="connsiteX39" fmla="*/ 1283478 w 2437829"/>
                <a:gd name="connsiteY39" fmla="*/ 4033967 h 5036043"/>
                <a:gd name="connsiteX40" fmla="*/ 1283478 w 2437829"/>
                <a:gd name="connsiteY40" fmla="*/ 3990343 h 5036043"/>
                <a:gd name="connsiteX41" fmla="*/ 1282836 w 2437829"/>
                <a:gd name="connsiteY41" fmla="*/ 1209292 h 5036043"/>
                <a:gd name="connsiteX42" fmla="*/ 1309781 w 2437829"/>
                <a:gd name="connsiteY42" fmla="*/ 1149629 h 5036043"/>
                <a:gd name="connsiteX43" fmla="*/ 1646586 w 2437829"/>
                <a:gd name="connsiteY43" fmla="*/ 852599 h 5036043"/>
                <a:gd name="connsiteX44" fmla="*/ 1658775 w 2437829"/>
                <a:gd name="connsiteY44" fmla="*/ 798069 h 5036043"/>
                <a:gd name="connsiteX45" fmla="*/ 1595264 w 2437829"/>
                <a:gd name="connsiteY45" fmla="*/ 627421 h 5036043"/>
                <a:gd name="connsiteX46" fmla="*/ 1842254 w 2437829"/>
                <a:gd name="connsiteY46" fmla="*/ 551719 h 5036043"/>
                <a:gd name="connsiteX47" fmla="*/ 1642737 w 2437829"/>
                <a:gd name="connsiteY47" fmla="*/ 3208 h 5036043"/>
                <a:gd name="connsiteX48" fmla="*/ 1763987 w 2437829"/>
                <a:gd name="connsiteY48" fmla="*/ 3849 h 5036043"/>
                <a:gd name="connsiteX49" fmla="*/ 1787082 w 2437829"/>
                <a:gd name="connsiteY49" fmla="*/ 12831 h 5036043"/>
                <a:gd name="connsiteX50" fmla="*/ 2070640 w 2437829"/>
                <a:gd name="connsiteY50" fmla="*/ 271369 h 5036043"/>
                <a:gd name="connsiteX51" fmla="*/ 2164304 w 2437829"/>
                <a:gd name="connsiteY51" fmla="*/ 651799 h 5036043"/>
                <a:gd name="connsiteX52" fmla="*/ 2138002 w 2437829"/>
                <a:gd name="connsiteY52" fmla="*/ 783313 h 5036043"/>
                <a:gd name="connsiteX53" fmla="*/ 1760138 w 2437829"/>
                <a:gd name="connsiteY53" fmla="*/ 887242 h 5036043"/>
                <a:gd name="connsiteX54" fmla="*/ 1627982 w 2437829"/>
                <a:gd name="connsiteY54" fmla="*/ 1085476 h 5036043"/>
                <a:gd name="connsiteX55" fmla="*/ 1603603 w 2437829"/>
                <a:gd name="connsiteY55" fmla="*/ 1115628 h 5036043"/>
                <a:gd name="connsiteX56" fmla="*/ 1559337 w 2437829"/>
                <a:gd name="connsiteY56" fmla="*/ 1237520 h 5036043"/>
                <a:gd name="connsiteX57" fmla="*/ 1653643 w 2437829"/>
                <a:gd name="connsiteY57" fmla="*/ 1267030 h 5036043"/>
                <a:gd name="connsiteX58" fmla="*/ 1679305 w 2437829"/>
                <a:gd name="connsiteY58" fmla="*/ 1131025 h 5036043"/>
                <a:gd name="connsiteX59" fmla="*/ 1673531 w 2437829"/>
                <a:gd name="connsiteY59" fmla="*/ 1106646 h 5036043"/>
                <a:gd name="connsiteX60" fmla="*/ 1968636 w 2437829"/>
                <a:gd name="connsiteY60" fmla="*/ 817956 h 5036043"/>
                <a:gd name="connsiteX61" fmla="*/ 2218193 w 2437829"/>
                <a:gd name="connsiteY61" fmla="*/ 1007209 h 5036043"/>
                <a:gd name="connsiteX62" fmla="*/ 2074489 w 2437829"/>
                <a:gd name="connsiteY62" fmla="*/ 1342090 h 5036043"/>
                <a:gd name="connsiteX63" fmla="*/ 2046903 w 2437829"/>
                <a:gd name="connsiteY63" fmla="*/ 1347222 h 5036043"/>
                <a:gd name="connsiteX64" fmla="*/ 1917955 w 2437829"/>
                <a:gd name="connsiteY64" fmla="*/ 1422281 h 5036043"/>
                <a:gd name="connsiteX65" fmla="*/ 1978901 w 2437829"/>
                <a:gd name="connsiteY65" fmla="*/ 1494775 h 5036043"/>
                <a:gd name="connsiteX66" fmla="*/ 2077056 w 2437829"/>
                <a:gd name="connsiteY66" fmla="*/ 1420998 h 5036043"/>
                <a:gd name="connsiteX67" fmla="*/ 2102717 w 2437829"/>
                <a:gd name="connsiteY67" fmla="*/ 1382506 h 5036043"/>
                <a:gd name="connsiteX68" fmla="*/ 2265667 w 2437829"/>
                <a:gd name="connsiteY68" fmla="*/ 986680 h 5036043"/>
                <a:gd name="connsiteX69" fmla="*/ 2202796 w 2437829"/>
                <a:gd name="connsiteY69" fmla="*/ 835919 h 5036043"/>
                <a:gd name="connsiteX70" fmla="*/ 2194456 w 2437829"/>
                <a:gd name="connsiteY70" fmla="*/ 791012 h 5036043"/>
                <a:gd name="connsiteX71" fmla="*/ 2201514 w 2437829"/>
                <a:gd name="connsiteY71" fmla="*/ 387487 h 5036043"/>
                <a:gd name="connsiteX72" fmla="*/ 2057810 w 2437829"/>
                <a:gd name="connsiteY72" fmla="*/ 166799 h 5036043"/>
                <a:gd name="connsiteX73" fmla="*/ 1883312 w 2437829"/>
                <a:gd name="connsiteY73" fmla="*/ 5132 h 5036043"/>
                <a:gd name="connsiteX74" fmla="*/ 2204721 w 2437829"/>
                <a:gd name="connsiteY74" fmla="*/ 68644 h 5036043"/>
                <a:gd name="connsiteX75" fmla="*/ 2431824 w 2437829"/>
                <a:gd name="connsiteY75" fmla="*/ 398393 h 5036043"/>
                <a:gd name="connsiteX76" fmla="*/ 2438239 w 2437829"/>
                <a:gd name="connsiteY76" fmla="*/ 425979 h 5036043"/>
                <a:gd name="connsiteX77" fmla="*/ 2438239 w 2437829"/>
                <a:gd name="connsiteY77" fmla="*/ 2042645 h 5036043"/>
                <a:gd name="connsiteX78" fmla="*/ 2433107 w 2437829"/>
                <a:gd name="connsiteY78" fmla="*/ 2057400 h 5036043"/>
                <a:gd name="connsiteX79" fmla="*/ 2206004 w 2437829"/>
                <a:gd name="connsiteY79" fmla="*/ 2393564 h 5036043"/>
                <a:gd name="connsiteX80" fmla="*/ 2182268 w 2437829"/>
                <a:gd name="connsiteY80" fmla="*/ 2438472 h 5036043"/>
                <a:gd name="connsiteX81" fmla="*/ 2147625 w 2437829"/>
                <a:gd name="connsiteY81" fmla="*/ 2805429 h 5036043"/>
                <a:gd name="connsiteX82" fmla="*/ 2046262 w 2437829"/>
                <a:gd name="connsiteY82" fmla="*/ 3848564 h 5036043"/>
                <a:gd name="connsiteX83" fmla="*/ 2027016 w 2437829"/>
                <a:gd name="connsiteY83" fmla="*/ 4039099 h 5036043"/>
                <a:gd name="connsiteX84" fmla="*/ 1883954 w 2437829"/>
                <a:gd name="connsiteY84" fmla="*/ 4039099 h 5036043"/>
                <a:gd name="connsiteX85" fmla="*/ 1874331 w 2437829"/>
                <a:gd name="connsiteY85" fmla="*/ 4173180 h 5036043"/>
                <a:gd name="connsiteX86" fmla="*/ 1834555 w 2437829"/>
                <a:gd name="connsiteY86" fmla="*/ 4687690 h 5036043"/>
                <a:gd name="connsiteX87" fmla="*/ 1585641 w 2437829"/>
                <a:gd name="connsiteY87" fmla="*/ 5038609 h 5036043"/>
                <a:gd name="connsiteX88" fmla="*/ 1481070 w 2437829"/>
                <a:gd name="connsiteY88" fmla="*/ 5037326 h 5036043"/>
                <a:gd name="connsiteX89" fmla="*/ 683002 w 2437829"/>
                <a:gd name="connsiteY89" fmla="*/ 1063022 h 5036043"/>
                <a:gd name="connsiteX90" fmla="*/ 683002 w 2437829"/>
                <a:gd name="connsiteY90" fmla="*/ 1192612 h 5036043"/>
                <a:gd name="connsiteX91" fmla="*/ 554695 w 2437829"/>
                <a:gd name="connsiteY91" fmla="*/ 1192612 h 5036043"/>
                <a:gd name="connsiteX92" fmla="*/ 554695 w 2437829"/>
                <a:gd name="connsiteY92" fmla="*/ 1369034 h 5036043"/>
                <a:gd name="connsiteX93" fmla="*/ 683002 w 2437829"/>
                <a:gd name="connsiteY93" fmla="*/ 1369034 h 5036043"/>
                <a:gd name="connsiteX94" fmla="*/ 683002 w 2437829"/>
                <a:gd name="connsiteY94" fmla="*/ 1497341 h 5036043"/>
                <a:gd name="connsiteX95" fmla="*/ 861348 w 2437829"/>
                <a:gd name="connsiteY95" fmla="*/ 1497341 h 5036043"/>
                <a:gd name="connsiteX96" fmla="*/ 861348 w 2437829"/>
                <a:gd name="connsiteY96" fmla="*/ 1368393 h 5036043"/>
                <a:gd name="connsiteX97" fmla="*/ 989655 w 2437829"/>
                <a:gd name="connsiteY97" fmla="*/ 1368393 h 5036043"/>
                <a:gd name="connsiteX98" fmla="*/ 989655 w 2437829"/>
                <a:gd name="connsiteY98" fmla="*/ 1190687 h 5036043"/>
                <a:gd name="connsiteX99" fmla="*/ 860707 w 2437829"/>
                <a:gd name="connsiteY99" fmla="*/ 1190687 h 5036043"/>
                <a:gd name="connsiteX100" fmla="*/ 860707 w 2437829"/>
                <a:gd name="connsiteY100" fmla="*/ 1062381 h 5036043"/>
                <a:gd name="connsiteX101" fmla="*/ 683002 w 2437829"/>
                <a:gd name="connsiteY101" fmla="*/ 1063022 h 503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437829" h="5036043">
                  <a:moveTo>
                    <a:pt x="1481070" y="5037326"/>
                  </a:moveTo>
                  <a:cubicBezTo>
                    <a:pt x="1465673" y="5033477"/>
                    <a:pt x="1450276" y="5028986"/>
                    <a:pt x="1434880" y="5025778"/>
                  </a:cubicBezTo>
                  <a:cubicBezTo>
                    <a:pt x="1346990" y="5005891"/>
                    <a:pt x="1274497" y="4962267"/>
                    <a:pt x="1218683" y="4885925"/>
                  </a:cubicBezTo>
                  <a:cubicBezTo>
                    <a:pt x="1209060" y="4892981"/>
                    <a:pt x="1200720" y="4900038"/>
                    <a:pt x="1191739" y="4907095"/>
                  </a:cubicBezTo>
                  <a:cubicBezTo>
                    <a:pt x="1103848" y="4975098"/>
                    <a:pt x="1006335" y="5021288"/>
                    <a:pt x="893425" y="5027703"/>
                  </a:cubicBezTo>
                  <a:cubicBezTo>
                    <a:pt x="786289" y="5033477"/>
                    <a:pt x="707380" y="4989853"/>
                    <a:pt x="658623" y="4893623"/>
                  </a:cubicBezTo>
                  <a:cubicBezTo>
                    <a:pt x="623981" y="4824979"/>
                    <a:pt x="608584" y="4750561"/>
                    <a:pt x="602169" y="4674860"/>
                  </a:cubicBezTo>
                  <a:cubicBezTo>
                    <a:pt x="586130" y="4473418"/>
                    <a:pt x="572658" y="4271976"/>
                    <a:pt x="557903" y="4070534"/>
                  </a:cubicBezTo>
                  <a:cubicBezTo>
                    <a:pt x="557261" y="4060911"/>
                    <a:pt x="555978" y="4051288"/>
                    <a:pt x="555337" y="4038458"/>
                  </a:cubicBezTo>
                  <a:cubicBezTo>
                    <a:pt x="508505" y="4038458"/>
                    <a:pt x="461672" y="4038458"/>
                    <a:pt x="412916" y="4038458"/>
                  </a:cubicBezTo>
                  <a:cubicBezTo>
                    <a:pt x="405859" y="3968531"/>
                    <a:pt x="398802" y="3901811"/>
                    <a:pt x="392387" y="3835091"/>
                  </a:cubicBezTo>
                  <a:cubicBezTo>
                    <a:pt x="350046" y="3396923"/>
                    <a:pt x="305780" y="2958756"/>
                    <a:pt x="266004" y="2519946"/>
                  </a:cubicBezTo>
                  <a:cubicBezTo>
                    <a:pt x="259589" y="2447453"/>
                    <a:pt x="242268" y="2396130"/>
                    <a:pt x="177473" y="2349940"/>
                  </a:cubicBezTo>
                  <a:cubicBezTo>
                    <a:pt x="58789" y="2265257"/>
                    <a:pt x="2334" y="2138233"/>
                    <a:pt x="1693" y="1991964"/>
                  </a:cubicBezTo>
                  <a:cubicBezTo>
                    <a:pt x="-232" y="1485152"/>
                    <a:pt x="-874" y="978340"/>
                    <a:pt x="1693" y="471528"/>
                  </a:cubicBezTo>
                  <a:cubicBezTo>
                    <a:pt x="2975" y="212348"/>
                    <a:pt x="207625" y="8982"/>
                    <a:pt x="466805" y="3208"/>
                  </a:cubicBezTo>
                  <a:cubicBezTo>
                    <a:pt x="552129" y="1283"/>
                    <a:pt x="638094" y="3208"/>
                    <a:pt x="729192" y="3208"/>
                  </a:cubicBezTo>
                  <a:cubicBezTo>
                    <a:pt x="721494" y="13472"/>
                    <a:pt x="715720" y="20529"/>
                    <a:pt x="710588" y="26945"/>
                  </a:cubicBezTo>
                  <a:cubicBezTo>
                    <a:pt x="630396" y="125741"/>
                    <a:pt x="554695" y="227103"/>
                    <a:pt x="541864" y="358618"/>
                  </a:cubicBezTo>
                  <a:cubicBezTo>
                    <a:pt x="533524" y="445866"/>
                    <a:pt x="532241" y="533757"/>
                    <a:pt x="529675" y="621005"/>
                  </a:cubicBezTo>
                  <a:cubicBezTo>
                    <a:pt x="529033" y="638968"/>
                    <a:pt x="526468" y="648591"/>
                    <a:pt x="509146" y="658214"/>
                  </a:cubicBezTo>
                  <a:cubicBezTo>
                    <a:pt x="443068" y="694140"/>
                    <a:pt x="414199" y="765992"/>
                    <a:pt x="436011" y="835278"/>
                  </a:cubicBezTo>
                  <a:cubicBezTo>
                    <a:pt x="457823" y="903280"/>
                    <a:pt x="521335" y="945622"/>
                    <a:pt x="593829" y="939848"/>
                  </a:cubicBezTo>
                  <a:cubicBezTo>
                    <a:pt x="663114" y="934715"/>
                    <a:pt x="719569" y="880185"/>
                    <a:pt x="729834" y="807692"/>
                  </a:cubicBezTo>
                  <a:cubicBezTo>
                    <a:pt x="740740" y="734557"/>
                    <a:pt x="687492" y="659497"/>
                    <a:pt x="612433" y="643459"/>
                  </a:cubicBezTo>
                  <a:cubicBezTo>
                    <a:pt x="598319" y="640251"/>
                    <a:pt x="585489" y="640251"/>
                    <a:pt x="586772" y="619722"/>
                  </a:cubicBezTo>
                  <a:cubicBezTo>
                    <a:pt x="593187" y="524133"/>
                    <a:pt x="595112" y="427903"/>
                    <a:pt x="605376" y="332315"/>
                  </a:cubicBezTo>
                  <a:cubicBezTo>
                    <a:pt x="609225" y="296389"/>
                    <a:pt x="623981" y="258538"/>
                    <a:pt x="643868" y="228386"/>
                  </a:cubicBezTo>
                  <a:cubicBezTo>
                    <a:pt x="690700" y="155893"/>
                    <a:pt x="742665" y="87249"/>
                    <a:pt x="794629" y="17963"/>
                  </a:cubicBezTo>
                  <a:cubicBezTo>
                    <a:pt x="801685" y="8340"/>
                    <a:pt x="817082" y="5774"/>
                    <a:pt x="828630" y="0"/>
                  </a:cubicBezTo>
                  <a:cubicBezTo>
                    <a:pt x="829913" y="2566"/>
                    <a:pt x="831196" y="4491"/>
                    <a:pt x="832479" y="7057"/>
                  </a:cubicBezTo>
                  <a:cubicBezTo>
                    <a:pt x="767043" y="187328"/>
                    <a:pt x="700965" y="367599"/>
                    <a:pt x="634245" y="551719"/>
                  </a:cubicBezTo>
                  <a:cubicBezTo>
                    <a:pt x="717003" y="577381"/>
                    <a:pt x="797836" y="601759"/>
                    <a:pt x="881236" y="627421"/>
                  </a:cubicBezTo>
                  <a:cubicBezTo>
                    <a:pt x="860065" y="685800"/>
                    <a:pt x="840819" y="743538"/>
                    <a:pt x="817082" y="799352"/>
                  </a:cubicBezTo>
                  <a:cubicBezTo>
                    <a:pt x="806818" y="823730"/>
                    <a:pt x="812592" y="836561"/>
                    <a:pt x="831196" y="852599"/>
                  </a:cubicBezTo>
                  <a:cubicBezTo>
                    <a:pt x="944748" y="952037"/>
                    <a:pt x="1056375" y="1052758"/>
                    <a:pt x="1169926" y="1152195"/>
                  </a:cubicBezTo>
                  <a:cubicBezTo>
                    <a:pt x="1188531" y="1168234"/>
                    <a:pt x="1193021" y="1184914"/>
                    <a:pt x="1193021" y="1207367"/>
                  </a:cubicBezTo>
                  <a:cubicBezTo>
                    <a:pt x="1192380" y="2135667"/>
                    <a:pt x="1192380" y="3063326"/>
                    <a:pt x="1192380" y="3991626"/>
                  </a:cubicBezTo>
                  <a:cubicBezTo>
                    <a:pt x="1192380" y="4005098"/>
                    <a:pt x="1192380" y="4018570"/>
                    <a:pt x="1192380" y="4033967"/>
                  </a:cubicBezTo>
                  <a:cubicBezTo>
                    <a:pt x="1223174" y="4033967"/>
                    <a:pt x="1250759" y="4033967"/>
                    <a:pt x="1283478" y="4033967"/>
                  </a:cubicBezTo>
                  <a:cubicBezTo>
                    <a:pt x="1283478" y="4019212"/>
                    <a:pt x="1283478" y="4005098"/>
                    <a:pt x="1283478" y="3990343"/>
                  </a:cubicBezTo>
                  <a:cubicBezTo>
                    <a:pt x="1283478" y="3063326"/>
                    <a:pt x="1283478" y="2136309"/>
                    <a:pt x="1282836" y="1209292"/>
                  </a:cubicBezTo>
                  <a:cubicBezTo>
                    <a:pt x="1282836" y="1182989"/>
                    <a:pt x="1290535" y="1166309"/>
                    <a:pt x="1309781" y="1149629"/>
                  </a:cubicBezTo>
                  <a:cubicBezTo>
                    <a:pt x="1422691" y="1050833"/>
                    <a:pt x="1533034" y="950754"/>
                    <a:pt x="1646586" y="852599"/>
                  </a:cubicBezTo>
                  <a:cubicBezTo>
                    <a:pt x="1667115" y="835278"/>
                    <a:pt x="1668398" y="821164"/>
                    <a:pt x="1658775" y="798069"/>
                  </a:cubicBezTo>
                  <a:cubicBezTo>
                    <a:pt x="1636963" y="742897"/>
                    <a:pt x="1617075" y="686442"/>
                    <a:pt x="1595264" y="627421"/>
                  </a:cubicBezTo>
                  <a:cubicBezTo>
                    <a:pt x="1678021" y="601759"/>
                    <a:pt x="1758855" y="577381"/>
                    <a:pt x="1842254" y="551719"/>
                  </a:cubicBezTo>
                  <a:cubicBezTo>
                    <a:pt x="1775535" y="368241"/>
                    <a:pt x="1709456" y="187328"/>
                    <a:pt x="1642737" y="3208"/>
                  </a:cubicBezTo>
                  <a:cubicBezTo>
                    <a:pt x="1685720" y="3208"/>
                    <a:pt x="1724853" y="2566"/>
                    <a:pt x="1763987" y="3849"/>
                  </a:cubicBezTo>
                  <a:cubicBezTo>
                    <a:pt x="1771686" y="3849"/>
                    <a:pt x="1780666" y="8340"/>
                    <a:pt x="1787082" y="12831"/>
                  </a:cubicBezTo>
                  <a:cubicBezTo>
                    <a:pt x="1891652" y="87890"/>
                    <a:pt x="1989165" y="170648"/>
                    <a:pt x="2070640" y="271369"/>
                  </a:cubicBezTo>
                  <a:cubicBezTo>
                    <a:pt x="2161738" y="384279"/>
                    <a:pt x="2180984" y="513869"/>
                    <a:pt x="2164304" y="651799"/>
                  </a:cubicBezTo>
                  <a:cubicBezTo>
                    <a:pt x="2159172" y="696065"/>
                    <a:pt x="2146983" y="739047"/>
                    <a:pt x="2138002" y="783313"/>
                  </a:cubicBezTo>
                  <a:cubicBezTo>
                    <a:pt x="1984675" y="732632"/>
                    <a:pt x="1865991" y="789087"/>
                    <a:pt x="1760138" y="887242"/>
                  </a:cubicBezTo>
                  <a:cubicBezTo>
                    <a:pt x="1700475" y="942414"/>
                    <a:pt x="1658134" y="1010416"/>
                    <a:pt x="1627982" y="1085476"/>
                  </a:cubicBezTo>
                  <a:cubicBezTo>
                    <a:pt x="1623491" y="1097023"/>
                    <a:pt x="1613868" y="1108571"/>
                    <a:pt x="1603603" y="1115628"/>
                  </a:cubicBezTo>
                  <a:cubicBezTo>
                    <a:pt x="1565753" y="1141931"/>
                    <a:pt x="1546507" y="1193254"/>
                    <a:pt x="1559337" y="1237520"/>
                  </a:cubicBezTo>
                  <a:cubicBezTo>
                    <a:pt x="1572810" y="1281144"/>
                    <a:pt x="1617075" y="1295258"/>
                    <a:pt x="1653643" y="1267030"/>
                  </a:cubicBezTo>
                  <a:cubicBezTo>
                    <a:pt x="1693418" y="1236236"/>
                    <a:pt x="1704325" y="1174649"/>
                    <a:pt x="1679305" y="1131025"/>
                  </a:cubicBezTo>
                  <a:cubicBezTo>
                    <a:pt x="1675455" y="1123968"/>
                    <a:pt x="1670964" y="1113062"/>
                    <a:pt x="1673531" y="1106646"/>
                  </a:cubicBezTo>
                  <a:cubicBezTo>
                    <a:pt x="1728702" y="966150"/>
                    <a:pt x="1819801" y="859656"/>
                    <a:pt x="1968636" y="817956"/>
                  </a:cubicBezTo>
                  <a:cubicBezTo>
                    <a:pt x="2106566" y="778823"/>
                    <a:pt x="2214344" y="862222"/>
                    <a:pt x="2218193" y="1007209"/>
                  </a:cubicBezTo>
                  <a:cubicBezTo>
                    <a:pt x="2221401" y="1140006"/>
                    <a:pt x="2164946" y="1249067"/>
                    <a:pt x="2074489" y="1342090"/>
                  </a:cubicBezTo>
                  <a:cubicBezTo>
                    <a:pt x="2069357" y="1347863"/>
                    <a:pt x="2055243" y="1349146"/>
                    <a:pt x="2046903" y="1347222"/>
                  </a:cubicBezTo>
                  <a:cubicBezTo>
                    <a:pt x="1996223" y="1335033"/>
                    <a:pt x="1932711" y="1370959"/>
                    <a:pt x="1917955" y="1422281"/>
                  </a:cubicBezTo>
                  <a:cubicBezTo>
                    <a:pt x="1905124" y="1466547"/>
                    <a:pt x="1932711" y="1500549"/>
                    <a:pt x="1978901" y="1494775"/>
                  </a:cubicBezTo>
                  <a:cubicBezTo>
                    <a:pt x="2024449" y="1489001"/>
                    <a:pt x="2057168" y="1463339"/>
                    <a:pt x="2077056" y="1420998"/>
                  </a:cubicBezTo>
                  <a:cubicBezTo>
                    <a:pt x="2083471" y="1406885"/>
                    <a:pt x="2091811" y="1393412"/>
                    <a:pt x="2102717" y="1382506"/>
                  </a:cubicBezTo>
                  <a:cubicBezTo>
                    <a:pt x="2210494" y="1272804"/>
                    <a:pt x="2276573" y="1145780"/>
                    <a:pt x="2265667" y="986680"/>
                  </a:cubicBezTo>
                  <a:cubicBezTo>
                    <a:pt x="2261817" y="929583"/>
                    <a:pt x="2241930" y="878260"/>
                    <a:pt x="2202796" y="835919"/>
                  </a:cubicBezTo>
                  <a:cubicBezTo>
                    <a:pt x="2188683" y="820522"/>
                    <a:pt x="2189324" y="808333"/>
                    <a:pt x="2194456" y="791012"/>
                  </a:cubicBezTo>
                  <a:cubicBezTo>
                    <a:pt x="2235514" y="657573"/>
                    <a:pt x="2243855" y="522850"/>
                    <a:pt x="2201514" y="387487"/>
                  </a:cubicBezTo>
                  <a:cubicBezTo>
                    <a:pt x="2173927" y="300880"/>
                    <a:pt x="2120680" y="229669"/>
                    <a:pt x="2057810" y="166799"/>
                  </a:cubicBezTo>
                  <a:cubicBezTo>
                    <a:pt x="2001996" y="110986"/>
                    <a:pt x="1942334" y="59663"/>
                    <a:pt x="1883312" y="5132"/>
                  </a:cubicBezTo>
                  <a:cubicBezTo>
                    <a:pt x="1995580" y="-3208"/>
                    <a:pt x="2104641" y="8982"/>
                    <a:pt x="2204721" y="68644"/>
                  </a:cubicBezTo>
                  <a:cubicBezTo>
                    <a:pt x="2329820" y="144345"/>
                    <a:pt x="2405521" y="254689"/>
                    <a:pt x="2431824" y="398393"/>
                  </a:cubicBezTo>
                  <a:cubicBezTo>
                    <a:pt x="2433749" y="407374"/>
                    <a:pt x="2436315" y="416997"/>
                    <a:pt x="2438239" y="425979"/>
                  </a:cubicBezTo>
                  <a:cubicBezTo>
                    <a:pt x="2438239" y="964868"/>
                    <a:pt x="2438239" y="1503756"/>
                    <a:pt x="2438239" y="2042645"/>
                  </a:cubicBezTo>
                  <a:cubicBezTo>
                    <a:pt x="2436315" y="2047777"/>
                    <a:pt x="2433749" y="2052268"/>
                    <a:pt x="2433107" y="2057400"/>
                  </a:cubicBezTo>
                  <a:cubicBezTo>
                    <a:pt x="2408729" y="2204312"/>
                    <a:pt x="2333028" y="2316580"/>
                    <a:pt x="2206004" y="2393564"/>
                  </a:cubicBezTo>
                  <a:cubicBezTo>
                    <a:pt x="2186758" y="2405112"/>
                    <a:pt x="2184192" y="2419867"/>
                    <a:pt x="2182268" y="2438472"/>
                  </a:cubicBezTo>
                  <a:cubicBezTo>
                    <a:pt x="2170720" y="2561005"/>
                    <a:pt x="2159172" y="2682896"/>
                    <a:pt x="2147625" y="2805429"/>
                  </a:cubicBezTo>
                  <a:cubicBezTo>
                    <a:pt x="2114264" y="3153140"/>
                    <a:pt x="2080263" y="3500852"/>
                    <a:pt x="2046262" y="3848564"/>
                  </a:cubicBezTo>
                  <a:cubicBezTo>
                    <a:pt x="2040488" y="3910793"/>
                    <a:pt x="2033431" y="3973021"/>
                    <a:pt x="2027016" y="4039099"/>
                  </a:cubicBezTo>
                  <a:cubicBezTo>
                    <a:pt x="1977618" y="4039099"/>
                    <a:pt x="1931427" y="4039099"/>
                    <a:pt x="1883954" y="4039099"/>
                  </a:cubicBezTo>
                  <a:cubicBezTo>
                    <a:pt x="1880746" y="4086573"/>
                    <a:pt x="1877539" y="4130197"/>
                    <a:pt x="1874331" y="4173180"/>
                  </a:cubicBezTo>
                  <a:cubicBezTo>
                    <a:pt x="1861500" y="4344470"/>
                    <a:pt x="1854443" y="4517042"/>
                    <a:pt x="1834555" y="4687690"/>
                  </a:cubicBezTo>
                  <a:cubicBezTo>
                    <a:pt x="1815951" y="4846149"/>
                    <a:pt x="1764628" y="4989853"/>
                    <a:pt x="1585641" y="5038609"/>
                  </a:cubicBezTo>
                  <a:cubicBezTo>
                    <a:pt x="1549714" y="5037326"/>
                    <a:pt x="1515072" y="5037326"/>
                    <a:pt x="1481070" y="5037326"/>
                  </a:cubicBezTo>
                  <a:close/>
                  <a:moveTo>
                    <a:pt x="683002" y="1063022"/>
                  </a:moveTo>
                  <a:cubicBezTo>
                    <a:pt x="683002" y="1106005"/>
                    <a:pt x="683002" y="1147063"/>
                    <a:pt x="683002" y="1192612"/>
                  </a:cubicBezTo>
                  <a:cubicBezTo>
                    <a:pt x="637453" y="1192612"/>
                    <a:pt x="595753" y="1192612"/>
                    <a:pt x="554695" y="1192612"/>
                  </a:cubicBezTo>
                  <a:cubicBezTo>
                    <a:pt x="554695" y="1253558"/>
                    <a:pt x="554695" y="1310013"/>
                    <a:pt x="554695" y="1369034"/>
                  </a:cubicBezTo>
                  <a:cubicBezTo>
                    <a:pt x="597678" y="1369034"/>
                    <a:pt x="638736" y="1369034"/>
                    <a:pt x="683002" y="1369034"/>
                  </a:cubicBezTo>
                  <a:cubicBezTo>
                    <a:pt x="683002" y="1413300"/>
                    <a:pt x="683002" y="1454358"/>
                    <a:pt x="683002" y="1497341"/>
                  </a:cubicBezTo>
                  <a:cubicBezTo>
                    <a:pt x="743947" y="1497341"/>
                    <a:pt x="801044" y="1497341"/>
                    <a:pt x="861348" y="1497341"/>
                  </a:cubicBezTo>
                  <a:cubicBezTo>
                    <a:pt x="861348" y="1454358"/>
                    <a:pt x="861348" y="1413300"/>
                    <a:pt x="861348" y="1368393"/>
                  </a:cubicBezTo>
                  <a:cubicBezTo>
                    <a:pt x="906256" y="1368393"/>
                    <a:pt x="947314" y="1368393"/>
                    <a:pt x="989655" y="1368393"/>
                  </a:cubicBezTo>
                  <a:cubicBezTo>
                    <a:pt x="989655" y="1308088"/>
                    <a:pt x="989655" y="1250992"/>
                    <a:pt x="989655" y="1190687"/>
                  </a:cubicBezTo>
                  <a:cubicBezTo>
                    <a:pt x="946672" y="1190687"/>
                    <a:pt x="905614" y="1190687"/>
                    <a:pt x="860707" y="1190687"/>
                  </a:cubicBezTo>
                  <a:cubicBezTo>
                    <a:pt x="860707" y="1146422"/>
                    <a:pt x="860707" y="1105364"/>
                    <a:pt x="860707" y="1062381"/>
                  </a:cubicBezTo>
                  <a:cubicBezTo>
                    <a:pt x="801044" y="1063022"/>
                    <a:pt x="745231" y="1063022"/>
                    <a:pt x="683002" y="1063022"/>
                  </a:cubicBezTo>
                  <a:close/>
                </a:path>
              </a:pathLst>
            </a:custGeom>
            <a:grpFill/>
            <a:ln w="6414" cap="flat">
              <a:noFill/>
              <a:prstDash val="solid"/>
              <a:miter/>
            </a:ln>
          </p:spPr>
          <p:txBody>
            <a:bodyPr rtlCol="0" anchor="ctr"/>
            <a:lstStyle/>
            <a:p>
              <a:pPr algn="r" rtl="1"/>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63ABAA97-A78E-4613-B4D5-D2032DEFC9E4}"/>
                </a:ext>
              </a:extLst>
            </p:cNvPr>
            <p:cNvSpPr/>
            <p:nvPr/>
          </p:nvSpPr>
          <p:spPr>
            <a:xfrm>
              <a:off x="7343696" y="1703596"/>
              <a:ext cx="1359644" cy="1359644"/>
            </a:xfrm>
            <a:custGeom>
              <a:avLst/>
              <a:gdLst>
                <a:gd name="connsiteX0" fmla="*/ 744183 w 1488359"/>
                <a:gd name="connsiteY0" fmla="*/ 1490934 h 1488359"/>
                <a:gd name="connsiteX1" fmla="*/ 4 w 1488359"/>
                <a:gd name="connsiteY1" fmla="*/ 741622 h 1488359"/>
                <a:gd name="connsiteX2" fmla="*/ 748032 w 1488359"/>
                <a:gd name="connsiteY2" fmla="*/ 8 h 1488359"/>
                <a:gd name="connsiteX3" fmla="*/ 1490287 w 1488359"/>
                <a:gd name="connsiteY3" fmla="*/ 747396 h 1488359"/>
                <a:gd name="connsiteX4" fmla="*/ 744183 w 1488359"/>
                <a:gd name="connsiteY4" fmla="*/ 1490934 h 1488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8359" h="1488359">
                  <a:moveTo>
                    <a:pt x="744183" y="1490934"/>
                  </a:moveTo>
                  <a:cubicBezTo>
                    <a:pt x="331035" y="1489009"/>
                    <a:pt x="-1279" y="1154128"/>
                    <a:pt x="4" y="741622"/>
                  </a:cubicBezTo>
                  <a:cubicBezTo>
                    <a:pt x="1928" y="330398"/>
                    <a:pt x="337451" y="-1916"/>
                    <a:pt x="748032" y="8"/>
                  </a:cubicBezTo>
                  <a:cubicBezTo>
                    <a:pt x="1159897" y="1933"/>
                    <a:pt x="1491571" y="336172"/>
                    <a:pt x="1490287" y="747396"/>
                  </a:cubicBezTo>
                  <a:cubicBezTo>
                    <a:pt x="1489004" y="1159261"/>
                    <a:pt x="1154124" y="1492858"/>
                    <a:pt x="744183" y="1490934"/>
                  </a:cubicBezTo>
                  <a:close/>
                </a:path>
              </a:pathLst>
            </a:custGeom>
            <a:grpFill/>
            <a:ln w="6414" cap="flat">
              <a:noFill/>
              <a:prstDash val="solid"/>
              <a:miter/>
            </a:ln>
          </p:spPr>
          <p:txBody>
            <a:bodyPr rtlCol="0" anchor="ctr"/>
            <a:lstStyle/>
            <a:p>
              <a:pPr algn="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5D071CFA-8556-40BC-8B59-599226836A22}"/>
                </a:ext>
              </a:extLst>
            </p:cNvPr>
            <p:cNvSpPr/>
            <p:nvPr/>
          </p:nvSpPr>
          <p:spPr>
            <a:xfrm>
              <a:off x="7520102" y="3199778"/>
              <a:ext cx="1049656" cy="1173959"/>
            </a:xfrm>
            <a:custGeom>
              <a:avLst/>
              <a:gdLst>
                <a:gd name="connsiteX0" fmla="*/ 977057 w 975131"/>
                <a:gd name="connsiteY0" fmla="*/ 494613 h 1090608"/>
                <a:gd name="connsiteX1" fmla="*/ 729424 w 975131"/>
                <a:gd name="connsiteY1" fmla="*/ 570956 h 1090608"/>
                <a:gd name="connsiteX2" fmla="*/ 806408 w 975131"/>
                <a:gd name="connsiteY2" fmla="*/ 777530 h 1090608"/>
                <a:gd name="connsiteX3" fmla="*/ 795502 w 975131"/>
                <a:gd name="connsiteY3" fmla="*/ 823720 h 1090608"/>
                <a:gd name="connsiteX4" fmla="*/ 488207 w 975131"/>
                <a:gd name="connsiteY4" fmla="*/ 1095731 h 1090608"/>
                <a:gd name="connsiteX5" fmla="*/ 325258 w 975131"/>
                <a:gd name="connsiteY5" fmla="*/ 951386 h 1090608"/>
                <a:gd name="connsiteX6" fmla="*/ 178988 w 975131"/>
                <a:gd name="connsiteY6" fmla="*/ 821796 h 1090608"/>
                <a:gd name="connsiteX7" fmla="*/ 168724 w 975131"/>
                <a:gd name="connsiteY7" fmla="*/ 781379 h 1090608"/>
                <a:gd name="connsiteX8" fmla="*/ 246991 w 975131"/>
                <a:gd name="connsiteY8" fmla="*/ 570956 h 1090608"/>
                <a:gd name="connsiteX9" fmla="*/ 0 w 975131"/>
                <a:gd name="connsiteY9" fmla="*/ 494613 h 1090608"/>
                <a:gd name="connsiteX10" fmla="*/ 143704 w 975131"/>
                <a:gd name="connsiteY10" fmla="*/ 89164 h 1090608"/>
                <a:gd name="connsiteX11" fmla="*/ 159101 w 975131"/>
                <a:gd name="connsiteY11" fmla="*/ 46822 h 1090608"/>
                <a:gd name="connsiteX12" fmla="*/ 232877 w 975131"/>
                <a:gd name="connsiteY12" fmla="*/ 3840 h 1090608"/>
                <a:gd name="connsiteX13" fmla="*/ 255972 w 975131"/>
                <a:gd name="connsiteY13" fmla="*/ 29501 h 1090608"/>
                <a:gd name="connsiteX14" fmla="*/ 450357 w 975131"/>
                <a:gd name="connsiteY14" fmla="*/ 524765 h 1090608"/>
                <a:gd name="connsiteX15" fmla="*/ 469603 w 975131"/>
                <a:gd name="connsiteY15" fmla="*/ 570956 h 1090608"/>
                <a:gd name="connsiteX16" fmla="*/ 506812 w 975131"/>
                <a:gd name="connsiteY16" fmla="*/ 477292 h 1090608"/>
                <a:gd name="connsiteX17" fmla="*/ 680026 w 975131"/>
                <a:gd name="connsiteY17" fmla="*/ 32709 h 1090608"/>
                <a:gd name="connsiteX18" fmla="*/ 723651 w 975131"/>
                <a:gd name="connsiteY18" fmla="*/ 2557 h 1090608"/>
                <a:gd name="connsiteX19" fmla="*/ 827579 w 975131"/>
                <a:gd name="connsiteY19" fmla="*/ 76975 h 1090608"/>
                <a:gd name="connsiteX20" fmla="*/ 977057 w 975131"/>
                <a:gd name="connsiteY20" fmla="*/ 494613 h 1090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75131" h="1090608">
                  <a:moveTo>
                    <a:pt x="977057" y="494613"/>
                  </a:moveTo>
                  <a:cubicBezTo>
                    <a:pt x="893657" y="520275"/>
                    <a:pt x="812823" y="545294"/>
                    <a:pt x="729424" y="570956"/>
                  </a:cubicBezTo>
                  <a:cubicBezTo>
                    <a:pt x="755728" y="642166"/>
                    <a:pt x="780105" y="710169"/>
                    <a:pt x="806408" y="777530"/>
                  </a:cubicBezTo>
                  <a:cubicBezTo>
                    <a:pt x="814107" y="796776"/>
                    <a:pt x="812823" y="808965"/>
                    <a:pt x="795502" y="823720"/>
                  </a:cubicBezTo>
                  <a:cubicBezTo>
                    <a:pt x="692857" y="912893"/>
                    <a:pt x="592136" y="1003350"/>
                    <a:pt x="488207" y="1095731"/>
                  </a:cubicBezTo>
                  <a:cubicBezTo>
                    <a:pt x="433677" y="1047616"/>
                    <a:pt x="379788" y="999501"/>
                    <a:pt x="325258" y="951386"/>
                  </a:cubicBezTo>
                  <a:cubicBezTo>
                    <a:pt x="276501" y="908403"/>
                    <a:pt x="228386" y="864137"/>
                    <a:pt x="178988" y="821796"/>
                  </a:cubicBezTo>
                  <a:cubicBezTo>
                    <a:pt x="164233" y="809606"/>
                    <a:pt x="162308" y="798700"/>
                    <a:pt x="168724" y="781379"/>
                  </a:cubicBezTo>
                  <a:cubicBezTo>
                    <a:pt x="195027" y="712735"/>
                    <a:pt x="220047" y="644091"/>
                    <a:pt x="246991" y="570956"/>
                  </a:cubicBezTo>
                  <a:cubicBezTo>
                    <a:pt x="163591" y="545294"/>
                    <a:pt x="82758" y="520275"/>
                    <a:pt x="0" y="494613"/>
                  </a:cubicBezTo>
                  <a:cubicBezTo>
                    <a:pt x="48756" y="357966"/>
                    <a:pt x="96230" y="223886"/>
                    <a:pt x="143704" y="89164"/>
                  </a:cubicBezTo>
                  <a:cubicBezTo>
                    <a:pt x="148836" y="75050"/>
                    <a:pt x="153968" y="60936"/>
                    <a:pt x="159101" y="46822"/>
                  </a:cubicBezTo>
                  <a:cubicBezTo>
                    <a:pt x="175781" y="632"/>
                    <a:pt x="185404" y="-5783"/>
                    <a:pt x="232877" y="3840"/>
                  </a:cubicBezTo>
                  <a:cubicBezTo>
                    <a:pt x="241858" y="5764"/>
                    <a:pt x="251481" y="19236"/>
                    <a:pt x="255972" y="29501"/>
                  </a:cubicBezTo>
                  <a:cubicBezTo>
                    <a:pt x="321408" y="194375"/>
                    <a:pt x="385562" y="359250"/>
                    <a:pt x="450357" y="524765"/>
                  </a:cubicBezTo>
                  <a:cubicBezTo>
                    <a:pt x="455489" y="538238"/>
                    <a:pt x="461263" y="551710"/>
                    <a:pt x="469603" y="570956"/>
                  </a:cubicBezTo>
                  <a:cubicBezTo>
                    <a:pt x="483717" y="535671"/>
                    <a:pt x="495264" y="506161"/>
                    <a:pt x="506812" y="477292"/>
                  </a:cubicBezTo>
                  <a:cubicBezTo>
                    <a:pt x="564550" y="329097"/>
                    <a:pt x="622930" y="180903"/>
                    <a:pt x="680026" y="32709"/>
                  </a:cubicBezTo>
                  <a:cubicBezTo>
                    <a:pt x="688366" y="10255"/>
                    <a:pt x="699914" y="1915"/>
                    <a:pt x="723651" y="2557"/>
                  </a:cubicBezTo>
                  <a:cubicBezTo>
                    <a:pt x="801276" y="3840"/>
                    <a:pt x="801276" y="2557"/>
                    <a:pt x="827579" y="76975"/>
                  </a:cubicBezTo>
                  <a:cubicBezTo>
                    <a:pt x="876977" y="214904"/>
                    <a:pt x="926375" y="352193"/>
                    <a:pt x="977057" y="494613"/>
                  </a:cubicBezTo>
                  <a:close/>
                </a:path>
              </a:pathLst>
            </a:custGeom>
            <a:grpFill/>
            <a:ln w="6414" cap="flat">
              <a:noFill/>
              <a:prstDash val="solid"/>
              <a:miter/>
            </a:ln>
          </p:spPr>
          <p:txBody>
            <a:bodyPr rtlCol="0" anchor="ctr"/>
            <a:lstStyle/>
            <a:p>
              <a:pPr algn="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8AA0F809-26F6-43DD-8D4A-53431E4D6697}"/>
                </a:ext>
              </a:extLst>
            </p:cNvPr>
            <p:cNvSpPr/>
            <p:nvPr/>
          </p:nvSpPr>
          <p:spPr>
            <a:xfrm>
              <a:off x="7198967" y="3913809"/>
              <a:ext cx="269320" cy="269320"/>
            </a:xfrm>
            <a:custGeom>
              <a:avLst/>
              <a:gdLst>
                <a:gd name="connsiteX0" fmla="*/ 127045 w 250198"/>
                <a:gd name="connsiteY0" fmla="*/ 0 h 250198"/>
                <a:gd name="connsiteX1" fmla="*/ 254710 w 250198"/>
                <a:gd name="connsiteY1" fmla="*/ 128307 h 250198"/>
                <a:gd name="connsiteX2" fmla="*/ 126403 w 250198"/>
                <a:gd name="connsiteY2" fmla="*/ 255972 h 250198"/>
                <a:gd name="connsiteX3" fmla="*/ 21 w 250198"/>
                <a:gd name="connsiteY3" fmla="*/ 128948 h 250198"/>
                <a:gd name="connsiteX4" fmla="*/ 127045 w 250198"/>
                <a:gd name="connsiteY4" fmla="*/ 0 h 250198"/>
                <a:gd name="connsiteX5" fmla="*/ 208520 w 250198"/>
                <a:gd name="connsiteY5" fmla="*/ 126382 h 250198"/>
                <a:gd name="connsiteX6" fmla="*/ 126403 w 250198"/>
                <a:gd name="connsiteY6" fmla="*/ 46191 h 250198"/>
                <a:gd name="connsiteX7" fmla="*/ 46853 w 250198"/>
                <a:gd name="connsiteY7" fmla="*/ 128948 h 250198"/>
                <a:gd name="connsiteX8" fmla="*/ 128328 w 250198"/>
                <a:gd name="connsiteY8" fmla="*/ 209140 h 250198"/>
                <a:gd name="connsiteX9" fmla="*/ 208520 w 250198"/>
                <a:gd name="connsiteY9" fmla="*/ 126382 h 2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0198" h="250198">
                  <a:moveTo>
                    <a:pt x="127045" y="0"/>
                  </a:moveTo>
                  <a:cubicBezTo>
                    <a:pt x="198897" y="0"/>
                    <a:pt x="254710" y="56455"/>
                    <a:pt x="254710" y="128307"/>
                  </a:cubicBezTo>
                  <a:cubicBezTo>
                    <a:pt x="254710" y="199517"/>
                    <a:pt x="196972" y="256614"/>
                    <a:pt x="126403" y="255972"/>
                  </a:cubicBezTo>
                  <a:cubicBezTo>
                    <a:pt x="57118" y="255331"/>
                    <a:pt x="662" y="198234"/>
                    <a:pt x="21" y="128948"/>
                  </a:cubicBezTo>
                  <a:cubicBezTo>
                    <a:pt x="-1262" y="57738"/>
                    <a:pt x="56476" y="0"/>
                    <a:pt x="127045" y="0"/>
                  </a:cubicBezTo>
                  <a:close/>
                  <a:moveTo>
                    <a:pt x="208520" y="126382"/>
                  </a:moveTo>
                  <a:cubicBezTo>
                    <a:pt x="207878" y="82116"/>
                    <a:pt x="170669" y="45549"/>
                    <a:pt x="126403" y="46191"/>
                  </a:cubicBezTo>
                  <a:cubicBezTo>
                    <a:pt x="81496" y="46832"/>
                    <a:pt x="46212" y="83399"/>
                    <a:pt x="46853" y="128948"/>
                  </a:cubicBezTo>
                  <a:cubicBezTo>
                    <a:pt x="47495" y="174497"/>
                    <a:pt x="83420" y="209782"/>
                    <a:pt x="128328" y="209140"/>
                  </a:cubicBezTo>
                  <a:cubicBezTo>
                    <a:pt x="173235" y="207857"/>
                    <a:pt x="209161" y="171290"/>
                    <a:pt x="208520" y="126382"/>
                  </a:cubicBezTo>
                  <a:close/>
                </a:path>
              </a:pathLst>
            </a:custGeom>
            <a:grpFill/>
            <a:ln w="6414" cap="flat">
              <a:noFill/>
              <a:prstDash val="solid"/>
              <a:miter/>
            </a:ln>
          </p:spPr>
          <p:txBody>
            <a:bodyPr rtlCol="0" anchor="ctr"/>
            <a:lstStyle/>
            <a:p>
              <a:pPr algn="r" rtl="1"/>
              <a:endParaRPr lang="en-US">
                <a:cs typeface="B Nazanin" panose="00000400000000000000" pitchFamily="2" charset="-78"/>
              </a:endParaRPr>
            </a:p>
          </p:txBody>
        </p:sp>
      </p:grpSp>
    </p:spTree>
    <p:extLst>
      <p:ext uri="{BB962C8B-B14F-4D97-AF65-F5344CB8AC3E}">
        <p14:creationId xmlns:p14="http://schemas.microsoft.com/office/powerpoint/2010/main" val="5288107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a:extLst>
              <a:ext uri="{FF2B5EF4-FFF2-40B4-BE49-F238E27FC236}">
                <a16:creationId xmlns:a16="http://schemas.microsoft.com/office/drawing/2014/main" id="{2C150697-422D-458B-84AB-AD2AAF3AA7BC}"/>
              </a:ext>
            </a:extLst>
          </p:cNvPr>
          <p:cNvSpPr/>
          <p:nvPr/>
        </p:nvSpPr>
        <p:spPr>
          <a:xfrm>
            <a:off x="5445" y="3581015"/>
            <a:ext cx="6019598" cy="3276985"/>
          </a:xfrm>
          <a:custGeom>
            <a:avLst/>
            <a:gdLst>
              <a:gd name="connsiteX0" fmla="*/ 0 w 6019598"/>
              <a:gd name="connsiteY0" fmla="*/ 0 h 3276985"/>
              <a:gd name="connsiteX1" fmla="*/ 6019598 w 6019598"/>
              <a:gd name="connsiteY1" fmla="*/ 0 h 3276985"/>
              <a:gd name="connsiteX2" fmla="*/ 6019598 w 6019598"/>
              <a:gd name="connsiteY2" fmla="*/ 3276985 h 3276985"/>
              <a:gd name="connsiteX3" fmla="*/ 0 w 6019598"/>
              <a:gd name="connsiteY3" fmla="*/ 3276985 h 3276985"/>
              <a:gd name="connsiteX4" fmla="*/ 0 w 6019598"/>
              <a:gd name="connsiteY4" fmla="*/ 0 h 3276985"/>
              <a:gd name="connsiteX0" fmla="*/ 0 w 6019598"/>
              <a:gd name="connsiteY0" fmla="*/ 0 h 3276985"/>
              <a:gd name="connsiteX1" fmla="*/ 3660446 w 6019598"/>
              <a:gd name="connsiteY1" fmla="*/ 9144 h 3276985"/>
              <a:gd name="connsiteX2" fmla="*/ 6019598 w 6019598"/>
              <a:gd name="connsiteY2" fmla="*/ 3276985 h 3276985"/>
              <a:gd name="connsiteX3" fmla="*/ 0 w 6019598"/>
              <a:gd name="connsiteY3" fmla="*/ 3276985 h 3276985"/>
              <a:gd name="connsiteX4" fmla="*/ 0 w 6019598"/>
              <a:gd name="connsiteY4" fmla="*/ 0 h 3276985"/>
              <a:gd name="connsiteX0" fmla="*/ 0 w 6019598"/>
              <a:gd name="connsiteY0" fmla="*/ 0 h 3276985"/>
              <a:gd name="connsiteX1" fmla="*/ 3660446 w 6019598"/>
              <a:gd name="connsiteY1" fmla="*/ 9144 h 3276985"/>
              <a:gd name="connsiteX2" fmla="*/ 6019598 w 6019598"/>
              <a:gd name="connsiteY2" fmla="*/ 3276985 h 3276985"/>
              <a:gd name="connsiteX3" fmla="*/ 0 w 6019598"/>
              <a:gd name="connsiteY3" fmla="*/ 3276985 h 3276985"/>
              <a:gd name="connsiteX4" fmla="*/ 0 w 6019598"/>
              <a:gd name="connsiteY4" fmla="*/ 0 h 3276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598" h="3276985">
                <a:moveTo>
                  <a:pt x="0" y="0"/>
                </a:moveTo>
                <a:lnTo>
                  <a:pt x="3660446" y="9144"/>
                </a:lnTo>
                <a:lnTo>
                  <a:pt x="6019598" y="3276985"/>
                </a:lnTo>
                <a:lnTo>
                  <a:pt x="0" y="327698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7" name="Rectangle 1">
            <a:extLst>
              <a:ext uri="{FF2B5EF4-FFF2-40B4-BE49-F238E27FC236}">
                <a16:creationId xmlns:a16="http://schemas.microsoft.com/office/drawing/2014/main" id="{4F0D23A3-3817-40C8-B3A9-3AE8D2B80055}"/>
              </a:ext>
            </a:extLst>
          </p:cNvPr>
          <p:cNvSpPr/>
          <p:nvPr/>
        </p:nvSpPr>
        <p:spPr>
          <a:xfrm rot="10800000">
            <a:off x="6172402" y="-10951"/>
            <a:ext cx="6019598" cy="3286891"/>
          </a:xfrm>
          <a:custGeom>
            <a:avLst/>
            <a:gdLst>
              <a:gd name="connsiteX0" fmla="*/ 0 w 6019598"/>
              <a:gd name="connsiteY0" fmla="*/ 0 h 3276985"/>
              <a:gd name="connsiteX1" fmla="*/ 6019598 w 6019598"/>
              <a:gd name="connsiteY1" fmla="*/ 0 h 3276985"/>
              <a:gd name="connsiteX2" fmla="*/ 6019598 w 6019598"/>
              <a:gd name="connsiteY2" fmla="*/ 3276985 h 3276985"/>
              <a:gd name="connsiteX3" fmla="*/ 0 w 6019598"/>
              <a:gd name="connsiteY3" fmla="*/ 3276985 h 3276985"/>
              <a:gd name="connsiteX4" fmla="*/ 0 w 6019598"/>
              <a:gd name="connsiteY4" fmla="*/ 0 h 3276985"/>
              <a:gd name="connsiteX0" fmla="*/ 0 w 6019598"/>
              <a:gd name="connsiteY0" fmla="*/ 0 h 3276985"/>
              <a:gd name="connsiteX1" fmla="*/ 3660446 w 6019598"/>
              <a:gd name="connsiteY1" fmla="*/ 9144 h 3276985"/>
              <a:gd name="connsiteX2" fmla="*/ 6019598 w 6019598"/>
              <a:gd name="connsiteY2" fmla="*/ 3276985 h 3276985"/>
              <a:gd name="connsiteX3" fmla="*/ 0 w 6019598"/>
              <a:gd name="connsiteY3" fmla="*/ 3276985 h 3276985"/>
              <a:gd name="connsiteX4" fmla="*/ 0 w 6019598"/>
              <a:gd name="connsiteY4" fmla="*/ 0 h 3276985"/>
              <a:gd name="connsiteX0" fmla="*/ 0 w 6019598"/>
              <a:gd name="connsiteY0" fmla="*/ 9906 h 3286891"/>
              <a:gd name="connsiteX1" fmla="*/ 3689021 w 6019598"/>
              <a:gd name="connsiteY1" fmla="*/ 0 h 3286891"/>
              <a:gd name="connsiteX2" fmla="*/ 6019598 w 6019598"/>
              <a:gd name="connsiteY2" fmla="*/ 3286891 h 3286891"/>
              <a:gd name="connsiteX3" fmla="*/ 0 w 6019598"/>
              <a:gd name="connsiteY3" fmla="*/ 3286891 h 3286891"/>
              <a:gd name="connsiteX4" fmla="*/ 0 w 6019598"/>
              <a:gd name="connsiteY4" fmla="*/ 9906 h 3286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598" h="3286891">
                <a:moveTo>
                  <a:pt x="0" y="9906"/>
                </a:moveTo>
                <a:lnTo>
                  <a:pt x="3689021" y="0"/>
                </a:lnTo>
                <a:lnTo>
                  <a:pt x="6019598" y="3286891"/>
                </a:lnTo>
                <a:lnTo>
                  <a:pt x="0" y="3286891"/>
                </a:lnTo>
                <a:lnTo>
                  <a:pt x="0" y="990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14" name="그룹 21">
            <a:extLst>
              <a:ext uri="{FF2B5EF4-FFF2-40B4-BE49-F238E27FC236}">
                <a16:creationId xmlns:a16="http://schemas.microsoft.com/office/drawing/2014/main" id="{1AD74B25-FFA9-4035-B193-DE9E7F97AEF5}"/>
              </a:ext>
            </a:extLst>
          </p:cNvPr>
          <p:cNvGrpSpPr/>
          <p:nvPr/>
        </p:nvGrpSpPr>
        <p:grpSpPr>
          <a:xfrm>
            <a:off x="132703" y="3919035"/>
            <a:ext cx="3756009" cy="830997"/>
            <a:chOff x="959011" y="2597626"/>
            <a:chExt cx="3756009" cy="830997"/>
          </a:xfrm>
        </p:grpSpPr>
        <p:sp>
          <p:nvSpPr>
            <p:cNvPr id="15" name="TextBox 14">
              <a:extLst>
                <a:ext uri="{FF2B5EF4-FFF2-40B4-BE49-F238E27FC236}">
                  <a16:creationId xmlns:a16="http://schemas.microsoft.com/office/drawing/2014/main" id="{17C81063-9D47-4B16-910C-361332F4830F}"/>
                </a:ext>
              </a:extLst>
            </p:cNvPr>
            <p:cNvSpPr txBox="1"/>
            <p:nvPr/>
          </p:nvSpPr>
          <p:spPr>
            <a:xfrm>
              <a:off x="959011" y="2691895"/>
              <a:ext cx="1513664" cy="281256"/>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پاورپوینت</a:t>
              </a:r>
              <a:endParaRPr lang="ko-KR" altLang="en-US" sz="1200" b="1"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CFF2CC5D-F9A0-48BB-A46B-91ECE08D6C2F}"/>
                </a:ext>
              </a:extLst>
            </p:cNvPr>
            <p:cNvSpPr txBox="1"/>
            <p:nvPr/>
          </p:nvSpPr>
          <p:spPr>
            <a:xfrm>
              <a:off x="2968085" y="2597626"/>
              <a:ext cx="1746935" cy="830997"/>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17" name="Chevron 25">
              <a:extLst>
                <a:ext uri="{FF2B5EF4-FFF2-40B4-BE49-F238E27FC236}">
                  <a16:creationId xmlns:a16="http://schemas.microsoft.com/office/drawing/2014/main" id="{E16E463D-E4DA-4893-90CC-52B2C25A1550}"/>
                </a:ext>
              </a:extLst>
            </p:cNvPr>
            <p:cNvSpPr/>
            <p:nvPr/>
          </p:nvSpPr>
          <p:spPr>
            <a:xfrm>
              <a:off x="2601327" y="2732031"/>
              <a:ext cx="194565" cy="200987"/>
            </a:xfrm>
            <a:prstGeom prst="chevron">
              <a:avLst>
                <a:gd name="adj" fmla="val 5486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solidFill>
                  <a:schemeClr val="bg1"/>
                </a:solidFill>
                <a:cs typeface="B Nazanin" panose="00000400000000000000" pitchFamily="2" charset="-78"/>
              </a:endParaRPr>
            </a:p>
          </p:txBody>
        </p:sp>
      </p:grpSp>
      <p:grpSp>
        <p:nvGrpSpPr>
          <p:cNvPr id="18" name="그룹 20">
            <a:extLst>
              <a:ext uri="{FF2B5EF4-FFF2-40B4-BE49-F238E27FC236}">
                <a16:creationId xmlns:a16="http://schemas.microsoft.com/office/drawing/2014/main" id="{10F64717-5C32-4EA6-BCCF-19CB5C320427}"/>
              </a:ext>
            </a:extLst>
          </p:cNvPr>
          <p:cNvGrpSpPr/>
          <p:nvPr/>
        </p:nvGrpSpPr>
        <p:grpSpPr>
          <a:xfrm>
            <a:off x="132703" y="4930789"/>
            <a:ext cx="4035801" cy="830997"/>
            <a:chOff x="959011" y="3630156"/>
            <a:chExt cx="4035801" cy="830997"/>
          </a:xfrm>
        </p:grpSpPr>
        <p:sp>
          <p:nvSpPr>
            <p:cNvPr id="19" name="TextBox 18">
              <a:extLst>
                <a:ext uri="{FF2B5EF4-FFF2-40B4-BE49-F238E27FC236}">
                  <a16:creationId xmlns:a16="http://schemas.microsoft.com/office/drawing/2014/main" id="{9DF73BDB-9EC9-4FBF-8AAE-F38290B69D4A}"/>
                </a:ext>
              </a:extLst>
            </p:cNvPr>
            <p:cNvSpPr txBox="1"/>
            <p:nvPr/>
          </p:nvSpPr>
          <p:spPr>
            <a:xfrm>
              <a:off x="959011" y="3725844"/>
              <a:ext cx="1513664" cy="281256"/>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فهرست</a:t>
              </a:r>
              <a:endParaRPr lang="ko-KR" altLang="en-US" sz="1200" b="1" dirty="0">
                <a:solidFill>
                  <a:schemeClr val="bg1"/>
                </a:solidFill>
                <a:cs typeface="B Nazanin" panose="00000400000000000000" pitchFamily="2" charset="-78"/>
              </a:endParaRPr>
            </a:p>
          </p:txBody>
        </p:sp>
        <p:sp>
          <p:nvSpPr>
            <p:cNvPr id="20" name="TextBox 19">
              <a:extLst>
                <a:ext uri="{FF2B5EF4-FFF2-40B4-BE49-F238E27FC236}">
                  <a16:creationId xmlns:a16="http://schemas.microsoft.com/office/drawing/2014/main" id="{AB78DEA8-59E6-44A1-A571-61D938B149C0}"/>
                </a:ext>
              </a:extLst>
            </p:cNvPr>
            <p:cNvSpPr txBox="1"/>
            <p:nvPr/>
          </p:nvSpPr>
          <p:spPr>
            <a:xfrm>
              <a:off x="2968086" y="3630156"/>
              <a:ext cx="2026726" cy="830997"/>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21" name="Chevron 26">
              <a:extLst>
                <a:ext uri="{FF2B5EF4-FFF2-40B4-BE49-F238E27FC236}">
                  <a16:creationId xmlns:a16="http://schemas.microsoft.com/office/drawing/2014/main" id="{C808283B-252B-4729-99F1-747D26366A8D}"/>
                </a:ext>
              </a:extLst>
            </p:cNvPr>
            <p:cNvSpPr/>
            <p:nvPr/>
          </p:nvSpPr>
          <p:spPr>
            <a:xfrm>
              <a:off x="2601327" y="3764561"/>
              <a:ext cx="194565" cy="200987"/>
            </a:xfrm>
            <a:prstGeom prst="chevron">
              <a:avLst>
                <a:gd name="adj" fmla="val 5486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solidFill>
                  <a:schemeClr val="bg1"/>
                </a:solidFill>
                <a:cs typeface="B Nazanin" panose="00000400000000000000" pitchFamily="2" charset="-78"/>
              </a:endParaRPr>
            </a:p>
          </p:txBody>
        </p:sp>
      </p:grpSp>
      <p:grpSp>
        <p:nvGrpSpPr>
          <p:cNvPr id="22" name="그룹 3">
            <a:extLst>
              <a:ext uri="{FF2B5EF4-FFF2-40B4-BE49-F238E27FC236}">
                <a16:creationId xmlns:a16="http://schemas.microsoft.com/office/drawing/2014/main" id="{462B9A44-F1B2-4A58-87E5-5F9F433F8636}"/>
              </a:ext>
            </a:extLst>
          </p:cNvPr>
          <p:cNvGrpSpPr/>
          <p:nvPr/>
        </p:nvGrpSpPr>
        <p:grpSpPr>
          <a:xfrm>
            <a:off x="132703" y="5942543"/>
            <a:ext cx="4529733" cy="646331"/>
            <a:chOff x="959011" y="5695216"/>
            <a:chExt cx="4529733" cy="646331"/>
          </a:xfrm>
        </p:grpSpPr>
        <p:sp>
          <p:nvSpPr>
            <p:cNvPr id="23" name="TextBox 22">
              <a:extLst>
                <a:ext uri="{FF2B5EF4-FFF2-40B4-BE49-F238E27FC236}">
                  <a16:creationId xmlns:a16="http://schemas.microsoft.com/office/drawing/2014/main" id="{EF3AE4AA-2421-42B1-BFF1-187A109474EA}"/>
                </a:ext>
              </a:extLst>
            </p:cNvPr>
            <p:cNvSpPr txBox="1"/>
            <p:nvPr/>
          </p:nvSpPr>
          <p:spPr>
            <a:xfrm>
              <a:off x="959011" y="5789485"/>
              <a:ext cx="1513664" cy="281256"/>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محتوا</a:t>
              </a:r>
              <a:endParaRPr lang="ko-KR" altLang="en-US" sz="1200" b="1" dirty="0">
                <a:solidFill>
                  <a:schemeClr val="bg1"/>
                </a:solidFill>
                <a:cs typeface="B Nazanin" panose="00000400000000000000" pitchFamily="2" charset="-78"/>
              </a:endParaRPr>
            </a:p>
          </p:txBody>
        </p:sp>
        <p:sp>
          <p:nvSpPr>
            <p:cNvPr id="24" name="TextBox 23">
              <a:extLst>
                <a:ext uri="{FF2B5EF4-FFF2-40B4-BE49-F238E27FC236}">
                  <a16:creationId xmlns:a16="http://schemas.microsoft.com/office/drawing/2014/main" id="{E5137DEB-9A87-4090-A51F-6669C838AEA0}"/>
                </a:ext>
              </a:extLst>
            </p:cNvPr>
            <p:cNvSpPr txBox="1"/>
            <p:nvPr/>
          </p:nvSpPr>
          <p:spPr>
            <a:xfrm>
              <a:off x="2968086" y="5695216"/>
              <a:ext cx="2520658"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25" name="Chevron 28">
              <a:extLst>
                <a:ext uri="{FF2B5EF4-FFF2-40B4-BE49-F238E27FC236}">
                  <a16:creationId xmlns:a16="http://schemas.microsoft.com/office/drawing/2014/main" id="{C257C7B2-62F6-4D1C-BDBF-74C0E6956F14}"/>
                </a:ext>
              </a:extLst>
            </p:cNvPr>
            <p:cNvSpPr/>
            <p:nvPr/>
          </p:nvSpPr>
          <p:spPr>
            <a:xfrm>
              <a:off x="2601327" y="5829621"/>
              <a:ext cx="194565" cy="200987"/>
            </a:xfrm>
            <a:prstGeom prst="chevron">
              <a:avLst>
                <a:gd name="adj" fmla="val 5486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solidFill>
                  <a:schemeClr val="bg1"/>
                </a:solidFill>
                <a:cs typeface="B Nazanin" panose="00000400000000000000" pitchFamily="2" charset="-78"/>
              </a:endParaRPr>
            </a:p>
          </p:txBody>
        </p:sp>
      </p:grpSp>
      <p:sp>
        <p:nvSpPr>
          <p:cNvPr id="26" name="TextBox 25">
            <a:extLst>
              <a:ext uri="{FF2B5EF4-FFF2-40B4-BE49-F238E27FC236}">
                <a16:creationId xmlns:a16="http://schemas.microsoft.com/office/drawing/2014/main" id="{F0873F86-0D3B-431A-A4BD-9C7A13884C21}"/>
              </a:ext>
            </a:extLst>
          </p:cNvPr>
          <p:cNvSpPr txBox="1"/>
          <p:nvPr/>
        </p:nvSpPr>
        <p:spPr>
          <a:xfrm>
            <a:off x="6648450" y="280989"/>
            <a:ext cx="5319004" cy="984885"/>
          </a:xfrm>
          <a:prstGeom prst="rect">
            <a:avLst/>
          </a:prstGeom>
          <a:noFill/>
        </p:spPr>
        <p:txBody>
          <a:bodyPr wrap="square" lIns="48000" tIns="0" rIns="24000" bIns="0" rtlCol="0">
            <a:spAutoFit/>
          </a:bodyPr>
          <a:lstStyle/>
          <a:p>
            <a:pPr algn="r" rtl="1"/>
            <a:r>
              <a:rPr lang="fa-IR" altLang="ko-KR" sz="3200" dirty="0">
                <a:solidFill>
                  <a:schemeClr val="bg1"/>
                </a:solidFill>
                <a:latin typeface="+mj-lt"/>
                <a:cs typeface="B Nazanin" panose="00000400000000000000" pitchFamily="2" charset="-78"/>
              </a:rPr>
              <a:t>ما ارائه حرفه ای طراحی شده ایجاد می کنیم</a:t>
            </a:r>
            <a:endParaRPr lang="ko-KR" altLang="en-US" sz="3200" dirty="0">
              <a:solidFill>
                <a:schemeClr val="bg1"/>
              </a:solidFill>
              <a:latin typeface="+mj-lt"/>
              <a:cs typeface="B Nazanin" panose="00000400000000000000" pitchFamily="2" charset="-78"/>
            </a:endParaRPr>
          </a:p>
        </p:txBody>
      </p:sp>
      <p:sp>
        <p:nvSpPr>
          <p:cNvPr id="27" name="Freeform: Shape 26">
            <a:extLst>
              <a:ext uri="{FF2B5EF4-FFF2-40B4-BE49-F238E27FC236}">
                <a16:creationId xmlns:a16="http://schemas.microsoft.com/office/drawing/2014/main" id="{4DF65DD1-FDD2-4421-BE81-AC012D7915A3}"/>
              </a:ext>
            </a:extLst>
          </p:cNvPr>
          <p:cNvSpPr/>
          <p:nvPr/>
        </p:nvSpPr>
        <p:spPr>
          <a:xfrm>
            <a:off x="8658225" y="1396670"/>
            <a:ext cx="3124200" cy="1714139"/>
          </a:xfrm>
          <a:custGeom>
            <a:avLst/>
            <a:gdLst>
              <a:gd name="connsiteX0" fmla="*/ 2201427 w 2277402"/>
              <a:gd name="connsiteY0" fmla="*/ 698617 h 1249531"/>
              <a:gd name="connsiteX1" fmla="*/ 2173962 w 2277402"/>
              <a:gd name="connsiteY1" fmla="*/ 692963 h 1249531"/>
              <a:gd name="connsiteX2" fmla="*/ 2043911 w 2277402"/>
              <a:gd name="connsiteY2" fmla="*/ 701848 h 1249531"/>
              <a:gd name="connsiteX3" fmla="*/ 2035025 w 2277402"/>
              <a:gd name="connsiteY3" fmla="*/ 697002 h 1249531"/>
              <a:gd name="connsiteX4" fmla="*/ 2001906 w 2277402"/>
              <a:gd name="connsiteY4" fmla="*/ 591183 h 1249531"/>
              <a:gd name="connsiteX5" fmla="*/ 2117418 w 2277402"/>
              <a:gd name="connsiteY5" fmla="*/ 463555 h 1249531"/>
              <a:gd name="connsiteX6" fmla="*/ 2107724 w 2277402"/>
              <a:gd name="connsiteY6" fmla="*/ 439322 h 1249531"/>
              <a:gd name="connsiteX7" fmla="*/ 2005945 w 2277402"/>
              <a:gd name="connsiteY7" fmla="*/ 440129 h 1249531"/>
              <a:gd name="connsiteX8" fmla="*/ 1978481 w 2277402"/>
              <a:gd name="connsiteY8" fmla="*/ 463555 h 1249531"/>
              <a:gd name="connsiteX9" fmla="*/ 1958286 w 2277402"/>
              <a:gd name="connsiteY9" fmla="*/ 456285 h 1249531"/>
              <a:gd name="connsiteX10" fmla="*/ 1927591 w 2277402"/>
              <a:gd name="connsiteY10" fmla="*/ 308462 h 1249531"/>
              <a:gd name="connsiteX11" fmla="*/ 1934053 w 2277402"/>
              <a:gd name="connsiteY11" fmla="*/ 293922 h 1249531"/>
              <a:gd name="connsiteX12" fmla="*/ 1934053 w 2277402"/>
              <a:gd name="connsiteY12" fmla="*/ 293922 h 1249531"/>
              <a:gd name="connsiteX13" fmla="*/ 2219198 w 2277402"/>
              <a:gd name="connsiteY13" fmla="*/ 251110 h 1249531"/>
              <a:gd name="connsiteX14" fmla="*/ 2185271 w 2277402"/>
              <a:gd name="connsiteY14" fmla="*/ 249495 h 1249531"/>
              <a:gd name="connsiteX15" fmla="*/ 1984943 w 2277402"/>
              <a:gd name="connsiteY15" fmla="*/ 274536 h 1249531"/>
              <a:gd name="connsiteX16" fmla="*/ 1620637 w 2277402"/>
              <a:gd name="connsiteY16" fmla="*/ 275344 h 1249531"/>
              <a:gd name="connsiteX17" fmla="*/ 1601251 w 2277402"/>
              <a:gd name="connsiteY17" fmla="*/ 264843 h 1249531"/>
              <a:gd name="connsiteX18" fmla="*/ 1507549 w 2277402"/>
              <a:gd name="connsiteY18" fmla="*/ 158216 h 1249531"/>
              <a:gd name="connsiteX19" fmla="*/ 1441311 w 2277402"/>
              <a:gd name="connsiteY19" fmla="*/ 138022 h 1249531"/>
              <a:gd name="connsiteX20" fmla="*/ 1438080 w 2277402"/>
              <a:gd name="connsiteY20" fmla="*/ 136406 h 1249531"/>
              <a:gd name="connsiteX21" fmla="*/ 1494624 w 2277402"/>
              <a:gd name="connsiteY21" fmla="*/ 91979 h 1249531"/>
              <a:gd name="connsiteX22" fmla="*/ 1341147 w 2277402"/>
              <a:gd name="connsiteY22" fmla="*/ 157409 h 1249531"/>
              <a:gd name="connsiteX23" fmla="*/ 1316914 w 2277402"/>
              <a:gd name="connsiteY23" fmla="*/ 380354 h 1249531"/>
              <a:gd name="connsiteX24" fmla="*/ 1312067 w 2277402"/>
              <a:gd name="connsiteY24" fmla="*/ 413473 h 1249531"/>
              <a:gd name="connsiteX25" fmla="*/ 1085891 w 2277402"/>
              <a:gd name="connsiteY25" fmla="*/ 536255 h 1249531"/>
              <a:gd name="connsiteX26" fmla="*/ 1011575 w 2277402"/>
              <a:gd name="connsiteY26" fmla="*/ 514445 h 1249531"/>
              <a:gd name="connsiteX27" fmla="*/ 947761 w 2277402"/>
              <a:gd name="connsiteY27" fmla="*/ 469209 h 1249531"/>
              <a:gd name="connsiteX28" fmla="*/ 920297 w 2277402"/>
              <a:gd name="connsiteY28" fmla="*/ 433667 h 1249531"/>
              <a:gd name="connsiteX29" fmla="*/ 880716 w 2277402"/>
              <a:gd name="connsiteY29" fmla="*/ 259188 h 1249531"/>
              <a:gd name="connsiteX30" fmla="*/ 852444 w 2277402"/>
              <a:gd name="connsiteY30" fmla="*/ 203452 h 1249531"/>
              <a:gd name="connsiteX31" fmla="*/ 849213 w 2277402"/>
              <a:gd name="connsiteY31" fmla="*/ 197797 h 1249531"/>
              <a:gd name="connsiteX32" fmla="*/ 849213 w 2277402"/>
              <a:gd name="connsiteY32" fmla="*/ 197797 h 1249531"/>
              <a:gd name="connsiteX33" fmla="*/ 745818 w 2277402"/>
              <a:gd name="connsiteY33" fmla="*/ 76631 h 1249531"/>
              <a:gd name="connsiteX34" fmla="*/ 617382 w 2277402"/>
              <a:gd name="connsiteY34" fmla="*/ 3932 h 1249531"/>
              <a:gd name="connsiteX35" fmla="*/ 576185 w 2277402"/>
              <a:gd name="connsiteY35" fmla="*/ 14433 h 1249531"/>
              <a:gd name="connsiteX36" fmla="*/ 555991 w 2277402"/>
              <a:gd name="connsiteY36" fmla="*/ 24126 h 1249531"/>
              <a:gd name="connsiteX37" fmla="*/ 496216 w 2277402"/>
              <a:gd name="connsiteY37" fmla="*/ 41897 h 1249531"/>
              <a:gd name="connsiteX38" fmla="*/ 550336 w 2277402"/>
              <a:gd name="connsiteY38" fmla="*/ 70977 h 1249531"/>
              <a:gd name="connsiteX39" fmla="*/ 556799 w 2277402"/>
              <a:gd name="connsiteY39" fmla="*/ 88748 h 1249531"/>
              <a:gd name="connsiteX40" fmla="*/ 539835 w 2277402"/>
              <a:gd name="connsiteY40" fmla="*/ 94402 h 1249531"/>
              <a:gd name="connsiteX41" fmla="*/ 453404 w 2277402"/>
              <a:gd name="connsiteY41" fmla="*/ 113789 h 1249531"/>
              <a:gd name="connsiteX42" fmla="*/ 413823 w 2277402"/>
              <a:gd name="connsiteY42" fmla="*/ 154985 h 1249531"/>
              <a:gd name="connsiteX43" fmla="*/ 438056 w 2277402"/>
              <a:gd name="connsiteY43" fmla="*/ 201836 h 1249531"/>
              <a:gd name="connsiteX44" fmla="*/ 397667 w 2277402"/>
              <a:gd name="connsiteY44" fmla="*/ 221223 h 1249531"/>
              <a:gd name="connsiteX45" fmla="*/ 246614 w 2277402"/>
              <a:gd name="connsiteY45" fmla="*/ 354505 h 1249531"/>
              <a:gd name="connsiteX46" fmla="*/ 291041 w 2277402"/>
              <a:gd name="connsiteY46" fmla="*/ 455477 h 1249531"/>
              <a:gd name="connsiteX47" fmla="*/ 332237 w 2277402"/>
              <a:gd name="connsiteY47" fmla="*/ 462747 h 1249531"/>
              <a:gd name="connsiteX48" fmla="*/ 249845 w 2277402"/>
              <a:gd name="connsiteY48" fmla="*/ 496674 h 1249531"/>
              <a:gd name="connsiteX49" fmla="*/ 121409 w 2277402"/>
              <a:gd name="connsiteY49" fmla="*/ 447399 h 1249531"/>
              <a:gd name="connsiteX50" fmla="*/ 60018 w 2277402"/>
              <a:gd name="connsiteY50" fmla="*/ 403780 h 1249531"/>
              <a:gd name="connsiteX51" fmla="*/ 10744 w 2277402"/>
              <a:gd name="connsiteY51" fmla="*/ 407818 h 1249531"/>
              <a:gd name="connsiteX52" fmla="*/ 7513 w 2277402"/>
              <a:gd name="connsiteY52" fmla="*/ 457093 h 1249531"/>
              <a:gd name="connsiteX53" fmla="*/ 75365 w 2277402"/>
              <a:gd name="connsiteY53" fmla="*/ 575028 h 1249531"/>
              <a:gd name="connsiteX54" fmla="*/ 80212 w 2277402"/>
              <a:gd name="connsiteY54" fmla="*/ 596838 h 1249531"/>
              <a:gd name="connsiteX55" fmla="*/ 93944 w 2277402"/>
              <a:gd name="connsiteY55" fmla="*/ 659036 h 1249531"/>
              <a:gd name="connsiteX56" fmla="*/ 176337 w 2277402"/>
              <a:gd name="connsiteY56" fmla="*/ 704272 h 1249531"/>
              <a:gd name="connsiteX57" fmla="*/ 237728 w 2277402"/>
              <a:gd name="connsiteY57" fmla="*/ 758392 h 1249531"/>
              <a:gd name="connsiteX58" fmla="*/ 266000 w 2277402"/>
              <a:gd name="connsiteY58" fmla="*/ 797973 h 1249531"/>
              <a:gd name="connsiteX59" fmla="*/ 385551 w 2277402"/>
              <a:gd name="connsiteY59" fmla="*/ 802820 h 1249531"/>
              <a:gd name="connsiteX60" fmla="*/ 421900 w 2277402"/>
              <a:gd name="connsiteY60" fmla="*/ 803628 h 1249531"/>
              <a:gd name="connsiteX61" fmla="*/ 505909 w 2277402"/>
              <a:gd name="connsiteY61" fmla="*/ 832708 h 1249531"/>
              <a:gd name="connsiteX62" fmla="*/ 543874 w 2277402"/>
              <a:gd name="connsiteY62" fmla="*/ 839978 h 1249531"/>
              <a:gd name="connsiteX63" fmla="*/ 874254 w 2277402"/>
              <a:gd name="connsiteY63" fmla="*/ 804435 h 1249531"/>
              <a:gd name="connsiteX64" fmla="*/ 1021269 w 2277402"/>
              <a:gd name="connsiteY64" fmla="*/ 743852 h 1249531"/>
              <a:gd name="connsiteX65" fmla="*/ 1112547 w 2277402"/>
              <a:gd name="connsiteY65" fmla="*/ 708310 h 1249531"/>
              <a:gd name="connsiteX66" fmla="*/ 1233713 w 2277402"/>
              <a:gd name="connsiteY66" fmla="*/ 612993 h 1249531"/>
              <a:gd name="connsiteX67" fmla="*/ 1474430 w 2277402"/>
              <a:gd name="connsiteY67" fmla="*/ 423974 h 1249531"/>
              <a:gd name="connsiteX68" fmla="*/ 1492201 w 2277402"/>
              <a:gd name="connsiteY68" fmla="*/ 418320 h 1249531"/>
              <a:gd name="connsiteX69" fmla="*/ 1627099 w 2277402"/>
              <a:gd name="connsiteY69" fmla="*/ 390855 h 1249531"/>
              <a:gd name="connsiteX70" fmla="*/ 1920321 w 2277402"/>
              <a:gd name="connsiteY70" fmla="*/ 299577 h 1249531"/>
              <a:gd name="connsiteX71" fmla="*/ 1876701 w 2277402"/>
              <a:gd name="connsiteY71" fmla="*/ 456285 h 1249531"/>
              <a:gd name="connsiteX72" fmla="*/ 1844390 w 2277402"/>
              <a:gd name="connsiteY72" fmla="*/ 395702 h 1249531"/>
              <a:gd name="connsiteX73" fmla="*/ 1757958 w 2277402"/>
              <a:gd name="connsiteY73" fmla="*/ 383585 h 1249531"/>
              <a:gd name="connsiteX74" fmla="*/ 1707876 w 2277402"/>
              <a:gd name="connsiteY74" fmla="*/ 473248 h 1249531"/>
              <a:gd name="connsiteX75" fmla="*/ 1718378 w 2277402"/>
              <a:gd name="connsiteY75" fmla="*/ 526561 h 1249531"/>
              <a:gd name="connsiteX76" fmla="*/ 1830658 w 2277402"/>
              <a:gd name="connsiteY76" fmla="*/ 570989 h 1249531"/>
              <a:gd name="connsiteX77" fmla="*/ 1798347 w 2277402"/>
              <a:gd name="connsiteY77" fmla="*/ 637226 h 1249531"/>
              <a:gd name="connsiteX78" fmla="*/ 1757151 w 2277402"/>
              <a:gd name="connsiteY78" fmla="*/ 696194 h 1249531"/>
              <a:gd name="connsiteX79" fmla="*/ 1703837 w 2277402"/>
              <a:gd name="connsiteY79" fmla="*/ 751930 h 1249531"/>
              <a:gd name="connsiteX80" fmla="*/ 1638408 w 2277402"/>
              <a:gd name="connsiteY80" fmla="*/ 816552 h 1249531"/>
              <a:gd name="connsiteX81" fmla="*/ 1644870 w 2277402"/>
              <a:gd name="connsiteY81" fmla="*/ 842401 h 1249531"/>
              <a:gd name="connsiteX82" fmla="*/ 1648101 w 2277402"/>
              <a:gd name="connsiteY82" fmla="*/ 863403 h 1249531"/>
              <a:gd name="connsiteX83" fmla="*/ 1598827 w 2277402"/>
              <a:gd name="connsiteY83" fmla="*/ 966798 h 1249531"/>
              <a:gd name="connsiteX84" fmla="*/ 1623868 w 2277402"/>
              <a:gd name="connsiteY84" fmla="*/ 1097657 h 1249531"/>
              <a:gd name="connsiteX85" fmla="*/ 1668296 w 2277402"/>
              <a:gd name="connsiteY85" fmla="*/ 1155817 h 1249531"/>
              <a:gd name="connsiteX86" fmla="*/ 1668296 w 2277402"/>
              <a:gd name="connsiteY86" fmla="*/ 1155817 h 1249531"/>
              <a:gd name="connsiteX87" fmla="*/ 1697375 w 2277402"/>
              <a:gd name="connsiteY87" fmla="*/ 1188936 h 1249531"/>
              <a:gd name="connsiteX88" fmla="*/ 1937284 w 2277402"/>
              <a:gd name="connsiteY88" fmla="*/ 1247096 h 1249531"/>
              <a:gd name="connsiteX89" fmla="*/ 2089146 w 2277402"/>
              <a:gd name="connsiteY89" fmla="*/ 1173588 h 1249531"/>
              <a:gd name="connsiteX90" fmla="*/ 2115802 w 2277402"/>
              <a:gd name="connsiteY90" fmla="*/ 1159048 h 1249531"/>
              <a:gd name="connsiteX91" fmla="*/ 2197388 w 2277402"/>
              <a:gd name="connsiteY91" fmla="*/ 1066154 h 1249531"/>
              <a:gd name="connsiteX92" fmla="*/ 2197388 w 2277402"/>
              <a:gd name="connsiteY92" fmla="*/ 974876 h 1249531"/>
              <a:gd name="connsiteX93" fmla="*/ 2207889 w 2277402"/>
              <a:gd name="connsiteY93" fmla="*/ 947411 h 1249531"/>
              <a:gd name="connsiteX94" fmla="*/ 2201427 w 2277402"/>
              <a:gd name="connsiteY94" fmla="*/ 698617 h 1249531"/>
              <a:gd name="connsiteX95" fmla="*/ 334661 w 2277402"/>
              <a:gd name="connsiteY95" fmla="*/ 739006 h 1249531"/>
              <a:gd name="connsiteX96" fmla="*/ 303158 w 2277402"/>
              <a:gd name="connsiteY96" fmla="*/ 713965 h 1249531"/>
              <a:gd name="connsiteX97" fmla="*/ 333853 w 2277402"/>
              <a:gd name="connsiteY97" fmla="*/ 697809 h 1249531"/>
              <a:gd name="connsiteX98" fmla="*/ 350009 w 2277402"/>
              <a:gd name="connsiteY98" fmla="*/ 728505 h 1249531"/>
              <a:gd name="connsiteX99" fmla="*/ 334661 w 2277402"/>
              <a:gd name="connsiteY99" fmla="*/ 739006 h 1249531"/>
              <a:gd name="connsiteX100" fmla="*/ 1993828 w 2277402"/>
              <a:gd name="connsiteY100" fmla="*/ 491827 h 1249531"/>
              <a:gd name="connsiteX101" fmla="*/ 2055219 w 2277402"/>
              <a:gd name="connsiteY101" fmla="*/ 458708 h 1249531"/>
              <a:gd name="connsiteX102" fmla="*/ 2076222 w 2277402"/>
              <a:gd name="connsiteY102" fmla="*/ 477287 h 1249531"/>
              <a:gd name="connsiteX103" fmla="*/ 2005945 w 2277402"/>
              <a:gd name="connsiteY103" fmla="*/ 564527 h 1249531"/>
              <a:gd name="connsiteX104" fmla="*/ 1988174 w 2277402"/>
              <a:gd name="connsiteY104" fmla="*/ 562103 h 1249531"/>
              <a:gd name="connsiteX105" fmla="*/ 1993828 w 2277402"/>
              <a:gd name="connsiteY105" fmla="*/ 491827 h 1249531"/>
              <a:gd name="connsiteX106" fmla="*/ 1804809 w 2277402"/>
              <a:gd name="connsiteY106" fmla="*/ 549987 h 1249531"/>
              <a:gd name="connsiteX107" fmla="*/ 1739380 w 2277402"/>
              <a:gd name="connsiteY107" fmla="*/ 495866 h 1249531"/>
              <a:gd name="connsiteX108" fmla="*/ 1764421 w 2277402"/>
              <a:gd name="connsiteY108" fmla="*/ 435283 h 1249531"/>
              <a:gd name="connsiteX109" fmla="*/ 1801578 w 2277402"/>
              <a:gd name="connsiteY109" fmla="*/ 438514 h 1249531"/>
              <a:gd name="connsiteX110" fmla="*/ 1851660 w 2277402"/>
              <a:gd name="connsiteY110" fmla="*/ 508790 h 1249531"/>
              <a:gd name="connsiteX111" fmla="*/ 1804809 w 2277402"/>
              <a:gd name="connsiteY111" fmla="*/ 549987 h 124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277402" h="1249531">
                <a:moveTo>
                  <a:pt x="2201427" y="698617"/>
                </a:moveTo>
                <a:cubicBezTo>
                  <a:pt x="2192541" y="696194"/>
                  <a:pt x="2188502" y="669537"/>
                  <a:pt x="2173962" y="692963"/>
                </a:cubicBezTo>
                <a:cubicBezTo>
                  <a:pt x="2129534" y="676807"/>
                  <a:pt x="2085915" y="680846"/>
                  <a:pt x="2043911" y="701848"/>
                </a:cubicBezTo>
                <a:cubicBezTo>
                  <a:pt x="2042295" y="702656"/>
                  <a:pt x="2035833" y="699425"/>
                  <a:pt x="2035025" y="697002"/>
                </a:cubicBezTo>
                <a:cubicBezTo>
                  <a:pt x="2023716" y="661460"/>
                  <a:pt x="2000291" y="630764"/>
                  <a:pt x="2001906" y="591183"/>
                </a:cubicBezTo>
                <a:cubicBezTo>
                  <a:pt x="2045526" y="579874"/>
                  <a:pt x="2110956" y="507982"/>
                  <a:pt x="2117418" y="463555"/>
                </a:cubicBezTo>
                <a:cubicBezTo>
                  <a:pt x="2119033" y="453054"/>
                  <a:pt x="2115802" y="445784"/>
                  <a:pt x="2107724" y="439322"/>
                </a:cubicBezTo>
                <a:cubicBezTo>
                  <a:pt x="2067336" y="407011"/>
                  <a:pt x="2047141" y="407011"/>
                  <a:pt x="2005945" y="440129"/>
                </a:cubicBezTo>
                <a:cubicBezTo>
                  <a:pt x="1996252" y="447399"/>
                  <a:pt x="1987366" y="455477"/>
                  <a:pt x="1978481" y="463555"/>
                </a:cubicBezTo>
                <a:cubicBezTo>
                  <a:pt x="1966364" y="474864"/>
                  <a:pt x="1962325" y="470017"/>
                  <a:pt x="1958286" y="456285"/>
                </a:cubicBezTo>
                <a:cubicBezTo>
                  <a:pt x="1944554" y="407818"/>
                  <a:pt x="1943746" y="356121"/>
                  <a:pt x="1927591" y="308462"/>
                </a:cubicBezTo>
                <a:cubicBezTo>
                  <a:pt x="1925975" y="302808"/>
                  <a:pt x="1930014" y="297961"/>
                  <a:pt x="1934053" y="293922"/>
                </a:cubicBezTo>
                <a:cubicBezTo>
                  <a:pt x="1934053" y="293922"/>
                  <a:pt x="1934053" y="293922"/>
                  <a:pt x="1934053" y="293922"/>
                </a:cubicBezTo>
                <a:cubicBezTo>
                  <a:pt x="2029371" y="279382"/>
                  <a:pt x="2123880" y="265650"/>
                  <a:pt x="2219198" y="251110"/>
                </a:cubicBezTo>
                <a:cubicBezTo>
                  <a:pt x="2207889" y="247879"/>
                  <a:pt x="2196580" y="248687"/>
                  <a:pt x="2185271" y="249495"/>
                </a:cubicBezTo>
                <a:cubicBezTo>
                  <a:pt x="2118226" y="257573"/>
                  <a:pt x="2051988" y="266458"/>
                  <a:pt x="1984943" y="274536"/>
                </a:cubicBezTo>
                <a:cubicBezTo>
                  <a:pt x="1863777" y="289884"/>
                  <a:pt x="1741803" y="277767"/>
                  <a:pt x="1620637" y="275344"/>
                </a:cubicBezTo>
                <a:cubicBezTo>
                  <a:pt x="1612559" y="275344"/>
                  <a:pt x="1607713" y="268881"/>
                  <a:pt x="1601251" y="264843"/>
                </a:cubicBezTo>
                <a:cubicBezTo>
                  <a:pt x="1561669" y="236570"/>
                  <a:pt x="1535821" y="196182"/>
                  <a:pt x="1507549" y="158216"/>
                </a:cubicBezTo>
                <a:cubicBezTo>
                  <a:pt x="1489778" y="133983"/>
                  <a:pt x="1471199" y="117828"/>
                  <a:pt x="1441311" y="138022"/>
                </a:cubicBezTo>
                <a:cubicBezTo>
                  <a:pt x="1440503" y="138022"/>
                  <a:pt x="1438888" y="136406"/>
                  <a:pt x="1438080" y="136406"/>
                </a:cubicBezTo>
                <a:cubicBezTo>
                  <a:pt x="1441311" y="104903"/>
                  <a:pt x="1474430" y="108942"/>
                  <a:pt x="1494624" y="91979"/>
                </a:cubicBezTo>
                <a:cubicBezTo>
                  <a:pt x="1440503" y="97633"/>
                  <a:pt x="1375881" y="125098"/>
                  <a:pt x="1341147" y="157409"/>
                </a:cubicBezTo>
                <a:cubicBezTo>
                  <a:pt x="1285411" y="209106"/>
                  <a:pt x="1249061" y="298769"/>
                  <a:pt x="1316914" y="380354"/>
                </a:cubicBezTo>
                <a:cubicBezTo>
                  <a:pt x="1329031" y="394894"/>
                  <a:pt x="1322568" y="403780"/>
                  <a:pt x="1312067" y="413473"/>
                </a:cubicBezTo>
                <a:cubicBezTo>
                  <a:pt x="1247445" y="474864"/>
                  <a:pt x="1173938" y="518484"/>
                  <a:pt x="1085891" y="536255"/>
                </a:cubicBezTo>
                <a:cubicBezTo>
                  <a:pt x="1056811" y="541909"/>
                  <a:pt x="1033385" y="535447"/>
                  <a:pt x="1011575" y="514445"/>
                </a:cubicBezTo>
                <a:cubicBezTo>
                  <a:pt x="992997" y="496674"/>
                  <a:pt x="973610" y="478095"/>
                  <a:pt x="947761" y="469209"/>
                </a:cubicBezTo>
                <a:cubicBezTo>
                  <a:pt x="926759" y="466786"/>
                  <a:pt x="920297" y="455477"/>
                  <a:pt x="920297" y="433667"/>
                </a:cubicBezTo>
                <a:cubicBezTo>
                  <a:pt x="920297" y="373084"/>
                  <a:pt x="908180" y="314117"/>
                  <a:pt x="880716" y="259188"/>
                </a:cubicBezTo>
                <a:cubicBezTo>
                  <a:pt x="875869" y="238186"/>
                  <a:pt x="864561" y="220415"/>
                  <a:pt x="852444" y="203452"/>
                </a:cubicBezTo>
                <a:cubicBezTo>
                  <a:pt x="851636" y="201836"/>
                  <a:pt x="850021" y="199413"/>
                  <a:pt x="849213" y="197797"/>
                </a:cubicBezTo>
                <a:cubicBezTo>
                  <a:pt x="849213" y="197797"/>
                  <a:pt x="849213" y="197797"/>
                  <a:pt x="849213" y="197797"/>
                </a:cubicBezTo>
                <a:cubicBezTo>
                  <a:pt x="821749" y="150946"/>
                  <a:pt x="785399" y="112173"/>
                  <a:pt x="745818" y="76631"/>
                </a:cubicBezTo>
                <a:cubicBezTo>
                  <a:pt x="708660" y="43512"/>
                  <a:pt x="665848" y="17664"/>
                  <a:pt x="617382" y="3932"/>
                </a:cubicBezTo>
                <a:cubicBezTo>
                  <a:pt x="602034" y="-107"/>
                  <a:pt x="582647" y="-5762"/>
                  <a:pt x="576185" y="14433"/>
                </a:cubicBezTo>
                <a:cubicBezTo>
                  <a:pt x="571339" y="29780"/>
                  <a:pt x="564877" y="24126"/>
                  <a:pt x="555991" y="24126"/>
                </a:cubicBezTo>
                <a:cubicBezTo>
                  <a:pt x="534989" y="22510"/>
                  <a:pt x="513179" y="18471"/>
                  <a:pt x="496216" y="41897"/>
                </a:cubicBezTo>
                <a:cubicBezTo>
                  <a:pt x="515602" y="51590"/>
                  <a:pt x="536604" y="54821"/>
                  <a:pt x="550336" y="70977"/>
                </a:cubicBezTo>
                <a:cubicBezTo>
                  <a:pt x="555183" y="75823"/>
                  <a:pt x="559222" y="82286"/>
                  <a:pt x="556799" y="88748"/>
                </a:cubicBezTo>
                <a:cubicBezTo>
                  <a:pt x="554375" y="96826"/>
                  <a:pt x="546298" y="94402"/>
                  <a:pt x="539835" y="94402"/>
                </a:cubicBezTo>
                <a:cubicBezTo>
                  <a:pt x="509140" y="94402"/>
                  <a:pt x="480060" y="99249"/>
                  <a:pt x="453404" y="113789"/>
                </a:cubicBezTo>
                <a:cubicBezTo>
                  <a:pt x="435633" y="123482"/>
                  <a:pt x="419477" y="134791"/>
                  <a:pt x="413823" y="154985"/>
                </a:cubicBezTo>
                <a:cubicBezTo>
                  <a:pt x="408168" y="175987"/>
                  <a:pt x="422708" y="188912"/>
                  <a:pt x="438056" y="201836"/>
                </a:cubicBezTo>
                <a:cubicBezTo>
                  <a:pt x="422708" y="209106"/>
                  <a:pt x="409784" y="215568"/>
                  <a:pt x="397667" y="221223"/>
                </a:cubicBezTo>
                <a:cubicBezTo>
                  <a:pt x="336276" y="252726"/>
                  <a:pt x="281348" y="291499"/>
                  <a:pt x="246614" y="354505"/>
                </a:cubicBezTo>
                <a:cubicBezTo>
                  <a:pt x="219957" y="403780"/>
                  <a:pt x="236112" y="441745"/>
                  <a:pt x="291041" y="455477"/>
                </a:cubicBezTo>
                <a:cubicBezTo>
                  <a:pt x="303158" y="458708"/>
                  <a:pt x="315274" y="460324"/>
                  <a:pt x="332237" y="462747"/>
                </a:cubicBezTo>
                <a:cubicBezTo>
                  <a:pt x="305581" y="485365"/>
                  <a:pt x="280540" y="497481"/>
                  <a:pt x="249845" y="496674"/>
                </a:cubicBezTo>
                <a:cubicBezTo>
                  <a:pt x="200570" y="496674"/>
                  <a:pt x="158566" y="478903"/>
                  <a:pt x="121409" y="447399"/>
                </a:cubicBezTo>
                <a:cubicBezTo>
                  <a:pt x="102022" y="431244"/>
                  <a:pt x="85059" y="412665"/>
                  <a:pt x="60018" y="403780"/>
                </a:cubicBezTo>
                <a:cubicBezTo>
                  <a:pt x="42247" y="397317"/>
                  <a:pt x="25283" y="392471"/>
                  <a:pt x="10744" y="407818"/>
                </a:cubicBezTo>
                <a:cubicBezTo>
                  <a:pt x="-2989" y="422358"/>
                  <a:pt x="-2989" y="442553"/>
                  <a:pt x="7513" y="457093"/>
                </a:cubicBezTo>
                <a:cubicBezTo>
                  <a:pt x="33361" y="494250"/>
                  <a:pt x="47093" y="538678"/>
                  <a:pt x="75365" y="575028"/>
                </a:cubicBezTo>
                <a:cubicBezTo>
                  <a:pt x="80212" y="581490"/>
                  <a:pt x="87482" y="586337"/>
                  <a:pt x="80212" y="596838"/>
                </a:cubicBezTo>
                <a:cubicBezTo>
                  <a:pt x="63249" y="621879"/>
                  <a:pt x="77789" y="642073"/>
                  <a:pt x="93944" y="659036"/>
                </a:cubicBezTo>
                <a:cubicBezTo>
                  <a:pt x="115754" y="683269"/>
                  <a:pt x="144834" y="698617"/>
                  <a:pt x="176337" y="704272"/>
                </a:cubicBezTo>
                <a:cubicBezTo>
                  <a:pt x="208648" y="710734"/>
                  <a:pt x="239343" y="715580"/>
                  <a:pt x="237728" y="758392"/>
                </a:cubicBezTo>
                <a:cubicBezTo>
                  <a:pt x="241767" y="775356"/>
                  <a:pt x="252268" y="789088"/>
                  <a:pt x="266000" y="797973"/>
                </a:cubicBezTo>
                <a:cubicBezTo>
                  <a:pt x="304773" y="823822"/>
                  <a:pt x="345162" y="820591"/>
                  <a:pt x="385551" y="802820"/>
                </a:cubicBezTo>
                <a:cubicBezTo>
                  <a:pt x="399283" y="796358"/>
                  <a:pt x="408976" y="797166"/>
                  <a:pt x="421900" y="803628"/>
                </a:cubicBezTo>
                <a:cubicBezTo>
                  <a:pt x="448557" y="816552"/>
                  <a:pt x="476021" y="829476"/>
                  <a:pt x="505909" y="832708"/>
                </a:cubicBezTo>
                <a:cubicBezTo>
                  <a:pt x="518025" y="839978"/>
                  <a:pt x="531758" y="835939"/>
                  <a:pt x="543874" y="839978"/>
                </a:cubicBezTo>
                <a:cubicBezTo>
                  <a:pt x="659386" y="877135"/>
                  <a:pt x="768435" y="861787"/>
                  <a:pt x="874254" y="804435"/>
                </a:cubicBezTo>
                <a:cubicBezTo>
                  <a:pt x="920297" y="779394"/>
                  <a:pt x="966340" y="750315"/>
                  <a:pt x="1021269" y="743852"/>
                </a:cubicBezTo>
                <a:cubicBezTo>
                  <a:pt x="1054388" y="739814"/>
                  <a:pt x="1083467" y="724466"/>
                  <a:pt x="1112547" y="708310"/>
                </a:cubicBezTo>
                <a:cubicBezTo>
                  <a:pt x="1158590" y="683269"/>
                  <a:pt x="1194940" y="646112"/>
                  <a:pt x="1233713" y="612993"/>
                </a:cubicBezTo>
                <a:cubicBezTo>
                  <a:pt x="1311260" y="545948"/>
                  <a:pt x="1401730" y="497481"/>
                  <a:pt x="1474430" y="423974"/>
                </a:cubicBezTo>
                <a:cubicBezTo>
                  <a:pt x="1479276" y="419127"/>
                  <a:pt x="1484931" y="416704"/>
                  <a:pt x="1492201" y="418320"/>
                </a:cubicBezTo>
                <a:cubicBezTo>
                  <a:pt x="1540668" y="428013"/>
                  <a:pt x="1584287" y="413473"/>
                  <a:pt x="1627099" y="390855"/>
                </a:cubicBezTo>
                <a:cubicBezTo>
                  <a:pt x="1719185" y="342389"/>
                  <a:pt x="1819350" y="318963"/>
                  <a:pt x="1920321" y="299577"/>
                </a:cubicBezTo>
                <a:cubicBezTo>
                  <a:pt x="1904166" y="349659"/>
                  <a:pt x="1899319" y="402972"/>
                  <a:pt x="1876701" y="456285"/>
                </a:cubicBezTo>
                <a:cubicBezTo>
                  <a:pt x="1864585" y="432860"/>
                  <a:pt x="1855699" y="413473"/>
                  <a:pt x="1844390" y="395702"/>
                </a:cubicBezTo>
                <a:cubicBezTo>
                  <a:pt x="1821773" y="359352"/>
                  <a:pt x="1789462" y="354505"/>
                  <a:pt x="1757958" y="383585"/>
                </a:cubicBezTo>
                <a:cubicBezTo>
                  <a:pt x="1732110" y="407818"/>
                  <a:pt x="1716762" y="438514"/>
                  <a:pt x="1707876" y="473248"/>
                </a:cubicBezTo>
                <a:cubicBezTo>
                  <a:pt x="1703030" y="491827"/>
                  <a:pt x="1707876" y="510406"/>
                  <a:pt x="1718378" y="526561"/>
                </a:cubicBezTo>
                <a:cubicBezTo>
                  <a:pt x="1744226" y="566950"/>
                  <a:pt x="1778153" y="587952"/>
                  <a:pt x="1830658" y="570989"/>
                </a:cubicBezTo>
                <a:cubicBezTo>
                  <a:pt x="1819350" y="596838"/>
                  <a:pt x="1812079" y="618647"/>
                  <a:pt x="1798347" y="637226"/>
                </a:cubicBezTo>
                <a:cubicBezTo>
                  <a:pt x="1783807" y="656613"/>
                  <a:pt x="1765229" y="672768"/>
                  <a:pt x="1757151" y="696194"/>
                </a:cubicBezTo>
                <a:cubicBezTo>
                  <a:pt x="1744226" y="719619"/>
                  <a:pt x="1726456" y="737390"/>
                  <a:pt x="1703837" y="751930"/>
                </a:cubicBezTo>
                <a:cubicBezTo>
                  <a:pt x="1677989" y="768893"/>
                  <a:pt x="1656179" y="791511"/>
                  <a:pt x="1638408" y="816552"/>
                </a:cubicBezTo>
                <a:cubicBezTo>
                  <a:pt x="1630330" y="827861"/>
                  <a:pt x="1625484" y="837554"/>
                  <a:pt x="1644870" y="842401"/>
                </a:cubicBezTo>
                <a:cubicBezTo>
                  <a:pt x="1661026" y="846440"/>
                  <a:pt x="1653756" y="855325"/>
                  <a:pt x="1648101" y="863403"/>
                </a:cubicBezTo>
                <a:cubicBezTo>
                  <a:pt x="1627099" y="895714"/>
                  <a:pt x="1607713" y="928833"/>
                  <a:pt x="1598827" y="966798"/>
                </a:cubicBezTo>
                <a:cubicBezTo>
                  <a:pt x="1587518" y="1013649"/>
                  <a:pt x="1585095" y="1061308"/>
                  <a:pt x="1623868" y="1097657"/>
                </a:cubicBezTo>
                <a:cubicBezTo>
                  <a:pt x="1642447" y="1115428"/>
                  <a:pt x="1660218" y="1131584"/>
                  <a:pt x="1668296" y="1155817"/>
                </a:cubicBezTo>
                <a:cubicBezTo>
                  <a:pt x="1668296" y="1155817"/>
                  <a:pt x="1668296" y="1155817"/>
                  <a:pt x="1668296" y="1155817"/>
                </a:cubicBezTo>
                <a:cubicBezTo>
                  <a:pt x="1674758" y="1169549"/>
                  <a:pt x="1685259" y="1180050"/>
                  <a:pt x="1697375" y="1188936"/>
                </a:cubicBezTo>
                <a:cubicBezTo>
                  <a:pt x="1769267" y="1241441"/>
                  <a:pt x="1850852" y="1255981"/>
                  <a:pt x="1937284" y="1247096"/>
                </a:cubicBezTo>
                <a:cubicBezTo>
                  <a:pt x="1996252" y="1240633"/>
                  <a:pt x="2051180" y="1223670"/>
                  <a:pt x="2089146" y="1173588"/>
                </a:cubicBezTo>
                <a:cubicBezTo>
                  <a:pt x="2095608" y="1164703"/>
                  <a:pt x="2106109" y="1163087"/>
                  <a:pt x="2115802" y="1159048"/>
                </a:cubicBezTo>
                <a:cubicBezTo>
                  <a:pt x="2160230" y="1142893"/>
                  <a:pt x="2185271" y="1111390"/>
                  <a:pt x="2197388" y="1066154"/>
                </a:cubicBezTo>
                <a:cubicBezTo>
                  <a:pt x="2205465" y="1035459"/>
                  <a:pt x="2204657" y="1004763"/>
                  <a:pt x="2197388" y="974876"/>
                </a:cubicBezTo>
                <a:cubicBezTo>
                  <a:pt x="2194156" y="962759"/>
                  <a:pt x="2196580" y="955489"/>
                  <a:pt x="2207889" y="947411"/>
                </a:cubicBezTo>
                <a:cubicBezTo>
                  <a:pt x="2303206" y="878751"/>
                  <a:pt x="2299975" y="765662"/>
                  <a:pt x="2201427" y="698617"/>
                </a:cubicBezTo>
                <a:close/>
                <a:moveTo>
                  <a:pt x="334661" y="739006"/>
                </a:moveTo>
                <a:cubicBezTo>
                  <a:pt x="316890" y="738198"/>
                  <a:pt x="302350" y="731736"/>
                  <a:pt x="303158" y="713965"/>
                </a:cubicBezTo>
                <a:cubicBezTo>
                  <a:pt x="303965" y="697002"/>
                  <a:pt x="323352" y="697809"/>
                  <a:pt x="333853" y="697809"/>
                </a:cubicBezTo>
                <a:cubicBezTo>
                  <a:pt x="350816" y="697809"/>
                  <a:pt x="346778" y="717196"/>
                  <a:pt x="350009" y="728505"/>
                </a:cubicBezTo>
                <a:cubicBezTo>
                  <a:pt x="354855" y="742237"/>
                  <a:pt x="341123" y="736583"/>
                  <a:pt x="334661" y="739006"/>
                </a:cubicBezTo>
                <a:close/>
                <a:moveTo>
                  <a:pt x="1993828" y="491827"/>
                </a:moveTo>
                <a:cubicBezTo>
                  <a:pt x="2013215" y="478095"/>
                  <a:pt x="2032602" y="465170"/>
                  <a:pt x="2055219" y="458708"/>
                </a:cubicBezTo>
                <a:cubicBezTo>
                  <a:pt x="2072183" y="453862"/>
                  <a:pt x="2077837" y="461939"/>
                  <a:pt x="2076222" y="477287"/>
                </a:cubicBezTo>
                <a:cubicBezTo>
                  <a:pt x="2072183" y="516060"/>
                  <a:pt x="2040679" y="554833"/>
                  <a:pt x="2005945" y="564527"/>
                </a:cubicBezTo>
                <a:cubicBezTo>
                  <a:pt x="1999483" y="566142"/>
                  <a:pt x="1993828" y="568566"/>
                  <a:pt x="1988174" y="562103"/>
                </a:cubicBezTo>
                <a:cubicBezTo>
                  <a:pt x="1970403" y="544332"/>
                  <a:pt x="1973634" y="507175"/>
                  <a:pt x="1993828" y="491827"/>
                </a:cubicBezTo>
                <a:close/>
                <a:moveTo>
                  <a:pt x="1804809" y="549987"/>
                </a:moveTo>
                <a:cubicBezTo>
                  <a:pt x="1783000" y="549987"/>
                  <a:pt x="1746650" y="521715"/>
                  <a:pt x="1739380" y="495866"/>
                </a:cubicBezTo>
                <a:cubicBezTo>
                  <a:pt x="1731302" y="469209"/>
                  <a:pt x="1748265" y="451438"/>
                  <a:pt x="1764421" y="435283"/>
                </a:cubicBezTo>
                <a:cubicBezTo>
                  <a:pt x="1777345" y="422358"/>
                  <a:pt x="1790269" y="428013"/>
                  <a:pt x="1801578" y="438514"/>
                </a:cubicBezTo>
                <a:cubicBezTo>
                  <a:pt x="1824196" y="457900"/>
                  <a:pt x="1838736" y="482941"/>
                  <a:pt x="1851660" y="508790"/>
                </a:cubicBezTo>
                <a:cubicBezTo>
                  <a:pt x="1862969" y="528985"/>
                  <a:pt x="1838736" y="549179"/>
                  <a:pt x="1804809" y="549987"/>
                </a:cubicBezTo>
                <a:close/>
              </a:path>
            </a:pathLst>
          </a:custGeom>
          <a:solidFill>
            <a:schemeClr val="bg1">
              <a:alpha val="40000"/>
            </a:schemeClr>
          </a:solidFill>
          <a:ln w="8077" cap="flat">
            <a:noFill/>
            <a:prstDash val="solid"/>
            <a:miter/>
          </a:ln>
        </p:spPr>
        <p:txBody>
          <a:bodyPr rtlCol="0" anchor="ctr"/>
          <a:lstStyle/>
          <a:p>
            <a:pPr algn="r" rtl="1"/>
            <a:endParaRPr lang="en-US">
              <a:cs typeface="B Nazanin" panose="00000400000000000000" pitchFamily="2" charset="-78"/>
            </a:endParaRPr>
          </a:p>
        </p:txBody>
      </p:sp>
      <p:pic>
        <p:nvPicPr>
          <p:cNvPr id="4" name="Picture Placeholder 3">
            <a:extLst>
              <a:ext uri="{FF2B5EF4-FFF2-40B4-BE49-F238E27FC236}">
                <a16:creationId xmlns:a16="http://schemas.microsoft.com/office/drawing/2014/main" id="{385D4525-863A-D926-357F-7056228E43D2}"/>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a:stretch/>
        </p:blipFill>
        <p:spPr/>
      </p:pic>
      <p:pic>
        <p:nvPicPr>
          <p:cNvPr id="9" name="Picture Placeholder 8">
            <a:extLst>
              <a:ext uri="{FF2B5EF4-FFF2-40B4-BE49-F238E27FC236}">
                <a16:creationId xmlns:a16="http://schemas.microsoft.com/office/drawing/2014/main" id="{B1BAE525-7727-BDE0-18BF-116ED1BB333D}"/>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a:stretch>
            <a:fillRect/>
          </a:stretch>
        </p:blipFill>
        <p:spPr/>
      </p:pic>
      <p:pic>
        <p:nvPicPr>
          <p:cNvPr id="28" name="Picture Placeholder 27">
            <a:extLst>
              <a:ext uri="{FF2B5EF4-FFF2-40B4-BE49-F238E27FC236}">
                <a16:creationId xmlns:a16="http://schemas.microsoft.com/office/drawing/2014/main" id="{B25EE142-EBA8-850D-C974-2C495996CFE4}"/>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2286389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DB135B8F-3490-40A7-B58E-6998189DAD28}"/>
              </a:ext>
            </a:extLst>
          </p:cNvPr>
          <p:cNvGrpSpPr/>
          <p:nvPr/>
        </p:nvGrpSpPr>
        <p:grpSpPr>
          <a:xfrm>
            <a:off x="1722392" y="1881758"/>
            <a:ext cx="2905746" cy="742061"/>
            <a:chOff x="575693" y="4067337"/>
            <a:chExt cx="1625933" cy="867947"/>
          </a:xfrm>
        </p:grpSpPr>
        <p:sp>
          <p:nvSpPr>
            <p:cNvPr id="4" name="TextBox 3">
              <a:extLst>
                <a:ext uri="{FF2B5EF4-FFF2-40B4-BE49-F238E27FC236}">
                  <a16:creationId xmlns:a16="http://schemas.microsoft.com/office/drawing/2014/main" id="{FA305961-08F7-4A9F-837D-6DF8694F9438}"/>
                </a:ext>
              </a:extLst>
            </p:cNvPr>
            <p:cNvSpPr txBox="1"/>
            <p:nvPr/>
          </p:nvSpPr>
          <p:spPr>
            <a:xfrm>
              <a:off x="578400" y="4395300"/>
              <a:ext cx="1617335" cy="53998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C6264C37-238E-4531-A157-15655C5B3103}"/>
                </a:ext>
              </a:extLst>
            </p:cNvPr>
            <p:cNvSpPr txBox="1"/>
            <p:nvPr/>
          </p:nvSpPr>
          <p:spPr>
            <a:xfrm>
              <a:off x="575693" y="4067337"/>
              <a:ext cx="1625933" cy="323990"/>
            </a:xfrm>
            <a:prstGeom prst="rect">
              <a:avLst/>
            </a:prstGeom>
            <a:noFill/>
          </p:spPr>
          <p:txBody>
            <a:bodyPr wrap="square" lIns="90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مطالب اینجاست</a:t>
              </a:r>
              <a:endParaRPr lang="ko-KR" altLang="en-US" sz="1200" b="1" dirty="0">
                <a:solidFill>
                  <a:schemeClr val="tx1">
                    <a:lumMod val="75000"/>
                    <a:lumOff val="25000"/>
                  </a:schemeClr>
                </a:solidFill>
                <a:cs typeface="B Nazanin" panose="00000400000000000000" pitchFamily="2" charset="-78"/>
              </a:endParaRPr>
            </a:p>
          </p:txBody>
        </p:sp>
      </p:grpSp>
      <p:grpSp>
        <p:nvGrpSpPr>
          <p:cNvPr id="6" name="Group 5">
            <a:extLst>
              <a:ext uri="{FF2B5EF4-FFF2-40B4-BE49-F238E27FC236}">
                <a16:creationId xmlns:a16="http://schemas.microsoft.com/office/drawing/2014/main" id="{81046B40-5515-4D18-81F9-E6A31762A28C}"/>
              </a:ext>
            </a:extLst>
          </p:cNvPr>
          <p:cNvGrpSpPr/>
          <p:nvPr/>
        </p:nvGrpSpPr>
        <p:grpSpPr>
          <a:xfrm>
            <a:off x="1034419" y="4367508"/>
            <a:ext cx="3059089" cy="742063"/>
            <a:chOff x="575693" y="4067337"/>
            <a:chExt cx="1625933" cy="867949"/>
          </a:xfrm>
        </p:grpSpPr>
        <p:sp>
          <p:nvSpPr>
            <p:cNvPr id="7" name="TextBox 6">
              <a:extLst>
                <a:ext uri="{FF2B5EF4-FFF2-40B4-BE49-F238E27FC236}">
                  <a16:creationId xmlns:a16="http://schemas.microsoft.com/office/drawing/2014/main" id="{6266D2A7-C1EF-4E9A-AD38-4039C1B50A58}"/>
                </a:ext>
              </a:extLst>
            </p:cNvPr>
            <p:cNvSpPr txBox="1"/>
            <p:nvPr/>
          </p:nvSpPr>
          <p:spPr>
            <a:xfrm>
              <a:off x="578400" y="4395302"/>
              <a:ext cx="1617335" cy="53998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E7E252DA-BDFD-4D8A-A314-7E7E9F305335}"/>
                </a:ext>
              </a:extLst>
            </p:cNvPr>
            <p:cNvSpPr txBox="1"/>
            <p:nvPr/>
          </p:nvSpPr>
          <p:spPr>
            <a:xfrm>
              <a:off x="575693" y="4067337"/>
              <a:ext cx="1625933" cy="323990"/>
            </a:xfrm>
            <a:prstGeom prst="rect">
              <a:avLst/>
            </a:prstGeom>
            <a:noFill/>
          </p:spPr>
          <p:txBody>
            <a:bodyPr wrap="square" lIns="90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مطالب اینجاست</a:t>
              </a:r>
              <a:endParaRPr lang="ko-KR" altLang="en-US" sz="1200" b="1" dirty="0">
                <a:solidFill>
                  <a:schemeClr val="tx1">
                    <a:lumMod val="75000"/>
                    <a:lumOff val="25000"/>
                  </a:schemeClr>
                </a:solidFill>
                <a:cs typeface="B Nazanin" panose="00000400000000000000" pitchFamily="2" charset="-78"/>
              </a:endParaRPr>
            </a:p>
          </p:txBody>
        </p:sp>
      </p:grpSp>
      <p:grpSp>
        <p:nvGrpSpPr>
          <p:cNvPr id="9" name="Group 8">
            <a:extLst>
              <a:ext uri="{FF2B5EF4-FFF2-40B4-BE49-F238E27FC236}">
                <a16:creationId xmlns:a16="http://schemas.microsoft.com/office/drawing/2014/main" id="{2BEE7E59-FF2C-4C11-B1A7-20F9B7855407}"/>
              </a:ext>
            </a:extLst>
          </p:cNvPr>
          <p:cNvGrpSpPr/>
          <p:nvPr/>
        </p:nvGrpSpPr>
        <p:grpSpPr>
          <a:xfrm>
            <a:off x="2702877" y="5217278"/>
            <a:ext cx="3155104" cy="742063"/>
            <a:chOff x="575693" y="4067337"/>
            <a:chExt cx="1625933" cy="867949"/>
          </a:xfrm>
        </p:grpSpPr>
        <p:sp>
          <p:nvSpPr>
            <p:cNvPr id="10" name="TextBox 9">
              <a:extLst>
                <a:ext uri="{FF2B5EF4-FFF2-40B4-BE49-F238E27FC236}">
                  <a16:creationId xmlns:a16="http://schemas.microsoft.com/office/drawing/2014/main" id="{3DC34224-49C3-4AAD-AB68-8232054A7586}"/>
                </a:ext>
              </a:extLst>
            </p:cNvPr>
            <p:cNvSpPr txBox="1"/>
            <p:nvPr/>
          </p:nvSpPr>
          <p:spPr>
            <a:xfrm>
              <a:off x="578400" y="4395302"/>
              <a:ext cx="1617335" cy="53998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6F0ABBF3-A07D-410A-9EFD-837010EFB55A}"/>
                </a:ext>
              </a:extLst>
            </p:cNvPr>
            <p:cNvSpPr txBox="1"/>
            <p:nvPr/>
          </p:nvSpPr>
          <p:spPr>
            <a:xfrm>
              <a:off x="575693" y="4067337"/>
              <a:ext cx="1625933" cy="323990"/>
            </a:xfrm>
            <a:prstGeom prst="rect">
              <a:avLst/>
            </a:prstGeom>
            <a:noFill/>
          </p:spPr>
          <p:txBody>
            <a:bodyPr wrap="square" lIns="90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مطالب اینجاست</a:t>
              </a:r>
              <a:endParaRPr lang="ko-KR" altLang="en-US" sz="1200" b="1" dirty="0">
                <a:solidFill>
                  <a:schemeClr val="tx1">
                    <a:lumMod val="75000"/>
                    <a:lumOff val="25000"/>
                  </a:schemeClr>
                </a:solidFill>
                <a:cs typeface="B Nazanin" panose="00000400000000000000" pitchFamily="2" charset="-78"/>
              </a:endParaRPr>
            </a:p>
          </p:txBody>
        </p:sp>
      </p:grpSp>
      <p:grpSp>
        <p:nvGrpSpPr>
          <p:cNvPr id="12" name="Group 11">
            <a:extLst>
              <a:ext uri="{FF2B5EF4-FFF2-40B4-BE49-F238E27FC236}">
                <a16:creationId xmlns:a16="http://schemas.microsoft.com/office/drawing/2014/main" id="{FA2345DB-9468-4F91-BE32-DA492C78BE34}"/>
              </a:ext>
            </a:extLst>
          </p:cNvPr>
          <p:cNvGrpSpPr/>
          <p:nvPr/>
        </p:nvGrpSpPr>
        <p:grpSpPr>
          <a:xfrm>
            <a:off x="6594236" y="1998239"/>
            <a:ext cx="2887542" cy="742061"/>
            <a:chOff x="575693" y="4067337"/>
            <a:chExt cx="2257454" cy="867947"/>
          </a:xfrm>
        </p:grpSpPr>
        <p:sp>
          <p:nvSpPr>
            <p:cNvPr id="13" name="TextBox 12">
              <a:extLst>
                <a:ext uri="{FF2B5EF4-FFF2-40B4-BE49-F238E27FC236}">
                  <a16:creationId xmlns:a16="http://schemas.microsoft.com/office/drawing/2014/main" id="{90B35373-0E18-43FD-8F61-E4E0BA6B02F7}"/>
                </a:ext>
              </a:extLst>
            </p:cNvPr>
            <p:cNvSpPr txBox="1"/>
            <p:nvPr/>
          </p:nvSpPr>
          <p:spPr>
            <a:xfrm>
              <a:off x="578400" y="4395300"/>
              <a:ext cx="2254747" cy="53998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0790FDBC-7997-4009-88D3-4CE9D8C88E87}"/>
                </a:ext>
              </a:extLst>
            </p:cNvPr>
            <p:cNvSpPr txBox="1"/>
            <p:nvPr/>
          </p:nvSpPr>
          <p:spPr>
            <a:xfrm>
              <a:off x="575693" y="4067337"/>
              <a:ext cx="1625933" cy="323990"/>
            </a:xfrm>
            <a:prstGeom prst="rect">
              <a:avLst/>
            </a:prstGeom>
            <a:noFill/>
          </p:spPr>
          <p:txBody>
            <a:bodyPr wrap="square" lIns="90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مطالب اینجاست</a:t>
              </a:r>
              <a:endParaRPr lang="ko-KR" altLang="en-US" sz="1200" b="1" dirty="0">
                <a:solidFill>
                  <a:schemeClr val="tx1">
                    <a:lumMod val="75000"/>
                    <a:lumOff val="25000"/>
                  </a:schemeClr>
                </a:solidFill>
                <a:cs typeface="B Nazanin" panose="00000400000000000000" pitchFamily="2" charset="-78"/>
              </a:endParaRPr>
            </a:p>
          </p:txBody>
        </p:sp>
      </p:grpSp>
      <p:grpSp>
        <p:nvGrpSpPr>
          <p:cNvPr id="15" name="Group 14">
            <a:extLst>
              <a:ext uri="{FF2B5EF4-FFF2-40B4-BE49-F238E27FC236}">
                <a16:creationId xmlns:a16="http://schemas.microsoft.com/office/drawing/2014/main" id="{8B065A10-06D1-41A3-9B44-8E3C8201C98C}"/>
              </a:ext>
            </a:extLst>
          </p:cNvPr>
          <p:cNvGrpSpPr/>
          <p:nvPr/>
        </p:nvGrpSpPr>
        <p:grpSpPr>
          <a:xfrm>
            <a:off x="7508646" y="2925402"/>
            <a:ext cx="2968153" cy="742062"/>
            <a:chOff x="575693" y="4067336"/>
            <a:chExt cx="1625933" cy="867950"/>
          </a:xfrm>
        </p:grpSpPr>
        <p:sp>
          <p:nvSpPr>
            <p:cNvPr id="16" name="TextBox 15">
              <a:extLst>
                <a:ext uri="{FF2B5EF4-FFF2-40B4-BE49-F238E27FC236}">
                  <a16:creationId xmlns:a16="http://schemas.microsoft.com/office/drawing/2014/main" id="{DDA4AAAA-4D88-48A8-90BA-36317FA68AB5}"/>
                </a:ext>
              </a:extLst>
            </p:cNvPr>
            <p:cNvSpPr txBox="1"/>
            <p:nvPr/>
          </p:nvSpPr>
          <p:spPr>
            <a:xfrm>
              <a:off x="578400" y="4395301"/>
              <a:ext cx="1617335" cy="53998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1ACCD0B4-74EC-488F-ADEF-E132A7BBE59D}"/>
                </a:ext>
              </a:extLst>
            </p:cNvPr>
            <p:cNvSpPr txBox="1"/>
            <p:nvPr/>
          </p:nvSpPr>
          <p:spPr>
            <a:xfrm>
              <a:off x="575693" y="4067336"/>
              <a:ext cx="1625933" cy="323991"/>
            </a:xfrm>
            <a:prstGeom prst="rect">
              <a:avLst/>
            </a:prstGeom>
            <a:noFill/>
          </p:spPr>
          <p:txBody>
            <a:bodyPr wrap="square" lIns="90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مطالب اینجاست</a:t>
              </a:r>
              <a:endParaRPr lang="ko-KR" altLang="en-US" sz="1200" b="1" dirty="0">
                <a:solidFill>
                  <a:schemeClr val="tx1">
                    <a:lumMod val="75000"/>
                    <a:lumOff val="25000"/>
                  </a:schemeClr>
                </a:solidFill>
                <a:cs typeface="B Nazanin" panose="00000400000000000000" pitchFamily="2" charset="-78"/>
              </a:endParaRPr>
            </a:p>
          </p:txBody>
        </p:sp>
      </p:grpSp>
      <p:grpSp>
        <p:nvGrpSpPr>
          <p:cNvPr id="18" name="Group 17">
            <a:extLst>
              <a:ext uri="{FF2B5EF4-FFF2-40B4-BE49-F238E27FC236}">
                <a16:creationId xmlns:a16="http://schemas.microsoft.com/office/drawing/2014/main" id="{12CF71B0-E240-4340-B3A3-C763A80575ED}"/>
              </a:ext>
            </a:extLst>
          </p:cNvPr>
          <p:cNvGrpSpPr/>
          <p:nvPr/>
        </p:nvGrpSpPr>
        <p:grpSpPr>
          <a:xfrm>
            <a:off x="8173456" y="5223824"/>
            <a:ext cx="2952457" cy="742063"/>
            <a:chOff x="575693" y="4067337"/>
            <a:chExt cx="1625933" cy="867949"/>
          </a:xfrm>
        </p:grpSpPr>
        <p:sp>
          <p:nvSpPr>
            <p:cNvPr id="19" name="TextBox 18">
              <a:extLst>
                <a:ext uri="{FF2B5EF4-FFF2-40B4-BE49-F238E27FC236}">
                  <a16:creationId xmlns:a16="http://schemas.microsoft.com/office/drawing/2014/main" id="{A2F0C42E-FB69-4CB7-BF9F-97A970405C60}"/>
                </a:ext>
              </a:extLst>
            </p:cNvPr>
            <p:cNvSpPr txBox="1"/>
            <p:nvPr/>
          </p:nvSpPr>
          <p:spPr>
            <a:xfrm>
              <a:off x="578400" y="4395302"/>
              <a:ext cx="1617335" cy="53998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A35AB2AC-E176-419E-94D1-2EE0BF4137B0}"/>
                </a:ext>
              </a:extLst>
            </p:cNvPr>
            <p:cNvSpPr txBox="1"/>
            <p:nvPr/>
          </p:nvSpPr>
          <p:spPr>
            <a:xfrm>
              <a:off x="575693" y="4067337"/>
              <a:ext cx="1625933" cy="323990"/>
            </a:xfrm>
            <a:prstGeom prst="rect">
              <a:avLst/>
            </a:prstGeom>
            <a:noFill/>
          </p:spPr>
          <p:txBody>
            <a:bodyPr wrap="square" lIns="90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مطالب اینجاست</a:t>
              </a:r>
              <a:endParaRPr lang="ko-KR" altLang="en-US" sz="1200" b="1" dirty="0">
                <a:solidFill>
                  <a:schemeClr val="tx1">
                    <a:lumMod val="75000"/>
                    <a:lumOff val="25000"/>
                  </a:schemeClr>
                </a:solidFill>
                <a:cs typeface="B Nazanin" panose="00000400000000000000" pitchFamily="2" charset="-78"/>
              </a:endParaRPr>
            </a:p>
          </p:txBody>
        </p:sp>
      </p:grpSp>
      <p:sp>
        <p:nvSpPr>
          <p:cNvPr id="21" name="Left Arrow 7">
            <a:extLst>
              <a:ext uri="{FF2B5EF4-FFF2-40B4-BE49-F238E27FC236}">
                <a16:creationId xmlns:a16="http://schemas.microsoft.com/office/drawing/2014/main" id="{919B74E6-EE5E-4A83-A552-B5F91815802E}"/>
              </a:ext>
            </a:extLst>
          </p:cNvPr>
          <p:cNvSpPr/>
          <p:nvPr/>
        </p:nvSpPr>
        <p:spPr>
          <a:xfrm>
            <a:off x="974196" y="2604643"/>
            <a:ext cx="2308746" cy="1558855"/>
          </a:xfrm>
          <a:prstGeom prst="leftArrow">
            <a:avLst>
              <a:gd name="adj1" fmla="val 62101"/>
              <a:gd name="adj2"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2" name="Left Arrow 37">
            <a:extLst>
              <a:ext uri="{FF2B5EF4-FFF2-40B4-BE49-F238E27FC236}">
                <a16:creationId xmlns:a16="http://schemas.microsoft.com/office/drawing/2014/main" id="{E7F0A6B2-6867-43E7-B74F-635EFFF4BCEF}"/>
              </a:ext>
            </a:extLst>
          </p:cNvPr>
          <p:cNvSpPr/>
          <p:nvPr/>
        </p:nvSpPr>
        <p:spPr>
          <a:xfrm rot="10800000">
            <a:off x="8915400" y="3619413"/>
            <a:ext cx="2308746" cy="1558855"/>
          </a:xfrm>
          <a:prstGeom prst="leftArrow">
            <a:avLst>
              <a:gd name="adj1" fmla="val 62101"/>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3" name="Hexagon 22">
            <a:extLst>
              <a:ext uri="{FF2B5EF4-FFF2-40B4-BE49-F238E27FC236}">
                <a16:creationId xmlns:a16="http://schemas.microsoft.com/office/drawing/2014/main" id="{8C3C24DD-6059-48D9-8588-DC6436511B30}"/>
              </a:ext>
            </a:extLst>
          </p:cNvPr>
          <p:cNvSpPr/>
          <p:nvPr/>
        </p:nvSpPr>
        <p:spPr>
          <a:xfrm rot="5400000">
            <a:off x="4657644" y="2599185"/>
            <a:ext cx="1123679" cy="968689"/>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4" name="Hexagon 23">
            <a:extLst>
              <a:ext uri="{FF2B5EF4-FFF2-40B4-BE49-F238E27FC236}">
                <a16:creationId xmlns:a16="http://schemas.microsoft.com/office/drawing/2014/main" id="{1FB65565-A856-48B1-8B3B-2D3A0ACC9C8F}"/>
              </a:ext>
            </a:extLst>
          </p:cNvPr>
          <p:cNvSpPr/>
          <p:nvPr/>
        </p:nvSpPr>
        <p:spPr>
          <a:xfrm rot="5400000">
            <a:off x="4055592" y="3610650"/>
            <a:ext cx="1123679" cy="968689"/>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5" name="Hexagon 24">
            <a:extLst>
              <a:ext uri="{FF2B5EF4-FFF2-40B4-BE49-F238E27FC236}">
                <a16:creationId xmlns:a16="http://schemas.microsoft.com/office/drawing/2014/main" id="{736A28B5-8E7D-400F-992F-F87464B29FF3}"/>
              </a:ext>
            </a:extLst>
          </p:cNvPr>
          <p:cNvSpPr/>
          <p:nvPr/>
        </p:nvSpPr>
        <p:spPr>
          <a:xfrm rot="5400000">
            <a:off x="5239106" y="3588202"/>
            <a:ext cx="1123679" cy="96868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6" name="Hexagon 25">
            <a:extLst>
              <a:ext uri="{FF2B5EF4-FFF2-40B4-BE49-F238E27FC236}">
                <a16:creationId xmlns:a16="http://schemas.microsoft.com/office/drawing/2014/main" id="{DE1C7DC7-5C75-4681-B8D6-E0CB362E123F}"/>
              </a:ext>
            </a:extLst>
          </p:cNvPr>
          <p:cNvSpPr/>
          <p:nvPr/>
        </p:nvSpPr>
        <p:spPr>
          <a:xfrm rot="5400000">
            <a:off x="6422621" y="3580197"/>
            <a:ext cx="1123679" cy="96868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7" name="Hexagon 26">
            <a:extLst>
              <a:ext uri="{FF2B5EF4-FFF2-40B4-BE49-F238E27FC236}">
                <a16:creationId xmlns:a16="http://schemas.microsoft.com/office/drawing/2014/main" id="{8D1DEA56-CF27-4BFC-B8E3-BDBE2FEEE779}"/>
              </a:ext>
            </a:extLst>
          </p:cNvPr>
          <p:cNvSpPr/>
          <p:nvPr/>
        </p:nvSpPr>
        <p:spPr>
          <a:xfrm rot="5400000">
            <a:off x="5841159" y="4590495"/>
            <a:ext cx="1123679" cy="96868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8" name="Hexagon 27">
            <a:extLst>
              <a:ext uri="{FF2B5EF4-FFF2-40B4-BE49-F238E27FC236}">
                <a16:creationId xmlns:a16="http://schemas.microsoft.com/office/drawing/2014/main" id="{BFFE1E2D-4CF5-46E5-9FE2-5F5D649F276B}"/>
              </a:ext>
            </a:extLst>
          </p:cNvPr>
          <p:cNvSpPr/>
          <p:nvPr/>
        </p:nvSpPr>
        <p:spPr>
          <a:xfrm rot="5400000">
            <a:off x="7039108" y="4568047"/>
            <a:ext cx="1123679" cy="968689"/>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9" name="TextBox 28">
            <a:extLst>
              <a:ext uri="{FF2B5EF4-FFF2-40B4-BE49-F238E27FC236}">
                <a16:creationId xmlns:a16="http://schemas.microsoft.com/office/drawing/2014/main" id="{FD32F630-638F-49EE-BD59-EA2A0D9C2619}"/>
              </a:ext>
            </a:extLst>
          </p:cNvPr>
          <p:cNvSpPr txBox="1"/>
          <p:nvPr/>
        </p:nvSpPr>
        <p:spPr>
          <a:xfrm>
            <a:off x="9493709" y="4137231"/>
            <a:ext cx="1152128" cy="523220"/>
          </a:xfrm>
          <a:prstGeom prst="rect">
            <a:avLst/>
          </a:prstGeom>
          <a:noFill/>
        </p:spPr>
        <p:txBody>
          <a:bodyPr wrap="square" lIns="90000" rIns="108000" rtlCol="0">
            <a:spAutoFit/>
          </a:bodyPr>
          <a:lstStyle/>
          <a:p>
            <a:pPr algn="r" rtl="1"/>
            <a:r>
              <a:rPr lang="fa-IR" altLang="ko-KR" sz="1400" b="1" dirty="0">
                <a:solidFill>
                  <a:schemeClr val="bg1"/>
                </a:solidFill>
                <a:cs typeface="B Nazanin" panose="00000400000000000000" pitchFamily="2" charset="-78"/>
              </a:rPr>
              <a:t>فهرست</a:t>
            </a:r>
          </a:p>
          <a:p>
            <a:pPr algn="r" rtl="1"/>
            <a:r>
              <a:rPr lang="fa-IR" altLang="ko-KR" sz="1400" b="1" dirty="0">
                <a:solidFill>
                  <a:schemeClr val="bg1"/>
                </a:solidFill>
                <a:cs typeface="B Nazanin" panose="00000400000000000000" pitchFamily="2" charset="-78"/>
              </a:rPr>
              <a:t>اینجا</a:t>
            </a:r>
            <a:endParaRPr lang="ko-KR" altLang="en-US" sz="1400" b="1" dirty="0">
              <a:solidFill>
                <a:schemeClr val="bg1"/>
              </a:solidFill>
              <a:cs typeface="B Nazanin" panose="00000400000000000000" pitchFamily="2" charset="-78"/>
            </a:endParaRPr>
          </a:p>
        </p:txBody>
      </p:sp>
      <p:sp>
        <p:nvSpPr>
          <p:cNvPr id="30" name="TextBox 29">
            <a:extLst>
              <a:ext uri="{FF2B5EF4-FFF2-40B4-BE49-F238E27FC236}">
                <a16:creationId xmlns:a16="http://schemas.microsoft.com/office/drawing/2014/main" id="{913CA813-5DC3-4B69-9600-0C139C5480D6}"/>
              </a:ext>
            </a:extLst>
          </p:cNvPr>
          <p:cNvSpPr txBox="1"/>
          <p:nvPr/>
        </p:nvSpPr>
        <p:spPr>
          <a:xfrm>
            <a:off x="1552504" y="3122460"/>
            <a:ext cx="1152128" cy="523220"/>
          </a:xfrm>
          <a:prstGeom prst="rect">
            <a:avLst/>
          </a:prstGeom>
          <a:noFill/>
        </p:spPr>
        <p:txBody>
          <a:bodyPr wrap="square" lIns="90000" rIns="108000" rtlCol="0">
            <a:spAutoFit/>
          </a:bodyPr>
          <a:lstStyle/>
          <a:p>
            <a:pPr algn="r" rtl="1"/>
            <a:r>
              <a:rPr lang="fa-IR" altLang="ko-KR" sz="1400" b="1" dirty="0">
                <a:solidFill>
                  <a:schemeClr val="bg1"/>
                </a:solidFill>
                <a:cs typeface="B Nazanin" panose="00000400000000000000" pitchFamily="2" charset="-78"/>
              </a:rPr>
              <a:t>فهرست</a:t>
            </a:r>
          </a:p>
          <a:p>
            <a:pPr algn="r" rtl="1"/>
            <a:r>
              <a:rPr lang="fa-IR" altLang="ko-KR" sz="1400" b="1" dirty="0">
                <a:solidFill>
                  <a:schemeClr val="bg1"/>
                </a:solidFill>
                <a:cs typeface="B Nazanin" panose="00000400000000000000" pitchFamily="2" charset="-78"/>
              </a:rPr>
              <a:t>اینجا</a:t>
            </a:r>
            <a:endParaRPr lang="ko-KR" altLang="en-US" sz="1400" b="1" dirty="0">
              <a:solidFill>
                <a:schemeClr val="bg1"/>
              </a:solidFill>
              <a:cs typeface="B Nazanin" panose="00000400000000000000" pitchFamily="2" charset="-78"/>
            </a:endParaRPr>
          </a:p>
        </p:txBody>
      </p:sp>
      <p:sp>
        <p:nvSpPr>
          <p:cNvPr id="31" name="Freeform 47">
            <a:extLst>
              <a:ext uri="{FF2B5EF4-FFF2-40B4-BE49-F238E27FC236}">
                <a16:creationId xmlns:a16="http://schemas.microsoft.com/office/drawing/2014/main" id="{DB4ACBA9-46AB-4C83-9498-F58422874A80}"/>
              </a:ext>
            </a:extLst>
          </p:cNvPr>
          <p:cNvSpPr/>
          <p:nvPr/>
        </p:nvSpPr>
        <p:spPr>
          <a:xfrm>
            <a:off x="1828801" y="1810482"/>
            <a:ext cx="3395297" cy="727430"/>
          </a:xfrm>
          <a:custGeom>
            <a:avLst/>
            <a:gdLst>
              <a:gd name="connsiteX0" fmla="*/ 2333625 w 2333625"/>
              <a:gd name="connsiteY0" fmla="*/ 514350 h 514350"/>
              <a:gd name="connsiteX1" fmla="*/ 1952625 w 2333625"/>
              <a:gd name="connsiteY1" fmla="*/ 0 h 514350"/>
              <a:gd name="connsiteX2" fmla="*/ 0 w 2333625"/>
              <a:gd name="connsiteY2" fmla="*/ 0 h 514350"/>
            </a:gdLst>
            <a:ahLst/>
            <a:cxnLst>
              <a:cxn ang="0">
                <a:pos x="connsiteX0" y="connsiteY0"/>
              </a:cxn>
              <a:cxn ang="0">
                <a:pos x="connsiteX1" y="connsiteY1"/>
              </a:cxn>
              <a:cxn ang="0">
                <a:pos x="connsiteX2" y="connsiteY2"/>
              </a:cxn>
            </a:cxnLst>
            <a:rect l="l" t="t" r="r" b="b"/>
            <a:pathLst>
              <a:path w="2333625" h="514350">
                <a:moveTo>
                  <a:pt x="2333625" y="514350"/>
                </a:moveTo>
                <a:lnTo>
                  <a:pt x="1952625" y="0"/>
                </a:lnTo>
                <a:lnTo>
                  <a:pt x="0" y="0"/>
                </a:lnTo>
              </a:path>
            </a:pathLst>
          </a:custGeom>
          <a:ln w="254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cs typeface="B Nazanin" panose="00000400000000000000" pitchFamily="2" charset="-78"/>
            </a:endParaRPr>
          </a:p>
        </p:txBody>
      </p:sp>
      <p:sp>
        <p:nvSpPr>
          <p:cNvPr id="32" name="Freeform 50">
            <a:extLst>
              <a:ext uri="{FF2B5EF4-FFF2-40B4-BE49-F238E27FC236}">
                <a16:creationId xmlns:a16="http://schemas.microsoft.com/office/drawing/2014/main" id="{172C9589-B87D-4D34-AE06-2B8177321D0B}"/>
              </a:ext>
            </a:extLst>
          </p:cNvPr>
          <p:cNvSpPr/>
          <p:nvPr/>
        </p:nvSpPr>
        <p:spPr>
          <a:xfrm>
            <a:off x="1178170" y="4644791"/>
            <a:ext cx="3416917" cy="529884"/>
          </a:xfrm>
          <a:custGeom>
            <a:avLst/>
            <a:gdLst>
              <a:gd name="connsiteX0" fmla="*/ 2419350 w 2419350"/>
              <a:gd name="connsiteY0" fmla="*/ 0 h 752475"/>
              <a:gd name="connsiteX1" fmla="*/ 1714500 w 2419350"/>
              <a:gd name="connsiteY1" fmla="*/ 752475 h 752475"/>
              <a:gd name="connsiteX2" fmla="*/ 0 w 2419350"/>
              <a:gd name="connsiteY2" fmla="*/ 752475 h 752475"/>
              <a:gd name="connsiteX0" fmla="*/ 2305050 w 2305050"/>
              <a:gd name="connsiteY0" fmla="*/ 0 h 764183"/>
              <a:gd name="connsiteX1" fmla="*/ 1714500 w 2305050"/>
              <a:gd name="connsiteY1" fmla="*/ 764183 h 764183"/>
              <a:gd name="connsiteX2" fmla="*/ 0 w 2305050"/>
              <a:gd name="connsiteY2" fmla="*/ 764183 h 764183"/>
              <a:gd name="connsiteX0" fmla="*/ 2252297 w 2252297"/>
              <a:gd name="connsiteY0" fmla="*/ 0 h 705641"/>
              <a:gd name="connsiteX1" fmla="*/ 1714500 w 2252297"/>
              <a:gd name="connsiteY1" fmla="*/ 705641 h 705641"/>
              <a:gd name="connsiteX2" fmla="*/ 0 w 2252297"/>
              <a:gd name="connsiteY2" fmla="*/ 705641 h 705641"/>
              <a:gd name="connsiteX0" fmla="*/ 2252297 w 2252297"/>
              <a:gd name="connsiteY0" fmla="*/ 0 h 705641"/>
              <a:gd name="connsiteX1" fmla="*/ 1981095 w 2252297"/>
              <a:gd name="connsiteY1" fmla="*/ 705641 h 705641"/>
              <a:gd name="connsiteX2" fmla="*/ 0 w 2252297"/>
              <a:gd name="connsiteY2" fmla="*/ 705641 h 705641"/>
              <a:gd name="connsiteX0" fmla="*/ 2252297 w 2252297"/>
              <a:gd name="connsiteY0" fmla="*/ 0 h 705641"/>
              <a:gd name="connsiteX1" fmla="*/ 1986891 w 2252297"/>
              <a:gd name="connsiteY1" fmla="*/ 682223 h 705641"/>
              <a:gd name="connsiteX2" fmla="*/ 0 w 2252297"/>
              <a:gd name="connsiteY2" fmla="*/ 705641 h 705641"/>
            </a:gdLst>
            <a:ahLst/>
            <a:cxnLst>
              <a:cxn ang="0">
                <a:pos x="connsiteX0" y="connsiteY0"/>
              </a:cxn>
              <a:cxn ang="0">
                <a:pos x="connsiteX1" y="connsiteY1"/>
              </a:cxn>
              <a:cxn ang="0">
                <a:pos x="connsiteX2" y="connsiteY2"/>
              </a:cxn>
            </a:cxnLst>
            <a:rect l="l" t="t" r="r" b="b"/>
            <a:pathLst>
              <a:path w="2252297" h="705641">
                <a:moveTo>
                  <a:pt x="2252297" y="0"/>
                </a:moveTo>
                <a:lnTo>
                  <a:pt x="1986891" y="682223"/>
                </a:lnTo>
                <a:lnTo>
                  <a:pt x="0" y="705641"/>
                </a:lnTo>
              </a:path>
            </a:pathLst>
          </a:custGeom>
          <a:ln w="254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cs typeface="B Nazanin" panose="00000400000000000000" pitchFamily="2" charset="-78"/>
            </a:endParaRPr>
          </a:p>
        </p:txBody>
      </p:sp>
      <p:sp>
        <p:nvSpPr>
          <p:cNvPr id="33" name="Freeform 51">
            <a:extLst>
              <a:ext uri="{FF2B5EF4-FFF2-40B4-BE49-F238E27FC236}">
                <a16:creationId xmlns:a16="http://schemas.microsoft.com/office/drawing/2014/main" id="{D1461C50-0B5E-4BFF-97CF-1B306CDE2673}"/>
              </a:ext>
            </a:extLst>
          </p:cNvPr>
          <p:cNvSpPr/>
          <p:nvPr/>
        </p:nvSpPr>
        <p:spPr>
          <a:xfrm>
            <a:off x="2901461" y="5541280"/>
            <a:ext cx="3564549" cy="492442"/>
          </a:xfrm>
          <a:custGeom>
            <a:avLst/>
            <a:gdLst>
              <a:gd name="connsiteX0" fmla="*/ 2352675 w 2352675"/>
              <a:gd name="connsiteY0" fmla="*/ 0 h 447675"/>
              <a:gd name="connsiteX1" fmla="*/ 1990725 w 2352675"/>
              <a:gd name="connsiteY1" fmla="*/ 447675 h 447675"/>
              <a:gd name="connsiteX2" fmla="*/ 0 w 2352675"/>
              <a:gd name="connsiteY2" fmla="*/ 447675 h 447675"/>
            </a:gdLst>
            <a:ahLst/>
            <a:cxnLst>
              <a:cxn ang="0">
                <a:pos x="connsiteX0" y="connsiteY0"/>
              </a:cxn>
              <a:cxn ang="0">
                <a:pos x="connsiteX1" y="connsiteY1"/>
              </a:cxn>
              <a:cxn ang="0">
                <a:pos x="connsiteX2" y="connsiteY2"/>
              </a:cxn>
            </a:cxnLst>
            <a:rect l="l" t="t" r="r" b="b"/>
            <a:pathLst>
              <a:path w="2352675" h="447675">
                <a:moveTo>
                  <a:pt x="2352675" y="0"/>
                </a:moveTo>
                <a:lnTo>
                  <a:pt x="1990725" y="447675"/>
                </a:lnTo>
                <a:lnTo>
                  <a:pt x="0" y="447675"/>
                </a:lnTo>
              </a:path>
            </a:pathLst>
          </a:cu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dirty="0">
              <a:cs typeface="B Nazanin" panose="00000400000000000000" pitchFamily="2" charset="-78"/>
            </a:endParaRPr>
          </a:p>
        </p:txBody>
      </p:sp>
      <p:sp>
        <p:nvSpPr>
          <p:cNvPr id="34" name="Freeform 54">
            <a:extLst>
              <a:ext uri="{FF2B5EF4-FFF2-40B4-BE49-F238E27FC236}">
                <a16:creationId xmlns:a16="http://schemas.microsoft.com/office/drawing/2014/main" id="{6BE69980-84F2-4359-AB32-D332DAACEF72}"/>
              </a:ext>
            </a:extLst>
          </p:cNvPr>
          <p:cNvSpPr/>
          <p:nvPr/>
        </p:nvSpPr>
        <p:spPr>
          <a:xfrm flipH="1">
            <a:off x="7600372" y="5592006"/>
            <a:ext cx="3346050" cy="492443"/>
          </a:xfrm>
          <a:custGeom>
            <a:avLst/>
            <a:gdLst>
              <a:gd name="connsiteX0" fmla="*/ 2352675 w 2352675"/>
              <a:gd name="connsiteY0" fmla="*/ 0 h 447675"/>
              <a:gd name="connsiteX1" fmla="*/ 1990725 w 2352675"/>
              <a:gd name="connsiteY1" fmla="*/ 447675 h 447675"/>
              <a:gd name="connsiteX2" fmla="*/ 0 w 2352675"/>
              <a:gd name="connsiteY2" fmla="*/ 447675 h 447675"/>
            </a:gdLst>
            <a:ahLst/>
            <a:cxnLst>
              <a:cxn ang="0">
                <a:pos x="connsiteX0" y="connsiteY0"/>
              </a:cxn>
              <a:cxn ang="0">
                <a:pos x="connsiteX1" y="connsiteY1"/>
              </a:cxn>
              <a:cxn ang="0">
                <a:pos x="connsiteX2" y="connsiteY2"/>
              </a:cxn>
            </a:cxnLst>
            <a:rect l="l" t="t" r="r" b="b"/>
            <a:pathLst>
              <a:path w="2352675" h="447675">
                <a:moveTo>
                  <a:pt x="2352675" y="0"/>
                </a:moveTo>
                <a:lnTo>
                  <a:pt x="1990725" y="447675"/>
                </a:lnTo>
                <a:lnTo>
                  <a:pt x="0" y="447675"/>
                </a:lnTo>
              </a:path>
            </a:pathLst>
          </a:custGeom>
          <a:ln w="254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cs typeface="B Nazanin" panose="00000400000000000000" pitchFamily="2" charset="-78"/>
            </a:endParaRPr>
          </a:p>
        </p:txBody>
      </p:sp>
      <p:sp>
        <p:nvSpPr>
          <p:cNvPr id="35" name="Freeform 58">
            <a:extLst>
              <a:ext uri="{FF2B5EF4-FFF2-40B4-BE49-F238E27FC236}">
                <a16:creationId xmlns:a16="http://schemas.microsoft.com/office/drawing/2014/main" id="{091D83EF-10EF-4C33-9EBE-7FA816D9F782}"/>
              </a:ext>
            </a:extLst>
          </p:cNvPr>
          <p:cNvSpPr/>
          <p:nvPr/>
        </p:nvSpPr>
        <p:spPr>
          <a:xfrm>
            <a:off x="5776550" y="1908748"/>
            <a:ext cx="3749306" cy="1644812"/>
          </a:xfrm>
          <a:custGeom>
            <a:avLst/>
            <a:gdLst>
              <a:gd name="connsiteX0" fmla="*/ 0 w 3590925"/>
              <a:gd name="connsiteY0" fmla="*/ 1533525 h 1533525"/>
              <a:gd name="connsiteX1" fmla="*/ 685800 w 3590925"/>
              <a:gd name="connsiteY1" fmla="*/ 0 h 1533525"/>
              <a:gd name="connsiteX2" fmla="*/ 3590925 w 3590925"/>
              <a:gd name="connsiteY2" fmla="*/ 0 h 1533525"/>
            </a:gdLst>
            <a:ahLst/>
            <a:cxnLst>
              <a:cxn ang="0">
                <a:pos x="connsiteX0" y="connsiteY0"/>
              </a:cxn>
              <a:cxn ang="0">
                <a:pos x="connsiteX1" y="connsiteY1"/>
              </a:cxn>
              <a:cxn ang="0">
                <a:pos x="connsiteX2" y="connsiteY2"/>
              </a:cxn>
            </a:cxnLst>
            <a:rect l="l" t="t" r="r" b="b"/>
            <a:pathLst>
              <a:path w="3590925" h="1533525">
                <a:moveTo>
                  <a:pt x="0" y="1533525"/>
                </a:moveTo>
                <a:lnTo>
                  <a:pt x="685800" y="0"/>
                </a:lnTo>
                <a:lnTo>
                  <a:pt x="3590925" y="0"/>
                </a:lnTo>
              </a:path>
            </a:pathLst>
          </a:custGeom>
          <a:ln w="254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cs typeface="B Nazanin" panose="00000400000000000000" pitchFamily="2" charset="-78"/>
            </a:endParaRPr>
          </a:p>
        </p:txBody>
      </p:sp>
      <p:sp>
        <p:nvSpPr>
          <p:cNvPr id="36" name="Freeform 59">
            <a:extLst>
              <a:ext uri="{FF2B5EF4-FFF2-40B4-BE49-F238E27FC236}">
                <a16:creationId xmlns:a16="http://schemas.microsoft.com/office/drawing/2014/main" id="{6D657A6D-A543-4276-BB32-E64D72B0A911}"/>
              </a:ext>
            </a:extLst>
          </p:cNvPr>
          <p:cNvSpPr/>
          <p:nvPr/>
        </p:nvSpPr>
        <p:spPr>
          <a:xfrm>
            <a:off x="6944455" y="2848710"/>
            <a:ext cx="3532344" cy="695325"/>
          </a:xfrm>
          <a:custGeom>
            <a:avLst/>
            <a:gdLst>
              <a:gd name="connsiteX0" fmla="*/ 0 w 2390775"/>
              <a:gd name="connsiteY0" fmla="*/ 695325 h 695325"/>
              <a:gd name="connsiteX1" fmla="*/ 314325 w 2390775"/>
              <a:gd name="connsiteY1" fmla="*/ 0 h 695325"/>
              <a:gd name="connsiteX2" fmla="*/ 2390775 w 2390775"/>
              <a:gd name="connsiteY2" fmla="*/ 0 h 695325"/>
            </a:gdLst>
            <a:ahLst/>
            <a:cxnLst>
              <a:cxn ang="0">
                <a:pos x="connsiteX0" y="connsiteY0"/>
              </a:cxn>
              <a:cxn ang="0">
                <a:pos x="connsiteX1" y="connsiteY1"/>
              </a:cxn>
              <a:cxn ang="0">
                <a:pos x="connsiteX2" y="connsiteY2"/>
              </a:cxn>
            </a:cxnLst>
            <a:rect l="l" t="t" r="r" b="b"/>
            <a:pathLst>
              <a:path w="2390775" h="695325">
                <a:moveTo>
                  <a:pt x="0" y="695325"/>
                </a:moveTo>
                <a:lnTo>
                  <a:pt x="314325" y="0"/>
                </a:lnTo>
                <a:lnTo>
                  <a:pt x="2390775" y="0"/>
                </a:lnTo>
              </a:path>
            </a:pathLst>
          </a:custGeom>
          <a:ln w="254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cs typeface="B Nazanin" panose="00000400000000000000" pitchFamily="2" charset="-78"/>
            </a:endParaRPr>
          </a:p>
        </p:txBody>
      </p:sp>
      <p:sp>
        <p:nvSpPr>
          <p:cNvPr id="43" name="Freeform 47">
            <a:extLst>
              <a:ext uri="{FF2B5EF4-FFF2-40B4-BE49-F238E27FC236}">
                <a16:creationId xmlns:a16="http://schemas.microsoft.com/office/drawing/2014/main" id="{8E1BA2D1-4150-42BC-B1C9-4F7F693B445C}"/>
              </a:ext>
            </a:extLst>
          </p:cNvPr>
          <p:cNvSpPr>
            <a:spLocks noChangeAspect="1"/>
          </p:cNvSpPr>
          <p:nvPr/>
        </p:nvSpPr>
        <p:spPr>
          <a:xfrm>
            <a:off x="4986203" y="2831622"/>
            <a:ext cx="493525" cy="493223"/>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4" name="Freeform 49">
            <a:extLst>
              <a:ext uri="{FF2B5EF4-FFF2-40B4-BE49-F238E27FC236}">
                <a16:creationId xmlns:a16="http://schemas.microsoft.com/office/drawing/2014/main" id="{C0F67BD4-F863-4C0D-8161-C2B27B574F07}"/>
              </a:ext>
            </a:extLst>
          </p:cNvPr>
          <p:cNvSpPr>
            <a:spLocks noChangeAspect="1"/>
          </p:cNvSpPr>
          <p:nvPr/>
        </p:nvSpPr>
        <p:spPr>
          <a:xfrm>
            <a:off x="6183804" y="4832771"/>
            <a:ext cx="438387" cy="438387"/>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45" name="Teardrop 9">
            <a:extLst>
              <a:ext uri="{FF2B5EF4-FFF2-40B4-BE49-F238E27FC236}">
                <a16:creationId xmlns:a16="http://schemas.microsoft.com/office/drawing/2014/main" id="{1976CA61-AB07-41EB-BE66-90B4BB1EBF53}"/>
              </a:ext>
            </a:extLst>
          </p:cNvPr>
          <p:cNvSpPr>
            <a:spLocks noChangeAspect="1"/>
          </p:cNvSpPr>
          <p:nvPr/>
        </p:nvSpPr>
        <p:spPr>
          <a:xfrm rot="18900000">
            <a:off x="5564240" y="3865842"/>
            <a:ext cx="477460" cy="407498"/>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6" name="Freeform 97">
            <a:extLst>
              <a:ext uri="{FF2B5EF4-FFF2-40B4-BE49-F238E27FC236}">
                <a16:creationId xmlns:a16="http://schemas.microsoft.com/office/drawing/2014/main" id="{E69430DF-35F4-4A9B-A229-672C4203A5CB}"/>
              </a:ext>
            </a:extLst>
          </p:cNvPr>
          <p:cNvSpPr>
            <a:spLocks noChangeAspect="1"/>
          </p:cNvSpPr>
          <p:nvPr/>
        </p:nvSpPr>
        <p:spPr>
          <a:xfrm>
            <a:off x="4311684" y="3948154"/>
            <a:ext cx="576354" cy="430688"/>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7" name="Freeform 101">
            <a:extLst>
              <a:ext uri="{FF2B5EF4-FFF2-40B4-BE49-F238E27FC236}">
                <a16:creationId xmlns:a16="http://schemas.microsoft.com/office/drawing/2014/main" id="{36C315A4-74C9-4F2E-9394-FE7E42230F8E}"/>
              </a:ext>
            </a:extLst>
          </p:cNvPr>
          <p:cNvSpPr/>
          <p:nvPr/>
        </p:nvSpPr>
        <p:spPr>
          <a:xfrm>
            <a:off x="7440485" y="4873163"/>
            <a:ext cx="308166" cy="410284"/>
          </a:xfrm>
          <a:custGeom>
            <a:avLst/>
            <a:gdLst>
              <a:gd name="connsiteX0" fmla="*/ 143301 w 1910686"/>
              <a:gd name="connsiteY0" fmla="*/ 0 h 3268639"/>
              <a:gd name="connsiteX1" fmla="*/ 0 w 1910686"/>
              <a:gd name="connsiteY1" fmla="*/ 1705970 h 3268639"/>
              <a:gd name="connsiteX2" fmla="*/ 436728 w 1910686"/>
              <a:gd name="connsiteY2" fmla="*/ 3268639 h 3268639"/>
              <a:gd name="connsiteX3" fmla="*/ 928047 w 1910686"/>
              <a:gd name="connsiteY3" fmla="*/ 1944806 h 3268639"/>
              <a:gd name="connsiteX4" fmla="*/ 1364776 w 1910686"/>
              <a:gd name="connsiteY4" fmla="*/ 3268639 h 3268639"/>
              <a:gd name="connsiteX5" fmla="*/ 1910686 w 1910686"/>
              <a:gd name="connsiteY5" fmla="*/ 1726442 h 3268639"/>
              <a:gd name="connsiteX6" fmla="*/ 1603612 w 1910686"/>
              <a:gd name="connsiteY6" fmla="*/ 6824 h 3268639"/>
              <a:gd name="connsiteX7" fmla="*/ 1521725 w 1910686"/>
              <a:gd name="connsiteY7" fmla="*/ 20472 h 3268639"/>
              <a:gd name="connsiteX8" fmla="*/ 907576 w 1910686"/>
              <a:gd name="connsiteY8" fmla="*/ 163773 h 3268639"/>
              <a:gd name="connsiteX9" fmla="*/ 143301 w 1910686"/>
              <a:gd name="connsiteY9" fmla="*/ 0 h 3268639"/>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326627 w 2094012"/>
              <a:gd name="connsiteY0" fmla="*/ 27296 h 3261815"/>
              <a:gd name="connsiteX1" fmla="*/ 183326 w 2094012"/>
              <a:gd name="connsiteY1" fmla="*/ 1699146 h 3261815"/>
              <a:gd name="connsiteX2" fmla="*/ 620054 w 2094012"/>
              <a:gd name="connsiteY2" fmla="*/ 3261815 h 3261815"/>
              <a:gd name="connsiteX3" fmla="*/ 1111373 w 2094012"/>
              <a:gd name="connsiteY3" fmla="*/ 1937982 h 3261815"/>
              <a:gd name="connsiteX4" fmla="*/ 1548102 w 2094012"/>
              <a:gd name="connsiteY4" fmla="*/ 3261815 h 3261815"/>
              <a:gd name="connsiteX5" fmla="*/ 2094012 w 2094012"/>
              <a:gd name="connsiteY5" fmla="*/ 1719618 h 3261815"/>
              <a:gd name="connsiteX6" fmla="*/ 1786938 w 2094012"/>
              <a:gd name="connsiteY6" fmla="*/ 0 h 3261815"/>
              <a:gd name="connsiteX7" fmla="*/ 1705051 w 2094012"/>
              <a:gd name="connsiteY7" fmla="*/ 13648 h 3261815"/>
              <a:gd name="connsiteX8" fmla="*/ 1090902 w 2094012"/>
              <a:gd name="connsiteY8" fmla="*/ 156949 h 3261815"/>
              <a:gd name="connsiteX9" fmla="*/ 326627 w 2094012"/>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377501 w 2144886"/>
              <a:gd name="connsiteY0" fmla="*/ 27296 h 3261815"/>
              <a:gd name="connsiteX1" fmla="*/ 295615 w 2144886"/>
              <a:gd name="connsiteY1" fmla="*/ 1774209 h 3261815"/>
              <a:gd name="connsiteX2" fmla="*/ 670928 w 2144886"/>
              <a:gd name="connsiteY2" fmla="*/ 3261815 h 3261815"/>
              <a:gd name="connsiteX3" fmla="*/ 1162247 w 2144886"/>
              <a:gd name="connsiteY3" fmla="*/ 1937982 h 3261815"/>
              <a:gd name="connsiteX4" fmla="*/ 1598976 w 2144886"/>
              <a:gd name="connsiteY4" fmla="*/ 3261815 h 3261815"/>
              <a:gd name="connsiteX5" fmla="*/ 2144886 w 2144886"/>
              <a:gd name="connsiteY5" fmla="*/ 1719618 h 3261815"/>
              <a:gd name="connsiteX6" fmla="*/ 1837812 w 2144886"/>
              <a:gd name="connsiteY6" fmla="*/ 0 h 3261815"/>
              <a:gd name="connsiteX7" fmla="*/ 1755925 w 2144886"/>
              <a:gd name="connsiteY7" fmla="*/ 13648 h 3261815"/>
              <a:gd name="connsiteX8" fmla="*/ 1141776 w 2144886"/>
              <a:gd name="connsiteY8" fmla="*/ 156949 h 3261815"/>
              <a:gd name="connsiteX9" fmla="*/ 377501 w 2144886"/>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80396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205171"/>
              <a:gd name="connsiteY0" fmla="*/ 27296 h 3261815"/>
              <a:gd name="connsiteX1" fmla="*/ 322444 w 2205171"/>
              <a:gd name="connsiteY1" fmla="*/ 1801504 h 3261815"/>
              <a:gd name="connsiteX2" fmla="*/ 704581 w 2205171"/>
              <a:gd name="connsiteY2" fmla="*/ 3261815 h 3261815"/>
              <a:gd name="connsiteX3" fmla="*/ 1216372 w 2205171"/>
              <a:gd name="connsiteY3" fmla="*/ 1951629 h 3261815"/>
              <a:gd name="connsiteX4" fmla="*/ 1707692 w 2205171"/>
              <a:gd name="connsiteY4" fmla="*/ 3254991 h 3261815"/>
              <a:gd name="connsiteX5" fmla="*/ 2144420 w 2205171"/>
              <a:gd name="connsiteY5" fmla="*/ 1753737 h 3261815"/>
              <a:gd name="connsiteX6" fmla="*/ 1871465 w 2205171"/>
              <a:gd name="connsiteY6" fmla="*/ 0 h 3261815"/>
              <a:gd name="connsiteX7" fmla="*/ 1789578 w 2205171"/>
              <a:gd name="connsiteY7" fmla="*/ 13648 h 3261815"/>
              <a:gd name="connsiteX8" fmla="*/ 1175429 w 2205171"/>
              <a:gd name="connsiteY8" fmla="*/ 156949 h 3261815"/>
              <a:gd name="connsiteX9" fmla="*/ 411154 w 2205171"/>
              <a:gd name="connsiteY9" fmla="*/ 27296 h 3261815"/>
              <a:gd name="connsiteX0" fmla="*/ 411154 w 2145061"/>
              <a:gd name="connsiteY0" fmla="*/ 23869 h 3258388"/>
              <a:gd name="connsiteX1" fmla="*/ 322444 w 2145061"/>
              <a:gd name="connsiteY1" fmla="*/ 1798077 h 3258388"/>
              <a:gd name="connsiteX2" fmla="*/ 704581 w 2145061"/>
              <a:gd name="connsiteY2" fmla="*/ 3258388 h 3258388"/>
              <a:gd name="connsiteX3" fmla="*/ 1216372 w 2145061"/>
              <a:gd name="connsiteY3" fmla="*/ 1948202 h 3258388"/>
              <a:gd name="connsiteX4" fmla="*/ 1707692 w 2145061"/>
              <a:gd name="connsiteY4" fmla="*/ 3251564 h 3258388"/>
              <a:gd name="connsiteX5" fmla="*/ 2144420 w 2145061"/>
              <a:gd name="connsiteY5" fmla="*/ 1750310 h 3258388"/>
              <a:gd name="connsiteX6" fmla="*/ 1789578 w 2145061"/>
              <a:gd name="connsiteY6" fmla="*/ 10221 h 3258388"/>
              <a:gd name="connsiteX7" fmla="*/ 1175429 w 2145061"/>
              <a:gd name="connsiteY7" fmla="*/ 153522 h 3258388"/>
              <a:gd name="connsiteX8" fmla="*/ 411154 w 2145061"/>
              <a:gd name="connsiteY8" fmla="*/ 23869 h 3258388"/>
              <a:gd name="connsiteX0" fmla="*/ 411154 w 2146076"/>
              <a:gd name="connsiteY0" fmla="*/ 23869 h 3258388"/>
              <a:gd name="connsiteX1" fmla="*/ 322444 w 2146076"/>
              <a:gd name="connsiteY1" fmla="*/ 1798077 h 3258388"/>
              <a:gd name="connsiteX2" fmla="*/ 704581 w 2146076"/>
              <a:gd name="connsiteY2" fmla="*/ 3258388 h 3258388"/>
              <a:gd name="connsiteX3" fmla="*/ 1216372 w 2146076"/>
              <a:gd name="connsiteY3" fmla="*/ 1948202 h 3258388"/>
              <a:gd name="connsiteX4" fmla="*/ 1707692 w 2146076"/>
              <a:gd name="connsiteY4" fmla="*/ 3251564 h 3258388"/>
              <a:gd name="connsiteX5" fmla="*/ 2144420 w 2146076"/>
              <a:gd name="connsiteY5" fmla="*/ 1750310 h 3258388"/>
              <a:gd name="connsiteX6" fmla="*/ 1926056 w 2146076"/>
              <a:gd name="connsiteY6" fmla="*/ 17045 h 3258388"/>
              <a:gd name="connsiteX7" fmla="*/ 1175429 w 2146076"/>
              <a:gd name="connsiteY7" fmla="*/ 153522 h 3258388"/>
              <a:gd name="connsiteX8" fmla="*/ 411154 w 2146076"/>
              <a:gd name="connsiteY8" fmla="*/ 23869 h 3258388"/>
              <a:gd name="connsiteX0" fmla="*/ 411154 w 2374416"/>
              <a:gd name="connsiteY0" fmla="*/ 23869 h 3258388"/>
              <a:gd name="connsiteX1" fmla="*/ 322444 w 2374416"/>
              <a:gd name="connsiteY1" fmla="*/ 1798077 h 3258388"/>
              <a:gd name="connsiteX2" fmla="*/ 704581 w 2374416"/>
              <a:gd name="connsiteY2" fmla="*/ 3258388 h 3258388"/>
              <a:gd name="connsiteX3" fmla="*/ 1216372 w 2374416"/>
              <a:gd name="connsiteY3" fmla="*/ 1948202 h 3258388"/>
              <a:gd name="connsiteX4" fmla="*/ 1707692 w 2374416"/>
              <a:gd name="connsiteY4" fmla="*/ 3251564 h 3258388"/>
              <a:gd name="connsiteX5" fmla="*/ 2144420 w 2374416"/>
              <a:gd name="connsiteY5" fmla="*/ 1750310 h 3258388"/>
              <a:gd name="connsiteX6" fmla="*/ 1926056 w 2374416"/>
              <a:gd name="connsiteY6" fmla="*/ 17045 h 3258388"/>
              <a:gd name="connsiteX7" fmla="*/ 1175429 w 2374416"/>
              <a:gd name="connsiteY7" fmla="*/ 153522 h 3258388"/>
              <a:gd name="connsiteX8" fmla="*/ 411154 w 2374416"/>
              <a:gd name="connsiteY8" fmla="*/ 23869 h 3258388"/>
              <a:gd name="connsiteX0" fmla="*/ 411154 w 2441693"/>
              <a:gd name="connsiteY0" fmla="*/ 23869 h 3258388"/>
              <a:gd name="connsiteX1" fmla="*/ 322444 w 2441693"/>
              <a:gd name="connsiteY1" fmla="*/ 1798077 h 3258388"/>
              <a:gd name="connsiteX2" fmla="*/ 704581 w 2441693"/>
              <a:gd name="connsiteY2" fmla="*/ 3258388 h 3258388"/>
              <a:gd name="connsiteX3" fmla="*/ 1216372 w 2441693"/>
              <a:gd name="connsiteY3" fmla="*/ 1948202 h 3258388"/>
              <a:gd name="connsiteX4" fmla="*/ 1707692 w 2441693"/>
              <a:gd name="connsiteY4" fmla="*/ 3251564 h 3258388"/>
              <a:gd name="connsiteX5" fmla="*/ 2144420 w 2441693"/>
              <a:gd name="connsiteY5" fmla="*/ 1750310 h 3258388"/>
              <a:gd name="connsiteX6" fmla="*/ 1926056 w 2441693"/>
              <a:gd name="connsiteY6" fmla="*/ 17045 h 3258388"/>
              <a:gd name="connsiteX7" fmla="*/ 1175429 w 2441693"/>
              <a:gd name="connsiteY7" fmla="*/ 153522 h 3258388"/>
              <a:gd name="connsiteX8" fmla="*/ 411154 w 2441693"/>
              <a:gd name="connsiteY8" fmla="*/ 23869 h 3258388"/>
              <a:gd name="connsiteX0" fmla="*/ 411154 w 2377348"/>
              <a:gd name="connsiteY0" fmla="*/ 23869 h 3258388"/>
              <a:gd name="connsiteX1" fmla="*/ 322444 w 2377348"/>
              <a:gd name="connsiteY1" fmla="*/ 1798077 h 3258388"/>
              <a:gd name="connsiteX2" fmla="*/ 704581 w 2377348"/>
              <a:gd name="connsiteY2" fmla="*/ 3258388 h 3258388"/>
              <a:gd name="connsiteX3" fmla="*/ 1216372 w 2377348"/>
              <a:gd name="connsiteY3" fmla="*/ 1948202 h 3258388"/>
              <a:gd name="connsiteX4" fmla="*/ 1707692 w 2377348"/>
              <a:gd name="connsiteY4" fmla="*/ 3251564 h 3258388"/>
              <a:gd name="connsiteX5" fmla="*/ 2144420 w 2377348"/>
              <a:gd name="connsiteY5" fmla="*/ 1750310 h 3258388"/>
              <a:gd name="connsiteX6" fmla="*/ 1926056 w 2377348"/>
              <a:gd name="connsiteY6" fmla="*/ 17045 h 3258388"/>
              <a:gd name="connsiteX7" fmla="*/ 1175429 w 2377348"/>
              <a:gd name="connsiteY7" fmla="*/ 153522 h 3258388"/>
              <a:gd name="connsiteX8" fmla="*/ 411154 w 2377348"/>
              <a:gd name="connsiteY8" fmla="*/ 23869 h 3258388"/>
              <a:gd name="connsiteX0" fmla="*/ 411154 w 2424220"/>
              <a:gd name="connsiteY0" fmla="*/ 23869 h 3258388"/>
              <a:gd name="connsiteX1" fmla="*/ 322444 w 2424220"/>
              <a:gd name="connsiteY1" fmla="*/ 1798077 h 3258388"/>
              <a:gd name="connsiteX2" fmla="*/ 704581 w 2424220"/>
              <a:gd name="connsiteY2" fmla="*/ 3258388 h 3258388"/>
              <a:gd name="connsiteX3" fmla="*/ 1216372 w 2424220"/>
              <a:gd name="connsiteY3" fmla="*/ 1948202 h 3258388"/>
              <a:gd name="connsiteX4" fmla="*/ 1707692 w 2424220"/>
              <a:gd name="connsiteY4" fmla="*/ 3251564 h 3258388"/>
              <a:gd name="connsiteX5" fmla="*/ 2144420 w 2424220"/>
              <a:gd name="connsiteY5" fmla="*/ 1750310 h 3258388"/>
              <a:gd name="connsiteX6" fmla="*/ 1926056 w 2424220"/>
              <a:gd name="connsiteY6" fmla="*/ 17045 h 3258388"/>
              <a:gd name="connsiteX7" fmla="*/ 1175429 w 2424220"/>
              <a:gd name="connsiteY7" fmla="*/ 153522 h 3258388"/>
              <a:gd name="connsiteX8" fmla="*/ 411154 w 2424220"/>
              <a:gd name="connsiteY8" fmla="*/ 23869 h 3258388"/>
              <a:gd name="connsiteX0" fmla="*/ 411154 w 2449010"/>
              <a:gd name="connsiteY0" fmla="*/ 23869 h 3258388"/>
              <a:gd name="connsiteX1" fmla="*/ 322444 w 2449010"/>
              <a:gd name="connsiteY1" fmla="*/ 1798077 h 3258388"/>
              <a:gd name="connsiteX2" fmla="*/ 704581 w 2449010"/>
              <a:gd name="connsiteY2" fmla="*/ 3258388 h 3258388"/>
              <a:gd name="connsiteX3" fmla="*/ 1216372 w 2449010"/>
              <a:gd name="connsiteY3" fmla="*/ 1948202 h 3258388"/>
              <a:gd name="connsiteX4" fmla="*/ 1707692 w 2449010"/>
              <a:gd name="connsiteY4" fmla="*/ 3251564 h 3258388"/>
              <a:gd name="connsiteX5" fmla="*/ 2144420 w 2449010"/>
              <a:gd name="connsiteY5" fmla="*/ 1750310 h 3258388"/>
              <a:gd name="connsiteX6" fmla="*/ 1926056 w 2449010"/>
              <a:gd name="connsiteY6" fmla="*/ 17045 h 3258388"/>
              <a:gd name="connsiteX7" fmla="*/ 1175429 w 2449010"/>
              <a:gd name="connsiteY7" fmla="*/ 153522 h 3258388"/>
              <a:gd name="connsiteX8" fmla="*/ 411154 w 2449010"/>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3593" h="3258388">
                <a:moveTo>
                  <a:pt x="411154" y="23869"/>
                </a:moveTo>
                <a:cubicBezTo>
                  <a:pt x="-257586" y="355964"/>
                  <a:pt x="22194" y="1036078"/>
                  <a:pt x="322444" y="1798077"/>
                </a:cubicBezTo>
                <a:cubicBezTo>
                  <a:pt x="338366" y="2660163"/>
                  <a:pt x="545357" y="3249289"/>
                  <a:pt x="704581" y="3258388"/>
                </a:cubicBezTo>
                <a:cubicBezTo>
                  <a:pt x="1018479" y="3247015"/>
                  <a:pt x="779644" y="1925457"/>
                  <a:pt x="1216372" y="1948202"/>
                </a:cubicBezTo>
                <a:cubicBezTo>
                  <a:pt x="1580313" y="1945929"/>
                  <a:pt x="1473406" y="3281133"/>
                  <a:pt x="1707692" y="3251564"/>
                </a:cubicBezTo>
                <a:cubicBezTo>
                  <a:pt x="2048886" y="3121910"/>
                  <a:pt x="2001118" y="2180214"/>
                  <a:pt x="2144420" y="1750310"/>
                </a:cubicBezTo>
                <a:cubicBezTo>
                  <a:pt x="2451495" y="1080432"/>
                  <a:pt x="2681232" y="64812"/>
                  <a:pt x="1926056" y="17045"/>
                </a:cubicBezTo>
                <a:lnTo>
                  <a:pt x="1175429" y="153522"/>
                </a:lnTo>
                <a:cubicBezTo>
                  <a:pt x="920671" y="110304"/>
                  <a:pt x="679560" y="-62566"/>
                  <a:pt x="411154" y="2386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8" name="Freeform 114">
            <a:extLst>
              <a:ext uri="{FF2B5EF4-FFF2-40B4-BE49-F238E27FC236}">
                <a16:creationId xmlns:a16="http://schemas.microsoft.com/office/drawing/2014/main" id="{0BBE8FC8-A5E0-4443-9E55-91BE6C9A0818}"/>
              </a:ext>
            </a:extLst>
          </p:cNvPr>
          <p:cNvSpPr>
            <a:spLocks noChangeAspect="1"/>
          </p:cNvSpPr>
          <p:nvPr/>
        </p:nvSpPr>
        <p:spPr>
          <a:xfrm>
            <a:off x="6760583" y="3865930"/>
            <a:ext cx="471967" cy="455157"/>
          </a:xfrm>
          <a:custGeom>
            <a:avLst/>
            <a:gdLst>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955441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745816" h="3316502">
                <a:moveTo>
                  <a:pt x="2500704" y="2026790"/>
                </a:moveTo>
                <a:cubicBezTo>
                  <a:pt x="2380149" y="2047261"/>
                  <a:pt x="2334656" y="2081381"/>
                  <a:pt x="2261868" y="2108676"/>
                </a:cubicBezTo>
                <a:cubicBezTo>
                  <a:pt x="2220926" y="2245154"/>
                  <a:pt x="2248220" y="2327040"/>
                  <a:pt x="2364227" y="2313393"/>
                </a:cubicBezTo>
                <a:cubicBezTo>
                  <a:pt x="2491606" y="2272450"/>
                  <a:pt x="2502979" y="2190563"/>
                  <a:pt x="2500704" y="2026790"/>
                </a:cubicBezTo>
                <a:close/>
                <a:moveTo>
                  <a:pt x="1245112" y="2026790"/>
                </a:moveTo>
                <a:cubicBezTo>
                  <a:pt x="1242837" y="2190563"/>
                  <a:pt x="1254210" y="2272450"/>
                  <a:pt x="1381589" y="2313393"/>
                </a:cubicBezTo>
                <a:cubicBezTo>
                  <a:pt x="1497596" y="2327040"/>
                  <a:pt x="1524890" y="2245154"/>
                  <a:pt x="1483948" y="2108676"/>
                </a:cubicBezTo>
                <a:cubicBezTo>
                  <a:pt x="1411160" y="2081381"/>
                  <a:pt x="1365667" y="2047261"/>
                  <a:pt x="1245112" y="2026790"/>
                </a:cubicBezTo>
                <a:close/>
                <a:moveTo>
                  <a:pt x="3185000" y="1670667"/>
                </a:moveTo>
                <a:cubicBezTo>
                  <a:pt x="3206444" y="1672444"/>
                  <a:pt x="3226596" y="1679339"/>
                  <a:pt x="3244509" y="1692418"/>
                </a:cubicBezTo>
                <a:cubicBezTo>
                  <a:pt x="3340044" y="1731086"/>
                  <a:pt x="3210389" y="1885761"/>
                  <a:pt x="3380986" y="1856191"/>
                </a:cubicBezTo>
                <a:cubicBezTo>
                  <a:pt x="3424203" y="1826621"/>
                  <a:pt x="3528837" y="1837994"/>
                  <a:pt x="3599350" y="1903959"/>
                </a:cubicBezTo>
                <a:cubicBezTo>
                  <a:pt x="3647117" y="1983571"/>
                  <a:pt x="3783594" y="2056359"/>
                  <a:pt x="3735827" y="2142795"/>
                </a:cubicBezTo>
                <a:cubicBezTo>
                  <a:pt x="3653941" y="2374806"/>
                  <a:pt x="3606173" y="2422574"/>
                  <a:pt x="3572054" y="2620466"/>
                </a:cubicBezTo>
                <a:cubicBezTo>
                  <a:pt x="3574328" y="2882048"/>
                  <a:pt x="3542485" y="3061744"/>
                  <a:pt x="3551583" y="3316502"/>
                </a:cubicBezTo>
                <a:lnTo>
                  <a:pt x="3292276" y="3302855"/>
                </a:lnTo>
                <a:cubicBezTo>
                  <a:pt x="3310472" y="3025350"/>
                  <a:pt x="3315022" y="2788789"/>
                  <a:pt x="3271804" y="2511284"/>
                </a:cubicBezTo>
                <a:cubicBezTo>
                  <a:pt x="3217213" y="2465791"/>
                  <a:pt x="3189917" y="2399828"/>
                  <a:pt x="3278628" y="2272449"/>
                </a:cubicBezTo>
                <a:cubicBezTo>
                  <a:pt x="3244509" y="2190562"/>
                  <a:pt x="3271804" y="2142795"/>
                  <a:pt x="3128502" y="2108675"/>
                </a:cubicBezTo>
                <a:cubicBezTo>
                  <a:pt x="3042066" y="2051809"/>
                  <a:pt x="2921512" y="2165541"/>
                  <a:pt x="2869195" y="2019965"/>
                </a:cubicBezTo>
                <a:cubicBezTo>
                  <a:pt x="2821427" y="1896567"/>
                  <a:pt x="3034887" y="1658228"/>
                  <a:pt x="3185000" y="1670667"/>
                </a:cubicBezTo>
                <a:close/>
                <a:moveTo>
                  <a:pt x="560816" y="1670667"/>
                </a:moveTo>
                <a:cubicBezTo>
                  <a:pt x="710929" y="1658228"/>
                  <a:pt x="924389" y="1896567"/>
                  <a:pt x="876621" y="2019965"/>
                </a:cubicBezTo>
                <a:cubicBezTo>
                  <a:pt x="824304" y="2165541"/>
                  <a:pt x="703750" y="2051809"/>
                  <a:pt x="617314" y="2108675"/>
                </a:cubicBezTo>
                <a:cubicBezTo>
                  <a:pt x="474012" y="2142795"/>
                  <a:pt x="501307" y="2190562"/>
                  <a:pt x="467188" y="2272449"/>
                </a:cubicBezTo>
                <a:cubicBezTo>
                  <a:pt x="555899" y="2399828"/>
                  <a:pt x="528603" y="2465791"/>
                  <a:pt x="474012" y="2511284"/>
                </a:cubicBezTo>
                <a:cubicBezTo>
                  <a:pt x="430794" y="2788789"/>
                  <a:pt x="435344" y="3025350"/>
                  <a:pt x="453540" y="3302855"/>
                </a:cubicBezTo>
                <a:lnTo>
                  <a:pt x="194233" y="3316502"/>
                </a:lnTo>
                <a:cubicBezTo>
                  <a:pt x="203331" y="3061744"/>
                  <a:pt x="171488" y="2882048"/>
                  <a:pt x="173762" y="2620466"/>
                </a:cubicBezTo>
                <a:cubicBezTo>
                  <a:pt x="139643" y="2422574"/>
                  <a:pt x="91875" y="2374806"/>
                  <a:pt x="9989" y="2142795"/>
                </a:cubicBezTo>
                <a:cubicBezTo>
                  <a:pt x="-37778" y="2056359"/>
                  <a:pt x="98699" y="1983571"/>
                  <a:pt x="146466" y="1903959"/>
                </a:cubicBezTo>
                <a:cubicBezTo>
                  <a:pt x="216979" y="1837994"/>
                  <a:pt x="321613" y="1826621"/>
                  <a:pt x="364830" y="1856191"/>
                </a:cubicBezTo>
                <a:cubicBezTo>
                  <a:pt x="535427" y="1885761"/>
                  <a:pt x="405772" y="1731086"/>
                  <a:pt x="501307" y="1692418"/>
                </a:cubicBezTo>
                <a:cubicBezTo>
                  <a:pt x="519220" y="1679339"/>
                  <a:pt x="539372" y="1672444"/>
                  <a:pt x="560816" y="1670667"/>
                </a:cubicBezTo>
                <a:close/>
                <a:moveTo>
                  <a:pt x="2609647" y="1003649"/>
                </a:moveTo>
                <a:cubicBezTo>
                  <a:pt x="2444889" y="994437"/>
                  <a:pt x="2381715" y="1312839"/>
                  <a:pt x="2234575" y="1385343"/>
                </a:cubicBezTo>
                <a:cubicBezTo>
                  <a:pt x="2013936" y="1460406"/>
                  <a:pt x="1963895" y="1651474"/>
                  <a:pt x="1968444" y="1951725"/>
                </a:cubicBezTo>
                <a:cubicBezTo>
                  <a:pt x="1979817" y="2035887"/>
                  <a:pt x="2134492" y="1956274"/>
                  <a:pt x="2248223" y="1897134"/>
                </a:cubicBezTo>
                <a:cubicBezTo>
                  <a:pt x="2393799" y="1812972"/>
                  <a:pt x="2839626" y="1121486"/>
                  <a:pt x="2644008" y="1010029"/>
                </a:cubicBezTo>
                <a:cubicBezTo>
                  <a:pt x="2632066" y="1006333"/>
                  <a:pt x="2620631" y="1004263"/>
                  <a:pt x="2609647" y="1003649"/>
                </a:cubicBezTo>
                <a:close/>
                <a:moveTo>
                  <a:pt x="1136169" y="1003649"/>
                </a:moveTo>
                <a:cubicBezTo>
                  <a:pt x="1125185" y="1004263"/>
                  <a:pt x="1113750" y="1006333"/>
                  <a:pt x="1101808" y="1010029"/>
                </a:cubicBezTo>
                <a:cubicBezTo>
                  <a:pt x="906190" y="1121486"/>
                  <a:pt x="1352017" y="1812972"/>
                  <a:pt x="1497593" y="1897134"/>
                </a:cubicBezTo>
                <a:cubicBezTo>
                  <a:pt x="1611324" y="1956274"/>
                  <a:pt x="1765999" y="2035887"/>
                  <a:pt x="1777372" y="1951725"/>
                </a:cubicBezTo>
                <a:cubicBezTo>
                  <a:pt x="1781921" y="1651474"/>
                  <a:pt x="1731880" y="1460406"/>
                  <a:pt x="1511241" y="1385343"/>
                </a:cubicBezTo>
                <a:cubicBezTo>
                  <a:pt x="1364101" y="1312839"/>
                  <a:pt x="1300927" y="994437"/>
                  <a:pt x="1136169" y="1003649"/>
                </a:cubicBezTo>
                <a:close/>
                <a:moveTo>
                  <a:pt x="665081" y="96"/>
                </a:moveTo>
                <a:cubicBezTo>
                  <a:pt x="1486802" y="-2174"/>
                  <a:pt x="1309537" y="573200"/>
                  <a:pt x="1862679" y="634117"/>
                </a:cubicBezTo>
                <a:cubicBezTo>
                  <a:pt x="2415888" y="573192"/>
                  <a:pt x="2259021" y="-2174"/>
                  <a:pt x="3080735" y="96"/>
                </a:cubicBezTo>
                <a:cubicBezTo>
                  <a:pt x="3608448" y="-9003"/>
                  <a:pt x="3767673" y="636991"/>
                  <a:pt x="3619822" y="921320"/>
                </a:cubicBezTo>
                <a:cubicBezTo>
                  <a:pt x="3590251" y="1010030"/>
                  <a:pt x="3519739" y="941793"/>
                  <a:pt x="3456049" y="955441"/>
                </a:cubicBezTo>
                <a:cubicBezTo>
                  <a:pt x="3416937" y="1011300"/>
                  <a:pt x="3385716" y="1096130"/>
                  <a:pt x="3370271" y="1159232"/>
                </a:cubicBezTo>
                <a:lnTo>
                  <a:pt x="3189917" y="1317105"/>
                </a:lnTo>
                <a:cubicBezTo>
                  <a:pt x="3271804" y="1426286"/>
                  <a:pt x="3258156" y="1555942"/>
                  <a:pt x="3155798" y="1596884"/>
                </a:cubicBezTo>
                <a:cubicBezTo>
                  <a:pt x="2973828" y="1651475"/>
                  <a:pt x="2866920" y="1726538"/>
                  <a:pt x="2848723" y="1842544"/>
                </a:cubicBezTo>
                <a:cubicBezTo>
                  <a:pt x="2830525" y="2001768"/>
                  <a:pt x="2832803" y="2481714"/>
                  <a:pt x="2650831" y="2518108"/>
                </a:cubicBezTo>
                <a:cubicBezTo>
                  <a:pt x="2498431" y="2522657"/>
                  <a:pt x="2373325" y="2513559"/>
                  <a:pt x="2193630" y="2531756"/>
                </a:cubicBezTo>
                <a:cubicBezTo>
                  <a:pt x="2088997" y="2522657"/>
                  <a:pt x="1998012" y="2349785"/>
                  <a:pt x="1941147" y="2211033"/>
                </a:cubicBezTo>
                <a:lnTo>
                  <a:pt x="1872908" y="2313392"/>
                </a:lnTo>
                <a:lnTo>
                  <a:pt x="1804669" y="2211033"/>
                </a:lnTo>
                <a:cubicBezTo>
                  <a:pt x="1747804" y="2349785"/>
                  <a:pt x="1656819" y="2522657"/>
                  <a:pt x="1552186" y="2531756"/>
                </a:cubicBezTo>
                <a:cubicBezTo>
                  <a:pt x="1372491" y="2513559"/>
                  <a:pt x="1247385" y="2522657"/>
                  <a:pt x="1094985" y="2518108"/>
                </a:cubicBezTo>
                <a:cubicBezTo>
                  <a:pt x="913013" y="2481714"/>
                  <a:pt x="915291" y="2001768"/>
                  <a:pt x="897093" y="1842544"/>
                </a:cubicBezTo>
                <a:cubicBezTo>
                  <a:pt x="878896" y="1726538"/>
                  <a:pt x="771988" y="1651475"/>
                  <a:pt x="590018" y="1596884"/>
                </a:cubicBezTo>
                <a:cubicBezTo>
                  <a:pt x="487660" y="1555942"/>
                  <a:pt x="474012" y="1426286"/>
                  <a:pt x="555899" y="1317105"/>
                </a:cubicBezTo>
                <a:cubicBezTo>
                  <a:pt x="497354" y="1247580"/>
                  <a:pt x="494034" y="1228756"/>
                  <a:pt x="380265" y="1173717"/>
                </a:cubicBezTo>
                <a:cubicBezTo>
                  <a:pt x="350099" y="1122687"/>
                  <a:pt x="319933" y="1057172"/>
                  <a:pt x="289767" y="1006142"/>
                </a:cubicBezTo>
                <a:cubicBezTo>
                  <a:pt x="226077" y="992494"/>
                  <a:pt x="155565" y="1010030"/>
                  <a:pt x="125994" y="921320"/>
                </a:cubicBezTo>
                <a:cubicBezTo>
                  <a:pt x="-21857" y="636991"/>
                  <a:pt x="137368" y="-9003"/>
                  <a:pt x="665081" y="9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Tree>
    <p:extLst>
      <p:ext uri="{BB962C8B-B14F-4D97-AF65-F5344CB8AC3E}">
        <p14:creationId xmlns:p14="http://schemas.microsoft.com/office/powerpoint/2010/main" val="133357375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Table Placeholder 5">
            <a:extLst>
              <a:ext uri="{FF2B5EF4-FFF2-40B4-BE49-F238E27FC236}">
                <a16:creationId xmlns:a16="http://schemas.microsoft.com/office/drawing/2014/main" id="{FB8E6C57-9C40-4BB1-AB1F-8A5EFFD44E93}"/>
              </a:ext>
            </a:extLst>
          </p:cNvPr>
          <p:cNvGraphicFramePr>
            <a:graphicFrameLocks/>
          </p:cNvGraphicFramePr>
          <p:nvPr>
            <p:extLst>
              <p:ext uri="{D42A27DB-BD31-4B8C-83A1-F6EECF244321}">
                <p14:modId xmlns:p14="http://schemas.microsoft.com/office/powerpoint/2010/main" val="2496415106"/>
              </p:ext>
            </p:extLst>
          </p:nvPr>
        </p:nvGraphicFramePr>
        <p:xfrm>
          <a:off x="931985" y="2169136"/>
          <a:ext cx="10367999" cy="2860062"/>
        </p:xfrm>
        <a:graphic>
          <a:graphicData uri="http://schemas.openxmlformats.org/drawingml/2006/table">
            <a:tbl>
              <a:tblPr firstRow="1" lastCol="1" bandRow="1" bandCol="1">
                <a:tableStyleId>{5C22544A-7EE6-4342-B048-85BDC9FD1C3A}</a:tableStyleId>
              </a:tblPr>
              <a:tblGrid>
                <a:gridCol w="648644">
                  <a:extLst>
                    <a:ext uri="{9D8B030D-6E8A-4147-A177-3AD203B41FA5}">
                      <a16:colId xmlns:a16="http://schemas.microsoft.com/office/drawing/2014/main" val="20000"/>
                    </a:ext>
                  </a:extLst>
                </a:gridCol>
                <a:gridCol w="5326080">
                  <a:extLst>
                    <a:ext uri="{9D8B030D-6E8A-4147-A177-3AD203B41FA5}">
                      <a16:colId xmlns:a16="http://schemas.microsoft.com/office/drawing/2014/main" val="20001"/>
                    </a:ext>
                  </a:extLst>
                </a:gridCol>
                <a:gridCol w="2625258">
                  <a:extLst>
                    <a:ext uri="{9D8B030D-6E8A-4147-A177-3AD203B41FA5}">
                      <a16:colId xmlns:a16="http://schemas.microsoft.com/office/drawing/2014/main" val="20002"/>
                    </a:ext>
                  </a:extLst>
                </a:gridCol>
                <a:gridCol w="905261">
                  <a:extLst>
                    <a:ext uri="{9D8B030D-6E8A-4147-A177-3AD203B41FA5}">
                      <a16:colId xmlns:a16="http://schemas.microsoft.com/office/drawing/2014/main" val="20003"/>
                    </a:ext>
                  </a:extLst>
                </a:gridCol>
                <a:gridCol w="862756">
                  <a:extLst>
                    <a:ext uri="{9D8B030D-6E8A-4147-A177-3AD203B41FA5}">
                      <a16:colId xmlns:a16="http://schemas.microsoft.com/office/drawing/2014/main" val="20004"/>
                    </a:ext>
                  </a:extLst>
                </a:gridCol>
              </a:tblGrid>
              <a:tr h="350081">
                <a:tc>
                  <a:txBody>
                    <a:bodyPr/>
                    <a:lstStyle/>
                    <a:p>
                      <a:pPr algn="ctr"/>
                      <a:endParaRPr lang="en-JM" altLang="ko-KR" sz="1400" b="1" spc="0" dirty="0">
                        <a:solidFill>
                          <a:schemeClr val="bg1"/>
                        </a:solidFill>
                        <a:latin typeface="+mn-lt"/>
                        <a:cs typeface="B Nazanin" panose="00000400000000000000" pitchFamily="2" charset="-78"/>
                      </a:endParaRPr>
                    </a:p>
                  </a:txBody>
                  <a:tcPr anchor="ctr">
                    <a:lnL w="12700" cmpd="sng">
                      <a:noFill/>
                    </a:lnL>
                    <a:lnR w="12700" cmpd="sng">
                      <a:noFill/>
                    </a:lnR>
                    <a:lnT w="12700" cmpd="sng">
                      <a:noFill/>
                    </a:lnT>
                    <a:lnB w="12700" cap="flat" cmpd="sng" algn="ctr">
                      <a:solidFill>
                        <a:schemeClr val="accent4"/>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4">
                        <a:alpha val="70000"/>
                      </a:schemeClr>
                    </a:solidFill>
                  </a:tcPr>
                </a:tc>
                <a:tc>
                  <a:txBody>
                    <a:bodyPr/>
                    <a:lstStyle/>
                    <a:p>
                      <a:pPr algn="l"/>
                      <a:r>
                        <a:rPr lang="fa-IR" altLang="ko-KR" sz="1400" b="1" spc="0" dirty="0">
                          <a:solidFill>
                            <a:schemeClr val="bg1"/>
                          </a:solidFill>
                          <a:latin typeface="+mn-lt"/>
                          <a:cs typeface="B Nazanin" panose="00000400000000000000" pitchFamily="2" charset="-78"/>
                        </a:rPr>
                        <a:t>یک عنوان</a:t>
                      </a:r>
                      <a:endParaRPr lang="en-JM" altLang="ko-KR" sz="1400" b="1" spc="0" dirty="0">
                        <a:solidFill>
                          <a:schemeClr val="bg1"/>
                        </a:solidFill>
                        <a:latin typeface="+mn-lt"/>
                        <a:cs typeface="B Nazanin" panose="00000400000000000000" pitchFamily="2" charset="-78"/>
                      </a:endParaRPr>
                    </a:p>
                  </a:txBody>
                  <a:tcPr anchor="ctr">
                    <a:lnL w="12700" cmpd="sng">
                      <a:noFill/>
                    </a:lnL>
                    <a:lnR w="12700" cmpd="sng">
                      <a:noFill/>
                    </a:lnR>
                    <a:lnT w="12700" cmpd="sng">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alpha val="70000"/>
                      </a:schemeClr>
                    </a:solidFill>
                  </a:tcPr>
                </a:tc>
                <a:tc>
                  <a:txBody>
                    <a:bodyPr/>
                    <a:lstStyle/>
                    <a:p>
                      <a:pPr algn="r"/>
                      <a:r>
                        <a:rPr lang="fa-IR" altLang="ko-KR" sz="1400" b="1" spc="0" dirty="0">
                          <a:solidFill>
                            <a:schemeClr val="bg1"/>
                          </a:solidFill>
                          <a:latin typeface="+mn-lt"/>
                          <a:cs typeface="B Nazanin" panose="00000400000000000000" pitchFamily="2" charset="-78"/>
                        </a:rPr>
                        <a:t>عنوان </a:t>
                      </a:r>
                      <a:r>
                        <a:rPr lang="en-JM" altLang="ko-KR" sz="1400" b="1" spc="0" dirty="0">
                          <a:solidFill>
                            <a:schemeClr val="bg1"/>
                          </a:solidFill>
                          <a:latin typeface="+mn-lt"/>
                          <a:cs typeface="B Nazanin" panose="00000400000000000000" pitchFamily="2" charset="-78"/>
                        </a:rPr>
                        <a:t>B</a:t>
                      </a:r>
                    </a:p>
                  </a:txBody>
                  <a:tcPr anchor="ctr">
                    <a:lnL w="12700" cmpd="sng">
                      <a:noFill/>
                    </a:lnL>
                    <a:lnR w="12700" cmpd="sng">
                      <a:noFill/>
                    </a:lnR>
                    <a:lnT w="12700" cmpd="sng">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alpha val="70000"/>
                      </a:schemeClr>
                    </a:solidFill>
                  </a:tcPr>
                </a:tc>
                <a:tc>
                  <a:txBody>
                    <a:bodyPr/>
                    <a:lstStyle/>
                    <a:p>
                      <a:pPr algn="ctr"/>
                      <a:r>
                        <a:rPr lang="en-JM" altLang="ko-KR" sz="1400" b="1" spc="0" dirty="0">
                          <a:solidFill>
                            <a:schemeClr val="bg1"/>
                          </a:solidFill>
                          <a:latin typeface="+mn-lt"/>
                          <a:cs typeface="B Nazanin" panose="00000400000000000000" pitchFamily="2" charset="-78"/>
                        </a:rPr>
                        <a:t>C</a:t>
                      </a:r>
                    </a:p>
                  </a:txBody>
                  <a:tcPr anchor="ctr">
                    <a:lnL w="12700" cmpd="sng">
                      <a:noFill/>
                    </a:lnL>
                    <a:lnR w="12700" cmpd="sng">
                      <a:noFill/>
                    </a:lnR>
                    <a:lnT w="12700" cmpd="sng">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alpha val="70000"/>
                      </a:schemeClr>
                    </a:solidFill>
                  </a:tcPr>
                </a:tc>
                <a:tc>
                  <a:txBody>
                    <a:bodyPr/>
                    <a:lstStyle/>
                    <a:p>
                      <a:pPr algn="ctr"/>
                      <a:r>
                        <a:rPr lang="en-JM" altLang="ko-KR" sz="1400" b="1" spc="0" dirty="0">
                          <a:solidFill>
                            <a:schemeClr val="bg1"/>
                          </a:solidFill>
                          <a:latin typeface="+mn-lt"/>
                          <a:cs typeface="B Nazanin" panose="00000400000000000000" pitchFamily="2" charset="-78"/>
                        </a:rPr>
                        <a:t>D</a:t>
                      </a:r>
                    </a:p>
                  </a:txBody>
                  <a:tcPr anchor="ctr">
                    <a:lnL w="12700" cmpd="sng">
                      <a:noFill/>
                    </a:lnL>
                    <a:lnR w="12700" cmpd="sng">
                      <a:noFill/>
                    </a:lnR>
                    <a:lnT w="12700" cmpd="sng">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alpha val="70000"/>
                      </a:schemeClr>
                    </a:solidFill>
                  </a:tcPr>
                </a:tc>
                <a:extLst>
                  <a:ext uri="{0D108BD9-81ED-4DB2-BD59-A6C34878D82A}">
                    <a16:rowId xmlns:a16="http://schemas.microsoft.com/office/drawing/2014/main" val="10000"/>
                  </a:ext>
                </a:extLst>
              </a:tr>
              <a:tr h="310267">
                <a:tc>
                  <a:txBody>
                    <a:bodyPr/>
                    <a:lstStyle/>
                    <a:p>
                      <a:pPr algn="ctr"/>
                      <a:r>
                        <a:rPr lang="en-JM" sz="1300" baseline="0" dirty="0">
                          <a:solidFill>
                            <a:schemeClr val="tx1">
                              <a:lumMod val="75000"/>
                              <a:lumOff val="25000"/>
                            </a:schemeClr>
                          </a:solidFill>
                          <a:latin typeface="+mn-lt"/>
                          <a:cs typeface="B Nazanin" panose="00000400000000000000" pitchFamily="2" charset="-78"/>
                        </a:rPr>
                        <a:t>01</a:t>
                      </a:r>
                    </a:p>
                  </a:txBody>
                  <a:tcPr anchor="ctr">
                    <a:lnL w="12700" cmpd="sng">
                      <a:noFill/>
                    </a:lnL>
                    <a:lnR w="12700" cmpd="sng">
                      <a:noFill/>
                    </a:lnR>
                    <a:lnT w="12700"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fa-IR" altLang="ko-KR" sz="1200" dirty="0">
                          <a:solidFill>
                            <a:schemeClr val="tx1">
                              <a:lumMod val="75000"/>
                              <a:lumOff val="25000"/>
                            </a:schemeClr>
                          </a:solidFill>
                          <a:cs typeface="B Nazanin" panose="00000400000000000000" pitchFamily="2" charset="-78"/>
                        </a:rPr>
                        <a:t>این متن را می توان با متن خود جایگزین کرد.</a:t>
                      </a:r>
                      <a:endParaRPr lang="en-JM"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altLang="ko-KR" sz="1300" dirty="0">
                          <a:solidFill>
                            <a:schemeClr val="tx1">
                              <a:lumMod val="75000"/>
                              <a:lumOff val="25000"/>
                            </a:schemeClr>
                          </a:solidFill>
                          <a:latin typeface="+mn-lt"/>
                          <a:cs typeface="B Nazanin" panose="00000400000000000000" pitchFamily="2" charset="-78"/>
                        </a:rPr>
                        <a:t>متن را اینجا بنویسید</a:t>
                      </a:r>
                      <a:endParaRPr lang="en-JM"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altLang="ko-KR" sz="1300" dirty="0">
                          <a:solidFill>
                            <a:schemeClr val="tx1">
                              <a:lumMod val="75000"/>
                              <a:lumOff val="25000"/>
                            </a:schemeClr>
                          </a:solidFill>
                          <a:latin typeface="+mn-lt"/>
                          <a:cs typeface="B Nazanin" panose="00000400000000000000" pitchFamily="2" charset="-78"/>
                        </a:rPr>
                        <a:t>متن</a:t>
                      </a:r>
                      <a:endParaRPr lang="en-JM"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altLang="ko-KR" sz="1300" dirty="0">
                          <a:solidFill>
                            <a:schemeClr val="tx1">
                              <a:lumMod val="75000"/>
                              <a:lumOff val="25000"/>
                            </a:schemeClr>
                          </a:solidFill>
                          <a:latin typeface="+mn-lt"/>
                          <a:cs typeface="B Nazanin" panose="00000400000000000000" pitchFamily="2" charset="-78"/>
                        </a:rPr>
                        <a:t>متن</a:t>
                      </a:r>
                      <a:endParaRPr lang="en-JM"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12700"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66619">
                <a:tc>
                  <a:txBody>
                    <a:bodyPr/>
                    <a:lstStyle/>
                    <a:p>
                      <a:pPr algn="ctr"/>
                      <a:r>
                        <a:rPr lang="en-JM" sz="1300" baseline="0" dirty="0">
                          <a:solidFill>
                            <a:schemeClr val="tx1">
                              <a:lumMod val="75000"/>
                              <a:lumOff val="25000"/>
                            </a:schemeClr>
                          </a:solidFill>
                          <a:latin typeface="+mn-lt"/>
                          <a:cs typeface="B Nazanin" panose="00000400000000000000" pitchFamily="2" charset="-78"/>
                        </a:rPr>
                        <a:t>02</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JM" sz="1200" kern="1200" dirty="0">
                          <a:solidFill>
                            <a:schemeClr val="tx1">
                              <a:lumMod val="75000"/>
                              <a:lumOff val="25000"/>
                            </a:schemeClr>
                          </a:solidFill>
                          <a:latin typeface="+mn-lt"/>
                          <a:cs typeface="B Nazanin" panose="00000400000000000000" pitchFamily="2" charset="-78"/>
                        </a:rPr>
                        <a:t>-</a:t>
                      </a:r>
                      <a:endParaRPr lang="en-JM"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JM" sz="1300" kern="1200" dirty="0">
                          <a:solidFill>
                            <a:schemeClr val="tx1">
                              <a:lumMod val="75000"/>
                              <a:lumOff val="25000"/>
                            </a:schemeClr>
                          </a:solidFill>
                          <a:latin typeface="+mn-lt"/>
                          <a:cs typeface="B Nazanin" panose="00000400000000000000" pitchFamily="2" charset="-78"/>
                        </a:rPr>
                        <a:t>-</a:t>
                      </a:r>
                      <a:endParaRPr lang="en-JM"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JM" sz="1300" dirty="0">
                          <a:solidFill>
                            <a:schemeClr val="tx1">
                              <a:lumMod val="75000"/>
                              <a:lumOff val="25000"/>
                            </a:schemeClr>
                          </a:solidFill>
                          <a:latin typeface="+mn-lt"/>
                          <a:cs typeface="B Nazanin" panose="00000400000000000000" pitchFamily="2" charset="-78"/>
                        </a:rPr>
                        <a:t>-</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JM" sz="1300" kern="1200" dirty="0">
                          <a:solidFill>
                            <a:schemeClr val="tx1">
                              <a:lumMod val="75000"/>
                              <a:lumOff val="25000"/>
                            </a:schemeClr>
                          </a:solidFill>
                          <a:latin typeface="+mn-lt"/>
                          <a:cs typeface="B Nazanin" panose="00000400000000000000" pitchFamily="2" charset="-78"/>
                        </a:rPr>
                        <a:t>-</a:t>
                      </a:r>
                      <a:endParaRPr lang="en-JM"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66619">
                <a:tc>
                  <a:txBody>
                    <a:bodyPr/>
                    <a:lstStyle/>
                    <a:p>
                      <a:pPr algn="ctr"/>
                      <a:r>
                        <a:rPr lang="en-JM" sz="1300" baseline="0" dirty="0">
                          <a:solidFill>
                            <a:schemeClr val="tx1">
                              <a:lumMod val="75000"/>
                              <a:lumOff val="25000"/>
                            </a:schemeClr>
                          </a:solidFill>
                          <a:latin typeface="+mn-lt"/>
                          <a:cs typeface="B Nazanin" panose="00000400000000000000" pitchFamily="2" charset="-78"/>
                        </a:rPr>
                        <a:t>03</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cs typeface="B Nazanin" panose="00000400000000000000" pitchFamily="2" charset="-78"/>
                        </a:rPr>
                        <a:t>این متن را می توان با متن خود جایگزین کرد.</a:t>
                      </a:r>
                      <a:endParaRPr lang="en-JM" altLang="ko-KR"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altLang="ko-KR" sz="1300" dirty="0">
                          <a:solidFill>
                            <a:schemeClr val="tx1">
                              <a:lumMod val="75000"/>
                              <a:lumOff val="25000"/>
                            </a:schemeClr>
                          </a:solidFill>
                          <a:latin typeface="+mn-lt"/>
                          <a:cs typeface="B Nazanin" panose="00000400000000000000" pitchFamily="2" charset="-78"/>
                        </a:rPr>
                        <a:t>متن را اینجا بنویسید</a:t>
                      </a:r>
                      <a:endParaRPr lang="en-JM" altLang="ko-KR"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altLang="ko-KR" sz="1300" dirty="0">
                          <a:solidFill>
                            <a:schemeClr val="tx1">
                              <a:lumMod val="75000"/>
                              <a:lumOff val="25000"/>
                            </a:schemeClr>
                          </a:solidFill>
                          <a:latin typeface="+mn-lt"/>
                          <a:cs typeface="B Nazanin" panose="00000400000000000000" pitchFamily="2" charset="-78"/>
                        </a:rPr>
                        <a:t>متن</a:t>
                      </a:r>
                      <a:endParaRPr lang="en-JM" altLang="ko-KR"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altLang="ko-KR" sz="1300" dirty="0">
                          <a:solidFill>
                            <a:schemeClr val="tx1">
                              <a:lumMod val="75000"/>
                              <a:lumOff val="25000"/>
                            </a:schemeClr>
                          </a:solidFill>
                          <a:latin typeface="+mn-lt"/>
                          <a:cs typeface="B Nazanin" panose="00000400000000000000" pitchFamily="2" charset="-78"/>
                        </a:rPr>
                        <a:t>متن</a:t>
                      </a:r>
                      <a:endParaRPr lang="en-JM" altLang="ko-KR"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66619">
                <a:tc>
                  <a:txBody>
                    <a:bodyPr/>
                    <a:lstStyle/>
                    <a:p>
                      <a:pPr algn="ctr"/>
                      <a:r>
                        <a:rPr lang="en-JM" sz="1300" baseline="0" dirty="0">
                          <a:solidFill>
                            <a:schemeClr val="tx1">
                              <a:lumMod val="75000"/>
                              <a:lumOff val="25000"/>
                            </a:schemeClr>
                          </a:solidFill>
                          <a:latin typeface="+mn-lt"/>
                          <a:cs typeface="B Nazanin" panose="00000400000000000000" pitchFamily="2" charset="-78"/>
                        </a:rPr>
                        <a:t>04</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JM" sz="1200" dirty="0">
                          <a:solidFill>
                            <a:schemeClr val="tx1">
                              <a:lumMod val="75000"/>
                              <a:lumOff val="25000"/>
                            </a:schemeClr>
                          </a:solidFill>
                          <a:latin typeface="+mn-lt"/>
                          <a:cs typeface="B Nazanin" panose="00000400000000000000" pitchFamily="2" charset="-78"/>
                        </a:rPr>
                        <a:t>-</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JM" sz="1300" dirty="0">
                          <a:solidFill>
                            <a:schemeClr val="tx1">
                              <a:lumMod val="75000"/>
                              <a:lumOff val="25000"/>
                            </a:schemeClr>
                          </a:solidFill>
                          <a:latin typeface="+mn-lt"/>
                          <a:cs typeface="B Nazanin" panose="00000400000000000000" pitchFamily="2" charset="-78"/>
                        </a:rPr>
                        <a:t>-</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JM" sz="1300" dirty="0">
                          <a:solidFill>
                            <a:schemeClr val="tx1">
                              <a:lumMod val="75000"/>
                              <a:lumOff val="25000"/>
                            </a:schemeClr>
                          </a:solidFill>
                          <a:latin typeface="+mn-lt"/>
                          <a:cs typeface="B Nazanin" panose="00000400000000000000" pitchFamily="2" charset="-78"/>
                        </a:rPr>
                        <a:t>-</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JM" sz="1300" dirty="0">
                          <a:solidFill>
                            <a:schemeClr val="tx1">
                              <a:lumMod val="75000"/>
                              <a:lumOff val="25000"/>
                            </a:schemeClr>
                          </a:solidFill>
                          <a:latin typeface="+mn-lt"/>
                          <a:cs typeface="B Nazanin" panose="00000400000000000000" pitchFamily="2" charset="-78"/>
                        </a:rPr>
                        <a:t>-</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66619">
                <a:tc>
                  <a:txBody>
                    <a:bodyPr/>
                    <a:lstStyle/>
                    <a:p>
                      <a:pPr algn="ctr"/>
                      <a:r>
                        <a:rPr lang="en-JM" sz="1300" baseline="0" dirty="0">
                          <a:solidFill>
                            <a:schemeClr val="tx1">
                              <a:lumMod val="75000"/>
                              <a:lumOff val="25000"/>
                            </a:schemeClr>
                          </a:solidFill>
                          <a:latin typeface="+mn-lt"/>
                          <a:cs typeface="B Nazanin" panose="00000400000000000000" pitchFamily="2" charset="-78"/>
                        </a:rPr>
                        <a:t>05</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cs typeface="B Nazanin" panose="00000400000000000000" pitchFamily="2" charset="-78"/>
                        </a:rPr>
                        <a:t>این متن را می توان با متن خود جایگزین کرد.</a:t>
                      </a:r>
                      <a:endParaRPr lang="en-JM" altLang="ko-KR"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altLang="ko-KR" sz="1300" dirty="0">
                          <a:solidFill>
                            <a:schemeClr val="tx1">
                              <a:lumMod val="75000"/>
                              <a:lumOff val="25000"/>
                            </a:schemeClr>
                          </a:solidFill>
                          <a:latin typeface="+mn-lt"/>
                          <a:cs typeface="B Nazanin" panose="00000400000000000000" pitchFamily="2" charset="-78"/>
                        </a:rPr>
                        <a:t>متن را اینجا بنویسید</a:t>
                      </a:r>
                      <a:endParaRPr lang="en-JM" altLang="ko-KR"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altLang="ko-KR" sz="1300" dirty="0">
                          <a:solidFill>
                            <a:schemeClr val="tx1">
                              <a:lumMod val="75000"/>
                              <a:lumOff val="25000"/>
                            </a:schemeClr>
                          </a:solidFill>
                          <a:latin typeface="+mn-lt"/>
                          <a:cs typeface="B Nazanin" panose="00000400000000000000" pitchFamily="2" charset="-78"/>
                        </a:rPr>
                        <a:t>متن</a:t>
                      </a:r>
                      <a:endParaRPr lang="en-JM" altLang="ko-KR"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altLang="ko-KR" sz="1300" dirty="0">
                          <a:solidFill>
                            <a:schemeClr val="tx1">
                              <a:lumMod val="75000"/>
                              <a:lumOff val="25000"/>
                            </a:schemeClr>
                          </a:solidFill>
                          <a:latin typeface="+mn-lt"/>
                          <a:cs typeface="B Nazanin" panose="00000400000000000000" pitchFamily="2" charset="-78"/>
                        </a:rPr>
                        <a:t>متن</a:t>
                      </a:r>
                      <a:endParaRPr lang="en-JM" altLang="ko-KR"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66619">
                <a:tc>
                  <a:txBody>
                    <a:bodyPr/>
                    <a:lstStyle/>
                    <a:p>
                      <a:pPr algn="ctr"/>
                      <a:r>
                        <a:rPr lang="en-JM" sz="1300" baseline="0" dirty="0">
                          <a:solidFill>
                            <a:schemeClr val="tx1">
                              <a:lumMod val="75000"/>
                              <a:lumOff val="25000"/>
                            </a:schemeClr>
                          </a:solidFill>
                          <a:latin typeface="+mn-lt"/>
                          <a:cs typeface="B Nazanin" panose="00000400000000000000" pitchFamily="2" charset="-78"/>
                        </a:rPr>
                        <a:t>06</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JM" sz="1200" dirty="0">
                          <a:solidFill>
                            <a:schemeClr val="tx1">
                              <a:lumMod val="75000"/>
                              <a:lumOff val="25000"/>
                            </a:schemeClr>
                          </a:solidFill>
                          <a:latin typeface="+mn-lt"/>
                          <a:cs typeface="B Nazanin" panose="00000400000000000000" pitchFamily="2" charset="-78"/>
                        </a:rPr>
                        <a:t>-</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JM" sz="1300" dirty="0">
                          <a:solidFill>
                            <a:schemeClr val="tx1">
                              <a:lumMod val="75000"/>
                              <a:lumOff val="25000"/>
                            </a:schemeClr>
                          </a:solidFill>
                          <a:latin typeface="+mn-lt"/>
                          <a:cs typeface="B Nazanin" panose="00000400000000000000" pitchFamily="2" charset="-78"/>
                        </a:rPr>
                        <a:t>-</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JM" sz="1300" dirty="0">
                          <a:solidFill>
                            <a:schemeClr val="tx1">
                              <a:lumMod val="75000"/>
                              <a:lumOff val="25000"/>
                            </a:schemeClr>
                          </a:solidFill>
                          <a:latin typeface="+mn-lt"/>
                          <a:cs typeface="B Nazanin" panose="00000400000000000000" pitchFamily="2" charset="-78"/>
                        </a:rPr>
                        <a:t>-</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JM" sz="1300" dirty="0">
                          <a:solidFill>
                            <a:schemeClr val="tx1">
                              <a:lumMod val="75000"/>
                              <a:lumOff val="25000"/>
                            </a:schemeClr>
                          </a:solidFill>
                          <a:latin typeface="+mn-lt"/>
                          <a:cs typeface="B Nazanin" panose="00000400000000000000" pitchFamily="2" charset="-78"/>
                        </a:rPr>
                        <a:t>-</a:t>
                      </a:r>
                    </a:p>
                  </a:txBody>
                  <a:tcPr anchor="ctr">
                    <a:lnL w="12700" cmpd="sng">
                      <a:noFill/>
                    </a:lnL>
                    <a:lnR w="12700" cmpd="sng">
                      <a:noFill/>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66619">
                <a:tc>
                  <a:txBody>
                    <a:bodyPr/>
                    <a:lstStyle/>
                    <a:p>
                      <a:pPr algn="ctr"/>
                      <a:r>
                        <a:rPr lang="en-JM" sz="1300" baseline="0" dirty="0">
                          <a:solidFill>
                            <a:schemeClr val="tx1">
                              <a:lumMod val="75000"/>
                              <a:lumOff val="25000"/>
                            </a:schemeClr>
                          </a:solidFill>
                          <a:latin typeface="+mn-lt"/>
                          <a:cs typeface="B Nazanin" panose="00000400000000000000" pitchFamily="2" charset="-78"/>
                        </a:rPr>
                        <a:t>07</a:t>
                      </a:r>
                    </a:p>
                  </a:txBody>
                  <a:tcPr anchor="ctr">
                    <a:lnL w="12700" cmpd="sng">
                      <a:noFill/>
                    </a:lnL>
                    <a:lnR w="12700" cmpd="sng">
                      <a:noFill/>
                    </a:lnR>
                    <a:lnT w="9525" cap="flat" cmpd="sng" algn="ctr">
                      <a:solidFill>
                        <a:schemeClr val="accent4"/>
                      </a:solid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cs typeface="B Nazanin" panose="00000400000000000000" pitchFamily="2" charset="-78"/>
                        </a:rPr>
                        <a:t>این متن را می توان با متن خود جایگزین کرد.</a:t>
                      </a:r>
                      <a:endParaRPr lang="en-JM" altLang="ko-KR"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altLang="ko-KR" sz="1300" dirty="0">
                          <a:solidFill>
                            <a:schemeClr val="tx1">
                              <a:lumMod val="75000"/>
                              <a:lumOff val="25000"/>
                            </a:schemeClr>
                          </a:solidFill>
                          <a:latin typeface="+mn-lt"/>
                          <a:cs typeface="B Nazanin" panose="00000400000000000000" pitchFamily="2" charset="-78"/>
                        </a:rPr>
                        <a:t>متن را اینجا بنویسید</a:t>
                      </a:r>
                      <a:endParaRPr lang="en-JM" altLang="ko-KR"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altLang="ko-KR" sz="1300" dirty="0">
                          <a:solidFill>
                            <a:schemeClr val="tx1">
                              <a:lumMod val="75000"/>
                              <a:lumOff val="25000"/>
                            </a:schemeClr>
                          </a:solidFill>
                          <a:latin typeface="+mn-lt"/>
                          <a:cs typeface="B Nazanin" panose="00000400000000000000" pitchFamily="2" charset="-78"/>
                        </a:rPr>
                        <a:t>متن</a:t>
                      </a:r>
                      <a:endParaRPr lang="en-JM" altLang="ko-KR"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altLang="ko-KR" sz="1300" dirty="0">
                          <a:solidFill>
                            <a:schemeClr val="tx1">
                              <a:lumMod val="75000"/>
                              <a:lumOff val="25000"/>
                            </a:schemeClr>
                          </a:solidFill>
                          <a:latin typeface="+mn-lt"/>
                          <a:cs typeface="B Nazanin" panose="00000400000000000000" pitchFamily="2" charset="-78"/>
                        </a:rPr>
                        <a:t>متن</a:t>
                      </a:r>
                      <a:endParaRPr lang="en-JM" altLang="ko-KR" sz="13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solidFill>
                        <a:schemeClr val="accent4"/>
                      </a:solid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4" name="TextBox 3">
            <a:extLst>
              <a:ext uri="{FF2B5EF4-FFF2-40B4-BE49-F238E27FC236}">
                <a16:creationId xmlns:a16="http://schemas.microsoft.com/office/drawing/2014/main" id="{F0AD3B95-FC94-4412-9E12-43CEDDC9EB58}"/>
              </a:ext>
            </a:extLst>
          </p:cNvPr>
          <p:cNvSpPr txBox="1"/>
          <p:nvPr/>
        </p:nvSpPr>
        <p:spPr>
          <a:xfrm>
            <a:off x="1190892" y="5324195"/>
            <a:ext cx="983120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این متن را می توان با متن خود جایگزین کرد. این متن را می توان با متن خود جایگزین کرد. ارائه پاورپوینت مدرنی را دریافت کنید که به زیبایی طراحی شده است. تغییر رنگ، عکس و متن آسان است.</a:t>
            </a:r>
            <a:endParaRPr lang="en-US" altLang="ko-KR" sz="1200" dirty="0">
              <a:solidFill>
                <a:schemeClr val="tx1">
                  <a:lumMod val="75000"/>
                  <a:lumOff val="25000"/>
                </a:schemeClr>
              </a:solidFill>
              <a:cs typeface="B Nazanin" panose="00000400000000000000" pitchFamily="2" charset="-78"/>
            </a:endParaRPr>
          </a:p>
        </p:txBody>
      </p:sp>
      <p:sp>
        <p:nvSpPr>
          <p:cNvPr id="5" name="자유형 19">
            <a:extLst>
              <a:ext uri="{FF2B5EF4-FFF2-40B4-BE49-F238E27FC236}">
                <a16:creationId xmlns:a16="http://schemas.microsoft.com/office/drawing/2014/main" id="{61303A2B-CBCD-4491-8EB2-AF6552FBD649}"/>
              </a:ext>
            </a:extLst>
          </p:cNvPr>
          <p:cNvSpPr/>
          <p:nvPr/>
        </p:nvSpPr>
        <p:spPr>
          <a:xfrm flipV="1">
            <a:off x="912762" y="5197642"/>
            <a:ext cx="10368000" cy="45719"/>
          </a:xfrm>
          <a:custGeom>
            <a:avLst/>
            <a:gdLst>
              <a:gd name="connsiteX0" fmla="*/ 0 w 7226300"/>
              <a:gd name="connsiteY0" fmla="*/ 0 h 0"/>
              <a:gd name="connsiteX1" fmla="*/ 7226300 w 7226300"/>
              <a:gd name="connsiteY1" fmla="*/ 0 h 0"/>
            </a:gdLst>
            <a:ahLst/>
            <a:cxnLst>
              <a:cxn ang="0">
                <a:pos x="connsiteX0" y="connsiteY0"/>
              </a:cxn>
              <a:cxn ang="0">
                <a:pos x="connsiteX1" y="connsiteY1"/>
              </a:cxn>
            </a:cxnLst>
            <a:rect l="l" t="t" r="r" b="b"/>
            <a:pathLst>
              <a:path w="7226300">
                <a:moveTo>
                  <a:pt x="0" y="0"/>
                </a:moveTo>
                <a:lnTo>
                  <a:pt x="7226300" y="0"/>
                </a:lnTo>
              </a:path>
            </a:pathLst>
          </a:cu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0">
              <a:cs typeface="B Nazanin" panose="00000400000000000000" pitchFamily="2" charset="-78"/>
            </a:endParaRPr>
          </a:p>
        </p:txBody>
      </p:sp>
      <p:sp>
        <p:nvSpPr>
          <p:cNvPr id="6" name="자유형 20">
            <a:extLst>
              <a:ext uri="{FF2B5EF4-FFF2-40B4-BE49-F238E27FC236}">
                <a16:creationId xmlns:a16="http://schemas.microsoft.com/office/drawing/2014/main" id="{C9AF850C-4229-4484-9AD0-F33A4A4ABCB3}"/>
              </a:ext>
            </a:extLst>
          </p:cNvPr>
          <p:cNvSpPr/>
          <p:nvPr/>
        </p:nvSpPr>
        <p:spPr>
          <a:xfrm>
            <a:off x="906710" y="6051361"/>
            <a:ext cx="10368000" cy="45719"/>
          </a:xfrm>
          <a:custGeom>
            <a:avLst/>
            <a:gdLst>
              <a:gd name="connsiteX0" fmla="*/ 0 w 7226300"/>
              <a:gd name="connsiteY0" fmla="*/ 0 h 0"/>
              <a:gd name="connsiteX1" fmla="*/ 7226300 w 7226300"/>
              <a:gd name="connsiteY1" fmla="*/ 0 h 0"/>
            </a:gdLst>
            <a:ahLst/>
            <a:cxnLst>
              <a:cxn ang="0">
                <a:pos x="connsiteX0" y="connsiteY0"/>
              </a:cxn>
              <a:cxn ang="0">
                <a:pos x="connsiteX1" y="connsiteY1"/>
              </a:cxn>
            </a:cxnLst>
            <a:rect l="l" t="t" r="r" b="b"/>
            <a:pathLst>
              <a:path w="7226300">
                <a:moveTo>
                  <a:pt x="0" y="0"/>
                </a:moveTo>
                <a:lnTo>
                  <a:pt x="7226300" y="0"/>
                </a:lnTo>
              </a:path>
            </a:pathLst>
          </a:cu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0">
              <a:cs typeface="B Nazanin" panose="00000400000000000000" pitchFamily="2" charset="-78"/>
            </a:endParaRPr>
          </a:p>
        </p:txBody>
      </p:sp>
      <p:sp>
        <p:nvSpPr>
          <p:cNvPr id="7" name="TextBox 6">
            <a:extLst>
              <a:ext uri="{FF2B5EF4-FFF2-40B4-BE49-F238E27FC236}">
                <a16:creationId xmlns:a16="http://schemas.microsoft.com/office/drawing/2014/main" id="{075CED00-3F5B-4251-AE6C-BB7FD92F170B}"/>
              </a:ext>
            </a:extLst>
          </p:cNvPr>
          <p:cNvSpPr txBox="1"/>
          <p:nvPr/>
        </p:nvSpPr>
        <p:spPr>
          <a:xfrm>
            <a:off x="1150823" y="1792224"/>
            <a:ext cx="2880320" cy="307777"/>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عنوان مطالب</a:t>
            </a:r>
            <a:endParaRPr lang="ko-KR" altLang="en-US" sz="1400" dirty="0">
              <a:solidFill>
                <a:schemeClr val="tx1">
                  <a:lumMod val="75000"/>
                  <a:lumOff val="25000"/>
                </a:schemeClr>
              </a:solidFill>
              <a:cs typeface="B Nazanin" panose="00000400000000000000" pitchFamily="2" charset="-78"/>
            </a:endParaRPr>
          </a:p>
        </p:txBody>
      </p:sp>
      <p:sp>
        <p:nvSpPr>
          <p:cNvPr id="8" name="Oval 10">
            <a:extLst>
              <a:ext uri="{FF2B5EF4-FFF2-40B4-BE49-F238E27FC236}">
                <a16:creationId xmlns:a16="http://schemas.microsoft.com/office/drawing/2014/main" id="{F5C5C5F7-FDB3-4BDC-905E-95561D163C72}"/>
              </a:ext>
            </a:extLst>
          </p:cNvPr>
          <p:cNvSpPr/>
          <p:nvPr/>
        </p:nvSpPr>
        <p:spPr>
          <a:xfrm>
            <a:off x="941882" y="1843830"/>
            <a:ext cx="196243" cy="196243"/>
          </a:xfrm>
          <a:prstGeom prst="ellipse">
            <a:avLst/>
          </a:prstGeom>
          <a:solidFill>
            <a:schemeClr val="accent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JM" sz="2700">
              <a:solidFill>
                <a:srgbClr val="0070C0"/>
              </a:solidFill>
              <a:cs typeface="B Nazanin" panose="00000400000000000000" pitchFamily="2" charset="-78"/>
            </a:endParaRPr>
          </a:p>
        </p:txBody>
      </p:sp>
    </p:spTree>
    <p:extLst>
      <p:ext uri="{BB962C8B-B14F-4D97-AF65-F5344CB8AC3E}">
        <p14:creationId xmlns:p14="http://schemas.microsoft.com/office/powerpoint/2010/main" val="23662962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2AF474E3-39BC-4942-B95B-0CC09C6F2041}"/>
              </a:ext>
            </a:extLst>
          </p:cNvPr>
          <p:cNvSpPr txBox="1">
            <a:spLocks/>
          </p:cNvSpPr>
          <p:nvPr/>
        </p:nvSpPr>
        <p:spPr>
          <a:xfrm>
            <a:off x="7279379" y="1263080"/>
            <a:ext cx="3096000" cy="396000"/>
          </a:xfrm>
          <a:prstGeom prst="rect">
            <a:avLst/>
          </a:prstGeom>
        </p:spPr>
        <p:txBody>
          <a:bodyPr anchor="ctr"/>
          <a:lstStyle>
            <a:lvl1pPr marL="0" indent="0" algn="l" defTabSz="914400" rtl="0" eaLnBrk="1" latinLnBrk="1" hangingPunct="1">
              <a:spcBef>
                <a:spcPct val="20000"/>
              </a:spcBef>
              <a:buFont typeface="Arial" pitchFamily="34" charset="0"/>
              <a:buNone/>
              <a:defRPr sz="1600" b="1" kern="1200" baseline="0">
                <a:solidFill>
                  <a:schemeClr val="accent1"/>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dirty="0">
                <a:cs typeface="B Nazanin" panose="00000400000000000000" pitchFamily="2" charset="-78"/>
              </a:rPr>
              <a:t>ارائه نمونه کارها</a:t>
            </a:r>
            <a:endParaRPr lang="en-US" altLang="ko-KR" dirty="0">
              <a:cs typeface="B Nazanin" panose="00000400000000000000" pitchFamily="2" charset="-78"/>
            </a:endParaRPr>
          </a:p>
        </p:txBody>
      </p:sp>
      <p:sp>
        <p:nvSpPr>
          <p:cNvPr id="8" name="Text Placeholder 3">
            <a:extLst>
              <a:ext uri="{FF2B5EF4-FFF2-40B4-BE49-F238E27FC236}">
                <a16:creationId xmlns:a16="http://schemas.microsoft.com/office/drawing/2014/main" id="{C0C63A74-2417-4395-9136-38D0C259F51D}"/>
              </a:ext>
            </a:extLst>
          </p:cNvPr>
          <p:cNvSpPr txBox="1">
            <a:spLocks/>
          </p:cNvSpPr>
          <p:nvPr/>
        </p:nvSpPr>
        <p:spPr>
          <a:xfrm>
            <a:off x="7279378" y="1680068"/>
            <a:ext cx="3790131" cy="1204854"/>
          </a:xfrm>
          <a:prstGeom prst="rect">
            <a:avLst/>
          </a:prstGeom>
        </p:spPr>
        <p:txBody>
          <a:bodyPr anchor="ctr"/>
          <a:lstStyle>
            <a:lvl1pPr marL="0" indent="0" algn="l" defTabSz="914400" rtl="0" eaLnBrk="1" latinLnBrk="1" hangingPunct="1">
              <a:spcBef>
                <a:spcPct val="20000"/>
              </a:spcBef>
              <a:buFont typeface="Arial" pitchFamily="34" charset="0"/>
              <a:buNone/>
              <a:defRPr sz="28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lnSpc>
                <a:spcPct val="110000"/>
              </a:lnSpc>
            </a:pPr>
            <a:r>
              <a:rPr lang="fa-IR" altLang="ko-KR" sz="3600" dirty="0">
                <a:latin typeface="+mj-lt"/>
                <a:cs typeface="B Nazanin" panose="00000400000000000000" pitchFamily="2" charset="-78"/>
              </a:rPr>
              <a:t>ارائه نمونه کارها ساده</a:t>
            </a:r>
            <a:endParaRPr lang="en-US" altLang="ko-KR" sz="3600" dirty="0">
              <a:latin typeface="+mj-lt"/>
              <a:cs typeface="B Nazanin" panose="00000400000000000000" pitchFamily="2" charset="-78"/>
            </a:endParaRPr>
          </a:p>
        </p:txBody>
      </p:sp>
      <p:sp>
        <p:nvSpPr>
          <p:cNvPr id="9" name="TextBox 8">
            <a:extLst>
              <a:ext uri="{FF2B5EF4-FFF2-40B4-BE49-F238E27FC236}">
                <a16:creationId xmlns:a16="http://schemas.microsoft.com/office/drawing/2014/main" id="{06E1BF3A-FF15-44B1-8D71-4EFA052AEF5C}"/>
              </a:ext>
            </a:extLst>
          </p:cNvPr>
          <p:cNvSpPr txBox="1"/>
          <p:nvPr/>
        </p:nvSpPr>
        <p:spPr>
          <a:xfrm>
            <a:off x="0" y="1"/>
            <a:ext cx="1190892" cy="1015663"/>
          </a:xfrm>
          <a:prstGeom prst="rect">
            <a:avLst/>
          </a:prstGeom>
          <a:solidFill>
            <a:schemeClr val="bg1">
              <a:lumMod val="85000"/>
            </a:schemeClr>
          </a:solidFill>
        </p:spPr>
        <p:txBody>
          <a:bodyPr wrap="square" lIns="108000" rIns="108000" rtlCol="0">
            <a:spAutoFit/>
          </a:bodyPr>
          <a:lstStyle/>
          <a:p>
            <a:pPr algn="ctr" rtl="1"/>
            <a:r>
              <a:rPr lang="en-US" altLang="ko-KR" sz="6000" b="1" dirty="0">
                <a:solidFill>
                  <a:schemeClr val="tx1">
                    <a:lumMod val="95000"/>
                    <a:lumOff val="5000"/>
                  </a:schemeClr>
                </a:solidFill>
                <a:cs typeface="B Nazanin" panose="00000400000000000000" pitchFamily="2" charset="-78"/>
              </a:rPr>
              <a:t>0</a:t>
            </a:r>
            <a:endParaRPr lang="ko-KR" altLang="en-US" sz="6000" b="1" dirty="0">
              <a:solidFill>
                <a:schemeClr val="tx1">
                  <a:lumMod val="95000"/>
                  <a:lumOff val="5000"/>
                </a:schemeClr>
              </a:solidFill>
              <a:cs typeface="B Nazanin" panose="00000400000000000000" pitchFamily="2" charset="-78"/>
            </a:endParaRPr>
          </a:p>
        </p:txBody>
      </p:sp>
      <p:sp>
        <p:nvSpPr>
          <p:cNvPr id="10" name="Rectangle 3">
            <a:extLst>
              <a:ext uri="{FF2B5EF4-FFF2-40B4-BE49-F238E27FC236}">
                <a16:creationId xmlns:a16="http://schemas.microsoft.com/office/drawing/2014/main" id="{7579773B-4875-4261-AC3A-DDB8B590C24C}"/>
              </a:ext>
            </a:extLst>
          </p:cNvPr>
          <p:cNvSpPr/>
          <p:nvPr/>
        </p:nvSpPr>
        <p:spPr>
          <a:xfrm>
            <a:off x="7009378" y="4245694"/>
            <a:ext cx="540000" cy="540060"/>
          </a:xfrm>
          <a:custGeom>
            <a:avLst/>
            <a:gdLst/>
            <a:ahLst/>
            <a:cxnLst/>
            <a:rect l="l" t="t" r="r" b="b"/>
            <a:pathLst>
              <a:path w="1080120" h="1080120">
                <a:moveTo>
                  <a:pt x="0" y="0"/>
                </a:moveTo>
                <a:lnTo>
                  <a:pt x="720080" y="0"/>
                </a:lnTo>
                <a:lnTo>
                  <a:pt x="1080120" y="0"/>
                </a:lnTo>
                <a:lnTo>
                  <a:pt x="1080120" y="360040"/>
                </a:lnTo>
                <a:lnTo>
                  <a:pt x="1080120" y="1080120"/>
                </a:lnTo>
                <a:lnTo>
                  <a:pt x="720080" y="1080120"/>
                </a:lnTo>
                <a:lnTo>
                  <a:pt x="720080" y="604986"/>
                </a:lnTo>
                <a:lnTo>
                  <a:pt x="275852" y="1049214"/>
                </a:lnTo>
                <a:lnTo>
                  <a:pt x="21266" y="794627"/>
                </a:lnTo>
                <a:lnTo>
                  <a:pt x="455853" y="360040"/>
                </a:lnTo>
                <a:lnTo>
                  <a:pt x="0" y="36004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lumMod val="75000"/>
                </a:schemeClr>
              </a:solidFill>
              <a:cs typeface="B Nazanin" panose="00000400000000000000" pitchFamily="2" charset="-78"/>
            </a:endParaRPr>
          </a:p>
        </p:txBody>
      </p:sp>
      <p:sp>
        <p:nvSpPr>
          <p:cNvPr id="2" name="직사각형 1">
            <a:extLst>
              <a:ext uri="{FF2B5EF4-FFF2-40B4-BE49-F238E27FC236}">
                <a16:creationId xmlns:a16="http://schemas.microsoft.com/office/drawing/2014/main" id="{F8E5BD68-62C8-4833-8C81-D3AFE66BE127}"/>
              </a:ext>
            </a:extLst>
          </p:cNvPr>
          <p:cNvSpPr/>
          <p:nvPr/>
        </p:nvSpPr>
        <p:spPr>
          <a:xfrm>
            <a:off x="7279378" y="2905910"/>
            <a:ext cx="4343400" cy="1454244"/>
          </a:xfrm>
          <a:prstGeom prst="rect">
            <a:avLst/>
          </a:prstGeom>
        </p:spPr>
        <p:txBody>
          <a:bodyPr wrap="square">
            <a:spAutoFit/>
          </a:bodyPr>
          <a:lstStyle/>
          <a:p>
            <a:pPr algn="r" rtl="1">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تغییر رنگ، عکس و متن آسان است. من امیدوارم و معتقدم که این الگو زمان، پول و اعتبار شما را جلب کند. تغییر رنگ، عکس و متن آسان است.</a:t>
            </a:r>
            <a:endParaRPr lang="ko-KR" altLang="en-US" sz="1200" dirty="0">
              <a:cs typeface="B Nazanin" panose="00000400000000000000" pitchFamily="2" charset="-78"/>
            </a:endParaRPr>
          </a:p>
        </p:txBody>
      </p:sp>
      <p:pic>
        <p:nvPicPr>
          <p:cNvPr id="5" name="Picture Placeholder 4">
            <a:extLst>
              <a:ext uri="{FF2B5EF4-FFF2-40B4-BE49-F238E27FC236}">
                <a16:creationId xmlns:a16="http://schemas.microsoft.com/office/drawing/2014/main" id="{5D7CC215-BCEF-E978-F83B-71D51A78F49F}"/>
              </a:ext>
            </a:extLst>
          </p:cNvPr>
          <p:cNvPicPr>
            <a:picLocks noGrp="1" noChangeAspect="1"/>
          </p:cNvPicPr>
          <p:nvPr>
            <p:ph type="pic" idx="18"/>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8419323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cxnSp>
        <p:nvCxnSpPr>
          <p:cNvPr id="7" name="Straight Connector 6">
            <a:extLst>
              <a:ext uri="{FF2B5EF4-FFF2-40B4-BE49-F238E27FC236}">
                <a16:creationId xmlns:a16="http://schemas.microsoft.com/office/drawing/2014/main" id="{2F1CC646-2F88-443B-A2D1-B1716CC5CF84}"/>
              </a:ext>
            </a:extLst>
          </p:cNvPr>
          <p:cNvCxnSpPr>
            <a:cxnSpLocks/>
          </p:cNvCxnSpPr>
          <p:nvPr/>
        </p:nvCxnSpPr>
        <p:spPr>
          <a:xfrm flipH="1">
            <a:off x="923193" y="3350901"/>
            <a:ext cx="10418885"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3FDAB6BE-9B51-4B26-92A6-F9238DA8400A}"/>
              </a:ext>
            </a:extLst>
          </p:cNvPr>
          <p:cNvGrpSpPr/>
          <p:nvPr/>
        </p:nvGrpSpPr>
        <p:grpSpPr>
          <a:xfrm>
            <a:off x="1066238" y="2178943"/>
            <a:ext cx="1152128" cy="2066528"/>
            <a:chOff x="755576" y="2586608"/>
            <a:chExt cx="1152128" cy="2066528"/>
          </a:xfrm>
        </p:grpSpPr>
        <p:grpSp>
          <p:nvGrpSpPr>
            <p:cNvPr id="9" name="Group 8">
              <a:extLst>
                <a:ext uri="{FF2B5EF4-FFF2-40B4-BE49-F238E27FC236}">
                  <a16:creationId xmlns:a16="http://schemas.microsoft.com/office/drawing/2014/main" id="{D55B97BB-C36F-42A8-9070-A7CD7CF19BD0}"/>
                </a:ext>
              </a:extLst>
            </p:cNvPr>
            <p:cNvGrpSpPr/>
            <p:nvPr/>
          </p:nvGrpSpPr>
          <p:grpSpPr>
            <a:xfrm>
              <a:off x="755576" y="2586608"/>
              <a:ext cx="1152128" cy="2066528"/>
              <a:chOff x="539552" y="2514600"/>
              <a:chExt cx="1152128" cy="2066528"/>
            </a:xfrm>
          </p:grpSpPr>
          <p:cxnSp>
            <p:nvCxnSpPr>
              <p:cNvPr id="11" name="Straight Connector 10">
                <a:extLst>
                  <a:ext uri="{FF2B5EF4-FFF2-40B4-BE49-F238E27FC236}">
                    <a16:creationId xmlns:a16="http://schemas.microsoft.com/office/drawing/2014/main" id="{EEFAA7A2-8863-48F6-8B73-9A9A36EE9F1B}"/>
                  </a:ext>
                </a:extLst>
              </p:cNvPr>
              <p:cNvCxnSpPr/>
              <p:nvPr/>
            </p:nvCxnSpPr>
            <p:spPr>
              <a:xfrm>
                <a:off x="1115616" y="3429000"/>
                <a:ext cx="0" cy="1152128"/>
              </a:xfrm>
              <a:prstGeom prst="line">
                <a:avLst/>
              </a:prstGeom>
              <a:ln w="38100">
                <a:solidFill>
                  <a:schemeClr val="accent6"/>
                </a:solidFill>
                <a:tailEnd type="ova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B026826F-DBA0-4270-AA3C-171715870E58}"/>
                  </a:ext>
                </a:extLst>
              </p:cNvPr>
              <p:cNvSpPr/>
              <p:nvPr/>
            </p:nvSpPr>
            <p:spPr>
              <a:xfrm>
                <a:off x="658416" y="2514600"/>
                <a:ext cx="914400" cy="91440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13" name="Rectangle 12">
                <a:extLst>
                  <a:ext uri="{FF2B5EF4-FFF2-40B4-BE49-F238E27FC236}">
                    <a16:creationId xmlns:a16="http://schemas.microsoft.com/office/drawing/2014/main" id="{1444476E-D3A6-4179-A34F-3057549447F2}"/>
                  </a:ext>
                </a:extLst>
              </p:cNvPr>
              <p:cNvSpPr/>
              <p:nvPr/>
            </p:nvSpPr>
            <p:spPr>
              <a:xfrm>
                <a:off x="539552" y="3933056"/>
                <a:ext cx="1152128" cy="457309"/>
              </a:xfrm>
              <a:prstGeom prst="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sp>
          <p:nvSpPr>
            <p:cNvPr id="10" name="TextBox 9">
              <a:extLst>
                <a:ext uri="{FF2B5EF4-FFF2-40B4-BE49-F238E27FC236}">
                  <a16:creationId xmlns:a16="http://schemas.microsoft.com/office/drawing/2014/main" id="{C374D763-7B10-41DB-BAE5-368B2D8D9BE6}"/>
                </a:ext>
              </a:extLst>
            </p:cNvPr>
            <p:cNvSpPr txBox="1"/>
            <p:nvPr/>
          </p:nvSpPr>
          <p:spPr>
            <a:xfrm>
              <a:off x="905120" y="4064650"/>
              <a:ext cx="853040" cy="338554"/>
            </a:xfrm>
            <a:prstGeom prst="rect">
              <a:avLst/>
            </a:prstGeom>
            <a:noFill/>
          </p:spPr>
          <p:txBody>
            <a:bodyPr wrap="square" rtlCol="0">
              <a:spAutoFit/>
            </a:bodyPr>
            <a:lstStyle/>
            <a:p>
              <a:pPr algn="ctr"/>
              <a:r>
                <a:rPr lang="en-US" altLang="ko-KR" sz="1600" b="1" dirty="0">
                  <a:solidFill>
                    <a:schemeClr val="tx1">
                      <a:lumMod val="75000"/>
                      <a:lumOff val="25000"/>
                    </a:schemeClr>
                  </a:solidFill>
                  <a:latin typeface="Arial" pitchFamily="34" charset="0"/>
                  <a:cs typeface="B Nazanin" panose="00000400000000000000" pitchFamily="2" charset="-78"/>
                </a:rPr>
                <a:t>2016</a:t>
              </a:r>
              <a:endParaRPr lang="ko-KR" altLang="en-US" sz="1600" b="1" dirty="0">
                <a:solidFill>
                  <a:schemeClr val="tx1">
                    <a:lumMod val="75000"/>
                    <a:lumOff val="25000"/>
                  </a:schemeClr>
                </a:solidFill>
                <a:latin typeface="Arial" pitchFamily="34" charset="0"/>
                <a:cs typeface="B Nazanin" panose="00000400000000000000" pitchFamily="2" charset="-78"/>
              </a:endParaRPr>
            </a:p>
          </p:txBody>
        </p:sp>
      </p:grpSp>
      <p:grpSp>
        <p:nvGrpSpPr>
          <p:cNvPr id="14" name="Group 13">
            <a:extLst>
              <a:ext uri="{FF2B5EF4-FFF2-40B4-BE49-F238E27FC236}">
                <a16:creationId xmlns:a16="http://schemas.microsoft.com/office/drawing/2014/main" id="{3FE758C3-3F81-4C36-8161-AA6D2982A617}"/>
              </a:ext>
            </a:extLst>
          </p:cNvPr>
          <p:cNvGrpSpPr/>
          <p:nvPr/>
        </p:nvGrpSpPr>
        <p:grpSpPr>
          <a:xfrm>
            <a:off x="3304078" y="2178943"/>
            <a:ext cx="1152128" cy="2066528"/>
            <a:chOff x="755576" y="2586608"/>
            <a:chExt cx="1152128" cy="2066528"/>
          </a:xfrm>
        </p:grpSpPr>
        <p:grpSp>
          <p:nvGrpSpPr>
            <p:cNvPr id="15" name="Group 14">
              <a:extLst>
                <a:ext uri="{FF2B5EF4-FFF2-40B4-BE49-F238E27FC236}">
                  <a16:creationId xmlns:a16="http://schemas.microsoft.com/office/drawing/2014/main" id="{2B2ECA59-EC6C-4DF5-A1C6-4FA9032611DB}"/>
                </a:ext>
              </a:extLst>
            </p:cNvPr>
            <p:cNvGrpSpPr/>
            <p:nvPr/>
          </p:nvGrpSpPr>
          <p:grpSpPr>
            <a:xfrm>
              <a:off x="755576" y="2586608"/>
              <a:ext cx="1152128" cy="2066528"/>
              <a:chOff x="539552" y="2514600"/>
              <a:chExt cx="1152128" cy="2066528"/>
            </a:xfrm>
          </p:grpSpPr>
          <p:cxnSp>
            <p:nvCxnSpPr>
              <p:cNvPr id="17" name="Straight Connector 16">
                <a:extLst>
                  <a:ext uri="{FF2B5EF4-FFF2-40B4-BE49-F238E27FC236}">
                    <a16:creationId xmlns:a16="http://schemas.microsoft.com/office/drawing/2014/main" id="{42AA8D91-C834-4776-A370-426C5DADB940}"/>
                  </a:ext>
                </a:extLst>
              </p:cNvPr>
              <p:cNvCxnSpPr/>
              <p:nvPr/>
            </p:nvCxnSpPr>
            <p:spPr>
              <a:xfrm>
                <a:off x="1115616" y="3429000"/>
                <a:ext cx="0" cy="1152128"/>
              </a:xfrm>
              <a:prstGeom prst="line">
                <a:avLst/>
              </a:prstGeom>
              <a:ln w="381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BF490559-629F-4DE4-B426-FA16296B1B77}"/>
                  </a:ext>
                </a:extLst>
              </p:cNvPr>
              <p:cNvSpPr/>
              <p:nvPr/>
            </p:nvSpPr>
            <p:spPr>
              <a:xfrm>
                <a:off x="658416" y="2514600"/>
                <a:ext cx="914400" cy="914400"/>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19" name="Rectangle 18">
                <a:extLst>
                  <a:ext uri="{FF2B5EF4-FFF2-40B4-BE49-F238E27FC236}">
                    <a16:creationId xmlns:a16="http://schemas.microsoft.com/office/drawing/2014/main" id="{BCF1AEF1-F3AA-4A0C-9F41-3DE024F5DDFB}"/>
                  </a:ext>
                </a:extLst>
              </p:cNvPr>
              <p:cNvSpPr/>
              <p:nvPr/>
            </p:nvSpPr>
            <p:spPr>
              <a:xfrm>
                <a:off x="539552" y="3933056"/>
                <a:ext cx="1152128" cy="457309"/>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sp>
          <p:nvSpPr>
            <p:cNvPr id="16" name="TextBox 15">
              <a:extLst>
                <a:ext uri="{FF2B5EF4-FFF2-40B4-BE49-F238E27FC236}">
                  <a16:creationId xmlns:a16="http://schemas.microsoft.com/office/drawing/2014/main" id="{40D6F647-007D-4A4B-A04E-E891C819F46C}"/>
                </a:ext>
              </a:extLst>
            </p:cNvPr>
            <p:cNvSpPr txBox="1"/>
            <p:nvPr/>
          </p:nvSpPr>
          <p:spPr>
            <a:xfrm>
              <a:off x="905120" y="4064650"/>
              <a:ext cx="853040" cy="338554"/>
            </a:xfrm>
            <a:prstGeom prst="rect">
              <a:avLst/>
            </a:prstGeom>
            <a:noFill/>
          </p:spPr>
          <p:txBody>
            <a:bodyPr wrap="square" rtlCol="0">
              <a:spAutoFit/>
            </a:bodyPr>
            <a:lstStyle/>
            <a:p>
              <a:pPr algn="ctr"/>
              <a:r>
                <a:rPr lang="en-US" altLang="ko-KR" sz="1600" b="1" dirty="0">
                  <a:solidFill>
                    <a:schemeClr val="tx1">
                      <a:lumMod val="75000"/>
                      <a:lumOff val="25000"/>
                    </a:schemeClr>
                  </a:solidFill>
                  <a:latin typeface="Arial" pitchFamily="34" charset="0"/>
                  <a:cs typeface="B Nazanin" panose="00000400000000000000" pitchFamily="2" charset="-78"/>
                </a:rPr>
                <a:t>2017</a:t>
              </a:r>
              <a:endParaRPr lang="ko-KR" altLang="en-US" sz="1600" b="1" dirty="0">
                <a:solidFill>
                  <a:schemeClr val="tx1">
                    <a:lumMod val="75000"/>
                    <a:lumOff val="25000"/>
                  </a:schemeClr>
                </a:solidFill>
                <a:latin typeface="Arial" pitchFamily="34" charset="0"/>
                <a:cs typeface="B Nazanin" panose="00000400000000000000" pitchFamily="2" charset="-78"/>
              </a:endParaRPr>
            </a:p>
          </p:txBody>
        </p:sp>
      </p:grpSp>
      <p:grpSp>
        <p:nvGrpSpPr>
          <p:cNvPr id="20" name="Group 19">
            <a:extLst>
              <a:ext uri="{FF2B5EF4-FFF2-40B4-BE49-F238E27FC236}">
                <a16:creationId xmlns:a16="http://schemas.microsoft.com/office/drawing/2014/main" id="{57B2AFB7-61EF-4735-9809-A134CECF14E0}"/>
              </a:ext>
            </a:extLst>
          </p:cNvPr>
          <p:cNvGrpSpPr/>
          <p:nvPr/>
        </p:nvGrpSpPr>
        <p:grpSpPr>
          <a:xfrm>
            <a:off x="5541918" y="2178943"/>
            <a:ext cx="1152128" cy="2066528"/>
            <a:chOff x="755576" y="2586608"/>
            <a:chExt cx="1152128" cy="2066528"/>
          </a:xfrm>
        </p:grpSpPr>
        <p:grpSp>
          <p:nvGrpSpPr>
            <p:cNvPr id="21" name="Group 20">
              <a:extLst>
                <a:ext uri="{FF2B5EF4-FFF2-40B4-BE49-F238E27FC236}">
                  <a16:creationId xmlns:a16="http://schemas.microsoft.com/office/drawing/2014/main" id="{1D7E6045-1262-4F8E-AEA5-8FDBDDFF5062}"/>
                </a:ext>
              </a:extLst>
            </p:cNvPr>
            <p:cNvGrpSpPr/>
            <p:nvPr/>
          </p:nvGrpSpPr>
          <p:grpSpPr>
            <a:xfrm>
              <a:off x="755576" y="2586608"/>
              <a:ext cx="1152128" cy="2066528"/>
              <a:chOff x="539552" y="2514600"/>
              <a:chExt cx="1152128" cy="2066528"/>
            </a:xfrm>
          </p:grpSpPr>
          <p:cxnSp>
            <p:nvCxnSpPr>
              <p:cNvPr id="23" name="Straight Connector 22">
                <a:extLst>
                  <a:ext uri="{FF2B5EF4-FFF2-40B4-BE49-F238E27FC236}">
                    <a16:creationId xmlns:a16="http://schemas.microsoft.com/office/drawing/2014/main" id="{52F9DA5D-F022-4D81-9660-B396B91E392E}"/>
                  </a:ext>
                </a:extLst>
              </p:cNvPr>
              <p:cNvCxnSpPr/>
              <p:nvPr/>
            </p:nvCxnSpPr>
            <p:spPr>
              <a:xfrm>
                <a:off x="1115616" y="3429000"/>
                <a:ext cx="0" cy="1152128"/>
              </a:xfrm>
              <a:prstGeom prst="line">
                <a:avLst/>
              </a:prstGeom>
              <a:ln w="3810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1BF0F82C-5FEE-4AC7-94A7-AFFABE416863}"/>
                  </a:ext>
                </a:extLst>
              </p:cNvPr>
              <p:cNvSpPr/>
              <p:nvPr/>
            </p:nvSpPr>
            <p:spPr>
              <a:xfrm>
                <a:off x="658416" y="2514600"/>
                <a:ext cx="914400" cy="914400"/>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25" name="Rectangle 24">
                <a:extLst>
                  <a:ext uri="{FF2B5EF4-FFF2-40B4-BE49-F238E27FC236}">
                    <a16:creationId xmlns:a16="http://schemas.microsoft.com/office/drawing/2014/main" id="{46C6FB95-7007-48FE-9CF7-BD1922B1BD58}"/>
                  </a:ext>
                </a:extLst>
              </p:cNvPr>
              <p:cNvSpPr/>
              <p:nvPr/>
            </p:nvSpPr>
            <p:spPr>
              <a:xfrm>
                <a:off x="539552" y="3933056"/>
                <a:ext cx="1152128" cy="457309"/>
              </a:xfrm>
              <a:prstGeom prst="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sp>
          <p:nvSpPr>
            <p:cNvPr id="22" name="TextBox 21">
              <a:extLst>
                <a:ext uri="{FF2B5EF4-FFF2-40B4-BE49-F238E27FC236}">
                  <a16:creationId xmlns:a16="http://schemas.microsoft.com/office/drawing/2014/main" id="{89A898EA-34FA-4A52-AED7-BE692D0D92D3}"/>
                </a:ext>
              </a:extLst>
            </p:cNvPr>
            <p:cNvSpPr txBox="1"/>
            <p:nvPr/>
          </p:nvSpPr>
          <p:spPr>
            <a:xfrm>
              <a:off x="905120" y="4064650"/>
              <a:ext cx="853040" cy="338554"/>
            </a:xfrm>
            <a:prstGeom prst="rect">
              <a:avLst/>
            </a:prstGeom>
            <a:noFill/>
          </p:spPr>
          <p:txBody>
            <a:bodyPr wrap="square" rtlCol="0">
              <a:spAutoFit/>
            </a:bodyPr>
            <a:lstStyle/>
            <a:p>
              <a:pPr algn="ctr"/>
              <a:r>
                <a:rPr lang="en-US" altLang="ko-KR" sz="1600" b="1" dirty="0">
                  <a:solidFill>
                    <a:schemeClr val="tx1">
                      <a:lumMod val="75000"/>
                      <a:lumOff val="25000"/>
                    </a:schemeClr>
                  </a:solidFill>
                  <a:latin typeface="Arial" pitchFamily="34" charset="0"/>
                  <a:cs typeface="B Nazanin" panose="00000400000000000000" pitchFamily="2" charset="-78"/>
                </a:rPr>
                <a:t>2018</a:t>
              </a:r>
              <a:endParaRPr lang="ko-KR" altLang="en-US" sz="1600" b="1" dirty="0">
                <a:solidFill>
                  <a:schemeClr val="tx1">
                    <a:lumMod val="75000"/>
                    <a:lumOff val="25000"/>
                  </a:schemeClr>
                </a:solidFill>
                <a:latin typeface="Arial" pitchFamily="34" charset="0"/>
                <a:cs typeface="B Nazanin" panose="00000400000000000000" pitchFamily="2" charset="-78"/>
              </a:endParaRPr>
            </a:p>
          </p:txBody>
        </p:sp>
      </p:grpSp>
      <p:grpSp>
        <p:nvGrpSpPr>
          <p:cNvPr id="26" name="Group 25">
            <a:extLst>
              <a:ext uri="{FF2B5EF4-FFF2-40B4-BE49-F238E27FC236}">
                <a16:creationId xmlns:a16="http://schemas.microsoft.com/office/drawing/2014/main" id="{E429AE9F-3D47-4CA8-8150-13C1A62806AD}"/>
              </a:ext>
            </a:extLst>
          </p:cNvPr>
          <p:cNvGrpSpPr/>
          <p:nvPr/>
        </p:nvGrpSpPr>
        <p:grpSpPr>
          <a:xfrm>
            <a:off x="7779758" y="2178943"/>
            <a:ext cx="1152128" cy="2066528"/>
            <a:chOff x="755576" y="2586608"/>
            <a:chExt cx="1152128" cy="2066528"/>
          </a:xfrm>
        </p:grpSpPr>
        <p:grpSp>
          <p:nvGrpSpPr>
            <p:cNvPr id="27" name="Group 26">
              <a:extLst>
                <a:ext uri="{FF2B5EF4-FFF2-40B4-BE49-F238E27FC236}">
                  <a16:creationId xmlns:a16="http://schemas.microsoft.com/office/drawing/2014/main" id="{579DDD7E-CC50-417A-B5ED-13705AE554A1}"/>
                </a:ext>
              </a:extLst>
            </p:cNvPr>
            <p:cNvGrpSpPr/>
            <p:nvPr/>
          </p:nvGrpSpPr>
          <p:grpSpPr>
            <a:xfrm>
              <a:off x="755576" y="2586608"/>
              <a:ext cx="1152128" cy="2066528"/>
              <a:chOff x="539552" y="2514600"/>
              <a:chExt cx="1152128" cy="2066528"/>
            </a:xfrm>
          </p:grpSpPr>
          <p:cxnSp>
            <p:nvCxnSpPr>
              <p:cNvPr id="29" name="Straight Connector 28">
                <a:extLst>
                  <a:ext uri="{FF2B5EF4-FFF2-40B4-BE49-F238E27FC236}">
                    <a16:creationId xmlns:a16="http://schemas.microsoft.com/office/drawing/2014/main" id="{C86BE222-E7CF-4981-A1E1-80245DAD1B88}"/>
                  </a:ext>
                </a:extLst>
              </p:cNvPr>
              <p:cNvCxnSpPr/>
              <p:nvPr/>
            </p:nvCxnSpPr>
            <p:spPr>
              <a:xfrm>
                <a:off x="1115616" y="3429000"/>
                <a:ext cx="0" cy="1152128"/>
              </a:xfrm>
              <a:prstGeom prst="line">
                <a:avLst/>
              </a:prstGeom>
              <a:ln w="3810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60CF8314-14A4-4AAC-870B-353EEDC54098}"/>
                  </a:ext>
                </a:extLst>
              </p:cNvPr>
              <p:cNvSpPr/>
              <p:nvPr/>
            </p:nvSpPr>
            <p:spPr>
              <a:xfrm>
                <a:off x="658416" y="2514600"/>
                <a:ext cx="914400" cy="91440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31" name="Rectangle 30">
                <a:extLst>
                  <a:ext uri="{FF2B5EF4-FFF2-40B4-BE49-F238E27FC236}">
                    <a16:creationId xmlns:a16="http://schemas.microsoft.com/office/drawing/2014/main" id="{F591B619-8783-4D89-A4D9-AFE74C2533C0}"/>
                  </a:ext>
                </a:extLst>
              </p:cNvPr>
              <p:cNvSpPr/>
              <p:nvPr/>
            </p:nvSpPr>
            <p:spPr>
              <a:xfrm>
                <a:off x="539552" y="3933056"/>
                <a:ext cx="1152128" cy="457309"/>
              </a:xfrm>
              <a:prstGeom prst="rect">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sp>
          <p:nvSpPr>
            <p:cNvPr id="28" name="TextBox 27">
              <a:extLst>
                <a:ext uri="{FF2B5EF4-FFF2-40B4-BE49-F238E27FC236}">
                  <a16:creationId xmlns:a16="http://schemas.microsoft.com/office/drawing/2014/main" id="{675F1725-2888-4A5F-98A5-152ABA7118DB}"/>
                </a:ext>
              </a:extLst>
            </p:cNvPr>
            <p:cNvSpPr txBox="1"/>
            <p:nvPr/>
          </p:nvSpPr>
          <p:spPr>
            <a:xfrm>
              <a:off x="905120" y="4064650"/>
              <a:ext cx="853040" cy="338554"/>
            </a:xfrm>
            <a:prstGeom prst="rect">
              <a:avLst/>
            </a:prstGeom>
            <a:noFill/>
          </p:spPr>
          <p:txBody>
            <a:bodyPr wrap="square" rtlCol="0">
              <a:spAutoFit/>
            </a:bodyPr>
            <a:lstStyle/>
            <a:p>
              <a:pPr algn="ctr"/>
              <a:r>
                <a:rPr lang="en-US" altLang="ko-KR" sz="1600" b="1" dirty="0">
                  <a:solidFill>
                    <a:schemeClr val="tx1">
                      <a:lumMod val="75000"/>
                      <a:lumOff val="25000"/>
                    </a:schemeClr>
                  </a:solidFill>
                  <a:latin typeface="Arial" pitchFamily="34" charset="0"/>
                  <a:cs typeface="B Nazanin" panose="00000400000000000000" pitchFamily="2" charset="-78"/>
                </a:rPr>
                <a:t>2019</a:t>
              </a:r>
              <a:endParaRPr lang="ko-KR" altLang="en-US" sz="1600" b="1" dirty="0">
                <a:solidFill>
                  <a:schemeClr val="tx1">
                    <a:lumMod val="75000"/>
                    <a:lumOff val="25000"/>
                  </a:schemeClr>
                </a:solidFill>
                <a:latin typeface="Arial" pitchFamily="34" charset="0"/>
                <a:cs typeface="B Nazanin" panose="00000400000000000000" pitchFamily="2" charset="-78"/>
              </a:endParaRPr>
            </a:p>
          </p:txBody>
        </p:sp>
      </p:grpSp>
      <p:grpSp>
        <p:nvGrpSpPr>
          <p:cNvPr id="32" name="Group 31">
            <a:extLst>
              <a:ext uri="{FF2B5EF4-FFF2-40B4-BE49-F238E27FC236}">
                <a16:creationId xmlns:a16="http://schemas.microsoft.com/office/drawing/2014/main" id="{15B393A9-7CC8-405B-8112-3DED195E3C5B}"/>
              </a:ext>
            </a:extLst>
          </p:cNvPr>
          <p:cNvGrpSpPr/>
          <p:nvPr/>
        </p:nvGrpSpPr>
        <p:grpSpPr>
          <a:xfrm>
            <a:off x="10017597" y="2178943"/>
            <a:ext cx="1152128" cy="2066528"/>
            <a:chOff x="755576" y="2586608"/>
            <a:chExt cx="1152128" cy="2066528"/>
          </a:xfrm>
        </p:grpSpPr>
        <p:grpSp>
          <p:nvGrpSpPr>
            <p:cNvPr id="33" name="Group 32">
              <a:extLst>
                <a:ext uri="{FF2B5EF4-FFF2-40B4-BE49-F238E27FC236}">
                  <a16:creationId xmlns:a16="http://schemas.microsoft.com/office/drawing/2014/main" id="{5F5F987B-5228-4877-A4A6-63BB8236C826}"/>
                </a:ext>
              </a:extLst>
            </p:cNvPr>
            <p:cNvGrpSpPr/>
            <p:nvPr/>
          </p:nvGrpSpPr>
          <p:grpSpPr>
            <a:xfrm>
              <a:off x="755576" y="2586608"/>
              <a:ext cx="1152128" cy="2066528"/>
              <a:chOff x="539552" y="2514600"/>
              <a:chExt cx="1152128" cy="2066528"/>
            </a:xfrm>
          </p:grpSpPr>
          <p:cxnSp>
            <p:nvCxnSpPr>
              <p:cNvPr id="35" name="Straight Connector 34">
                <a:extLst>
                  <a:ext uri="{FF2B5EF4-FFF2-40B4-BE49-F238E27FC236}">
                    <a16:creationId xmlns:a16="http://schemas.microsoft.com/office/drawing/2014/main" id="{A3442817-BD2C-4DF2-AB95-0240819AA7D7}"/>
                  </a:ext>
                </a:extLst>
              </p:cNvPr>
              <p:cNvCxnSpPr/>
              <p:nvPr/>
            </p:nvCxnSpPr>
            <p:spPr>
              <a:xfrm>
                <a:off x="1115616" y="3429000"/>
                <a:ext cx="0" cy="1152128"/>
              </a:xfrm>
              <a:prstGeom prst="line">
                <a:avLst/>
              </a:prstGeom>
              <a:ln w="38100">
                <a:solidFill>
                  <a:schemeClr val="accent6"/>
                </a:solidFill>
                <a:tailEnd type="ova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42253FEA-5937-4CE8-8DAD-16C95D3AEF2C}"/>
                  </a:ext>
                </a:extLst>
              </p:cNvPr>
              <p:cNvSpPr/>
              <p:nvPr/>
            </p:nvSpPr>
            <p:spPr>
              <a:xfrm>
                <a:off x="658416" y="2514600"/>
                <a:ext cx="914400" cy="914400"/>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37" name="Rectangle 36">
                <a:extLst>
                  <a:ext uri="{FF2B5EF4-FFF2-40B4-BE49-F238E27FC236}">
                    <a16:creationId xmlns:a16="http://schemas.microsoft.com/office/drawing/2014/main" id="{F8E73600-BC01-479A-AAE8-862349E0D673}"/>
                  </a:ext>
                </a:extLst>
              </p:cNvPr>
              <p:cNvSpPr/>
              <p:nvPr/>
            </p:nvSpPr>
            <p:spPr>
              <a:xfrm>
                <a:off x="539552" y="3933056"/>
                <a:ext cx="1152128" cy="457309"/>
              </a:xfrm>
              <a:prstGeom prst="rect">
                <a:avLst/>
              </a:prstGeom>
              <a:solidFill>
                <a:schemeClr val="accent4"/>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sp>
          <p:nvSpPr>
            <p:cNvPr id="34" name="TextBox 33">
              <a:extLst>
                <a:ext uri="{FF2B5EF4-FFF2-40B4-BE49-F238E27FC236}">
                  <a16:creationId xmlns:a16="http://schemas.microsoft.com/office/drawing/2014/main" id="{9F45EC41-2BDE-481C-9323-9892B787AF9E}"/>
                </a:ext>
              </a:extLst>
            </p:cNvPr>
            <p:cNvSpPr txBox="1"/>
            <p:nvPr/>
          </p:nvSpPr>
          <p:spPr>
            <a:xfrm>
              <a:off x="905120" y="4064650"/>
              <a:ext cx="853040" cy="338554"/>
            </a:xfrm>
            <a:prstGeom prst="rect">
              <a:avLst/>
            </a:prstGeom>
            <a:noFill/>
          </p:spPr>
          <p:txBody>
            <a:bodyPr wrap="square" rtlCol="0">
              <a:spAutoFit/>
            </a:bodyPr>
            <a:lstStyle/>
            <a:p>
              <a:pPr algn="ctr"/>
              <a:r>
                <a:rPr lang="en-US" altLang="ko-KR" sz="1600" b="1" dirty="0">
                  <a:solidFill>
                    <a:schemeClr val="bg1"/>
                  </a:solidFill>
                  <a:latin typeface="Arial" pitchFamily="34" charset="0"/>
                  <a:cs typeface="B Nazanin" panose="00000400000000000000" pitchFamily="2" charset="-78"/>
                </a:rPr>
                <a:t>2020</a:t>
              </a:r>
              <a:endParaRPr lang="ko-KR" altLang="en-US" sz="1600" b="1" dirty="0">
                <a:solidFill>
                  <a:schemeClr val="bg1"/>
                </a:solidFill>
                <a:latin typeface="Arial" pitchFamily="34" charset="0"/>
                <a:cs typeface="B Nazanin" panose="00000400000000000000" pitchFamily="2" charset="-78"/>
              </a:endParaRPr>
            </a:p>
          </p:txBody>
        </p:sp>
      </p:grpSp>
      <p:grpSp>
        <p:nvGrpSpPr>
          <p:cNvPr id="38" name="Group 37">
            <a:extLst>
              <a:ext uri="{FF2B5EF4-FFF2-40B4-BE49-F238E27FC236}">
                <a16:creationId xmlns:a16="http://schemas.microsoft.com/office/drawing/2014/main" id="{0A910732-48B6-4956-8228-5953E7B684C1}"/>
              </a:ext>
            </a:extLst>
          </p:cNvPr>
          <p:cNvGrpSpPr/>
          <p:nvPr/>
        </p:nvGrpSpPr>
        <p:grpSpPr>
          <a:xfrm>
            <a:off x="911046" y="4389488"/>
            <a:ext cx="1462512" cy="1259659"/>
            <a:chOff x="2079598" y="4257726"/>
            <a:chExt cx="2262901" cy="1259659"/>
          </a:xfrm>
        </p:grpSpPr>
        <p:sp>
          <p:nvSpPr>
            <p:cNvPr id="39" name="TextBox 38">
              <a:extLst>
                <a:ext uri="{FF2B5EF4-FFF2-40B4-BE49-F238E27FC236}">
                  <a16:creationId xmlns:a16="http://schemas.microsoft.com/office/drawing/2014/main" id="{78A76E92-FCA6-44E7-A25B-CBBE27C0E1F8}"/>
                </a:ext>
              </a:extLst>
            </p:cNvPr>
            <p:cNvSpPr txBox="1"/>
            <p:nvPr/>
          </p:nvSpPr>
          <p:spPr>
            <a:xfrm>
              <a:off x="2079598" y="4501722"/>
              <a:ext cx="2262901" cy="1015663"/>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40" name="TextBox 39">
              <a:extLst>
                <a:ext uri="{FF2B5EF4-FFF2-40B4-BE49-F238E27FC236}">
                  <a16:creationId xmlns:a16="http://schemas.microsoft.com/office/drawing/2014/main" id="{743445D3-930F-49B9-BBE1-A6571CEB196B}"/>
                </a:ext>
              </a:extLst>
            </p:cNvPr>
            <p:cNvSpPr txBox="1"/>
            <p:nvPr/>
          </p:nvSpPr>
          <p:spPr>
            <a:xfrm>
              <a:off x="2079598" y="4257726"/>
              <a:ext cx="2262901"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41" name="Group 40">
            <a:extLst>
              <a:ext uri="{FF2B5EF4-FFF2-40B4-BE49-F238E27FC236}">
                <a16:creationId xmlns:a16="http://schemas.microsoft.com/office/drawing/2014/main" id="{BEF24CE6-22EB-4B0B-BBBC-3465E32F517A}"/>
              </a:ext>
            </a:extLst>
          </p:cNvPr>
          <p:cNvGrpSpPr/>
          <p:nvPr/>
        </p:nvGrpSpPr>
        <p:grpSpPr>
          <a:xfrm>
            <a:off x="3148886" y="4389488"/>
            <a:ext cx="1462512" cy="1259659"/>
            <a:chOff x="2079598" y="4257726"/>
            <a:chExt cx="2262901" cy="1259659"/>
          </a:xfrm>
        </p:grpSpPr>
        <p:sp>
          <p:nvSpPr>
            <p:cNvPr id="42" name="TextBox 41">
              <a:extLst>
                <a:ext uri="{FF2B5EF4-FFF2-40B4-BE49-F238E27FC236}">
                  <a16:creationId xmlns:a16="http://schemas.microsoft.com/office/drawing/2014/main" id="{9AEE1162-054E-4CBB-90D7-279C3EB92326}"/>
                </a:ext>
              </a:extLst>
            </p:cNvPr>
            <p:cNvSpPr txBox="1"/>
            <p:nvPr/>
          </p:nvSpPr>
          <p:spPr>
            <a:xfrm>
              <a:off x="2079598" y="4501722"/>
              <a:ext cx="2262901" cy="1015663"/>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43" name="TextBox 42">
              <a:extLst>
                <a:ext uri="{FF2B5EF4-FFF2-40B4-BE49-F238E27FC236}">
                  <a16:creationId xmlns:a16="http://schemas.microsoft.com/office/drawing/2014/main" id="{DC27E4EC-6E43-4010-BF45-AEDCB2EFAFF2}"/>
                </a:ext>
              </a:extLst>
            </p:cNvPr>
            <p:cNvSpPr txBox="1"/>
            <p:nvPr/>
          </p:nvSpPr>
          <p:spPr>
            <a:xfrm>
              <a:off x="2079598" y="4257726"/>
              <a:ext cx="2262901"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44" name="Group 43">
            <a:extLst>
              <a:ext uri="{FF2B5EF4-FFF2-40B4-BE49-F238E27FC236}">
                <a16:creationId xmlns:a16="http://schemas.microsoft.com/office/drawing/2014/main" id="{4DFC24AE-9B52-472D-9855-74D6779CCA63}"/>
              </a:ext>
            </a:extLst>
          </p:cNvPr>
          <p:cNvGrpSpPr/>
          <p:nvPr/>
        </p:nvGrpSpPr>
        <p:grpSpPr>
          <a:xfrm>
            <a:off x="5386726" y="4389488"/>
            <a:ext cx="1462512" cy="1259659"/>
            <a:chOff x="2079598" y="4257726"/>
            <a:chExt cx="2262901" cy="1259659"/>
          </a:xfrm>
        </p:grpSpPr>
        <p:sp>
          <p:nvSpPr>
            <p:cNvPr id="45" name="TextBox 44">
              <a:extLst>
                <a:ext uri="{FF2B5EF4-FFF2-40B4-BE49-F238E27FC236}">
                  <a16:creationId xmlns:a16="http://schemas.microsoft.com/office/drawing/2014/main" id="{792B5B13-2BEB-44F2-833E-ACB95082EA57}"/>
                </a:ext>
              </a:extLst>
            </p:cNvPr>
            <p:cNvSpPr txBox="1"/>
            <p:nvPr/>
          </p:nvSpPr>
          <p:spPr>
            <a:xfrm>
              <a:off x="2079598" y="4501722"/>
              <a:ext cx="2262901" cy="1015663"/>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46" name="TextBox 45">
              <a:extLst>
                <a:ext uri="{FF2B5EF4-FFF2-40B4-BE49-F238E27FC236}">
                  <a16:creationId xmlns:a16="http://schemas.microsoft.com/office/drawing/2014/main" id="{95DF15DD-9F01-4C0C-A12B-438DCA64669B}"/>
                </a:ext>
              </a:extLst>
            </p:cNvPr>
            <p:cNvSpPr txBox="1"/>
            <p:nvPr/>
          </p:nvSpPr>
          <p:spPr>
            <a:xfrm>
              <a:off x="2079598" y="4257726"/>
              <a:ext cx="2262901"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47" name="Group 46">
            <a:extLst>
              <a:ext uri="{FF2B5EF4-FFF2-40B4-BE49-F238E27FC236}">
                <a16:creationId xmlns:a16="http://schemas.microsoft.com/office/drawing/2014/main" id="{7CE59036-B7B5-4B7C-90B7-80ED65723149}"/>
              </a:ext>
            </a:extLst>
          </p:cNvPr>
          <p:cNvGrpSpPr/>
          <p:nvPr/>
        </p:nvGrpSpPr>
        <p:grpSpPr>
          <a:xfrm>
            <a:off x="7624566" y="4389488"/>
            <a:ext cx="1462512" cy="1259659"/>
            <a:chOff x="2079598" y="4257726"/>
            <a:chExt cx="2262901" cy="1259659"/>
          </a:xfrm>
        </p:grpSpPr>
        <p:sp>
          <p:nvSpPr>
            <p:cNvPr id="48" name="TextBox 47">
              <a:extLst>
                <a:ext uri="{FF2B5EF4-FFF2-40B4-BE49-F238E27FC236}">
                  <a16:creationId xmlns:a16="http://schemas.microsoft.com/office/drawing/2014/main" id="{3A6CD0F6-81B6-40DF-A766-5DCF4C85A313}"/>
                </a:ext>
              </a:extLst>
            </p:cNvPr>
            <p:cNvSpPr txBox="1"/>
            <p:nvPr/>
          </p:nvSpPr>
          <p:spPr>
            <a:xfrm>
              <a:off x="2079598" y="4501722"/>
              <a:ext cx="2262901" cy="1015663"/>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49" name="TextBox 48">
              <a:extLst>
                <a:ext uri="{FF2B5EF4-FFF2-40B4-BE49-F238E27FC236}">
                  <a16:creationId xmlns:a16="http://schemas.microsoft.com/office/drawing/2014/main" id="{05EE8F83-595D-43EB-BCFA-B7DBF5C9B1F3}"/>
                </a:ext>
              </a:extLst>
            </p:cNvPr>
            <p:cNvSpPr txBox="1"/>
            <p:nvPr/>
          </p:nvSpPr>
          <p:spPr>
            <a:xfrm>
              <a:off x="2079598" y="4257726"/>
              <a:ext cx="2262901"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50" name="Group 49">
            <a:extLst>
              <a:ext uri="{FF2B5EF4-FFF2-40B4-BE49-F238E27FC236}">
                <a16:creationId xmlns:a16="http://schemas.microsoft.com/office/drawing/2014/main" id="{992E9DCD-A2A9-40E0-B9D1-472C33054543}"/>
              </a:ext>
            </a:extLst>
          </p:cNvPr>
          <p:cNvGrpSpPr/>
          <p:nvPr/>
        </p:nvGrpSpPr>
        <p:grpSpPr>
          <a:xfrm>
            <a:off x="9862405" y="4389488"/>
            <a:ext cx="1462512" cy="1259659"/>
            <a:chOff x="2079598" y="4257726"/>
            <a:chExt cx="2262901" cy="1259659"/>
          </a:xfrm>
        </p:grpSpPr>
        <p:sp>
          <p:nvSpPr>
            <p:cNvPr id="51" name="TextBox 50">
              <a:extLst>
                <a:ext uri="{FF2B5EF4-FFF2-40B4-BE49-F238E27FC236}">
                  <a16:creationId xmlns:a16="http://schemas.microsoft.com/office/drawing/2014/main" id="{DF8C13AE-3B63-4A29-9734-7672E6448DA7}"/>
                </a:ext>
              </a:extLst>
            </p:cNvPr>
            <p:cNvSpPr txBox="1"/>
            <p:nvPr/>
          </p:nvSpPr>
          <p:spPr>
            <a:xfrm>
              <a:off x="2079598" y="4501722"/>
              <a:ext cx="2262901" cy="1015663"/>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F3B484E0-298B-4F73-8925-B5E68563923C}"/>
                </a:ext>
              </a:extLst>
            </p:cNvPr>
            <p:cNvSpPr txBox="1"/>
            <p:nvPr/>
          </p:nvSpPr>
          <p:spPr>
            <a:xfrm>
              <a:off x="2079598" y="4257726"/>
              <a:ext cx="2262901"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58" name="Rounded Rectangle 31">
            <a:extLst>
              <a:ext uri="{FF2B5EF4-FFF2-40B4-BE49-F238E27FC236}">
                <a16:creationId xmlns:a16="http://schemas.microsoft.com/office/drawing/2014/main" id="{7DF521E5-4E97-43CB-A408-91E597A0956D}"/>
              </a:ext>
            </a:extLst>
          </p:cNvPr>
          <p:cNvSpPr>
            <a:spLocks noChangeAspect="1"/>
          </p:cNvSpPr>
          <p:nvPr/>
        </p:nvSpPr>
        <p:spPr>
          <a:xfrm>
            <a:off x="1488094" y="2439021"/>
            <a:ext cx="308415" cy="438506"/>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9" name="Oval 50">
            <a:extLst>
              <a:ext uri="{FF2B5EF4-FFF2-40B4-BE49-F238E27FC236}">
                <a16:creationId xmlns:a16="http://schemas.microsoft.com/office/drawing/2014/main" id="{1B9728EE-FBCA-4D4C-9D6A-9ACB9FEFA11A}"/>
              </a:ext>
            </a:extLst>
          </p:cNvPr>
          <p:cNvSpPr>
            <a:spLocks noChangeAspect="1"/>
          </p:cNvSpPr>
          <p:nvPr/>
        </p:nvSpPr>
        <p:spPr>
          <a:xfrm>
            <a:off x="3688544" y="2439021"/>
            <a:ext cx="388252" cy="438506"/>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0" name="Heart 17">
            <a:extLst>
              <a:ext uri="{FF2B5EF4-FFF2-40B4-BE49-F238E27FC236}">
                <a16:creationId xmlns:a16="http://schemas.microsoft.com/office/drawing/2014/main" id="{F62FD369-D33F-4EA5-8B2A-8AA4DE7AE0DA}"/>
              </a:ext>
            </a:extLst>
          </p:cNvPr>
          <p:cNvSpPr/>
          <p:nvPr/>
        </p:nvSpPr>
        <p:spPr>
          <a:xfrm>
            <a:off x="10386208" y="2454874"/>
            <a:ext cx="414906" cy="406801"/>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1" name="Rounded Rectangle 25">
            <a:extLst>
              <a:ext uri="{FF2B5EF4-FFF2-40B4-BE49-F238E27FC236}">
                <a16:creationId xmlns:a16="http://schemas.microsoft.com/office/drawing/2014/main" id="{550FA86F-6B08-4227-85E4-03EFF246066E}"/>
              </a:ext>
            </a:extLst>
          </p:cNvPr>
          <p:cNvSpPr/>
          <p:nvPr/>
        </p:nvSpPr>
        <p:spPr>
          <a:xfrm>
            <a:off x="8148944" y="2484699"/>
            <a:ext cx="411903" cy="347150"/>
          </a:xfrm>
          <a:custGeom>
            <a:avLst/>
            <a:gdLst/>
            <a:ahLst/>
            <a:cxnLst/>
            <a:rect l="l" t="t" r="r" b="b"/>
            <a:pathLst>
              <a:path w="3240000" h="2730652">
                <a:moveTo>
                  <a:pt x="1452811" y="1541940"/>
                </a:moveTo>
                <a:lnTo>
                  <a:pt x="1452811" y="1831951"/>
                </a:lnTo>
                <a:lnTo>
                  <a:pt x="1162800" y="1831951"/>
                </a:lnTo>
                <a:lnTo>
                  <a:pt x="1162800" y="2166329"/>
                </a:lnTo>
                <a:lnTo>
                  <a:pt x="1452811" y="2166329"/>
                </a:lnTo>
                <a:lnTo>
                  <a:pt x="1452811" y="2456340"/>
                </a:lnTo>
                <a:lnTo>
                  <a:pt x="1787189" y="2456340"/>
                </a:lnTo>
                <a:lnTo>
                  <a:pt x="1787189" y="2166329"/>
                </a:lnTo>
                <a:lnTo>
                  <a:pt x="2077200" y="2166329"/>
                </a:lnTo>
                <a:lnTo>
                  <a:pt x="2077200" y="1831951"/>
                </a:lnTo>
                <a:lnTo>
                  <a:pt x="1787189" y="1831951"/>
                </a:lnTo>
                <a:lnTo>
                  <a:pt x="1787189" y="1541940"/>
                </a:lnTo>
                <a:close/>
                <a:moveTo>
                  <a:pt x="0" y="1278453"/>
                </a:moveTo>
                <a:lnTo>
                  <a:pt x="3240000" y="1278453"/>
                </a:lnTo>
                <a:lnTo>
                  <a:pt x="3240000" y="2376509"/>
                </a:lnTo>
                <a:cubicBezTo>
                  <a:pt x="3240000" y="2572097"/>
                  <a:pt x="3081445" y="2730652"/>
                  <a:pt x="2885857" y="2730652"/>
                </a:cubicBezTo>
                <a:lnTo>
                  <a:pt x="354143" y="2730652"/>
                </a:lnTo>
                <a:cubicBezTo>
                  <a:pt x="158555" y="2730652"/>
                  <a:pt x="0" y="2572097"/>
                  <a:pt x="0" y="2376509"/>
                </a:cubicBezTo>
                <a:close/>
                <a:moveTo>
                  <a:pt x="1001150" y="200505"/>
                </a:moveTo>
                <a:cubicBezTo>
                  <a:pt x="933045" y="200505"/>
                  <a:pt x="877834" y="255715"/>
                  <a:pt x="877834" y="323821"/>
                </a:cubicBezTo>
                <a:lnTo>
                  <a:pt x="877834" y="605836"/>
                </a:lnTo>
                <a:lnTo>
                  <a:pt x="2362163" y="605836"/>
                </a:lnTo>
                <a:lnTo>
                  <a:pt x="2362163" y="323821"/>
                </a:lnTo>
                <a:cubicBezTo>
                  <a:pt x="2362163" y="255715"/>
                  <a:pt x="2306952" y="200505"/>
                  <a:pt x="2238846" y="200505"/>
                </a:cubicBezTo>
                <a:close/>
                <a:moveTo>
                  <a:pt x="843301" y="0"/>
                </a:moveTo>
                <a:lnTo>
                  <a:pt x="2396696" y="0"/>
                </a:lnTo>
                <a:cubicBezTo>
                  <a:pt x="2488075" y="0"/>
                  <a:pt x="2562152" y="74077"/>
                  <a:pt x="2562152" y="165456"/>
                </a:cubicBezTo>
                <a:lnTo>
                  <a:pt x="2562152" y="605836"/>
                </a:lnTo>
                <a:lnTo>
                  <a:pt x="2885857" y="605836"/>
                </a:lnTo>
                <a:cubicBezTo>
                  <a:pt x="3081445" y="605836"/>
                  <a:pt x="3240000" y="764391"/>
                  <a:pt x="3240000" y="959979"/>
                </a:cubicBezTo>
                <a:lnTo>
                  <a:pt x="3240000" y="1134437"/>
                </a:lnTo>
                <a:lnTo>
                  <a:pt x="0" y="1134437"/>
                </a:lnTo>
                <a:lnTo>
                  <a:pt x="0" y="959979"/>
                </a:lnTo>
                <a:cubicBezTo>
                  <a:pt x="0" y="764391"/>
                  <a:pt x="158555" y="605836"/>
                  <a:pt x="354143" y="605836"/>
                </a:cubicBezTo>
                <a:lnTo>
                  <a:pt x="677845" y="605836"/>
                </a:lnTo>
                <a:lnTo>
                  <a:pt x="677845" y="165456"/>
                </a:lnTo>
                <a:cubicBezTo>
                  <a:pt x="677845" y="74077"/>
                  <a:pt x="751923" y="0"/>
                  <a:pt x="8433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2" name="Chord 32">
            <a:extLst>
              <a:ext uri="{FF2B5EF4-FFF2-40B4-BE49-F238E27FC236}">
                <a16:creationId xmlns:a16="http://schemas.microsoft.com/office/drawing/2014/main" id="{1DD37808-A7F9-46A0-9AC2-FB56AB08EC7C}"/>
              </a:ext>
            </a:extLst>
          </p:cNvPr>
          <p:cNvSpPr/>
          <p:nvPr/>
        </p:nvSpPr>
        <p:spPr>
          <a:xfrm>
            <a:off x="5902156" y="2454129"/>
            <a:ext cx="411903" cy="408291"/>
          </a:xfrm>
          <a:custGeom>
            <a:avLst/>
            <a:gdLst/>
            <a:ahLst/>
            <a:cxnLst/>
            <a:rect l="l" t="t" r="r" b="b"/>
            <a:pathLst>
              <a:path w="3240000" h="3211580">
                <a:moveTo>
                  <a:pt x="991906" y="2959580"/>
                </a:moveTo>
                <a:lnTo>
                  <a:pt x="2193254" y="2959580"/>
                </a:lnTo>
                <a:cubicBezTo>
                  <a:pt x="2215674" y="2959580"/>
                  <a:pt x="2233849" y="2977755"/>
                  <a:pt x="2233849" y="3000175"/>
                </a:cubicBezTo>
                <a:lnTo>
                  <a:pt x="2233849" y="3170985"/>
                </a:lnTo>
                <a:cubicBezTo>
                  <a:pt x="2233849" y="3193405"/>
                  <a:pt x="2215674" y="3211580"/>
                  <a:pt x="2193254" y="3211580"/>
                </a:cubicBezTo>
                <a:lnTo>
                  <a:pt x="991906" y="3211580"/>
                </a:lnTo>
                <a:cubicBezTo>
                  <a:pt x="969486" y="3211580"/>
                  <a:pt x="951311" y="3193405"/>
                  <a:pt x="951311" y="3170985"/>
                </a:cubicBezTo>
                <a:lnTo>
                  <a:pt x="951311" y="3000175"/>
                </a:lnTo>
                <a:cubicBezTo>
                  <a:pt x="951311" y="2977755"/>
                  <a:pt x="969486" y="2959580"/>
                  <a:pt x="991906" y="2959580"/>
                </a:cubicBezTo>
                <a:close/>
                <a:moveTo>
                  <a:pt x="1439043" y="1763796"/>
                </a:moveTo>
                <a:lnTo>
                  <a:pt x="1439043" y="2067459"/>
                </a:lnTo>
                <a:lnTo>
                  <a:pt x="1135380" y="2067459"/>
                </a:lnTo>
                <a:lnTo>
                  <a:pt x="1135380" y="2374533"/>
                </a:lnTo>
                <a:lnTo>
                  <a:pt x="1439043" y="2374533"/>
                </a:lnTo>
                <a:lnTo>
                  <a:pt x="1439043" y="2678196"/>
                </a:lnTo>
                <a:lnTo>
                  <a:pt x="1746117" y="2678196"/>
                </a:lnTo>
                <a:lnTo>
                  <a:pt x="1746117" y="2374533"/>
                </a:lnTo>
                <a:lnTo>
                  <a:pt x="2049780" y="2374533"/>
                </a:lnTo>
                <a:lnTo>
                  <a:pt x="2049780" y="2067459"/>
                </a:lnTo>
                <a:lnTo>
                  <a:pt x="1746117" y="2067459"/>
                </a:lnTo>
                <a:lnTo>
                  <a:pt x="1746117" y="1763796"/>
                </a:lnTo>
                <a:close/>
                <a:moveTo>
                  <a:pt x="128358" y="1541040"/>
                </a:moveTo>
                <a:lnTo>
                  <a:pt x="3056915" y="1550917"/>
                </a:lnTo>
                <a:cubicBezTo>
                  <a:pt x="3061111" y="2078028"/>
                  <a:pt x="2781683" y="2566719"/>
                  <a:pt x="2325284" y="2830467"/>
                </a:cubicBezTo>
                <a:lnTo>
                  <a:pt x="2182018" y="2900953"/>
                </a:lnTo>
                <a:lnTo>
                  <a:pt x="1002135" y="2900953"/>
                </a:lnTo>
                <a:cubicBezTo>
                  <a:pt x="950374" y="2879821"/>
                  <a:pt x="900231" y="2854191"/>
                  <a:pt x="851341" y="2825496"/>
                </a:cubicBezTo>
                <a:cubicBezTo>
                  <a:pt x="396732" y="2558675"/>
                  <a:pt x="120607" y="2068110"/>
                  <a:pt x="128358" y="1541040"/>
                </a:cubicBezTo>
                <a:close/>
                <a:moveTo>
                  <a:pt x="61067" y="1230414"/>
                </a:moveTo>
                <a:lnTo>
                  <a:pt x="3178933" y="1230414"/>
                </a:lnTo>
                <a:cubicBezTo>
                  <a:pt x="3212659" y="1230414"/>
                  <a:pt x="3240000" y="1257755"/>
                  <a:pt x="3240000" y="1291481"/>
                </a:cubicBezTo>
                <a:lnTo>
                  <a:pt x="3240000" y="1421347"/>
                </a:lnTo>
                <a:cubicBezTo>
                  <a:pt x="3240000" y="1455073"/>
                  <a:pt x="3212659" y="1482414"/>
                  <a:pt x="3178933" y="1482414"/>
                </a:cubicBezTo>
                <a:lnTo>
                  <a:pt x="61067" y="1482414"/>
                </a:lnTo>
                <a:cubicBezTo>
                  <a:pt x="27341" y="1482414"/>
                  <a:pt x="0" y="1455073"/>
                  <a:pt x="0" y="1421347"/>
                </a:cubicBezTo>
                <a:lnTo>
                  <a:pt x="0" y="1291481"/>
                </a:lnTo>
                <a:cubicBezTo>
                  <a:pt x="0" y="1257755"/>
                  <a:pt x="27341" y="1230414"/>
                  <a:pt x="61067" y="1230414"/>
                </a:cubicBezTo>
                <a:close/>
                <a:moveTo>
                  <a:pt x="2481726" y="315922"/>
                </a:moveTo>
                <a:lnTo>
                  <a:pt x="2862412" y="696608"/>
                </a:lnTo>
                <a:lnTo>
                  <a:pt x="2420437" y="1138584"/>
                </a:lnTo>
                <a:lnTo>
                  <a:pt x="1659064" y="1138584"/>
                </a:lnTo>
                <a:close/>
                <a:moveTo>
                  <a:pt x="2730827" y="0"/>
                </a:moveTo>
                <a:cubicBezTo>
                  <a:pt x="2765703" y="0"/>
                  <a:pt x="2800581" y="13305"/>
                  <a:pt x="2827191" y="39915"/>
                </a:cubicBezTo>
                <a:lnTo>
                  <a:pt x="3143636" y="356360"/>
                </a:lnTo>
                <a:cubicBezTo>
                  <a:pt x="3196857" y="409581"/>
                  <a:pt x="3196857" y="495868"/>
                  <a:pt x="3143636" y="549088"/>
                </a:cubicBezTo>
                <a:lnTo>
                  <a:pt x="3082882" y="609843"/>
                </a:lnTo>
                <a:cubicBezTo>
                  <a:pt x="3029661" y="663063"/>
                  <a:pt x="2943375" y="663064"/>
                  <a:pt x="2890155" y="609843"/>
                </a:cubicBezTo>
                <a:lnTo>
                  <a:pt x="2573708" y="293397"/>
                </a:lnTo>
                <a:cubicBezTo>
                  <a:pt x="2520488" y="240176"/>
                  <a:pt x="2520488" y="153889"/>
                  <a:pt x="2573708" y="100669"/>
                </a:cubicBezTo>
                <a:lnTo>
                  <a:pt x="2634463" y="39914"/>
                </a:lnTo>
                <a:cubicBezTo>
                  <a:pt x="2661073" y="13305"/>
                  <a:pt x="2695950" y="0"/>
                  <a:pt x="27308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Tree>
    <p:extLst>
      <p:ext uri="{BB962C8B-B14F-4D97-AF65-F5344CB8AC3E}">
        <p14:creationId xmlns:p14="http://schemas.microsoft.com/office/powerpoint/2010/main" val="27204912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ound Diagonal Corner Rectangle 44">
            <a:extLst>
              <a:ext uri="{FF2B5EF4-FFF2-40B4-BE49-F238E27FC236}">
                <a16:creationId xmlns:a16="http://schemas.microsoft.com/office/drawing/2014/main" id="{574C78A6-2F29-4592-B31D-79299520C9F5}"/>
              </a:ext>
            </a:extLst>
          </p:cNvPr>
          <p:cNvSpPr/>
          <p:nvPr/>
        </p:nvSpPr>
        <p:spPr>
          <a:xfrm>
            <a:off x="6878418" y="4337238"/>
            <a:ext cx="4378476" cy="1692000"/>
          </a:xfrm>
          <a:prstGeom prst="round2Diag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4" name="Round Diagonal Corner Rectangle 45">
            <a:extLst>
              <a:ext uri="{FF2B5EF4-FFF2-40B4-BE49-F238E27FC236}">
                <a16:creationId xmlns:a16="http://schemas.microsoft.com/office/drawing/2014/main" id="{70C5BC74-A6E6-42AC-8843-1E50B68800EC}"/>
              </a:ext>
            </a:extLst>
          </p:cNvPr>
          <p:cNvSpPr/>
          <p:nvPr/>
        </p:nvSpPr>
        <p:spPr>
          <a:xfrm flipH="1">
            <a:off x="935106" y="4337238"/>
            <a:ext cx="4378476" cy="1692000"/>
          </a:xfrm>
          <a:prstGeom prst="round2Diag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5" name="Round Diagonal Corner Rectangle 37">
            <a:extLst>
              <a:ext uri="{FF2B5EF4-FFF2-40B4-BE49-F238E27FC236}">
                <a16:creationId xmlns:a16="http://schemas.microsoft.com/office/drawing/2014/main" id="{49F3A448-06A9-432C-8276-10034149233B}"/>
              </a:ext>
            </a:extLst>
          </p:cNvPr>
          <p:cNvSpPr/>
          <p:nvPr/>
        </p:nvSpPr>
        <p:spPr>
          <a:xfrm flipH="1">
            <a:off x="6878418" y="1799109"/>
            <a:ext cx="4378476" cy="1692000"/>
          </a:xfrm>
          <a:prstGeom prst="round2Diag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6" name="Round Diagonal Corner Rectangle 1">
            <a:extLst>
              <a:ext uri="{FF2B5EF4-FFF2-40B4-BE49-F238E27FC236}">
                <a16:creationId xmlns:a16="http://schemas.microsoft.com/office/drawing/2014/main" id="{723730BD-EBB5-4755-9664-CD3C86098852}"/>
              </a:ext>
            </a:extLst>
          </p:cNvPr>
          <p:cNvSpPr/>
          <p:nvPr/>
        </p:nvSpPr>
        <p:spPr>
          <a:xfrm>
            <a:off x="942554" y="1799109"/>
            <a:ext cx="4378476" cy="1692000"/>
          </a:xfrm>
          <a:prstGeom prst="round2Diag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pSp>
        <p:nvGrpSpPr>
          <p:cNvPr id="7" name="Group 6">
            <a:extLst>
              <a:ext uri="{FF2B5EF4-FFF2-40B4-BE49-F238E27FC236}">
                <a16:creationId xmlns:a16="http://schemas.microsoft.com/office/drawing/2014/main" id="{639380AB-967E-4A4F-B193-3546C1E07E67}"/>
              </a:ext>
            </a:extLst>
          </p:cNvPr>
          <p:cNvGrpSpPr/>
          <p:nvPr/>
        </p:nvGrpSpPr>
        <p:grpSpPr>
          <a:xfrm>
            <a:off x="1368205" y="2107838"/>
            <a:ext cx="206152" cy="206152"/>
            <a:chOff x="2411760" y="3708613"/>
            <a:chExt cx="206152" cy="206152"/>
          </a:xfrm>
        </p:grpSpPr>
        <p:sp>
          <p:nvSpPr>
            <p:cNvPr id="8" name="Oval 7">
              <a:extLst>
                <a:ext uri="{FF2B5EF4-FFF2-40B4-BE49-F238E27FC236}">
                  <a16:creationId xmlns:a16="http://schemas.microsoft.com/office/drawing/2014/main" id="{D269414B-0F58-4250-8EAD-E3FE48C93CCE}"/>
                </a:ext>
              </a:extLst>
            </p:cNvPr>
            <p:cNvSpPr/>
            <p:nvPr/>
          </p:nvSpPr>
          <p:spPr>
            <a:xfrm>
              <a:off x="2411760" y="3708613"/>
              <a:ext cx="206152" cy="206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accent1"/>
                </a:solidFill>
                <a:cs typeface="B Nazanin" panose="00000400000000000000" pitchFamily="2" charset="-78"/>
              </a:endParaRPr>
            </a:p>
          </p:txBody>
        </p:sp>
        <p:sp>
          <p:nvSpPr>
            <p:cNvPr id="9" name="Chevron 71">
              <a:extLst>
                <a:ext uri="{FF2B5EF4-FFF2-40B4-BE49-F238E27FC236}">
                  <a16:creationId xmlns:a16="http://schemas.microsoft.com/office/drawing/2014/main" id="{E35EAEC3-9836-4E54-9279-16C4841F4F30}"/>
                </a:ext>
              </a:extLst>
            </p:cNvPr>
            <p:cNvSpPr/>
            <p:nvPr/>
          </p:nvSpPr>
          <p:spPr>
            <a:xfrm>
              <a:off x="2478836" y="3755880"/>
              <a:ext cx="72000" cy="108000"/>
            </a:xfrm>
            <a:prstGeom prst="chevron">
              <a:avLst>
                <a:gd name="adj" fmla="val 652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accent1"/>
                </a:solidFill>
                <a:cs typeface="B Nazanin" panose="00000400000000000000" pitchFamily="2" charset="-78"/>
              </a:endParaRPr>
            </a:p>
          </p:txBody>
        </p:sp>
      </p:grpSp>
      <p:grpSp>
        <p:nvGrpSpPr>
          <p:cNvPr id="10" name="그룹 7">
            <a:extLst>
              <a:ext uri="{FF2B5EF4-FFF2-40B4-BE49-F238E27FC236}">
                <a16:creationId xmlns:a16="http://schemas.microsoft.com/office/drawing/2014/main" id="{EDEABE74-8E5C-4040-8492-58AB027308CE}"/>
              </a:ext>
            </a:extLst>
          </p:cNvPr>
          <p:cNvGrpSpPr/>
          <p:nvPr/>
        </p:nvGrpSpPr>
        <p:grpSpPr>
          <a:xfrm>
            <a:off x="1627542" y="2055218"/>
            <a:ext cx="2973638" cy="939621"/>
            <a:chOff x="2337664" y="1880112"/>
            <a:chExt cx="2332598" cy="939621"/>
          </a:xfrm>
        </p:grpSpPr>
        <p:sp>
          <p:nvSpPr>
            <p:cNvPr id="11" name="TextBox 10">
              <a:extLst>
                <a:ext uri="{FF2B5EF4-FFF2-40B4-BE49-F238E27FC236}">
                  <a16:creationId xmlns:a16="http://schemas.microsoft.com/office/drawing/2014/main" id="{A2A9C588-8061-4689-A9C6-A9FF585A60FA}"/>
                </a:ext>
              </a:extLst>
            </p:cNvPr>
            <p:cNvSpPr txBox="1"/>
            <p:nvPr/>
          </p:nvSpPr>
          <p:spPr>
            <a:xfrm>
              <a:off x="2337664" y="1880112"/>
              <a:ext cx="2332596" cy="307777"/>
            </a:xfrm>
            <a:prstGeom prst="rect">
              <a:avLst/>
            </a:prstGeom>
            <a:noFill/>
          </p:spPr>
          <p:txBody>
            <a:bodyPr wrap="square" rtlCol="0" anchor="ctr">
              <a:spAutoFit/>
            </a:bodyPr>
            <a:lstStyle/>
            <a:p>
              <a:pPr algn="r" rtl="1"/>
              <a:r>
                <a:rPr lang="fa-IR" altLang="ko-KR" sz="1400" b="1" dirty="0">
                  <a:solidFill>
                    <a:schemeClr val="accent1"/>
                  </a:solidFill>
                  <a:cs typeface="B Nazanin" panose="00000400000000000000" pitchFamily="2" charset="-78"/>
                </a:rPr>
                <a:t>مطالب اینجاست</a:t>
              </a:r>
              <a:endParaRPr lang="ko-KR" altLang="en-US" sz="1400" b="1" dirty="0">
                <a:solidFill>
                  <a:schemeClr val="accent1"/>
                </a:solidFill>
                <a:cs typeface="B Nazanin" panose="00000400000000000000" pitchFamily="2" charset="-78"/>
              </a:endParaRPr>
            </a:p>
          </p:txBody>
        </p:sp>
        <p:sp>
          <p:nvSpPr>
            <p:cNvPr id="12" name="TextBox 11">
              <a:extLst>
                <a:ext uri="{FF2B5EF4-FFF2-40B4-BE49-F238E27FC236}">
                  <a16:creationId xmlns:a16="http://schemas.microsoft.com/office/drawing/2014/main" id="{E85A5851-A11B-4D5B-B472-D2DEAB4DEF47}"/>
                </a:ext>
              </a:extLst>
            </p:cNvPr>
            <p:cNvSpPr txBox="1"/>
            <p:nvPr/>
          </p:nvSpPr>
          <p:spPr>
            <a:xfrm>
              <a:off x="2337664" y="2173402"/>
              <a:ext cx="2332598"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زمان، پول و شهرت شما را خواهد داشت.</a:t>
              </a:r>
              <a:endParaRPr lang="ko-KR" altLang="en-US" sz="1200" dirty="0">
                <a:solidFill>
                  <a:schemeClr val="tx1">
                    <a:lumMod val="75000"/>
                    <a:lumOff val="25000"/>
                  </a:schemeClr>
                </a:solidFill>
                <a:cs typeface="B Nazanin" panose="00000400000000000000" pitchFamily="2" charset="-78"/>
              </a:endParaRPr>
            </a:p>
          </p:txBody>
        </p:sp>
      </p:grpSp>
      <p:grpSp>
        <p:nvGrpSpPr>
          <p:cNvPr id="13" name="Group 12">
            <a:extLst>
              <a:ext uri="{FF2B5EF4-FFF2-40B4-BE49-F238E27FC236}">
                <a16:creationId xmlns:a16="http://schemas.microsoft.com/office/drawing/2014/main" id="{546AFEDA-A0B3-4859-9F99-D923C9889284}"/>
              </a:ext>
            </a:extLst>
          </p:cNvPr>
          <p:cNvGrpSpPr/>
          <p:nvPr/>
        </p:nvGrpSpPr>
        <p:grpSpPr>
          <a:xfrm>
            <a:off x="4424499" y="2252020"/>
            <a:ext cx="3366844" cy="3364868"/>
            <a:chOff x="2885723" y="1770311"/>
            <a:chExt cx="3366844" cy="3364868"/>
          </a:xfrm>
        </p:grpSpPr>
        <p:sp>
          <p:nvSpPr>
            <p:cNvPr id="14" name="Block Arc 2">
              <a:extLst>
                <a:ext uri="{FF2B5EF4-FFF2-40B4-BE49-F238E27FC236}">
                  <a16:creationId xmlns:a16="http://schemas.microsoft.com/office/drawing/2014/main" id="{1AACF495-E130-4C96-B061-84CC519D6140}"/>
                </a:ext>
              </a:extLst>
            </p:cNvPr>
            <p:cNvSpPr/>
            <p:nvPr/>
          </p:nvSpPr>
          <p:spPr>
            <a:xfrm>
              <a:off x="4560454" y="1770311"/>
              <a:ext cx="1692113" cy="1682280"/>
            </a:xfrm>
            <a:custGeom>
              <a:avLst/>
              <a:gdLst/>
              <a:ahLst/>
              <a:cxnLst/>
              <a:rect l="l" t="t" r="r" b="b"/>
              <a:pathLst>
                <a:path w="1692113" h="1682280">
                  <a:moveTo>
                    <a:pt x="0" y="1"/>
                  </a:moveTo>
                  <a:cubicBezTo>
                    <a:pt x="927789" y="-474"/>
                    <a:pt x="1683337" y="747075"/>
                    <a:pt x="1692113" y="1675816"/>
                  </a:cubicBezTo>
                  <a:lnTo>
                    <a:pt x="1008025" y="1682280"/>
                  </a:lnTo>
                  <a:cubicBezTo>
                    <a:pt x="1002797" y="1129011"/>
                    <a:pt x="552702" y="683681"/>
                    <a:pt x="0" y="68396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solidFill>
                <a:cs typeface="B Nazanin" panose="00000400000000000000" pitchFamily="2" charset="-78"/>
              </a:endParaRPr>
            </a:p>
          </p:txBody>
        </p:sp>
        <p:sp>
          <p:nvSpPr>
            <p:cNvPr id="15" name="Block Arc 2">
              <a:extLst>
                <a:ext uri="{FF2B5EF4-FFF2-40B4-BE49-F238E27FC236}">
                  <a16:creationId xmlns:a16="http://schemas.microsoft.com/office/drawing/2014/main" id="{E73DEC0D-C498-4F6C-911E-ADCB0C4478BB}"/>
                </a:ext>
              </a:extLst>
            </p:cNvPr>
            <p:cNvSpPr/>
            <p:nvPr/>
          </p:nvSpPr>
          <p:spPr>
            <a:xfrm rot="16200000">
              <a:off x="2881114" y="1775228"/>
              <a:ext cx="1692113" cy="1682280"/>
            </a:xfrm>
            <a:custGeom>
              <a:avLst/>
              <a:gdLst/>
              <a:ahLst/>
              <a:cxnLst/>
              <a:rect l="l" t="t" r="r" b="b"/>
              <a:pathLst>
                <a:path w="1692113" h="1682280">
                  <a:moveTo>
                    <a:pt x="0" y="1"/>
                  </a:moveTo>
                  <a:cubicBezTo>
                    <a:pt x="927789" y="-474"/>
                    <a:pt x="1683337" y="747075"/>
                    <a:pt x="1692113" y="1675816"/>
                  </a:cubicBezTo>
                  <a:lnTo>
                    <a:pt x="1008025" y="1682280"/>
                  </a:lnTo>
                  <a:cubicBezTo>
                    <a:pt x="1002797" y="1129011"/>
                    <a:pt x="552702" y="683681"/>
                    <a:pt x="0" y="68396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solidFill>
                <a:cs typeface="B Nazanin" panose="00000400000000000000" pitchFamily="2" charset="-78"/>
              </a:endParaRPr>
            </a:p>
          </p:txBody>
        </p:sp>
        <p:sp>
          <p:nvSpPr>
            <p:cNvPr id="16" name="Block Arc 2">
              <a:extLst>
                <a:ext uri="{FF2B5EF4-FFF2-40B4-BE49-F238E27FC236}">
                  <a16:creationId xmlns:a16="http://schemas.microsoft.com/office/drawing/2014/main" id="{31C8E64F-BACF-4864-BE61-B42379DF2D7C}"/>
                </a:ext>
              </a:extLst>
            </p:cNvPr>
            <p:cNvSpPr/>
            <p:nvPr/>
          </p:nvSpPr>
          <p:spPr>
            <a:xfrm rot="5400000">
              <a:off x="4565370" y="3447983"/>
              <a:ext cx="1692113" cy="1682280"/>
            </a:xfrm>
            <a:custGeom>
              <a:avLst/>
              <a:gdLst/>
              <a:ahLst/>
              <a:cxnLst/>
              <a:rect l="l" t="t" r="r" b="b"/>
              <a:pathLst>
                <a:path w="1692113" h="1682280">
                  <a:moveTo>
                    <a:pt x="0" y="1"/>
                  </a:moveTo>
                  <a:cubicBezTo>
                    <a:pt x="927789" y="-474"/>
                    <a:pt x="1683337" y="747075"/>
                    <a:pt x="1692113" y="1675816"/>
                  </a:cubicBezTo>
                  <a:lnTo>
                    <a:pt x="1008025" y="1682280"/>
                  </a:lnTo>
                  <a:cubicBezTo>
                    <a:pt x="1002797" y="1129011"/>
                    <a:pt x="552702" y="683681"/>
                    <a:pt x="0" y="68396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solidFill>
                <a:cs typeface="B Nazanin" panose="00000400000000000000" pitchFamily="2" charset="-78"/>
              </a:endParaRPr>
            </a:p>
          </p:txBody>
        </p:sp>
        <p:sp>
          <p:nvSpPr>
            <p:cNvPr id="17" name="Block Arc 2">
              <a:extLst>
                <a:ext uri="{FF2B5EF4-FFF2-40B4-BE49-F238E27FC236}">
                  <a16:creationId xmlns:a16="http://schemas.microsoft.com/office/drawing/2014/main" id="{2B1A6C85-B082-40FD-9B44-E5B41074D762}"/>
                </a:ext>
              </a:extLst>
            </p:cNvPr>
            <p:cNvSpPr/>
            <p:nvPr/>
          </p:nvSpPr>
          <p:spPr>
            <a:xfrm rot="10800000">
              <a:off x="2885723" y="3452591"/>
              <a:ext cx="1692113" cy="1682280"/>
            </a:xfrm>
            <a:custGeom>
              <a:avLst/>
              <a:gdLst/>
              <a:ahLst/>
              <a:cxnLst/>
              <a:rect l="l" t="t" r="r" b="b"/>
              <a:pathLst>
                <a:path w="1692113" h="1682280">
                  <a:moveTo>
                    <a:pt x="0" y="1"/>
                  </a:moveTo>
                  <a:cubicBezTo>
                    <a:pt x="927789" y="-474"/>
                    <a:pt x="1683337" y="747075"/>
                    <a:pt x="1692113" y="1675816"/>
                  </a:cubicBezTo>
                  <a:lnTo>
                    <a:pt x="1008025" y="1682280"/>
                  </a:lnTo>
                  <a:cubicBezTo>
                    <a:pt x="1002797" y="1129011"/>
                    <a:pt x="552702" y="683681"/>
                    <a:pt x="0" y="68396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solidFill>
                <a:cs typeface="B Nazanin" panose="00000400000000000000" pitchFamily="2" charset="-78"/>
              </a:endParaRPr>
            </a:p>
          </p:txBody>
        </p:sp>
        <p:sp>
          <p:nvSpPr>
            <p:cNvPr id="18" name="TextBox 17">
              <a:extLst>
                <a:ext uri="{FF2B5EF4-FFF2-40B4-BE49-F238E27FC236}">
                  <a16:creationId xmlns:a16="http://schemas.microsoft.com/office/drawing/2014/main" id="{678CEDBF-A996-4DF6-A296-892ADC689C4F}"/>
                </a:ext>
              </a:extLst>
            </p:cNvPr>
            <p:cNvSpPr txBox="1"/>
            <p:nvPr/>
          </p:nvSpPr>
          <p:spPr>
            <a:xfrm rot="2700000">
              <a:off x="5235696" y="2195770"/>
              <a:ext cx="516805" cy="584775"/>
            </a:xfrm>
            <a:prstGeom prst="rect">
              <a:avLst/>
            </a:prstGeom>
            <a:noFill/>
          </p:spPr>
          <p:txBody>
            <a:bodyPr wrap="square" rtlCol="0" anchor="ctr">
              <a:spAutoFit/>
            </a:bodyPr>
            <a:lstStyle/>
            <a:p>
              <a:pPr algn="r" rtl="1"/>
              <a:r>
                <a:rPr lang="en-US" altLang="ko-KR" sz="3200" b="1" dirty="0">
                  <a:solidFill>
                    <a:schemeClr val="bg1"/>
                  </a:solidFill>
                  <a:cs typeface="B Nazanin" panose="00000400000000000000" pitchFamily="2" charset="-78"/>
                </a:rPr>
                <a:t>W</a:t>
              </a:r>
              <a:endParaRPr lang="ko-KR" altLang="en-US" sz="3200" b="1" dirty="0">
                <a:solidFill>
                  <a:schemeClr val="bg1"/>
                </a:solidFill>
                <a:cs typeface="B Nazanin" panose="00000400000000000000" pitchFamily="2" charset="-78"/>
              </a:endParaRPr>
            </a:p>
          </p:txBody>
        </p:sp>
        <p:sp>
          <p:nvSpPr>
            <p:cNvPr id="19" name="TextBox 18">
              <a:extLst>
                <a:ext uri="{FF2B5EF4-FFF2-40B4-BE49-F238E27FC236}">
                  <a16:creationId xmlns:a16="http://schemas.microsoft.com/office/drawing/2014/main" id="{7A7A4A48-C013-4A38-AD0B-0A6E3DDF6C0F}"/>
                </a:ext>
              </a:extLst>
            </p:cNvPr>
            <p:cNvSpPr txBox="1"/>
            <p:nvPr/>
          </p:nvSpPr>
          <p:spPr>
            <a:xfrm rot="18900000">
              <a:off x="3334913" y="2269084"/>
              <a:ext cx="516805" cy="584775"/>
            </a:xfrm>
            <a:prstGeom prst="rect">
              <a:avLst/>
            </a:prstGeom>
            <a:noFill/>
          </p:spPr>
          <p:txBody>
            <a:bodyPr wrap="square" rtlCol="0" anchor="ctr">
              <a:spAutoFit/>
            </a:bodyPr>
            <a:lstStyle/>
            <a:p>
              <a:pPr algn="r" rtl="1"/>
              <a:r>
                <a:rPr lang="en-US" altLang="ko-KR" sz="3200" b="1" dirty="0">
                  <a:solidFill>
                    <a:schemeClr val="bg1"/>
                  </a:solidFill>
                  <a:cs typeface="B Nazanin" panose="00000400000000000000" pitchFamily="2" charset="-78"/>
                </a:rPr>
                <a:t>S</a:t>
              </a:r>
              <a:endParaRPr lang="ko-KR" altLang="en-US" sz="3200" b="1" dirty="0">
                <a:solidFill>
                  <a:schemeClr val="bg1"/>
                </a:solidFill>
                <a:cs typeface="B Nazanin" panose="00000400000000000000" pitchFamily="2" charset="-78"/>
              </a:endParaRPr>
            </a:p>
          </p:txBody>
        </p:sp>
        <p:sp>
          <p:nvSpPr>
            <p:cNvPr id="20" name="TextBox 19">
              <a:extLst>
                <a:ext uri="{FF2B5EF4-FFF2-40B4-BE49-F238E27FC236}">
                  <a16:creationId xmlns:a16="http://schemas.microsoft.com/office/drawing/2014/main" id="{81D0CB24-CD16-40EF-8F64-73A8355BA016}"/>
                </a:ext>
              </a:extLst>
            </p:cNvPr>
            <p:cNvSpPr txBox="1"/>
            <p:nvPr/>
          </p:nvSpPr>
          <p:spPr>
            <a:xfrm rot="8100000">
              <a:off x="5273386" y="4085406"/>
              <a:ext cx="516805" cy="584775"/>
            </a:xfrm>
            <a:prstGeom prst="rect">
              <a:avLst/>
            </a:prstGeom>
            <a:noFill/>
          </p:spPr>
          <p:txBody>
            <a:bodyPr wrap="square" rtlCol="0" anchor="ctr">
              <a:spAutoFit/>
            </a:bodyPr>
            <a:lstStyle/>
            <a:p>
              <a:pPr algn="r" rtl="1"/>
              <a:r>
                <a:rPr lang="en-US" altLang="ko-KR" sz="3200" b="1" dirty="0">
                  <a:solidFill>
                    <a:schemeClr val="bg1"/>
                  </a:solidFill>
                  <a:cs typeface="B Nazanin" panose="00000400000000000000" pitchFamily="2" charset="-78"/>
                </a:rPr>
                <a:t>O</a:t>
              </a:r>
              <a:endParaRPr lang="ko-KR" altLang="en-US" sz="3200" b="1" dirty="0">
                <a:solidFill>
                  <a:schemeClr val="bg1"/>
                </a:solidFill>
                <a:cs typeface="B Nazanin" panose="00000400000000000000" pitchFamily="2" charset="-78"/>
              </a:endParaRPr>
            </a:p>
          </p:txBody>
        </p:sp>
        <p:sp>
          <p:nvSpPr>
            <p:cNvPr id="21" name="TextBox 20">
              <a:extLst>
                <a:ext uri="{FF2B5EF4-FFF2-40B4-BE49-F238E27FC236}">
                  <a16:creationId xmlns:a16="http://schemas.microsoft.com/office/drawing/2014/main" id="{A7F87FC2-38FB-49B9-9F5A-AAF560DADC31}"/>
                </a:ext>
              </a:extLst>
            </p:cNvPr>
            <p:cNvSpPr txBox="1"/>
            <p:nvPr/>
          </p:nvSpPr>
          <p:spPr>
            <a:xfrm rot="13500000">
              <a:off x="3402091" y="4123948"/>
              <a:ext cx="516805" cy="584775"/>
            </a:xfrm>
            <a:prstGeom prst="rect">
              <a:avLst/>
            </a:prstGeom>
            <a:noFill/>
          </p:spPr>
          <p:txBody>
            <a:bodyPr wrap="square" rtlCol="0" anchor="ctr">
              <a:spAutoFit/>
            </a:bodyPr>
            <a:lstStyle/>
            <a:p>
              <a:pPr algn="r" rtl="1"/>
              <a:r>
                <a:rPr lang="en-US" altLang="ko-KR" sz="3200" b="1" dirty="0">
                  <a:solidFill>
                    <a:schemeClr val="bg1"/>
                  </a:solidFill>
                  <a:cs typeface="B Nazanin" panose="00000400000000000000" pitchFamily="2" charset="-78"/>
                </a:rPr>
                <a:t>T</a:t>
              </a:r>
              <a:endParaRPr lang="ko-KR" altLang="en-US" sz="3200" b="1" dirty="0">
                <a:solidFill>
                  <a:schemeClr val="bg1"/>
                </a:solidFill>
                <a:cs typeface="B Nazanin" panose="00000400000000000000" pitchFamily="2" charset="-78"/>
              </a:endParaRPr>
            </a:p>
          </p:txBody>
        </p:sp>
        <p:sp>
          <p:nvSpPr>
            <p:cNvPr id="22" name="TextBox 21">
              <a:extLst>
                <a:ext uri="{FF2B5EF4-FFF2-40B4-BE49-F238E27FC236}">
                  <a16:creationId xmlns:a16="http://schemas.microsoft.com/office/drawing/2014/main" id="{A492CC8A-76E7-4CB3-9A39-85585FBB5F84}"/>
                </a:ext>
              </a:extLst>
            </p:cNvPr>
            <p:cNvSpPr txBox="1"/>
            <p:nvPr/>
          </p:nvSpPr>
          <p:spPr>
            <a:xfrm>
              <a:off x="3602840" y="3129734"/>
              <a:ext cx="1938473" cy="646331"/>
            </a:xfrm>
            <a:prstGeom prst="rect">
              <a:avLst/>
            </a:prstGeom>
            <a:noFill/>
          </p:spPr>
          <p:txBody>
            <a:bodyPr wrap="square" rtlCol="0" anchor="ctr">
              <a:spAutoFit/>
            </a:bodyPr>
            <a:lstStyle/>
            <a:p>
              <a:pPr algn="r" rtl="1"/>
              <a:r>
                <a:rPr lang="en-US" altLang="ko-KR" sz="3600" b="1" dirty="0">
                  <a:solidFill>
                    <a:schemeClr val="accent1"/>
                  </a:solidFill>
                  <a:cs typeface="B Nazanin" panose="00000400000000000000" pitchFamily="2" charset="-78"/>
                </a:rPr>
                <a:t>SWOT</a:t>
              </a:r>
              <a:endParaRPr lang="ko-KR" altLang="en-US" sz="3600" b="1" dirty="0">
                <a:solidFill>
                  <a:schemeClr val="accent1"/>
                </a:solidFill>
                <a:cs typeface="B Nazanin" panose="00000400000000000000" pitchFamily="2" charset="-78"/>
              </a:endParaRPr>
            </a:p>
          </p:txBody>
        </p:sp>
      </p:grpSp>
      <p:grpSp>
        <p:nvGrpSpPr>
          <p:cNvPr id="23" name="Group 22">
            <a:extLst>
              <a:ext uri="{FF2B5EF4-FFF2-40B4-BE49-F238E27FC236}">
                <a16:creationId xmlns:a16="http://schemas.microsoft.com/office/drawing/2014/main" id="{FCC3964D-112A-4D9A-B2E5-660C9E8589E8}"/>
              </a:ext>
            </a:extLst>
          </p:cNvPr>
          <p:cNvGrpSpPr/>
          <p:nvPr/>
        </p:nvGrpSpPr>
        <p:grpSpPr>
          <a:xfrm>
            <a:off x="7846681" y="2138025"/>
            <a:ext cx="206152" cy="206152"/>
            <a:chOff x="2411760" y="3708613"/>
            <a:chExt cx="206152" cy="206152"/>
          </a:xfrm>
        </p:grpSpPr>
        <p:sp>
          <p:nvSpPr>
            <p:cNvPr id="24" name="Oval 23">
              <a:extLst>
                <a:ext uri="{FF2B5EF4-FFF2-40B4-BE49-F238E27FC236}">
                  <a16:creationId xmlns:a16="http://schemas.microsoft.com/office/drawing/2014/main" id="{0E7E519C-2F4E-4AAB-AB0D-BF6A6C080C51}"/>
                </a:ext>
              </a:extLst>
            </p:cNvPr>
            <p:cNvSpPr/>
            <p:nvPr/>
          </p:nvSpPr>
          <p:spPr>
            <a:xfrm>
              <a:off x="2411760" y="3708613"/>
              <a:ext cx="206152" cy="206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rgbClr val="EF4A4A"/>
                </a:solidFill>
                <a:cs typeface="B Nazanin" panose="00000400000000000000" pitchFamily="2" charset="-78"/>
              </a:endParaRPr>
            </a:p>
          </p:txBody>
        </p:sp>
        <p:sp>
          <p:nvSpPr>
            <p:cNvPr id="25" name="Chevron 42">
              <a:extLst>
                <a:ext uri="{FF2B5EF4-FFF2-40B4-BE49-F238E27FC236}">
                  <a16:creationId xmlns:a16="http://schemas.microsoft.com/office/drawing/2014/main" id="{96C018D7-33E1-4BD5-B72C-6A1ABB9ED73E}"/>
                </a:ext>
              </a:extLst>
            </p:cNvPr>
            <p:cNvSpPr/>
            <p:nvPr/>
          </p:nvSpPr>
          <p:spPr>
            <a:xfrm>
              <a:off x="2478836" y="3755880"/>
              <a:ext cx="72000" cy="108000"/>
            </a:xfrm>
            <a:prstGeom prst="chevron">
              <a:avLst>
                <a:gd name="adj" fmla="val 652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rgbClr val="EF4A4A"/>
                </a:solidFill>
                <a:cs typeface="B Nazanin" panose="00000400000000000000" pitchFamily="2" charset="-78"/>
              </a:endParaRPr>
            </a:p>
          </p:txBody>
        </p:sp>
      </p:grpSp>
      <p:grpSp>
        <p:nvGrpSpPr>
          <p:cNvPr id="26" name="그룹 8">
            <a:extLst>
              <a:ext uri="{FF2B5EF4-FFF2-40B4-BE49-F238E27FC236}">
                <a16:creationId xmlns:a16="http://schemas.microsoft.com/office/drawing/2014/main" id="{EB061F20-D418-46AB-B983-B1C226BEED40}"/>
              </a:ext>
            </a:extLst>
          </p:cNvPr>
          <p:cNvGrpSpPr/>
          <p:nvPr/>
        </p:nvGrpSpPr>
        <p:grpSpPr>
          <a:xfrm>
            <a:off x="8106018" y="2085405"/>
            <a:ext cx="2973638" cy="939621"/>
            <a:chOff x="7882280" y="1910299"/>
            <a:chExt cx="2332598" cy="939621"/>
          </a:xfrm>
        </p:grpSpPr>
        <p:sp>
          <p:nvSpPr>
            <p:cNvPr id="27" name="TextBox 26">
              <a:extLst>
                <a:ext uri="{FF2B5EF4-FFF2-40B4-BE49-F238E27FC236}">
                  <a16:creationId xmlns:a16="http://schemas.microsoft.com/office/drawing/2014/main" id="{E1F8A411-2E18-4C33-8E4F-F1E2226F485E}"/>
                </a:ext>
              </a:extLst>
            </p:cNvPr>
            <p:cNvSpPr txBox="1"/>
            <p:nvPr/>
          </p:nvSpPr>
          <p:spPr>
            <a:xfrm>
              <a:off x="7882280" y="1910299"/>
              <a:ext cx="2332598" cy="307777"/>
            </a:xfrm>
            <a:prstGeom prst="rect">
              <a:avLst/>
            </a:prstGeom>
            <a:noFill/>
          </p:spPr>
          <p:txBody>
            <a:bodyPr wrap="square" rtlCol="0" anchor="ctr">
              <a:spAutoFit/>
            </a:bodyPr>
            <a:lstStyle/>
            <a:p>
              <a:pPr algn="r" rtl="1"/>
              <a:r>
                <a:rPr lang="fa-IR" altLang="ko-KR" sz="1400" b="1" dirty="0">
                  <a:solidFill>
                    <a:schemeClr val="accent4"/>
                  </a:solidFill>
                  <a:cs typeface="B Nazanin" panose="00000400000000000000" pitchFamily="2" charset="-78"/>
                </a:rPr>
                <a:t>مطالب اینجاست</a:t>
              </a:r>
              <a:endParaRPr lang="ko-KR" altLang="en-US" sz="1400" b="1" dirty="0">
                <a:solidFill>
                  <a:schemeClr val="accent4"/>
                </a:solidFill>
                <a:cs typeface="B Nazanin" panose="00000400000000000000" pitchFamily="2" charset="-78"/>
              </a:endParaRPr>
            </a:p>
          </p:txBody>
        </p:sp>
        <p:sp>
          <p:nvSpPr>
            <p:cNvPr id="28" name="TextBox 27">
              <a:extLst>
                <a:ext uri="{FF2B5EF4-FFF2-40B4-BE49-F238E27FC236}">
                  <a16:creationId xmlns:a16="http://schemas.microsoft.com/office/drawing/2014/main" id="{7FBA9F97-1F12-4EEA-BAE4-FCED44BCDCE3}"/>
                </a:ext>
              </a:extLst>
            </p:cNvPr>
            <p:cNvSpPr txBox="1"/>
            <p:nvPr/>
          </p:nvSpPr>
          <p:spPr>
            <a:xfrm>
              <a:off x="7882280" y="2203589"/>
              <a:ext cx="2332598"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زمان، پول و شهرت شما را خواهد داشت.</a:t>
              </a:r>
              <a:endParaRPr lang="ko-KR" altLang="en-US" sz="1200" dirty="0">
                <a:solidFill>
                  <a:schemeClr val="tx1">
                    <a:lumMod val="75000"/>
                    <a:lumOff val="25000"/>
                  </a:schemeClr>
                </a:solidFill>
                <a:cs typeface="B Nazanin" panose="00000400000000000000" pitchFamily="2" charset="-78"/>
              </a:endParaRPr>
            </a:p>
          </p:txBody>
        </p:sp>
      </p:grpSp>
      <p:grpSp>
        <p:nvGrpSpPr>
          <p:cNvPr id="29" name="Group 28">
            <a:extLst>
              <a:ext uri="{FF2B5EF4-FFF2-40B4-BE49-F238E27FC236}">
                <a16:creationId xmlns:a16="http://schemas.microsoft.com/office/drawing/2014/main" id="{16F9BE2D-DD26-43C7-B113-55760B01083D}"/>
              </a:ext>
            </a:extLst>
          </p:cNvPr>
          <p:cNvGrpSpPr/>
          <p:nvPr/>
        </p:nvGrpSpPr>
        <p:grpSpPr>
          <a:xfrm>
            <a:off x="1368205" y="4670603"/>
            <a:ext cx="206152" cy="206152"/>
            <a:chOff x="2411760" y="3708613"/>
            <a:chExt cx="206152" cy="206152"/>
          </a:xfrm>
        </p:grpSpPr>
        <p:sp>
          <p:nvSpPr>
            <p:cNvPr id="30" name="Oval 29">
              <a:extLst>
                <a:ext uri="{FF2B5EF4-FFF2-40B4-BE49-F238E27FC236}">
                  <a16:creationId xmlns:a16="http://schemas.microsoft.com/office/drawing/2014/main" id="{B279CEC7-7D94-47ED-A0DE-4DC46B39BA3F}"/>
                </a:ext>
              </a:extLst>
            </p:cNvPr>
            <p:cNvSpPr/>
            <p:nvPr/>
          </p:nvSpPr>
          <p:spPr>
            <a:xfrm>
              <a:off x="2411760" y="3708613"/>
              <a:ext cx="206152" cy="206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rgbClr val="EF4A4A"/>
                </a:solidFill>
                <a:cs typeface="B Nazanin" panose="00000400000000000000" pitchFamily="2" charset="-78"/>
              </a:endParaRPr>
            </a:p>
          </p:txBody>
        </p:sp>
        <p:sp>
          <p:nvSpPr>
            <p:cNvPr id="31" name="Chevron 50">
              <a:extLst>
                <a:ext uri="{FF2B5EF4-FFF2-40B4-BE49-F238E27FC236}">
                  <a16:creationId xmlns:a16="http://schemas.microsoft.com/office/drawing/2014/main" id="{CFF739CB-5BF1-49C9-AD37-8E8336C11267}"/>
                </a:ext>
              </a:extLst>
            </p:cNvPr>
            <p:cNvSpPr/>
            <p:nvPr/>
          </p:nvSpPr>
          <p:spPr>
            <a:xfrm>
              <a:off x="2478836" y="3755880"/>
              <a:ext cx="72000" cy="108000"/>
            </a:xfrm>
            <a:prstGeom prst="chevron">
              <a:avLst>
                <a:gd name="adj" fmla="val 652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rgbClr val="EF4A4A"/>
                </a:solidFill>
                <a:cs typeface="B Nazanin" panose="00000400000000000000" pitchFamily="2" charset="-78"/>
              </a:endParaRPr>
            </a:p>
          </p:txBody>
        </p:sp>
      </p:grpSp>
      <p:grpSp>
        <p:nvGrpSpPr>
          <p:cNvPr id="32" name="그룹 6">
            <a:extLst>
              <a:ext uri="{FF2B5EF4-FFF2-40B4-BE49-F238E27FC236}">
                <a16:creationId xmlns:a16="http://schemas.microsoft.com/office/drawing/2014/main" id="{F2ABAD6F-A035-4F89-8A14-D7715B874B88}"/>
              </a:ext>
            </a:extLst>
          </p:cNvPr>
          <p:cNvGrpSpPr/>
          <p:nvPr/>
        </p:nvGrpSpPr>
        <p:grpSpPr>
          <a:xfrm>
            <a:off x="1627541" y="4617984"/>
            <a:ext cx="2973639" cy="939621"/>
            <a:chOff x="2337663" y="4666621"/>
            <a:chExt cx="2332599" cy="939621"/>
          </a:xfrm>
        </p:grpSpPr>
        <p:sp>
          <p:nvSpPr>
            <p:cNvPr id="33" name="TextBox 32">
              <a:extLst>
                <a:ext uri="{FF2B5EF4-FFF2-40B4-BE49-F238E27FC236}">
                  <a16:creationId xmlns:a16="http://schemas.microsoft.com/office/drawing/2014/main" id="{E48AD86B-37BB-4B4D-9A1C-13761EA3669E}"/>
                </a:ext>
              </a:extLst>
            </p:cNvPr>
            <p:cNvSpPr txBox="1"/>
            <p:nvPr/>
          </p:nvSpPr>
          <p:spPr>
            <a:xfrm>
              <a:off x="2337663" y="4666621"/>
              <a:ext cx="2332597" cy="307777"/>
            </a:xfrm>
            <a:prstGeom prst="rect">
              <a:avLst/>
            </a:prstGeom>
            <a:noFill/>
          </p:spPr>
          <p:txBody>
            <a:bodyPr wrap="square" rtlCol="0" anchor="ctr">
              <a:spAutoFit/>
            </a:bodyPr>
            <a:lstStyle/>
            <a:p>
              <a:pPr algn="r" rtl="1"/>
              <a:r>
                <a:rPr lang="fa-IR" altLang="ko-KR" sz="1400" b="1" dirty="0">
                  <a:solidFill>
                    <a:schemeClr val="accent2"/>
                  </a:solidFill>
                  <a:cs typeface="B Nazanin" panose="00000400000000000000" pitchFamily="2" charset="-78"/>
                </a:rPr>
                <a:t>مطالب اینجاست</a:t>
              </a:r>
              <a:endParaRPr lang="ko-KR" altLang="en-US" sz="1400" b="1" dirty="0">
                <a:solidFill>
                  <a:schemeClr val="accent2"/>
                </a:solidFill>
                <a:cs typeface="B Nazanin" panose="00000400000000000000" pitchFamily="2" charset="-78"/>
              </a:endParaRPr>
            </a:p>
          </p:txBody>
        </p:sp>
        <p:sp>
          <p:nvSpPr>
            <p:cNvPr id="34" name="TextBox 33">
              <a:extLst>
                <a:ext uri="{FF2B5EF4-FFF2-40B4-BE49-F238E27FC236}">
                  <a16:creationId xmlns:a16="http://schemas.microsoft.com/office/drawing/2014/main" id="{6E91E6A1-7BEF-46A9-BCDB-3BD3DE08E4B0}"/>
                </a:ext>
              </a:extLst>
            </p:cNvPr>
            <p:cNvSpPr txBox="1"/>
            <p:nvPr/>
          </p:nvSpPr>
          <p:spPr>
            <a:xfrm>
              <a:off x="2337664" y="4959911"/>
              <a:ext cx="2332598"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زمان، پول و شهرت شما را خواهد داشت.</a:t>
              </a:r>
              <a:endParaRPr lang="ko-KR" altLang="en-US" sz="1200" dirty="0">
                <a:solidFill>
                  <a:schemeClr val="tx1">
                    <a:lumMod val="75000"/>
                    <a:lumOff val="25000"/>
                  </a:schemeClr>
                </a:solidFill>
                <a:cs typeface="B Nazanin" panose="00000400000000000000" pitchFamily="2" charset="-78"/>
              </a:endParaRPr>
            </a:p>
          </p:txBody>
        </p:sp>
      </p:grpSp>
      <p:grpSp>
        <p:nvGrpSpPr>
          <p:cNvPr id="35" name="Group 34">
            <a:extLst>
              <a:ext uri="{FF2B5EF4-FFF2-40B4-BE49-F238E27FC236}">
                <a16:creationId xmlns:a16="http://schemas.microsoft.com/office/drawing/2014/main" id="{118E9EAD-EA29-43C3-84AC-E4ABF6920FEE}"/>
              </a:ext>
            </a:extLst>
          </p:cNvPr>
          <p:cNvGrpSpPr/>
          <p:nvPr/>
        </p:nvGrpSpPr>
        <p:grpSpPr>
          <a:xfrm>
            <a:off x="7846681" y="4683412"/>
            <a:ext cx="206152" cy="206152"/>
            <a:chOff x="2411760" y="3708613"/>
            <a:chExt cx="206152" cy="206152"/>
          </a:xfrm>
        </p:grpSpPr>
        <p:sp>
          <p:nvSpPr>
            <p:cNvPr id="36" name="Oval 35">
              <a:extLst>
                <a:ext uri="{FF2B5EF4-FFF2-40B4-BE49-F238E27FC236}">
                  <a16:creationId xmlns:a16="http://schemas.microsoft.com/office/drawing/2014/main" id="{165C5B40-AFA2-4849-8B9C-7111A9CA5BD3}"/>
                </a:ext>
              </a:extLst>
            </p:cNvPr>
            <p:cNvSpPr/>
            <p:nvPr/>
          </p:nvSpPr>
          <p:spPr>
            <a:xfrm>
              <a:off x="2411760" y="3708613"/>
              <a:ext cx="206152" cy="2061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rgbClr val="EF4A4A"/>
                </a:solidFill>
                <a:cs typeface="B Nazanin" panose="00000400000000000000" pitchFamily="2" charset="-78"/>
              </a:endParaRPr>
            </a:p>
          </p:txBody>
        </p:sp>
        <p:sp>
          <p:nvSpPr>
            <p:cNvPr id="37" name="Chevron 56">
              <a:extLst>
                <a:ext uri="{FF2B5EF4-FFF2-40B4-BE49-F238E27FC236}">
                  <a16:creationId xmlns:a16="http://schemas.microsoft.com/office/drawing/2014/main" id="{E0415477-A210-48B1-AEC4-A673EA55179C}"/>
                </a:ext>
              </a:extLst>
            </p:cNvPr>
            <p:cNvSpPr/>
            <p:nvPr/>
          </p:nvSpPr>
          <p:spPr>
            <a:xfrm>
              <a:off x="2478836" y="3755880"/>
              <a:ext cx="72000" cy="108000"/>
            </a:xfrm>
            <a:prstGeom prst="chevron">
              <a:avLst>
                <a:gd name="adj" fmla="val 652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rgbClr val="EF4A4A"/>
                </a:solidFill>
                <a:cs typeface="B Nazanin" panose="00000400000000000000" pitchFamily="2" charset="-78"/>
              </a:endParaRPr>
            </a:p>
          </p:txBody>
        </p:sp>
      </p:grpSp>
      <p:grpSp>
        <p:nvGrpSpPr>
          <p:cNvPr id="38" name="그룹 9">
            <a:extLst>
              <a:ext uri="{FF2B5EF4-FFF2-40B4-BE49-F238E27FC236}">
                <a16:creationId xmlns:a16="http://schemas.microsoft.com/office/drawing/2014/main" id="{E9673324-80BF-417A-8B43-B2059DC3C912}"/>
              </a:ext>
            </a:extLst>
          </p:cNvPr>
          <p:cNvGrpSpPr/>
          <p:nvPr/>
        </p:nvGrpSpPr>
        <p:grpSpPr>
          <a:xfrm>
            <a:off x="8106018" y="4630793"/>
            <a:ext cx="2973638" cy="939621"/>
            <a:chOff x="7882280" y="4679430"/>
            <a:chExt cx="2332598" cy="939621"/>
          </a:xfrm>
        </p:grpSpPr>
        <p:sp>
          <p:nvSpPr>
            <p:cNvPr id="39" name="TextBox 38">
              <a:extLst>
                <a:ext uri="{FF2B5EF4-FFF2-40B4-BE49-F238E27FC236}">
                  <a16:creationId xmlns:a16="http://schemas.microsoft.com/office/drawing/2014/main" id="{C8C65F58-425F-4CBA-A419-4C89B5E5FCA9}"/>
                </a:ext>
              </a:extLst>
            </p:cNvPr>
            <p:cNvSpPr txBox="1"/>
            <p:nvPr/>
          </p:nvSpPr>
          <p:spPr>
            <a:xfrm>
              <a:off x="7882280" y="4679430"/>
              <a:ext cx="2332598" cy="307777"/>
            </a:xfrm>
            <a:prstGeom prst="rect">
              <a:avLst/>
            </a:prstGeom>
            <a:noFill/>
          </p:spPr>
          <p:txBody>
            <a:bodyPr wrap="square" rtlCol="0" anchor="ctr">
              <a:spAutoFit/>
            </a:bodyPr>
            <a:lstStyle/>
            <a:p>
              <a:pPr algn="r" rtl="1"/>
              <a:r>
                <a:rPr lang="fa-IR" altLang="ko-KR" sz="1400" b="1" dirty="0">
                  <a:solidFill>
                    <a:schemeClr val="accent3"/>
                  </a:solidFill>
                  <a:cs typeface="B Nazanin" panose="00000400000000000000" pitchFamily="2" charset="-78"/>
                </a:rPr>
                <a:t>مطالب اینجاست</a:t>
              </a:r>
              <a:endParaRPr lang="ko-KR" altLang="en-US" sz="1400" b="1" dirty="0">
                <a:solidFill>
                  <a:schemeClr val="accent3"/>
                </a:solidFill>
                <a:cs typeface="B Nazanin" panose="00000400000000000000" pitchFamily="2" charset="-78"/>
              </a:endParaRPr>
            </a:p>
          </p:txBody>
        </p:sp>
        <p:sp>
          <p:nvSpPr>
            <p:cNvPr id="40" name="TextBox 39">
              <a:extLst>
                <a:ext uri="{FF2B5EF4-FFF2-40B4-BE49-F238E27FC236}">
                  <a16:creationId xmlns:a16="http://schemas.microsoft.com/office/drawing/2014/main" id="{E75403BA-5376-46D1-8184-1E5DD1723D1F}"/>
                </a:ext>
              </a:extLst>
            </p:cNvPr>
            <p:cNvSpPr txBox="1"/>
            <p:nvPr/>
          </p:nvSpPr>
          <p:spPr>
            <a:xfrm>
              <a:off x="7882280" y="4972720"/>
              <a:ext cx="2332598"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زمان، پول و شهرت شما را خواهد داشت.</a:t>
              </a:r>
              <a:endParaRPr lang="ko-KR" altLang="en-US" sz="1200"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41417636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cxnSp>
        <p:nvCxnSpPr>
          <p:cNvPr id="3" name="Straight Arrow Connector 2">
            <a:extLst>
              <a:ext uri="{FF2B5EF4-FFF2-40B4-BE49-F238E27FC236}">
                <a16:creationId xmlns:a16="http://schemas.microsoft.com/office/drawing/2014/main" id="{A518FE58-2125-4E4B-9218-14B3FFD2828C}"/>
              </a:ext>
            </a:extLst>
          </p:cNvPr>
          <p:cNvCxnSpPr>
            <a:cxnSpLocks/>
            <a:stCxn id="18" idx="2"/>
          </p:cNvCxnSpPr>
          <p:nvPr/>
        </p:nvCxnSpPr>
        <p:spPr>
          <a:xfrm>
            <a:off x="4780744" y="3676410"/>
            <a:ext cx="1315257" cy="1466162"/>
          </a:xfrm>
          <a:prstGeom prst="straightConnector1">
            <a:avLst/>
          </a:prstGeom>
          <a:ln w="19050">
            <a:solidFill>
              <a:schemeClr val="accent6">
                <a:lumMod val="50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F00D39DE-E28E-46F5-89BF-AFA0F87ADDBB}"/>
              </a:ext>
            </a:extLst>
          </p:cNvPr>
          <p:cNvCxnSpPr>
            <a:cxnSpLocks/>
            <a:stCxn id="17" idx="2"/>
          </p:cNvCxnSpPr>
          <p:nvPr/>
        </p:nvCxnSpPr>
        <p:spPr>
          <a:xfrm>
            <a:off x="2164882" y="3676410"/>
            <a:ext cx="2956098" cy="1397004"/>
          </a:xfrm>
          <a:prstGeom prst="straightConnector1">
            <a:avLst/>
          </a:prstGeom>
          <a:ln w="19050">
            <a:solidFill>
              <a:schemeClr val="accent6">
                <a:lumMod val="50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54C38917-7C9E-4E87-AE94-6EF964B60E60}"/>
              </a:ext>
            </a:extLst>
          </p:cNvPr>
          <p:cNvCxnSpPr>
            <a:cxnSpLocks/>
            <a:stCxn id="19" idx="2"/>
          </p:cNvCxnSpPr>
          <p:nvPr/>
        </p:nvCxnSpPr>
        <p:spPr>
          <a:xfrm flipH="1">
            <a:off x="6096004" y="3676410"/>
            <a:ext cx="1300602" cy="1466162"/>
          </a:xfrm>
          <a:prstGeom prst="straightConnector1">
            <a:avLst/>
          </a:prstGeom>
          <a:ln w="19050">
            <a:solidFill>
              <a:schemeClr val="accent6">
                <a:lumMod val="50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81A230E5-1FB4-4F6B-AA10-A742535D99BF}"/>
              </a:ext>
            </a:extLst>
          </p:cNvPr>
          <p:cNvCxnSpPr>
            <a:cxnSpLocks/>
            <a:stCxn id="20" idx="2"/>
          </p:cNvCxnSpPr>
          <p:nvPr/>
        </p:nvCxnSpPr>
        <p:spPr>
          <a:xfrm flipH="1">
            <a:off x="7036780" y="3676410"/>
            <a:ext cx="2975688" cy="1397004"/>
          </a:xfrm>
          <a:prstGeom prst="straightConnector1">
            <a:avLst/>
          </a:prstGeom>
          <a:ln w="19050">
            <a:solidFill>
              <a:schemeClr val="accent6">
                <a:lumMod val="50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B72C5C4-C46C-474C-9BF4-A2A0C7CF997A}"/>
              </a:ext>
            </a:extLst>
          </p:cNvPr>
          <p:cNvGrpSpPr/>
          <p:nvPr/>
        </p:nvGrpSpPr>
        <p:grpSpPr>
          <a:xfrm>
            <a:off x="7902786" y="4758084"/>
            <a:ext cx="3459753" cy="923330"/>
            <a:chOff x="2551705" y="4283314"/>
            <a:chExt cx="2357003" cy="923330"/>
          </a:xfrm>
        </p:grpSpPr>
        <p:sp>
          <p:nvSpPr>
            <p:cNvPr id="8" name="TextBox 7">
              <a:extLst>
                <a:ext uri="{FF2B5EF4-FFF2-40B4-BE49-F238E27FC236}">
                  <a16:creationId xmlns:a16="http://schemas.microsoft.com/office/drawing/2014/main" id="{DF95FEBC-2922-4368-BD54-9C478012BD06}"/>
                </a:ext>
              </a:extLst>
            </p:cNvPr>
            <p:cNvSpPr txBox="1"/>
            <p:nvPr/>
          </p:nvSpPr>
          <p:spPr>
            <a:xfrm>
              <a:off x="2551706" y="4560313"/>
              <a:ext cx="235700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2DD20D09-1588-44F3-899A-FA557C3BB2D0}"/>
                </a:ext>
              </a:extLst>
            </p:cNvPr>
            <p:cNvSpPr txBox="1"/>
            <p:nvPr/>
          </p:nvSpPr>
          <p:spPr>
            <a:xfrm>
              <a:off x="2551705" y="4283314"/>
              <a:ext cx="2336966"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0" name="Group 9">
            <a:extLst>
              <a:ext uri="{FF2B5EF4-FFF2-40B4-BE49-F238E27FC236}">
                <a16:creationId xmlns:a16="http://schemas.microsoft.com/office/drawing/2014/main" id="{8D71D671-0AE8-41D3-AB17-21917907BAE9}"/>
              </a:ext>
            </a:extLst>
          </p:cNvPr>
          <p:cNvGrpSpPr/>
          <p:nvPr/>
        </p:nvGrpSpPr>
        <p:grpSpPr>
          <a:xfrm>
            <a:off x="829462" y="4758084"/>
            <a:ext cx="3430340" cy="923330"/>
            <a:chOff x="2551705" y="4283314"/>
            <a:chExt cx="2357003" cy="923330"/>
          </a:xfrm>
        </p:grpSpPr>
        <p:sp>
          <p:nvSpPr>
            <p:cNvPr id="11" name="TextBox 10">
              <a:extLst>
                <a:ext uri="{FF2B5EF4-FFF2-40B4-BE49-F238E27FC236}">
                  <a16:creationId xmlns:a16="http://schemas.microsoft.com/office/drawing/2014/main" id="{47B24903-D63F-42EC-9BE9-C0A13FBEAF64}"/>
                </a:ext>
              </a:extLst>
            </p:cNvPr>
            <p:cNvSpPr txBox="1"/>
            <p:nvPr/>
          </p:nvSpPr>
          <p:spPr>
            <a:xfrm>
              <a:off x="2551706" y="4560313"/>
              <a:ext cx="235700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B8DF6867-BF8C-46B1-9CC7-6CE63557875D}"/>
                </a:ext>
              </a:extLst>
            </p:cNvPr>
            <p:cNvSpPr txBox="1"/>
            <p:nvPr/>
          </p:nvSpPr>
          <p:spPr>
            <a:xfrm>
              <a:off x="2551705" y="4283314"/>
              <a:ext cx="2336966"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13" name="Oval 12">
            <a:extLst>
              <a:ext uri="{FF2B5EF4-FFF2-40B4-BE49-F238E27FC236}">
                <a16:creationId xmlns:a16="http://schemas.microsoft.com/office/drawing/2014/main" id="{32799473-91EE-4B18-B52E-F114F2F919B2}"/>
              </a:ext>
            </a:extLst>
          </p:cNvPr>
          <p:cNvSpPr/>
          <p:nvPr/>
        </p:nvSpPr>
        <p:spPr>
          <a:xfrm>
            <a:off x="5183610" y="4209724"/>
            <a:ext cx="1809042" cy="180904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rgbClr val="FAB117"/>
              </a:solidFill>
              <a:cs typeface="B Nazanin" panose="00000400000000000000" pitchFamily="2" charset="-78"/>
            </a:endParaRPr>
          </a:p>
        </p:txBody>
      </p:sp>
      <p:grpSp>
        <p:nvGrpSpPr>
          <p:cNvPr id="14" name="Group 13">
            <a:extLst>
              <a:ext uri="{FF2B5EF4-FFF2-40B4-BE49-F238E27FC236}">
                <a16:creationId xmlns:a16="http://schemas.microsoft.com/office/drawing/2014/main" id="{40556033-450E-4061-943D-AB7A8A756475}"/>
              </a:ext>
            </a:extLst>
          </p:cNvPr>
          <p:cNvGrpSpPr/>
          <p:nvPr/>
        </p:nvGrpSpPr>
        <p:grpSpPr>
          <a:xfrm>
            <a:off x="5432816" y="4629730"/>
            <a:ext cx="1326371" cy="1001848"/>
            <a:chOff x="4601865" y="1984732"/>
            <a:chExt cx="2232249" cy="1001848"/>
          </a:xfrm>
        </p:grpSpPr>
        <p:sp>
          <p:nvSpPr>
            <p:cNvPr id="15" name="Text Placeholder 12">
              <a:extLst>
                <a:ext uri="{FF2B5EF4-FFF2-40B4-BE49-F238E27FC236}">
                  <a16:creationId xmlns:a16="http://schemas.microsoft.com/office/drawing/2014/main" id="{327BEBE7-0843-46FF-BE8E-AD9D6A99068E}"/>
                </a:ext>
              </a:extLst>
            </p:cNvPr>
            <p:cNvSpPr txBox="1">
              <a:spLocks/>
            </p:cNvSpPr>
            <p:nvPr/>
          </p:nvSpPr>
          <p:spPr>
            <a:xfrm>
              <a:off x="4615812" y="2220900"/>
              <a:ext cx="2218302" cy="765680"/>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bg1"/>
                  </a:solidFill>
                  <a:cs typeface="B Nazanin" panose="00000400000000000000" pitchFamily="2" charset="-78"/>
                </a:rPr>
                <a:t>آسان برای تغییر رنگ، عکس و متن.</a:t>
              </a:r>
              <a:endParaRPr lang="en-US" sz="1200" dirty="0">
                <a:solidFill>
                  <a:schemeClr val="bg1"/>
                </a:solidFill>
                <a:cs typeface="B Nazanin" panose="00000400000000000000" pitchFamily="2" charset="-78"/>
              </a:endParaRPr>
            </a:p>
          </p:txBody>
        </p:sp>
        <p:sp>
          <p:nvSpPr>
            <p:cNvPr id="16" name="Text Placeholder 13">
              <a:extLst>
                <a:ext uri="{FF2B5EF4-FFF2-40B4-BE49-F238E27FC236}">
                  <a16:creationId xmlns:a16="http://schemas.microsoft.com/office/drawing/2014/main" id="{0BFA8A15-CE51-4C29-9B74-1852489932E6}"/>
                </a:ext>
              </a:extLst>
            </p:cNvPr>
            <p:cNvSpPr txBox="1">
              <a:spLocks/>
            </p:cNvSpPr>
            <p:nvPr/>
          </p:nvSpPr>
          <p:spPr>
            <a:xfrm>
              <a:off x="4601865" y="1984732"/>
              <a:ext cx="2232248" cy="305326"/>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1400" b="1" dirty="0">
                  <a:solidFill>
                    <a:schemeClr val="bg1"/>
                  </a:solidFill>
                  <a:cs typeface="B Nazanin" panose="00000400000000000000" pitchFamily="2" charset="-78"/>
                </a:rPr>
                <a:t>اضافه کردن متن</a:t>
              </a:r>
              <a:endParaRPr lang="en-US" sz="1400" b="1" dirty="0">
                <a:solidFill>
                  <a:schemeClr val="bg1"/>
                </a:solidFill>
                <a:cs typeface="B Nazanin" panose="00000400000000000000" pitchFamily="2" charset="-78"/>
              </a:endParaRPr>
            </a:p>
          </p:txBody>
        </p:sp>
      </p:grpSp>
      <p:graphicFrame>
        <p:nvGraphicFramePr>
          <p:cNvPr id="17" name="Table 16">
            <a:extLst>
              <a:ext uri="{FF2B5EF4-FFF2-40B4-BE49-F238E27FC236}">
                <a16:creationId xmlns:a16="http://schemas.microsoft.com/office/drawing/2014/main" id="{1F4ACC6F-77B9-4C20-AF97-AEC167B3FCE2}"/>
              </a:ext>
            </a:extLst>
          </p:cNvPr>
          <p:cNvGraphicFramePr>
            <a:graphicFrameLocks noGrp="1"/>
          </p:cNvGraphicFramePr>
          <p:nvPr>
            <p:extLst>
              <p:ext uri="{D42A27DB-BD31-4B8C-83A1-F6EECF244321}">
                <p14:modId xmlns:p14="http://schemas.microsoft.com/office/powerpoint/2010/main" val="2846014033"/>
              </p:ext>
            </p:extLst>
          </p:nvPr>
        </p:nvGraphicFramePr>
        <p:xfrm>
          <a:off x="940780" y="1846404"/>
          <a:ext cx="2448205" cy="1830006"/>
        </p:xfrm>
        <a:graphic>
          <a:graphicData uri="http://schemas.openxmlformats.org/drawingml/2006/table">
            <a:tbl>
              <a:tblPr firstRow="1" bandRow="1">
                <a:tableStyleId>{5940675A-B579-460E-94D1-54222C63F5DA}</a:tableStyleId>
              </a:tblPr>
              <a:tblGrid>
                <a:gridCol w="273591">
                  <a:extLst>
                    <a:ext uri="{9D8B030D-6E8A-4147-A177-3AD203B41FA5}">
                      <a16:colId xmlns:a16="http://schemas.microsoft.com/office/drawing/2014/main" val="20000"/>
                    </a:ext>
                  </a:extLst>
                </a:gridCol>
                <a:gridCol w="1890851">
                  <a:extLst>
                    <a:ext uri="{9D8B030D-6E8A-4147-A177-3AD203B41FA5}">
                      <a16:colId xmlns:a16="http://schemas.microsoft.com/office/drawing/2014/main" val="20001"/>
                    </a:ext>
                  </a:extLst>
                </a:gridCol>
                <a:gridCol w="283763">
                  <a:extLst>
                    <a:ext uri="{9D8B030D-6E8A-4147-A177-3AD203B41FA5}">
                      <a16:colId xmlns:a16="http://schemas.microsoft.com/office/drawing/2014/main" val="20002"/>
                    </a:ext>
                  </a:extLst>
                </a:gridCol>
              </a:tblGrid>
              <a:tr h="18288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solidFill>
                        <a:schemeClr val="accent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889242">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solidFill>
                        <a:schemeClr val="accent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latin typeface="+mn-lt"/>
                          <a:cs typeface="B Nazanin" panose="00000400000000000000" pitchFamily="2" charset="-78"/>
                        </a:rPr>
                        <a:t>zing </a:t>
                      </a:r>
                      <a:r>
                        <a:rPr lang="fa-IR" altLang="ko-KR" sz="1200" dirty="0">
                          <a:solidFill>
                            <a:schemeClr val="tx1">
                              <a:lumMod val="75000"/>
                              <a:lumOff val="25000"/>
                            </a:schemeClr>
                          </a:solidFill>
                          <a:latin typeface="+mn-lt"/>
                          <a:cs typeface="B Nazanin" panose="00000400000000000000" pitchFamily="2" charset="-78"/>
                        </a:rPr>
                        <a:t>منحصر به فرد اضافه کنید</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8288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solidFill>
                        <a:schemeClr val="accent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92124">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solidFill>
                        <a:schemeClr val="accent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anose="00000400000000000000" pitchFamily="2" charset="-78"/>
                        </a:rPr>
                        <a:t>اضافه کردن متن</a:t>
                      </a:r>
                      <a:endParaRPr lang="en-US" altLang="ko-KR" sz="1200" b="0" dirty="0">
                        <a:solidFill>
                          <a:schemeClr val="bg1"/>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bg1"/>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288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solidFill>
                        <a:schemeClr val="accent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graphicFrame>
        <p:nvGraphicFramePr>
          <p:cNvPr id="18" name="Table 17">
            <a:extLst>
              <a:ext uri="{FF2B5EF4-FFF2-40B4-BE49-F238E27FC236}">
                <a16:creationId xmlns:a16="http://schemas.microsoft.com/office/drawing/2014/main" id="{72BBDB42-EF4F-4260-AE3A-F02F1F6D7116}"/>
              </a:ext>
            </a:extLst>
          </p:cNvPr>
          <p:cNvGraphicFramePr>
            <a:graphicFrameLocks noGrp="1"/>
          </p:cNvGraphicFramePr>
          <p:nvPr>
            <p:extLst>
              <p:ext uri="{D42A27DB-BD31-4B8C-83A1-F6EECF244321}">
                <p14:modId xmlns:p14="http://schemas.microsoft.com/office/powerpoint/2010/main" val="3041320869"/>
              </p:ext>
            </p:extLst>
          </p:nvPr>
        </p:nvGraphicFramePr>
        <p:xfrm>
          <a:off x="3556642" y="1846404"/>
          <a:ext cx="2448205" cy="1830006"/>
        </p:xfrm>
        <a:graphic>
          <a:graphicData uri="http://schemas.openxmlformats.org/drawingml/2006/table">
            <a:tbl>
              <a:tblPr firstRow="1" bandRow="1">
                <a:tableStyleId>{5940675A-B579-460E-94D1-54222C63F5DA}</a:tableStyleId>
              </a:tblPr>
              <a:tblGrid>
                <a:gridCol w="273591">
                  <a:extLst>
                    <a:ext uri="{9D8B030D-6E8A-4147-A177-3AD203B41FA5}">
                      <a16:colId xmlns:a16="http://schemas.microsoft.com/office/drawing/2014/main" val="20000"/>
                    </a:ext>
                  </a:extLst>
                </a:gridCol>
                <a:gridCol w="1890851">
                  <a:extLst>
                    <a:ext uri="{9D8B030D-6E8A-4147-A177-3AD203B41FA5}">
                      <a16:colId xmlns:a16="http://schemas.microsoft.com/office/drawing/2014/main" val="20001"/>
                    </a:ext>
                  </a:extLst>
                </a:gridCol>
                <a:gridCol w="283763">
                  <a:extLst>
                    <a:ext uri="{9D8B030D-6E8A-4147-A177-3AD203B41FA5}">
                      <a16:colId xmlns:a16="http://schemas.microsoft.com/office/drawing/2014/main" val="20002"/>
                    </a:ext>
                  </a:extLst>
                </a:gridCol>
              </a:tblGrid>
              <a:tr h="18288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solidFill>
                        <a:schemeClr val="accent2"/>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2"/>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2"/>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r h="889242">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solidFill>
                        <a:schemeClr val="accent2"/>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strike="noStrike" dirty="0">
                          <a:solidFill>
                            <a:schemeClr val="bg1"/>
                          </a:solidFill>
                          <a:latin typeface="+mn-lt"/>
                          <a:ea typeface="+mj-ea"/>
                          <a:cs typeface="B Nazanin" panose="00000400000000000000" pitchFamily="2" charset="-78"/>
                        </a:rPr>
                        <a:t>شما به سادگی می توانید مخاطبان خود را تحت تاثیر قرار دهید و یک </a:t>
                      </a:r>
                      <a:r>
                        <a:rPr lang="en-US" altLang="ko-KR" sz="1200" strike="noStrike" dirty="0">
                          <a:solidFill>
                            <a:schemeClr val="bg1"/>
                          </a:solidFill>
                          <a:latin typeface="+mn-lt"/>
                          <a:ea typeface="+mj-ea"/>
                          <a:cs typeface="B Nazanin" panose="00000400000000000000" pitchFamily="2" charset="-78"/>
                        </a:rPr>
                        <a:t>zing </a:t>
                      </a:r>
                      <a:r>
                        <a:rPr lang="fa-IR" altLang="ko-KR" sz="1200" strike="noStrike" dirty="0">
                          <a:solidFill>
                            <a:schemeClr val="bg1"/>
                          </a:solidFill>
                          <a:latin typeface="+mn-lt"/>
                          <a:ea typeface="+mj-ea"/>
                          <a:cs typeface="B Nazanin" panose="00000400000000000000" pitchFamily="2" charset="-78"/>
                        </a:rPr>
                        <a:t>منحصر به فرد اضافه کنید</a:t>
                      </a:r>
                      <a:endParaRPr lang="en-US" altLang="ko-KR" sz="1200" b="0" strike="noStrike" dirty="0">
                        <a:solidFill>
                          <a:schemeClr val="bg1"/>
                        </a:solidFill>
                        <a:latin typeface="+mn-lt"/>
                        <a:ea typeface="+mj-ea"/>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1"/>
                  </a:ext>
                </a:extLst>
              </a:tr>
              <a:tr h="18288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solidFill>
                        <a:schemeClr val="accent2"/>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2"/>
                  </a:ext>
                </a:extLst>
              </a:tr>
              <a:tr h="392124">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solidFill>
                        <a:schemeClr val="accent2"/>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strike="noStrike" dirty="0">
                          <a:solidFill>
                            <a:schemeClr val="tx1">
                              <a:lumMod val="75000"/>
                              <a:lumOff val="25000"/>
                            </a:schemeClr>
                          </a:solidFill>
                          <a:latin typeface="+mn-lt"/>
                          <a:ea typeface="+mj-ea"/>
                          <a:cs typeface="B Nazanin" panose="00000400000000000000" pitchFamily="2" charset="-78"/>
                        </a:rPr>
                        <a:t>اضافه کردن متن</a:t>
                      </a:r>
                      <a:endParaRPr lang="en-US" altLang="ko-KR" sz="1200" b="0" strike="noStrike" dirty="0">
                        <a:solidFill>
                          <a:schemeClr val="tx1">
                            <a:lumMod val="75000"/>
                            <a:lumOff val="25000"/>
                          </a:schemeClr>
                        </a:solidFill>
                        <a:latin typeface="+mn-lt"/>
                        <a:ea typeface="+mj-ea"/>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3"/>
                  </a:ext>
                </a:extLst>
              </a:tr>
              <a:tr h="18288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solidFill>
                        <a:schemeClr val="accent2"/>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strike="sngStrike" dirty="0">
                        <a:solidFill>
                          <a:schemeClr val="bg1"/>
                        </a:solidFill>
                        <a:latin typeface="+mn-lt"/>
                        <a:ea typeface="+mj-ea"/>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4"/>
                  </a:ext>
                </a:extLst>
              </a:tr>
            </a:tbl>
          </a:graphicData>
        </a:graphic>
      </p:graphicFrame>
      <p:graphicFrame>
        <p:nvGraphicFramePr>
          <p:cNvPr id="19" name="Table 18">
            <a:extLst>
              <a:ext uri="{FF2B5EF4-FFF2-40B4-BE49-F238E27FC236}">
                <a16:creationId xmlns:a16="http://schemas.microsoft.com/office/drawing/2014/main" id="{DDCBD10C-22D7-4A37-B0CC-CE6EFA59A5D9}"/>
              </a:ext>
            </a:extLst>
          </p:cNvPr>
          <p:cNvGraphicFramePr>
            <a:graphicFrameLocks noGrp="1"/>
          </p:cNvGraphicFramePr>
          <p:nvPr>
            <p:extLst>
              <p:ext uri="{D42A27DB-BD31-4B8C-83A1-F6EECF244321}">
                <p14:modId xmlns:p14="http://schemas.microsoft.com/office/powerpoint/2010/main" val="3090486406"/>
              </p:ext>
            </p:extLst>
          </p:nvPr>
        </p:nvGraphicFramePr>
        <p:xfrm>
          <a:off x="6172504" y="1846404"/>
          <a:ext cx="2448205" cy="1830006"/>
        </p:xfrm>
        <a:graphic>
          <a:graphicData uri="http://schemas.openxmlformats.org/drawingml/2006/table">
            <a:tbl>
              <a:tblPr firstRow="1" bandRow="1">
                <a:tableStyleId>{5940675A-B579-460E-94D1-54222C63F5DA}</a:tableStyleId>
              </a:tblPr>
              <a:tblGrid>
                <a:gridCol w="273591">
                  <a:extLst>
                    <a:ext uri="{9D8B030D-6E8A-4147-A177-3AD203B41FA5}">
                      <a16:colId xmlns:a16="http://schemas.microsoft.com/office/drawing/2014/main" val="20000"/>
                    </a:ext>
                  </a:extLst>
                </a:gridCol>
                <a:gridCol w="1890851">
                  <a:extLst>
                    <a:ext uri="{9D8B030D-6E8A-4147-A177-3AD203B41FA5}">
                      <a16:colId xmlns:a16="http://schemas.microsoft.com/office/drawing/2014/main" val="20001"/>
                    </a:ext>
                  </a:extLst>
                </a:gridCol>
                <a:gridCol w="283763">
                  <a:extLst>
                    <a:ext uri="{9D8B030D-6E8A-4147-A177-3AD203B41FA5}">
                      <a16:colId xmlns:a16="http://schemas.microsoft.com/office/drawing/2014/main" val="20002"/>
                    </a:ext>
                  </a:extLst>
                </a:gridCol>
              </a:tblGrid>
              <a:tr h="18288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solidFill>
                        <a:schemeClr val="accent3"/>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889242">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solidFill>
                        <a:schemeClr val="accent3"/>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latin typeface="+mn-lt"/>
                          <a:cs typeface="B Nazanin" panose="00000400000000000000" pitchFamily="2" charset="-78"/>
                        </a:rPr>
                        <a:t>zing </a:t>
                      </a:r>
                      <a:r>
                        <a:rPr lang="fa-IR" altLang="ko-KR" sz="1200" dirty="0">
                          <a:solidFill>
                            <a:schemeClr val="tx1">
                              <a:lumMod val="75000"/>
                              <a:lumOff val="25000"/>
                            </a:schemeClr>
                          </a:solidFill>
                          <a:latin typeface="+mn-lt"/>
                          <a:cs typeface="B Nazanin" panose="00000400000000000000" pitchFamily="2" charset="-78"/>
                        </a:rPr>
                        <a:t>منحصر به فرد اضافه کنید</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8288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solidFill>
                        <a:schemeClr val="accent3"/>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92124">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solidFill>
                        <a:schemeClr val="accent3"/>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bg1"/>
                          </a:solidFill>
                          <a:latin typeface="+mn-lt"/>
                          <a:cs typeface="B Nazanin" panose="00000400000000000000" pitchFamily="2" charset="-78"/>
                        </a:rPr>
                        <a:t>اضافه کردن متن</a:t>
                      </a:r>
                      <a:endParaRPr lang="en-US" altLang="ko-KR" sz="1200" b="0" dirty="0">
                        <a:solidFill>
                          <a:schemeClr val="bg1"/>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bg1"/>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288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solidFill>
                        <a:schemeClr val="accent3"/>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tx1">
                            <a:lumMod val="65000"/>
                            <a:lumOff val="3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graphicFrame>
        <p:nvGraphicFramePr>
          <p:cNvPr id="20" name="Table 19">
            <a:extLst>
              <a:ext uri="{FF2B5EF4-FFF2-40B4-BE49-F238E27FC236}">
                <a16:creationId xmlns:a16="http://schemas.microsoft.com/office/drawing/2014/main" id="{1C7206B8-CB02-4C57-9051-2F359CCE6849}"/>
              </a:ext>
            </a:extLst>
          </p:cNvPr>
          <p:cNvGraphicFramePr>
            <a:graphicFrameLocks noGrp="1"/>
          </p:cNvGraphicFramePr>
          <p:nvPr>
            <p:extLst>
              <p:ext uri="{D42A27DB-BD31-4B8C-83A1-F6EECF244321}">
                <p14:modId xmlns:p14="http://schemas.microsoft.com/office/powerpoint/2010/main" val="3217225030"/>
              </p:ext>
            </p:extLst>
          </p:nvPr>
        </p:nvGraphicFramePr>
        <p:xfrm>
          <a:off x="8788367" y="1846404"/>
          <a:ext cx="2448205" cy="1830006"/>
        </p:xfrm>
        <a:graphic>
          <a:graphicData uri="http://schemas.openxmlformats.org/drawingml/2006/table">
            <a:tbl>
              <a:tblPr firstRow="1" bandRow="1">
                <a:tableStyleId>{5940675A-B579-460E-94D1-54222C63F5DA}</a:tableStyleId>
              </a:tblPr>
              <a:tblGrid>
                <a:gridCol w="273591">
                  <a:extLst>
                    <a:ext uri="{9D8B030D-6E8A-4147-A177-3AD203B41FA5}">
                      <a16:colId xmlns:a16="http://schemas.microsoft.com/office/drawing/2014/main" val="20000"/>
                    </a:ext>
                  </a:extLst>
                </a:gridCol>
                <a:gridCol w="1890851">
                  <a:extLst>
                    <a:ext uri="{9D8B030D-6E8A-4147-A177-3AD203B41FA5}">
                      <a16:colId xmlns:a16="http://schemas.microsoft.com/office/drawing/2014/main" val="20001"/>
                    </a:ext>
                  </a:extLst>
                </a:gridCol>
                <a:gridCol w="283763">
                  <a:extLst>
                    <a:ext uri="{9D8B030D-6E8A-4147-A177-3AD203B41FA5}">
                      <a16:colId xmlns:a16="http://schemas.microsoft.com/office/drawing/2014/main" val="20002"/>
                    </a:ext>
                  </a:extLst>
                </a:gridCol>
              </a:tblGrid>
              <a:tr h="18288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rgbClr val="FAB117"/>
                        </a:solidFill>
                        <a:latin typeface="+mn-lt"/>
                        <a:cs typeface="B Nazanin" panose="00000400000000000000" pitchFamily="2" charset="-78"/>
                      </a:endParaRPr>
                    </a:p>
                  </a:txBody>
                  <a:tcPr marT="0" marB="0" anchor="ctr">
                    <a:lnL w="28575" cap="flat" cmpd="sng" algn="ctr">
                      <a:solidFill>
                        <a:schemeClr val="accent4"/>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4"/>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rgbClr val="FAB117"/>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4"/>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rgbClr val="FAB117"/>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4"/>
                      </a:solidFill>
                      <a:prstDash val="solid"/>
                      <a:round/>
                      <a:headEnd type="none" w="med" len="med"/>
                      <a:tailEnd type="none" w="med" len="med"/>
                    </a:lnR>
                    <a:lnT w="28575" cap="flat" cmpd="sng" algn="ctr">
                      <a:solidFill>
                        <a:schemeClr val="accent4"/>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889242">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rgbClr val="FAB117"/>
                        </a:solidFill>
                        <a:latin typeface="+mn-lt"/>
                        <a:cs typeface="B Nazanin" panose="00000400000000000000" pitchFamily="2" charset="-78"/>
                      </a:endParaRPr>
                    </a:p>
                  </a:txBody>
                  <a:tcPr marT="0" marB="0" anchor="ctr">
                    <a:lnL w="28575" cap="flat" cmpd="sng" algn="ctr">
                      <a:solidFill>
                        <a:schemeClr val="accent4"/>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dirty="0">
                          <a:solidFill>
                            <a:schemeClr val="bg1"/>
                          </a:solidFill>
                          <a:latin typeface="+mn-lt"/>
                          <a:cs typeface="B Nazanin" panose="00000400000000000000" pitchFamily="2" charset="-78"/>
                        </a:rPr>
                        <a:t>شما به سادگی می توانید مخاطبان خود را تحت تاثیر قرار دهید و یک </a:t>
                      </a:r>
                      <a:r>
                        <a:rPr lang="en-US" altLang="ko-KR" sz="1200" dirty="0">
                          <a:solidFill>
                            <a:schemeClr val="bg1"/>
                          </a:solidFill>
                          <a:latin typeface="+mn-lt"/>
                          <a:cs typeface="B Nazanin" panose="00000400000000000000" pitchFamily="2" charset="-78"/>
                        </a:rPr>
                        <a:t>zing </a:t>
                      </a:r>
                      <a:r>
                        <a:rPr lang="fa-IR" altLang="ko-KR" sz="1200" dirty="0">
                          <a:solidFill>
                            <a:schemeClr val="bg1"/>
                          </a:solidFill>
                          <a:latin typeface="+mn-lt"/>
                          <a:cs typeface="B Nazanin" panose="00000400000000000000" pitchFamily="2" charset="-78"/>
                        </a:rPr>
                        <a:t>منحصر به فرد اضافه کنید</a:t>
                      </a:r>
                      <a:endParaRPr lang="en-US" altLang="ko-KR" sz="1200" b="0" dirty="0">
                        <a:solidFill>
                          <a:schemeClr val="bg1"/>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accent2"/>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4"/>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1"/>
                  </a:ext>
                </a:extLst>
              </a:tr>
              <a:tr h="18288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rgbClr val="FAB117"/>
                        </a:solidFill>
                        <a:latin typeface="+mn-lt"/>
                        <a:cs typeface="B Nazanin" panose="00000400000000000000" pitchFamily="2" charset="-78"/>
                      </a:endParaRPr>
                    </a:p>
                  </a:txBody>
                  <a:tcPr marT="0" marB="0" anchor="ctr">
                    <a:lnL w="28575" cap="flat" cmpd="sng" algn="ctr">
                      <a:solidFill>
                        <a:schemeClr val="accent4"/>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chemeClr val="bg1"/>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rgbClr val="FAB117"/>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4"/>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2"/>
                  </a:ext>
                </a:extLst>
              </a:tr>
              <a:tr h="392124">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rgbClr val="FAB117"/>
                        </a:solidFill>
                        <a:latin typeface="+mn-lt"/>
                        <a:cs typeface="B Nazanin" panose="00000400000000000000" pitchFamily="2" charset="-78"/>
                      </a:endParaRPr>
                    </a:p>
                  </a:txBody>
                  <a:tcPr marT="0" marB="0" anchor="ctr">
                    <a:lnL w="28575" cap="flat" cmpd="sng" algn="ctr">
                      <a:solidFill>
                        <a:schemeClr val="accent4"/>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اضافه کردن متن</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rgbClr val="FAB117"/>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4"/>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3"/>
                  </a:ext>
                </a:extLst>
              </a:tr>
              <a:tr h="18288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rgbClr val="FAB117"/>
                        </a:solidFill>
                        <a:latin typeface="+mn-lt"/>
                        <a:cs typeface="B Nazanin" panose="00000400000000000000" pitchFamily="2" charset="-78"/>
                      </a:endParaRPr>
                    </a:p>
                  </a:txBody>
                  <a:tcPr marT="0" marB="0" anchor="ctr">
                    <a:lnL w="28575" cap="flat" cmpd="sng" algn="ctr">
                      <a:solidFill>
                        <a:schemeClr val="accent4"/>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rgbClr val="FAB117"/>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0" dirty="0">
                        <a:solidFill>
                          <a:srgbClr val="FAB117"/>
                        </a:solidFill>
                        <a:latin typeface="+mn-lt"/>
                        <a:cs typeface="B Nazanin" panose="00000400000000000000" pitchFamily="2" charset="-78"/>
                      </a:endParaRPr>
                    </a:p>
                  </a:txBody>
                  <a:tcPr marT="0" marB="0" anchor="ctr">
                    <a:lnL w="28575" cap="flat" cmpd="sng" algn="ctr">
                      <a:noFill/>
                      <a:prstDash val="solid"/>
                      <a:round/>
                      <a:headEnd type="none" w="med" len="med"/>
                      <a:tailEnd type="none" w="med" len="med"/>
                    </a:lnL>
                    <a:lnR w="28575" cap="flat" cmpd="sng" algn="ctr">
                      <a:solidFill>
                        <a:schemeClr val="accent4"/>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47616872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0">
            <a:extLst>
              <a:ext uri="{FF2B5EF4-FFF2-40B4-BE49-F238E27FC236}">
                <a16:creationId xmlns:a16="http://schemas.microsoft.com/office/drawing/2014/main" id="{5C926E9F-CB4F-4A0D-AA26-F3DABD085AA1}"/>
              </a:ext>
            </a:extLst>
          </p:cNvPr>
          <p:cNvSpPr txBox="1">
            <a:spLocks/>
          </p:cNvSpPr>
          <p:nvPr/>
        </p:nvSpPr>
        <p:spPr>
          <a:xfrm>
            <a:off x="6126415" y="396671"/>
            <a:ext cx="5571392" cy="842056"/>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5400" b="1" dirty="0">
                <a:solidFill>
                  <a:schemeClr val="accent3"/>
                </a:solidFill>
                <a:latin typeface="+mj-lt"/>
                <a:cs typeface="B Nazanin" panose="00000400000000000000" pitchFamily="2" charset="-78"/>
              </a:rPr>
              <a:t>سبک ستون</a:t>
            </a:r>
            <a:endParaRPr lang="en-US" altLang="ko-KR" sz="5400" b="1" dirty="0">
              <a:solidFill>
                <a:schemeClr val="accent3"/>
              </a:solidFill>
              <a:latin typeface="+mj-lt"/>
              <a:cs typeface="B Nazanin" panose="00000400000000000000" pitchFamily="2" charset="-78"/>
            </a:endParaRPr>
          </a:p>
        </p:txBody>
      </p:sp>
      <p:sp>
        <p:nvSpPr>
          <p:cNvPr id="3" name="Rectangle 4">
            <a:extLst>
              <a:ext uri="{FF2B5EF4-FFF2-40B4-BE49-F238E27FC236}">
                <a16:creationId xmlns:a16="http://schemas.microsoft.com/office/drawing/2014/main" id="{325BA3F3-790B-410A-8E10-BFA59BAA9DCA}"/>
              </a:ext>
            </a:extLst>
          </p:cNvPr>
          <p:cNvSpPr/>
          <p:nvPr/>
        </p:nvSpPr>
        <p:spPr>
          <a:xfrm flipH="1">
            <a:off x="5404665" y="1738547"/>
            <a:ext cx="6282509" cy="2217375"/>
          </a:xfrm>
          <a:custGeom>
            <a:avLst/>
            <a:gdLst>
              <a:gd name="connsiteX0" fmla="*/ 0 w 3744416"/>
              <a:gd name="connsiteY0" fmla="*/ 0 h 1008112"/>
              <a:gd name="connsiteX1" fmla="*/ 3744416 w 3744416"/>
              <a:gd name="connsiteY1" fmla="*/ 0 h 1008112"/>
              <a:gd name="connsiteX2" fmla="*/ 3744416 w 3744416"/>
              <a:gd name="connsiteY2" fmla="*/ 1008112 h 1008112"/>
              <a:gd name="connsiteX3" fmla="*/ 0 w 3744416"/>
              <a:gd name="connsiteY3" fmla="*/ 1008112 h 1008112"/>
              <a:gd name="connsiteX4" fmla="*/ 0 w 3744416"/>
              <a:gd name="connsiteY4" fmla="*/ 0 h 1008112"/>
              <a:gd name="connsiteX0" fmla="*/ 3744416 w 3835856"/>
              <a:gd name="connsiteY0" fmla="*/ 0 h 1008112"/>
              <a:gd name="connsiteX1" fmla="*/ 3744416 w 3835856"/>
              <a:gd name="connsiteY1" fmla="*/ 1008112 h 1008112"/>
              <a:gd name="connsiteX2" fmla="*/ 0 w 3835856"/>
              <a:gd name="connsiteY2" fmla="*/ 1008112 h 1008112"/>
              <a:gd name="connsiteX3" fmla="*/ 0 w 3835856"/>
              <a:gd name="connsiteY3" fmla="*/ 0 h 1008112"/>
              <a:gd name="connsiteX4" fmla="*/ 3835856 w 3835856"/>
              <a:gd name="connsiteY4" fmla="*/ 91440 h 1008112"/>
              <a:gd name="connsiteX0" fmla="*/ 3744416 w 3835856"/>
              <a:gd name="connsiteY0" fmla="*/ 1008112 h 1008112"/>
              <a:gd name="connsiteX1" fmla="*/ 0 w 3835856"/>
              <a:gd name="connsiteY1" fmla="*/ 1008112 h 1008112"/>
              <a:gd name="connsiteX2" fmla="*/ 0 w 3835856"/>
              <a:gd name="connsiteY2" fmla="*/ 0 h 1008112"/>
              <a:gd name="connsiteX3" fmla="*/ 3835856 w 3835856"/>
              <a:gd name="connsiteY3" fmla="*/ 91440 h 1008112"/>
              <a:gd name="connsiteX0" fmla="*/ 3744416 w 3825223"/>
              <a:gd name="connsiteY0" fmla="*/ 1008112 h 1008112"/>
              <a:gd name="connsiteX1" fmla="*/ 0 w 3825223"/>
              <a:gd name="connsiteY1" fmla="*/ 1008112 h 1008112"/>
              <a:gd name="connsiteX2" fmla="*/ 0 w 3825223"/>
              <a:gd name="connsiteY2" fmla="*/ 0 h 1008112"/>
              <a:gd name="connsiteX3" fmla="*/ 3825223 w 3825223"/>
              <a:gd name="connsiteY3" fmla="*/ 17013 h 1008112"/>
              <a:gd name="connsiteX0" fmla="*/ 3744416 w 3761428"/>
              <a:gd name="connsiteY0" fmla="*/ 1008112 h 1008112"/>
              <a:gd name="connsiteX1" fmla="*/ 0 w 3761428"/>
              <a:gd name="connsiteY1" fmla="*/ 1008112 h 1008112"/>
              <a:gd name="connsiteX2" fmla="*/ 0 w 3761428"/>
              <a:gd name="connsiteY2" fmla="*/ 0 h 1008112"/>
              <a:gd name="connsiteX3" fmla="*/ 3761428 w 3761428"/>
              <a:gd name="connsiteY3" fmla="*/ 6381 h 1008112"/>
              <a:gd name="connsiteX0" fmla="*/ 3744416 w 3747714"/>
              <a:gd name="connsiteY0" fmla="*/ 1012372 h 1012372"/>
              <a:gd name="connsiteX1" fmla="*/ 0 w 3747714"/>
              <a:gd name="connsiteY1" fmla="*/ 1012372 h 1012372"/>
              <a:gd name="connsiteX2" fmla="*/ 0 w 3747714"/>
              <a:gd name="connsiteY2" fmla="*/ 4260 h 1012372"/>
              <a:gd name="connsiteX3" fmla="*/ 3747714 w 3747714"/>
              <a:gd name="connsiteY3" fmla="*/ 0 h 1012372"/>
            </a:gdLst>
            <a:ahLst/>
            <a:cxnLst>
              <a:cxn ang="0">
                <a:pos x="connsiteX0" y="connsiteY0"/>
              </a:cxn>
              <a:cxn ang="0">
                <a:pos x="connsiteX1" y="connsiteY1"/>
              </a:cxn>
              <a:cxn ang="0">
                <a:pos x="connsiteX2" y="connsiteY2"/>
              </a:cxn>
              <a:cxn ang="0">
                <a:pos x="connsiteX3" y="connsiteY3"/>
              </a:cxn>
            </a:cxnLst>
            <a:rect l="l" t="t" r="r" b="b"/>
            <a:pathLst>
              <a:path w="3747714" h="1012372">
                <a:moveTo>
                  <a:pt x="3744416" y="1012372"/>
                </a:moveTo>
                <a:lnTo>
                  <a:pt x="0" y="1012372"/>
                </a:lnTo>
                <a:lnTo>
                  <a:pt x="0" y="4260"/>
                </a:lnTo>
                <a:lnTo>
                  <a:pt x="3747714" y="0"/>
                </a:lnTo>
              </a:path>
            </a:pathLst>
          </a:cu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5" name="TextBox 4">
            <a:extLst>
              <a:ext uri="{FF2B5EF4-FFF2-40B4-BE49-F238E27FC236}">
                <a16:creationId xmlns:a16="http://schemas.microsoft.com/office/drawing/2014/main" id="{D57D0D2A-4BEB-4EEE-87BB-0077F4AA5C0A}"/>
              </a:ext>
            </a:extLst>
          </p:cNvPr>
          <p:cNvSpPr txBox="1"/>
          <p:nvPr/>
        </p:nvSpPr>
        <p:spPr>
          <a:xfrm>
            <a:off x="5715000" y="1971596"/>
            <a:ext cx="5829925" cy="523220"/>
          </a:xfrm>
          <a:prstGeom prst="rect">
            <a:avLst/>
          </a:prstGeom>
          <a:noFill/>
        </p:spPr>
        <p:txBody>
          <a:bodyPr wrap="square" rtlCol="0">
            <a:spAutoFit/>
          </a:bodyPr>
          <a:lstStyle/>
          <a:p>
            <a:pPr algn="r"/>
            <a:r>
              <a:rPr lang="fa-IR" altLang="ko-KR" sz="1400" b="1" dirty="0">
                <a:solidFill>
                  <a:schemeClr val="accent2"/>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400" b="1" dirty="0">
              <a:solidFill>
                <a:schemeClr val="accent2"/>
              </a:solidFill>
              <a:cs typeface="B Nazanin" panose="00000400000000000000" pitchFamily="2" charset="-78"/>
            </a:endParaRPr>
          </a:p>
        </p:txBody>
      </p:sp>
      <p:sp>
        <p:nvSpPr>
          <p:cNvPr id="6" name="TextBox 5">
            <a:extLst>
              <a:ext uri="{FF2B5EF4-FFF2-40B4-BE49-F238E27FC236}">
                <a16:creationId xmlns:a16="http://schemas.microsoft.com/office/drawing/2014/main" id="{C9DB4691-0311-4600-9506-A83A032A607A}"/>
              </a:ext>
            </a:extLst>
          </p:cNvPr>
          <p:cNvSpPr txBox="1"/>
          <p:nvPr/>
        </p:nvSpPr>
        <p:spPr>
          <a:xfrm>
            <a:off x="5715000" y="2566732"/>
            <a:ext cx="5829925" cy="1015663"/>
          </a:xfrm>
          <a:prstGeom prst="rect">
            <a:avLst/>
          </a:prstGeom>
          <a:noFill/>
        </p:spPr>
        <p:txBody>
          <a:bodyPr wrap="square" rtlCol="0">
            <a:spAutoFit/>
          </a:bodyPr>
          <a:lstStyle/>
          <a:p>
            <a:pPr algn="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p>
          <a:p>
            <a:pPr algn="r"/>
            <a:endParaRPr lang="fa-IR" altLang="ko-KR" sz="1200" dirty="0">
              <a:cs typeface="B Nazanin" panose="00000400000000000000" pitchFamily="2" charset="-78"/>
            </a:endParaRPr>
          </a:p>
          <a:p>
            <a:pPr algn="r"/>
            <a:r>
              <a:rPr lang="fa-IR" altLang="ko-KR" sz="1200" dirty="0">
                <a:cs typeface="B Nazanin" panose="00000400000000000000" pitchFamily="2" charset="-78"/>
              </a:rPr>
              <a:t>ارائه پاورپوینت مدرنی را دریافت کنید که به زیبایی طراحی شده است.</a:t>
            </a:r>
            <a:endParaRPr lang="en-US" altLang="ko-KR" sz="1200" dirty="0">
              <a:cs typeface="B Nazanin" panose="00000400000000000000" pitchFamily="2" charset="-78"/>
            </a:endParaRPr>
          </a:p>
        </p:txBody>
      </p:sp>
      <p:sp>
        <p:nvSpPr>
          <p:cNvPr id="7" name="Rectangle 4">
            <a:extLst>
              <a:ext uri="{FF2B5EF4-FFF2-40B4-BE49-F238E27FC236}">
                <a16:creationId xmlns:a16="http://schemas.microsoft.com/office/drawing/2014/main" id="{A561CB7C-1CBB-4DE3-9594-E2B43415A30C}"/>
              </a:ext>
            </a:extLst>
          </p:cNvPr>
          <p:cNvSpPr/>
          <p:nvPr/>
        </p:nvSpPr>
        <p:spPr>
          <a:xfrm flipH="1">
            <a:off x="5415298" y="4243954"/>
            <a:ext cx="6282509" cy="2217375"/>
          </a:xfrm>
          <a:custGeom>
            <a:avLst/>
            <a:gdLst>
              <a:gd name="connsiteX0" fmla="*/ 0 w 3744416"/>
              <a:gd name="connsiteY0" fmla="*/ 0 h 1008112"/>
              <a:gd name="connsiteX1" fmla="*/ 3744416 w 3744416"/>
              <a:gd name="connsiteY1" fmla="*/ 0 h 1008112"/>
              <a:gd name="connsiteX2" fmla="*/ 3744416 w 3744416"/>
              <a:gd name="connsiteY2" fmla="*/ 1008112 h 1008112"/>
              <a:gd name="connsiteX3" fmla="*/ 0 w 3744416"/>
              <a:gd name="connsiteY3" fmla="*/ 1008112 h 1008112"/>
              <a:gd name="connsiteX4" fmla="*/ 0 w 3744416"/>
              <a:gd name="connsiteY4" fmla="*/ 0 h 1008112"/>
              <a:gd name="connsiteX0" fmla="*/ 3744416 w 3835856"/>
              <a:gd name="connsiteY0" fmla="*/ 0 h 1008112"/>
              <a:gd name="connsiteX1" fmla="*/ 3744416 w 3835856"/>
              <a:gd name="connsiteY1" fmla="*/ 1008112 h 1008112"/>
              <a:gd name="connsiteX2" fmla="*/ 0 w 3835856"/>
              <a:gd name="connsiteY2" fmla="*/ 1008112 h 1008112"/>
              <a:gd name="connsiteX3" fmla="*/ 0 w 3835856"/>
              <a:gd name="connsiteY3" fmla="*/ 0 h 1008112"/>
              <a:gd name="connsiteX4" fmla="*/ 3835856 w 3835856"/>
              <a:gd name="connsiteY4" fmla="*/ 91440 h 1008112"/>
              <a:gd name="connsiteX0" fmla="*/ 3744416 w 3835856"/>
              <a:gd name="connsiteY0" fmla="*/ 1008112 h 1008112"/>
              <a:gd name="connsiteX1" fmla="*/ 0 w 3835856"/>
              <a:gd name="connsiteY1" fmla="*/ 1008112 h 1008112"/>
              <a:gd name="connsiteX2" fmla="*/ 0 w 3835856"/>
              <a:gd name="connsiteY2" fmla="*/ 0 h 1008112"/>
              <a:gd name="connsiteX3" fmla="*/ 3835856 w 3835856"/>
              <a:gd name="connsiteY3" fmla="*/ 91440 h 1008112"/>
              <a:gd name="connsiteX0" fmla="*/ 3744416 w 3825223"/>
              <a:gd name="connsiteY0" fmla="*/ 1008112 h 1008112"/>
              <a:gd name="connsiteX1" fmla="*/ 0 w 3825223"/>
              <a:gd name="connsiteY1" fmla="*/ 1008112 h 1008112"/>
              <a:gd name="connsiteX2" fmla="*/ 0 w 3825223"/>
              <a:gd name="connsiteY2" fmla="*/ 0 h 1008112"/>
              <a:gd name="connsiteX3" fmla="*/ 3825223 w 3825223"/>
              <a:gd name="connsiteY3" fmla="*/ 17013 h 1008112"/>
              <a:gd name="connsiteX0" fmla="*/ 3744416 w 3761428"/>
              <a:gd name="connsiteY0" fmla="*/ 1008112 h 1008112"/>
              <a:gd name="connsiteX1" fmla="*/ 0 w 3761428"/>
              <a:gd name="connsiteY1" fmla="*/ 1008112 h 1008112"/>
              <a:gd name="connsiteX2" fmla="*/ 0 w 3761428"/>
              <a:gd name="connsiteY2" fmla="*/ 0 h 1008112"/>
              <a:gd name="connsiteX3" fmla="*/ 3761428 w 3761428"/>
              <a:gd name="connsiteY3" fmla="*/ 6381 h 1008112"/>
              <a:gd name="connsiteX0" fmla="*/ 3744416 w 3747714"/>
              <a:gd name="connsiteY0" fmla="*/ 1012372 h 1012372"/>
              <a:gd name="connsiteX1" fmla="*/ 0 w 3747714"/>
              <a:gd name="connsiteY1" fmla="*/ 1012372 h 1012372"/>
              <a:gd name="connsiteX2" fmla="*/ 0 w 3747714"/>
              <a:gd name="connsiteY2" fmla="*/ 4260 h 1012372"/>
              <a:gd name="connsiteX3" fmla="*/ 3747714 w 3747714"/>
              <a:gd name="connsiteY3" fmla="*/ 0 h 1012372"/>
            </a:gdLst>
            <a:ahLst/>
            <a:cxnLst>
              <a:cxn ang="0">
                <a:pos x="connsiteX0" y="connsiteY0"/>
              </a:cxn>
              <a:cxn ang="0">
                <a:pos x="connsiteX1" y="connsiteY1"/>
              </a:cxn>
              <a:cxn ang="0">
                <a:pos x="connsiteX2" y="connsiteY2"/>
              </a:cxn>
              <a:cxn ang="0">
                <a:pos x="connsiteX3" y="connsiteY3"/>
              </a:cxn>
            </a:cxnLst>
            <a:rect l="l" t="t" r="r" b="b"/>
            <a:pathLst>
              <a:path w="3747714" h="1012372">
                <a:moveTo>
                  <a:pt x="3744416" y="1012372"/>
                </a:moveTo>
                <a:lnTo>
                  <a:pt x="0" y="1012372"/>
                </a:lnTo>
                <a:lnTo>
                  <a:pt x="0" y="4260"/>
                </a:lnTo>
                <a:lnTo>
                  <a:pt x="3747714" y="0"/>
                </a:lnTo>
              </a:path>
            </a:pathLst>
          </a:cu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8" name="TextBox 7">
            <a:extLst>
              <a:ext uri="{FF2B5EF4-FFF2-40B4-BE49-F238E27FC236}">
                <a16:creationId xmlns:a16="http://schemas.microsoft.com/office/drawing/2014/main" id="{E0B9418E-FEE1-415E-8644-09F3D442049E}"/>
              </a:ext>
            </a:extLst>
          </p:cNvPr>
          <p:cNvSpPr txBox="1"/>
          <p:nvPr/>
        </p:nvSpPr>
        <p:spPr>
          <a:xfrm>
            <a:off x="5715000" y="4477003"/>
            <a:ext cx="5829925" cy="523220"/>
          </a:xfrm>
          <a:prstGeom prst="rect">
            <a:avLst/>
          </a:prstGeom>
          <a:noFill/>
        </p:spPr>
        <p:txBody>
          <a:bodyPr wrap="square" rtlCol="0">
            <a:spAutoFit/>
          </a:bodyPr>
          <a:lstStyle/>
          <a:p>
            <a:pPr algn="r"/>
            <a:r>
              <a:rPr lang="fa-IR" altLang="ko-KR" sz="1400" b="1" dirty="0">
                <a:solidFill>
                  <a:schemeClr val="accent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400" b="1" dirty="0">
              <a:solidFill>
                <a:schemeClr val="accent1"/>
              </a:solidFill>
              <a:cs typeface="B Nazanin" panose="00000400000000000000" pitchFamily="2" charset="-78"/>
            </a:endParaRPr>
          </a:p>
        </p:txBody>
      </p:sp>
      <p:sp>
        <p:nvSpPr>
          <p:cNvPr id="9" name="TextBox 8">
            <a:extLst>
              <a:ext uri="{FF2B5EF4-FFF2-40B4-BE49-F238E27FC236}">
                <a16:creationId xmlns:a16="http://schemas.microsoft.com/office/drawing/2014/main" id="{35026D6B-CF8B-40B7-B404-0CE6C7BB84DA}"/>
              </a:ext>
            </a:extLst>
          </p:cNvPr>
          <p:cNvSpPr txBox="1"/>
          <p:nvPr/>
        </p:nvSpPr>
        <p:spPr>
          <a:xfrm>
            <a:off x="5715000" y="5072139"/>
            <a:ext cx="5829925" cy="1015663"/>
          </a:xfrm>
          <a:prstGeom prst="rect">
            <a:avLst/>
          </a:prstGeom>
          <a:noFill/>
        </p:spPr>
        <p:txBody>
          <a:bodyPr wrap="square" rtlCol="0">
            <a:spAutoFit/>
          </a:bodyPr>
          <a:lstStyle/>
          <a:p>
            <a:pPr algn="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p>
          <a:p>
            <a:pPr algn="r"/>
            <a:endParaRPr lang="fa-IR" altLang="ko-KR" sz="1200" dirty="0">
              <a:cs typeface="B Nazanin" panose="00000400000000000000" pitchFamily="2" charset="-78"/>
            </a:endParaRPr>
          </a:p>
          <a:p>
            <a:pPr algn="r"/>
            <a:r>
              <a:rPr lang="fa-IR" altLang="ko-KR" sz="1200" dirty="0">
                <a:cs typeface="B Nazanin" panose="00000400000000000000" pitchFamily="2" charset="-78"/>
              </a:rPr>
              <a:t>ارائه پاورپوینت مدرنی را دریافت کنید که به زیبایی طراحی شده است.</a:t>
            </a:r>
            <a:endParaRPr lang="en-US" altLang="ko-KR" sz="1200" dirty="0">
              <a:cs typeface="B Nazanin" panose="00000400000000000000" pitchFamily="2" charset="-78"/>
            </a:endParaRPr>
          </a:p>
        </p:txBody>
      </p:sp>
    </p:spTree>
    <p:extLst>
      <p:ext uri="{BB962C8B-B14F-4D97-AF65-F5344CB8AC3E}">
        <p14:creationId xmlns:p14="http://schemas.microsoft.com/office/powerpoint/2010/main" val="287625234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2CFDC2-5E02-4CCE-8097-2985EB212F06}"/>
              </a:ext>
            </a:extLst>
          </p:cNvPr>
          <p:cNvSpPr/>
          <p:nvPr/>
        </p:nvSpPr>
        <p:spPr>
          <a:xfrm>
            <a:off x="4465585" y="3143250"/>
            <a:ext cx="7335890" cy="3314700"/>
          </a:xfrm>
          <a:prstGeom prst="rect">
            <a:avLst/>
          </a:prstGeom>
          <a:solidFill>
            <a:schemeClr val="accent1">
              <a:lumMod val="90000"/>
              <a:alpha val="4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 name="Text Placeholder 10">
            <a:extLst>
              <a:ext uri="{FF2B5EF4-FFF2-40B4-BE49-F238E27FC236}">
                <a16:creationId xmlns:a16="http://schemas.microsoft.com/office/drawing/2014/main" id="{E7B58B57-48C9-4854-B150-80E837B7E237}"/>
              </a:ext>
            </a:extLst>
          </p:cNvPr>
          <p:cNvSpPr txBox="1">
            <a:spLocks/>
          </p:cNvSpPr>
          <p:nvPr/>
        </p:nvSpPr>
        <p:spPr>
          <a:xfrm>
            <a:off x="279380" y="202223"/>
            <a:ext cx="3406796" cy="1471228"/>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4400" b="1" dirty="0">
                <a:solidFill>
                  <a:schemeClr val="bg1"/>
                </a:solidFill>
                <a:latin typeface="+mj-lt"/>
                <a:cs typeface="B Nazanin" panose="00000400000000000000" pitchFamily="2" charset="-78"/>
              </a:rPr>
              <a:t>ستون</a:t>
            </a:r>
          </a:p>
          <a:p>
            <a:pPr marL="0" indent="0" algn="r" rtl="1">
              <a:lnSpc>
                <a:spcPct val="110000"/>
              </a:lnSpc>
              <a:buNone/>
            </a:pPr>
            <a:r>
              <a:rPr lang="fa-IR" altLang="ko-KR" sz="4400" b="1" dirty="0">
                <a:solidFill>
                  <a:schemeClr val="bg1"/>
                </a:solidFill>
                <a:latin typeface="+mj-lt"/>
                <a:cs typeface="B Nazanin" panose="00000400000000000000" pitchFamily="2" charset="-78"/>
              </a:rPr>
              <a:t>سبک</a:t>
            </a:r>
            <a:endParaRPr lang="en-US" altLang="ko-KR" sz="4400" b="1" dirty="0">
              <a:solidFill>
                <a:schemeClr val="bg1"/>
              </a:solidFill>
              <a:latin typeface="+mj-lt"/>
              <a:cs typeface="B Nazanin" panose="00000400000000000000" pitchFamily="2" charset="-78"/>
            </a:endParaRPr>
          </a:p>
        </p:txBody>
      </p:sp>
      <p:grpSp>
        <p:nvGrpSpPr>
          <p:cNvPr id="5" name="그룹 3">
            <a:extLst>
              <a:ext uri="{FF2B5EF4-FFF2-40B4-BE49-F238E27FC236}">
                <a16:creationId xmlns:a16="http://schemas.microsoft.com/office/drawing/2014/main" id="{0163AF73-2AE4-4B3F-9D41-35D0F3F9473D}"/>
              </a:ext>
            </a:extLst>
          </p:cNvPr>
          <p:cNvGrpSpPr/>
          <p:nvPr/>
        </p:nvGrpSpPr>
        <p:grpSpPr>
          <a:xfrm>
            <a:off x="4895850" y="3556928"/>
            <a:ext cx="6669405" cy="2118012"/>
            <a:chOff x="2153463" y="1916832"/>
            <a:chExt cx="7911017" cy="2118012"/>
          </a:xfrm>
        </p:grpSpPr>
        <p:sp>
          <p:nvSpPr>
            <p:cNvPr id="6" name="TextBox 5">
              <a:extLst>
                <a:ext uri="{FF2B5EF4-FFF2-40B4-BE49-F238E27FC236}">
                  <a16:creationId xmlns:a16="http://schemas.microsoft.com/office/drawing/2014/main" id="{8E61E2B1-8190-4F51-991E-DA2E2352D40D}"/>
                </a:ext>
              </a:extLst>
            </p:cNvPr>
            <p:cNvSpPr txBox="1"/>
            <p:nvPr/>
          </p:nvSpPr>
          <p:spPr>
            <a:xfrm>
              <a:off x="2153463" y="1916832"/>
              <a:ext cx="7911017" cy="523220"/>
            </a:xfrm>
            <a:prstGeom prst="rect">
              <a:avLst/>
            </a:prstGeom>
            <a:noFill/>
          </p:spPr>
          <p:txBody>
            <a:bodyPr wrap="square" rtlCol="0">
              <a:spAutoFit/>
            </a:bodyPr>
            <a:lstStyle/>
            <a:p>
              <a:pPr algn="r"/>
              <a:r>
                <a:rPr lang="fa-IR" altLang="ko-KR" sz="1400" b="1" dirty="0">
                  <a:solidFill>
                    <a:schemeClr val="accent4"/>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ko-KR" altLang="en-US" sz="1400" b="1" dirty="0">
                <a:solidFill>
                  <a:schemeClr val="accent4"/>
                </a:solidFill>
                <a:cs typeface="B Nazanin" panose="00000400000000000000" pitchFamily="2" charset="-78"/>
              </a:endParaRPr>
            </a:p>
          </p:txBody>
        </p:sp>
        <p:sp>
          <p:nvSpPr>
            <p:cNvPr id="7" name="TextBox 6">
              <a:extLst>
                <a:ext uri="{FF2B5EF4-FFF2-40B4-BE49-F238E27FC236}">
                  <a16:creationId xmlns:a16="http://schemas.microsoft.com/office/drawing/2014/main" id="{18170FB8-C595-4E8B-BDFC-9DDC8C94F936}"/>
                </a:ext>
              </a:extLst>
            </p:cNvPr>
            <p:cNvSpPr txBox="1"/>
            <p:nvPr/>
          </p:nvSpPr>
          <p:spPr>
            <a:xfrm>
              <a:off x="2153463" y="2465184"/>
              <a:ext cx="7911017" cy="1569660"/>
            </a:xfrm>
            <a:prstGeom prst="rect">
              <a:avLst/>
            </a:prstGeom>
            <a:noFill/>
          </p:spPr>
          <p:txBody>
            <a:bodyPr wrap="square" rtlCol="0">
              <a:spAutoFit/>
            </a:bodyPr>
            <a:lstStyle/>
            <a:p>
              <a:pPr algn="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تغییر رنگ، عکس و متن آسان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p>
            <a:p>
              <a:pPr algn="r"/>
              <a:endParaRPr lang="fa-IR" altLang="ko-KR" sz="1200" dirty="0">
                <a:solidFill>
                  <a:schemeClr val="bg1"/>
                </a:solidFill>
                <a:cs typeface="B Nazanin" panose="00000400000000000000" pitchFamily="2" charset="-78"/>
              </a:endParaRPr>
            </a:p>
            <a:p>
              <a:pPr algn="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8852429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8D1972B-1941-4FDF-B3CA-D96C6FC130B9}"/>
              </a:ext>
            </a:extLst>
          </p:cNvPr>
          <p:cNvSpPr/>
          <p:nvPr/>
        </p:nvSpPr>
        <p:spPr>
          <a:xfrm>
            <a:off x="5933933" y="2737798"/>
            <a:ext cx="6267450" cy="162877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3" name="TextBox 2">
            <a:extLst>
              <a:ext uri="{FF2B5EF4-FFF2-40B4-BE49-F238E27FC236}">
                <a16:creationId xmlns:a16="http://schemas.microsoft.com/office/drawing/2014/main" id="{020C8F30-9C91-4D39-A29C-BCE4134E41E9}"/>
              </a:ext>
            </a:extLst>
          </p:cNvPr>
          <p:cNvSpPr txBox="1"/>
          <p:nvPr/>
        </p:nvSpPr>
        <p:spPr>
          <a:xfrm>
            <a:off x="5933932" y="2885229"/>
            <a:ext cx="6258067" cy="707886"/>
          </a:xfrm>
          <a:prstGeom prst="rect">
            <a:avLst/>
          </a:prstGeom>
          <a:noFill/>
        </p:spPr>
        <p:txBody>
          <a:bodyPr wrap="square" rtlCol="0" anchor="ctr">
            <a:spAutoFit/>
          </a:bodyPr>
          <a:lstStyle/>
          <a:p>
            <a:pPr algn="r" rtl="1"/>
            <a:r>
              <a:rPr lang="fa-IR" altLang="ko-KR" sz="4000" dirty="0">
                <a:solidFill>
                  <a:schemeClr val="bg1"/>
                </a:solidFill>
                <a:cs typeface="B Nazanin" panose="00000400000000000000" pitchFamily="2" charset="-78"/>
              </a:rPr>
              <a:t>با تشکر از شما دوستان عزیز ... !</a:t>
            </a:r>
            <a:endParaRPr lang="ko-KR" altLang="en-US" sz="4000" dirty="0">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298CF959-4651-4C64-A08C-8F2BDE46A824}"/>
              </a:ext>
            </a:extLst>
          </p:cNvPr>
          <p:cNvSpPr txBox="1"/>
          <p:nvPr/>
        </p:nvSpPr>
        <p:spPr>
          <a:xfrm>
            <a:off x="5933933" y="3677132"/>
            <a:ext cx="5753030" cy="379656"/>
          </a:xfrm>
          <a:prstGeom prst="rect">
            <a:avLst/>
          </a:prstGeom>
          <a:noFill/>
        </p:spPr>
        <p:txBody>
          <a:bodyPr wrap="square" rtlCol="0" anchor="ctr">
            <a:spAutoFit/>
          </a:bodyPr>
          <a:lstStyle/>
          <a:p>
            <a:pPr algn="r" rtl="1"/>
            <a:r>
              <a:rPr lang="fa-IR" altLang="ko-KR" sz="1867" dirty="0">
                <a:solidFill>
                  <a:schemeClr val="bg1"/>
                </a:solidFill>
                <a:cs typeface="B Nazanin" panose="00000400000000000000" pitchFamily="2" charset="-78"/>
              </a:rPr>
              <a:t>عنوان فرعی ارائه خود را وارد کنید</a:t>
            </a:r>
            <a:endParaRPr lang="ko-KR" altLang="en-US" sz="1867" dirty="0">
              <a:solidFill>
                <a:schemeClr val="bg1"/>
              </a:solidFill>
              <a:cs typeface="B Nazanin" panose="00000400000000000000" pitchFamily="2" charset="-78"/>
            </a:endParaRPr>
          </a:p>
        </p:txBody>
      </p:sp>
    </p:spTree>
    <p:extLst>
      <p:ext uri="{BB962C8B-B14F-4D97-AF65-F5344CB8AC3E}">
        <p14:creationId xmlns:p14="http://schemas.microsoft.com/office/powerpoint/2010/main" val="183210349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23529" y="501545"/>
            <a:ext cx="11573197" cy="724247"/>
          </a:xfrm>
        </p:spPr>
        <p:txBody>
          <a:bodyPr>
            <a:normAutofit fontScale="92500" lnSpcReduction="20000"/>
          </a:bodyPr>
          <a:lstStyle/>
          <a:p>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grpSp>
        <p:nvGrpSpPr>
          <p:cNvPr id="3" name="Graphic 214">
            <a:extLst>
              <a:ext uri="{FF2B5EF4-FFF2-40B4-BE49-F238E27FC236}">
                <a16:creationId xmlns:a16="http://schemas.microsoft.com/office/drawing/2014/main" id="{8642A5D0-480E-43D4-BA56-DB3E47438B5A}"/>
              </a:ext>
            </a:extLst>
          </p:cNvPr>
          <p:cNvGrpSpPr/>
          <p:nvPr/>
        </p:nvGrpSpPr>
        <p:grpSpPr>
          <a:xfrm>
            <a:off x="272776" y="5585752"/>
            <a:ext cx="1464867" cy="849893"/>
            <a:chOff x="1175628" y="4793096"/>
            <a:chExt cx="1474017" cy="855201"/>
          </a:xfrm>
          <a:solidFill>
            <a:schemeClr val="bg1"/>
          </a:solidFill>
        </p:grpSpPr>
        <p:sp>
          <p:nvSpPr>
            <p:cNvPr id="4" name="Freeform: Shape 3">
              <a:extLst>
                <a:ext uri="{FF2B5EF4-FFF2-40B4-BE49-F238E27FC236}">
                  <a16:creationId xmlns:a16="http://schemas.microsoft.com/office/drawing/2014/main" id="{90906153-1429-44FC-9147-B8A12B93FC98}"/>
                </a:ext>
              </a:extLst>
            </p:cNvPr>
            <p:cNvSpPr/>
            <p:nvPr/>
          </p:nvSpPr>
          <p:spPr>
            <a:xfrm>
              <a:off x="1733359" y="4793096"/>
              <a:ext cx="916286" cy="855201"/>
            </a:xfrm>
            <a:custGeom>
              <a:avLst/>
              <a:gdLst>
                <a:gd name="connsiteX0" fmla="*/ 916287 w 916286"/>
                <a:gd name="connsiteY0" fmla="*/ 427601 h 855201"/>
                <a:gd name="connsiteX1" fmla="*/ 458143 w 916286"/>
                <a:gd name="connsiteY1" fmla="*/ 855201 h 855201"/>
                <a:gd name="connsiteX2" fmla="*/ 0 w 916286"/>
                <a:gd name="connsiteY2" fmla="*/ 427601 h 855201"/>
                <a:gd name="connsiteX3" fmla="*/ 458143 w 916286"/>
                <a:gd name="connsiteY3" fmla="*/ 0 h 855201"/>
                <a:gd name="connsiteX4" fmla="*/ 916287 w 916286"/>
                <a:gd name="connsiteY4" fmla="*/ 427601 h 855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86" h="855201">
                  <a:moveTo>
                    <a:pt x="916287" y="427601"/>
                  </a:moveTo>
                  <a:cubicBezTo>
                    <a:pt x="916287" y="663758"/>
                    <a:pt x="711169" y="855201"/>
                    <a:pt x="458143" y="855201"/>
                  </a:cubicBezTo>
                  <a:cubicBezTo>
                    <a:pt x="205118" y="855201"/>
                    <a:pt x="0" y="663758"/>
                    <a:pt x="0" y="427601"/>
                  </a:cubicBezTo>
                  <a:cubicBezTo>
                    <a:pt x="0" y="191443"/>
                    <a:pt x="205118" y="0"/>
                    <a:pt x="458143" y="0"/>
                  </a:cubicBezTo>
                  <a:cubicBezTo>
                    <a:pt x="711169" y="0"/>
                    <a:pt x="916287" y="191443"/>
                    <a:pt x="916287" y="427601"/>
                  </a:cubicBezTo>
                  <a:close/>
                </a:path>
              </a:pathLst>
            </a:custGeom>
            <a:solidFill>
              <a:schemeClr val="accent1">
                <a:lumMod val="75000"/>
              </a:schemeClr>
            </a:solidFill>
            <a:ln w="5433" cap="flat">
              <a:noFill/>
              <a:prstDash val="solid"/>
              <a:miter/>
            </a:ln>
          </p:spPr>
          <p:txBody>
            <a:bodyPr rtlCol="0" anchor="ctr"/>
            <a:lstStyle/>
            <a:p>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D77FA912-08AB-4E51-AC5F-F8C350F68F7C}"/>
                </a:ext>
              </a:extLst>
            </p:cNvPr>
            <p:cNvSpPr/>
            <p:nvPr/>
          </p:nvSpPr>
          <p:spPr>
            <a:xfrm>
              <a:off x="1751903" y="4810002"/>
              <a:ext cx="879199" cy="821386"/>
            </a:xfrm>
            <a:custGeom>
              <a:avLst/>
              <a:gdLst>
                <a:gd name="connsiteX0" fmla="*/ 879199 w 879199"/>
                <a:gd name="connsiteY0" fmla="*/ 410693 h 821385"/>
                <a:gd name="connsiteX1" fmla="*/ 439600 w 879199"/>
                <a:gd name="connsiteY1" fmla="*/ 821386 h 821385"/>
                <a:gd name="connsiteX2" fmla="*/ 0 w 879199"/>
                <a:gd name="connsiteY2" fmla="*/ 410693 h 821385"/>
                <a:gd name="connsiteX3" fmla="*/ 439600 w 879199"/>
                <a:gd name="connsiteY3" fmla="*/ 0 h 821385"/>
                <a:gd name="connsiteX4" fmla="*/ 879199 w 879199"/>
                <a:gd name="connsiteY4" fmla="*/ 410693 h 821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9199" h="821385">
                  <a:moveTo>
                    <a:pt x="879199" y="410693"/>
                  </a:moveTo>
                  <a:cubicBezTo>
                    <a:pt x="879199" y="637512"/>
                    <a:pt x="682384" y="821386"/>
                    <a:pt x="439600" y="821386"/>
                  </a:cubicBezTo>
                  <a:cubicBezTo>
                    <a:pt x="196815" y="821386"/>
                    <a:pt x="0" y="637512"/>
                    <a:pt x="0" y="410693"/>
                  </a:cubicBezTo>
                  <a:cubicBezTo>
                    <a:pt x="0" y="183873"/>
                    <a:pt x="196815" y="0"/>
                    <a:pt x="439600" y="0"/>
                  </a:cubicBezTo>
                  <a:cubicBezTo>
                    <a:pt x="682384" y="0"/>
                    <a:pt x="879199" y="183873"/>
                    <a:pt x="879199" y="410693"/>
                  </a:cubicBezTo>
                  <a:close/>
                </a:path>
              </a:pathLst>
            </a:custGeom>
            <a:solidFill>
              <a:schemeClr val="accent1"/>
            </a:solidFill>
            <a:ln w="5433" cap="flat">
              <a:noFill/>
              <a:prstDash val="solid"/>
              <a:miter/>
            </a:ln>
          </p:spPr>
          <p:txBody>
            <a:bodyPr rtlCol="0" anchor="ctr"/>
            <a:lstStyle/>
            <a:p>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7733BF8B-3DED-4D35-82A4-F8B2AD4AE00A}"/>
                </a:ext>
              </a:extLst>
            </p:cNvPr>
            <p:cNvSpPr/>
            <p:nvPr/>
          </p:nvSpPr>
          <p:spPr>
            <a:xfrm>
              <a:off x="1969763" y="4988671"/>
              <a:ext cx="467704" cy="433814"/>
            </a:xfrm>
            <a:custGeom>
              <a:avLst/>
              <a:gdLst>
                <a:gd name="connsiteX0" fmla="*/ 848 w 467704"/>
                <a:gd name="connsiteY0" fmla="*/ 204755 h 433814"/>
                <a:gd name="connsiteX1" fmla="*/ 120293 w 467704"/>
                <a:gd name="connsiteY1" fmla="*/ 30769 h 433814"/>
                <a:gd name="connsiteX2" fmla="*/ 458447 w 467704"/>
                <a:gd name="connsiteY2" fmla="*/ 169849 h 433814"/>
                <a:gd name="connsiteX3" fmla="*/ 426813 w 467704"/>
                <a:gd name="connsiteY3" fmla="*/ 339471 h 433814"/>
                <a:gd name="connsiteX4" fmla="*/ 190651 w 467704"/>
                <a:gd name="connsiteY4" fmla="*/ 431645 h 433814"/>
                <a:gd name="connsiteX5" fmla="*/ 848 w 467704"/>
                <a:gd name="connsiteY5" fmla="*/ 204755 h 43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704" h="433814">
                  <a:moveTo>
                    <a:pt x="848" y="204755"/>
                  </a:moveTo>
                  <a:cubicBezTo>
                    <a:pt x="-7333" y="124034"/>
                    <a:pt x="44481" y="69493"/>
                    <a:pt x="120293" y="30769"/>
                  </a:cubicBezTo>
                  <a:cubicBezTo>
                    <a:pt x="262645" y="-41770"/>
                    <a:pt x="412087" y="17680"/>
                    <a:pt x="458447" y="169849"/>
                  </a:cubicBezTo>
                  <a:cubicBezTo>
                    <a:pt x="475900" y="227662"/>
                    <a:pt x="470446" y="290929"/>
                    <a:pt x="426813" y="339471"/>
                  </a:cubicBezTo>
                  <a:cubicBezTo>
                    <a:pt x="364091" y="408738"/>
                    <a:pt x="284461" y="443098"/>
                    <a:pt x="190651" y="431645"/>
                  </a:cubicBezTo>
                  <a:cubicBezTo>
                    <a:pt x="82660" y="418010"/>
                    <a:pt x="3030" y="325836"/>
                    <a:pt x="848" y="204755"/>
                  </a:cubicBezTo>
                  <a:close/>
                </a:path>
              </a:pathLst>
            </a:custGeom>
            <a:solidFill>
              <a:schemeClr val="accent1">
                <a:lumMod val="75000"/>
              </a:schemeClr>
            </a:solidFill>
            <a:ln w="5433" cap="flat">
              <a:noFill/>
              <a:prstDash val="solid"/>
              <a:miter/>
            </a:ln>
          </p:spPr>
          <p:txBody>
            <a:bodyPr rtlCol="0" anchor="ctr"/>
            <a:lstStyle/>
            <a:p>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E4FE31C4-17D4-4E46-BDD4-9F711EC83AD6}"/>
                </a:ext>
              </a:extLst>
            </p:cNvPr>
            <p:cNvSpPr/>
            <p:nvPr/>
          </p:nvSpPr>
          <p:spPr>
            <a:xfrm>
              <a:off x="1301940" y="5051477"/>
              <a:ext cx="288185" cy="95588"/>
            </a:xfrm>
            <a:custGeom>
              <a:avLst/>
              <a:gdLst>
                <a:gd name="connsiteX0" fmla="*/ 287976 w 288185"/>
                <a:gd name="connsiteY0" fmla="*/ 24685 h 95588"/>
                <a:gd name="connsiteX1" fmla="*/ 248706 w 288185"/>
                <a:gd name="connsiteY1" fmla="*/ 142 h 95588"/>
                <a:gd name="connsiteX2" fmla="*/ 192529 w 288185"/>
                <a:gd name="connsiteY2" fmla="*/ 32321 h 95588"/>
                <a:gd name="connsiteX3" fmla="*/ 66540 w 288185"/>
                <a:gd name="connsiteY3" fmla="*/ 50320 h 95588"/>
                <a:gd name="connsiteX4" fmla="*/ 41996 w 288185"/>
                <a:gd name="connsiteY4" fmla="*/ 47047 h 95588"/>
                <a:gd name="connsiteX5" fmla="*/ 0 w 288185"/>
                <a:gd name="connsiteY5" fmla="*/ 95589 h 95588"/>
                <a:gd name="connsiteX6" fmla="*/ 42542 w 288185"/>
                <a:gd name="connsiteY6" fmla="*/ 61773 h 95588"/>
                <a:gd name="connsiteX7" fmla="*/ 77448 w 288185"/>
                <a:gd name="connsiteY7" fmla="*/ 65591 h 95588"/>
                <a:gd name="connsiteX8" fmla="*/ 209437 w 288185"/>
                <a:gd name="connsiteY8" fmla="*/ 63410 h 95588"/>
                <a:gd name="connsiteX9" fmla="*/ 287976 w 288185"/>
                <a:gd name="connsiteY9" fmla="*/ 24685 h 95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185" h="95588">
                  <a:moveTo>
                    <a:pt x="287976" y="24685"/>
                  </a:moveTo>
                  <a:cubicBezTo>
                    <a:pt x="284158" y="3960"/>
                    <a:pt x="265069" y="-949"/>
                    <a:pt x="248706" y="142"/>
                  </a:cubicBezTo>
                  <a:cubicBezTo>
                    <a:pt x="225254" y="1778"/>
                    <a:pt x="209982" y="18686"/>
                    <a:pt x="192529" y="32321"/>
                  </a:cubicBezTo>
                  <a:cubicBezTo>
                    <a:pt x="152714" y="63410"/>
                    <a:pt x="121626" y="59046"/>
                    <a:pt x="66540" y="50320"/>
                  </a:cubicBezTo>
                  <a:cubicBezTo>
                    <a:pt x="62722" y="49774"/>
                    <a:pt x="45814" y="46502"/>
                    <a:pt x="41996" y="47047"/>
                  </a:cubicBezTo>
                  <a:cubicBezTo>
                    <a:pt x="16908" y="44320"/>
                    <a:pt x="2727" y="59046"/>
                    <a:pt x="0" y="95589"/>
                  </a:cubicBezTo>
                  <a:cubicBezTo>
                    <a:pt x="13090" y="76499"/>
                    <a:pt x="19635" y="57955"/>
                    <a:pt x="42542" y="61773"/>
                  </a:cubicBezTo>
                  <a:cubicBezTo>
                    <a:pt x="53995" y="62864"/>
                    <a:pt x="65994" y="63410"/>
                    <a:pt x="77448" y="65591"/>
                  </a:cubicBezTo>
                  <a:cubicBezTo>
                    <a:pt x="138534" y="79226"/>
                    <a:pt x="163077" y="58501"/>
                    <a:pt x="209437" y="63410"/>
                  </a:cubicBezTo>
                  <a:cubicBezTo>
                    <a:pt x="255797" y="68318"/>
                    <a:pt x="291248" y="44866"/>
                    <a:pt x="287976" y="24685"/>
                  </a:cubicBezTo>
                  <a:close/>
                </a:path>
              </a:pathLst>
            </a:custGeom>
            <a:solidFill>
              <a:schemeClr val="accent1">
                <a:lumMod val="75000"/>
              </a:schemeClr>
            </a:solidFill>
            <a:ln w="5433" cap="flat">
              <a:noFill/>
              <a:prstDash val="solid"/>
              <a:miter/>
            </a:ln>
          </p:spPr>
          <p:txBody>
            <a:bodyPr rtlCol="0" anchor="ctr"/>
            <a:lstStyle/>
            <a:p>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E1ED18B5-C3E6-460B-9B52-3395F730FCB6}"/>
                </a:ext>
              </a:extLst>
            </p:cNvPr>
            <p:cNvSpPr/>
            <p:nvPr/>
          </p:nvSpPr>
          <p:spPr>
            <a:xfrm>
              <a:off x="1488425" y="5400646"/>
              <a:ext cx="222127" cy="157139"/>
            </a:xfrm>
            <a:custGeom>
              <a:avLst/>
              <a:gdLst>
                <a:gd name="connsiteX0" fmla="*/ 214391 w 222127"/>
                <a:gd name="connsiteY0" fmla="*/ 8216 h 157139"/>
                <a:gd name="connsiteX1" fmla="*/ 170759 w 222127"/>
                <a:gd name="connsiteY1" fmla="*/ 11488 h 157139"/>
                <a:gd name="connsiteX2" fmla="*/ 152760 w 222127"/>
                <a:gd name="connsiteY2" fmla="*/ 57303 h 157139"/>
                <a:gd name="connsiteX3" fmla="*/ 132580 w 222127"/>
                <a:gd name="connsiteY3" fmla="*/ 76392 h 157139"/>
                <a:gd name="connsiteX4" fmla="*/ 58404 w 222127"/>
                <a:gd name="connsiteY4" fmla="*/ 128751 h 157139"/>
                <a:gd name="connsiteX5" fmla="*/ 46 w 222127"/>
                <a:gd name="connsiteY5" fmla="*/ 130387 h 157139"/>
                <a:gd name="connsiteX6" fmla="*/ 26771 w 222127"/>
                <a:gd name="connsiteY6" fmla="*/ 157112 h 157139"/>
                <a:gd name="connsiteX7" fmla="*/ 76403 w 222127"/>
                <a:gd name="connsiteY7" fmla="*/ 132569 h 157139"/>
                <a:gd name="connsiteX8" fmla="*/ 139670 w 222127"/>
                <a:gd name="connsiteY8" fmla="*/ 92209 h 157139"/>
                <a:gd name="connsiteX9" fmla="*/ 210028 w 222127"/>
                <a:gd name="connsiteY9" fmla="*/ 61121 h 157139"/>
                <a:gd name="connsiteX10" fmla="*/ 214391 w 222127"/>
                <a:gd name="connsiteY10" fmla="*/ 8216 h 15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127" h="157139">
                  <a:moveTo>
                    <a:pt x="214391" y="8216"/>
                  </a:moveTo>
                  <a:cubicBezTo>
                    <a:pt x="199665" y="-5419"/>
                    <a:pt x="184394" y="-511"/>
                    <a:pt x="170759" y="11488"/>
                  </a:cubicBezTo>
                  <a:cubicBezTo>
                    <a:pt x="158760" y="21851"/>
                    <a:pt x="159850" y="43122"/>
                    <a:pt x="152760" y="57303"/>
                  </a:cubicBezTo>
                  <a:cubicBezTo>
                    <a:pt x="147851" y="67665"/>
                    <a:pt x="144034" y="76937"/>
                    <a:pt x="132580" y="76392"/>
                  </a:cubicBezTo>
                  <a:cubicBezTo>
                    <a:pt x="94401" y="73120"/>
                    <a:pt x="81857" y="110753"/>
                    <a:pt x="58404" y="128751"/>
                  </a:cubicBezTo>
                  <a:cubicBezTo>
                    <a:pt x="-3772" y="174566"/>
                    <a:pt x="46" y="109116"/>
                    <a:pt x="46" y="130387"/>
                  </a:cubicBezTo>
                  <a:cubicBezTo>
                    <a:pt x="2227" y="150568"/>
                    <a:pt x="15317" y="156567"/>
                    <a:pt x="26771" y="157112"/>
                  </a:cubicBezTo>
                  <a:cubicBezTo>
                    <a:pt x="42042" y="157658"/>
                    <a:pt x="57314" y="150022"/>
                    <a:pt x="76403" y="132569"/>
                  </a:cubicBezTo>
                  <a:cubicBezTo>
                    <a:pt x="94401" y="108571"/>
                    <a:pt x="106946" y="93845"/>
                    <a:pt x="139670" y="92209"/>
                  </a:cubicBezTo>
                  <a:cubicBezTo>
                    <a:pt x="168577" y="90573"/>
                    <a:pt x="191484" y="84573"/>
                    <a:pt x="210028" y="61121"/>
                  </a:cubicBezTo>
                  <a:cubicBezTo>
                    <a:pt x="220936" y="47485"/>
                    <a:pt x="228572" y="21306"/>
                    <a:pt x="214391" y="8216"/>
                  </a:cubicBezTo>
                  <a:close/>
                </a:path>
              </a:pathLst>
            </a:custGeom>
            <a:solidFill>
              <a:schemeClr val="accent1">
                <a:lumMod val="75000"/>
              </a:schemeClr>
            </a:solidFill>
            <a:ln w="5433" cap="flat">
              <a:noFill/>
              <a:prstDash val="solid"/>
              <a:miter/>
            </a:ln>
          </p:spPr>
          <p:txBody>
            <a:bodyPr rtlCol="0" anchor="ctr"/>
            <a:lstStyle/>
            <a:p>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44656798-5A87-439F-B5E5-080D10ACC64D}"/>
                </a:ext>
              </a:extLst>
            </p:cNvPr>
            <p:cNvSpPr/>
            <p:nvPr/>
          </p:nvSpPr>
          <p:spPr>
            <a:xfrm>
              <a:off x="1175628" y="5172058"/>
              <a:ext cx="680431" cy="266501"/>
            </a:xfrm>
            <a:custGeom>
              <a:avLst/>
              <a:gdLst>
                <a:gd name="connsiteX0" fmla="*/ 679357 w 680431"/>
                <a:gd name="connsiteY0" fmla="*/ 31731 h 266501"/>
                <a:gd name="connsiteX1" fmla="*/ 633543 w 680431"/>
                <a:gd name="connsiteY1" fmla="*/ 97 h 266501"/>
                <a:gd name="connsiteX2" fmla="*/ 567548 w 680431"/>
                <a:gd name="connsiteY2" fmla="*/ 21368 h 266501"/>
                <a:gd name="connsiteX3" fmla="*/ 507553 w 680431"/>
                <a:gd name="connsiteY3" fmla="*/ 43730 h 266501"/>
                <a:gd name="connsiteX4" fmla="*/ 356475 w 680431"/>
                <a:gd name="connsiteY4" fmla="*/ 119541 h 266501"/>
                <a:gd name="connsiteX5" fmla="*/ 275209 w 680431"/>
                <a:gd name="connsiteY5" fmla="*/ 140267 h 266501"/>
                <a:gd name="connsiteX6" fmla="*/ 170490 w 680431"/>
                <a:gd name="connsiteY6" fmla="*/ 121178 h 266501"/>
                <a:gd name="connsiteX7" fmla="*/ 66317 w 680431"/>
                <a:gd name="connsiteY7" fmla="*/ 210625 h 266501"/>
                <a:gd name="connsiteX8" fmla="*/ 12867 w 680431"/>
                <a:gd name="connsiteY8" fmla="*/ 245531 h 266501"/>
                <a:gd name="connsiteX9" fmla="*/ 3595 w 680431"/>
                <a:gd name="connsiteY9" fmla="*/ 225351 h 266501"/>
                <a:gd name="connsiteX10" fmla="*/ 9049 w 680431"/>
                <a:gd name="connsiteY10" fmla="*/ 261893 h 266501"/>
                <a:gd name="connsiteX11" fmla="*/ 49955 w 680431"/>
                <a:gd name="connsiteY11" fmla="*/ 258621 h 266501"/>
                <a:gd name="connsiteX12" fmla="*/ 82134 w 680431"/>
                <a:gd name="connsiteY12" fmla="*/ 211716 h 266501"/>
                <a:gd name="connsiteX13" fmla="*/ 197215 w 680431"/>
                <a:gd name="connsiteY13" fmla="*/ 147357 h 266501"/>
                <a:gd name="connsiteX14" fmla="*/ 267028 w 680431"/>
                <a:gd name="connsiteY14" fmla="*/ 169174 h 266501"/>
                <a:gd name="connsiteX15" fmla="*/ 384291 w 680431"/>
                <a:gd name="connsiteY15" fmla="*/ 133722 h 266501"/>
                <a:gd name="connsiteX16" fmla="*/ 465557 w 680431"/>
                <a:gd name="connsiteY16" fmla="*/ 81908 h 266501"/>
                <a:gd name="connsiteX17" fmla="*/ 563730 w 680431"/>
                <a:gd name="connsiteY17" fmla="*/ 80817 h 266501"/>
                <a:gd name="connsiteX18" fmla="*/ 654814 w 680431"/>
                <a:gd name="connsiteY18" fmla="*/ 77545 h 266501"/>
                <a:gd name="connsiteX19" fmla="*/ 679357 w 680431"/>
                <a:gd name="connsiteY19" fmla="*/ 31731 h 26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0431" h="266501">
                  <a:moveTo>
                    <a:pt x="679357" y="31731"/>
                  </a:moveTo>
                  <a:cubicBezTo>
                    <a:pt x="673903" y="8823"/>
                    <a:pt x="654814" y="1188"/>
                    <a:pt x="633543" y="97"/>
                  </a:cubicBezTo>
                  <a:cubicBezTo>
                    <a:pt x="608999" y="-994"/>
                    <a:pt x="586092" y="7187"/>
                    <a:pt x="567548" y="21368"/>
                  </a:cubicBezTo>
                  <a:cubicBezTo>
                    <a:pt x="549550" y="35003"/>
                    <a:pt x="529369" y="40457"/>
                    <a:pt x="507553" y="43730"/>
                  </a:cubicBezTo>
                  <a:cubicBezTo>
                    <a:pt x="435014" y="55183"/>
                    <a:pt x="394653" y="67182"/>
                    <a:pt x="356475" y="119541"/>
                  </a:cubicBezTo>
                  <a:cubicBezTo>
                    <a:pt x="337931" y="145176"/>
                    <a:pt x="307388" y="150084"/>
                    <a:pt x="275209" y="140267"/>
                  </a:cubicBezTo>
                  <a:cubicBezTo>
                    <a:pt x="244121" y="130995"/>
                    <a:pt x="204306" y="116269"/>
                    <a:pt x="170490" y="121178"/>
                  </a:cubicBezTo>
                  <a:cubicBezTo>
                    <a:pt x="114859" y="128813"/>
                    <a:pt x="91406" y="163174"/>
                    <a:pt x="66317" y="210625"/>
                  </a:cubicBezTo>
                  <a:cubicBezTo>
                    <a:pt x="55409" y="231896"/>
                    <a:pt x="34684" y="262439"/>
                    <a:pt x="12867" y="245531"/>
                  </a:cubicBezTo>
                  <a:cubicBezTo>
                    <a:pt x="6868" y="238986"/>
                    <a:pt x="5777" y="214443"/>
                    <a:pt x="3595" y="225351"/>
                  </a:cubicBezTo>
                  <a:cubicBezTo>
                    <a:pt x="-2950" y="237350"/>
                    <a:pt x="-223" y="252076"/>
                    <a:pt x="9049" y="261893"/>
                  </a:cubicBezTo>
                  <a:cubicBezTo>
                    <a:pt x="17231" y="268984"/>
                    <a:pt x="36865" y="267893"/>
                    <a:pt x="49955" y="258621"/>
                  </a:cubicBezTo>
                  <a:cubicBezTo>
                    <a:pt x="67408" y="246622"/>
                    <a:pt x="72317" y="230805"/>
                    <a:pt x="82134" y="211716"/>
                  </a:cubicBezTo>
                  <a:cubicBezTo>
                    <a:pt x="105587" y="164265"/>
                    <a:pt x="151401" y="138631"/>
                    <a:pt x="197215" y="147357"/>
                  </a:cubicBezTo>
                  <a:cubicBezTo>
                    <a:pt x="221213" y="151721"/>
                    <a:pt x="244666" y="160447"/>
                    <a:pt x="267028" y="169174"/>
                  </a:cubicBezTo>
                  <a:cubicBezTo>
                    <a:pt x="317205" y="187718"/>
                    <a:pt x="342840" y="184445"/>
                    <a:pt x="384291" y="133722"/>
                  </a:cubicBezTo>
                  <a:cubicBezTo>
                    <a:pt x="395199" y="120632"/>
                    <a:pt x="420288" y="87362"/>
                    <a:pt x="465557" y="81908"/>
                  </a:cubicBezTo>
                  <a:cubicBezTo>
                    <a:pt x="504826" y="77000"/>
                    <a:pt x="527733" y="68273"/>
                    <a:pt x="563730" y="80817"/>
                  </a:cubicBezTo>
                  <a:cubicBezTo>
                    <a:pt x="588819" y="90089"/>
                    <a:pt x="631361" y="91726"/>
                    <a:pt x="654814" y="77545"/>
                  </a:cubicBezTo>
                  <a:cubicBezTo>
                    <a:pt x="671721" y="68273"/>
                    <a:pt x="684266" y="53547"/>
                    <a:pt x="679357" y="31731"/>
                  </a:cubicBezTo>
                  <a:close/>
                </a:path>
              </a:pathLst>
            </a:custGeom>
            <a:solidFill>
              <a:schemeClr val="accent1">
                <a:lumMod val="75000"/>
              </a:schemeClr>
            </a:solidFill>
            <a:ln w="5433" cap="flat">
              <a:noFill/>
              <a:prstDash val="solid"/>
              <a:miter/>
            </a:ln>
          </p:spPr>
          <p:txBody>
            <a:bodyPr rtlCol="0" anchor="ctr"/>
            <a:lstStyle/>
            <a:p>
              <a:endParaRPr lang="en-US">
                <a:cs typeface="B Nazanin" panose="00000400000000000000" pitchFamily="2" charset="-78"/>
              </a:endParaRPr>
            </a:p>
          </p:txBody>
        </p:sp>
      </p:grpSp>
      <p:grpSp>
        <p:nvGrpSpPr>
          <p:cNvPr id="10" name="Group 9">
            <a:extLst>
              <a:ext uri="{FF2B5EF4-FFF2-40B4-BE49-F238E27FC236}">
                <a16:creationId xmlns:a16="http://schemas.microsoft.com/office/drawing/2014/main" id="{67891424-5549-4AF0-84DE-8CB7CD636B25}"/>
              </a:ext>
            </a:extLst>
          </p:cNvPr>
          <p:cNvGrpSpPr/>
          <p:nvPr/>
        </p:nvGrpSpPr>
        <p:grpSpPr>
          <a:xfrm>
            <a:off x="1643329" y="5907708"/>
            <a:ext cx="1597522" cy="265998"/>
            <a:chOff x="5432003" y="3531151"/>
            <a:chExt cx="7743118" cy="1289281"/>
          </a:xfrm>
        </p:grpSpPr>
        <p:sp>
          <p:nvSpPr>
            <p:cNvPr id="11" name="Freeform: Shape 10">
              <a:extLst>
                <a:ext uri="{FF2B5EF4-FFF2-40B4-BE49-F238E27FC236}">
                  <a16:creationId xmlns:a16="http://schemas.microsoft.com/office/drawing/2014/main" id="{8275B4B2-B877-4368-A3C1-F92A6E6EDE5B}"/>
                </a:ext>
              </a:extLst>
            </p:cNvPr>
            <p:cNvSpPr/>
            <p:nvPr/>
          </p:nvSpPr>
          <p:spPr>
            <a:xfrm rot="2700000">
              <a:off x="8658921" y="304233"/>
              <a:ext cx="1289281" cy="7743118"/>
            </a:xfrm>
            <a:custGeom>
              <a:avLst/>
              <a:gdLst>
                <a:gd name="connsiteX0" fmla="*/ 223658 w 247888"/>
                <a:gd name="connsiteY0" fmla="*/ 72390 h 1488757"/>
                <a:gd name="connsiteX1" fmla="*/ 137933 w 247888"/>
                <a:gd name="connsiteY1" fmla="*/ 0 h 1488757"/>
                <a:gd name="connsiteX2" fmla="*/ 123645 w 247888"/>
                <a:gd name="connsiteY2" fmla="*/ 0 h 1488757"/>
                <a:gd name="connsiteX3" fmla="*/ 109358 w 247888"/>
                <a:gd name="connsiteY3" fmla="*/ 0 h 1488757"/>
                <a:gd name="connsiteX4" fmla="*/ 23633 w 247888"/>
                <a:gd name="connsiteY4" fmla="*/ 72390 h 1488757"/>
                <a:gd name="connsiteX5" fmla="*/ 2678 w 247888"/>
                <a:gd name="connsiteY5" fmla="*/ 452438 h 1488757"/>
                <a:gd name="connsiteX6" fmla="*/ 8393 w 247888"/>
                <a:gd name="connsiteY6" fmla="*/ 1356360 h 1488757"/>
                <a:gd name="connsiteX7" fmla="*/ 123645 w 247888"/>
                <a:gd name="connsiteY7" fmla="*/ 1488758 h 1488757"/>
                <a:gd name="connsiteX8" fmla="*/ 238898 w 247888"/>
                <a:gd name="connsiteY8" fmla="*/ 1356360 h 1488757"/>
                <a:gd name="connsiteX9" fmla="*/ 244613 w 247888"/>
                <a:gd name="connsiteY9" fmla="*/ 452438 h 1488757"/>
                <a:gd name="connsiteX10" fmla="*/ 223658 w 247888"/>
                <a:gd name="connsiteY10" fmla="*/ 72390 h 148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888" h="1488757">
                  <a:moveTo>
                    <a:pt x="223658" y="72390"/>
                  </a:moveTo>
                  <a:cubicBezTo>
                    <a:pt x="209370" y="953"/>
                    <a:pt x="208418" y="0"/>
                    <a:pt x="137933" y="0"/>
                  </a:cubicBezTo>
                  <a:cubicBezTo>
                    <a:pt x="133170" y="0"/>
                    <a:pt x="128408" y="0"/>
                    <a:pt x="123645" y="0"/>
                  </a:cubicBezTo>
                  <a:cubicBezTo>
                    <a:pt x="118883" y="0"/>
                    <a:pt x="114120" y="0"/>
                    <a:pt x="109358" y="0"/>
                  </a:cubicBezTo>
                  <a:cubicBezTo>
                    <a:pt x="38873" y="0"/>
                    <a:pt x="37920" y="953"/>
                    <a:pt x="23633" y="72390"/>
                  </a:cubicBezTo>
                  <a:cubicBezTo>
                    <a:pt x="-1132" y="198120"/>
                    <a:pt x="-3037" y="324803"/>
                    <a:pt x="2678" y="452438"/>
                  </a:cubicBezTo>
                  <a:cubicBezTo>
                    <a:pt x="16013" y="753428"/>
                    <a:pt x="27443" y="1055370"/>
                    <a:pt x="8393" y="1356360"/>
                  </a:cubicBezTo>
                  <a:cubicBezTo>
                    <a:pt x="773" y="1484948"/>
                    <a:pt x="-180" y="1488758"/>
                    <a:pt x="123645" y="1488758"/>
                  </a:cubicBezTo>
                  <a:cubicBezTo>
                    <a:pt x="247470" y="1488758"/>
                    <a:pt x="247470" y="1484948"/>
                    <a:pt x="238898" y="1356360"/>
                  </a:cubicBezTo>
                  <a:cubicBezTo>
                    <a:pt x="219848" y="1054418"/>
                    <a:pt x="231278" y="753428"/>
                    <a:pt x="244613" y="452438"/>
                  </a:cubicBezTo>
                  <a:cubicBezTo>
                    <a:pt x="251280" y="324803"/>
                    <a:pt x="249375" y="198120"/>
                    <a:pt x="223658" y="72390"/>
                  </a:cubicBezTo>
                  <a:close/>
                </a:path>
              </a:pathLst>
            </a:custGeom>
            <a:solidFill>
              <a:schemeClr val="tx1"/>
            </a:solidFill>
            <a:ln w="9525" cap="flat">
              <a:noFill/>
              <a:prstDash val="solid"/>
              <a:miter/>
            </a:ln>
          </p:spPr>
          <p:txBody>
            <a:bodyPr rtlCol="0" anchor="ctr"/>
            <a:lstStyle/>
            <a:p>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1AE53788-DF10-4F17-9687-0832BAB0BBC0}"/>
                </a:ext>
              </a:extLst>
            </p:cNvPr>
            <p:cNvSpPr/>
            <p:nvPr/>
          </p:nvSpPr>
          <p:spPr>
            <a:xfrm rot="2700000">
              <a:off x="8746814" y="428050"/>
              <a:ext cx="1105227" cy="7515238"/>
            </a:xfrm>
            <a:custGeom>
              <a:avLst/>
              <a:gdLst>
                <a:gd name="connsiteX0" fmla="*/ 378566 w 1105227"/>
                <a:gd name="connsiteY0" fmla="*/ 3992935 h 7515238"/>
                <a:gd name="connsiteX1" fmla="*/ 720396 w 1105227"/>
                <a:gd name="connsiteY1" fmla="*/ 3992935 h 7515238"/>
                <a:gd name="connsiteX2" fmla="*/ 720395 w 1105227"/>
                <a:gd name="connsiteY2" fmla="*/ 4300082 h 7515238"/>
                <a:gd name="connsiteX3" fmla="*/ 581678 w 1105227"/>
                <a:gd name="connsiteY3" fmla="*/ 4438799 h 7515238"/>
                <a:gd name="connsiteX4" fmla="*/ 517279 w 1105227"/>
                <a:gd name="connsiteY4" fmla="*/ 4438799 h 7515238"/>
                <a:gd name="connsiteX5" fmla="*/ 378566 w 1105227"/>
                <a:gd name="connsiteY5" fmla="*/ 4300082 h 7515238"/>
                <a:gd name="connsiteX6" fmla="*/ 378566 w 1105227"/>
                <a:gd name="connsiteY6" fmla="*/ 4205954 h 7515238"/>
                <a:gd name="connsiteX7" fmla="*/ 720391 w 1105227"/>
                <a:gd name="connsiteY7" fmla="*/ 4205954 h 7515238"/>
                <a:gd name="connsiteX8" fmla="*/ 720391 w 1105227"/>
                <a:gd name="connsiteY8" fmla="*/ 4101922 h 7515238"/>
                <a:gd name="connsiteX9" fmla="*/ 378566 w 1105227"/>
                <a:gd name="connsiteY9" fmla="*/ 4101921 h 7515238"/>
                <a:gd name="connsiteX10" fmla="*/ 420055 w 1105227"/>
                <a:gd name="connsiteY10" fmla="*/ 3661017 h 7515238"/>
                <a:gd name="connsiteX11" fmla="*/ 517279 w 1105227"/>
                <a:gd name="connsiteY11" fmla="*/ 3621385 h 7515238"/>
                <a:gd name="connsiteX12" fmla="*/ 581678 w 1105227"/>
                <a:gd name="connsiteY12" fmla="*/ 3621385 h 7515238"/>
                <a:gd name="connsiteX13" fmla="*/ 720396 w 1105227"/>
                <a:gd name="connsiteY13" fmla="*/ 3760097 h 7515238"/>
                <a:gd name="connsiteX14" fmla="*/ 720396 w 1105227"/>
                <a:gd name="connsiteY14" fmla="*/ 3888902 h 7515238"/>
                <a:gd name="connsiteX15" fmla="*/ 378566 w 1105227"/>
                <a:gd name="connsiteY15" fmla="*/ 3888902 h 7515238"/>
                <a:gd name="connsiteX16" fmla="*/ 378566 w 1105227"/>
                <a:gd name="connsiteY16" fmla="*/ 3760097 h 7515238"/>
                <a:gd name="connsiteX17" fmla="*/ 420055 w 1105227"/>
                <a:gd name="connsiteY17" fmla="*/ 3661017 h 7515238"/>
                <a:gd name="connsiteX18" fmla="*/ 378563 w 1105227"/>
                <a:gd name="connsiteY18" fmla="*/ 3591659 h 7515238"/>
                <a:gd name="connsiteX19" fmla="*/ 314161 w 1105227"/>
                <a:gd name="connsiteY19" fmla="*/ 3745233 h 7515238"/>
                <a:gd name="connsiteX20" fmla="*/ 314161 w 1105227"/>
                <a:gd name="connsiteY20" fmla="*/ 4309991 h 7515238"/>
                <a:gd name="connsiteX21" fmla="*/ 532137 w 1105227"/>
                <a:gd name="connsiteY21" fmla="*/ 4527967 h 7515238"/>
                <a:gd name="connsiteX22" fmla="*/ 571770 w 1105227"/>
                <a:gd name="connsiteY22" fmla="*/ 4527966 h 7515238"/>
                <a:gd name="connsiteX23" fmla="*/ 789746 w 1105227"/>
                <a:gd name="connsiteY23" fmla="*/ 4309990 h 7515238"/>
                <a:gd name="connsiteX24" fmla="*/ 789746 w 1105227"/>
                <a:gd name="connsiteY24" fmla="*/ 3745233 h 7515238"/>
                <a:gd name="connsiteX25" fmla="*/ 571770 w 1105227"/>
                <a:gd name="connsiteY25" fmla="*/ 3527256 h 7515238"/>
                <a:gd name="connsiteX26" fmla="*/ 532137 w 1105227"/>
                <a:gd name="connsiteY26" fmla="*/ 3527257 h 7515238"/>
                <a:gd name="connsiteX27" fmla="*/ 378563 w 1105227"/>
                <a:gd name="connsiteY27" fmla="*/ 3591659 h 7515238"/>
                <a:gd name="connsiteX28" fmla="*/ 27451 w 1105227"/>
                <a:gd name="connsiteY28" fmla="*/ 2278228 h 7515238"/>
                <a:gd name="connsiteX29" fmla="*/ 61509 w 1105227"/>
                <a:gd name="connsiteY29" fmla="*/ 2273893 h 7515238"/>
                <a:gd name="connsiteX30" fmla="*/ 1037452 w 1105227"/>
                <a:gd name="connsiteY30" fmla="*/ 2615718 h 7515238"/>
                <a:gd name="connsiteX31" fmla="*/ 1067177 w 1105227"/>
                <a:gd name="connsiteY31" fmla="*/ 2670214 h 7515238"/>
                <a:gd name="connsiteX32" fmla="*/ 1057268 w 1105227"/>
                <a:gd name="connsiteY32" fmla="*/ 6846444 h 7515238"/>
                <a:gd name="connsiteX33" fmla="*/ 547002 w 1105227"/>
                <a:gd name="connsiteY33" fmla="*/ 7515238 h 7515238"/>
                <a:gd name="connsiteX34" fmla="*/ 36742 w 1105227"/>
                <a:gd name="connsiteY34" fmla="*/ 6841492 h 7515238"/>
                <a:gd name="connsiteX35" fmla="*/ 11969 w 1105227"/>
                <a:gd name="connsiteY35" fmla="*/ 2308569 h 7515238"/>
                <a:gd name="connsiteX36" fmla="*/ 27451 w 1105227"/>
                <a:gd name="connsiteY36" fmla="*/ 2278228 h 7515238"/>
                <a:gd name="connsiteX37" fmla="*/ 198979 w 1105227"/>
                <a:gd name="connsiteY37" fmla="*/ 47682 h 7515238"/>
                <a:gd name="connsiteX38" fmla="*/ 482598 w 1105227"/>
                <a:gd name="connsiteY38" fmla="*/ 0 h 7515238"/>
                <a:gd name="connsiteX39" fmla="*/ 546997 w 1105227"/>
                <a:gd name="connsiteY39" fmla="*/ 0 h 7515238"/>
                <a:gd name="connsiteX40" fmla="*/ 611402 w 1105227"/>
                <a:gd name="connsiteY40" fmla="*/ 0 h 7515238"/>
                <a:gd name="connsiteX41" fmla="*/ 992858 w 1105227"/>
                <a:gd name="connsiteY41" fmla="*/ 366597 h 7515238"/>
                <a:gd name="connsiteX42" fmla="*/ 1091939 w 1105227"/>
                <a:gd name="connsiteY42" fmla="*/ 2229305 h 7515238"/>
                <a:gd name="connsiteX43" fmla="*/ 1012674 w 1105227"/>
                <a:gd name="connsiteY43" fmla="*/ 2303617 h 7515238"/>
                <a:gd name="connsiteX44" fmla="*/ 66460 w 1105227"/>
                <a:gd name="connsiteY44" fmla="*/ 1976653 h 7515238"/>
                <a:gd name="connsiteX45" fmla="*/ 2056 w 1105227"/>
                <a:gd name="connsiteY45" fmla="*/ 1887481 h 7515238"/>
                <a:gd name="connsiteX46" fmla="*/ 101135 w 1105227"/>
                <a:gd name="connsiteY46" fmla="*/ 366598 h 7515238"/>
                <a:gd name="connsiteX47" fmla="*/ 198979 w 1105227"/>
                <a:gd name="connsiteY47" fmla="*/ 47682 h 751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05227" h="7515238">
                  <a:moveTo>
                    <a:pt x="378566" y="3992935"/>
                  </a:moveTo>
                  <a:lnTo>
                    <a:pt x="720396" y="3992935"/>
                  </a:lnTo>
                  <a:lnTo>
                    <a:pt x="720395" y="4300082"/>
                  </a:lnTo>
                  <a:cubicBezTo>
                    <a:pt x="725348" y="4374394"/>
                    <a:pt x="660947" y="4438799"/>
                    <a:pt x="581678" y="4438799"/>
                  </a:cubicBezTo>
                  <a:lnTo>
                    <a:pt x="517279" y="4438799"/>
                  </a:lnTo>
                  <a:cubicBezTo>
                    <a:pt x="438014" y="4438799"/>
                    <a:pt x="378566" y="4374394"/>
                    <a:pt x="378566" y="4300082"/>
                  </a:cubicBezTo>
                  <a:lnTo>
                    <a:pt x="378566" y="4205954"/>
                  </a:lnTo>
                  <a:lnTo>
                    <a:pt x="720391" y="4205954"/>
                  </a:lnTo>
                  <a:lnTo>
                    <a:pt x="720391" y="4101922"/>
                  </a:lnTo>
                  <a:lnTo>
                    <a:pt x="378566" y="4101921"/>
                  </a:lnTo>
                  <a:close/>
                  <a:moveTo>
                    <a:pt x="420055" y="3661017"/>
                  </a:moveTo>
                  <a:cubicBezTo>
                    <a:pt x="445444" y="3636247"/>
                    <a:pt x="480122" y="3621385"/>
                    <a:pt x="517279" y="3621385"/>
                  </a:cubicBezTo>
                  <a:lnTo>
                    <a:pt x="581678" y="3621385"/>
                  </a:lnTo>
                  <a:cubicBezTo>
                    <a:pt x="660947" y="3621385"/>
                    <a:pt x="720396" y="3685784"/>
                    <a:pt x="720396" y="3760097"/>
                  </a:cubicBezTo>
                  <a:lnTo>
                    <a:pt x="720396" y="3888902"/>
                  </a:lnTo>
                  <a:lnTo>
                    <a:pt x="378566" y="3888902"/>
                  </a:lnTo>
                  <a:lnTo>
                    <a:pt x="378566" y="3760097"/>
                  </a:lnTo>
                  <a:cubicBezTo>
                    <a:pt x="378566" y="3720465"/>
                    <a:pt x="394666" y="3685786"/>
                    <a:pt x="420055" y="3661017"/>
                  </a:cubicBezTo>
                  <a:close/>
                  <a:moveTo>
                    <a:pt x="378563" y="3591659"/>
                  </a:moveTo>
                  <a:cubicBezTo>
                    <a:pt x="338931" y="3631291"/>
                    <a:pt x="314161" y="3685785"/>
                    <a:pt x="314161" y="3745233"/>
                  </a:cubicBezTo>
                  <a:lnTo>
                    <a:pt x="314161" y="4309991"/>
                  </a:lnTo>
                  <a:cubicBezTo>
                    <a:pt x="314161" y="4428886"/>
                    <a:pt x="413241" y="4527967"/>
                    <a:pt x="532137" y="4527967"/>
                  </a:cubicBezTo>
                  <a:lnTo>
                    <a:pt x="571770" y="4527966"/>
                  </a:lnTo>
                  <a:cubicBezTo>
                    <a:pt x="690666" y="4527967"/>
                    <a:pt x="784790" y="4433838"/>
                    <a:pt x="789746" y="4309990"/>
                  </a:cubicBezTo>
                  <a:lnTo>
                    <a:pt x="789746" y="3745233"/>
                  </a:lnTo>
                  <a:cubicBezTo>
                    <a:pt x="789746" y="3626336"/>
                    <a:pt x="690666" y="3527257"/>
                    <a:pt x="571770" y="3527256"/>
                  </a:cubicBezTo>
                  <a:lnTo>
                    <a:pt x="532137" y="3527257"/>
                  </a:lnTo>
                  <a:cubicBezTo>
                    <a:pt x="472689" y="3527257"/>
                    <a:pt x="418195" y="3552027"/>
                    <a:pt x="378563" y="3591659"/>
                  </a:cubicBezTo>
                  <a:close/>
                  <a:moveTo>
                    <a:pt x="27451" y="2278228"/>
                  </a:moveTo>
                  <a:cubicBezTo>
                    <a:pt x="36740" y="2271417"/>
                    <a:pt x="49125" y="2268940"/>
                    <a:pt x="61509" y="2273893"/>
                  </a:cubicBezTo>
                  <a:lnTo>
                    <a:pt x="1037452" y="2615718"/>
                  </a:lnTo>
                  <a:cubicBezTo>
                    <a:pt x="1057268" y="2625626"/>
                    <a:pt x="1072128" y="2645443"/>
                    <a:pt x="1067177" y="2670214"/>
                  </a:cubicBezTo>
                  <a:cubicBezTo>
                    <a:pt x="1017636" y="4062289"/>
                    <a:pt x="982956" y="5454369"/>
                    <a:pt x="1057268" y="6846444"/>
                  </a:cubicBezTo>
                  <a:cubicBezTo>
                    <a:pt x="1096901" y="7495422"/>
                    <a:pt x="1096901" y="7515238"/>
                    <a:pt x="547002" y="7515238"/>
                  </a:cubicBezTo>
                  <a:cubicBezTo>
                    <a:pt x="-2896" y="7515238"/>
                    <a:pt x="2061" y="7495422"/>
                    <a:pt x="36742" y="6841492"/>
                  </a:cubicBezTo>
                  <a:cubicBezTo>
                    <a:pt x="120957" y="5330522"/>
                    <a:pt x="71417" y="3819545"/>
                    <a:pt x="11969" y="2308569"/>
                  </a:cubicBezTo>
                  <a:cubicBezTo>
                    <a:pt x="11969" y="2296185"/>
                    <a:pt x="18162" y="2285040"/>
                    <a:pt x="27451" y="2278228"/>
                  </a:cubicBezTo>
                  <a:close/>
                  <a:moveTo>
                    <a:pt x="198979" y="47682"/>
                  </a:moveTo>
                  <a:cubicBezTo>
                    <a:pt x="247280" y="1238"/>
                    <a:pt x="326545" y="0"/>
                    <a:pt x="482598" y="0"/>
                  </a:cubicBezTo>
                  <a:cubicBezTo>
                    <a:pt x="507365" y="0"/>
                    <a:pt x="527181" y="0"/>
                    <a:pt x="546997" y="0"/>
                  </a:cubicBezTo>
                  <a:cubicBezTo>
                    <a:pt x="571770" y="0"/>
                    <a:pt x="591586" y="0"/>
                    <a:pt x="611402" y="0"/>
                  </a:cubicBezTo>
                  <a:cubicBezTo>
                    <a:pt x="923502" y="4951"/>
                    <a:pt x="928459" y="4951"/>
                    <a:pt x="992858" y="366597"/>
                  </a:cubicBezTo>
                  <a:cubicBezTo>
                    <a:pt x="1106803" y="1000710"/>
                    <a:pt x="1121662" y="1590240"/>
                    <a:pt x="1091939" y="2229305"/>
                  </a:cubicBezTo>
                  <a:cubicBezTo>
                    <a:pt x="1086987" y="2293709"/>
                    <a:pt x="1062214" y="2323434"/>
                    <a:pt x="1012674" y="2303617"/>
                  </a:cubicBezTo>
                  <a:lnTo>
                    <a:pt x="66460" y="1976653"/>
                  </a:lnTo>
                  <a:cubicBezTo>
                    <a:pt x="26828" y="1961788"/>
                    <a:pt x="2056" y="1927113"/>
                    <a:pt x="2056" y="1887481"/>
                  </a:cubicBezTo>
                  <a:cubicBezTo>
                    <a:pt x="-7853" y="1377215"/>
                    <a:pt x="16920" y="866954"/>
                    <a:pt x="101135" y="366598"/>
                  </a:cubicBezTo>
                  <a:cubicBezTo>
                    <a:pt x="133338" y="185774"/>
                    <a:pt x="150677" y="94125"/>
                    <a:pt x="198979" y="47682"/>
                  </a:cubicBezTo>
                  <a:close/>
                </a:path>
              </a:pathLst>
            </a:custGeom>
            <a:solidFill>
              <a:schemeClr val="accent2"/>
            </a:solidFill>
            <a:ln w="9525" cap="flat">
              <a:noFill/>
              <a:prstDash val="solid"/>
              <a:miter/>
            </a:ln>
          </p:spPr>
          <p:txBody>
            <a:bodyPr wrap="square" rtlCol="0" anchor="ctr">
              <a:noAutofit/>
            </a:bodyPr>
            <a:lstStyle/>
            <a:p>
              <a:endParaRPr lang="en-US">
                <a:cs typeface="B Nazanin" panose="00000400000000000000" pitchFamily="2" charset="-78"/>
              </a:endParaRPr>
            </a:p>
          </p:txBody>
        </p:sp>
      </p:grpSp>
      <p:sp>
        <p:nvSpPr>
          <p:cNvPr id="13" name="Freeform: Shape 12">
            <a:extLst>
              <a:ext uri="{FF2B5EF4-FFF2-40B4-BE49-F238E27FC236}">
                <a16:creationId xmlns:a16="http://schemas.microsoft.com/office/drawing/2014/main" id="{B4BC6282-1731-43D4-966B-32434626B58C}"/>
              </a:ext>
            </a:extLst>
          </p:cNvPr>
          <p:cNvSpPr/>
          <p:nvPr/>
        </p:nvSpPr>
        <p:spPr>
          <a:xfrm>
            <a:off x="3110306" y="5420544"/>
            <a:ext cx="905792" cy="1180305"/>
          </a:xfrm>
          <a:custGeom>
            <a:avLst/>
            <a:gdLst>
              <a:gd name="connsiteX0" fmla="*/ 820370 w 1811025"/>
              <a:gd name="connsiteY0" fmla="*/ 1647757 h 2359880"/>
              <a:gd name="connsiteX1" fmla="*/ 848030 w 1811025"/>
              <a:gd name="connsiteY1" fmla="*/ 1651596 h 2359880"/>
              <a:gd name="connsiteX2" fmla="*/ 896560 w 1811025"/>
              <a:gd name="connsiteY2" fmla="*/ 1704749 h 2359880"/>
              <a:gd name="connsiteX3" fmla="*/ 934307 w 1811025"/>
              <a:gd name="connsiteY3" fmla="*/ 1746347 h 2359880"/>
              <a:gd name="connsiteX4" fmla="*/ 1008259 w 1811025"/>
              <a:gd name="connsiteY4" fmla="*/ 1770998 h 2359880"/>
              <a:gd name="connsiteX5" fmla="*/ 1075278 w 1811025"/>
              <a:gd name="connsiteY5" fmla="*/ 1797959 h 2359880"/>
              <a:gd name="connsiteX6" fmla="*/ 1099929 w 1811025"/>
              <a:gd name="connsiteY6" fmla="*/ 1884236 h 2359880"/>
              <a:gd name="connsiteX7" fmla="*/ 1050627 w 1811025"/>
              <a:gd name="connsiteY7" fmla="*/ 2005949 h 2359880"/>
              <a:gd name="connsiteX8" fmla="*/ 911197 w 1811025"/>
              <a:gd name="connsiteY8" fmla="*/ 2120728 h 2359880"/>
              <a:gd name="connsiteX9" fmla="*/ 814905 w 1811025"/>
              <a:gd name="connsiteY9" fmla="*/ 2084523 h 2359880"/>
              <a:gd name="connsiteX10" fmla="*/ 767915 w 1811025"/>
              <a:gd name="connsiteY10" fmla="*/ 2015963 h 2359880"/>
              <a:gd name="connsiteX11" fmla="*/ 697815 w 1811025"/>
              <a:gd name="connsiteY11" fmla="*/ 2010571 h 2359880"/>
              <a:gd name="connsiteX12" fmla="*/ 661609 w 1811025"/>
              <a:gd name="connsiteY12" fmla="*/ 2037532 h 2359880"/>
              <a:gd name="connsiteX13" fmla="*/ 595361 w 1811025"/>
              <a:gd name="connsiteY13" fmla="*/ 1982069 h 2359880"/>
              <a:gd name="connsiteX14" fmla="*/ 609996 w 1811025"/>
              <a:gd name="connsiteY14" fmla="*/ 1951256 h 2359880"/>
              <a:gd name="connsiteX15" fmla="*/ 765604 w 1811025"/>
              <a:gd name="connsiteY15" fmla="*/ 1876533 h 2359880"/>
              <a:gd name="connsiteX16" fmla="*/ 854193 w 1811025"/>
              <a:gd name="connsiteY16" fmla="*/ 1922753 h 2359880"/>
              <a:gd name="connsiteX17" fmla="*/ 885006 w 1811025"/>
              <a:gd name="connsiteY17" fmla="*/ 1922753 h 2359880"/>
              <a:gd name="connsiteX18" fmla="*/ 887317 w 1811025"/>
              <a:gd name="connsiteY18" fmla="*/ 1846490 h 2359880"/>
              <a:gd name="connsiteX19" fmla="*/ 823379 w 1811025"/>
              <a:gd name="connsiteY19" fmla="*/ 1777930 h 2359880"/>
              <a:gd name="connsiteX20" fmla="*/ 783322 w 1811025"/>
              <a:gd name="connsiteY20" fmla="*/ 1703978 h 2359880"/>
              <a:gd name="connsiteX21" fmla="*/ 820370 w 1811025"/>
              <a:gd name="connsiteY21" fmla="*/ 1647757 h 2359880"/>
              <a:gd name="connsiteX22" fmla="*/ 1042921 w 1811025"/>
              <a:gd name="connsiteY22" fmla="*/ 1532964 h 2359880"/>
              <a:gd name="connsiteX23" fmla="*/ 1144606 w 1811025"/>
              <a:gd name="connsiteY23" fmla="*/ 1643121 h 2359880"/>
              <a:gd name="connsiteX24" fmla="*/ 1054477 w 1811025"/>
              <a:gd name="connsiteY24" fmla="*/ 1742493 h 2359880"/>
              <a:gd name="connsiteX25" fmla="*/ 942008 w 1811025"/>
              <a:gd name="connsiteY25" fmla="*/ 1631566 h 2359880"/>
              <a:gd name="connsiteX26" fmla="*/ 1042921 w 1811025"/>
              <a:gd name="connsiteY26" fmla="*/ 1532964 h 2359880"/>
              <a:gd name="connsiteX27" fmla="*/ 893478 w 1811025"/>
              <a:gd name="connsiteY27" fmla="*/ 1457470 h 2359880"/>
              <a:gd name="connsiteX28" fmla="*/ 510623 w 1811025"/>
              <a:gd name="connsiteY28" fmla="*/ 1840326 h 2359880"/>
              <a:gd name="connsiteX29" fmla="*/ 894248 w 1811025"/>
              <a:gd name="connsiteY29" fmla="*/ 2223180 h 2359880"/>
              <a:gd name="connsiteX30" fmla="*/ 1277104 w 1811025"/>
              <a:gd name="connsiteY30" fmla="*/ 1840326 h 2359880"/>
              <a:gd name="connsiteX31" fmla="*/ 893478 w 1811025"/>
              <a:gd name="connsiteY31" fmla="*/ 1457470 h 2359880"/>
              <a:gd name="connsiteX32" fmla="*/ 667000 w 1811025"/>
              <a:gd name="connsiteY32" fmla="*/ 663257 h 2359880"/>
              <a:gd name="connsiteX33" fmla="*/ 1085291 w 1811025"/>
              <a:gd name="connsiteY33" fmla="*/ 664028 h 2359880"/>
              <a:gd name="connsiteX34" fmla="*/ 1112253 w 1811025"/>
              <a:gd name="connsiteY34" fmla="*/ 665568 h 2359880"/>
              <a:gd name="connsiteX35" fmla="*/ 1401898 w 1811025"/>
              <a:gd name="connsiteY35" fmla="*/ 730276 h 2359880"/>
              <a:gd name="connsiteX36" fmla="*/ 1493568 w 1811025"/>
              <a:gd name="connsiteY36" fmla="*/ 821945 h 2359880"/>
              <a:gd name="connsiteX37" fmla="*/ 1604496 w 1811025"/>
              <a:gd name="connsiteY37" fmla="*/ 1091562 h 2359880"/>
              <a:gd name="connsiteX38" fmla="*/ 1607577 w 1811025"/>
              <a:gd name="connsiteY38" fmla="*/ 1110050 h 2359880"/>
              <a:gd name="connsiteX39" fmla="*/ 1726208 w 1811025"/>
              <a:gd name="connsiteY39" fmla="*/ 1542207 h 2359880"/>
              <a:gd name="connsiteX40" fmla="*/ 1731600 w 1811025"/>
              <a:gd name="connsiteY40" fmla="*/ 1559924 h 2359880"/>
              <a:gd name="connsiteX41" fmla="*/ 1731600 w 1811025"/>
              <a:gd name="connsiteY41" fmla="*/ 1560695 h 2359880"/>
              <a:gd name="connsiteX42" fmla="*/ 1808634 w 1811025"/>
              <a:gd name="connsiteY42" fmla="*/ 1815675 h 2359880"/>
              <a:gd name="connsiteX43" fmla="*/ 1726979 w 1811025"/>
              <a:gd name="connsiteY43" fmla="*/ 1953564 h 2359880"/>
              <a:gd name="connsiteX44" fmla="*/ 1563668 w 1811025"/>
              <a:gd name="connsiteY44" fmla="*/ 1878842 h 2359880"/>
              <a:gd name="connsiteX45" fmla="*/ 1515137 w 1811025"/>
              <a:gd name="connsiteY45" fmla="*/ 1714761 h 2359880"/>
              <a:gd name="connsiteX46" fmla="*/ 1386492 w 1811025"/>
              <a:gd name="connsiteY46" fmla="*/ 1231762 h 2359880"/>
              <a:gd name="connsiteX47" fmla="*/ 1364922 w 1811025"/>
              <a:gd name="connsiteY47" fmla="*/ 1157040 h 2359880"/>
              <a:gd name="connsiteX48" fmla="*/ 1333338 w 1811025"/>
              <a:gd name="connsiteY48" fmla="*/ 1107739 h 2359880"/>
              <a:gd name="connsiteX49" fmla="*/ 1287119 w 1811025"/>
              <a:gd name="connsiteY49" fmla="*/ 1079237 h 2359880"/>
              <a:gd name="connsiteX50" fmla="*/ 1239358 w 1811025"/>
              <a:gd name="connsiteY50" fmla="*/ 1124687 h 2359880"/>
              <a:gd name="connsiteX51" fmla="*/ 1241669 w 1811025"/>
              <a:gd name="connsiteY51" fmla="*/ 1150878 h 2359880"/>
              <a:gd name="connsiteX52" fmla="*/ 1243979 w 1811025"/>
              <a:gd name="connsiteY52" fmla="*/ 1158581 h 2359880"/>
              <a:gd name="connsiteX53" fmla="*/ 1349515 w 1811025"/>
              <a:gd name="connsiteY53" fmla="*/ 1537584 h 2359880"/>
              <a:gd name="connsiteX54" fmla="*/ 1446577 w 1811025"/>
              <a:gd name="connsiteY54" fmla="*/ 1864976 h 2359880"/>
              <a:gd name="connsiteX55" fmla="*/ 1483553 w 1811025"/>
              <a:gd name="connsiteY55" fmla="*/ 1999014 h 2359880"/>
              <a:gd name="connsiteX56" fmla="*/ 1575993 w 1811025"/>
              <a:gd name="connsiteY56" fmla="*/ 2320243 h 2359880"/>
              <a:gd name="connsiteX57" fmla="*/ 1555965 w 1811025"/>
              <a:gd name="connsiteY57" fmla="*/ 2350286 h 2359880"/>
              <a:gd name="connsiteX58" fmla="*/ 1404209 w 1811025"/>
              <a:gd name="connsiteY58" fmla="*/ 2358759 h 2359880"/>
              <a:gd name="connsiteX59" fmla="*/ 1300214 w 1811025"/>
              <a:gd name="connsiteY59" fmla="*/ 2354137 h 2359880"/>
              <a:gd name="connsiteX60" fmla="*/ 1280186 w 1811025"/>
              <a:gd name="connsiteY60" fmla="*/ 2354907 h 2359880"/>
              <a:gd name="connsiteX61" fmla="*/ 1267090 w 1811025"/>
              <a:gd name="connsiteY61" fmla="*/ 2357989 h 2359880"/>
              <a:gd name="connsiteX62" fmla="*/ 1256305 w 1811025"/>
              <a:gd name="connsiteY62" fmla="*/ 2359529 h 2359880"/>
              <a:gd name="connsiteX63" fmla="*/ 828770 w 1811025"/>
              <a:gd name="connsiteY63" fmla="*/ 2359529 h 2359880"/>
              <a:gd name="connsiteX64" fmla="*/ 432049 w 1811025"/>
              <a:gd name="connsiteY64" fmla="*/ 2358759 h 2359880"/>
              <a:gd name="connsiteX65" fmla="*/ 408169 w 1811025"/>
              <a:gd name="connsiteY65" fmla="*/ 2354907 h 2359880"/>
              <a:gd name="connsiteX66" fmla="*/ 247939 w 1811025"/>
              <a:gd name="connsiteY66" fmla="*/ 2353367 h 2359880"/>
              <a:gd name="connsiteX67" fmla="*/ 230221 w 1811025"/>
              <a:gd name="connsiteY67" fmla="*/ 2323324 h 2359880"/>
              <a:gd name="connsiteX68" fmla="*/ 285686 w 1811025"/>
              <a:gd name="connsiteY68" fmla="*/ 2136903 h 2359880"/>
              <a:gd name="connsiteX69" fmla="*/ 331135 w 1811025"/>
              <a:gd name="connsiteY69" fmla="*/ 1984377 h 2359880"/>
              <a:gd name="connsiteX70" fmla="*/ 332676 w 1811025"/>
              <a:gd name="connsiteY70" fmla="*/ 1978215 h 2359880"/>
              <a:gd name="connsiteX71" fmla="*/ 401236 w 1811025"/>
              <a:gd name="connsiteY71" fmla="*/ 1722464 h 2359880"/>
              <a:gd name="connsiteX72" fmla="*/ 520637 w 1811025"/>
              <a:gd name="connsiteY72" fmla="*/ 1308026 h 2359880"/>
              <a:gd name="connsiteX73" fmla="*/ 529881 w 1811025"/>
              <a:gd name="connsiteY73" fmla="*/ 1280294 h 2359880"/>
              <a:gd name="connsiteX74" fmla="*/ 563776 w 1811025"/>
              <a:gd name="connsiteY74" fmla="*/ 1157040 h 2359880"/>
              <a:gd name="connsiteX75" fmla="*/ 555302 w 1811025"/>
              <a:gd name="connsiteY75" fmla="*/ 1098495 h 2359880"/>
              <a:gd name="connsiteX76" fmla="*/ 494445 w 1811025"/>
              <a:gd name="connsiteY76" fmla="*/ 1110821 h 2359880"/>
              <a:gd name="connsiteX77" fmla="*/ 447455 w 1811025"/>
              <a:gd name="connsiteY77" fmla="*/ 1186313 h 2359880"/>
              <a:gd name="connsiteX78" fmla="*/ 354245 w 1811025"/>
              <a:gd name="connsiteY78" fmla="*/ 1495986 h 2359880"/>
              <a:gd name="connsiteX79" fmla="*/ 284915 w 1811025"/>
              <a:gd name="connsiteY79" fmla="*/ 1757129 h 2359880"/>
              <a:gd name="connsiteX80" fmla="*/ 264116 w 1811025"/>
              <a:gd name="connsiteY80" fmla="*/ 1842636 h 2359880"/>
              <a:gd name="connsiteX81" fmla="*/ 63059 w 1811025"/>
              <a:gd name="connsiteY81" fmla="*/ 1948942 h 2359880"/>
              <a:gd name="connsiteX82" fmla="*/ 1432 w 1811025"/>
              <a:gd name="connsiteY82" fmla="*/ 1858813 h 2359880"/>
              <a:gd name="connsiteX83" fmla="*/ 28394 w 1811025"/>
              <a:gd name="connsiteY83" fmla="*/ 1727087 h 2359880"/>
              <a:gd name="connsiteX84" fmla="*/ 167824 w 1811025"/>
              <a:gd name="connsiteY84" fmla="*/ 1238695 h 2359880"/>
              <a:gd name="connsiteX85" fmla="*/ 177069 w 1811025"/>
              <a:gd name="connsiteY85" fmla="*/ 1201720 h 2359880"/>
              <a:gd name="connsiteX86" fmla="*/ 290307 w 1811025"/>
              <a:gd name="connsiteY86" fmla="*/ 873558 h 2359880"/>
              <a:gd name="connsiteX87" fmla="*/ 549910 w 1811025"/>
              <a:gd name="connsiteY87" fmla="*/ 675582 h 2359880"/>
              <a:gd name="connsiteX88" fmla="*/ 667000 w 1811025"/>
              <a:gd name="connsiteY88" fmla="*/ 663257 h 2359880"/>
              <a:gd name="connsiteX89" fmla="*/ 906576 w 1811025"/>
              <a:gd name="connsiteY89" fmla="*/ 0 h 2359880"/>
              <a:gd name="connsiteX90" fmla="*/ 1202383 w 1811025"/>
              <a:gd name="connsiteY90" fmla="*/ 295807 h 2359880"/>
              <a:gd name="connsiteX91" fmla="*/ 906576 w 1811025"/>
              <a:gd name="connsiteY91" fmla="*/ 591615 h 2359880"/>
              <a:gd name="connsiteX92" fmla="*/ 610768 w 1811025"/>
              <a:gd name="connsiteY92" fmla="*/ 295807 h 2359880"/>
              <a:gd name="connsiteX93" fmla="*/ 906576 w 1811025"/>
              <a:gd name="connsiteY93" fmla="*/ 0 h 2359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811025" h="2359880">
                <a:moveTo>
                  <a:pt x="820370" y="1647757"/>
                </a:moveTo>
                <a:cubicBezTo>
                  <a:pt x="828820" y="1646781"/>
                  <a:pt x="838208" y="1647937"/>
                  <a:pt x="848030" y="1651596"/>
                </a:cubicBezTo>
                <a:cubicBezTo>
                  <a:pt x="872680" y="1660840"/>
                  <a:pt x="890398" y="1679328"/>
                  <a:pt x="896560" y="1704749"/>
                </a:cubicBezTo>
                <a:cubicBezTo>
                  <a:pt x="901953" y="1727088"/>
                  <a:pt x="915819" y="1737873"/>
                  <a:pt x="934307" y="1746347"/>
                </a:cubicBezTo>
                <a:cubicBezTo>
                  <a:pt x="958187" y="1757132"/>
                  <a:pt x="983609" y="1764065"/>
                  <a:pt x="1008259" y="1770998"/>
                </a:cubicBezTo>
                <a:cubicBezTo>
                  <a:pt x="1031369" y="1777930"/>
                  <a:pt x="1055250" y="1784093"/>
                  <a:pt x="1075278" y="1797959"/>
                </a:cubicBezTo>
                <a:cubicBezTo>
                  <a:pt x="1103010" y="1817217"/>
                  <a:pt x="1115335" y="1856504"/>
                  <a:pt x="1099929" y="1884236"/>
                </a:cubicBezTo>
                <a:cubicBezTo>
                  <a:pt x="1078360" y="1922753"/>
                  <a:pt x="1063723" y="1964351"/>
                  <a:pt x="1050627" y="2005949"/>
                </a:cubicBezTo>
                <a:cubicBezTo>
                  <a:pt x="1028288" y="2074508"/>
                  <a:pt x="975905" y="2106862"/>
                  <a:pt x="911197" y="2120728"/>
                </a:cubicBezTo>
                <a:cubicBezTo>
                  <a:pt x="874221" y="2128432"/>
                  <a:pt x="841097" y="2112254"/>
                  <a:pt x="814905" y="2084523"/>
                </a:cubicBezTo>
                <a:cubicBezTo>
                  <a:pt x="795647" y="2063724"/>
                  <a:pt x="784092" y="2038303"/>
                  <a:pt x="767915" y="2015963"/>
                </a:cubicBezTo>
                <a:cubicBezTo>
                  <a:pt x="744035" y="1984380"/>
                  <a:pt x="725546" y="1982839"/>
                  <a:pt x="697815" y="2010571"/>
                </a:cubicBezTo>
                <a:cubicBezTo>
                  <a:pt x="687030" y="2021355"/>
                  <a:pt x="676245" y="2032140"/>
                  <a:pt x="661609" y="2037532"/>
                </a:cubicBezTo>
                <a:cubicBezTo>
                  <a:pt x="619241" y="2052939"/>
                  <a:pt x="587657" y="2026748"/>
                  <a:pt x="595361" y="1982069"/>
                </a:cubicBezTo>
                <a:cubicBezTo>
                  <a:pt x="597671" y="1970514"/>
                  <a:pt x="600752" y="1957418"/>
                  <a:pt x="609996" y="1951256"/>
                </a:cubicBezTo>
                <a:cubicBezTo>
                  <a:pt x="656987" y="1919672"/>
                  <a:pt x="698585" y="1875763"/>
                  <a:pt x="765604" y="1876533"/>
                </a:cubicBezTo>
                <a:cubicBezTo>
                  <a:pt x="801039" y="1875763"/>
                  <a:pt x="831852" y="1891940"/>
                  <a:pt x="854193" y="1922753"/>
                </a:cubicBezTo>
                <a:cubicBezTo>
                  <a:pt x="865747" y="1938930"/>
                  <a:pt x="874221" y="1935078"/>
                  <a:pt x="885006" y="1922753"/>
                </a:cubicBezTo>
                <a:cubicBezTo>
                  <a:pt x="904264" y="1899643"/>
                  <a:pt x="905805" y="1873451"/>
                  <a:pt x="887317" y="1846490"/>
                </a:cubicBezTo>
                <a:cubicBezTo>
                  <a:pt x="869599" y="1820299"/>
                  <a:pt x="845718" y="1800270"/>
                  <a:pt x="823379" y="1777930"/>
                </a:cubicBezTo>
                <a:cubicBezTo>
                  <a:pt x="802580" y="1757132"/>
                  <a:pt x="787944" y="1733252"/>
                  <a:pt x="783322" y="1703978"/>
                </a:cubicBezTo>
                <a:cubicBezTo>
                  <a:pt x="778122" y="1672780"/>
                  <a:pt x="795021" y="1650681"/>
                  <a:pt x="820370" y="1647757"/>
                </a:cubicBezTo>
                <a:close/>
                <a:moveTo>
                  <a:pt x="1042921" y="1532964"/>
                </a:moveTo>
                <a:cubicBezTo>
                  <a:pt x="1102238" y="1532964"/>
                  <a:pt x="1145376" y="1579183"/>
                  <a:pt x="1144606" y="1643121"/>
                </a:cubicBezTo>
                <a:cubicBezTo>
                  <a:pt x="1144606" y="1701666"/>
                  <a:pt x="1106860" y="1742493"/>
                  <a:pt x="1054477" y="1742493"/>
                </a:cubicBezTo>
                <a:cubicBezTo>
                  <a:pt x="989769" y="1742493"/>
                  <a:pt x="942779" y="1695503"/>
                  <a:pt x="942008" y="1631566"/>
                </a:cubicBezTo>
                <a:cubicBezTo>
                  <a:pt x="942008" y="1569169"/>
                  <a:pt x="978213" y="1533734"/>
                  <a:pt x="1042921" y="1532964"/>
                </a:cubicBezTo>
                <a:close/>
                <a:moveTo>
                  <a:pt x="893478" y="1457470"/>
                </a:moveTo>
                <a:cubicBezTo>
                  <a:pt x="682407" y="1457470"/>
                  <a:pt x="510623" y="1628484"/>
                  <a:pt x="510623" y="1840326"/>
                </a:cubicBezTo>
                <a:cubicBezTo>
                  <a:pt x="510623" y="2052166"/>
                  <a:pt x="683177" y="2223180"/>
                  <a:pt x="894248" y="2223180"/>
                </a:cubicBezTo>
                <a:cubicBezTo>
                  <a:pt x="1105320" y="2223180"/>
                  <a:pt x="1277104" y="2052166"/>
                  <a:pt x="1277104" y="1840326"/>
                </a:cubicBezTo>
                <a:cubicBezTo>
                  <a:pt x="1277104" y="1628484"/>
                  <a:pt x="1104549" y="1457470"/>
                  <a:pt x="893478" y="1457470"/>
                </a:cubicBezTo>
                <a:close/>
                <a:moveTo>
                  <a:pt x="667000" y="663257"/>
                </a:moveTo>
                <a:cubicBezTo>
                  <a:pt x="806431" y="663257"/>
                  <a:pt x="945861" y="664028"/>
                  <a:pt x="1085291" y="664028"/>
                </a:cubicBezTo>
                <a:cubicBezTo>
                  <a:pt x="1094535" y="664028"/>
                  <a:pt x="1103009" y="664798"/>
                  <a:pt x="1112253" y="665568"/>
                </a:cubicBezTo>
                <a:cubicBezTo>
                  <a:pt x="1213936" y="665568"/>
                  <a:pt x="1312539" y="674812"/>
                  <a:pt x="1401898" y="730276"/>
                </a:cubicBezTo>
                <a:cubicBezTo>
                  <a:pt x="1441184" y="752616"/>
                  <a:pt x="1472768" y="782659"/>
                  <a:pt x="1493568" y="821945"/>
                </a:cubicBezTo>
                <a:cubicBezTo>
                  <a:pt x="1539018" y="908223"/>
                  <a:pt x="1579845" y="996811"/>
                  <a:pt x="1604496" y="1091562"/>
                </a:cubicBezTo>
                <a:cubicBezTo>
                  <a:pt x="1606036" y="1097725"/>
                  <a:pt x="1606807" y="1103888"/>
                  <a:pt x="1607577" y="1110050"/>
                </a:cubicBezTo>
                <a:cubicBezTo>
                  <a:pt x="1646093" y="1254103"/>
                  <a:pt x="1695395" y="1395843"/>
                  <a:pt x="1726208" y="1542207"/>
                </a:cubicBezTo>
                <a:cubicBezTo>
                  <a:pt x="1727748" y="1548369"/>
                  <a:pt x="1730060" y="1553762"/>
                  <a:pt x="1731600" y="1559924"/>
                </a:cubicBezTo>
                <a:cubicBezTo>
                  <a:pt x="1731600" y="1559924"/>
                  <a:pt x="1731600" y="1560695"/>
                  <a:pt x="1731600" y="1560695"/>
                </a:cubicBezTo>
                <a:cubicBezTo>
                  <a:pt x="1763955" y="1643890"/>
                  <a:pt x="1795538" y="1727087"/>
                  <a:pt x="1808634" y="1815675"/>
                </a:cubicBezTo>
                <a:cubicBezTo>
                  <a:pt x="1819418" y="1889626"/>
                  <a:pt x="1793998" y="1936617"/>
                  <a:pt x="1726979" y="1953564"/>
                </a:cubicBezTo>
                <a:cubicBezTo>
                  <a:pt x="1654567" y="1973592"/>
                  <a:pt x="1589089" y="1944320"/>
                  <a:pt x="1563668" y="1878842"/>
                </a:cubicBezTo>
                <a:cubicBezTo>
                  <a:pt x="1542869" y="1825689"/>
                  <a:pt x="1527462" y="1770225"/>
                  <a:pt x="1515137" y="1714761"/>
                </a:cubicBezTo>
                <a:cubicBezTo>
                  <a:pt x="1472768" y="1553762"/>
                  <a:pt x="1421926" y="1395073"/>
                  <a:pt x="1386492" y="1231762"/>
                </a:cubicBezTo>
                <a:cubicBezTo>
                  <a:pt x="1381099" y="1205571"/>
                  <a:pt x="1371855" y="1181691"/>
                  <a:pt x="1364922" y="1157040"/>
                </a:cubicBezTo>
                <a:cubicBezTo>
                  <a:pt x="1354137" y="1140093"/>
                  <a:pt x="1346434" y="1122375"/>
                  <a:pt x="1333338" y="1107739"/>
                </a:cubicBezTo>
                <a:cubicBezTo>
                  <a:pt x="1321013" y="1093873"/>
                  <a:pt x="1306377" y="1082318"/>
                  <a:pt x="1287119" y="1079237"/>
                </a:cubicBezTo>
                <a:cubicBezTo>
                  <a:pt x="1250912" y="1073074"/>
                  <a:pt x="1234736" y="1088481"/>
                  <a:pt x="1239358" y="1124687"/>
                </a:cubicBezTo>
                <a:cubicBezTo>
                  <a:pt x="1240128" y="1133160"/>
                  <a:pt x="1240898" y="1142404"/>
                  <a:pt x="1241669" y="1150878"/>
                </a:cubicBezTo>
                <a:cubicBezTo>
                  <a:pt x="1243210" y="1153959"/>
                  <a:pt x="1243979" y="1156270"/>
                  <a:pt x="1243979" y="1158581"/>
                </a:cubicBezTo>
                <a:cubicBezTo>
                  <a:pt x="1280956" y="1284916"/>
                  <a:pt x="1320243" y="1409709"/>
                  <a:pt x="1349515" y="1537584"/>
                </a:cubicBezTo>
                <a:cubicBezTo>
                  <a:pt x="1385721" y="1646201"/>
                  <a:pt x="1425778" y="1752507"/>
                  <a:pt x="1446577" y="1864976"/>
                </a:cubicBezTo>
                <a:cubicBezTo>
                  <a:pt x="1458902" y="1909655"/>
                  <a:pt x="1471228" y="1954334"/>
                  <a:pt x="1483553" y="1999014"/>
                </a:cubicBezTo>
                <a:cubicBezTo>
                  <a:pt x="1514367" y="2106090"/>
                  <a:pt x="1544409" y="2213166"/>
                  <a:pt x="1575993" y="2320243"/>
                </a:cubicBezTo>
                <a:cubicBezTo>
                  <a:pt x="1582156" y="2340271"/>
                  <a:pt x="1571371" y="2346434"/>
                  <a:pt x="1555965" y="2350286"/>
                </a:cubicBezTo>
                <a:cubicBezTo>
                  <a:pt x="1505893" y="2363381"/>
                  <a:pt x="1455051" y="2359529"/>
                  <a:pt x="1404209" y="2358759"/>
                </a:cubicBezTo>
                <a:cubicBezTo>
                  <a:pt x="1369544" y="2357989"/>
                  <a:pt x="1334879" y="2355677"/>
                  <a:pt x="1300214" y="2354137"/>
                </a:cubicBezTo>
                <a:cubicBezTo>
                  <a:pt x="1293281" y="2354137"/>
                  <a:pt x="1287119" y="2354907"/>
                  <a:pt x="1280186" y="2354907"/>
                </a:cubicBezTo>
                <a:cubicBezTo>
                  <a:pt x="1275563" y="2357219"/>
                  <a:pt x="1271712" y="2357989"/>
                  <a:pt x="1267090" y="2357989"/>
                </a:cubicBezTo>
                <a:cubicBezTo>
                  <a:pt x="1263238" y="2358759"/>
                  <a:pt x="1260157" y="2359529"/>
                  <a:pt x="1256305" y="2359529"/>
                </a:cubicBezTo>
                <a:cubicBezTo>
                  <a:pt x="1113794" y="2359529"/>
                  <a:pt x="971281" y="2359529"/>
                  <a:pt x="828770" y="2359529"/>
                </a:cubicBezTo>
                <a:cubicBezTo>
                  <a:pt x="696273" y="2358759"/>
                  <a:pt x="564546" y="2358759"/>
                  <a:pt x="432049" y="2358759"/>
                </a:cubicBezTo>
                <a:cubicBezTo>
                  <a:pt x="424345" y="2358759"/>
                  <a:pt x="415871" y="2356448"/>
                  <a:pt x="408169" y="2354907"/>
                </a:cubicBezTo>
                <a:cubicBezTo>
                  <a:pt x="355015" y="2354907"/>
                  <a:pt x="301092" y="2354907"/>
                  <a:pt x="247939" y="2353367"/>
                </a:cubicBezTo>
                <a:cubicBezTo>
                  <a:pt x="220207" y="2353367"/>
                  <a:pt x="217126" y="2347974"/>
                  <a:pt x="230221" y="2323324"/>
                </a:cubicBezTo>
                <a:cubicBezTo>
                  <a:pt x="260264" y="2264779"/>
                  <a:pt x="271049" y="2200071"/>
                  <a:pt x="285686" y="2136903"/>
                </a:cubicBezTo>
                <a:cubicBezTo>
                  <a:pt x="297240" y="2085291"/>
                  <a:pt x="315729" y="2035219"/>
                  <a:pt x="331135" y="1984377"/>
                </a:cubicBezTo>
                <a:cubicBezTo>
                  <a:pt x="331135" y="1982067"/>
                  <a:pt x="331905" y="1980525"/>
                  <a:pt x="332676" y="1978215"/>
                </a:cubicBezTo>
                <a:cubicBezTo>
                  <a:pt x="351163" y="1891937"/>
                  <a:pt x="372733" y="1806431"/>
                  <a:pt x="401236" y="1722464"/>
                </a:cubicBezTo>
                <a:cubicBezTo>
                  <a:pt x="446685" y="1586115"/>
                  <a:pt x="482120" y="1446685"/>
                  <a:pt x="520637" y="1308026"/>
                </a:cubicBezTo>
                <a:cubicBezTo>
                  <a:pt x="522948" y="1298782"/>
                  <a:pt x="526800" y="1289537"/>
                  <a:pt x="529881" y="1280294"/>
                </a:cubicBezTo>
                <a:cubicBezTo>
                  <a:pt x="541436" y="1239466"/>
                  <a:pt x="552991" y="1198638"/>
                  <a:pt x="563776" y="1157040"/>
                </a:cubicBezTo>
                <a:cubicBezTo>
                  <a:pt x="569938" y="1136241"/>
                  <a:pt x="577642" y="1113131"/>
                  <a:pt x="555302" y="1098495"/>
                </a:cubicBezTo>
                <a:cubicBezTo>
                  <a:pt x="533733" y="1084629"/>
                  <a:pt x="512934" y="1096955"/>
                  <a:pt x="494445" y="1110821"/>
                </a:cubicBezTo>
                <a:cubicBezTo>
                  <a:pt x="469795" y="1130079"/>
                  <a:pt x="456699" y="1156270"/>
                  <a:pt x="447455" y="1186313"/>
                </a:cubicBezTo>
                <a:cubicBezTo>
                  <a:pt x="416642" y="1289537"/>
                  <a:pt x="385058" y="1392762"/>
                  <a:pt x="354245" y="1495986"/>
                </a:cubicBezTo>
                <a:cubicBezTo>
                  <a:pt x="334986" y="1583805"/>
                  <a:pt x="308025" y="1670081"/>
                  <a:pt x="284915" y="1757129"/>
                </a:cubicBezTo>
                <a:cubicBezTo>
                  <a:pt x="277212" y="1785632"/>
                  <a:pt x="269508" y="1813363"/>
                  <a:pt x="264116" y="1842636"/>
                </a:cubicBezTo>
                <a:cubicBezTo>
                  <a:pt x="245628" y="1937387"/>
                  <a:pt x="151647" y="1986689"/>
                  <a:pt x="63059" y="1948942"/>
                </a:cubicBezTo>
                <a:cubicBezTo>
                  <a:pt x="23773" y="1931995"/>
                  <a:pt x="6055" y="1899641"/>
                  <a:pt x="1432" y="1858813"/>
                </a:cubicBezTo>
                <a:cubicBezTo>
                  <a:pt x="-3960" y="1811823"/>
                  <a:pt x="6055" y="1767914"/>
                  <a:pt x="28394" y="1727087"/>
                </a:cubicBezTo>
                <a:cubicBezTo>
                  <a:pt x="83088" y="1566857"/>
                  <a:pt x="115442" y="1399695"/>
                  <a:pt x="167824" y="1238695"/>
                </a:cubicBezTo>
                <a:cubicBezTo>
                  <a:pt x="168595" y="1224059"/>
                  <a:pt x="172447" y="1212504"/>
                  <a:pt x="177069" y="1201720"/>
                </a:cubicBezTo>
                <a:cubicBezTo>
                  <a:pt x="206341" y="1090022"/>
                  <a:pt x="241777" y="979864"/>
                  <a:pt x="290307" y="873558"/>
                </a:cubicBezTo>
                <a:cubicBezTo>
                  <a:pt x="341920" y="759549"/>
                  <a:pt x="432049" y="700233"/>
                  <a:pt x="549910" y="675582"/>
                </a:cubicBezTo>
                <a:cubicBezTo>
                  <a:pt x="588426" y="667109"/>
                  <a:pt x="627713" y="663257"/>
                  <a:pt x="667000" y="663257"/>
                </a:cubicBezTo>
                <a:close/>
                <a:moveTo>
                  <a:pt x="906576" y="0"/>
                </a:moveTo>
                <a:cubicBezTo>
                  <a:pt x="1069946" y="0"/>
                  <a:pt x="1202383" y="132438"/>
                  <a:pt x="1202383" y="295807"/>
                </a:cubicBezTo>
                <a:cubicBezTo>
                  <a:pt x="1202383" y="459178"/>
                  <a:pt x="1069946" y="591615"/>
                  <a:pt x="906576" y="591615"/>
                </a:cubicBezTo>
                <a:cubicBezTo>
                  <a:pt x="743206" y="591615"/>
                  <a:pt x="610768" y="459178"/>
                  <a:pt x="610768" y="295807"/>
                </a:cubicBezTo>
                <a:cubicBezTo>
                  <a:pt x="610768" y="132438"/>
                  <a:pt x="743206" y="0"/>
                  <a:pt x="906576" y="0"/>
                </a:cubicBezTo>
                <a:close/>
              </a:path>
            </a:pathLst>
          </a:custGeom>
          <a:solidFill>
            <a:schemeClr val="accent1"/>
          </a:solidFill>
          <a:ln w="8077" cap="flat">
            <a:noFill/>
            <a:prstDash val="solid"/>
            <a:miter/>
          </a:ln>
        </p:spPr>
        <p:txBody>
          <a:bodyPr wrap="square" rtlCol="0" anchor="ctr">
            <a:noAutofit/>
          </a:bodyPr>
          <a:lstStyle/>
          <a:p>
            <a:endParaRPr lang="en-US">
              <a:cs typeface="B Nazanin" panose="00000400000000000000" pitchFamily="2" charset="-78"/>
            </a:endParaRPr>
          </a:p>
        </p:txBody>
      </p:sp>
      <p:grpSp>
        <p:nvGrpSpPr>
          <p:cNvPr id="14" name="Group 13">
            <a:extLst>
              <a:ext uri="{FF2B5EF4-FFF2-40B4-BE49-F238E27FC236}">
                <a16:creationId xmlns:a16="http://schemas.microsoft.com/office/drawing/2014/main" id="{02385A0B-5BE0-4C57-A248-5B6F3F5974F3}"/>
              </a:ext>
            </a:extLst>
          </p:cNvPr>
          <p:cNvGrpSpPr/>
          <p:nvPr/>
        </p:nvGrpSpPr>
        <p:grpSpPr>
          <a:xfrm>
            <a:off x="7544161" y="0"/>
            <a:ext cx="4664052" cy="6874730"/>
            <a:chOff x="7544161" y="0"/>
            <a:chExt cx="4664052" cy="6874730"/>
          </a:xfrm>
        </p:grpSpPr>
        <p:sp>
          <p:nvSpPr>
            <p:cNvPr id="15" name="Freeform: Shape 14">
              <a:extLst>
                <a:ext uri="{FF2B5EF4-FFF2-40B4-BE49-F238E27FC236}">
                  <a16:creationId xmlns:a16="http://schemas.microsoft.com/office/drawing/2014/main" id="{9E49BA5F-53E1-40DD-8FA4-34DA984CA69B}"/>
                </a:ext>
              </a:extLst>
            </p:cNvPr>
            <p:cNvSpPr/>
            <p:nvPr/>
          </p:nvSpPr>
          <p:spPr>
            <a:xfrm flipH="1">
              <a:off x="7590661" y="181525"/>
              <a:ext cx="4397702" cy="5595588"/>
            </a:xfrm>
            <a:custGeom>
              <a:avLst/>
              <a:gdLst>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3909 w 4377224"/>
                <a:gd name="connsiteY35" fmla="*/ 4425448 h 5569532"/>
                <a:gd name="connsiteX36" fmla="*/ 2218596 w 4377224"/>
                <a:gd name="connsiteY36" fmla="*/ 4514518 h 5569532"/>
                <a:gd name="connsiteX37" fmla="*/ 2762403 w 4377224"/>
                <a:gd name="connsiteY37" fmla="*/ 4492641 h 5569532"/>
                <a:gd name="connsiteX38" fmla="*/ 2837409 w 4377224"/>
                <a:gd name="connsiteY38" fmla="*/ 4489515 h 5569532"/>
                <a:gd name="connsiteX39" fmla="*/ 2848349 w 4377224"/>
                <a:gd name="connsiteY39" fmla="*/ 4361378 h 5569532"/>
                <a:gd name="connsiteX40" fmla="*/ 2831159 w 4377224"/>
                <a:gd name="connsiteY40" fmla="*/ 4051970 h 5569532"/>
                <a:gd name="connsiteX41" fmla="*/ 2663954 w 4377224"/>
                <a:gd name="connsiteY41" fmla="*/ 2209598 h 5569532"/>
                <a:gd name="connsiteX42" fmla="*/ 2426431 w 4377224"/>
                <a:gd name="connsiteY42" fmla="*/ 1068858 h 5569532"/>
                <a:gd name="connsiteX43" fmla="*/ 2318608 w 4377224"/>
                <a:gd name="connsiteY43" fmla="*/ 223459 h 5569532"/>
                <a:gd name="connsiteX44" fmla="*/ 2296729 w 4377224"/>
                <a:gd name="connsiteY44" fmla="*/ 195332 h 5569532"/>
                <a:gd name="connsiteX45" fmla="*/ 2257663 w 4377224"/>
                <a:gd name="connsiteY45" fmla="*/ 245338 h 5569532"/>
                <a:gd name="connsiteX46" fmla="*/ 2070144 w 4377224"/>
                <a:gd name="connsiteY46" fmla="*/ 600060 h 5569532"/>
                <a:gd name="connsiteX47" fmla="*/ 1951384 w 4377224"/>
                <a:gd name="connsiteY47" fmla="*/ 614124 h 5569532"/>
                <a:gd name="connsiteX48" fmla="*/ 1370074 w 4377224"/>
                <a:gd name="connsiteY48" fmla="*/ 135952 h 5569532"/>
                <a:gd name="connsiteX49" fmla="*/ 1291941 w 4377224"/>
                <a:gd name="connsiteY49"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3909 w 4377224"/>
                <a:gd name="connsiteY35" fmla="*/ 4425448 h 5569532"/>
                <a:gd name="connsiteX36" fmla="*/ 2218596 w 4377224"/>
                <a:gd name="connsiteY36" fmla="*/ 4514518 h 5569532"/>
                <a:gd name="connsiteX37" fmla="*/ 2837409 w 4377224"/>
                <a:gd name="connsiteY37" fmla="*/ 4489515 h 5569532"/>
                <a:gd name="connsiteX38" fmla="*/ 2848349 w 4377224"/>
                <a:gd name="connsiteY38" fmla="*/ 4361378 h 5569532"/>
                <a:gd name="connsiteX39" fmla="*/ 2831159 w 4377224"/>
                <a:gd name="connsiteY39" fmla="*/ 4051970 h 5569532"/>
                <a:gd name="connsiteX40" fmla="*/ 2663954 w 4377224"/>
                <a:gd name="connsiteY40" fmla="*/ 2209598 h 5569532"/>
                <a:gd name="connsiteX41" fmla="*/ 2426431 w 4377224"/>
                <a:gd name="connsiteY41" fmla="*/ 1068858 h 5569532"/>
                <a:gd name="connsiteX42" fmla="*/ 2318608 w 4377224"/>
                <a:gd name="connsiteY42" fmla="*/ 223459 h 5569532"/>
                <a:gd name="connsiteX43" fmla="*/ 2296729 w 4377224"/>
                <a:gd name="connsiteY43" fmla="*/ 195332 h 5569532"/>
                <a:gd name="connsiteX44" fmla="*/ 2257663 w 4377224"/>
                <a:gd name="connsiteY44" fmla="*/ 245338 h 5569532"/>
                <a:gd name="connsiteX45" fmla="*/ 2070144 w 4377224"/>
                <a:gd name="connsiteY45" fmla="*/ 600060 h 5569532"/>
                <a:gd name="connsiteX46" fmla="*/ 1951384 w 4377224"/>
                <a:gd name="connsiteY46" fmla="*/ 614124 h 5569532"/>
                <a:gd name="connsiteX47" fmla="*/ 1370074 w 4377224"/>
                <a:gd name="connsiteY47" fmla="*/ 135952 h 5569532"/>
                <a:gd name="connsiteX48" fmla="*/ 1291941 w 4377224"/>
                <a:gd name="connsiteY48"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3909 w 4377224"/>
                <a:gd name="connsiteY35" fmla="*/ 4425448 h 5569532"/>
                <a:gd name="connsiteX36" fmla="*/ 2218596 w 4377224"/>
                <a:gd name="connsiteY36" fmla="*/ 4514518 h 5569532"/>
                <a:gd name="connsiteX37" fmla="*/ 2848349 w 4377224"/>
                <a:gd name="connsiteY37" fmla="*/ 4361378 h 5569532"/>
                <a:gd name="connsiteX38" fmla="*/ 2831159 w 4377224"/>
                <a:gd name="connsiteY38" fmla="*/ 4051970 h 5569532"/>
                <a:gd name="connsiteX39" fmla="*/ 2663954 w 4377224"/>
                <a:gd name="connsiteY39" fmla="*/ 2209598 h 5569532"/>
                <a:gd name="connsiteX40" fmla="*/ 2426431 w 4377224"/>
                <a:gd name="connsiteY40" fmla="*/ 1068858 h 5569532"/>
                <a:gd name="connsiteX41" fmla="*/ 2318608 w 4377224"/>
                <a:gd name="connsiteY41" fmla="*/ 223459 h 5569532"/>
                <a:gd name="connsiteX42" fmla="*/ 2296729 w 4377224"/>
                <a:gd name="connsiteY42" fmla="*/ 195332 h 5569532"/>
                <a:gd name="connsiteX43" fmla="*/ 2257663 w 4377224"/>
                <a:gd name="connsiteY43" fmla="*/ 245338 h 5569532"/>
                <a:gd name="connsiteX44" fmla="*/ 2070144 w 4377224"/>
                <a:gd name="connsiteY44" fmla="*/ 600060 h 5569532"/>
                <a:gd name="connsiteX45" fmla="*/ 1951384 w 4377224"/>
                <a:gd name="connsiteY45" fmla="*/ 614124 h 5569532"/>
                <a:gd name="connsiteX46" fmla="*/ 1370074 w 4377224"/>
                <a:gd name="connsiteY46" fmla="*/ 135952 h 5569532"/>
                <a:gd name="connsiteX47" fmla="*/ 1291941 w 4377224"/>
                <a:gd name="connsiteY47"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3909 w 4377224"/>
                <a:gd name="connsiteY35" fmla="*/ 4425448 h 5569532"/>
                <a:gd name="connsiteX36" fmla="*/ 2848349 w 4377224"/>
                <a:gd name="connsiteY36" fmla="*/ 4361378 h 5569532"/>
                <a:gd name="connsiteX37" fmla="*/ 2831159 w 4377224"/>
                <a:gd name="connsiteY37" fmla="*/ 4051970 h 5569532"/>
                <a:gd name="connsiteX38" fmla="*/ 2663954 w 4377224"/>
                <a:gd name="connsiteY38" fmla="*/ 2209598 h 5569532"/>
                <a:gd name="connsiteX39" fmla="*/ 2426431 w 4377224"/>
                <a:gd name="connsiteY39" fmla="*/ 1068858 h 5569532"/>
                <a:gd name="connsiteX40" fmla="*/ 2318608 w 4377224"/>
                <a:gd name="connsiteY40" fmla="*/ 223459 h 5569532"/>
                <a:gd name="connsiteX41" fmla="*/ 2296729 w 4377224"/>
                <a:gd name="connsiteY41" fmla="*/ 195332 h 5569532"/>
                <a:gd name="connsiteX42" fmla="*/ 2257663 w 4377224"/>
                <a:gd name="connsiteY42" fmla="*/ 245338 h 5569532"/>
                <a:gd name="connsiteX43" fmla="*/ 2070144 w 4377224"/>
                <a:gd name="connsiteY43" fmla="*/ 600060 h 5569532"/>
                <a:gd name="connsiteX44" fmla="*/ 1951384 w 4377224"/>
                <a:gd name="connsiteY44" fmla="*/ 614124 h 5569532"/>
                <a:gd name="connsiteX45" fmla="*/ 1370074 w 4377224"/>
                <a:gd name="connsiteY45" fmla="*/ 135952 h 5569532"/>
                <a:gd name="connsiteX46" fmla="*/ 1291941 w 4377224"/>
                <a:gd name="connsiteY46"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3909 w 4377224"/>
                <a:gd name="connsiteY35" fmla="*/ 4425448 h 5569532"/>
                <a:gd name="connsiteX36" fmla="*/ 2844617 w 4377224"/>
                <a:gd name="connsiteY36" fmla="*/ 4525597 h 5569532"/>
                <a:gd name="connsiteX37" fmla="*/ 2831159 w 4377224"/>
                <a:gd name="connsiteY37" fmla="*/ 4051970 h 5569532"/>
                <a:gd name="connsiteX38" fmla="*/ 2663954 w 4377224"/>
                <a:gd name="connsiteY38" fmla="*/ 2209598 h 5569532"/>
                <a:gd name="connsiteX39" fmla="*/ 2426431 w 4377224"/>
                <a:gd name="connsiteY39" fmla="*/ 1068858 h 5569532"/>
                <a:gd name="connsiteX40" fmla="*/ 2318608 w 4377224"/>
                <a:gd name="connsiteY40" fmla="*/ 223459 h 5569532"/>
                <a:gd name="connsiteX41" fmla="*/ 2296729 w 4377224"/>
                <a:gd name="connsiteY41" fmla="*/ 195332 h 5569532"/>
                <a:gd name="connsiteX42" fmla="*/ 2257663 w 4377224"/>
                <a:gd name="connsiteY42" fmla="*/ 245338 h 5569532"/>
                <a:gd name="connsiteX43" fmla="*/ 2070144 w 4377224"/>
                <a:gd name="connsiteY43" fmla="*/ 600060 h 5569532"/>
                <a:gd name="connsiteX44" fmla="*/ 1951384 w 4377224"/>
                <a:gd name="connsiteY44" fmla="*/ 614124 h 5569532"/>
                <a:gd name="connsiteX45" fmla="*/ 1370074 w 4377224"/>
                <a:gd name="connsiteY45" fmla="*/ 135952 h 5569532"/>
                <a:gd name="connsiteX46" fmla="*/ 1291941 w 4377224"/>
                <a:gd name="connsiteY46"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3909 w 4377224"/>
                <a:gd name="connsiteY35" fmla="*/ 4425448 h 5569532"/>
                <a:gd name="connsiteX36" fmla="*/ 2844617 w 4377224"/>
                <a:gd name="connsiteY36" fmla="*/ 4525597 h 5569532"/>
                <a:gd name="connsiteX37" fmla="*/ 2831159 w 4377224"/>
                <a:gd name="connsiteY37" fmla="*/ 4051970 h 5569532"/>
                <a:gd name="connsiteX38" fmla="*/ 2663954 w 4377224"/>
                <a:gd name="connsiteY38" fmla="*/ 2209598 h 5569532"/>
                <a:gd name="connsiteX39" fmla="*/ 2426431 w 4377224"/>
                <a:gd name="connsiteY39" fmla="*/ 1068858 h 5569532"/>
                <a:gd name="connsiteX40" fmla="*/ 2318608 w 4377224"/>
                <a:gd name="connsiteY40" fmla="*/ 223459 h 5569532"/>
                <a:gd name="connsiteX41" fmla="*/ 2296729 w 4377224"/>
                <a:gd name="connsiteY41" fmla="*/ 195332 h 5569532"/>
                <a:gd name="connsiteX42" fmla="*/ 2257663 w 4377224"/>
                <a:gd name="connsiteY42" fmla="*/ 245338 h 5569532"/>
                <a:gd name="connsiteX43" fmla="*/ 2070144 w 4377224"/>
                <a:gd name="connsiteY43" fmla="*/ 600060 h 5569532"/>
                <a:gd name="connsiteX44" fmla="*/ 1951384 w 4377224"/>
                <a:gd name="connsiteY44" fmla="*/ 614124 h 5569532"/>
                <a:gd name="connsiteX45" fmla="*/ 1370074 w 4377224"/>
                <a:gd name="connsiteY45" fmla="*/ 135952 h 5569532"/>
                <a:gd name="connsiteX46" fmla="*/ 1291941 w 4377224"/>
                <a:gd name="connsiteY46"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0176 w 4377224"/>
                <a:gd name="connsiteY35" fmla="*/ 4515022 h 5569532"/>
                <a:gd name="connsiteX36" fmla="*/ 2844617 w 4377224"/>
                <a:gd name="connsiteY36" fmla="*/ 4525597 h 5569532"/>
                <a:gd name="connsiteX37" fmla="*/ 2831159 w 4377224"/>
                <a:gd name="connsiteY37" fmla="*/ 4051970 h 5569532"/>
                <a:gd name="connsiteX38" fmla="*/ 2663954 w 4377224"/>
                <a:gd name="connsiteY38" fmla="*/ 2209598 h 5569532"/>
                <a:gd name="connsiteX39" fmla="*/ 2426431 w 4377224"/>
                <a:gd name="connsiteY39" fmla="*/ 1068858 h 5569532"/>
                <a:gd name="connsiteX40" fmla="*/ 2318608 w 4377224"/>
                <a:gd name="connsiteY40" fmla="*/ 223459 h 5569532"/>
                <a:gd name="connsiteX41" fmla="*/ 2296729 w 4377224"/>
                <a:gd name="connsiteY41" fmla="*/ 195332 h 5569532"/>
                <a:gd name="connsiteX42" fmla="*/ 2257663 w 4377224"/>
                <a:gd name="connsiteY42" fmla="*/ 245338 h 5569532"/>
                <a:gd name="connsiteX43" fmla="*/ 2070144 w 4377224"/>
                <a:gd name="connsiteY43" fmla="*/ 600060 h 5569532"/>
                <a:gd name="connsiteX44" fmla="*/ 1951384 w 4377224"/>
                <a:gd name="connsiteY44" fmla="*/ 614124 h 5569532"/>
                <a:gd name="connsiteX45" fmla="*/ 1370074 w 4377224"/>
                <a:gd name="connsiteY45" fmla="*/ 135952 h 5569532"/>
                <a:gd name="connsiteX46" fmla="*/ 1291941 w 4377224"/>
                <a:gd name="connsiteY46"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0176 w 4377224"/>
                <a:gd name="connsiteY35" fmla="*/ 4515022 h 5569532"/>
                <a:gd name="connsiteX36" fmla="*/ 2844617 w 4377224"/>
                <a:gd name="connsiteY36" fmla="*/ 4525597 h 5569532"/>
                <a:gd name="connsiteX37" fmla="*/ 2831159 w 4377224"/>
                <a:gd name="connsiteY37" fmla="*/ 4051970 h 5569532"/>
                <a:gd name="connsiteX38" fmla="*/ 2663954 w 4377224"/>
                <a:gd name="connsiteY38" fmla="*/ 2209598 h 5569532"/>
                <a:gd name="connsiteX39" fmla="*/ 2426431 w 4377224"/>
                <a:gd name="connsiteY39" fmla="*/ 1068858 h 5569532"/>
                <a:gd name="connsiteX40" fmla="*/ 2318608 w 4377224"/>
                <a:gd name="connsiteY40" fmla="*/ 223459 h 5569532"/>
                <a:gd name="connsiteX41" fmla="*/ 2296729 w 4377224"/>
                <a:gd name="connsiteY41" fmla="*/ 195332 h 5569532"/>
                <a:gd name="connsiteX42" fmla="*/ 2257663 w 4377224"/>
                <a:gd name="connsiteY42" fmla="*/ 245338 h 5569532"/>
                <a:gd name="connsiteX43" fmla="*/ 2070144 w 4377224"/>
                <a:gd name="connsiteY43" fmla="*/ 600060 h 5569532"/>
                <a:gd name="connsiteX44" fmla="*/ 1951384 w 4377224"/>
                <a:gd name="connsiteY44" fmla="*/ 614124 h 5569532"/>
                <a:gd name="connsiteX45" fmla="*/ 1370074 w 4377224"/>
                <a:gd name="connsiteY45" fmla="*/ 135952 h 5569532"/>
                <a:gd name="connsiteX46" fmla="*/ 1291941 w 4377224"/>
                <a:gd name="connsiteY46" fmla="*/ 0 h 5569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77224" h="5569532">
                  <a:moveTo>
                    <a:pt x="4096716" y="5016915"/>
                  </a:moveTo>
                  <a:cubicBezTo>
                    <a:pt x="4019169" y="5010664"/>
                    <a:pt x="3941427" y="5035666"/>
                    <a:pt x="3843761" y="5091141"/>
                  </a:cubicBezTo>
                  <a:cubicBezTo>
                    <a:pt x="3804695" y="5113018"/>
                    <a:pt x="3785942" y="5141147"/>
                    <a:pt x="3793755" y="5184901"/>
                  </a:cubicBezTo>
                  <a:cubicBezTo>
                    <a:pt x="3810945" y="5227094"/>
                    <a:pt x="3790631" y="5273973"/>
                    <a:pt x="3806258" y="5316164"/>
                  </a:cubicBezTo>
                  <a:cubicBezTo>
                    <a:pt x="3806258" y="5336480"/>
                    <a:pt x="3807821" y="5358357"/>
                    <a:pt x="3807821" y="5380233"/>
                  </a:cubicBezTo>
                  <a:cubicBezTo>
                    <a:pt x="3825009" y="5413050"/>
                    <a:pt x="3801569" y="5452116"/>
                    <a:pt x="3821885" y="5484932"/>
                  </a:cubicBezTo>
                  <a:cubicBezTo>
                    <a:pt x="3826572" y="5484932"/>
                    <a:pt x="3829698" y="5484932"/>
                    <a:pt x="3834385" y="5486496"/>
                  </a:cubicBezTo>
                  <a:cubicBezTo>
                    <a:pt x="3867201" y="5491183"/>
                    <a:pt x="3900017" y="5494309"/>
                    <a:pt x="3931271" y="5498996"/>
                  </a:cubicBezTo>
                  <a:lnTo>
                    <a:pt x="4359438" y="5564629"/>
                  </a:lnTo>
                  <a:cubicBezTo>
                    <a:pt x="4364125" y="5570879"/>
                    <a:pt x="4367251" y="5570879"/>
                    <a:pt x="4368814" y="5566189"/>
                  </a:cubicBezTo>
                  <a:cubicBezTo>
                    <a:pt x="4381315" y="5500559"/>
                    <a:pt x="4378191" y="5436490"/>
                    <a:pt x="4370378" y="5370857"/>
                  </a:cubicBezTo>
                  <a:cubicBezTo>
                    <a:pt x="4370378" y="5309914"/>
                    <a:pt x="4370378" y="5248970"/>
                    <a:pt x="4368814" y="5188027"/>
                  </a:cubicBezTo>
                  <a:cubicBezTo>
                    <a:pt x="4368814" y="5166150"/>
                    <a:pt x="4370378" y="5145834"/>
                    <a:pt x="4348498" y="5130208"/>
                  </a:cubicBezTo>
                  <a:cubicBezTo>
                    <a:pt x="4251614" y="5060670"/>
                    <a:pt x="4174263" y="5023166"/>
                    <a:pt x="4096716" y="5016915"/>
                  </a:cubicBezTo>
                  <a:close/>
                  <a:moveTo>
                    <a:pt x="443414" y="3369092"/>
                  </a:moveTo>
                  <a:cubicBezTo>
                    <a:pt x="393408" y="3355026"/>
                    <a:pt x="294961" y="3409719"/>
                    <a:pt x="223078" y="3403469"/>
                  </a:cubicBezTo>
                  <a:cubicBezTo>
                    <a:pt x="169948" y="3419096"/>
                    <a:pt x="30872" y="3461288"/>
                    <a:pt x="7432" y="3489415"/>
                  </a:cubicBezTo>
                  <a:cubicBezTo>
                    <a:pt x="-6634" y="3728503"/>
                    <a:pt x="-11321" y="3856639"/>
                    <a:pt x="93378" y="4122291"/>
                  </a:cubicBezTo>
                  <a:cubicBezTo>
                    <a:pt x="134006" y="4226990"/>
                    <a:pt x="129318" y="4228553"/>
                    <a:pt x="238705" y="4192610"/>
                  </a:cubicBezTo>
                  <a:lnTo>
                    <a:pt x="288711" y="4178547"/>
                  </a:lnTo>
                  <a:lnTo>
                    <a:pt x="404347" y="4137917"/>
                  </a:lnTo>
                  <a:cubicBezTo>
                    <a:pt x="480917" y="4111353"/>
                    <a:pt x="538737" y="4108227"/>
                    <a:pt x="616870" y="4041034"/>
                  </a:cubicBezTo>
                  <a:cubicBezTo>
                    <a:pt x="538737" y="4026968"/>
                    <a:pt x="552800" y="4042595"/>
                    <a:pt x="474667" y="4028531"/>
                  </a:cubicBezTo>
                  <a:cubicBezTo>
                    <a:pt x="449664" y="4023844"/>
                    <a:pt x="437164" y="4017594"/>
                    <a:pt x="434037" y="3989465"/>
                  </a:cubicBezTo>
                  <a:cubicBezTo>
                    <a:pt x="413724" y="3830075"/>
                    <a:pt x="337152" y="3628491"/>
                    <a:pt x="387158" y="3476915"/>
                  </a:cubicBezTo>
                  <a:cubicBezTo>
                    <a:pt x="399658" y="3437848"/>
                    <a:pt x="412161" y="3414409"/>
                    <a:pt x="443414" y="3369092"/>
                  </a:cubicBezTo>
                  <a:close/>
                  <a:moveTo>
                    <a:pt x="1291941" y="0"/>
                  </a:moveTo>
                  <a:cubicBezTo>
                    <a:pt x="1234122" y="7813"/>
                    <a:pt x="1187242" y="21877"/>
                    <a:pt x="1177868" y="98447"/>
                  </a:cubicBezTo>
                  <a:cubicBezTo>
                    <a:pt x="1176305" y="162516"/>
                    <a:pt x="1152865" y="173456"/>
                    <a:pt x="1140363" y="217209"/>
                  </a:cubicBezTo>
                  <a:cubicBezTo>
                    <a:pt x="1124736" y="268778"/>
                    <a:pt x="1173179" y="279715"/>
                    <a:pt x="1220059" y="309406"/>
                  </a:cubicBezTo>
                  <a:cubicBezTo>
                    <a:pt x="1273188" y="343785"/>
                    <a:pt x="1312255" y="434418"/>
                    <a:pt x="1351321" y="482861"/>
                  </a:cubicBezTo>
                  <a:cubicBezTo>
                    <a:pt x="1591972" y="778203"/>
                    <a:pt x="1856061" y="1639228"/>
                    <a:pt x="1874812" y="1723611"/>
                  </a:cubicBezTo>
                  <a:cubicBezTo>
                    <a:pt x="1912317" y="1895503"/>
                    <a:pt x="1946694" y="2068958"/>
                    <a:pt x="1977948" y="2243977"/>
                  </a:cubicBezTo>
                  <a:cubicBezTo>
                    <a:pt x="2017014" y="2453373"/>
                    <a:pt x="2052957" y="2662768"/>
                    <a:pt x="2084210" y="2873727"/>
                  </a:cubicBezTo>
                  <a:cubicBezTo>
                    <a:pt x="2131089" y="3186259"/>
                    <a:pt x="2159216" y="3501916"/>
                    <a:pt x="2181093" y="3817572"/>
                  </a:cubicBezTo>
                  <a:cubicBezTo>
                    <a:pt x="2195157" y="4019156"/>
                    <a:pt x="2200800" y="4311876"/>
                    <a:pt x="2210176" y="4515022"/>
                  </a:cubicBezTo>
                  <a:cubicBezTo>
                    <a:pt x="2347511" y="4545940"/>
                    <a:pt x="2682026" y="4543056"/>
                    <a:pt x="2844617" y="4525597"/>
                  </a:cubicBezTo>
                  <a:cubicBezTo>
                    <a:pt x="2843054" y="4494344"/>
                    <a:pt x="2835846" y="4125416"/>
                    <a:pt x="2831159" y="4051970"/>
                  </a:cubicBezTo>
                  <a:cubicBezTo>
                    <a:pt x="2823346" y="3908207"/>
                    <a:pt x="2676457" y="2301794"/>
                    <a:pt x="2663954" y="2209598"/>
                  </a:cubicBezTo>
                  <a:cubicBezTo>
                    <a:pt x="2613950" y="1826747"/>
                    <a:pt x="2498314" y="1448585"/>
                    <a:pt x="2426431" y="1068858"/>
                  </a:cubicBezTo>
                  <a:cubicBezTo>
                    <a:pt x="2385802" y="854775"/>
                    <a:pt x="2318608" y="228149"/>
                    <a:pt x="2318608" y="223459"/>
                  </a:cubicBezTo>
                  <a:cubicBezTo>
                    <a:pt x="2310795" y="214085"/>
                    <a:pt x="2315482" y="196895"/>
                    <a:pt x="2296729" y="195332"/>
                  </a:cubicBezTo>
                  <a:cubicBezTo>
                    <a:pt x="2274853" y="206272"/>
                    <a:pt x="2268602" y="228149"/>
                    <a:pt x="2257663" y="245338"/>
                  </a:cubicBezTo>
                  <a:cubicBezTo>
                    <a:pt x="2210783" y="331285"/>
                    <a:pt x="2112337" y="510990"/>
                    <a:pt x="2070144" y="600060"/>
                  </a:cubicBezTo>
                  <a:cubicBezTo>
                    <a:pt x="2054517" y="631313"/>
                    <a:pt x="2006077" y="621937"/>
                    <a:pt x="1951384" y="614124"/>
                  </a:cubicBezTo>
                  <a:cubicBezTo>
                    <a:pt x="1937318" y="614124"/>
                    <a:pt x="1543530" y="271902"/>
                    <a:pt x="1370074" y="135952"/>
                  </a:cubicBezTo>
                  <a:cubicBezTo>
                    <a:pt x="1323194" y="100010"/>
                    <a:pt x="1284128" y="65633"/>
                    <a:pt x="1291941" y="0"/>
                  </a:cubicBezTo>
                  <a:close/>
                </a:path>
              </a:pathLst>
            </a:custGeom>
            <a:solidFill>
              <a:schemeClr val="accent2"/>
            </a:solidFill>
            <a:ln w="6854" cap="flat">
              <a:noFill/>
              <a:prstDash val="solid"/>
              <a:miter/>
            </a:ln>
          </p:spPr>
          <p:txBody>
            <a:bodyPr wrap="square" rtlCol="0" anchor="ctr">
              <a:noAutofit/>
            </a:bodyPr>
            <a:lstStyle/>
            <a:p>
              <a:endParaRPr lang="en-US" dirty="0">
                <a:cs typeface="B Nazanin" panose="00000400000000000000" pitchFamily="2" charset="-78"/>
              </a:endParaRPr>
            </a:p>
          </p:txBody>
        </p:sp>
        <p:sp>
          <p:nvSpPr>
            <p:cNvPr id="16" name="Freeform: Shape 15">
              <a:extLst>
                <a:ext uri="{FF2B5EF4-FFF2-40B4-BE49-F238E27FC236}">
                  <a16:creationId xmlns:a16="http://schemas.microsoft.com/office/drawing/2014/main" id="{13060C57-68D0-4D47-B7EE-3515DB79C848}"/>
                </a:ext>
              </a:extLst>
            </p:cNvPr>
            <p:cNvSpPr/>
            <p:nvPr/>
          </p:nvSpPr>
          <p:spPr>
            <a:xfrm flipH="1">
              <a:off x="8850326" y="4737883"/>
              <a:ext cx="2657357" cy="2136847"/>
            </a:xfrm>
            <a:custGeom>
              <a:avLst/>
              <a:gdLst>
                <a:gd name="connsiteX0" fmla="*/ 2278552 w 2666423"/>
                <a:gd name="connsiteY0" fmla="*/ 156 h 2183348"/>
                <a:gd name="connsiteX1" fmla="*/ 2250485 w 2666423"/>
                <a:gd name="connsiteY1" fmla="*/ 359 h 2183348"/>
                <a:gd name="connsiteX2" fmla="*/ 1930695 w 2666423"/>
                <a:gd name="connsiteY2" fmla="*/ 22415 h 2183348"/>
                <a:gd name="connsiteX3" fmla="*/ 1856654 w 2666423"/>
                <a:gd name="connsiteY3" fmla="*/ 42893 h 2183348"/>
                <a:gd name="connsiteX4" fmla="*/ 241947 w 2666423"/>
                <a:gd name="connsiteY4" fmla="*/ 41317 h 2183348"/>
                <a:gd name="connsiteX5" fmla="*/ 164756 w 2666423"/>
                <a:gd name="connsiteY5" fmla="*/ 496586 h 2183348"/>
                <a:gd name="connsiteX6" fmla="*/ 70237 w 2666423"/>
                <a:gd name="connsiteY6" fmla="*/ 1396096 h 2183348"/>
                <a:gd name="connsiteX7" fmla="*/ 0 w 2666423"/>
                <a:gd name="connsiteY7" fmla="*/ 2183348 h 2183348"/>
                <a:gd name="connsiteX8" fmla="*/ 2666423 w 2666423"/>
                <a:gd name="connsiteY8" fmla="*/ 2183348 h 2183348"/>
                <a:gd name="connsiteX9" fmla="*/ 2666248 w 2666423"/>
                <a:gd name="connsiteY9" fmla="*/ 2138454 h 2183348"/>
                <a:gd name="connsiteX10" fmla="*/ 2660070 w 2666423"/>
                <a:gd name="connsiteY10" fmla="*/ 61798 h 2183348"/>
                <a:gd name="connsiteX11" fmla="*/ 2278552 w 2666423"/>
                <a:gd name="connsiteY11" fmla="*/ 156 h 2183348"/>
                <a:gd name="connsiteX0" fmla="*/ 2278552 w 2666423"/>
                <a:gd name="connsiteY0" fmla="*/ 0 h 2183192"/>
                <a:gd name="connsiteX1" fmla="*/ 1930695 w 2666423"/>
                <a:gd name="connsiteY1" fmla="*/ 22259 h 2183192"/>
                <a:gd name="connsiteX2" fmla="*/ 1856654 w 2666423"/>
                <a:gd name="connsiteY2" fmla="*/ 42737 h 2183192"/>
                <a:gd name="connsiteX3" fmla="*/ 241947 w 2666423"/>
                <a:gd name="connsiteY3" fmla="*/ 41161 h 2183192"/>
                <a:gd name="connsiteX4" fmla="*/ 164756 w 2666423"/>
                <a:gd name="connsiteY4" fmla="*/ 496430 h 2183192"/>
                <a:gd name="connsiteX5" fmla="*/ 70237 w 2666423"/>
                <a:gd name="connsiteY5" fmla="*/ 1395940 h 2183192"/>
                <a:gd name="connsiteX6" fmla="*/ 0 w 2666423"/>
                <a:gd name="connsiteY6" fmla="*/ 2183192 h 2183192"/>
                <a:gd name="connsiteX7" fmla="*/ 2666423 w 2666423"/>
                <a:gd name="connsiteY7" fmla="*/ 2183192 h 2183192"/>
                <a:gd name="connsiteX8" fmla="*/ 2666248 w 2666423"/>
                <a:gd name="connsiteY8" fmla="*/ 2138298 h 2183192"/>
                <a:gd name="connsiteX9" fmla="*/ 2660070 w 2666423"/>
                <a:gd name="connsiteY9" fmla="*/ 61642 h 2183192"/>
                <a:gd name="connsiteX10" fmla="*/ 2278552 w 2666423"/>
                <a:gd name="connsiteY10" fmla="*/ 0 h 2183192"/>
                <a:gd name="connsiteX0" fmla="*/ 2660070 w 2666423"/>
                <a:gd name="connsiteY0" fmla="*/ 166866 h 2288416"/>
                <a:gd name="connsiteX1" fmla="*/ 1930695 w 2666423"/>
                <a:gd name="connsiteY1" fmla="*/ 127483 h 2288416"/>
                <a:gd name="connsiteX2" fmla="*/ 1856654 w 2666423"/>
                <a:gd name="connsiteY2" fmla="*/ 147961 h 2288416"/>
                <a:gd name="connsiteX3" fmla="*/ 241947 w 2666423"/>
                <a:gd name="connsiteY3" fmla="*/ 146385 h 2288416"/>
                <a:gd name="connsiteX4" fmla="*/ 164756 w 2666423"/>
                <a:gd name="connsiteY4" fmla="*/ 601654 h 2288416"/>
                <a:gd name="connsiteX5" fmla="*/ 70237 w 2666423"/>
                <a:gd name="connsiteY5" fmla="*/ 1501164 h 2288416"/>
                <a:gd name="connsiteX6" fmla="*/ 0 w 2666423"/>
                <a:gd name="connsiteY6" fmla="*/ 2288416 h 2288416"/>
                <a:gd name="connsiteX7" fmla="*/ 2666423 w 2666423"/>
                <a:gd name="connsiteY7" fmla="*/ 2288416 h 2288416"/>
                <a:gd name="connsiteX8" fmla="*/ 2666248 w 2666423"/>
                <a:gd name="connsiteY8" fmla="*/ 2243522 h 2288416"/>
                <a:gd name="connsiteX9" fmla="*/ 2660070 w 2666423"/>
                <a:gd name="connsiteY9" fmla="*/ 166866 h 2288416"/>
                <a:gd name="connsiteX0" fmla="*/ 2660070 w 2666423"/>
                <a:gd name="connsiteY0" fmla="*/ 159487 h 2281037"/>
                <a:gd name="connsiteX1" fmla="*/ 1856654 w 2666423"/>
                <a:gd name="connsiteY1" fmla="*/ 140582 h 2281037"/>
                <a:gd name="connsiteX2" fmla="*/ 241947 w 2666423"/>
                <a:gd name="connsiteY2" fmla="*/ 139006 h 2281037"/>
                <a:gd name="connsiteX3" fmla="*/ 164756 w 2666423"/>
                <a:gd name="connsiteY3" fmla="*/ 594275 h 2281037"/>
                <a:gd name="connsiteX4" fmla="*/ 70237 w 2666423"/>
                <a:gd name="connsiteY4" fmla="*/ 1493785 h 2281037"/>
                <a:gd name="connsiteX5" fmla="*/ 0 w 2666423"/>
                <a:gd name="connsiteY5" fmla="*/ 2281037 h 2281037"/>
                <a:gd name="connsiteX6" fmla="*/ 2666423 w 2666423"/>
                <a:gd name="connsiteY6" fmla="*/ 2281037 h 2281037"/>
                <a:gd name="connsiteX7" fmla="*/ 2666248 w 2666423"/>
                <a:gd name="connsiteY7" fmla="*/ 2236143 h 2281037"/>
                <a:gd name="connsiteX8" fmla="*/ 2660070 w 2666423"/>
                <a:gd name="connsiteY8" fmla="*/ 159487 h 2281037"/>
                <a:gd name="connsiteX0" fmla="*/ 2660070 w 2666423"/>
                <a:gd name="connsiteY0" fmla="*/ 22588 h 2144138"/>
                <a:gd name="connsiteX1" fmla="*/ 1856654 w 2666423"/>
                <a:gd name="connsiteY1" fmla="*/ 3683 h 2144138"/>
                <a:gd name="connsiteX2" fmla="*/ 241947 w 2666423"/>
                <a:gd name="connsiteY2" fmla="*/ 2107 h 2144138"/>
                <a:gd name="connsiteX3" fmla="*/ 164756 w 2666423"/>
                <a:gd name="connsiteY3" fmla="*/ 457376 h 2144138"/>
                <a:gd name="connsiteX4" fmla="*/ 70237 w 2666423"/>
                <a:gd name="connsiteY4" fmla="*/ 1356886 h 2144138"/>
                <a:gd name="connsiteX5" fmla="*/ 0 w 2666423"/>
                <a:gd name="connsiteY5" fmla="*/ 2144138 h 2144138"/>
                <a:gd name="connsiteX6" fmla="*/ 2666423 w 2666423"/>
                <a:gd name="connsiteY6" fmla="*/ 2144138 h 2144138"/>
                <a:gd name="connsiteX7" fmla="*/ 2666248 w 2666423"/>
                <a:gd name="connsiteY7" fmla="*/ 2099244 h 2144138"/>
                <a:gd name="connsiteX8" fmla="*/ 2660070 w 2666423"/>
                <a:gd name="connsiteY8" fmla="*/ 22588 h 214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6423" h="2144138">
                  <a:moveTo>
                    <a:pt x="2660070" y="22588"/>
                  </a:moveTo>
                  <a:cubicBezTo>
                    <a:pt x="2156413" y="-10622"/>
                    <a:pt x="2259674" y="7096"/>
                    <a:pt x="1856654" y="3683"/>
                  </a:cubicBezTo>
                  <a:cubicBezTo>
                    <a:pt x="1855079" y="11560"/>
                    <a:pt x="245098" y="-5769"/>
                    <a:pt x="241947" y="2107"/>
                  </a:cubicBezTo>
                  <a:cubicBezTo>
                    <a:pt x="180509" y="134434"/>
                    <a:pt x="182085" y="315597"/>
                    <a:pt x="164756" y="457376"/>
                  </a:cubicBezTo>
                  <a:cubicBezTo>
                    <a:pt x="128525" y="756687"/>
                    <a:pt x="98591" y="1057575"/>
                    <a:pt x="70237" y="1356886"/>
                  </a:cubicBezTo>
                  <a:lnTo>
                    <a:pt x="0" y="2144138"/>
                  </a:lnTo>
                  <a:lnTo>
                    <a:pt x="2666423" y="2144138"/>
                  </a:lnTo>
                  <a:cubicBezTo>
                    <a:pt x="2666365" y="2129173"/>
                    <a:pt x="2666306" y="2114209"/>
                    <a:pt x="2666248" y="2099244"/>
                  </a:cubicBezTo>
                  <a:cubicBezTo>
                    <a:pt x="2662506" y="1137991"/>
                    <a:pt x="2658297" y="42969"/>
                    <a:pt x="2660070" y="22588"/>
                  </a:cubicBezTo>
                  <a:close/>
                </a:path>
              </a:pathLst>
            </a:custGeom>
            <a:solidFill>
              <a:schemeClr val="tx1"/>
            </a:solidFill>
            <a:ln w="6854" cap="flat">
              <a:noFill/>
              <a:prstDash val="solid"/>
              <a:miter/>
            </a:ln>
          </p:spPr>
          <p:txBody>
            <a:bodyPr wrap="square" rtlCol="0" anchor="ctr">
              <a:noAutofit/>
            </a:bodyPr>
            <a:lstStyle/>
            <a:p>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DF6CC164-A55B-46C9-9459-0A8AE19CADB2}"/>
                </a:ext>
              </a:extLst>
            </p:cNvPr>
            <p:cNvSpPr/>
            <p:nvPr/>
          </p:nvSpPr>
          <p:spPr>
            <a:xfrm flipH="1">
              <a:off x="7544161" y="226665"/>
              <a:ext cx="4664052" cy="6629960"/>
            </a:xfrm>
            <a:custGeom>
              <a:avLst/>
              <a:gdLst>
                <a:gd name="connsiteX0" fmla="*/ 2570601 w 4679962"/>
                <a:gd name="connsiteY0" fmla="*/ 285525 h 6652578"/>
                <a:gd name="connsiteX1" fmla="*/ 2865188 w 4679962"/>
                <a:gd name="connsiteY1" fmla="*/ 2276735 h 6652578"/>
                <a:gd name="connsiteX2" fmla="*/ 3058952 w 4679962"/>
                <a:gd name="connsiteY2" fmla="*/ 4945335 h 6652578"/>
                <a:gd name="connsiteX3" fmla="*/ 3145923 w 4679962"/>
                <a:gd name="connsiteY3" fmla="*/ 6556538 h 6652578"/>
                <a:gd name="connsiteX4" fmla="*/ 3150679 w 4679962"/>
                <a:gd name="connsiteY4" fmla="*/ 6652578 h 6652578"/>
                <a:gd name="connsiteX5" fmla="*/ 3807167 w 4679962"/>
                <a:gd name="connsiteY5" fmla="*/ 6652578 h 6652578"/>
                <a:gd name="connsiteX6" fmla="*/ 3667028 w 4679962"/>
                <a:gd name="connsiteY6" fmla="*/ 4236439 h 6652578"/>
                <a:gd name="connsiteX7" fmla="*/ 3934834 w 4679962"/>
                <a:gd name="connsiteY7" fmla="*/ 5135951 h 6652578"/>
                <a:gd name="connsiteX8" fmla="*/ 4679962 w 4679962"/>
                <a:gd name="connsiteY8" fmla="*/ 5167457 h 6652578"/>
                <a:gd name="connsiteX9" fmla="*/ 4509827 w 4679962"/>
                <a:gd name="connsiteY9" fmla="*/ 3960757 h 6652578"/>
                <a:gd name="connsiteX10" fmla="*/ 4040379 w 4679962"/>
                <a:gd name="connsiteY10" fmla="*/ 1875028 h 6652578"/>
                <a:gd name="connsiteX11" fmla="*/ 3386619 w 4679962"/>
                <a:gd name="connsiteY11" fmla="*/ 794354 h 6652578"/>
                <a:gd name="connsiteX12" fmla="*/ 2644642 w 4679962"/>
                <a:gd name="connsiteY12" fmla="*/ 513947 h 6652578"/>
                <a:gd name="connsiteX13" fmla="*/ 2597382 w 4679962"/>
                <a:gd name="connsiteY13" fmla="*/ 309155 h 6652578"/>
                <a:gd name="connsiteX14" fmla="*/ 2570601 w 4679962"/>
                <a:gd name="connsiteY14" fmla="*/ 285525 h 6652578"/>
                <a:gd name="connsiteX15" fmla="*/ 1284153 w 4679962"/>
                <a:gd name="connsiteY15" fmla="*/ 0 h 6652578"/>
                <a:gd name="connsiteX16" fmla="*/ 1225276 w 4679962"/>
                <a:gd name="connsiteY16" fmla="*/ 1969 h 6652578"/>
                <a:gd name="connsiteX17" fmla="*/ 1004730 w 4679962"/>
                <a:gd name="connsiteY17" fmla="*/ 317034 h 6652578"/>
                <a:gd name="connsiteX18" fmla="*/ 207616 w 4679962"/>
                <a:gd name="connsiteY18" fmla="*/ 647852 h 6652578"/>
                <a:gd name="connsiteX19" fmla="*/ 52003 w 4679962"/>
                <a:gd name="connsiteY19" fmla="*/ 770309 h 6652578"/>
                <a:gd name="connsiteX20" fmla="*/ 0 w 4679962"/>
                <a:gd name="connsiteY20" fmla="*/ 827682 h 6652578"/>
                <a:gd name="connsiteX21" fmla="*/ 0 w 4679962"/>
                <a:gd name="connsiteY21" fmla="*/ 4113092 h 6652578"/>
                <a:gd name="connsiteX22" fmla="*/ 77701 w 4679962"/>
                <a:gd name="connsiteY22" fmla="*/ 4144411 h 6652578"/>
                <a:gd name="connsiteX23" fmla="*/ 327341 w 4679962"/>
                <a:gd name="connsiteY23" fmla="*/ 4217540 h 6652578"/>
                <a:gd name="connsiteX24" fmla="*/ 305877 w 4679962"/>
                <a:gd name="connsiteY24" fmla="*/ 6404485 h 6652578"/>
                <a:gd name="connsiteX25" fmla="*/ 311484 w 4679962"/>
                <a:gd name="connsiteY25" fmla="*/ 6652578 h 6652578"/>
                <a:gd name="connsiteX26" fmla="*/ 2550036 w 4679962"/>
                <a:gd name="connsiteY26" fmla="*/ 6652578 h 6652578"/>
                <a:gd name="connsiteX27" fmla="*/ 2548648 w 4679962"/>
                <a:gd name="connsiteY27" fmla="*/ 6596334 h 6652578"/>
                <a:gd name="connsiteX28" fmla="*/ 2400465 w 4679962"/>
                <a:gd name="connsiteY28" fmla="*/ 3102210 h 6652578"/>
                <a:gd name="connsiteX29" fmla="*/ 1370204 w 4679962"/>
                <a:gd name="connsiteY29" fmla="*/ 143748 h 6652578"/>
                <a:gd name="connsiteX30" fmla="*/ 1422191 w 4679962"/>
                <a:gd name="connsiteY30" fmla="*/ 9845 h 6652578"/>
                <a:gd name="connsiteX31" fmla="*/ 1284153 w 4679962"/>
                <a:gd name="connsiteY31" fmla="*/ 0 h 665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79962" h="6652578">
                  <a:moveTo>
                    <a:pt x="2570601" y="285525"/>
                  </a:moveTo>
                  <a:cubicBezTo>
                    <a:pt x="2583203" y="791205"/>
                    <a:pt x="2758064" y="1537908"/>
                    <a:pt x="2865188" y="2276735"/>
                  </a:cubicBezTo>
                  <a:cubicBezTo>
                    <a:pt x="3014844" y="3303848"/>
                    <a:pt x="3003816" y="4085210"/>
                    <a:pt x="3058952" y="4945335"/>
                  </a:cubicBezTo>
                  <a:cubicBezTo>
                    <a:pt x="3083074" y="5325088"/>
                    <a:pt x="3116242" y="5961138"/>
                    <a:pt x="3145923" y="6556538"/>
                  </a:cubicBezTo>
                  <a:lnTo>
                    <a:pt x="3150679" y="6652578"/>
                  </a:lnTo>
                  <a:lnTo>
                    <a:pt x="3807167" y="6652578"/>
                  </a:lnTo>
                  <a:lnTo>
                    <a:pt x="3667028" y="4236439"/>
                  </a:lnTo>
                  <a:lnTo>
                    <a:pt x="3934834" y="5135951"/>
                  </a:lnTo>
                  <a:lnTo>
                    <a:pt x="4679962" y="5167457"/>
                  </a:lnTo>
                  <a:cubicBezTo>
                    <a:pt x="4679962" y="5167457"/>
                    <a:pt x="4612224" y="4690135"/>
                    <a:pt x="4509827" y="3960757"/>
                  </a:cubicBezTo>
                  <a:cubicBezTo>
                    <a:pt x="4407431" y="3231383"/>
                    <a:pt x="4087639" y="2108177"/>
                    <a:pt x="4040379" y="1875028"/>
                  </a:cubicBezTo>
                  <a:cubicBezTo>
                    <a:pt x="3993119" y="1641880"/>
                    <a:pt x="3656000" y="955038"/>
                    <a:pt x="3386619" y="794354"/>
                  </a:cubicBezTo>
                  <a:cubicBezTo>
                    <a:pt x="3117240" y="633672"/>
                    <a:pt x="2644642" y="513947"/>
                    <a:pt x="2644642" y="513947"/>
                  </a:cubicBezTo>
                  <a:lnTo>
                    <a:pt x="2597382" y="309155"/>
                  </a:lnTo>
                  <a:cubicBezTo>
                    <a:pt x="2597382" y="309155"/>
                    <a:pt x="2598956" y="302854"/>
                    <a:pt x="2570601" y="285525"/>
                  </a:cubicBezTo>
                  <a:close/>
                  <a:moveTo>
                    <a:pt x="1284153" y="0"/>
                  </a:moveTo>
                  <a:cubicBezTo>
                    <a:pt x="1248118" y="0"/>
                    <a:pt x="1225276" y="1969"/>
                    <a:pt x="1225276" y="1969"/>
                  </a:cubicBezTo>
                  <a:lnTo>
                    <a:pt x="1004730" y="317034"/>
                  </a:lnTo>
                  <a:cubicBezTo>
                    <a:pt x="1004730" y="317034"/>
                    <a:pt x="445490" y="498196"/>
                    <a:pt x="207616" y="647852"/>
                  </a:cubicBezTo>
                  <a:cubicBezTo>
                    <a:pt x="148147" y="685266"/>
                    <a:pt x="96752" y="726126"/>
                    <a:pt x="52003" y="770309"/>
                  </a:cubicBezTo>
                  <a:lnTo>
                    <a:pt x="0" y="827682"/>
                  </a:lnTo>
                  <a:lnTo>
                    <a:pt x="0" y="4113092"/>
                  </a:lnTo>
                  <a:lnTo>
                    <a:pt x="77701" y="4144411"/>
                  </a:lnTo>
                  <a:cubicBezTo>
                    <a:pt x="162227" y="4173924"/>
                    <a:pt x="246212" y="4198636"/>
                    <a:pt x="327341" y="4217540"/>
                  </a:cubicBezTo>
                  <a:cubicBezTo>
                    <a:pt x="277717" y="4420755"/>
                    <a:pt x="285594" y="5438022"/>
                    <a:pt x="305877" y="6404485"/>
                  </a:cubicBezTo>
                  <a:lnTo>
                    <a:pt x="311484" y="6652578"/>
                  </a:lnTo>
                  <a:lnTo>
                    <a:pt x="2550036" y="6652578"/>
                  </a:lnTo>
                  <a:lnTo>
                    <a:pt x="2548648" y="6596334"/>
                  </a:lnTo>
                  <a:cubicBezTo>
                    <a:pt x="2519814" y="5472748"/>
                    <a:pt x="2471354" y="3993646"/>
                    <a:pt x="2400465" y="3102210"/>
                  </a:cubicBezTo>
                  <a:cubicBezTo>
                    <a:pt x="2283892" y="1630855"/>
                    <a:pt x="1975128" y="591140"/>
                    <a:pt x="1370204" y="143748"/>
                  </a:cubicBezTo>
                  <a:cubicBezTo>
                    <a:pt x="1390684" y="101216"/>
                    <a:pt x="1395410" y="63406"/>
                    <a:pt x="1422191" y="9845"/>
                  </a:cubicBezTo>
                  <a:cubicBezTo>
                    <a:pt x="1369417" y="1969"/>
                    <a:pt x="1320189" y="0"/>
                    <a:pt x="1284153" y="0"/>
                  </a:cubicBezTo>
                  <a:close/>
                </a:path>
              </a:pathLst>
            </a:custGeom>
            <a:solidFill>
              <a:schemeClr val="bg1"/>
            </a:solidFill>
            <a:ln w="6854" cap="flat">
              <a:solidFill>
                <a:schemeClr val="tx1"/>
              </a:solidFill>
              <a:prstDash val="solid"/>
              <a:miter/>
            </a:ln>
          </p:spPr>
          <p:txBody>
            <a:bodyPr wrap="square" rtlCol="0" anchor="ctr">
              <a:noAutofit/>
            </a:bodyPr>
            <a:lstStyle/>
            <a:p>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CD0E35D3-EEC7-4ACB-9D26-9083F753D7E1}"/>
                </a:ext>
              </a:extLst>
            </p:cNvPr>
            <p:cNvSpPr/>
            <p:nvPr/>
          </p:nvSpPr>
          <p:spPr>
            <a:xfrm flipH="1">
              <a:off x="10417207" y="2349268"/>
              <a:ext cx="1791006" cy="2479364"/>
            </a:xfrm>
            <a:custGeom>
              <a:avLst/>
              <a:gdLst>
                <a:gd name="connsiteX0" fmla="*/ 0 w 1797116"/>
                <a:gd name="connsiteY0" fmla="*/ 0 h 2487823"/>
                <a:gd name="connsiteX1" fmla="*/ 0 w 1797116"/>
                <a:gd name="connsiteY1" fmla="*/ 809270 h 2487823"/>
                <a:gd name="connsiteX2" fmla="*/ 604597 w 1797116"/>
                <a:gd name="connsiteY2" fmla="*/ 2221592 h 2487823"/>
                <a:gd name="connsiteX3" fmla="*/ 1797116 w 1797116"/>
                <a:gd name="connsiteY3" fmla="*/ 2487823 h 2487823"/>
                <a:gd name="connsiteX4" fmla="*/ 856649 w 1797116"/>
                <a:gd name="connsiteY4" fmla="*/ 220931 h 2487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7116" h="2487823">
                  <a:moveTo>
                    <a:pt x="0" y="0"/>
                  </a:moveTo>
                  <a:lnTo>
                    <a:pt x="0" y="809270"/>
                  </a:lnTo>
                  <a:lnTo>
                    <a:pt x="604597" y="2221592"/>
                  </a:lnTo>
                  <a:lnTo>
                    <a:pt x="1797116" y="2487823"/>
                  </a:lnTo>
                  <a:lnTo>
                    <a:pt x="856649" y="220931"/>
                  </a:lnTo>
                  <a:close/>
                </a:path>
              </a:pathLst>
            </a:custGeom>
            <a:solidFill>
              <a:schemeClr val="accent3">
                <a:lumMod val="50000"/>
              </a:schemeClr>
            </a:solidFill>
            <a:ln w="6854" cap="flat">
              <a:noFill/>
              <a:prstDash val="solid"/>
              <a:miter/>
            </a:ln>
          </p:spPr>
          <p:txBody>
            <a:bodyPr wrap="square" rtlCol="0" anchor="ctr">
              <a:noAutofit/>
            </a:bodyPr>
            <a:lstStyle/>
            <a:p>
              <a:endParaRPr lang="en-US" dirty="0">
                <a:cs typeface="B Nazanin" panose="00000400000000000000" pitchFamily="2" charset="-78"/>
              </a:endParaRPr>
            </a:p>
          </p:txBody>
        </p:sp>
        <p:grpSp>
          <p:nvGrpSpPr>
            <p:cNvPr id="19" name="Group 18">
              <a:extLst>
                <a:ext uri="{FF2B5EF4-FFF2-40B4-BE49-F238E27FC236}">
                  <a16:creationId xmlns:a16="http://schemas.microsoft.com/office/drawing/2014/main" id="{F3195F91-02FF-4394-9B0B-F71948B35BFC}"/>
                </a:ext>
              </a:extLst>
            </p:cNvPr>
            <p:cNvGrpSpPr/>
            <p:nvPr/>
          </p:nvGrpSpPr>
          <p:grpSpPr>
            <a:xfrm>
              <a:off x="7569683" y="0"/>
              <a:ext cx="4109776" cy="6856626"/>
              <a:chOff x="7591282" y="31928"/>
              <a:chExt cx="4090639" cy="6824698"/>
            </a:xfrm>
          </p:grpSpPr>
          <p:sp>
            <p:nvSpPr>
              <p:cNvPr id="34" name="Freeform: Shape 33">
                <a:extLst>
                  <a:ext uri="{FF2B5EF4-FFF2-40B4-BE49-F238E27FC236}">
                    <a16:creationId xmlns:a16="http://schemas.microsoft.com/office/drawing/2014/main" id="{CDB1A666-D62D-46AA-9345-36B596161B19}"/>
                  </a:ext>
                </a:extLst>
              </p:cNvPr>
              <p:cNvSpPr/>
              <p:nvPr/>
            </p:nvSpPr>
            <p:spPr>
              <a:xfrm flipH="1">
                <a:off x="10619314" y="3261999"/>
                <a:ext cx="1062607" cy="984475"/>
              </a:xfrm>
              <a:custGeom>
                <a:avLst/>
                <a:gdLst>
                  <a:gd name="connsiteX0" fmla="*/ 59665 w 466344"/>
                  <a:gd name="connsiteY0" fmla="*/ 140307 h 432054"/>
                  <a:gd name="connsiteX1" fmla="*/ 117958 w 466344"/>
                  <a:gd name="connsiteY1" fmla="*/ 63498 h 432054"/>
                  <a:gd name="connsiteX2" fmla="*/ 304495 w 466344"/>
                  <a:gd name="connsiteY2" fmla="*/ 27836 h 432054"/>
                  <a:gd name="connsiteX3" fmla="*/ 301066 w 466344"/>
                  <a:gd name="connsiteY3" fmla="*/ 74470 h 432054"/>
                  <a:gd name="connsiteX4" fmla="*/ 330556 w 466344"/>
                  <a:gd name="connsiteY4" fmla="*/ 70356 h 432054"/>
                  <a:gd name="connsiteX5" fmla="*/ 378562 w 466344"/>
                  <a:gd name="connsiteY5" fmla="*/ 77899 h 432054"/>
                  <a:gd name="connsiteX6" fmla="*/ 393649 w 466344"/>
                  <a:gd name="connsiteY6" fmla="*/ 121105 h 432054"/>
                  <a:gd name="connsiteX7" fmla="*/ 426568 w 466344"/>
                  <a:gd name="connsiteY7" fmla="*/ 150594 h 432054"/>
                  <a:gd name="connsiteX8" fmla="*/ 433426 w 466344"/>
                  <a:gd name="connsiteY8" fmla="*/ 194485 h 432054"/>
                  <a:gd name="connsiteX9" fmla="*/ 453314 w 466344"/>
                  <a:gd name="connsiteY9" fmla="*/ 217803 h 432054"/>
                  <a:gd name="connsiteX10" fmla="*/ 452628 w 466344"/>
                  <a:gd name="connsiteY10" fmla="*/ 269923 h 432054"/>
                  <a:gd name="connsiteX11" fmla="*/ 466344 w 466344"/>
                  <a:gd name="connsiteY11" fmla="*/ 304899 h 432054"/>
                  <a:gd name="connsiteX12" fmla="*/ 439598 w 466344"/>
                  <a:gd name="connsiteY12" fmla="*/ 359077 h 432054"/>
                  <a:gd name="connsiteX13" fmla="*/ 362102 w 466344"/>
                  <a:gd name="connsiteY13" fmla="*/ 393367 h 432054"/>
                  <a:gd name="connsiteX14" fmla="*/ 202311 w 466344"/>
                  <a:gd name="connsiteY14" fmla="*/ 436573 h 432054"/>
                  <a:gd name="connsiteX15" fmla="*/ 128930 w 466344"/>
                  <a:gd name="connsiteY15" fmla="*/ 434515 h 432054"/>
                  <a:gd name="connsiteX16" fmla="*/ 52807 w 466344"/>
                  <a:gd name="connsiteY16" fmla="*/ 436573 h 432054"/>
                  <a:gd name="connsiteX17" fmla="*/ 4115 w 466344"/>
                  <a:gd name="connsiteY17" fmla="*/ 409827 h 432054"/>
                  <a:gd name="connsiteX18" fmla="*/ 0 w 466344"/>
                  <a:gd name="connsiteY18" fmla="*/ 354277 h 432054"/>
                  <a:gd name="connsiteX19" fmla="*/ 23317 w 466344"/>
                  <a:gd name="connsiteY19" fmla="*/ 191742 h 432054"/>
                  <a:gd name="connsiteX20" fmla="*/ 59665 w 466344"/>
                  <a:gd name="connsiteY20" fmla="*/ 140307 h 43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6344" h="432054">
                    <a:moveTo>
                      <a:pt x="59665" y="140307"/>
                    </a:moveTo>
                    <a:cubicBezTo>
                      <a:pt x="78867" y="114933"/>
                      <a:pt x="90526" y="87501"/>
                      <a:pt x="117958" y="63498"/>
                    </a:cubicBezTo>
                    <a:cubicBezTo>
                      <a:pt x="205740" y="-282"/>
                      <a:pt x="235915" y="-22913"/>
                      <a:pt x="304495" y="27836"/>
                    </a:cubicBezTo>
                    <a:cubicBezTo>
                      <a:pt x="323698" y="47038"/>
                      <a:pt x="298323" y="72413"/>
                      <a:pt x="301066" y="74470"/>
                    </a:cubicBezTo>
                    <a:cubicBezTo>
                      <a:pt x="305181" y="83386"/>
                      <a:pt x="311353" y="72413"/>
                      <a:pt x="330556" y="70356"/>
                    </a:cubicBezTo>
                    <a:cubicBezTo>
                      <a:pt x="347701" y="68298"/>
                      <a:pt x="366903" y="66927"/>
                      <a:pt x="378562" y="77899"/>
                    </a:cubicBezTo>
                    <a:cubicBezTo>
                      <a:pt x="395707" y="92987"/>
                      <a:pt x="384048" y="99845"/>
                      <a:pt x="393649" y="121105"/>
                    </a:cubicBezTo>
                    <a:cubicBezTo>
                      <a:pt x="402565" y="139621"/>
                      <a:pt x="414909" y="126591"/>
                      <a:pt x="426568" y="150594"/>
                    </a:cubicBezTo>
                    <a:cubicBezTo>
                      <a:pt x="436169" y="170482"/>
                      <a:pt x="427253" y="178026"/>
                      <a:pt x="433426" y="194485"/>
                    </a:cubicBezTo>
                    <a:cubicBezTo>
                      <a:pt x="437540" y="204087"/>
                      <a:pt x="446456" y="203401"/>
                      <a:pt x="453314" y="217803"/>
                    </a:cubicBezTo>
                    <a:cubicBezTo>
                      <a:pt x="460172" y="232204"/>
                      <a:pt x="447142" y="253464"/>
                      <a:pt x="452628" y="269923"/>
                    </a:cubicBezTo>
                    <a:cubicBezTo>
                      <a:pt x="458114" y="285011"/>
                      <a:pt x="460858" y="292555"/>
                      <a:pt x="466344" y="304899"/>
                    </a:cubicBezTo>
                    <a:cubicBezTo>
                      <a:pt x="473202" y="320673"/>
                      <a:pt x="454000" y="351534"/>
                      <a:pt x="439598" y="359077"/>
                    </a:cubicBezTo>
                    <a:cubicBezTo>
                      <a:pt x="429311" y="364564"/>
                      <a:pt x="379247" y="384452"/>
                      <a:pt x="362102" y="393367"/>
                    </a:cubicBezTo>
                    <a:cubicBezTo>
                      <a:pt x="316840" y="422857"/>
                      <a:pt x="246888" y="437259"/>
                      <a:pt x="202311" y="436573"/>
                    </a:cubicBezTo>
                    <a:cubicBezTo>
                      <a:pt x="183794" y="434515"/>
                      <a:pt x="138532" y="436573"/>
                      <a:pt x="128930" y="434515"/>
                    </a:cubicBezTo>
                    <a:cubicBezTo>
                      <a:pt x="96698" y="431086"/>
                      <a:pt x="85039" y="441373"/>
                      <a:pt x="52807" y="436573"/>
                    </a:cubicBezTo>
                    <a:cubicBezTo>
                      <a:pt x="34976" y="433830"/>
                      <a:pt x="6858" y="426972"/>
                      <a:pt x="4115" y="409827"/>
                    </a:cubicBezTo>
                    <a:cubicBezTo>
                      <a:pt x="2057" y="398854"/>
                      <a:pt x="0" y="365250"/>
                      <a:pt x="0" y="354277"/>
                    </a:cubicBezTo>
                    <a:cubicBezTo>
                      <a:pt x="2057" y="299413"/>
                      <a:pt x="5486" y="243863"/>
                      <a:pt x="23317" y="191742"/>
                    </a:cubicBezTo>
                    <a:cubicBezTo>
                      <a:pt x="31547" y="171854"/>
                      <a:pt x="42520" y="153337"/>
                      <a:pt x="59665" y="140307"/>
                    </a:cubicBezTo>
                    <a:close/>
                  </a:path>
                </a:pathLst>
              </a:custGeom>
              <a:solidFill>
                <a:srgbClr val="FECBA3"/>
              </a:solidFill>
              <a:ln w="6350" cap="flat">
                <a:noFill/>
                <a:prstDash val="solid"/>
                <a:miter/>
              </a:ln>
            </p:spPr>
            <p:txBody>
              <a:bodyPr rtlCol="0" anchor="ctr"/>
              <a:lstStyle/>
              <a:p>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C0EA82D9-E85F-417A-8F67-E6BD6826D9FF}"/>
                  </a:ext>
                </a:extLst>
              </p:cNvPr>
              <p:cNvSpPr/>
              <p:nvPr/>
            </p:nvSpPr>
            <p:spPr>
              <a:xfrm flipH="1">
                <a:off x="9587636" y="31928"/>
                <a:ext cx="1121617" cy="805404"/>
              </a:xfrm>
              <a:custGeom>
                <a:avLst/>
                <a:gdLst>
                  <a:gd name="connsiteX0" fmla="*/ 1130709 w 1130709"/>
                  <a:gd name="connsiteY0" fmla="*/ 0 h 811931"/>
                  <a:gd name="connsiteX1" fmla="*/ 28840 w 1130709"/>
                  <a:gd name="connsiteY1" fmla="*/ 0 h 811931"/>
                  <a:gd name="connsiteX2" fmla="*/ 27423 w 1130709"/>
                  <a:gd name="connsiteY2" fmla="*/ 11472 h 811931"/>
                  <a:gd name="connsiteX3" fmla="*/ 871 w 1130709"/>
                  <a:gd name="connsiteY3" fmla="*/ 185295 h 811931"/>
                  <a:gd name="connsiteX4" fmla="*/ 71760 w 1130709"/>
                  <a:gd name="connsiteY4" fmla="*/ 328650 h 811931"/>
                  <a:gd name="connsiteX5" fmla="*/ 536481 w 1130709"/>
                  <a:gd name="connsiteY5" fmla="*/ 694126 h 811931"/>
                  <a:gd name="connsiteX6" fmla="*/ 676685 w 1130709"/>
                  <a:gd name="connsiteY6" fmla="*/ 804399 h 811931"/>
                  <a:gd name="connsiteX7" fmla="*/ 829490 w 1130709"/>
                  <a:gd name="connsiteY7" fmla="*/ 747687 h 811931"/>
                  <a:gd name="connsiteX8" fmla="*/ 1020105 w 1130709"/>
                  <a:gd name="connsiteY8" fmla="*/ 405841 h 811931"/>
                  <a:gd name="connsiteX9" fmla="*/ 1002776 w 1130709"/>
                  <a:gd name="connsiteY9" fmla="*/ 240431 h 811931"/>
                  <a:gd name="connsiteX10" fmla="*/ 1102858 w 1130709"/>
                  <a:gd name="connsiteY10" fmla="*/ 62691 h 811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0709" h="811931">
                    <a:moveTo>
                      <a:pt x="1130709" y="0"/>
                    </a:moveTo>
                    <a:lnTo>
                      <a:pt x="28840" y="0"/>
                    </a:lnTo>
                    <a:lnTo>
                      <a:pt x="27423" y="11472"/>
                    </a:lnTo>
                    <a:cubicBezTo>
                      <a:pt x="14162" y="106899"/>
                      <a:pt x="-1099" y="168558"/>
                      <a:pt x="871" y="185295"/>
                    </a:cubicBezTo>
                    <a:cubicBezTo>
                      <a:pt x="-5432" y="248308"/>
                      <a:pt x="22925" y="290843"/>
                      <a:pt x="71760" y="328650"/>
                    </a:cubicBezTo>
                    <a:cubicBezTo>
                      <a:pt x="226141" y="449951"/>
                      <a:pt x="385250" y="569674"/>
                      <a:pt x="536481" y="694126"/>
                    </a:cubicBezTo>
                    <a:cubicBezTo>
                      <a:pt x="560111" y="713029"/>
                      <a:pt x="654631" y="785494"/>
                      <a:pt x="676685" y="804399"/>
                    </a:cubicBezTo>
                    <a:cubicBezTo>
                      <a:pt x="689287" y="812276"/>
                      <a:pt x="790107" y="831178"/>
                      <a:pt x="829490" y="747687"/>
                    </a:cubicBezTo>
                    <a:cubicBezTo>
                      <a:pt x="889354" y="621661"/>
                      <a:pt x="949215" y="527141"/>
                      <a:pt x="1020105" y="405841"/>
                    </a:cubicBezTo>
                    <a:cubicBezTo>
                      <a:pt x="1020105" y="396388"/>
                      <a:pt x="938189" y="327074"/>
                      <a:pt x="1002776" y="240431"/>
                    </a:cubicBezTo>
                    <a:cubicBezTo>
                      <a:pt x="1034676" y="197898"/>
                      <a:pt x="1069038" y="134491"/>
                      <a:pt x="1102858" y="62691"/>
                    </a:cubicBezTo>
                    <a:close/>
                  </a:path>
                </a:pathLst>
              </a:custGeom>
              <a:solidFill>
                <a:srgbClr val="FECBA3"/>
              </a:solidFill>
              <a:ln w="6350" cap="flat">
                <a:noFill/>
                <a:prstDash val="solid"/>
                <a:miter/>
              </a:ln>
            </p:spPr>
            <p:txBody>
              <a:bodyPr rtlCol="0" anchor="ctr"/>
              <a:lstStyle/>
              <a:p>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3EFC77EF-9E47-4B0D-9BF8-A608334657F4}"/>
                  </a:ext>
                </a:extLst>
              </p:cNvPr>
              <p:cNvSpPr/>
              <p:nvPr/>
            </p:nvSpPr>
            <p:spPr>
              <a:xfrm flipH="1">
                <a:off x="7591282" y="5684632"/>
                <a:ext cx="656315" cy="1171994"/>
              </a:xfrm>
              <a:custGeom>
                <a:avLst/>
                <a:gdLst>
                  <a:gd name="connsiteX0" fmla="*/ 288211 w 288036"/>
                  <a:gd name="connsiteY0" fmla="*/ 224436 h 514350"/>
                  <a:gd name="connsiteX1" fmla="*/ 288896 w 288036"/>
                  <a:gd name="connsiteY1" fmla="*/ 286843 h 514350"/>
                  <a:gd name="connsiteX2" fmla="*/ 113332 w 288036"/>
                  <a:gd name="connsiteY2" fmla="*/ 504928 h 514350"/>
                  <a:gd name="connsiteX3" fmla="*/ 52981 w 288036"/>
                  <a:gd name="connsiteY3" fmla="*/ 481611 h 514350"/>
                  <a:gd name="connsiteX4" fmla="*/ 61897 w 288036"/>
                  <a:gd name="connsiteY4" fmla="*/ 441148 h 514350"/>
                  <a:gd name="connsiteX5" fmla="*/ 82471 w 288036"/>
                  <a:gd name="connsiteY5" fmla="*/ 380798 h 514350"/>
                  <a:gd name="connsiteX6" fmla="*/ 133906 w 288036"/>
                  <a:gd name="connsiteY6" fmla="*/ 195632 h 514350"/>
                  <a:gd name="connsiteX7" fmla="*/ 87271 w 288036"/>
                  <a:gd name="connsiteY7" fmla="*/ 246381 h 514350"/>
                  <a:gd name="connsiteX8" fmla="*/ 82471 w 288036"/>
                  <a:gd name="connsiteY8" fmla="*/ 303988 h 514350"/>
                  <a:gd name="connsiteX9" fmla="*/ 40637 w 288036"/>
                  <a:gd name="connsiteY9" fmla="*/ 382170 h 514350"/>
                  <a:gd name="connsiteX10" fmla="*/ 1546 w 288036"/>
                  <a:gd name="connsiteY10" fmla="*/ 373254 h 514350"/>
                  <a:gd name="connsiteX11" fmla="*/ 7718 w 288036"/>
                  <a:gd name="connsiteY11" fmla="*/ 80418 h 514350"/>
                  <a:gd name="connsiteX12" fmla="*/ 42008 w 288036"/>
                  <a:gd name="connsiteY12" fmla="*/ 6351 h 514350"/>
                  <a:gd name="connsiteX13" fmla="*/ 66011 w 288036"/>
                  <a:gd name="connsiteY13" fmla="*/ 865 h 514350"/>
                  <a:gd name="connsiteX14" fmla="*/ 252549 w 288036"/>
                  <a:gd name="connsiteY14" fmla="*/ 27611 h 514350"/>
                  <a:gd name="connsiteX15" fmla="*/ 272437 w 288036"/>
                  <a:gd name="connsiteY15" fmla="*/ 37898 h 514350"/>
                  <a:gd name="connsiteX16" fmla="*/ 288211 w 288036"/>
                  <a:gd name="connsiteY16" fmla="*/ 224436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8036" h="514350">
                    <a:moveTo>
                      <a:pt x="288211" y="224436"/>
                    </a:moveTo>
                    <a:cubicBezTo>
                      <a:pt x="288211" y="234037"/>
                      <a:pt x="293011" y="275871"/>
                      <a:pt x="288896" y="286843"/>
                    </a:cubicBezTo>
                    <a:cubicBezTo>
                      <a:pt x="253921" y="378741"/>
                      <a:pt x="192199" y="449378"/>
                      <a:pt x="113332" y="504928"/>
                    </a:cubicBezTo>
                    <a:cubicBezTo>
                      <a:pt x="81099" y="527559"/>
                      <a:pt x="61211" y="517272"/>
                      <a:pt x="52981" y="481611"/>
                    </a:cubicBezTo>
                    <a:cubicBezTo>
                      <a:pt x="53667" y="463780"/>
                      <a:pt x="57782" y="452121"/>
                      <a:pt x="61897" y="441148"/>
                    </a:cubicBezTo>
                    <a:cubicBezTo>
                      <a:pt x="63268" y="416460"/>
                      <a:pt x="64640" y="393142"/>
                      <a:pt x="82471" y="380798"/>
                    </a:cubicBezTo>
                    <a:cubicBezTo>
                      <a:pt x="133220" y="345136"/>
                      <a:pt x="172996" y="202490"/>
                      <a:pt x="133906" y="195632"/>
                    </a:cubicBezTo>
                    <a:cubicBezTo>
                      <a:pt x="93443" y="194946"/>
                      <a:pt x="89329" y="213463"/>
                      <a:pt x="87271" y="246381"/>
                    </a:cubicBezTo>
                    <a:cubicBezTo>
                      <a:pt x="84528" y="273813"/>
                      <a:pt x="88643" y="285472"/>
                      <a:pt x="82471" y="303988"/>
                    </a:cubicBezTo>
                    <a:cubicBezTo>
                      <a:pt x="75613" y="333478"/>
                      <a:pt x="68069" y="363653"/>
                      <a:pt x="40637" y="382170"/>
                    </a:cubicBezTo>
                    <a:cubicBezTo>
                      <a:pt x="24178" y="393142"/>
                      <a:pt x="9090" y="398629"/>
                      <a:pt x="1546" y="373254"/>
                    </a:cubicBezTo>
                    <a:cubicBezTo>
                      <a:pt x="-2569" y="341022"/>
                      <a:pt x="2232" y="96191"/>
                      <a:pt x="7718" y="80418"/>
                    </a:cubicBezTo>
                    <a:cubicBezTo>
                      <a:pt x="11833" y="52300"/>
                      <a:pt x="22120" y="26925"/>
                      <a:pt x="42008" y="6351"/>
                    </a:cubicBezTo>
                    <a:cubicBezTo>
                      <a:pt x="48866" y="-1192"/>
                      <a:pt x="57096" y="-507"/>
                      <a:pt x="66011" y="865"/>
                    </a:cubicBezTo>
                    <a:cubicBezTo>
                      <a:pt x="128419" y="9095"/>
                      <a:pt x="190141" y="18010"/>
                      <a:pt x="252549" y="27611"/>
                    </a:cubicBezTo>
                    <a:cubicBezTo>
                      <a:pt x="260093" y="28983"/>
                      <a:pt x="267637" y="31040"/>
                      <a:pt x="272437" y="37898"/>
                    </a:cubicBezTo>
                    <a:cubicBezTo>
                      <a:pt x="277238" y="49557"/>
                      <a:pt x="279981" y="203862"/>
                      <a:pt x="288211" y="224436"/>
                    </a:cubicBezTo>
                    <a:close/>
                  </a:path>
                </a:pathLst>
              </a:custGeom>
              <a:solidFill>
                <a:srgbClr val="FECBA3"/>
              </a:solidFill>
              <a:ln w="6350" cap="flat">
                <a:noFill/>
                <a:prstDash val="solid"/>
                <a:miter/>
              </a:ln>
            </p:spPr>
            <p:txBody>
              <a:bodyPr rtlCol="0" anchor="ctr"/>
              <a:lstStyle/>
              <a:p>
                <a:endParaRPr lang="en-US">
                  <a:cs typeface="B Nazanin" panose="00000400000000000000" pitchFamily="2" charset="-78"/>
                </a:endParaRPr>
              </a:p>
            </p:txBody>
          </p:sp>
        </p:grpSp>
        <p:sp>
          <p:nvSpPr>
            <p:cNvPr id="20" name="Freeform: Shape 19">
              <a:extLst>
                <a:ext uri="{FF2B5EF4-FFF2-40B4-BE49-F238E27FC236}">
                  <a16:creationId xmlns:a16="http://schemas.microsoft.com/office/drawing/2014/main" id="{5AFE9479-3463-40D1-A5A8-FF6272ED2D29}"/>
                </a:ext>
              </a:extLst>
            </p:cNvPr>
            <p:cNvSpPr/>
            <p:nvPr/>
          </p:nvSpPr>
          <p:spPr>
            <a:xfrm flipH="1">
              <a:off x="9690309" y="24530"/>
              <a:ext cx="800684" cy="784987"/>
            </a:xfrm>
            <a:custGeom>
              <a:avLst/>
              <a:gdLst>
                <a:gd name="connsiteX0" fmla="*/ 351815 w 349758"/>
                <a:gd name="connsiteY0" fmla="*/ 165278 h 342900"/>
                <a:gd name="connsiteX1" fmla="*/ 266776 w 349758"/>
                <a:gd name="connsiteY1" fmla="*/ 317525 h 342900"/>
                <a:gd name="connsiteX2" fmla="*/ 183794 w 349758"/>
                <a:gd name="connsiteY2" fmla="*/ 309982 h 342900"/>
                <a:gd name="connsiteX3" fmla="*/ 121387 w 349758"/>
                <a:gd name="connsiteY3" fmla="*/ 210541 h 342900"/>
                <a:gd name="connsiteX4" fmla="*/ 0 w 349758"/>
                <a:gd name="connsiteY4" fmla="*/ 0 h 342900"/>
                <a:gd name="connsiteX5" fmla="*/ 111785 w 349758"/>
                <a:gd name="connsiteY5" fmla="*/ 93955 h 342900"/>
                <a:gd name="connsiteX6" fmla="*/ 336728 w 349758"/>
                <a:gd name="connsiteY6" fmla="*/ 106985 h 342900"/>
                <a:gd name="connsiteX7" fmla="*/ 351815 w 349758"/>
                <a:gd name="connsiteY7" fmla="*/ 165278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758" h="342900">
                  <a:moveTo>
                    <a:pt x="351815" y="165278"/>
                  </a:moveTo>
                  <a:cubicBezTo>
                    <a:pt x="320954" y="218084"/>
                    <a:pt x="295580" y="264033"/>
                    <a:pt x="266776" y="317525"/>
                  </a:cubicBezTo>
                  <a:cubicBezTo>
                    <a:pt x="245516" y="353873"/>
                    <a:pt x="215341" y="361417"/>
                    <a:pt x="183794" y="309982"/>
                  </a:cubicBezTo>
                  <a:cubicBezTo>
                    <a:pt x="159791" y="275006"/>
                    <a:pt x="139903" y="242773"/>
                    <a:pt x="121387" y="210541"/>
                  </a:cubicBezTo>
                  <a:cubicBezTo>
                    <a:pt x="84353" y="145390"/>
                    <a:pt x="4115" y="10287"/>
                    <a:pt x="0" y="0"/>
                  </a:cubicBezTo>
                  <a:cubicBezTo>
                    <a:pt x="37719" y="39776"/>
                    <a:pt x="76810" y="66523"/>
                    <a:pt x="111785" y="93955"/>
                  </a:cubicBezTo>
                  <a:cubicBezTo>
                    <a:pt x="183109" y="150876"/>
                    <a:pt x="262661" y="165964"/>
                    <a:pt x="336728" y="106985"/>
                  </a:cubicBezTo>
                  <a:cubicBezTo>
                    <a:pt x="338099" y="160477"/>
                    <a:pt x="351130" y="161849"/>
                    <a:pt x="351815" y="165278"/>
                  </a:cubicBezTo>
                  <a:close/>
                </a:path>
              </a:pathLst>
            </a:custGeom>
            <a:solidFill>
              <a:srgbClr val="9A6217">
                <a:alpha val="20000"/>
              </a:srgbClr>
            </a:solidFill>
            <a:ln w="9293" cap="flat">
              <a:noFill/>
              <a:prstDash val="solid"/>
              <a:miter/>
            </a:ln>
          </p:spPr>
          <p:txBody>
            <a:bodyPr rtlCol="0" anchor="ctr"/>
            <a:lstStyle/>
            <a:p>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3E90BD80-4503-4D73-AADF-657F72FE3EFE}"/>
                </a:ext>
              </a:extLst>
            </p:cNvPr>
            <p:cNvSpPr/>
            <p:nvPr/>
          </p:nvSpPr>
          <p:spPr>
            <a:xfrm flipH="1">
              <a:off x="9215296" y="775819"/>
              <a:ext cx="941981" cy="3359733"/>
            </a:xfrm>
            <a:custGeom>
              <a:avLst/>
              <a:gdLst>
                <a:gd name="connsiteX0" fmla="*/ 199868 w 411480"/>
                <a:gd name="connsiteY0" fmla="*/ 1391119 h 1467612"/>
                <a:gd name="connsiteX1" fmla="*/ 195067 w 411480"/>
                <a:gd name="connsiteY1" fmla="*/ 1363687 h 1467612"/>
                <a:gd name="connsiteX2" fmla="*/ 106599 w 411480"/>
                <a:gd name="connsiteY2" fmla="*/ 580503 h 1467612"/>
                <a:gd name="connsiteX3" fmla="*/ 102484 w 411480"/>
                <a:gd name="connsiteY3" fmla="*/ 569531 h 1467612"/>
                <a:gd name="connsiteX4" fmla="*/ 66822 w 411480"/>
                <a:gd name="connsiteY4" fmla="*/ 228002 h 1467612"/>
                <a:gd name="connsiteX5" fmla="*/ 22245 w 411480"/>
                <a:gd name="connsiteY5" fmla="*/ 130619 h 1467612"/>
                <a:gd name="connsiteX6" fmla="*/ 9901 w 411480"/>
                <a:gd name="connsiteY6" fmla="*/ 75069 h 1467612"/>
                <a:gd name="connsiteX7" fmla="*/ 54478 w 411480"/>
                <a:gd name="connsiteY7" fmla="*/ 6489 h 1467612"/>
                <a:gd name="connsiteX8" fmla="*/ 102484 w 411480"/>
                <a:gd name="connsiteY8" fmla="*/ 317 h 1467612"/>
                <a:gd name="connsiteX9" fmla="*/ 136774 w 411480"/>
                <a:gd name="connsiteY9" fmla="*/ 17462 h 1467612"/>
                <a:gd name="connsiteX10" fmla="*/ 162834 w 411480"/>
                <a:gd name="connsiteY10" fmla="*/ 51752 h 1467612"/>
                <a:gd name="connsiteX11" fmla="*/ 173121 w 411480"/>
                <a:gd name="connsiteY11" fmla="*/ 127875 h 1467612"/>
                <a:gd name="connsiteX12" fmla="*/ 173807 w 411480"/>
                <a:gd name="connsiteY12" fmla="*/ 157365 h 1467612"/>
                <a:gd name="connsiteX13" fmla="*/ 283535 w 411480"/>
                <a:gd name="connsiteY13" fmla="*/ 496836 h 1467612"/>
                <a:gd name="connsiteX14" fmla="*/ 404922 w 411480"/>
                <a:gd name="connsiteY14" fmla="*/ 1290307 h 1467612"/>
                <a:gd name="connsiteX15" fmla="*/ 408351 w 411480"/>
                <a:gd name="connsiteY15" fmla="*/ 1304023 h 1467612"/>
                <a:gd name="connsiteX16" fmla="*/ 363774 w 411480"/>
                <a:gd name="connsiteY16" fmla="*/ 1427467 h 1467612"/>
                <a:gd name="connsiteX17" fmla="*/ 272562 w 411480"/>
                <a:gd name="connsiteY17" fmla="*/ 1445297 h 1467612"/>
                <a:gd name="connsiteX18" fmla="*/ 199868 w 411480"/>
                <a:gd name="connsiteY18" fmla="*/ 1391119 h 146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480" h="1467612">
                  <a:moveTo>
                    <a:pt x="199868" y="1391119"/>
                  </a:moveTo>
                  <a:cubicBezTo>
                    <a:pt x="192324" y="1382890"/>
                    <a:pt x="195067" y="1373288"/>
                    <a:pt x="195067" y="1363687"/>
                  </a:cubicBezTo>
                  <a:cubicBezTo>
                    <a:pt x="194381" y="1099654"/>
                    <a:pt x="160777" y="839050"/>
                    <a:pt x="106599" y="580503"/>
                  </a:cubicBezTo>
                  <a:cubicBezTo>
                    <a:pt x="105913" y="577074"/>
                    <a:pt x="103856" y="573645"/>
                    <a:pt x="102484" y="569531"/>
                  </a:cubicBezTo>
                  <a:cubicBezTo>
                    <a:pt x="67508" y="457745"/>
                    <a:pt x="58593" y="343217"/>
                    <a:pt x="66822" y="228002"/>
                  </a:cubicBezTo>
                  <a:cubicBezTo>
                    <a:pt x="70251" y="182739"/>
                    <a:pt x="58593" y="154622"/>
                    <a:pt x="22245" y="130619"/>
                  </a:cubicBezTo>
                  <a:cubicBezTo>
                    <a:pt x="-4501" y="112788"/>
                    <a:pt x="-5187" y="103872"/>
                    <a:pt x="9901" y="75069"/>
                  </a:cubicBezTo>
                  <a:cubicBezTo>
                    <a:pt x="22931" y="51066"/>
                    <a:pt x="28418" y="22262"/>
                    <a:pt x="54478" y="6489"/>
                  </a:cubicBezTo>
                  <a:cubicBezTo>
                    <a:pt x="70251" y="1688"/>
                    <a:pt x="86711" y="5803"/>
                    <a:pt x="102484" y="317"/>
                  </a:cubicBezTo>
                  <a:cubicBezTo>
                    <a:pt x="117572" y="-1741"/>
                    <a:pt x="127859" y="6489"/>
                    <a:pt x="136774" y="17462"/>
                  </a:cubicBezTo>
                  <a:cubicBezTo>
                    <a:pt x="145689" y="28434"/>
                    <a:pt x="153233" y="40779"/>
                    <a:pt x="162834" y="51752"/>
                  </a:cubicBezTo>
                  <a:cubicBezTo>
                    <a:pt x="184094" y="75069"/>
                    <a:pt x="195067" y="99072"/>
                    <a:pt x="173121" y="127875"/>
                  </a:cubicBezTo>
                  <a:cubicBezTo>
                    <a:pt x="166263" y="136791"/>
                    <a:pt x="167635" y="147764"/>
                    <a:pt x="173807" y="157365"/>
                  </a:cubicBezTo>
                  <a:cubicBezTo>
                    <a:pt x="235529" y="262292"/>
                    <a:pt x="260904" y="378878"/>
                    <a:pt x="283535" y="496836"/>
                  </a:cubicBezTo>
                  <a:cubicBezTo>
                    <a:pt x="333599" y="759497"/>
                    <a:pt x="368574" y="1024902"/>
                    <a:pt x="404922" y="1290307"/>
                  </a:cubicBezTo>
                  <a:cubicBezTo>
                    <a:pt x="405608" y="1295107"/>
                    <a:pt x="407665" y="1299222"/>
                    <a:pt x="408351" y="1304023"/>
                  </a:cubicBezTo>
                  <a:cubicBezTo>
                    <a:pt x="423438" y="1356143"/>
                    <a:pt x="389148" y="1390433"/>
                    <a:pt x="363774" y="1427467"/>
                  </a:cubicBezTo>
                  <a:cubicBezTo>
                    <a:pt x="327426" y="1482331"/>
                    <a:pt x="326741" y="1483016"/>
                    <a:pt x="272562" y="1445297"/>
                  </a:cubicBezTo>
                  <a:cubicBezTo>
                    <a:pt x="247188" y="1428838"/>
                    <a:pt x="217698" y="1417180"/>
                    <a:pt x="199868" y="1391119"/>
                  </a:cubicBezTo>
                  <a:close/>
                </a:path>
              </a:pathLst>
            </a:custGeom>
            <a:solidFill>
              <a:schemeClr val="accent1">
                <a:lumMod val="75000"/>
              </a:schemeClr>
            </a:solidFill>
            <a:ln w="6854" cap="flat">
              <a:noFill/>
              <a:prstDash val="solid"/>
              <a:miter/>
            </a:ln>
          </p:spPr>
          <p:txBody>
            <a:bodyPr rtlCol="0" anchor="ctr"/>
            <a:lstStyle/>
            <a:p>
              <a:endParaRPr lang="en-US">
                <a:cs typeface="B Nazanin" panose="00000400000000000000" pitchFamily="2" charset="-78"/>
              </a:endParaRPr>
            </a:p>
          </p:txBody>
        </p:sp>
        <p:grpSp>
          <p:nvGrpSpPr>
            <p:cNvPr id="22" name="Group 21">
              <a:extLst>
                <a:ext uri="{FF2B5EF4-FFF2-40B4-BE49-F238E27FC236}">
                  <a16:creationId xmlns:a16="http://schemas.microsoft.com/office/drawing/2014/main" id="{1C3C48E2-F111-4FB3-A331-8660F03BD470}"/>
                </a:ext>
              </a:extLst>
            </p:cNvPr>
            <p:cNvGrpSpPr/>
            <p:nvPr/>
          </p:nvGrpSpPr>
          <p:grpSpPr>
            <a:xfrm>
              <a:off x="10403758" y="50288"/>
              <a:ext cx="566449" cy="2731778"/>
              <a:chOff x="10431358" y="70949"/>
              <a:chExt cx="469205" cy="2262807"/>
            </a:xfrm>
          </p:grpSpPr>
          <p:sp>
            <p:nvSpPr>
              <p:cNvPr id="31" name="Freeform: Shape 30">
                <a:extLst>
                  <a:ext uri="{FF2B5EF4-FFF2-40B4-BE49-F238E27FC236}">
                    <a16:creationId xmlns:a16="http://schemas.microsoft.com/office/drawing/2014/main" id="{5BE1A2EA-B6FB-4F27-A8C4-1DF25E52A52E}"/>
                  </a:ext>
                </a:extLst>
              </p:cNvPr>
              <p:cNvSpPr/>
              <p:nvPr/>
            </p:nvSpPr>
            <p:spPr>
              <a:xfrm flipH="1">
                <a:off x="10648511" y="70949"/>
                <a:ext cx="252052" cy="1858882"/>
              </a:xfrm>
              <a:custGeom>
                <a:avLst/>
                <a:gdLst>
                  <a:gd name="connsiteX0" fmla="*/ 95326 w 109728"/>
                  <a:gd name="connsiteY0" fmla="*/ 43205 h 809244"/>
                  <a:gd name="connsiteX1" fmla="*/ 66523 w 109728"/>
                  <a:gd name="connsiteY1" fmla="*/ 86411 h 809244"/>
                  <a:gd name="connsiteX2" fmla="*/ 28804 w 109728"/>
                  <a:gd name="connsiteY2" fmla="*/ 237287 h 809244"/>
                  <a:gd name="connsiteX3" fmla="*/ 65837 w 109728"/>
                  <a:gd name="connsiteY3" fmla="*/ 595274 h 809244"/>
                  <a:gd name="connsiteX4" fmla="*/ 111100 w 109728"/>
                  <a:gd name="connsiteY4" fmla="*/ 800329 h 809244"/>
                  <a:gd name="connsiteX5" fmla="*/ 80924 w 109728"/>
                  <a:gd name="connsiteY5" fmla="*/ 801700 h 809244"/>
                  <a:gd name="connsiteX6" fmla="*/ 0 w 109728"/>
                  <a:gd name="connsiteY6" fmla="*/ 265405 h 809244"/>
                  <a:gd name="connsiteX7" fmla="*/ 100813 w 109728"/>
                  <a:gd name="connsiteY7" fmla="*/ 0 h 809244"/>
                  <a:gd name="connsiteX8" fmla="*/ 95326 w 109728"/>
                  <a:gd name="connsiteY8" fmla="*/ 43205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28" h="809244">
                    <a:moveTo>
                      <a:pt x="95326" y="43205"/>
                    </a:moveTo>
                    <a:cubicBezTo>
                      <a:pt x="81610" y="58979"/>
                      <a:pt x="77495" y="70637"/>
                      <a:pt x="66523" y="86411"/>
                    </a:cubicBezTo>
                    <a:cubicBezTo>
                      <a:pt x="36347" y="133731"/>
                      <a:pt x="28804" y="184480"/>
                      <a:pt x="28804" y="237287"/>
                    </a:cubicBezTo>
                    <a:cubicBezTo>
                      <a:pt x="29489" y="357988"/>
                      <a:pt x="43891" y="477317"/>
                      <a:pt x="65837" y="595274"/>
                    </a:cubicBezTo>
                    <a:cubicBezTo>
                      <a:pt x="77495" y="659054"/>
                      <a:pt x="99441" y="736549"/>
                      <a:pt x="111100" y="800329"/>
                    </a:cubicBezTo>
                    <a:cubicBezTo>
                      <a:pt x="113843" y="816102"/>
                      <a:pt x="93269" y="817474"/>
                      <a:pt x="80924" y="801700"/>
                    </a:cubicBezTo>
                    <a:cubicBezTo>
                      <a:pt x="43891" y="624764"/>
                      <a:pt x="0" y="448513"/>
                      <a:pt x="0" y="265405"/>
                    </a:cubicBezTo>
                    <a:cubicBezTo>
                      <a:pt x="0" y="166649"/>
                      <a:pt x="23317" y="70637"/>
                      <a:pt x="100813" y="0"/>
                    </a:cubicBezTo>
                    <a:cubicBezTo>
                      <a:pt x="100127" y="16459"/>
                      <a:pt x="96698" y="31547"/>
                      <a:pt x="95326" y="43205"/>
                    </a:cubicBezTo>
                    <a:close/>
                  </a:path>
                </a:pathLst>
              </a:custGeom>
              <a:solidFill>
                <a:schemeClr val="accent3"/>
              </a:solidFill>
              <a:ln w="6854" cap="flat">
                <a:noFill/>
                <a:prstDash val="solid"/>
                <a:miter/>
              </a:ln>
            </p:spPr>
            <p:txBody>
              <a:bodyPr rtlCol="0" anchor="ctr"/>
              <a:lstStyle/>
              <a:p>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CE1FB75B-54E7-447A-AA8D-2E3A1FAAD731}"/>
                  </a:ext>
                </a:extLst>
              </p:cNvPr>
              <p:cNvSpPr/>
              <p:nvPr/>
            </p:nvSpPr>
            <p:spPr>
              <a:xfrm flipH="1">
                <a:off x="10431358" y="1908419"/>
                <a:ext cx="425337" cy="425337"/>
              </a:xfrm>
              <a:custGeom>
                <a:avLst/>
                <a:gdLst>
                  <a:gd name="connsiteX0" fmla="*/ 64571 w 185166"/>
                  <a:gd name="connsiteY0" fmla="*/ 1778 h 185166"/>
                  <a:gd name="connsiteX1" fmla="*/ 135208 w 185166"/>
                  <a:gd name="connsiteY1" fmla="*/ 14122 h 185166"/>
                  <a:gd name="connsiteX2" fmla="*/ 183214 w 185166"/>
                  <a:gd name="connsiteY2" fmla="*/ 116306 h 185166"/>
                  <a:gd name="connsiteX3" fmla="*/ 95432 w 185166"/>
                  <a:gd name="connsiteY3" fmla="*/ 189001 h 185166"/>
                  <a:gd name="connsiteX4" fmla="*/ 3535 w 185166"/>
                  <a:gd name="connsiteY4" fmla="*/ 121107 h 185166"/>
                  <a:gd name="connsiteX5" fmla="*/ 47426 w 185166"/>
                  <a:gd name="connsiteY5" fmla="*/ 12751 h 185166"/>
                  <a:gd name="connsiteX6" fmla="*/ 64571 w 185166"/>
                  <a:gd name="connsiteY6" fmla="*/ 1778 h 1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166" h="185166">
                    <a:moveTo>
                      <a:pt x="64571" y="1778"/>
                    </a:moveTo>
                    <a:cubicBezTo>
                      <a:pt x="98175" y="406"/>
                      <a:pt x="107776" y="-5080"/>
                      <a:pt x="135208" y="14122"/>
                    </a:cubicBezTo>
                    <a:cubicBezTo>
                      <a:pt x="176356" y="37439"/>
                      <a:pt x="193501" y="74473"/>
                      <a:pt x="183214" y="116306"/>
                    </a:cubicBezTo>
                    <a:cubicBezTo>
                      <a:pt x="172927" y="158826"/>
                      <a:pt x="137952" y="187630"/>
                      <a:pt x="95432" y="189001"/>
                    </a:cubicBezTo>
                    <a:cubicBezTo>
                      <a:pt x="53598" y="190373"/>
                      <a:pt x="15193" y="162255"/>
                      <a:pt x="3535" y="121107"/>
                    </a:cubicBezTo>
                    <a:cubicBezTo>
                      <a:pt x="-8124" y="79273"/>
                      <a:pt x="9707" y="36754"/>
                      <a:pt x="47426" y="12751"/>
                    </a:cubicBezTo>
                    <a:cubicBezTo>
                      <a:pt x="52912" y="9322"/>
                      <a:pt x="54284" y="4521"/>
                      <a:pt x="64571" y="1778"/>
                    </a:cubicBezTo>
                    <a:close/>
                  </a:path>
                </a:pathLst>
              </a:custGeom>
              <a:solidFill>
                <a:schemeClr val="accent3">
                  <a:lumMod val="75000"/>
                </a:schemeClr>
              </a:solidFill>
              <a:ln w="6854" cap="flat">
                <a:noFill/>
                <a:prstDash val="solid"/>
                <a:miter/>
              </a:ln>
            </p:spPr>
            <p:txBody>
              <a:bodyPr rtlCol="0" anchor="ctr"/>
              <a:lstStyle/>
              <a:p>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20E32248-07B8-4594-A6D8-61F4E99A6FDF}"/>
                  </a:ext>
                </a:extLst>
              </p:cNvPr>
              <p:cNvSpPr/>
              <p:nvPr/>
            </p:nvSpPr>
            <p:spPr>
              <a:xfrm flipH="1">
                <a:off x="10497278" y="1977063"/>
                <a:ext cx="299311" cy="299311"/>
              </a:xfrm>
              <a:custGeom>
                <a:avLst/>
                <a:gdLst>
                  <a:gd name="connsiteX0" fmla="*/ 132359 w 130302"/>
                  <a:gd name="connsiteY0" fmla="*/ 65163 h 130302"/>
                  <a:gd name="connsiteX1" fmla="*/ 65151 w 130302"/>
                  <a:gd name="connsiteY1" fmla="*/ 132371 h 130302"/>
                  <a:gd name="connsiteX2" fmla="*/ 0 w 130302"/>
                  <a:gd name="connsiteY2" fmla="*/ 66535 h 130302"/>
                  <a:gd name="connsiteX3" fmla="*/ 64465 w 130302"/>
                  <a:gd name="connsiteY3" fmla="*/ 12 h 130302"/>
                  <a:gd name="connsiteX4" fmla="*/ 132359 w 130302"/>
                  <a:gd name="connsiteY4" fmla="*/ 65163 h 13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02" h="130302">
                    <a:moveTo>
                      <a:pt x="132359" y="65163"/>
                    </a:moveTo>
                    <a:cubicBezTo>
                      <a:pt x="132359" y="102196"/>
                      <a:pt x="101498" y="133057"/>
                      <a:pt x="65151" y="132371"/>
                    </a:cubicBezTo>
                    <a:cubicBezTo>
                      <a:pt x="29489" y="131686"/>
                      <a:pt x="0" y="102196"/>
                      <a:pt x="0" y="66535"/>
                    </a:cubicBezTo>
                    <a:cubicBezTo>
                      <a:pt x="0" y="30187"/>
                      <a:pt x="28118" y="698"/>
                      <a:pt x="64465" y="12"/>
                    </a:cubicBezTo>
                    <a:cubicBezTo>
                      <a:pt x="102184" y="-674"/>
                      <a:pt x="132359" y="28130"/>
                      <a:pt x="132359" y="65163"/>
                    </a:cubicBezTo>
                    <a:close/>
                  </a:path>
                </a:pathLst>
              </a:custGeom>
              <a:solidFill>
                <a:schemeClr val="bg1"/>
              </a:solidFill>
              <a:ln w="6854" cap="flat">
                <a:noFill/>
                <a:prstDash val="solid"/>
                <a:miter/>
              </a:ln>
            </p:spPr>
            <p:txBody>
              <a:bodyPr rtlCol="0" anchor="ctr"/>
              <a:lstStyle/>
              <a:p>
                <a:endParaRPr lang="en-US">
                  <a:cs typeface="B Nazanin" panose="00000400000000000000" pitchFamily="2" charset="-78"/>
                </a:endParaRPr>
              </a:p>
            </p:txBody>
          </p:sp>
        </p:grpSp>
        <p:grpSp>
          <p:nvGrpSpPr>
            <p:cNvPr id="23" name="Group 22">
              <a:extLst>
                <a:ext uri="{FF2B5EF4-FFF2-40B4-BE49-F238E27FC236}">
                  <a16:creationId xmlns:a16="http://schemas.microsoft.com/office/drawing/2014/main" id="{DCF97C28-42BE-4CF7-BDA9-00400DAEE8E3}"/>
                </a:ext>
              </a:extLst>
            </p:cNvPr>
            <p:cNvGrpSpPr/>
            <p:nvPr/>
          </p:nvGrpSpPr>
          <p:grpSpPr>
            <a:xfrm>
              <a:off x="8504089" y="442915"/>
              <a:ext cx="1134029" cy="2094351"/>
              <a:chOff x="8696683" y="395466"/>
              <a:chExt cx="939346" cy="1734809"/>
            </a:xfrm>
          </p:grpSpPr>
          <p:sp>
            <p:nvSpPr>
              <p:cNvPr id="25" name="Freeform: Shape 24">
                <a:extLst>
                  <a:ext uri="{FF2B5EF4-FFF2-40B4-BE49-F238E27FC236}">
                    <a16:creationId xmlns:a16="http://schemas.microsoft.com/office/drawing/2014/main" id="{367B746C-5B0B-4190-96C8-E429653367BB}"/>
                  </a:ext>
                </a:extLst>
              </p:cNvPr>
              <p:cNvSpPr/>
              <p:nvPr/>
            </p:nvSpPr>
            <p:spPr>
              <a:xfrm flipH="1">
                <a:off x="9030650" y="2067261"/>
                <a:ext cx="63014" cy="63014"/>
              </a:xfrm>
              <a:custGeom>
                <a:avLst/>
                <a:gdLst>
                  <a:gd name="connsiteX0" fmla="*/ 0 w 27432"/>
                  <a:gd name="connsiteY0" fmla="*/ 24526 h 27432"/>
                  <a:gd name="connsiteX1" fmla="*/ 0 w 27432"/>
                  <a:gd name="connsiteY1" fmla="*/ 7381 h 27432"/>
                  <a:gd name="connsiteX2" fmla="*/ 30861 w 27432"/>
                  <a:gd name="connsiteY2" fmla="*/ 8067 h 27432"/>
                  <a:gd name="connsiteX3" fmla="*/ 30861 w 27432"/>
                  <a:gd name="connsiteY3" fmla="*/ 23154 h 27432"/>
                  <a:gd name="connsiteX4" fmla="*/ 0 w 27432"/>
                  <a:gd name="connsiteY4" fmla="*/ 24526 h 27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27432">
                    <a:moveTo>
                      <a:pt x="0" y="24526"/>
                    </a:moveTo>
                    <a:cubicBezTo>
                      <a:pt x="0" y="19040"/>
                      <a:pt x="0" y="12867"/>
                      <a:pt x="0" y="7381"/>
                    </a:cubicBezTo>
                    <a:cubicBezTo>
                      <a:pt x="10287" y="-2906"/>
                      <a:pt x="21260" y="-2220"/>
                      <a:pt x="30861" y="8067"/>
                    </a:cubicBezTo>
                    <a:cubicBezTo>
                      <a:pt x="35662" y="12867"/>
                      <a:pt x="34976" y="18354"/>
                      <a:pt x="30861" y="23154"/>
                    </a:cubicBezTo>
                    <a:cubicBezTo>
                      <a:pt x="21260" y="34127"/>
                      <a:pt x="10287" y="34127"/>
                      <a:pt x="0" y="24526"/>
                    </a:cubicBezTo>
                    <a:close/>
                  </a:path>
                </a:pathLst>
              </a:custGeom>
              <a:solidFill>
                <a:schemeClr val="accent3">
                  <a:lumMod val="50000"/>
                </a:schemeClr>
              </a:solidFill>
              <a:ln w="6854" cap="flat">
                <a:noFill/>
                <a:prstDash val="solid"/>
                <a:miter/>
              </a:ln>
            </p:spPr>
            <p:txBody>
              <a:bodyPr rtlCol="0" anchor="ctr"/>
              <a:lstStyle/>
              <a:p>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2E9206AA-D77F-4FD6-A93C-198AC40DCBF7}"/>
                  </a:ext>
                </a:extLst>
              </p:cNvPr>
              <p:cNvSpPr/>
              <p:nvPr/>
            </p:nvSpPr>
            <p:spPr>
              <a:xfrm flipH="1">
                <a:off x="8725762" y="2008599"/>
                <a:ext cx="78765" cy="78765"/>
              </a:xfrm>
              <a:custGeom>
                <a:avLst/>
                <a:gdLst>
                  <a:gd name="connsiteX0" fmla="*/ 16088 w 34290"/>
                  <a:gd name="connsiteY0" fmla="*/ 0 h 34290"/>
                  <a:gd name="connsiteX1" fmla="*/ 38719 w 34290"/>
                  <a:gd name="connsiteY1" fmla="*/ 6172 h 34290"/>
                  <a:gd name="connsiteX2" fmla="*/ 18831 w 34290"/>
                  <a:gd name="connsiteY2" fmla="*/ 35662 h 34290"/>
                  <a:gd name="connsiteX3" fmla="*/ 314 w 34290"/>
                  <a:gd name="connsiteY3" fmla="*/ 28804 h 34290"/>
                  <a:gd name="connsiteX4" fmla="*/ 16088 w 34290"/>
                  <a:gd name="connsiteY4" fmla="*/ 0 h 3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 h="34290">
                    <a:moveTo>
                      <a:pt x="16088" y="0"/>
                    </a:moveTo>
                    <a:cubicBezTo>
                      <a:pt x="23631" y="1372"/>
                      <a:pt x="32547" y="-686"/>
                      <a:pt x="38719" y="6172"/>
                    </a:cubicBezTo>
                    <a:cubicBezTo>
                      <a:pt x="40776" y="17145"/>
                      <a:pt x="32547" y="34290"/>
                      <a:pt x="18831" y="35662"/>
                    </a:cubicBezTo>
                    <a:cubicBezTo>
                      <a:pt x="11973" y="36347"/>
                      <a:pt x="2372" y="39091"/>
                      <a:pt x="314" y="28804"/>
                    </a:cubicBezTo>
                    <a:cubicBezTo>
                      <a:pt x="-1057" y="19202"/>
                      <a:pt x="1686" y="2057"/>
                      <a:pt x="16088" y="0"/>
                    </a:cubicBezTo>
                    <a:close/>
                  </a:path>
                </a:pathLst>
              </a:custGeom>
              <a:solidFill>
                <a:schemeClr val="accent3">
                  <a:lumMod val="50000"/>
                </a:schemeClr>
              </a:solidFill>
              <a:ln w="6854" cap="flat">
                <a:noFill/>
                <a:prstDash val="solid"/>
                <a:miter/>
              </a:ln>
            </p:spPr>
            <p:txBody>
              <a:bodyPr rtlCol="0" anchor="ctr"/>
              <a:lstStyle/>
              <a:p>
                <a:endParaRPr lang="en-US">
                  <a:cs typeface="B Nazanin" panose="00000400000000000000" pitchFamily="2" charset="-78"/>
                </a:endParaRPr>
              </a:p>
            </p:txBody>
          </p:sp>
          <p:grpSp>
            <p:nvGrpSpPr>
              <p:cNvPr id="27" name="Group 26">
                <a:extLst>
                  <a:ext uri="{FF2B5EF4-FFF2-40B4-BE49-F238E27FC236}">
                    <a16:creationId xmlns:a16="http://schemas.microsoft.com/office/drawing/2014/main" id="{619F1F62-7FBE-448B-AB39-575E784F59C6}"/>
                  </a:ext>
                </a:extLst>
              </p:cNvPr>
              <p:cNvGrpSpPr/>
              <p:nvPr/>
            </p:nvGrpSpPr>
            <p:grpSpPr>
              <a:xfrm>
                <a:off x="8696683" y="395466"/>
                <a:ext cx="939346" cy="1714491"/>
                <a:chOff x="8696683" y="395466"/>
                <a:chExt cx="939346" cy="1714491"/>
              </a:xfrm>
            </p:grpSpPr>
            <p:sp>
              <p:nvSpPr>
                <p:cNvPr id="28" name="Freeform: Shape 27">
                  <a:extLst>
                    <a:ext uri="{FF2B5EF4-FFF2-40B4-BE49-F238E27FC236}">
                      <a16:creationId xmlns:a16="http://schemas.microsoft.com/office/drawing/2014/main" id="{C5A7A41A-65C5-46B8-B556-5C98061C2C8A}"/>
                    </a:ext>
                  </a:extLst>
                </p:cNvPr>
                <p:cNvSpPr/>
                <p:nvPr/>
              </p:nvSpPr>
              <p:spPr>
                <a:xfrm flipH="1">
                  <a:off x="9092092" y="1401062"/>
                  <a:ext cx="330819" cy="708895"/>
                </a:xfrm>
                <a:custGeom>
                  <a:avLst/>
                  <a:gdLst>
                    <a:gd name="connsiteX0" fmla="*/ 0 w 144018"/>
                    <a:gd name="connsiteY0" fmla="*/ 4566 h 308610"/>
                    <a:gd name="connsiteX1" fmla="*/ 19888 w 144018"/>
                    <a:gd name="connsiteY1" fmla="*/ 7309 h 308610"/>
                    <a:gd name="connsiteX2" fmla="*/ 28804 w 144018"/>
                    <a:gd name="connsiteY2" fmla="*/ 73146 h 308610"/>
                    <a:gd name="connsiteX3" fmla="*/ 75438 w 144018"/>
                    <a:gd name="connsiteY3" fmla="*/ 239109 h 308610"/>
                    <a:gd name="connsiteX4" fmla="*/ 104242 w 144018"/>
                    <a:gd name="connsiteY4" fmla="*/ 280943 h 308610"/>
                    <a:gd name="connsiteX5" fmla="*/ 143332 w 144018"/>
                    <a:gd name="connsiteY5" fmla="*/ 297402 h 308610"/>
                    <a:gd name="connsiteX6" fmla="*/ 143332 w 144018"/>
                    <a:gd name="connsiteY6" fmla="*/ 314547 h 308610"/>
                    <a:gd name="connsiteX7" fmla="*/ 60350 w 144018"/>
                    <a:gd name="connsiteY7" fmla="*/ 243910 h 308610"/>
                    <a:gd name="connsiteX8" fmla="*/ 4115 w 144018"/>
                    <a:gd name="connsiteY8" fmla="*/ 29940 h 308610"/>
                    <a:gd name="connsiteX9" fmla="*/ 0 w 144018"/>
                    <a:gd name="connsiteY9" fmla="*/ 4566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018" h="308610">
                      <a:moveTo>
                        <a:pt x="0" y="4566"/>
                      </a:moveTo>
                      <a:cubicBezTo>
                        <a:pt x="9601" y="-3664"/>
                        <a:pt x="13716" y="451"/>
                        <a:pt x="19888" y="7309"/>
                      </a:cubicBezTo>
                      <a:cubicBezTo>
                        <a:pt x="21260" y="32684"/>
                        <a:pt x="24689" y="52572"/>
                        <a:pt x="28804" y="73146"/>
                      </a:cubicBezTo>
                      <a:cubicBezTo>
                        <a:pt x="40462" y="129381"/>
                        <a:pt x="58979" y="202762"/>
                        <a:pt x="75438" y="239109"/>
                      </a:cubicBezTo>
                      <a:cubicBezTo>
                        <a:pt x="80924" y="250082"/>
                        <a:pt x="97384" y="274085"/>
                        <a:pt x="104242" y="280943"/>
                      </a:cubicBezTo>
                      <a:cubicBezTo>
                        <a:pt x="114529" y="289173"/>
                        <a:pt x="128930" y="297402"/>
                        <a:pt x="143332" y="297402"/>
                      </a:cubicBezTo>
                      <a:cubicBezTo>
                        <a:pt x="148133" y="302889"/>
                        <a:pt x="148133" y="309061"/>
                        <a:pt x="143332" y="314547"/>
                      </a:cubicBezTo>
                      <a:cubicBezTo>
                        <a:pt x="102184" y="307004"/>
                        <a:pt x="76810" y="280257"/>
                        <a:pt x="60350" y="243910"/>
                      </a:cubicBezTo>
                      <a:cubicBezTo>
                        <a:pt x="31547" y="174644"/>
                        <a:pt x="14402" y="104007"/>
                        <a:pt x="4115" y="29940"/>
                      </a:cubicBezTo>
                      <a:cubicBezTo>
                        <a:pt x="3429" y="21711"/>
                        <a:pt x="2057" y="12110"/>
                        <a:pt x="0" y="4566"/>
                      </a:cubicBezTo>
                      <a:close/>
                    </a:path>
                  </a:pathLst>
                </a:custGeom>
                <a:solidFill>
                  <a:schemeClr val="accent3">
                    <a:lumMod val="40000"/>
                    <a:lumOff val="60000"/>
                  </a:schemeClr>
                </a:solidFill>
                <a:ln w="6854" cap="flat">
                  <a:noFill/>
                  <a:prstDash val="solid"/>
                  <a:miter/>
                </a:ln>
              </p:spPr>
              <p:txBody>
                <a:bodyPr rtlCol="0" anchor="ctr"/>
                <a:lstStyle/>
                <a:p>
                  <a:endParaRPr lang="en-US" dirty="0">
                    <a:cs typeface="B Nazanin" panose="00000400000000000000" pitchFamily="2" charset="-78"/>
                  </a:endParaRPr>
                </a:p>
              </p:txBody>
            </p:sp>
            <p:sp>
              <p:nvSpPr>
                <p:cNvPr id="29" name="Freeform: Shape 28">
                  <a:extLst>
                    <a:ext uri="{FF2B5EF4-FFF2-40B4-BE49-F238E27FC236}">
                      <a16:creationId xmlns:a16="http://schemas.microsoft.com/office/drawing/2014/main" id="{2774AC10-1CBC-4BEC-B824-0314D4E3D3BD}"/>
                    </a:ext>
                  </a:extLst>
                </p:cNvPr>
                <p:cNvSpPr/>
                <p:nvPr/>
              </p:nvSpPr>
              <p:spPr>
                <a:xfrm flipH="1">
                  <a:off x="8696683" y="1335935"/>
                  <a:ext cx="173286" cy="708895"/>
                </a:xfrm>
                <a:custGeom>
                  <a:avLst/>
                  <a:gdLst>
                    <a:gd name="connsiteX0" fmla="*/ 0 w 75438"/>
                    <a:gd name="connsiteY0" fmla="*/ 9601 h 308610"/>
                    <a:gd name="connsiteX1" fmla="*/ 17145 w 75438"/>
                    <a:gd name="connsiteY1" fmla="*/ 0 h 308610"/>
                    <a:gd name="connsiteX2" fmla="*/ 75438 w 75438"/>
                    <a:gd name="connsiteY2" fmla="*/ 233858 h 308610"/>
                    <a:gd name="connsiteX3" fmla="*/ 75438 w 75438"/>
                    <a:gd name="connsiteY3" fmla="*/ 279121 h 308610"/>
                    <a:gd name="connsiteX4" fmla="*/ 65151 w 75438"/>
                    <a:gd name="connsiteY4" fmla="*/ 311353 h 308610"/>
                    <a:gd name="connsiteX5" fmla="*/ 47320 w 75438"/>
                    <a:gd name="connsiteY5" fmla="*/ 296951 h 308610"/>
                    <a:gd name="connsiteX6" fmla="*/ 61722 w 75438"/>
                    <a:gd name="connsiteY6" fmla="*/ 256489 h 308610"/>
                    <a:gd name="connsiteX7" fmla="*/ 57607 w 75438"/>
                    <a:gd name="connsiteY7" fmla="*/ 225628 h 308610"/>
                    <a:gd name="connsiteX8" fmla="*/ 5487 w 75438"/>
                    <a:gd name="connsiteY8" fmla="*/ 25375 h 308610"/>
                    <a:gd name="connsiteX9" fmla="*/ 0 w 75438"/>
                    <a:gd name="connsiteY9" fmla="*/ 9601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438" h="308610">
                      <a:moveTo>
                        <a:pt x="0" y="9601"/>
                      </a:moveTo>
                      <a:cubicBezTo>
                        <a:pt x="6172" y="3429"/>
                        <a:pt x="11659" y="6172"/>
                        <a:pt x="17145" y="0"/>
                      </a:cubicBezTo>
                      <a:cubicBezTo>
                        <a:pt x="45263" y="100127"/>
                        <a:pt x="62408" y="153619"/>
                        <a:pt x="75438" y="233858"/>
                      </a:cubicBezTo>
                      <a:cubicBezTo>
                        <a:pt x="78181" y="248945"/>
                        <a:pt x="78181" y="264033"/>
                        <a:pt x="75438" y="279121"/>
                      </a:cubicBezTo>
                      <a:cubicBezTo>
                        <a:pt x="71323" y="292837"/>
                        <a:pt x="69266" y="297637"/>
                        <a:pt x="65151" y="311353"/>
                      </a:cubicBezTo>
                      <a:cubicBezTo>
                        <a:pt x="56236" y="314782"/>
                        <a:pt x="53493" y="304495"/>
                        <a:pt x="47320" y="296951"/>
                      </a:cubicBezTo>
                      <a:cubicBezTo>
                        <a:pt x="58293" y="285979"/>
                        <a:pt x="61036" y="277749"/>
                        <a:pt x="61722" y="256489"/>
                      </a:cubicBezTo>
                      <a:cubicBezTo>
                        <a:pt x="59665" y="243459"/>
                        <a:pt x="60351" y="233172"/>
                        <a:pt x="57607" y="225628"/>
                      </a:cubicBezTo>
                      <a:cubicBezTo>
                        <a:pt x="44577" y="157734"/>
                        <a:pt x="28804" y="100127"/>
                        <a:pt x="5487" y="25375"/>
                      </a:cubicBezTo>
                      <a:cubicBezTo>
                        <a:pt x="4801" y="21946"/>
                        <a:pt x="2058" y="13030"/>
                        <a:pt x="0" y="9601"/>
                      </a:cubicBezTo>
                      <a:close/>
                    </a:path>
                  </a:pathLst>
                </a:custGeom>
                <a:solidFill>
                  <a:schemeClr val="accent3">
                    <a:lumMod val="40000"/>
                    <a:lumOff val="60000"/>
                  </a:schemeClr>
                </a:solidFill>
                <a:ln w="6854" cap="flat">
                  <a:noFill/>
                  <a:prstDash val="solid"/>
                  <a:miter/>
                </a:ln>
              </p:spPr>
              <p:txBody>
                <a:bodyPr rtlCol="0" anchor="ctr"/>
                <a:lstStyle/>
                <a:p>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44B1928A-F300-4F67-A7D0-EFCB1C55AAFB}"/>
                    </a:ext>
                  </a:extLst>
                </p:cNvPr>
                <p:cNvSpPr/>
                <p:nvPr/>
              </p:nvSpPr>
              <p:spPr>
                <a:xfrm flipH="1">
                  <a:off x="8832612" y="395466"/>
                  <a:ext cx="803417" cy="1023961"/>
                </a:xfrm>
                <a:custGeom>
                  <a:avLst/>
                  <a:gdLst>
                    <a:gd name="connsiteX0" fmla="*/ 196 w 349758"/>
                    <a:gd name="connsiteY0" fmla="*/ 0 h 445770"/>
                    <a:gd name="connsiteX1" fmla="*/ 119525 w 349758"/>
                    <a:gd name="connsiteY1" fmla="*/ 109042 h 445770"/>
                    <a:gd name="connsiteX2" fmla="*/ 153815 w 349758"/>
                    <a:gd name="connsiteY2" fmla="*/ 161163 h 445770"/>
                    <a:gd name="connsiteX3" fmla="*/ 181247 w 349758"/>
                    <a:gd name="connsiteY3" fmla="*/ 189967 h 445770"/>
                    <a:gd name="connsiteX4" fmla="*/ 226510 w 349758"/>
                    <a:gd name="connsiteY4" fmla="*/ 200254 h 445770"/>
                    <a:gd name="connsiteX5" fmla="*/ 293033 w 349758"/>
                    <a:gd name="connsiteY5" fmla="*/ 270891 h 445770"/>
                    <a:gd name="connsiteX6" fmla="*/ 351326 w 349758"/>
                    <a:gd name="connsiteY6" fmla="*/ 407365 h 445770"/>
                    <a:gd name="connsiteX7" fmla="*/ 333495 w 349758"/>
                    <a:gd name="connsiteY7" fmla="*/ 425196 h 445770"/>
                    <a:gd name="connsiteX8" fmla="*/ 274516 w 349758"/>
                    <a:gd name="connsiteY8" fmla="*/ 291465 h 445770"/>
                    <a:gd name="connsiteX9" fmla="*/ 197707 w 349758"/>
                    <a:gd name="connsiteY9" fmla="*/ 216027 h 445770"/>
                    <a:gd name="connsiteX10" fmla="*/ 146957 w 349758"/>
                    <a:gd name="connsiteY10" fmla="*/ 228371 h 445770"/>
                    <a:gd name="connsiteX11" fmla="*/ 101009 w 349758"/>
                    <a:gd name="connsiteY11" fmla="*/ 369646 h 445770"/>
                    <a:gd name="connsiteX12" fmla="*/ 114725 w 349758"/>
                    <a:gd name="connsiteY12" fmla="*/ 447142 h 445770"/>
                    <a:gd name="connsiteX13" fmla="*/ 92779 w 349758"/>
                    <a:gd name="connsiteY13" fmla="*/ 445770 h 445770"/>
                    <a:gd name="connsiteX14" fmla="*/ 71519 w 349758"/>
                    <a:gd name="connsiteY14" fmla="*/ 350444 h 445770"/>
                    <a:gd name="connsiteX15" fmla="*/ 132556 w 349758"/>
                    <a:gd name="connsiteY15" fmla="*/ 205054 h 445770"/>
                    <a:gd name="connsiteX16" fmla="*/ 128441 w 349758"/>
                    <a:gd name="connsiteY16" fmla="*/ 176251 h 445770"/>
                    <a:gd name="connsiteX17" fmla="*/ 107181 w 349758"/>
                    <a:gd name="connsiteY17" fmla="*/ 137846 h 445770"/>
                    <a:gd name="connsiteX18" fmla="*/ 35858 w 349758"/>
                    <a:gd name="connsiteY18" fmla="*/ 63779 h 445770"/>
                    <a:gd name="connsiteX19" fmla="*/ 7740 w 349758"/>
                    <a:gd name="connsiteY19" fmla="*/ 38405 h 445770"/>
                    <a:gd name="connsiteX20" fmla="*/ 196 w 349758"/>
                    <a:gd name="connsiteY20" fmla="*/ 0 h 44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758" h="445770">
                      <a:moveTo>
                        <a:pt x="196" y="0"/>
                      </a:moveTo>
                      <a:cubicBezTo>
                        <a:pt x="30371" y="22631"/>
                        <a:pt x="85921" y="64465"/>
                        <a:pt x="119525" y="109042"/>
                      </a:cubicBezTo>
                      <a:cubicBezTo>
                        <a:pt x="119525" y="109042"/>
                        <a:pt x="142843" y="142646"/>
                        <a:pt x="153815" y="161163"/>
                      </a:cubicBezTo>
                      <a:cubicBezTo>
                        <a:pt x="162731" y="175565"/>
                        <a:pt x="163417" y="191338"/>
                        <a:pt x="181247" y="189967"/>
                      </a:cubicBezTo>
                      <a:cubicBezTo>
                        <a:pt x="197707" y="191338"/>
                        <a:pt x="216223" y="196139"/>
                        <a:pt x="226510" y="200254"/>
                      </a:cubicBezTo>
                      <a:cubicBezTo>
                        <a:pt x="256685" y="212598"/>
                        <a:pt x="280003" y="246888"/>
                        <a:pt x="293033" y="270891"/>
                      </a:cubicBezTo>
                      <a:cubicBezTo>
                        <a:pt x="317036" y="315468"/>
                        <a:pt x="335553" y="359359"/>
                        <a:pt x="351326" y="407365"/>
                      </a:cubicBezTo>
                      <a:cubicBezTo>
                        <a:pt x="352012" y="420395"/>
                        <a:pt x="346525" y="426568"/>
                        <a:pt x="333495" y="425196"/>
                      </a:cubicBezTo>
                      <a:cubicBezTo>
                        <a:pt x="310178" y="379933"/>
                        <a:pt x="304006" y="343586"/>
                        <a:pt x="274516" y="291465"/>
                      </a:cubicBezTo>
                      <a:cubicBezTo>
                        <a:pt x="258057" y="265405"/>
                        <a:pt x="248456" y="226314"/>
                        <a:pt x="197707" y="216027"/>
                      </a:cubicBezTo>
                      <a:cubicBezTo>
                        <a:pt x="185362" y="213284"/>
                        <a:pt x="156559" y="220828"/>
                        <a:pt x="146957" y="228371"/>
                      </a:cubicBezTo>
                      <a:cubicBezTo>
                        <a:pt x="104438" y="259232"/>
                        <a:pt x="88664" y="317525"/>
                        <a:pt x="101009" y="369646"/>
                      </a:cubicBezTo>
                      <a:cubicBezTo>
                        <a:pt x="106495" y="395021"/>
                        <a:pt x="111982" y="419024"/>
                        <a:pt x="114725" y="447142"/>
                      </a:cubicBezTo>
                      <a:cubicBezTo>
                        <a:pt x="112667" y="451942"/>
                        <a:pt x="99637" y="449199"/>
                        <a:pt x="92779" y="445770"/>
                      </a:cubicBezTo>
                      <a:cubicBezTo>
                        <a:pt x="85235" y="415595"/>
                        <a:pt x="74263" y="381991"/>
                        <a:pt x="71519" y="350444"/>
                      </a:cubicBezTo>
                      <a:cubicBezTo>
                        <a:pt x="66719" y="291465"/>
                        <a:pt x="88664" y="243459"/>
                        <a:pt x="132556" y="205054"/>
                      </a:cubicBezTo>
                      <a:cubicBezTo>
                        <a:pt x="142157" y="196825"/>
                        <a:pt x="134613" y="185852"/>
                        <a:pt x="128441" y="176251"/>
                      </a:cubicBezTo>
                      <a:cubicBezTo>
                        <a:pt x="128441" y="176251"/>
                        <a:pt x="117468" y="154991"/>
                        <a:pt x="107181" y="137846"/>
                      </a:cubicBezTo>
                      <a:cubicBezTo>
                        <a:pt x="94837" y="115900"/>
                        <a:pt x="68090" y="90526"/>
                        <a:pt x="35858" y="63779"/>
                      </a:cubicBezTo>
                      <a:cubicBezTo>
                        <a:pt x="27628" y="55550"/>
                        <a:pt x="15970" y="45949"/>
                        <a:pt x="7740" y="38405"/>
                      </a:cubicBezTo>
                      <a:cubicBezTo>
                        <a:pt x="4997" y="36347"/>
                        <a:pt x="-1175" y="11659"/>
                        <a:pt x="196" y="0"/>
                      </a:cubicBezTo>
                      <a:close/>
                    </a:path>
                  </a:pathLst>
                </a:custGeom>
                <a:solidFill>
                  <a:schemeClr val="accent3"/>
                </a:solidFill>
                <a:ln w="6854" cap="flat">
                  <a:noFill/>
                  <a:prstDash val="solid"/>
                  <a:miter/>
                </a:ln>
              </p:spPr>
              <p:txBody>
                <a:bodyPr rtlCol="0" anchor="ctr"/>
                <a:lstStyle/>
                <a:p>
                  <a:endParaRPr lang="en-US">
                    <a:cs typeface="B Nazanin" panose="00000400000000000000" pitchFamily="2" charset="-78"/>
                  </a:endParaRPr>
                </a:p>
              </p:txBody>
            </p:sp>
          </p:grpSp>
        </p:grpSp>
        <p:sp>
          <p:nvSpPr>
            <p:cNvPr id="24" name="Freeform: Shape 23">
              <a:extLst>
                <a:ext uri="{FF2B5EF4-FFF2-40B4-BE49-F238E27FC236}">
                  <a16:creationId xmlns:a16="http://schemas.microsoft.com/office/drawing/2014/main" id="{0C2C6E74-41A4-45DD-A450-9A512A675A98}"/>
                </a:ext>
              </a:extLst>
            </p:cNvPr>
            <p:cNvSpPr/>
            <p:nvPr/>
          </p:nvSpPr>
          <p:spPr>
            <a:xfrm flipH="1">
              <a:off x="11400539" y="3576526"/>
              <a:ext cx="602868" cy="834738"/>
            </a:xfrm>
            <a:custGeom>
              <a:avLst/>
              <a:gdLst>
                <a:gd name="connsiteX0" fmla="*/ 270724 w 267462"/>
                <a:gd name="connsiteY0" fmla="*/ 295913 h 370332"/>
                <a:gd name="connsiteX1" fmla="*/ 177455 w 267462"/>
                <a:gd name="connsiteY1" fmla="*/ 338432 h 370332"/>
                <a:gd name="connsiteX2" fmla="*/ 126706 w 267462"/>
                <a:gd name="connsiteY2" fmla="*/ 356263 h 370332"/>
                <a:gd name="connsiteX3" fmla="*/ 104760 w 267462"/>
                <a:gd name="connsiteY3" fmla="*/ 362435 h 370332"/>
                <a:gd name="connsiteX4" fmla="*/ 40981 w 267462"/>
                <a:gd name="connsiteY4" fmla="*/ 331574 h 370332"/>
                <a:gd name="connsiteX5" fmla="*/ 3262 w 267462"/>
                <a:gd name="connsiteY5" fmla="*/ 53825 h 370332"/>
                <a:gd name="connsiteX6" fmla="*/ 97902 w 267462"/>
                <a:gd name="connsiteY6" fmla="*/ 16106 h 370332"/>
                <a:gd name="connsiteX7" fmla="*/ 194600 w 267462"/>
                <a:gd name="connsiteY7" fmla="*/ 1019 h 370332"/>
                <a:gd name="connsiteX8" fmla="*/ 169911 w 267462"/>
                <a:gd name="connsiteY8" fmla="*/ 48339 h 370332"/>
                <a:gd name="connsiteX9" fmla="*/ 190485 w 267462"/>
                <a:gd name="connsiteY9" fmla="*/ 273281 h 370332"/>
                <a:gd name="connsiteX10" fmla="*/ 208316 w 267462"/>
                <a:gd name="connsiteY10" fmla="*/ 290426 h 370332"/>
                <a:gd name="connsiteX11" fmla="*/ 270724 w 267462"/>
                <a:gd name="connsiteY11" fmla="*/ 295913 h 370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462" h="370332">
                  <a:moveTo>
                    <a:pt x="270724" y="295913"/>
                  </a:moveTo>
                  <a:cubicBezTo>
                    <a:pt x="236434" y="325402"/>
                    <a:pt x="211059" y="326774"/>
                    <a:pt x="177455" y="338432"/>
                  </a:cubicBezTo>
                  <a:cubicBezTo>
                    <a:pt x="160310" y="344604"/>
                    <a:pt x="143851" y="350091"/>
                    <a:pt x="126706" y="356263"/>
                  </a:cubicBezTo>
                  <a:cubicBezTo>
                    <a:pt x="119162" y="358320"/>
                    <a:pt x="112304" y="360378"/>
                    <a:pt x="104760" y="362435"/>
                  </a:cubicBezTo>
                  <a:cubicBezTo>
                    <a:pt x="56754" y="378209"/>
                    <a:pt x="58811" y="377523"/>
                    <a:pt x="40981" y="331574"/>
                  </a:cubicBezTo>
                  <a:cubicBezTo>
                    <a:pt x="-4968" y="214988"/>
                    <a:pt x="-2911" y="158753"/>
                    <a:pt x="3262" y="53825"/>
                  </a:cubicBezTo>
                  <a:cubicBezTo>
                    <a:pt x="13549" y="41481"/>
                    <a:pt x="74585" y="22964"/>
                    <a:pt x="97902" y="16106"/>
                  </a:cubicBezTo>
                  <a:cubicBezTo>
                    <a:pt x="129449" y="18849"/>
                    <a:pt x="172654" y="-5154"/>
                    <a:pt x="194600" y="1019"/>
                  </a:cubicBezTo>
                  <a:cubicBezTo>
                    <a:pt x="180884" y="20907"/>
                    <a:pt x="175397" y="31194"/>
                    <a:pt x="169911" y="48339"/>
                  </a:cubicBezTo>
                  <a:cubicBezTo>
                    <a:pt x="147965" y="114861"/>
                    <a:pt x="181570" y="203330"/>
                    <a:pt x="190485" y="273281"/>
                  </a:cubicBezTo>
                  <a:cubicBezTo>
                    <a:pt x="191857" y="285626"/>
                    <a:pt x="197343" y="288369"/>
                    <a:pt x="208316" y="290426"/>
                  </a:cubicBezTo>
                  <a:cubicBezTo>
                    <a:pt x="242606" y="296598"/>
                    <a:pt x="236434" y="289740"/>
                    <a:pt x="270724" y="295913"/>
                  </a:cubicBezTo>
                  <a:close/>
                </a:path>
              </a:pathLst>
            </a:custGeom>
            <a:solidFill>
              <a:schemeClr val="accent2"/>
            </a:solidFill>
            <a:ln w="6854" cap="flat">
              <a:noFill/>
              <a:prstDash val="solid"/>
              <a:miter/>
            </a:ln>
          </p:spPr>
          <p:txBody>
            <a:bodyPr rtlCol="0" anchor="ctr"/>
            <a:lstStyle/>
            <a:p>
              <a:endParaRPr lang="en-US" dirty="0">
                <a:cs typeface="B Nazanin" panose="00000400000000000000" pitchFamily="2" charset="-78"/>
              </a:endParaRPr>
            </a:p>
          </p:txBody>
        </p:sp>
      </p:grpSp>
      <p:grpSp>
        <p:nvGrpSpPr>
          <p:cNvPr id="37" name="Group 36">
            <a:extLst>
              <a:ext uri="{FF2B5EF4-FFF2-40B4-BE49-F238E27FC236}">
                <a16:creationId xmlns:a16="http://schemas.microsoft.com/office/drawing/2014/main" id="{DEA886CB-BEBA-4FFC-931F-E4D48A18A8D9}"/>
              </a:ext>
            </a:extLst>
          </p:cNvPr>
          <p:cNvGrpSpPr/>
          <p:nvPr/>
        </p:nvGrpSpPr>
        <p:grpSpPr>
          <a:xfrm>
            <a:off x="318868" y="1067981"/>
            <a:ext cx="2786519" cy="2397283"/>
            <a:chOff x="4112263" y="2244574"/>
            <a:chExt cx="3967474" cy="3413276"/>
          </a:xfrm>
        </p:grpSpPr>
        <p:sp>
          <p:nvSpPr>
            <p:cNvPr id="38" name="Freeform: Shape 37">
              <a:extLst>
                <a:ext uri="{FF2B5EF4-FFF2-40B4-BE49-F238E27FC236}">
                  <a16:creationId xmlns:a16="http://schemas.microsoft.com/office/drawing/2014/main" id="{2222E185-6E34-4F6F-B6B5-AAFDE8F4807E}"/>
                </a:ext>
              </a:extLst>
            </p:cNvPr>
            <p:cNvSpPr/>
            <p:nvPr/>
          </p:nvSpPr>
          <p:spPr>
            <a:xfrm>
              <a:off x="4112263" y="2244574"/>
              <a:ext cx="3967474" cy="3413276"/>
            </a:xfrm>
            <a:custGeom>
              <a:avLst/>
              <a:gdLst>
                <a:gd name="connsiteX0" fmla="*/ 2442609 w 7974242"/>
                <a:gd name="connsiteY0" fmla="*/ 806 h 6860358"/>
                <a:gd name="connsiteX1" fmla="*/ 2546567 w 7974242"/>
                <a:gd name="connsiteY1" fmla="*/ 11282 h 6860358"/>
                <a:gd name="connsiteX2" fmla="*/ 2975292 w 7974242"/>
                <a:gd name="connsiteY2" fmla="*/ 91870 h 6860358"/>
                <a:gd name="connsiteX3" fmla="*/ 4012454 w 7974242"/>
                <a:gd name="connsiteY3" fmla="*/ 663236 h 6860358"/>
                <a:gd name="connsiteX4" fmla="*/ 4843312 w 7974242"/>
                <a:gd name="connsiteY4" fmla="*/ 1511017 h 6860358"/>
                <a:gd name="connsiteX5" fmla="*/ 5477536 w 7974242"/>
                <a:gd name="connsiteY5" fmla="*/ 2216158 h 6860358"/>
                <a:gd name="connsiteX6" fmla="*/ 6245535 w 7974242"/>
                <a:gd name="connsiteY6" fmla="*/ 2725471 h 6860358"/>
                <a:gd name="connsiteX7" fmla="*/ 6636385 w 7974242"/>
                <a:gd name="connsiteY7" fmla="*/ 2841517 h 6860358"/>
                <a:gd name="connsiteX8" fmla="*/ 7292367 w 7974242"/>
                <a:gd name="connsiteY8" fmla="*/ 3103426 h 6860358"/>
                <a:gd name="connsiteX9" fmla="*/ 7847615 w 7974242"/>
                <a:gd name="connsiteY9" fmla="*/ 3695745 h 6860358"/>
                <a:gd name="connsiteX10" fmla="*/ 7956409 w 7974242"/>
                <a:gd name="connsiteY10" fmla="*/ 4088206 h 6860358"/>
                <a:gd name="connsiteX11" fmla="*/ 7957215 w 7974242"/>
                <a:gd name="connsiteY11" fmla="*/ 4777230 h 6860358"/>
                <a:gd name="connsiteX12" fmla="*/ 7835527 w 7974242"/>
                <a:gd name="connsiteY12" fmla="*/ 5369548 h 6860358"/>
                <a:gd name="connsiteX13" fmla="*/ 7272221 w 7974242"/>
                <a:gd name="connsiteY13" fmla="*/ 6124654 h 6860358"/>
                <a:gd name="connsiteX14" fmla="*/ 6616238 w 7974242"/>
                <a:gd name="connsiteY14" fmla="*/ 6467956 h 6860358"/>
                <a:gd name="connsiteX15" fmla="*/ 5683840 w 7974242"/>
                <a:gd name="connsiteY15" fmla="*/ 6745178 h 6860358"/>
                <a:gd name="connsiteX16" fmla="*/ 5134233 w 7974242"/>
                <a:gd name="connsiteY16" fmla="*/ 6837853 h 6860358"/>
                <a:gd name="connsiteX17" fmla="*/ 4506456 w 7974242"/>
                <a:gd name="connsiteY17" fmla="*/ 6853971 h 6860358"/>
                <a:gd name="connsiteX18" fmla="*/ 3208190 w 7974242"/>
                <a:gd name="connsiteY18" fmla="*/ 6517115 h 6860358"/>
                <a:gd name="connsiteX19" fmla="*/ 2314475 w 7974242"/>
                <a:gd name="connsiteY19" fmla="*/ 5944943 h 6860358"/>
                <a:gd name="connsiteX20" fmla="*/ 1530358 w 7974242"/>
                <a:gd name="connsiteY20" fmla="*/ 5194673 h 6860358"/>
                <a:gd name="connsiteX21" fmla="*/ 1277313 w 7974242"/>
                <a:gd name="connsiteY21" fmla="*/ 4856205 h 6860358"/>
                <a:gd name="connsiteX22" fmla="*/ 656789 w 7974242"/>
                <a:gd name="connsiteY22" fmla="*/ 3887543 h 6860358"/>
                <a:gd name="connsiteX23" fmla="*/ 165204 w 7974242"/>
                <a:gd name="connsiteY23" fmla="*/ 2798000 h 6860358"/>
                <a:gd name="connsiteX24" fmla="*/ 32235 w 7974242"/>
                <a:gd name="connsiteY24" fmla="*/ 2258063 h 6860358"/>
                <a:gd name="connsiteX25" fmla="*/ 5641 w 7974242"/>
                <a:gd name="connsiteY25" fmla="*/ 2005018 h 6860358"/>
                <a:gd name="connsiteX26" fmla="*/ 0 w 7974242"/>
                <a:gd name="connsiteY26" fmla="*/ 1975201 h 6860358"/>
                <a:gd name="connsiteX27" fmla="*/ 0 w 7974242"/>
                <a:gd name="connsiteY27" fmla="*/ 1756809 h 6860358"/>
                <a:gd name="connsiteX28" fmla="*/ 4835 w 7974242"/>
                <a:gd name="connsiteY28" fmla="*/ 1667356 h 6860358"/>
                <a:gd name="connsiteX29" fmla="*/ 251433 w 7974242"/>
                <a:gd name="connsiteY29" fmla="*/ 938039 h 6860358"/>
                <a:gd name="connsiteX30" fmla="*/ 414220 w 7974242"/>
                <a:gd name="connsiteY30" fmla="*/ 734153 h 6860358"/>
                <a:gd name="connsiteX31" fmla="*/ 1019432 w 7974242"/>
                <a:gd name="connsiteY31" fmla="*/ 303815 h 6860358"/>
                <a:gd name="connsiteX32" fmla="*/ 1764867 w 7974242"/>
                <a:gd name="connsiteY32" fmla="*/ 53994 h 6860358"/>
                <a:gd name="connsiteX33" fmla="*/ 2196817 w 7974242"/>
                <a:gd name="connsiteY33" fmla="*/ 3224 h 6860358"/>
                <a:gd name="connsiteX34" fmla="*/ 2211322 w 7974242"/>
                <a:gd name="connsiteY34" fmla="*/ 0 h 6860358"/>
                <a:gd name="connsiteX35" fmla="*/ 2442609 w 7974242"/>
                <a:gd name="connsiteY35" fmla="*/ 806 h 686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974242" h="6860358">
                  <a:moveTo>
                    <a:pt x="2442609" y="806"/>
                  </a:moveTo>
                  <a:cubicBezTo>
                    <a:pt x="2476455" y="11282"/>
                    <a:pt x="2511914" y="8059"/>
                    <a:pt x="2546567" y="11282"/>
                  </a:cubicBezTo>
                  <a:cubicBezTo>
                    <a:pt x="2692430" y="23370"/>
                    <a:pt x="2835070" y="51576"/>
                    <a:pt x="2975292" y="91870"/>
                  </a:cubicBezTo>
                  <a:cubicBezTo>
                    <a:pt x="3364530" y="203081"/>
                    <a:pt x="3702192" y="407773"/>
                    <a:pt x="4012454" y="663236"/>
                  </a:cubicBezTo>
                  <a:cubicBezTo>
                    <a:pt x="4320298" y="916280"/>
                    <a:pt x="4587043" y="1208813"/>
                    <a:pt x="4843312" y="1511017"/>
                  </a:cubicBezTo>
                  <a:cubicBezTo>
                    <a:pt x="5048004" y="1751973"/>
                    <a:pt x="5247055" y="1997765"/>
                    <a:pt x="5477536" y="2216158"/>
                  </a:cubicBezTo>
                  <a:cubicBezTo>
                    <a:pt x="5703987" y="2430521"/>
                    <a:pt x="5951390" y="2612648"/>
                    <a:pt x="6245535" y="2725471"/>
                  </a:cubicBezTo>
                  <a:cubicBezTo>
                    <a:pt x="6372863" y="2773823"/>
                    <a:pt x="6505833" y="2802835"/>
                    <a:pt x="6636385" y="2841517"/>
                  </a:cubicBezTo>
                  <a:cubicBezTo>
                    <a:pt x="6863642" y="2908405"/>
                    <a:pt x="7086063" y="2984963"/>
                    <a:pt x="7292367" y="3103426"/>
                  </a:cubicBezTo>
                  <a:cubicBezTo>
                    <a:pt x="7538159" y="3244455"/>
                    <a:pt x="7730763" y="3433835"/>
                    <a:pt x="7847615" y="3695745"/>
                  </a:cubicBezTo>
                  <a:cubicBezTo>
                    <a:pt x="7903221" y="3820656"/>
                    <a:pt x="7937873" y="3952819"/>
                    <a:pt x="7956409" y="4088206"/>
                  </a:cubicBezTo>
                  <a:cubicBezTo>
                    <a:pt x="7987838" y="4317881"/>
                    <a:pt x="7970914" y="4547555"/>
                    <a:pt x="7957215" y="4777230"/>
                  </a:cubicBezTo>
                  <a:cubicBezTo>
                    <a:pt x="7944320" y="4980310"/>
                    <a:pt x="7904833" y="5178556"/>
                    <a:pt x="7835527" y="5369548"/>
                  </a:cubicBezTo>
                  <a:cubicBezTo>
                    <a:pt x="7723511" y="5677393"/>
                    <a:pt x="7534936" y="5928826"/>
                    <a:pt x="7272221" y="6124654"/>
                  </a:cubicBezTo>
                  <a:cubicBezTo>
                    <a:pt x="7071557" y="6273741"/>
                    <a:pt x="6849136" y="6381728"/>
                    <a:pt x="6616238" y="6467956"/>
                  </a:cubicBezTo>
                  <a:cubicBezTo>
                    <a:pt x="6311617" y="6581585"/>
                    <a:pt x="5998937" y="6669425"/>
                    <a:pt x="5683840" y="6745178"/>
                  </a:cubicBezTo>
                  <a:cubicBezTo>
                    <a:pt x="5503324" y="6788695"/>
                    <a:pt x="5319584" y="6818512"/>
                    <a:pt x="5134233" y="6837853"/>
                  </a:cubicBezTo>
                  <a:cubicBezTo>
                    <a:pt x="4925511" y="6859612"/>
                    <a:pt x="4715984" y="6866865"/>
                    <a:pt x="4506456" y="6853971"/>
                  </a:cubicBezTo>
                  <a:cubicBezTo>
                    <a:pt x="4051942" y="6825765"/>
                    <a:pt x="3619187" y="6712943"/>
                    <a:pt x="3208190" y="6517115"/>
                  </a:cubicBezTo>
                  <a:cubicBezTo>
                    <a:pt x="2886646" y="6363999"/>
                    <a:pt x="2590890" y="6168977"/>
                    <a:pt x="2314475" y="5944943"/>
                  </a:cubicBezTo>
                  <a:cubicBezTo>
                    <a:pt x="2032418" y="5716881"/>
                    <a:pt x="1772120" y="5465448"/>
                    <a:pt x="1530358" y="5194673"/>
                  </a:cubicBezTo>
                  <a:cubicBezTo>
                    <a:pt x="1436876" y="5089909"/>
                    <a:pt x="1359512" y="4970640"/>
                    <a:pt x="1277313" y="4856205"/>
                  </a:cubicBezTo>
                  <a:cubicBezTo>
                    <a:pt x="1054085" y="4544332"/>
                    <a:pt x="844558" y="4222788"/>
                    <a:pt x="656789" y="3887543"/>
                  </a:cubicBezTo>
                  <a:cubicBezTo>
                    <a:pt x="460961" y="3538599"/>
                    <a:pt x="290921" y="3178373"/>
                    <a:pt x="165204" y="2798000"/>
                  </a:cubicBezTo>
                  <a:cubicBezTo>
                    <a:pt x="107181" y="2621513"/>
                    <a:pt x="62052" y="2441803"/>
                    <a:pt x="32235" y="2258063"/>
                  </a:cubicBezTo>
                  <a:cubicBezTo>
                    <a:pt x="18535" y="2174252"/>
                    <a:pt x="8059" y="2090441"/>
                    <a:pt x="5641" y="2005018"/>
                  </a:cubicBezTo>
                  <a:cubicBezTo>
                    <a:pt x="5641" y="1994542"/>
                    <a:pt x="7253" y="1984065"/>
                    <a:pt x="0" y="1975201"/>
                  </a:cubicBezTo>
                  <a:cubicBezTo>
                    <a:pt x="0" y="1902672"/>
                    <a:pt x="0" y="1830143"/>
                    <a:pt x="0" y="1756809"/>
                  </a:cubicBezTo>
                  <a:cubicBezTo>
                    <a:pt x="8865" y="1727797"/>
                    <a:pt x="3224" y="1697174"/>
                    <a:pt x="4835" y="1667356"/>
                  </a:cubicBezTo>
                  <a:cubicBezTo>
                    <a:pt x="20953" y="1402223"/>
                    <a:pt x="108793" y="1160461"/>
                    <a:pt x="251433" y="938039"/>
                  </a:cubicBezTo>
                  <a:cubicBezTo>
                    <a:pt x="298980" y="864704"/>
                    <a:pt x="354585" y="797817"/>
                    <a:pt x="414220" y="734153"/>
                  </a:cubicBezTo>
                  <a:cubicBezTo>
                    <a:pt x="586677" y="549607"/>
                    <a:pt x="792981" y="411802"/>
                    <a:pt x="1019432" y="303815"/>
                  </a:cubicBezTo>
                  <a:cubicBezTo>
                    <a:pt x="1257166" y="190187"/>
                    <a:pt x="1506987" y="109599"/>
                    <a:pt x="1764867" y="53994"/>
                  </a:cubicBezTo>
                  <a:cubicBezTo>
                    <a:pt x="1907507" y="23370"/>
                    <a:pt x="2050147" y="1612"/>
                    <a:pt x="2196817" y="3224"/>
                  </a:cubicBezTo>
                  <a:cubicBezTo>
                    <a:pt x="2201652" y="3224"/>
                    <a:pt x="2207293" y="4029"/>
                    <a:pt x="2211322" y="0"/>
                  </a:cubicBezTo>
                  <a:cubicBezTo>
                    <a:pt x="2289492" y="806"/>
                    <a:pt x="2366051" y="806"/>
                    <a:pt x="2442609" y="806"/>
                  </a:cubicBezTo>
                  <a:close/>
                </a:path>
              </a:pathLst>
            </a:custGeom>
            <a:solidFill>
              <a:schemeClr val="accent1">
                <a:lumMod val="50000"/>
              </a:schemeClr>
            </a:solidFill>
            <a:ln w="8053" cap="flat">
              <a:noFill/>
              <a:prstDash val="solid"/>
              <a:miter/>
            </a:ln>
          </p:spPr>
          <p:txBody>
            <a:bodyPr rtlCol="0" anchor="ctr"/>
            <a:lstStyle/>
            <a:p>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5383BD58-2239-497C-8509-9E090EAE80D0}"/>
                </a:ext>
              </a:extLst>
            </p:cNvPr>
            <p:cNvSpPr/>
            <p:nvPr/>
          </p:nvSpPr>
          <p:spPr>
            <a:xfrm>
              <a:off x="4142661" y="2275013"/>
              <a:ext cx="3906718" cy="3352573"/>
            </a:xfrm>
            <a:custGeom>
              <a:avLst/>
              <a:gdLst>
                <a:gd name="connsiteX0" fmla="*/ 4690344 w 7852128"/>
                <a:gd name="connsiteY0" fmla="*/ 6737991 h 6738351"/>
                <a:gd name="connsiteX1" fmla="*/ 3007676 w 7852128"/>
                <a:gd name="connsiteY1" fmla="*/ 6316518 h 6738351"/>
                <a:gd name="connsiteX2" fmla="*/ 2196965 w 7852128"/>
                <a:gd name="connsiteY2" fmla="*/ 5757240 h 6738351"/>
                <a:gd name="connsiteX3" fmla="*/ 1515195 w 7852128"/>
                <a:gd name="connsiteY3" fmla="*/ 5092393 h 6738351"/>
                <a:gd name="connsiteX4" fmla="*/ 1250867 w 7852128"/>
                <a:gd name="connsiteY4" fmla="*/ 4737808 h 6738351"/>
                <a:gd name="connsiteX5" fmla="*/ 563456 w 7852128"/>
                <a:gd name="connsiteY5" fmla="*/ 3638594 h 6738351"/>
                <a:gd name="connsiteX6" fmla="*/ 92018 w 7852128"/>
                <a:gd name="connsiteY6" fmla="*/ 2474104 h 6738351"/>
                <a:gd name="connsiteX7" fmla="*/ 1760 w 7852128"/>
                <a:gd name="connsiteY7" fmla="*/ 1723028 h 6738351"/>
                <a:gd name="connsiteX8" fmla="*/ 567485 w 7852128"/>
                <a:gd name="connsiteY8" fmla="*/ 568208 h 6738351"/>
                <a:gd name="connsiteX9" fmla="*/ 1221050 w 7852128"/>
                <a:gd name="connsiteY9" fmla="*/ 207176 h 6738351"/>
                <a:gd name="connsiteX10" fmla="*/ 1939085 w 7852128"/>
                <a:gd name="connsiteY10" fmla="*/ 21825 h 6738351"/>
                <a:gd name="connsiteX11" fmla="*/ 3321967 w 7852128"/>
                <a:gd name="connsiteY11" fmla="*/ 255529 h 6738351"/>
                <a:gd name="connsiteX12" fmla="*/ 4094802 w 7852128"/>
                <a:gd name="connsiteY12" fmla="*/ 806747 h 6738351"/>
                <a:gd name="connsiteX13" fmla="*/ 4837013 w 7852128"/>
                <a:gd name="connsiteY13" fmla="*/ 1608593 h 6738351"/>
                <a:gd name="connsiteX14" fmla="*/ 5386620 w 7852128"/>
                <a:gd name="connsiteY14" fmla="*/ 2210582 h 6738351"/>
                <a:gd name="connsiteX15" fmla="*/ 6141726 w 7852128"/>
                <a:gd name="connsiteY15" fmla="*/ 2712643 h 6738351"/>
                <a:gd name="connsiteX16" fmla="*/ 6534187 w 7852128"/>
                <a:gd name="connsiteY16" fmla="*/ 2831106 h 6738351"/>
                <a:gd name="connsiteX17" fmla="*/ 7206287 w 7852128"/>
                <a:gd name="connsiteY17" fmla="*/ 3097045 h 6738351"/>
                <a:gd name="connsiteX18" fmla="*/ 7786517 w 7852128"/>
                <a:gd name="connsiteY18" fmla="*/ 3806216 h 6738351"/>
                <a:gd name="connsiteX19" fmla="*/ 7851794 w 7852128"/>
                <a:gd name="connsiteY19" fmla="*/ 4232524 h 6738351"/>
                <a:gd name="connsiteX20" fmla="*/ 7820364 w 7852128"/>
                <a:gd name="connsiteY20" fmla="*/ 4865942 h 6738351"/>
                <a:gd name="connsiteX21" fmla="*/ 7485120 w 7852128"/>
                <a:gd name="connsiteY21" fmla="*/ 5712112 h 6738351"/>
                <a:gd name="connsiteX22" fmla="*/ 6976613 w 7852128"/>
                <a:gd name="connsiteY22" fmla="*/ 6144866 h 6738351"/>
                <a:gd name="connsiteX23" fmla="*/ 6204584 w 7852128"/>
                <a:gd name="connsiteY23" fmla="*/ 6460770 h 6738351"/>
                <a:gd name="connsiteX24" fmla="*/ 5275410 w 7852128"/>
                <a:gd name="connsiteY24" fmla="*/ 6688832 h 6738351"/>
                <a:gd name="connsiteX25" fmla="*/ 4690344 w 7852128"/>
                <a:gd name="connsiteY25" fmla="*/ 6737991 h 6738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852128" h="6738351">
                  <a:moveTo>
                    <a:pt x="4690344" y="6737991"/>
                  </a:moveTo>
                  <a:cubicBezTo>
                    <a:pt x="4044032" y="6729126"/>
                    <a:pt x="3509736" y="6585680"/>
                    <a:pt x="3007676" y="6316518"/>
                  </a:cubicBezTo>
                  <a:cubicBezTo>
                    <a:pt x="2716755" y="6160178"/>
                    <a:pt x="2449204" y="5969992"/>
                    <a:pt x="2196965" y="5757240"/>
                  </a:cubicBezTo>
                  <a:cubicBezTo>
                    <a:pt x="1953591" y="5551742"/>
                    <a:pt x="1726334" y="5330126"/>
                    <a:pt x="1515195" y="5092393"/>
                  </a:cubicBezTo>
                  <a:cubicBezTo>
                    <a:pt x="1417684" y="4982794"/>
                    <a:pt x="1336290" y="4857884"/>
                    <a:pt x="1250867" y="4737808"/>
                  </a:cubicBezTo>
                  <a:cubicBezTo>
                    <a:pt x="999434" y="4384835"/>
                    <a:pt x="766536" y="4021385"/>
                    <a:pt x="563456" y="3638594"/>
                  </a:cubicBezTo>
                  <a:cubicBezTo>
                    <a:pt x="366016" y="3267085"/>
                    <a:pt x="197588" y="2883488"/>
                    <a:pt x="92018" y="2474104"/>
                  </a:cubicBezTo>
                  <a:cubicBezTo>
                    <a:pt x="28354" y="2227506"/>
                    <a:pt x="-8716" y="1977684"/>
                    <a:pt x="1760" y="1723028"/>
                  </a:cubicBezTo>
                  <a:cubicBezTo>
                    <a:pt x="20295" y="1255620"/>
                    <a:pt x="200006" y="865576"/>
                    <a:pt x="567485" y="568208"/>
                  </a:cubicBezTo>
                  <a:cubicBezTo>
                    <a:pt x="764119" y="408645"/>
                    <a:pt x="985734" y="295016"/>
                    <a:pt x="1221050" y="207176"/>
                  </a:cubicBezTo>
                  <a:cubicBezTo>
                    <a:pt x="1453948" y="120141"/>
                    <a:pt x="1692487" y="54866"/>
                    <a:pt x="1939085" y="21825"/>
                  </a:cubicBezTo>
                  <a:cubicBezTo>
                    <a:pt x="2423416" y="-41840"/>
                    <a:pt x="2885183" y="33107"/>
                    <a:pt x="3321967" y="255529"/>
                  </a:cubicBezTo>
                  <a:cubicBezTo>
                    <a:pt x="3607247" y="400586"/>
                    <a:pt x="3859486" y="591579"/>
                    <a:pt x="4094802" y="806747"/>
                  </a:cubicBezTo>
                  <a:cubicBezTo>
                    <a:pt x="4364770" y="1053345"/>
                    <a:pt x="4602504" y="1328955"/>
                    <a:pt x="4837013" y="1608593"/>
                  </a:cubicBezTo>
                  <a:cubicBezTo>
                    <a:pt x="5011888" y="1816509"/>
                    <a:pt x="5188375" y="2024425"/>
                    <a:pt x="5386620" y="2210582"/>
                  </a:cubicBezTo>
                  <a:cubicBezTo>
                    <a:pt x="5609848" y="2420110"/>
                    <a:pt x="5854028" y="2598209"/>
                    <a:pt x="6141726" y="2712643"/>
                  </a:cubicBezTo>
                  <a:cubicBezTo>
                    <a:pt x="6269054" y="2763413"/>
                    <a:pt x="6402829" y="2793230"/>
                    <a:pt x="6534187" y="2831106"/>
                  </a:cubicBezTo>
                  <a:cubicBezTo>
                    <a:pt x="6766279" y="2897994"/>
                    <a:pt x="6995148" y="2975358"/>
                    <a:pt x="7206287" y="3097045"/>
                  </a:cubicBezTo>
                  <a:cubicBezTo>
                    <a:pt x="7489150" y="3260638"/>
                    <a:pt x="7691424" y="3489507"/>
                    <a:pt x="7786517" y="3806216"/>
                  </a:cubicBezTo>
                  <a:cubicBezTo>
                    <a:pt x="7828423" y="3944826"/>
                    <a:pt x="7850182" y="4087466"/>
                    <a:pt x="7851794" y="4232524"/>
                  </a:cubicBezTo>
                  <a:cubicBezTo>
                    <a:pt x="7853405" y="4444469"/>
                    <a:pt x="7850182" y="4656415"/>
                    <a:pt x="7820364" y="4865942"/>
                  </a:cubicBezTo>
                  <a:cubicBezTo>
                    <a:pt x="7776847" y="5174593"/>
                    <a:pt x="7678530" y="5462290"/>
                    <a:pt x="7485120" y="5712112"/>
                  </a:cubicBezTo>
                  <a:cubicBezTo>
                    <a:pt x="7345703" y="5891822"/>
                    <a:pt x="7172440" y="6032044"/>
                    <a:pt x="6976613" y="6144866"/>
                  </a:cubicBezTo>
                  <a:cubicBezTo>
                    <a:pt x="6733238" y="6285089"/>
                    <a:pt x="6471329" y="6380182"/>
                    <a:pt x="6204584" y="6460770"/>
                  </a:cubicBezTo>
                  <a:cubicBezTo>
                    <a:pt x="5899157" y="6553445"/>
                    <a:pt x="5592119" y="6641286"/>
                    <a:pt x="5275410" y="6688832"/>
                  </a:cubicBezTo>
                  <a:cubicBezTo>
                    <a:pt x="5055406" y="6722679"/>
                    <a:pt x="4835401" y="6741214"/>
                    <a:pt x="4690344" y="6737991"/>
                  </a:cubicBezTo>
                  <a:close/>
                </a:path>
              </a:pathLst>
            </a:custGeom>
            <a:solidFill>
              <a:schemeClr val="accent1">
                <a:lumMod val="60000"/>
                <a:lumOff val="40000"/>
              </a:schemeClr>
            </a:solidFill>
            <a:ln w="8053" cap="flat">
              <a:noFill/>
              <a:prstDash val="solid"/>
              <a:miter/>
            </a:ln>
          </p:spPr>
          <p:txBody>
            <a:bodyPr rtlCol="0" anchor="ctr"/>
            <a:lstStyle/>
            <a:p>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EB54BC6A-8EE3-46AD-816C-735E71349EAB}"/>
                </a:ext>
              </a:extLst>
            </p:cNvPr>
            <p:cNvSpPr/>
            <p:nvPr/>
          </p:nvSpPr>
          <p:spPr>
            <a:xfrm>
              <a:off x="4304111" y="2409590"/>
              <a:ext cx="3583669" cy="3083688"/>
            </a:xfrm>
            <a:custGeom>
              <a:avLst/>
              <a:gdLst>
                <a:gd name="connsiteX0" fmla="*/ 7202527 w 7202830"/>
                <a:gd name="connsiteY0" fmla="*/ 3996691 h 6197917"/>
                <a:gd name="connsiteX1" fmla="*/ 7135639 w 7202830"/>
                <a:gd name="connsiteY1" fmla="*/ 4655091 h 6197917"/>
                <a:gd name="connsiteX2" fmla="*/ 6525592 w 7202830"/>
                <a:gd name="connsiteY2" fmla="*/ 5563313 h 6197917"/>
                <a:gd name="connsiteX3" fmla="*/ 5873639 w 7202830"/>
                <a:gd name="connsiteY3" fmla="*/ 5879216 h 6197917"/>
                <a:gd name="connsiteX4" fmla="*/ 4831642 w 7202830"/>
                <a:gd name="connsiteY4" fmla="*/ 6152408 h 6197917"/>
                <a:gd name="connsiteX5" fmla="*/ 3968549 w 7202830"/>
                <a:gd name="connsiteY5" fmla="*/ 6183837 h 6197917"/>
                <a:gd name="connsiteX6" fmla="*/ 2538926 w 7202830"/>
                <a:gd name="connsiteY6" fmla="*/ 5690641 h 6197917"/>
                <a:gd name="connsiteX7" fmla="*/ 1646016 w 7202830"/>
                <a:gd name="connsiteY7" fmla="*/ 4971800 h 6197917"/>
                <a:gd name="connsiteX8" fmla="*/ 977945 w 7202830"/>
                <a:gd name="connsiteY8" fmla="*/ 4133689 h 6197917"/>
                <a:gd name="connsiteX9" fmla="*/ 352586 w 7202830"/>
                <a:gd name="connsiteY9" fmla="*/ 3041728 h 6197917"/>
                <a:gd name="connsiteX10" fmla="*/ 48771 w 7202830"/>
                <a:gd name="connsiteY10" fmla="*/ 2146401 h 6197917"/>
                <a:gd name="connsiteX11" fmla="*/ 14118 w 7202830"/>
                <a:gd name="connsiteY11" fmla="*/ 1458989 h 6197917"/>
                <a:gd name="connsiteX12" fmla="*/ 516178 w 7202830"/>
                <a:gd name="connsiteY12" fmla="*/ 540291 h 6197917"/>
                <a:gd name="connsiteX13" fmla="*/ 1210037 w 7202830"/>
                <a:gd name="connsiteY13" fmla="*/ 165559 h 6197917"/>
                <a:gd name="connsiteX14" fmla="*/ 2036059 w 7202830"/>
                <a:gd name="connsiteY14" fmla="*/ 1160 h 6197917"/>
                <a:gd name="connsiteX15" fmla="*/ 3209414 w 7202830"/>
                <a:gd name="connsiteY15" fmla="*/ 305781 h 6197917"/>
                <a:gd name="connsiteX16" fmla="*/ 3939537 w 7202830"/>
                <a:gd name="connsiteY16" fmla="*/ 883594 h 6197917"/>
                <a:gd name="connsiteX17" fmla="*/ 4589073 w 7202830"/>
                <a:gd name="connsiteY17" fmla="*/ 1614523 h 6197917"/>
                <a:gd name="connsiteX18" fmla="*/ 5082269 w 7202830"/>
                <a:gd name="connsiteY18" fmla="*/ 2119807 h 6197917"/>
                <a:gd name="connsiteX19" fmla="*/ 5910709 w 7202830"/>
                <a:gd name="connsiteY19" fmla="*/ 2541280 h 6197917"/>
                <a:gd name="connsiteX20" fmla="*/ 6587644 w 7202830"/>
                <a:gd name="connsiteY20" fmla="*/ 2799966 h 6197917"/>
                <a:gd name="connsiteX21" fmla="*/ 7139669 w 7202830"/>
                <a:gd name="connsiteY21" fmla="*/ 3469648 h 6197917"/>
                <a:gd name="connsiteX22" fmla="*/ 7202527 w 7202830"/>
                <a:gd name="connsiteY22" fmla="*/ 3996691 h 6197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02830" h="6197917">
                  <a:moveTo>
                    <a:pt x="7202527" y="3996691"/>
                  </a:moveTo>
                  <a:cubicBezTo>
                    <a:pt x="7196886" y="4217501"/>
                    <a:pt x="7188021" y="4438311"/>
                    <a:pt x="7135639" y="4655091"/>
                  </a:cubicBezTo>
                  <a:cubicBezTo>
                    <a:pt x="7044576" y="5033853"/>
                    <a:pt x="6845524" y="5339280"/>
                    <a:pt x="6525592" y="5563313"/>
                  </a:cubicBezTo>
                  <a:cubicBezTo>
                    <a:pt x="6324929" y="5703535"/>
                    <a:pt x="6104119" y="5801852"/>
                    <a:pt x="5873639" y="5879216"/>
                  </a:cubicBezTo>
                  <a:cubicBezTo>
                    <a:pt x="5532753" y="5993650"/>
                    <a:pt x="5187838" y="6095191"/>
                    <a:pt x="4831642" y="6152408"/>
                  </a:cubicBezTo>
                  <a:cubicBezTo>
                    <a:pt x="4545556" y="6197537"/>
                    <a:pt x="4257858" y="6211237"/>
                    <a:pt x="3968549" y="6183837"/>
                  </a:cubicBezTo>
                  <a:cubicBezTo>
                    <a:pt x="3451983" y="6135484"/>
                    <a:pt x="2978128" y="5963833"/>
                    <a:pt x="2538926" y="5690641"/>
                  </a:cubicBezTo>
                  <a:cubicBezTo>
                    <a:pt x="2211740" y="5486755"/>
                    <a:pt x="1923237" y="5237739"/>
                    <a:pt x="1646016" y="4971800"/>
                  </a:cubicBezTo>
                  <a:cubicBezTo>
                    <a:pt x="1384912" y="4721979"/>
                    <a:pt x="1178608" y="4430252"/>
                    <a:pt x="977945" y="4133689"/>
                  </a:cubicBezTo>
                  <a:cubicBezTo>
                    <a:pt x="742629" y="3785551"/>
                    <a:pt x="529072" y="3424519"/>
                    <a:pt x="352586" y="3041728"/>
                  </a:cubicBezTo>
                  <a:cubicBezTo>
                    <a:pt x="220422" y="2754031"/>
                    <a:pt x="110823" y="2458275"/>
                    <a:pt x="48771" y="2146401"/>
                  </a:cubicBezTo>
                  <a:cubicBezTo>
                    <a:pt x="2836" y="1919144"/>
                    <a:pt x="-14894" y="1690275"/>
                    <a:pt x="14118" y="1458989"/>
                  </a:cubicBezTo>
                  <a:cubicBezTo>
                    <a:pt x="61665" y="1087480"/>
                    <a:pt x="227675" y="780442"/>
                    <a:pt x="516178" y="540291"/>
                  </a:cubicBezTo>
                  <a:cubicBezTo>
                    <a:pt x="722482" y="369445"/>
                    <a:pt x="959410" y="254205"/>
                    <a:pt x="1210037" y="165559"/>
                  </a:cubicBezTo>
                  <a:cubicBezTo>
                    <a:pt x="1477588" y="71271"/>
                    <a:pt x="1752391" y="10025"/>
                    <a:pt x="2036059" y="1160"/>
                  </a:cubicBezTo>
                  <a:cubicBezTo>
                    <a:pt x="2456727" y="-12540"/>
                    <a:pt x="2846770" y="95448"/>
                    <a:pt x="3209414" y="305781"/>
                  </a:cubicBezTo>
                  <a:cubicBezTo>
                    <a:pt x="3480994" y="463733"/>
                    <a:pt x="3717922" y="663590"/>
                    <a:pt x="3939537" y="883594"/>
                  </a:cubicBezTo>
                  <a:cubicBezTo>
                    <a:pt x="4170824" y="1114074"/>
                    <a:pt x="4377128" y="1366313"/>
                    <a:pt x="4589073" y="1614523"/>
                  </a:cubicBezTo>
                  <a:cubicBezTo>
                    <a:pt x="4742189" y="1794233"/>
                    <a:pt x="4901753" y="1966691"/>
                    <a:pt x="5082269" y="2119807"/>
                  </a:cubicBezTo>
                  <a:cubicBezTo>
                    <a:pt x="5324837" y="2326917"/>
                    <a:pt x="5600447" y="2466333"/>
                    <a:pt x="5910709" y="2541280"/>
                  </a:cubicBezTo>
                  <a:cubicBezTo>
                    <a:pt x="6146830" y="2598497"/>
                    <a:pt x="6375699" y="2678279"/>
                    <a:pt x="6587644" y="2799966"/>
                  </a:cubicBezTo>
                  <a:cubicBezTo>
                    <a:pt x="6856001" y="2953888"/>
                    <a:pt x="7046993" y="3171474"/>
                    <a:pt x="7139669" y="3469648"/>
                  </a:cubicBezTo>
                  <a:cubicBezTo>
                    <a:pt x="7183186" y="3609065"/>
                    <a:pt x="7205751" y="3786357"/>
                    <a:pt x="7202527" y="3996691"/>
                  </a:cubicBezTo>
                  <a:close/>
                </a:path>
              </a:pathLst>
            </a:custGeom>
            <a:solidFill>
              <a:schemeClr val="accent1">
                <a:lumMod val="50000"/>
              </a:schemeClr>
            </a:solidFill>
            <a:ln w="8053" cap="flat">
              <a:noFill/>
              <a:prstDash val="solid"/>
              <a:miter/>
            </a:ln>
          </p:spPr>
          <p:txBody>
            <a:bodyPr rtlCol="0" anchor="ctr"/>
            <a:lstStyle/>
            <a:p>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2ACA99BD-7FE0-4107-8EAA-27036D410FA8}"/>
                </a:ext>
              </a:extLst>
            </p:cNvPr>
            <p:cNvSpPr/>
            <p:nvPr/>
          </p:nvSpPr>
          <p:spPr>
            <a:xfrm>
              <a:off x="4334521" y="2439704"/>
              <a:ext cx="3522912" cy="3022973"/>
            </a:xfrm>
            <a:custGeom>
              <a:avLst/>
              <a:gdLst>
                <a:gd name="connsiteX0" fmla="*/ 7077742 w 7080716"/>
                <a:gd name="connsiteY0" fmla="*/ 4018363 h 6075887"/>
                <a:gd name="connsiteX1" fmla="*/ 7037449 w 7080716"/>
                <a:gd name="connsiteY1" fmla="*/ 4478518 h 6075887"/>
                <a:gd name="connsiteX2" fmla="*/ 6428206 w 7080716"/>
                <a:gd name="connsiteY2" fmla="*/ 5453627 h 6075887"/>
                <a:gd name="connsiteX3" fmla="*/ 5786730 w 7080716"/>
                <a:gd name="connsiteY3" fmla="*/ 5763083 h 6075887"/>
                <a:gd name="connsiteX4" fmla="*/ 4769715 w 7080716"/>
                <a:gd name="connsiteY4" fmla="*/ 6029828 h 6075887"/>
                <a:gd name="connsiteX5" fmla="*/ 3904205 w 7080716"/>
                <a:gd name="connsiteY5" fmla="*/ 6061257 h 6075887"/>
                <a:gd name="connsiteX6" fmla="*/ 2614804 w 7080716"/>
                <a:gd name="connsiteY6" fmla="*/ 5640590 h 6075887"/>
                <a:gd name="connsiteX7" fmla="*/ 1733982 w 7080716"/>
                <a:gd name="connsiteY7" fmla="*/ 4968490 h 6075887"/>
                <a:gd name="connsiteX8" fmla="*/ 1375367 w 7080716"/>
                <a:gd name="connsiteY8" fmla="*/ 4601011 h 6075887"/>
                <a:gd name="connsiteX9" fmla="*/ 1129575 w 7080716"/>
                <a:gd name="connsiteY9" fmla="*/ 4272214 h 6075887"/>
                <a:gd name="connsiteX10" fmla="*/ 424434 w 7080716"/>
                <a:gd name="connsiteY10" fmla="*/ 3116588 h 6075887"/>
                <a:gd name="connsiteX11" fmla="*/ 61790 w 7080716"/>
                <a:gd name="connsiteY11" fmla="*/ 2140673 h 6075887"/>
                <a:gd name="connsiteX12" fmla="*/ 9408 w 7080716"/>
                <a:gd name="connsiteY12" fmla="*/ 1445203 h 6075887"/>
                <a:gd name="connsiteX13" fmla="*/ 551763 w 7080716"/>
                <a:gd name="connsiteY13" fmla="*/ 479764 h 6075887"/>
                <a:gd name="connsiteX14" fmla="*/ 1294780 w 7080716"/>
                <a:gd name="connsiteY14" fmla="*/ 120343 h 6075887"/>
                <a:gd name="connsiteX15" fmla="*/ 2199778 w 7080716"/>
                <a:gd name="connsiteY15" fmla="*/ 5909 h 6075887"/>
                <a:gd name="connsiteX16" fmla="*/ 2987118 w 7080716"/>
                <a:gd name="connsiteY16" fmla="*/ 226719 h 6075887"/>
                <a:gd name="connsiteX17" fmla="*/ 3831676 w 7080716"/>
                <a:gd name="connsiteY17" fmla="*/ 861749 h 6075887"/>
                <a:gd name="connsiteX18" fmla="*/ 4453006 w 7080716"/>
                <a:gd name="connsiteY18" fmla="*/ 1558831 h 6075887"/>
                <a:gd name="connsiteX19" fmla="*/ 4889791 w 7080716"/>
                <a:gd name="connsiteY19" fmla="*/ 2023821 h 6075887"/>
                <a:gd name="connsiteX20" fmla="*/ 5845559 w 7080716"/>
                <a:gd name="connsiteY20" fmla="*/ 2542805 h 6075887"/>
                <a:gd name="connsiteX21" fmla="*/ 6495900 w 7080716"/>
                <a:gd name="connsiteY21" fmla="*/ 2791821 h 6075887"/>
                <a:gd name="connsiteX22" fmla="*/ 7060013 w 7080716"/>
                <a:gd name="connsiteY22" fmla="*/ 3594473 h 6075887"/>
                <a:gd name="connsiteX23" fmla="*/ 7077742 w 7080716"/>
                <a:gd name="connsiteY23" fmla="*/ 4018363 h 607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80716" h="6075887">
                  <a:moveTo>
                    <a:pt x="7077742" y="4018363"/>
                  </a:moveTo>
                  <a:cubicBezTo>
                    <a:pt x="7074519" y="4142468"/>
                    <a:pt x="7068072" y="4311702"/>
                    <a:pt x="7037449" y="4478518"/>
                  </a:cubicBezTo>
                  <a:cubicBezTo>
                    <a:pt x="6963308" y="4883873"/>
                    <a:pt x="6770704" y="5215088"/>
                    <a:pt x="6428206" y="5453627"/>
                  </a:cubicBezTo>
                  <a:cubicBezTo>
                    <a:pt x="6230767" y="5591432"/>
                    <a:pt x="6013181" y="5687331"/>
                    <a:pt x="5786730" y="5763083"/>
                  </a:cubicBezTo>
                  <a:cubicBezTo>
                    <a:pt x="5453903" y="5875100"/>
                    <a:pt x="5117047" y="5974223"/>
                    <a:pt x="4769715" y="6029828"/>
                  </a:cubicBezTo>
                  <a:cubicBezTo>
                    <a:pt x="4482823" y="6075763"/>
                    <a:pt x="4193514" y="6089463"/>
                    <a:pt x="3904205" y="6061257"/>
                  </a:cubicBezTo>
                  <a:cubicBezTo>
                    <a:pt x="3443244" y="6016128"/>
                    <a:pt x="3015324" y="5871877"/>
                    <a:pt x="2614804" y="5640590"/>
                  </a:cubicBezTo>
                  <a:cubicBezTo>
                    <a:pt x="2292454" y="5454433"/>
                    <a:pt x="2003144" y="5223953"/>
                    <a:pt x="1733982" y="4968490"/>
                  </a:cubicBezTo>
                  <a:cubicBezTo>
                    <a:pt x="1609877" y="4850832"/>
                    <a:pt x="1487384" y="4729951"/>
                    <a:pt x="1375367" y="4601011"/>
                  </a:cubicBezTo>
                  <a:cubicBezTo>
                    <a:pt x="1285109" y="4497859"/>
                    <a:pt x="1209357" y="4383424"/>
                    <a:pt x="1129575" y="4272214"/>
                  </a:cubicBezTo>
                  <a:cubicBezTo>
                    <a:pt x="866860" y="3903928"/>
                    <a:pt x="625903" y="3521944"/>
                    <a:pt x="424434" y="3116588"/>
                  </a:cubicBezTo>
                  <a:cubicBezTo>
                    <a:pt x="268900" y="2803909"/>
                    <a:pt x="139154" y="2482364"/>
                    <a:pt x="61790" y="2140673"/>
                  </a:cubicBezTo>
                  <a:cubicBezTo>
                    <a:pt x="9408" y="1911804"/>
                    <a:pt x="-14768" y="1680518"/>
                    <a:pt x="9408" y="1445203"/>
                  </a:cubicBezTo>
                  <a:cubicBezTo>
                    <a:pt x="49702" y="1044683"/>
                    <a:pt x="231830" y="723138"/>
                    <a:pt x="551763" y="479764"/>
                  </a:cubicBezTo>
                  <a:cubicBezTo>
                    <a:pt x="774990" y="310530"/>
                    <a:pt x="1028841" y="202543"/>
                    <a:pt x="1294780" y="120343"/>
                  </a:cubicBezTo>
                  <a:cubicBezTo>
                    <a:pt x="1589730" y="30085"/>
                    <a:pt x="1890322" y="-17461"/>
                    <a:pt x="2199778" y="5909"/>
                  </a:cubicBezTo>
                  <a:cubicBezTo>
                    <a:pt x="2476999" y="26056"/>
                    <a:pt x="2738909" y="101808"/>
                    <a:pt x="2987118" y="226719"/>
                  </a:cubicBezTo>
                  <a:cubicBezTo>
                    <a:pt x="3307051" y="387088"/>
                    <a:pt x="3579437" y="611122"/>
                    <a:pt x="3831676" y="861749"/>
                  </a:cubicBezTo>
                  <a:cubicBezTo>
                    <a:pt x="4053292" y="1081753"/>
                    <a:pt x="4251537" y="1321904"/>
                    <a:pt x="4453006" y="1558831"/>
                  </a:cubicBezTo>
                  <a:cubicBezTo>
                    <a:pt x="4590810" y="1721618"/>
                    <a:pt x="4733450" y="1878764"/>
                    <a:pt x="4889791" y="2023821"/>
                  </a:cubicBezTo>
                  <a:cubicBezTo>
                    <a:pt x="5163788" y="2278478"/>
                    <a:pt x="5478080" y="2455770"/>
                    <a:pt x="5845559" y="2542805"/>
                  </a:cubicBezTo>
                  <a:cubicBezTo>
                    <a:pt x="6072816" y="2595993"/>
                    <a:pt x="6292014" y="2674969"/>
                    <a:pt x="6495900" y="2791821"/>
                  </a:cubicBezTo>
                  <a:cubicBezTo>
                    <a:pt x="6810192" y="2970725"/>
                    <a:pt x="7000378" y="3236664"/>
                    <a:pt x="7060013" y="3594473"/>
                  </a:cubicBezTo>
                  <a:cubicBezTo>
                    <a:pt x="7080966" y="3720189"/>
                    <a:pt x="7084189" y="3846711"/>
                    <a:pt x="7077742" y="4018363"/>
                  </a:cubicBezTo>
                  <a:close/>
                </a:path>
              </a:pathLst>
            </a:custGeom>
            <a:solidFill>
              <a:schemeClr val="accent2">
                <a:lumMod val="40000"/>
                <a:lumOff val="60000"/>
              </a:schemeClr>
            </a:solidFill>
            <a:ln w="8053" cap="flat">
              <a:noFill/>
              <a:prstDash val="solid"/>
              <a:miter/>
            </a:ln>
          </p:spPr>
          <p:txBody>
            <a:bodyPr rtlCol="0" anchor="ctr"/>
            <a:lstStyle/>
            <a:p>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97AE9930-B9A5-4A03-B050-66FBA29C3E78}"/>
                </a:ext>
              </a:extLst>
            </p:cNvPr>
            <p:cNvSpPr/>
            <p:nvPr/>
          </p:nvSpPr>
          <p:spPr>
            <a:xfrm>
              <a:off x="4809519" y="3527220"/>
              <a:ext cx="1332628" cy="1559405"/>
            </a:xfrm>
            <a:custGeom>
              <a:avLst/>
              <a:gdLst>
                <a:gd name="connsiteX0" fmla="*/ 2648913 w 2678454"/>
                <a:gd name="connsiteY0" fmla="*/ 3128408 h 3134255"/>
                <a:gd name="connsiteX1" fmla="*/ 2145241 w 2678454"/>
                <a:gd name="connsiteY1" fmla="*/ 2992216 h 3134255"/>
                <a:gd name="connsiteX2" fmla="*/ 1666551 w 2678454"/>
                <a:gd name="connsiteY2" fmla="*/ 2521584 h 3134255"/>
                <a:gd name="connsiteX3" fmla="*/ 1609333 w 2678454"/>
                <a:gd name="connsiteY3" fmla="*/ 2470814 h 3134255"/>
                <a:gd name="connsiteX4" fmla="*/ 753494 w 2678454"/>
                <a:gd name="connsiteY4" fmla="*/ 1612557 h 3134255"/>
                <a:gd name="connsiteX5" fmla="*/ 560083 w 2678454"/>
                <a:gd name="connsiteY5" fmla="*/ 1166908 h 3134255"/>
                <a:gd name="connsiteX6" fmla="*/ 524625 w 2678454"/>
                <a:gd name="connsiteY6" fmla="*/ 1033938 h 3134255"/>
                <a:gd name="connsiteX7" fmla="*/ 490778 w 2678454"/>
                <a:gd name="connsiteY7" fmla="*/ 806681 h 3134255"/>
                <a:gd name="connsiteX8" fmla="*/ 481914 w 2678454"/>
                <a:gd name="connsiteY8" fmla="*/ 620524 h 3134255"/>
                <a:gd name="connsiteX9" fmla="*/ 420667 w 2678454"/>
                <a:gd name="connsiteY9" fmla="*/ 480302 h 3134255"/>
                <a:gd name="connsiteX10" fmla="*/ 228869 w 2678454"/>
                <a:gd name="connsiteY10" fmla="*/ 332021 h 3134255"/>
                <a:gd name="connsiteX11" fmla="*/ 0 w 2678454"/>
                <a:gd name="connsiteY11" fmla="*/ 76558 h 3134255"/>
                <a:gd name="connsiteX12" fmla="*/ 22565 w 2678454"/>
                <a:gd name="connsiteY12" fmla="*/ 0 h 3134255"/>
                <a:gd name="connsiteX13" fmla="*/ 44323 w 2678454"/>
                <a:gd name="connsiteY13" fmla="*/ 20147 h 3134255"/>
                <a:gd name="connsiteX14" fmla="*/ 373926 w 2678454"/>
                <a:gd name="connsiteY14" fmla="*/ 353779 h 3134255"/>
                <a:gd name="connsiteX15" fmla="*/ 478690 w 2678454"/>
                <a:gd name="connsiteY15" fmla="*/ 441620 h 3134255"/>
                <a:gd name="connsiteX16" fmla="*/ 550413 w 2678454"/>
                <a:gd name="connsiteY16" fmla="*/ 614883 h 3134255"/>
                <a:gd name="connsiteX17" fmla="*/ 754300 w 2678454"/>
                <a:gd name="connsiteY17" fmla="*/ 1469917 h 3134255"/>
                <a:gd name="connsiteX18" fmla="*/ 1262001 w 2678454"/>
                <a:gd name="connsiteY18" fmla="*/ 2133152 h 3134255"/>
                <a:gd name="connsiteX19" fmla="*/ 1632704 w 2678454"/>
                <a:gd name="connsiteY19" fmla="*/ 2404732 h 3134255"/>
                <a:gd name="connsiteX20" fmla="*/ 1728603 w 2678454"/>
                <a:gd name="connsiteY20" fmla="*/ 2490961 h 3134255"/>
                <a:gd name="connsiteX21" fmla="*/ 1942966 w 2678454"/>
                <a:gd name="connsiteY21" fmla="*/ 2740783 h 3134255"/>
                <a:gd name="connsiteX22" fmla="*/ 2264510 w 2678454"/>
                <a:gd name="connsiteY22" fmla="*/ 2984157 h 3134255"/>
                <a:gd name="connsiteX23" fmla="*/ 2580413 w 2678454"/>
                <a:gd name="connsiteY23" fmla="*/ 3065550 h 3134255"/>
                <a:gd name="connsiteX24" fmla="*/ 2657778 w 2678454"/>
                <a:gd name="connsiteY24" fmla="*/ 3059103 h 3134255"/>
                <a:gd name="connsiteX25" fmla="*/ 2673895 w 2678454"/>
                <a:gd name="connsiteY25" fmla="*/ 3084085 h 3134255"/>
                <a:gd name="connsiteX26" fmla="*/ 2648913 w 2678454"/>
                <a:gd name="connsiteY26" fmla="*/ 3128408 h 3134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78454" h="3134255">
                  <a:moveTo>
                    <a:pt x="2648913" y="3128408"/>
                  </a:moveTo>
                  <a:cubicBezTo>
                    <a:pt x="2461950" y="3154197"/>
                    <a:pt x="2298357" y="3092144"/>
                    <a:pt x="2145241" y="2992216"/>
                  </a:cubicBezTo>
                  <a:cubicBezTo>
                    <a:pt x="1954248" y="2867305"/>
                    <a:pt x="1801132" y="2702906"/>
                    <a:pt x="1666551" y="2521584"/>
                  </a:cubicBezTo>
                  <a:cubicBezTo>
                    <a:pt x="1650433" y="2499826"/>
                    <a:pt x="1631898" y="2484514"/>
                    <a:pt x="1609333" y="2470814"/>
                  </a:cubicBezTo>
                  <a:cubicBezTo>
                    <a:pt x="1249913" y="2258869"/>
                    <a:pt x="963827" y="1973589"/>
                    <a:pt x="753494" y="1612557"/>
                  </a:cubicBezTo>
                  <a:cubicBezTo>
                    <a:pt x="671294" y="1471529"/>
                    <a:pt x="608436" y="1322442"/>
                    <a:pt x="560083" y="1166908"/>
                  </a:cubicBezTo>
                  <a:cubicBezTo>
                    <a:pt x="532684" y="1126614"/>
                    <a:pt x="528654" y="1080679"/>
                    <a:pt x="524625" y="1033938"/>
                  </a:cubicBezTo>
                  <a:cubicBezTo>
                    <a:pt x="512537" y="958186"/>
                    <a:pt x="497225" y="883240"/>
                    <a:pt x="490778" y="806681"/>
                  </a:cubicBezTo>
                  <a:cubicBezTo>
                    <a:pt x="485943" y="744629"/>
                    <a:pt x="480302" y="682577"/>
                    <a:pt x="481914" y="620524"/>
                  </a:cubicBezTo>
                  <a:cubicBezTo>
                    <a:pt x="483525" y="563307"/>
                    <a:pt x="461767" y="518984"/>
                    <a:pt x="420667" y="480302"/>
                  </a:cubicBezTo>
                  <a:cubicBezTo>
                    <a:pt x="361838" y="424696"/>
                    <a:pt x="291727" y="382791"/>
                    <a:pt x="228869" y="332021"/>
                  </a:cubicBezTo>
                  <a:cubicBezTo>
                    <a:pt x="138611" y="259492"/>
                    <a:pt x="58023" y="178099"/>
                    <a:pt x="0" y="76558"/>
                  </a:cubicBezTo>
                  <a:cubicBezTo>
                    <a:pt x="1612" y="49158"/>
                    <a:pt x="4029" y="22565"/>
                    <a:pt x="22565" y="0"/>
                  </a:cubicBezTo>
                  <a:cubicBezTo>
                    <a:pt x="34653" y="1612"/>
                    <a:pt x="39488" y="11282"/>
                    <a:pt x="44323" y="20147"/>
                  </a:cubicBezTo>
                  <a:cubicBezTo>
                    <a:pt x="122493" y="161981"/>
                    <a:pt x="243374" y="262715"/>
                    <a:pt x="373926" y="353779"/>
                  </a:cubicBezTo>
                  <a:cubicBezTo>
                    <a:pt x="411802" y="379567"/>
                    <a:pt x="447261" y="407773"/>
                    <a:pt x="478690" y="441620"/>
                  </a:cubicBezTo>
                  <a:cubicBezTo>
                    <a:pt x="525431" y="489972"/>
                    <a:pt x="550413" y="546384"/>
                    <a:pt x="550413" y="614883"/>
                  </a:cubicBezTo>
                  <a:cubicBezTo>
                    <a:pt x="550413" y="915475"/>
                    <a:pt x="619718" y="1199949"/>
                    <a:pt x="754300" y="1469917"/>
                  </a:cubicBezTo>
                  <a:cubicBezTo>
                    <a:pt x="880822" y="1723768"/>
                    <a:pt x="1054085" y="1942966"/>
                    <a:pt x="1262001" y="2133152"/>
                  </a:cubicBezTo>
                  <a:cubicBezTo>
                    <a:pt x="1375630" y="2237110"/>
                    <a:pt x="1498122" y="2328980"/>
                    <a:pt x="1632704" y="2404732"/>
                  </a:cubicBezTo>
                  <a:cubicBezTo>
                    <a:pt x="1671386" y="2426491"/>
                    <a:pt x="1702815" y="2454697"/>
                    <a:pt x="1728603" y="2490961"/>
                  </a:cubicBezTo>
                  <a:cubicBezTo>
                    <a:pt x="1791461" y="2581219"/>
                    <a:pt x="1865602" y="2663419"/>
                    <a:pt x="1942966" y="2740783"/>
                  </a:cubicBezTo>
                  <a:cubicBezTo>
                    <a:pt x="2038865" y="2836682"/>
                    <a:pt x="2144435" y="2920493"/>
                    <a:pt x="2264510" y="2984157"/>
                  </a:cubicBezTo>
                  <a:cubicBezTo>
                    <a:pt x="2362827" y="3036539"/>
                    <a:pt x="2467591" y="3067968"/>
                    <a:pt x="2580413" y="3065550"/>
                  </a:cubicBezTo>
                  <a:cubicBezTo>
                    <a:pt x="2606201" y="3064745"/>
                    <a:pt x="2631989" y="3055880"/>
                    <a:pt x="2657778" y="3059103"/>
                  </a:cubicBezTo>
                  <a:cubicBezTo>
                    <a:pt x="2673895" y="3060715"/>
                    <a:pt x="2685177" y="3066356"/>
                    <a:pt x="2673895" y="3084085"/>
                  </a:cubicBezTo>
                  <a:cubicBezTo>
                    <a:pt x="2666642" y="3098591"/>
                    <a:pt x="2673089" y="3123573"/>
                    <a:pt x="2648913" y="3128408"/>
                  </a:cubicBezTo>
                  <a:close/>
                </a:path>
              </a:pathLst>
            </a:custGeom>
            <a:solidFill>
              <a:srgbClr val="000000"/>
            </a:solidFill>
            <a:ln w="8053" cap="flat">
              <a:noFill/>
              <a:prstDash val="solid"/>
              <a:miter/>
            </a:ln>
          </p:spPr>
          <p:txBody>
            <a:bodyPr rtlCol="0" anchor="ctr"/>
            <a:lstStyle/>
            <a:p>
              <a:endParaRPr lang="en-US">
                <a:cs typeface="B Nazanin" panose="00000400000000000000" pitchFamily="2" charset="-78"/>
              </a:endParaRPr>
            </a:p>
          </p:txBody>
        </p:sp>
        <p:grpSp>
          <p:nvGrpSpPr>
            <p:cNvPr id="43" name="Group 42">
              <a:extLst>
                <a:ext uri="{FF2B5EF4-FFF2-40B4-BE49-F238E27FC236}">
                  <a16:creationId xmlns:a16="http://schemas.microsoft.com/office/drawing/2014/main" id="{97A4FBDF-5BCB-46BF-90B8-81940454E2D6}"/>
                </a:ext>
              </a:extLst>
            </p:cNvPr>
            <p:cNvGrpSpPr/>
            <p:nvPr/>
          </p:nvGrpSpPr>
          <p:grpSpPr>
            <a:xfrm>
              <a:off x="4719746" y="2767266"/>
              <a:ext cx="2642080" cy="2314948"/>
              <a:chOff x="4719746" y="2767266"/>
              <a:chExt cx="2642080" cy="2314948"/>
            </a:xfrm>
          </p:grpSpPr>
          <p:sp>
            <p:nvSpPr>
              <p:cNvPr id="60" name="Freeform: Shape 59">
                <a:extLst>
                  <a:ext uri="{FF2B5EF4-FFF2-40B4-BE49-F238E27FC236}">
                    <a16:creationId xmlns:a16="http://schemas.microsoft.com/office/drawing/2014/main" id="{5E5AE0A0-7F48-4CC2-9263-9B183C70E068}"/>
                  </a:ext>
                </a:extLst>
              </p:cNvPr>
              <p:cNvSpPr/>
              <p:nvPr/>
            </p:nvSpPr>
            <p:spPr>
              <a:xfrm>
                <a:off x="4719746" y="2767266"/>
                <a:ext cx="2642080" cy="2314948"/>
              </a:xfrm>
              <a:custGeom>
                <a:avLst/>
                <a:gdLst>
                  <a:gd name="connsiteX0" fmla="*/ 4525716 w 5310327"/>
                  <a:gd name="connsiteY0" fmla="*/ 3156108 h 4652824"/>
                  <a:gd name="connsiteX1" fmla="*/ 4557951 w 5310327"/>
                  <a:gd name="connsiteY1" fmla="*/ 3172226 h 4652824"/>
                  <a:gd name="connsiteX2" fmla="*/ 4814220 w 5310327"/>
                  <a:gd name="connsiteY2" fmla="*/ 3203655 h 4652824"/>
                  <a:gd name="connsiteX3" fmla="*/ 4933489 w 5310327"/>
                  <a:gd name="connsiteY3" fmla="*/ 3131126 h 4652824"/>
                  <a:gd name="connsiteX4" fmla="*/ 5172028 w 5310327"/>
                  <a:gd name="connsiteY4" fmla="*/ 3005409 h 4652824"/>
                  <a:gd name="connsiteX5" fmla="*/ 5308222 w 5310327"/>
                  <a:gd name="connsiteY5" fmla="*/ 2755588 h 4652824"/>
                  <a:gd name="connsiteX6" fmla="*/ 5189758 w 5310327"/>
                  <a:gd name="connsiteY6" fmla="*/ 2592801 h 4652824"/>
                  <a:gd name="connsiteX7" fmla="*/ 4884331 w 5310327"/>
                  <a:gd name="connsiteY7" fmla="*/ 2579101 h 4652824"/>
                  <a:gd name="connsiteX8" fmla="*/ 4580516 w 5310327"/>
                  <a:gd name="connsiteY8" fmla="*/ 2710459 h 4652824"/>
                  <a:gd name="connsiteX9" fmla="*/ 4530552 w 5310327"/>
                  <a:gd name="connsiteY9" fmla="*/ 2715294 h 4652824"/>
                  <a:gd name="connsiteX10" fmla="*/ 4233990 w 5310327"/>
                  <a:gd name="connsiteY10" fmla="*/ 2637124 h 4652824"/>
                  <a:gd name="connsiteX11" fmla="*/ 3914057 w 5310327"/>
                  <a:gd name="connsiteY11" fmla="*/ 2550896 h 4652824"/>
                  <a:gd name="connsiteX12" fmla="*/ 3794787 w 5310327"/>
                  <a:gd name="connsiteY12" fmla="*/ 2513020 h 4652824"/>
                  <a:gd name="connsiteX13" fmla="*/ 3464379 w 5310327"/>
                  <a:gd name="connsiteY13" fmla="*/ 2425985 h 4652824"/>
                  <a:gd name="connsiteX14" fmla="*/ 3241957 w 5310327"/>
                  <a:gd name="connsiteY14" fmla="*/ 2474338 h 4652824"/>
                  <a:gd name="connsiteX15" fmla="*/ 3022758 w 5310327"/>
                  <a:gd name="connsiteY15" fmla="*/ 2647601 h 4652824"/>
                  <a:gd name="connsiteX16" fmla="*/ 2996971 w 5310327"/>
                  <a:gd name="connsiteY16" fmla="*/ 2645989 h 4652824"/>
                  <a:gd name="connsiteX17" fmla="*/ 2893013 w 5310327"/>
                  <a:gd name="connsiteY17" fmla="*/ 2558149 h 4652824"/>
                  <a:gd name="connsiteX18" fmla="*/ 2631103 w 5310327"/>
                  <a:gd name="connsiteY18" fmla="*/ 2417926 h 4652824"/>
                  <a:gd name="connsiteX19" fmla="*/ 2635132 w 5310327"/>
                  <a:gd name="connsiteY19" fmla="*/ 2412285 h 4652824"/>
                  <a:gd name="connsiteX20" fmla="*/ 2995359 w 5310327"/>
                  <a:gd name="connsiteY20" fmla="*/ 1753079 h 4652824"/>
                  <a:gd name="connsiteX21" fmla="*/ 3025176 w 5310327"/>
                  <a:gd name="connsiteY21" fmla="*/ 1692638 h 4652824"/>
                  <a:gd name="connsiteX22" fmla="*/ 3126716 w 5310327"/>
                  <a:gd name="connsiteY22" fmla="*/ 1519375 h 4652824"/>
                  <a:gd name="connsiteX23" fmla="*/ 3130746 w 5310327"/>
                  <a:gd name="connsiteY23" fmla="*/ 1263107 h 4652824"/>
                  <a:gd name="connsiteX24" fmla="*/ 2842243 w 5310327"/>
                  <a:gd name="connsiteY24" fmla="*/ 1110796 h 4652824"/>
                  <a:gd name="connsiteX25" fmla="*/ 2687514 w 5310327"/>
                  <a:gd name="connsiteY25" fmla="*/ 1253436 h 4652824"/>
                  <a:gd name="connsiteX26" fmla="*/ 2667367 w 5310327"/>
                  <a:gd name="connsiteY26" fmla="*/ 1334024 h 4652824"/>
                  <a:gd name="connsiteX27" fmla="*/ 2623850 w 5310327"/>
                  <a:gd name="connsiteY27" fmla="*/ 1293730 h 4652824"/>
                  <a:gd name="connsiteX28" fmla="*/ 2528757 w 5310327"/>
                  <a:gd name="connsiteY28" fmla="*/ 1322742 h 4652824"/>
                  <a:gd name="connsiteX29" fmla="*/ 2523922 w 5310327"/>
                  <a:gd name="connsiteY29" fmla="*/ 1365453 h 4652824"/>
                  <a:gd name="connsiteX30" fmla="*/ 2608539 w 5310327"/>
                  <a:gd name="connsiteY30" fmla="*/ 1666850 h 4652824"/>
                  <a:gd name="connsiteX31" fmla="*/ 2608539 w 5310327"/>
                  <a:gd name="connsiteY31" fmla="*/ 1695056 h 4652824"/>
                  <a:gd name="connsiteX32" fmla="*/ 2510222 w 5310327"/>
                  <a:gd name="connsiteY32" fmla="*/ 1794179 h 4652824"/>
                  <a:gd name="connsiteX33" fmla="*/ 2486851 w 5310327"/>
                  <a:gd name="connsiteY33" fmla="*/ 1797402 h 4652824"/>
                  <a:gd name="connsiteX34" fmla="*/ 2234612 w 5310327"/>
                  <a:gd name="connsiteY34" fmla="*/ 1803043 h 4652824"/>
                  <a:gd name="connsiteX35" fmla="*/ 2222524 w 5310327"/>
                  <a:gd name="connsiteY35" fmla="*/ 1719232 h 4652824"/>
                  <a:gd name="connsiteX36" fmla="*/ 2242671 w 5310327"/>
                  <a:gd name="connsiteY36" fmla="*/ 1683774 h 4652824"/>
                  <a:gd name="connsiteX37" fmla="*/ 2311170 w 5310327"/>
                  <a:gd name="connsiteY37" fmla="*/ 1502452 h 4652824"/>
                  <a:gd name="connsiteX38" fmla="*/ 2281353 w 5310327"/>
                  <a:gd name="connsiteY38" fmla="*/ 1462964 h 4652824"/>
                  <a:gd name="connsiteX39" fmla="*/ 2257983 w 5310327"/>
                  <a:gd name="connsiteY39" fmla="*/ 1391241 h 4652824"/>
                  <a:gd name="connsiteX40" fmla="*/ 2275712 w 5310327"/>
                  <a:gd name="connsiteY40" fmla="*/ 999585 h 4652824"/>
                  <a:gd name="connsiteX41" fmla="*/ 2253953 w 5310327"/>
                  <a:gd name="connsiteY41" fmla="*/ 855334 h 4652824"/>
                  <a:gd name="connsiteX42" fmla="*/ 2075049 w 5310327"/>
                  <a:gd name="connsiteY42" fmla="*/ 477378 h 4652824"/>
                  <a:gd name="connsiteX43" fmla="*/ 1577824 w 5310327"/>
                  <a:gd name="connsiteY43" fmla="*/ 59129 h 4652824"/>
                  <a:gd name="connsiteX44" fmla="*/ 979058 w 5310327"/>
                  <a:gd name="connsiteY44" fmla="*/ 1106 h 4652824"/>
                  <a:gd name="connsiteX45" fmla="*/ 675243 w 5310327"/>
                  <a:gd name="connsiteY45" fmla="*/ 60740 h 4652824"/>
                  <a:gd name="connsiteX46" fmla="*/ 96625 w 5310327"/>
                  <a:gd name="connsiteY46" fmla="*/ 589395 h 4652824"/>
                  <a:gd name="connsiteX47" fmla="*/ 13619 w 5310327"/>
                  <a:gd name="connsiteY47" fmla="*/ 1129331 h 4652824"/>
                  <a:gd name="connsiteX48" fmla="*/ 82119 w 5310327"/>
                  <a:gd name="connsiteY48" fmla="*/ 1396076 h 4652824"/>
                  <a:gd name="connsiteX49" fmla="*/ 181242 w 5310327"/>
                  <a:gd name="connsiteY49" fmla="*/ 1595933 h 4652824"/>
                  <a:gd name="connsiteX50" fmla="*/ 410110 w 5310327"/>
                  <a:gd name="connsiteY50" fmla="*/ 1851396 h 4652824"/>
                  <a:gd name="connsiteX51" fmla="*/ 601909 w 5310327"/>
                  <a:gd name="connsiteY51" fmla="*/ 1999677 h 4652824"/>
                  <a:gd name="connsiteX52" fmla="*/ 663155 w 5310327"/>
                  <a:gd name="connsiteY52" fmla="*/ 2139899 h 4652824"/>
                  <a:gd name="connsiteX53" fmla="*/ 672020 w 5310327"/>
                  <a:gd name="connsiteY53" fmla="*/ 2326056 h 4652824"/>
                  <a:gd name="connsiteX54" fmla="*/ 741325 w 5310327"/>
                  <a:gd name="connsiteY54" fmla="*/ 2686283 h 4652824"/>
                  <a:gd name="connsiteX55" fmla="*/ 934735 w 5310327"/>
                  <a:gd name="connsiteY55" fmla="*/ 3131932 h 4652824"/>
                  <a:gd name="connsiteX56" fmla="*/ 1789769 w 5310327"/>
                  <a:gd name="connsiteY56" fmla="*/ 3989384 h 4652824"/>
                  <a:gd name="connsiteX57" fmla="*/ 1846986 w 5310327"/>
                  <a:gd name="connsiteY57" fmla="*/ 4040154 h 4652824"/>
                  <a:gd name="connsiteX58" fmla="*/ 2325676 w 5310327"/>
                  <a:gd name="connsiteY58" fmla="*/ 4510785 h 4652824"/>
                  <a:gd name="connsiteX59" fmla="*/ 2829348 w 5310327"/>
                  <a:gd name="connsiteY59" fmla="*/ 4646978 h 4652824"/>
                  <a:gd name="connsiteX60" fmla="*/ 3099317 w 5310327"/>
                  <a:gd name="connsiteY60" fmla="*/ 4538990 h 4652824"/>
                  <a:gd name="connsiteX61" fmla="*/ 3432143 w 5310327"/>
                  <a:gd name="connsiteY61" fmla="*/ 4123159 h 4652824"/>
                  <a:gd name="connsiteX62" fmla="*/ 3624747 w 5310327"/>
                  <a:gd name="connsiteY62" fmla="*/ 3617069 h 4652824"/>
                  <a:gd name="connsiteX63" fmla="*/ 3726288 w 5310327"/>
                  <a:gd name="connsiteY63" fmla="*/ 3741174 h 4652824"/>
                  <a:gd name="connsiteX64" fmla="*/ 4067173 w 5310327"/>
                  <a:gd name="connsiteY64" fmla="*/ 3966013 h 4652824"/>
                  <a:gd name="connsiteX65" fmla="*/ 4145343 w 5310327"/>
                  <a:gd name="connsiteY65" fmla="*/ 4032095 h 4652824"/>
                  <a:gd name="connsiteX66" fmla="*/ 4308936 w 5310327"/>
                  <a:gd name="connsiteY66" fmla="*/ 4263381 h 4652824"/>
                  <a:gd name="connsiteX67" fmla="*/ 4491064 w 5310327"/>
                  <a:gd name="connsiteY67" fmla="*/ 4319793 h 4652824"/>
                  <a:gd name="connsiteX68" fmla="*/ 4986677 w 5310327"/>
                  <a:gd name="connsiteY68" fmla="*/ 4094953 h 4652824"/>
                  <a:gd name="connsiteX69" fmla="*/ 5137376 w 5310327"/>
                  <a:gd name="connsiteY69" fmla="*/ 3971654 h 4652824"/>
                  <a:gd name="connsiteX70" fmla="*/ 5117229 w 5310327"/>
                  <a:gd name="connsiteY70" fmla="*/ 3730697 h 4652824"/>
                  <a:gd name="connsiteX71" fmla="*/ 4981842 w 5310327"/>
                  <a:gd name="connsiteY71" fmla="*/ 3658169 h 4652824"/>
                  <a:gd name="connsiteX72" fmla="*/ 4454799 w 5310327"/>
                  <a:gd name="connsiteY72" fmla="*/ 3717803 h 4652824"/>
                  <a:gd name="connsiteX73" fmla="*/ 4413700 w 5310327"/>
                  <a:gd name="connsiteY73" fmla="*/ 3709745 h 4652824"/>
                  <a:gd name="connsiteX74" fmla="*/ 4071203 w 5310327"/>
                  <a:gd name="connsiteY74" fmla="*/ 3330983 h 4652824"/>
                  <a:gd name="connsiteX75" fmla="*/ 3929368 w 5310327"/>
                  <a:gd name="connsiteY75" fmla="*/ 3174643 h 4652824"/>
                  <a:gd name="connsiteX76" fmla="*/ 4525716 w 5310327"/>
                  <a:gd name="connsiteY76" fmla="*/ 3156108 h 4652824"/>
                  <a:gd name="connsiteX77" fmla="*/ 2093584 w 5310327"/>
                  <a:gd name="connsiteY77" fmla="*/ 2125394 h 4652824"/>
                  <a:gd name="connsiteX78" fmla="*/ 2087137 w 5310327"/>
                  <a:gd name="connsiteY78" fmla="*/ 2048835 h 4652824"/>
                  <a:gd name="connsiteX79" fmla="*/ 2148384 w 5310327"/>
                  <a:gd name="connsiteY79" fmla="*/ 1977918 h 4652824"/>
                  <a:gd name="connsiteX80" fmla="*/ 2167725 w 5310327"/>
                  <a:gd name="connsiteY80" fmla="*/ 2177775 h 4652824"/>
                  <a:gd name="connsiteX81" fmla="*/ 2093584 w 5310327"/>
                  <a:gd name="connsiteY81" fmla="*/ 2125394 h 46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310327" h="4652824">
                    <a:moveTo>
                      <a:pt x="4525716" y="3156108"/>
                    </a:moveTo>
                    <a:cubicBezTo>
                      <a:pt x="4541834" y="3153691"/>
                      <a:pt x="4549087" y="3160138"/>
                      <a:pt x="4557951" y="3172226"/>
                    </a:cubicBezTo>
                    <a:cubicBezTo>
                      <a:pt x="4625645" y="3260066"/>
                      <a:pt x="4732021" y="3256037"/>
                      <a:pt x="4814220" y="3203655"/>
                    </a:cubicBezTo>
                    <a:cubicBezTo>
                      <a:pt x="4853708" y="3178673"/>
                      <a:pt x="4891584" y="3152079"/>
                      <a:pt x="4933489" y="3131126"/>
                    </a:cubicBezTo>
                    <a:cubicBezTo>
                      <a:pt x="5013271" y="3090026"/>
                      <a:pt x="5097082" y="3056180"/>
                      <a:pt x="5172028" y="3005409"/>
                    </a:cubicBezTo>
                    <a:cubicBezTo>
                      <a:pt x="5260675" y="2945775"/>
                      <a:pt x="5322727" y="2870828"/>
                      <a:pt x="5308222" y="2755588"/>
                    </a:cubicBezTo>
                    <a:cubicBezTo>
                      <a:pt x="5298551" y="2680642"/>
                      <a:pt x="5267122" y="2621007"/>
                      <a:pt x="5189758" y="2592801"/>
                    </a:cubicBezTo>
                    <a:cubicBezTo>
                      <a:pt x="5089023" y="2555731"/>
                      <a:pt x="4987483" y="2553313"/>
                      <a:pt x="4884331" y="2579101"/>
                    </a:cubicBezTo>
                    <a:cubicBezTo>
                      <a:pt x="4776344" y="2606501"/>
                      <a:pt x="4678833" y="2658883"/>
                      <a:pt x="4580516" y="2710459"/>
                    </a:cubicBezTo>
                    <a:cubicBezTo>
                      <a:pt x="4563592" y="2719324"/>
                      <a:pt x="4549087" y="2720935"/>
                      <a:pt x="4530552" y="2715294"/>
                    </a:cubicBezTo>
                    <a:cubicBezTo>
                      <a:pt x="4431429" y="2688700"/>
                      <a:pt x="4332306" y="2663718"/>
                      <a:pt x="4233990" y="2637124"/>
                    </a:cubicBezTo>
                    <a:cubicBezTo>
                      <a:pt x="4127614" y="2608919"/>
                      <a:pt x="4020433" y="2579101"/>
                      <a:pt x="3914057" y="2550896"/>
                    </a:cubicBezTo>
                    <a:cubicBezTo>
                      <a:pt x="3877793" y="2527525"/>
                      <a:pt x="3834275" y="2526719"/>
                      <a:pt x="3794787" y="2513020"/>
                    </a:cubicBezTo>
                    <a:cubicBezTo>
                      <a:pt x="3685188" y="2482396"/>
                      <a:pt x="3574783" y="2454191"/>
                      <a:pt x="3464379" y="2425985"/>
                    </a:cubicBezTo>
                    <a:cubicBezTo>
                      <a:pt x="3382179" y="2405032"/>
                      <a:pt x="3308844" y="2426791"/>
                      <a:pt x="3241957" y="2474338"/>
                    </a:cubicBezTo>
                    <a:cubicBezTo>
                      <a:pt x="3229063" y="2497708"/>
                      <a:pt x="3053382" y="2620201"/>
                      <a:pt x="3022758" y="2647601"/>
                    </a:cubicBezTo>
                    <a:cubicBezTo>
                      <a:pt x="3012282" y="2656465"/>
                      <a:pt x="3007447" y="2659689"/>
                      <a:pt x="2996971" y="2645989"/>
                    </a:cubicBezTo>
                    <a:cubicBezTo>
                      <a:pt x="2968765" y="2609725"/>
                      <a:pt x="2931695" y="2583131"/>
                      <a:pt x="2893013" y="2558149"/>
                    </a:cubicBezTo>
                    <a:cubicBezTo>
                      <a:pt x="2809202" y="2504155"/>
                      <a:pt x="2718943" y="2463055"/>
                      <a:pt x="2631103" y="2417926"/>
                    </a:cubicBezTo>
                    <a:cubicBezTo>
                      <a:pt x="2632715" y="2415509"/>
                      <a:pt x="2633521" y="2413091"/>
                      <a:pt x="2635132" y="2412285"/>
                    </a:cubicBezTo>
                    <a:cubicBezTo>
                      <a:pt x="2826931" y="2231769"/>
                      <a:pt x="2940559" y="2008542"/>
                      <a:pt x="2995359" y="1753079"/>
                    </a:cubicBezTo>
                    <a:cubicBezTo>
                      <a:pt x="3000194" y="1729709"/>
                      <a:pt x="3010670" y="1711174"/>
                      <a:pt x="3025176" y="1692638"/>
                    </a:cubicBezTo>
                    <a:cubicBezTo>
                      <a:pt x="3067082" y="1639450"/>
                      <a:pt x="3102540" y="1583039"/>
                      <a:pt x="3126716" y="1519375"/>
                    </a:cubicBezTo>
                    <a:cubicBezTo>
                      <a:pt x="3158952" y="1434758"/>
                      <a:pt x="3169428" y="1349335"/>
                      <a:pt x="3130746" y="1263107"/>
                    </a:cubicBezTo>
                    <a:cubicBezTo>
                      <a:pt x="3078364" y="1146255"/>
                      <a:pt x="2940559" y="1095485"/>
                      <a:pt x="2842243" y="1110796"/>
                    </a:cubicBezTo>
                    <a:cubicBezTo>
                      <a:pt x="2732643" y="1127720"/>
                      <a:pt x="2706855" y="1164790"/>
                      <a:pt x="2687514" y="1253436"/>
                    </a:cubicBezTo>
                    <a:cubicBezTo>
                      <a:pt x="2681873" y="1279224"/>
                      <a:pt x="2674620" y="1305012"/>
                      <a:pt x="2667367" y="1334024"/>
                    </a:cubicBezTo>
                    <a:cubicBezTo>
                      <a:pt x="2651250" y="1318712"/>
                      <a:pt x="2638356" y="1305818"/>
                      <a:pt x="2623850" y="1293730"/>
                    </a:cubicBezTo>
                    <a:cubicBezTo>
                      <a:pt x="2583556" y="1260689"/>
                      <a:pt x="2543263" y="1272777"/>
                      <a:pt x="2528757" y="1322742"/>
                    </a:cubicBezTo>
                    <a:cubicBezTo>
                      <a:pt x="2524727" y="1336441"/>
                      <a:pt x="2523922" y="1351753"/>
                      <a:pt x="2523922" y="1365453"/>
                    </a:cubicBezTo>
                    <a:cubicBezTo>
                      <a:pt x="2525533" y="1473440"/>
                      <a:pt x="2553739" y="1573369"/>
                      <a:pt x="2608539" y="1666850"/>
                    </a:cubicBezTo>
                    <a:cubicBezTo>
                      <a:pt x="2614180" y="1677327"/>
                      <a:pt x="2620627" y="1682968"/>
                      <a:pt x="2608539" y="1695056"/>
                    </a:cubicBezTo>
                    <a:cubicBezTo>
                      <a:pt x="2574692" y="1727291"/>
                      <a:pt x="2542457" y="1761138"/>
                      <a:pt x="2510222" y="1794179"/>
                    </a:cubicBezTo>
                    <a:cubicBezTo>
                      <a:pt x="2502163" y="1802237"/>
                      <a:pt x="2497328" y="1803849"/>
                      <a:pt x="2486851" y="1797402"/>
                    </a:cubicBezTo>
                    <a:cubicBezTo>
                      <a:pt x="2402235" y="1745020"/>
                      <a:pt x="2317618" y="1744214"/>
                      <a:pt x="2234612" y="1803043"/>
                    </a:cubicBezTo>
                    <a:cubicBezTo>
                      <a:pt x="2224942" y="1774838"/>
                      <a:pt x="2229777" y="1745826"/>
                      <a:pt x="2222524" y="1719232"/>
                    </a:cubicBezTo>
                    <a:cubicBezTo>
                      <a:pt x="2217689" y="1699891"/>
                      <a:pt x="2223330" y="1691832"/>
                      <a:pt x="2242671" y="1683774"/>
                    </a:cubicBezTo>
                    <a:cubicBezTo>
                      <a:pt x="2313588" y="1655568"/>
                      <a:pt x="2363552" y="1590292"/>
                      <a:pt x="2311170" y="1502452"/>
                    </a:cubicBezTo>
                    <a:cubicBezTo>
                      <a:pt x="2303112" y="1487946"/>
                      <a:pt x="2294247" y="1472634"/>
                      <a:pt x="2281353" y="1462964"/>
                    </a:cubicBezTo>
                    <a:cubicBezTo>
                      <a:pt x="2256371" y="1443623"/>
                      <a:pt x="2254759" y="1419447"/>
                      <a:pt x="2257983" y="1391241"/>
                    </a:cubicBezTo>
                    <a:cubicBezTo>
                      <a:pt x="2272489" y="1261495"/>
                      <a:pt x="2280547" y="1130943"/>
                      <a:pt x="2275712" y="999585"/>
                    </a:cubicBezTo>
                    <a:cubicBezTo>
                      <a:pt x="2274100" y="950427"/>
                      <a:pt x="2269265" y="902075"/>
                      <a:pt x="2253953" y="855334"/>
                    </a:cubicBezTo>
                    <a:cubicBezTo>
                      <a:pt x="2208824" y="723170"/>
                      <a:pt x="2150801" y="595842"/>
                      <a:pt x="2075049" y="477378"/>
                    </a:cubicBezTo>
                    <a:cubicBezTo>
                      <a:pt x="1952556" y="286386"/>
                      <a:pt x="1792993" y="138910"/>
                      <a:pt x="1577824" y="59129"/>
                    </a:cubicBezTo>
                    <a:cubicBezTo>
                      <a:pt x="1523024" y="38982"/>
                      <a:pt x="1062063" y="-7759"/>
                      <a:pt x="979058" y="1106"/>
                    </a:cubicBezTo>
                    <a:cubicBezTo>
                      <a:pt x="875906" y="12388"/>
                      <a:pt x="772754" y="22059"/>
                      <a:pt x="675243" y="60740"/>
                    </a:cubicBezTo>
                    <a:cubicBezTo>
                      <a:pt x="414945" y="163087"/>
                      <a:pt x="223147" y="341991"/>
                      <a:pt x="96625" y="589395"/>
                    </a:cubicBezTo>
                    <a:cubicBezTo>
                      <a:pt x="9590" y="759435"/>
                      <a:pt x="-20227" y="939951"/>
                      <a:pt x="13619" y="1129331"/>
                    </a:cubicBezTo>
                    <a:cubicBezTo>
                      <a:pt x="29737" y="1220395"/>
                      <a:pt x="55525" y="1308236"/>
                      <a:pt x="82119" y="1396076"/>
                    </a:cubicBezTo>
                    <a:cubicBezTo>
                      <a:pt x="115160" y="1469411"/>
                      <a:pt x="153036" y="1554028"/>
                      <a:pt x="181242" y="1595933"/>
                    </a:cubicBezTo>
                    <a:cubicBezTo>
                      <a:pt x="239265" y="1697474"/>
                      <a:pt x="319852" y="1778867"/>
                      <a:pt x="410110" y="1851396"/>
                    </a:cubicBezTo>
                    <a:cubicBezTo>
                      <a:pt x="472968" y="1902166"/>
                      <a:pt x="543080" y="1943266"/>
                      <a:pt x="601909" y="1999677"/>
                    </a:cubicBezTo>
                    <a:cubicBezTo>
                      <a:pt x="642202" y="2038359"/>
                      <a:pt x="663961" y="2082682"/>
                      <a:pt x="663155" y="2139899"/>
                    </a:cubicBezTo>
                    <a:cubicBezTo>
                      <a:pt x="661543" y="2201952"/>
                      <a:pt x="666379" y="2264004"/>
                      <a:pt x="672020" y="2326056"/>
                    </a:cubicBezTo>
                    <a:cubicBezTo>
                      <a:pt x="678467" y="2402615"/>
                      <a:pt x="714731" y="2645989"/>
                      <a:pt x="741325" y="2686283"/>
                    </a:cubicBezTo>
                    <a:cubicBezTo>
                      <a:pt x="789678" y="2841817"/>
                      <a:pt x="852536" y="2990904"/>
                      <a:pt x="934735" y="3131932"/>
                    </a:cubicBezTo>
                    <a:cubicBezTo>
                      <a:pt x="1145069" y="3492964"/>
                      <a:pt x="1430349" y="3778244"/>
                      <a:pt x="1789769" y="3989384"/>
                    </a:cubicBezTo>
                    <a:cubicBezTo>
                      <a:pt x="1812334" y="4003083"/>
                      <a:pt x="1830869" y="4018395"/>
                      <a:pt x="1846986" y="4040154"/>
                    </a:cubicBezTo>
                    <a:cubicBezTo>
                      <a:pt x="1981567" y="4222281"/>
                      <a:pt x="2134684" y="4385874"/>
                      <a:pt x="2325676" y="4510785"/>
                    </a:cubicBezTo>
                    <a:cubicBezTo>
                      <a:pt x="2478793" y="4610713"/>
                      <a:pt x="2642385" y="4672766"/>
                      <a:pt x="2829348" y="4646978"/>
                    </a:cubicBezTo>
                    <a:cubicBezTo>
                      <a:pt x="2853525" y="4642143"/>
                      <a:pt x="3026788" y="4589761"/>
                      <a:pt x="3099317" y="4538990"/>
                    </a:cubicBezTo>
                    <a:cubicBezTo>
                      <a:pt x="3250822" y="4434227"/>
                      <a:pt x="3349138" y="4283528"/>
                      <a:pt x="3432143" y="4123159"/>
                    </a:cubicBezTo>
                    <a:cubicBezTo>
                      <a:pt x="3515149" y="3963595"/>
                      <a:pt x="3574783" y="3794362"/>
                      <a:pt x="3624747" y="3617069"/>
                    </a:cubicBezTo>
                    <a:cubicBezTo>
                      <a:pt x="3660206" y="3660586"/>
                      <a:pt x="3693247" y="3700880"/>
                      <a:pt x="3726288" y="3741174"/>
                    </a:cubicBezTo>
                    <a:cubicBezTo>
                      <a:pt x="3817352" y="3850773"/>
                      <a:pt x="3926145" y="3935390"/>
                      <a:pt x="4067173" y="3966013"/>
                    </a:cubicBezTo>
                    <a:cubicBezTo>
                      <a:pt x="4109079" y="3974877"/>
                      <a:pt x="4128420" y="3995831"/>
                      <a:pt x="4145343" y="4032095"/>
                    </a:cubicBezTo>
                    <a:cubicBezTo>
                      <a:pt x="4185637" y="4119129"/>
                      <a:pt x="4232378" y="4202135"/>
                      <a:pt x="4308936" y="4263381"/>
                    </a:cubicBezTo>
                    <a:cubicBezTo>
                      <a:pt x="4362124" y="4306898"/>
                      <a:pt x="4417729" y="4333492"/>
                      <a:pt x="4491064" y="4319793"/>
                    </a:cubicBezTo>
                    <a:cubicBezTo>
                      <a:pt x="4675609" y="4285140"/>
                      <a:pt x="4836784" y="4203746"/>
                      <a:pt x="4986677" y="4094953"/>
                    </a:cubicBezTo>
                    <a:cubicBezTo>
                      <a:pt x="5039059" y="4056271"/>
                      <a:pt x="5096276" y="4024036"/>
                      <a:pt x="5137376" y="3971654"/>
                    </a:cubicBezTo>
                    <a:cubicBezTo>
                      <a:pt x="5200234" y="3890261"/>
                      <a:pt x="5193787" y="3799197"/>
                      <a:pt x="5117229" y="3730697"/>
                    </a:cubicBezTo>
                    <a:cubicBezTo>
                      <a:pt x="5077741" y="3695239"/>
                      <a:pt x="5031806" y="3672674"/>
                      <a:pt x="4981842" y="3658169"/>
                    </a:cubicBezTo>
                    <a:cubicBezTo>
                      <a:pt x="4798103" y="3605787"/>
                      <a:pt x="4623227" y="3633992"/>
                      <a:pt x="4454799" y="3717803"/>
                    </a:cubicBezTo>
                    <a:cubicBezTo>
                      <a:pt x="4436264" y="3727474"/>
                      <a:pt x="4427400" y="3724250"/>
                      <a:pt x="4413700" y="3709745"/>
                    </a:cubicBezTo>
                    <a:cubicBezTo>
                      <a:pt x="4300071" y="3583222"/>
                      <a:pt x="4185637" y="3457506"/>
                      <a:pt x="4071203" y="3330983"/>
                    </a:cubicBezTo>
                    <a:cubicBezTo>
                      <a:pt x="4024462" y="3279407"/>
                      <a:pt x="3978527" y="3228637"/>
                      <a:pt x="3929368" y="3174643"/>
                    </a:cubicBezTo>
                    <a:cubicBezTo>
                      <a:pt x="4131643" y="3186731"/>
                      <a:pt x="4329889" y="3184314"/>
                      <a:pt x="4525716" y="3156108"/>
                    </a:cubicBezTo>
                    <a:close/>
                    <a:moveTo>
                      <a:pt x="2093584" y="2125394"/>
                    </a:moveTo>
                    <a:cubicBezTo>
                      <a:pt x="2066990" y="2103635"/>
                      <a:pt x="2066184" y="2075429"/>
                      <a:pt x="2087137" y="2048835"/>
                    </a:cubicBezTo>
                    <a:cubicBezTo>
                      <a:pt x="2105672" y="2026271"/>
                      <a:pt x="2124207" y="2005318"/>
                      <a:pt x="2148384" y="1977918"/>
                    </a:cubicBezTo>
                    <a:cubicBezTo>
                      <a:pt x="2141131" y="2048835"/>
                      <a:pt x="2152413" y="2110888"/>
                      <a:pt x="2167725" y="2177775"/>
                    </a:cubicBezTo>
                    <a:cubicBezTo>
                      <a:pt x="2141131" y="2159240"/>
                      <a:pt x="2116149" y="2143929"/>
                      <a:pt x="2093584" y="2125394"/>
                    </a:cubicBezTo>
                    <a:close/>
                  </a:path>
                </a:pathLst>
              </a:custGeom>
              <a:solidFill>
                <a:srgbClr val="000000"/>
              </a:solidFill>
              <a:ln w="8053" cap="flat">
                <a:noFill/>
                <a:prstDash val="solid"/>
                <a:miter/>
              </a:ln>
            </p:spPr>
            <p:txBody>
              <a:bodyPr rtlCol="0" anchor="ctr"/>
              <a:lstStyle/>
              <a:p>
                <a:endParaRPr lang="en-US">
                  <a:cs typeface="B Nazanin" panose="00000400000000000000" pitchFamily="2" charset="-78"/>
                </a:endParaRPr>
              </a:p>
            </p:txBody>
          </p:sp>
          <p:sp>
            <p:nvSpPr>
              <p:cNvPr id="61" name="Freeform: Shape 60">
                <a:extLst>
                  <a:ext uri="{FF2B5EF4-FFF2-40B4-BE49-F238E27FC236}">
                    <a16:creationId xmlns:a16="http://schemas.microsoft.com/office/drawing/2014/main" id="{DF685C5D-B3C5-4AAE-AEDF-EEA90BA2884E}"/>
                  </a:ext>
                </a:extLst>
              </p:cNvPr>
              <p:cNvSpPr/>
              <p:nvPr/>
            </p:nvSpPr>
            <p:spPr>
              <a:xfrm>
                <a:off x="4750560" y="2797846"/>
                <a:ext cx="2580949" cy="2258688"/>
              </a:xfrm>
              <a:custGeom>
                <a:avLst/>
                <a:gdLst>
                  <a:gd name="connsiteX0" fmla="*/ 536694 w 2580949"/>
                  <a:gd name="connsiteY0" fmla="*/ 719450 h 2258688"/>
                  <a:gd name="connsiteX1" fmla="*/ 520054 w 2580949"/>
                  <a:gd name="connsiteY1" fmla="*/ 722558 h 2258688"/>
                  <a:gd name="connsiteX2" fmla="*/ 488379 w 2580949"/>
                  <a:gd name="connsiteY2" fmla="*/ 734185 h 2258688"/>
                  <a:gd name="connsiteX3" fmla="*/ 443072 w 2580949"/>
                  <a:gd name="connsiteY3" fmla="*/ 878929 h 2258688"/>
                  <a:gd name="connsiteX4" fmla="*/ 587013 w 2580949"/>
                  <a:gd name="connsiteY4" fmla="*/ 958318 h 2258688"/>
                  <a:gd name="connsiteX5" fmla="*/ 609868 w 2580949"/>
                  <a:gd name="connsiteY5" fmla="*/ 946289 h 2258688"/>
                  <a:gd name="connsiteX6" fmla="*/ 596235 w 2580949"/>
                  <a:gd name="connsiteY6" fmla="*/ 929048 h 2258688"/>
                  <a:gd name="connsiteX7" fmla="*/ 580999 w 2580949"/>
                  <a:gd name="connsiteY7" fmla="*/ 926242 h 2258688"/>
                  <a:gd name="connsiteX8" fmla="*/ 475950 w 2580949"/>
                  <a:gd name="connsiteY8" fmla="*/ 872915 h 2258688"/>
                  <a:gd name="connsiteX9" fmla="*/ 491587 w 2580949"/>
                  <a:gd name="connsiteY9" fmla="*/ 767465 h 2258688"/>
                  <a:gd name="connsiteX10" fmla="*/ 528474 w 2580949"/>
                  <a:gd name="connsiteY10" fmla="*/ 751827 h 2258688"/>
                  <a:gd name="connsiteX11" fmla="*/ 548522 w 2580949"/>
                  <a:gd name="connsiteY11" fmla="*/ 730176 h 2258688"/>
                  <a:gd name="connsiteX12" fmla="*/ 536694 w 2580949"/>
                  <a:gd name="connsiteY12" fmla="*/ 719450 h 2258688"/>
                  <a:gd name="connsiteX13" fmla="*/ 977541 w 2580949"/>
                  <a:gd name="connsiteY13" fmla="*/ 678453 h 2258688"/>
                  <a:gd name="connsiteX14" fmla="*/ 955890 w 2580949"/>
                  <a:gd name="connsiteY14" fmla="*/ 691684 h 2258688"/>
                  <a:gd name="connsiteX15" fmla="*/ 899355 w 2580949"/>
                  <a:gd name="connsiteY15" fmla="*/ 731379 h 2258688"/>
                  <a:gd name="connsiteX16" fmla="*/ 852043 w 2580949"/>
                  <a:gd name="connsiteY16" fmla="*/ 726968 h 2258688"/>
                  <a:gd name="connsiteX17" fmla="*/ 832396 w 2580949"/>
                  <a:gd name="connsiteY17" fmla="*/ 739398 h 2258688"/>
                  <a:gd name="connsiteX18" fmla="*/ 847632 w 2580949"/>
                  <a:gd name="connsiteY18" fmla="*/ 756639 h 2258688"/>
                  <a:gd name="connsiteX19" fmla="*/ 886525 w 2580949"/>
                  <a:gd name="connsiteY19" fmla="*/ 761450 h 2258688"/>
                  <a:gd name="connsiteX20" fmla="*/ 983956 w 2580949"/>
                  <a:gd name="connsiteY20" fmla="*/ 703312 h 2258688"/>
                  <a:gd name="connsiteX21" fmla="*/ 977541 w 2580949"/>
                  <a:gd name="connsiteY21" fmla="*/ 678453 h 2258688"/>
                  <a:gd name="connsiteX22" fmla="*/ 1378492 w 2580949"/>
                  <a:gd name="connsiteY22" fmla="*/ 556563 h 2258688"/>
                  <a:gd name="connsiteX23" fmla="*/ 1361251 w 2580949"/>
                  <a:gd name="connsiteY23" fmla="*/ 588639 h 2258688"/>
                  <a:gd name="connsiteX24" fmla="*/ 1365261 w 2580949"/>
                  <a:gd name="connsiteY24" fmla="*/ 611494 h 2258688"/>
                  <a:gd name="connsiteX25" fmla="*/ 1388115 w 2580949"/>
                  <a:gd name="connsiteY25" fmla="*/ 602673 h 2258688"/>
                  <a:gd name="connsiteX26" fmla="*/ 1405757 w 2580949"/>
                  <a:gd name="connsiteY26" fmla="*/ 570196 h 2258688"/>
                  <a:gd name="connsiteX27" fmla="*/ 1429413 w 2580949"/>
                  <a:gd name="connsiteY27" fmla="*/ 559771 h 2258688"/>
                  <a:gd name="connsiteX28" fmla="*/ 1452267 w 2580949"/>
                  <a:gd name="connsiteY28" fmla="*/ 567389 h 2258688"/>
                  <a:gd name="connsiteX29" fmla="*/ 1414979 w 2580949"/>
                  <a:gd name="connsiteY29" fmla="*/ 612697 h 2258688"/>
                  <a:gd name="connsiteX30" fmla="*/ 1411771 w 2580949"/>
                  <a:gd name="connsiteY30" fmla="*/ 639159 h 2258688"/>
                  <a:gd name="connsiteX31" fmla="*/ 1438635 w 2580949"/>
                  <a:gd name="connsiteY31" fmla="*/ 631541 h 2258688"/>
                  <a:gd name="connsiteX32" fmla="*/ 1477126 w 2580949"/>
                  <a:gd name="connsiteY32" fmla="*/ 585031 h 2258688"/>
                  <a:gd name="connsiteX33" fmla="*/ 1479933 w 2580949"/>
                  <a:gd name="connsiteY33" fmla="*/ 586635 h 2258688"/>
                  <a:gd name="connsiteX34" fmla="*/ 1480334 w 2580949"/>
                  <a:gd name="connsiteY34" fmla="*/ 629937 h 2258688"/>
                  <a:gd name="connsiteX35" fmla="*/ 1462291 w 2580949"/>
                  <a:gd name="connsiteY35" fmla="*/ 649183 h 2258688"/>
                  <a:gd name="connsiteX36" fmla="*/ 1462291 w 2580949"/>
                  <a:gd name="connsiteY36" fmla="*/ 671235 h 2258688"/>
                  <a:gd name="connsiteX37" fmla="*/ 1484344 w 2580949"/>
                  <a:gd name="connsiteY37" fmla="*/ 669632 h 2258688"/>
                  <a:gd name="connsiteX38" fmla="*/ 1506797 w 2580949"/>
                  <a:gd name="connsiteY38" fmla="*/ 645574 h 2258688"/>
                  <a:gd name="connsiteX39" fmla="*/ 1485947 w 2580949"/>
                  <a:gd name="connsiteY39" fmla="*/ 739397 h 2258688"/>
                  <a:gd name="connsiteX40" fmla="*/ 1447055 w 2580949"/>
                  <a:gd name="connsiteY40" fmla="*/ 798738 h 2258688"/>
                  <a:gd name="connsiteX41" fmla="*/ 1429413 w 2580949"/>
                  <a:gd name="connsiteY41" fmla="*/ 837230 h 2258688"/>
                  <a:gd name="connsiteX42" fmla="*/ 1261815 w 2580949"/>
                  <a:gd name="connsiteY42" fmla="*/ 1147967 h 2258688"/>
                  <a:gd name="connsiteX43" fmla="*/ 1229338 w 2580949"/>
                  <a:gd name="connsiteY43" fmla="*/ 1152378 h 2258688"/>
                  <a:gd name="connsiteX44" fmla="*/ 1224527 w 2580949"/>
                  <a:gd name="connsiteY44" fmla="*/ 1122707 h 2258688"/>
                  <a:gd name="connsiteX45" fmla="*/ 1289882 w 2580949"/>
                  <a:gd name="connsiteY45" fmla="*/ 1031290 h 2258688"/>
                  <a:gd name="connsiteX46" fmla="*/ 1255400 w 2580949"/>
                  <a:gd name="connsiteY46" fmla="*/ 901783 h 2258688"/>
                  <a:gd name="connsiteX47" fmla="*/ 1252594 w 2580949"/>
                  <a:gd name="connsiteY47" fmla="*/ 871711 h 2258688"/>
                  <a:gd name="connsiteX48" fmla="*/ 1297901 w 2580949"/>
                  <a:gd name="connsiteY48" fmla="*/ 827206 h 2258688"/>
                  <a:gd name="connsiteX49" fmla="*/ 1299505 w 2580949"/>
                  <a:gd name="connsiteY49" fmla="*/ 795531 h 2258688"/>
                  <a:gd name="connsiteX50" fmla="*/ 1254197 w 2580949"/>
                  <a:gd name="connsiteY50" fmla="*/ 643570 h 2258688"/>
                  <a:gd name="connsiteX51" fmla="*/ 1257806 w 2580949"/>
                  <a:gd name="connsiteY51" fmla="*/ 641565 h 2258688"/>
                  <a:gd name="connsiteX52" fmla="*/ 1275047 w 2580949"/>
                  <a:gd name="connsiteY52" fmla="*/ 660009 h 2258688"/>
                  <a:gd name="connsiteX53" fmla="*/ 1322359 w 2580949"/>
                  <a:gd name="connsiteY53" fmla="*/ 649985 h 2258688"/>
                  <a:gd name="connsiteX54" fmla="*/ 1335991 w 2580949"/>
                  <a:gd name="connsiteY54" fmla="*/ 597861 h 2258688"/>
                  <a:gd name="connsiteX55" fmla="*/ 1378492 w 2580949"/>
                  <a:gd name="connsiteY55" fmla="*/ 556563 h 2258688"/>
                  <a:gd name="connsiteX56" fmla="*/ 538549 w 2580949"/>
                  <a:gd name="connsiteY56" fmla="*/ 42 h 2258688"/>
                  <a:gd name="connsiteX57" fmla="*/ 629113 w 2580949"/>
                  <a:gd name="connsiteY57" fmla="*/ 4453 h 2258688"/>
                  <a:gd name="connsiteX58" fmla="*/ 939050 w 2580949"/>
                  <a:gd name="connsiteY58" fmla="*/ 174857 h 2258688"/>
                  <a:gd name="connsiteX59" fmla="*/ 1062543 w 2580949"/>
                  <a:gd name="connsiteY59" fmla="*/ 410617 h 2258688"/>
                  <a:gd name="connsiteX60" fmla="*/ 1071765 w 2580949"/>
                  <a:gd name="connsiteY60" fmla="*/ 532106 h 2258688"/>
                  <a:gd name="connsiteX61" fmla="*/ 1061340 w 2580949"/>
                  <a:gd name="connsiteY61" fmla="*/ 680458 h 2258688"/>
                  <a:gd name="connsiteX62" fmla="*/ 1073770 w 2580949"/>
                  <a:gd name="connsiteY62" fmla="*/ 712935 h 2258688"/>
                  <a:gd name="connsiteX63" fmla="*/ 1093817 w 2580949"/>
                  <a:gd name="connsiteY63" fmla="*/ 738195 h 2258688"/>
                  <a:gd name="connsiteX64" fmla="*/ 1072567 w 2580949"/>
                  <a:gd name="connsiteY64" fmla="*/ 783102 h 2258688"/>
                  <a:gd name="connsiteX65" fmla="*/ 1057330 w 2580949"/>
                  <a:gd name="connsiteY65" fmla="*/ 785908 h 2258688"/>
                  <a:gd name="connsiteX66" fmla="*/ 1042094 w 2580949"/>
                  <a:gd name="connsiteY66" fmla="*/ 805154 h 2258688"/>
                  <a:gd name="connsiteX67" fmla="*/ 1046906 w 2580949"/>
                  <a:gd name="connsiteY67" fmla="*/ 852867 h 2258688"/>
                  <a:gd name="connsiteX68" fmla="*/ 1038887 w 2580949"/>
                  <a:gd name="connsiteY68" fmla="*/ 864896 h 2258688"/>
                  <a:gd name="connsiteX69" fmla="*/ 1016834 w 2580949"/>
                  <a:gd name="connsiteY69" fmla="*/ 900581 h 2258688"/>
                  <a:gd name="connsiteX70" fmla="*/ 1005608 w 2580949"/>
                  <a:gd name="connsiteY70" fmla="*/ 950700 h 2258688"/>
                  <a:gd name="connsiteX71" fmla="*/ 970725 w 2580949"/>
                  <a:gd name="connsiteY71" fmla="*/ 994002 h 2258688"/>
                  <a:gd name="connsiteX72" fmla="*/ 892539 w 2580949"/>
                  <a:gd name="connsiteY72" fmla="*/ 1034098 h 2258688"/>
                  <a:gd name="connsiteX73" fmla="*/ 719729 w 2580949"/>
                  <a:gd name="connsiteY73" fmla="*/ 1002021 h 2258688"/>
                  <a:gd name="connsiteX74" fmla="*/ 695271 w 2580949"/>
                  <a:gd name="connsiteY74" fmla="*/ 983177 h 2258688"/>
                  <a:gd name="connsiteX75" fmla="*/ 673219 w 2580949"/>
                  <a:gd name="connsiteY75" fmla="*/ 983578 h 2258688"/>
                  <a:gd name="connsiteX76" fmla="*/ 675223 w 2580949"/>
                  <a:gd name="connsiteY76" fmla="*/ 1005630 h 2258688"/>
                  <a:gd name="connsiteX77" fmla="*/ 747795 w 2580949"/>
                  <a:gd name="connsiteY77" fmla="*/ 1048532 h 2258688"/>
                  <a:gd name="connsiteX78" fmla="*/ 935441 w 2580949"/>
                  <a:gd name="connsiteY78" fmla="*/ 1053343 h 2258688"/>
                  <a:gd name="connsiteX79" fmla="*/ 971928 w 2580949"/>
                  <a:gd name="connsiteY79" fmla="*/ 1035301 h 2258688"/>
                  <a:gd name="connsiteX80" fmla="*/ 1000395 w 2580949"/>
                  <a:gd name="connsiteY80" fmla="*/ 1061363 h 2258688"/>
                  <a:gd name="connsiteX81" fmla="*/ 1026457 w 2580949"/>
                  <a:gd name="connsiteY81" fmla="*/ 1082212 h 2258688"/>
                  <a:gd name="connsiteX82" fmla="*/ 1003603 w 2580949"/>
                  <a:gd name="connsiteY82" fmla="*/ 1105868 h 2258688"/>
                  <a:gd name="connsiteX83" fmla="*/ 839213 w 2580949"/>
                  <a:gd name="connsiteY83" fmla="*/ 1259032 h 2258688"/>
                  <a:gd name="connsiteX84" fmla="*/ 811146 w 2580949"/>
                  <a:gd name="connsiteY84" fmla="*/ 1260235 h 2258688"/>
                  <a:gd name="connsiteX85" fmla="*/ 765036 w 2580949"/>
                  <a:gd name="connsiteY85" fmla="*/ 1206106 h 2258688"/>
                  <a:gd name="connsiteX86" fmla="*/ 675624 w 2580949"/>
                  <a:gd name="connsiteY86" fmla="*/ 1081811 h 2258688"/>
                  <a:gd name="connsiteX87" fmla="*/ 638736 w 2580949"/>
                  <a:gd name="connsiteY87" fmla="*/ 1044121 h 2258688"/>
                  <a:gd name="connsiteX88" fmla="*/ 429840 w 2580949"/>
                  <a:gd name="connsiteY88" fmla="*/ 1028083 h 2258688"/>
                  <a:gd name="connsiteX89" fmla="*/ 392151 w 2580949"/>
                  <a:gd name="connsiteY89" fmla="*/ 1054947 h 2258688"/>
                  <a:gd name="connsiteX90" fmla="*/ 386938 w 2580949"/>
                  <a:gd name="connsiteY90" fmla="*/ 1077401 h 2258688"/>
                  <a:gd name="connsiteX91" fmla="*/ 411397 w 2580949"/>
                  <a:gd name="connsiteY91" fmla="*/ 1078202 h 2258688"/>
                  <a:gd name="connsiteX92" fmla="*/ 453497 w 2580949"/>
                  <a:gd name="connsiteY92" fmla="*/ 1049334 h 2258688"/>
                  <a:gd name="connsiteX93" fmla="*/ 625505 w 2580949"/>
                  <a:gd name="connsiteY93" fmla="*/ 1072188 h 2258688"/>
                  <a:gd name="connsiteX94" fmla="*/ 704092 w 2580949"/>
                  <a:gd name="connsiteY94" fmla="*/ 1169619 h 2258688"/>
                  <a:gd name="connsiteX95" fmla="*/ 777466 w 2580949"/>
                  <a:gd name="connsiteY95" fmla="*/ 1269056 h 2258688"/>
                  <a:gd name="connsiteX96" fmla="*/ 795909 w 2580949"/>
                  <a:gd name="connsiteY96" fmla="*/ 1285495 h 2258688"/>
                  <a:gd name="connsiteX97" fmla="*/ 858057 w 2580949"/>
                  <a:gd name="connsiteY97" fmla="*/ 1281886 h 2258688"/>
                  <a:gd name="connsiteX98" fmla="*/ 1072567 w 2580949"/>
                  <a:gd name="connsiteY98" fmla="*/ 1082613 h 2258688"/>
                  <a:gd name="connsiteX99" fmla="*/ 1080185 w 2580949"/>
                  <a:gd name="connsiteY99" fmla="*/ 1053744 h 2258688"/>
                  <a:gd name="connsiteX100" fmla="*/ 1070562 w 2580949"/>
                  <a:gd name="connsiteY100" fmla="*/ 948294 h 2258688"/>
                  <a:gd name="connsiteX101" fmla="*/ 1133111 w 2580949"/>
                  <a:gd name="connsiteY101" fmla="*/ 879731 h 2258688"/>
                  <a:gd name="connsiteX102" fmla="*/ 1116271 w 2580949"/>
                  <a:gd name="connsiteY102" fmla="*/ 911406 h 2258688"/>
                  <a:gd name="connsiteX103" fmla="*/ 1120280 w 2580949"/>
                  <a:gd name="connsiteY103" fmla="*/ 934261 h 2258688"/>
                  <a:gd name="connsiteX104" fmla="*/ 1142734 w 2580949"/>
                  <a:gd name="connsiteY104" fmla="*/ 925440 h 2258688"/>
                  <a:gd name="connsiteX105" fmla="*/ 1161177 w 2580949"/>
                  <a:gd name="connsiteY105" fmla="*/ 891358 h 2258688"/>
                  <a:gd name="connsiteX106" fmla="*/ 1177616 w 2580949"/>
                  <a:gd name="connsiteY106" fmla="*/ 885745 h 2258688"/>
                  <a:gd name="connsiteX107" fmla="*/ 1199669 w 2580949"/>
                  <a:gd name="connsiteY107" fmla="*/ 898576 h 2258688"/>
                  <a:gd name="connsiteX108" fmla="*/ 1167592 w 2580949"/>
                  <a:gd name="connsiteY108" fmla="*/ 937869 h 2258688"/>
                  <a:gd name="connsiteX109" fmla="*/ 1167993 w 2580949"/>
                  <a:gd name="connsiteY109" fmla="*/ 963129 h 2258688"/>
                  <a:gd name="connsiteX110" fmla="*/ 1191649 w 2580949"/>
                  <a:gd name="connsiteY110" fmla="*/ 956313 h 2258688"/>
                  <a:gd name="connsiteX111" fmla="*/ 1218112 w 2580949"/>
                  <a:gd name="connsiteY111" fmla="*/ 923836 h 2258688"/>
                  <a:gd name="connsiteX112" fmla="*/ 1232547 w 2580949"/>
                  <a:gd name="connsiteY112" fmla="*/ 921831 h 2258688"/>
                  <a:gd name="connsiteX113" fmla="*/ 1234952 w 2580949"/>
                  <a:gd name="connsiteY113" fmla="*/ 953105 h 2258688"/>
                  <a:gd name="connsiteX114" fmla="*/ 1220117 w 2580949"/>
                  <a:gd name="connsiteY114" fmla="*/ 968742 h 2258688"/>
                  <a:gd name="connsiteX115" fmla="*/ 1217711 w 2580949"/>
                  <a:gd name="connsiteY115" fmla="*/ 994002 h 2258688"/>
                  <a:gd name="connsiteX116" fmla="*/ 1241769 w 2580949"/>
                  <a:gd name="connsiteY116" fmla="*/ 989592 h 2258688"/>
                  <a:gd name="connsiteX117" fmla="*/ 1265425 w 2580949"/>
                  <a:gd name="connsiteY117" fmla="*/ 965134 h 2258688"/>
                  <a:gd name="connsiteX118" fmla="*/ 1267831 w 2580949"/>
                  <a:gd name="connsiteY118" fmla="*/ 965134 h 2258688"/>
                  <a:gd name="connsiteX119" fmla="*/ 1258609 w 2580949"/>
                  <a:gd name="connsiteY119" fmla="*/ 1026479 h 2258688"/>
                  <a:gd name="connsiteX120" fmla="*/ 1218513 w 2580949"/>
                  <a:gd name="connsiteY120" fmla="*/ 1083415 h 2258688"/>
                  <a:gd name="connsiteX121" fmla="*/ 1154361 w 2580949"/>
                  <a:gd name="connsiteY121" fmla="*/ 1182851 h 2258688"/>
                  <a:gd name="connsiteX122" fmla="*/ 1045703 w 2580949"/>
                  <a:gd name="connsiteY122" fmla="*/ 1383728 h 2258688"/>
                  <a:gd name="connsiteX123" fmla="*/ 853647 w 2580949"/>
                  <a:gd name="connsiteY123" fmla="*/ 1543307 h 2258688"/>
                  <a:gd name="connsiteX124" fmla="*/ 757819 w 2580949"/>
                  <a:gd name="connsiteY124" fmla="*/ 1533684 h 2258688"/>
                  <a:gd name="connsiteX125" fmla="*/ 653171 w 2580949"/>
                  <a:gd name="connsiteY125" fmla="*/ 1431040 h 2258688"/>
                  <a:gd name="connsiteX126" fmla="*/ 548522 w 2580949"/>
                  <a:gd name="connsiteY126" fmla="*/ 1308750 h 2258688"/>
                  <a:gd name="connsiteX127" fmla="*/ 539701 w 2580949"/>
                  <a:gd name="connsiteY127" fmla="*/ 1300330 h 2258688"/>
                  <a:gd name="connsiteX128" fmla="*/ 518851 w 2580949"/>
                  <a:gd name="connsiteY128" fmla="*/ 1300731 h 2258688"/>
                  <a:gd name="connsiteX129" fmla="*/ 519252 w 2580949"/>
                  <a:gd name="connsiteY129" fmla="*/ 1321580 h 2258688"/>
                  <a:gd name="connsiteX130" fmla="*/ 554135 w 2580949"/>
                  <a:gd name="connsiteY130" fmla="*/ 1358869 h 2258688"/>
                  <a:gd name="connsiteX131" fmla="*/ 683643 w 2580949"/>
                  <a:gd name="connsiteY131" fmla="*/ 1511231 h 2258688"/>
                  <a:gd name="connsiteX132" fmla="*/ 759022 w 2580949"/>
                  <a:gd name="connsiteY132" fmla="*/ 1569770 h 2258688"/>
                  <a:gd name="connsiteX133" fmla="*/ 897752 w 2580949"/>
                  <a:gd name="connsiteY133" fmla="*/ 1557340 h 2258688"/>
                  <a:gd name="connsiteX134" fmla="*/ 1107049 w 2580949"/>
                  <a:gd name="connsiteY134" fmla="*/ 1340425 h 2258688"/>
                  <a:gd name="connsiteX135" fmla="*/ 1187640 w 2580949"/>
                  <a:gd name="connsiteY135" fmla="*/ 1182450 h 2258688"/>
                  <a:gd name="connsiteX136" fmla="*/ 1207688 w 2580949"/>
                  <a:gd name="connsiteY136" fmla="*/ 1176035 h 2258688"/>
                  <a:gd name="connsiteX137" fmla="*/ 1388517 w 2580949"/>
                  <a:gd name="connsiteY137" fmla="*/ 1269858 h 2258688"/>
                  <a:gd name="connsiteX138" fmla="*/ 1426608 w 2580949"/>
                  <a:gd name="connsiteY138" fmla="*/ 1298726 h 2258688"/>
                  <a:gd name="connsiteX139" fmla="*/ 1443046 w 2580949"/>
                  <a:gd name="connsiteY139" fmla="*/ 1322783 h 2258688"/>
                  <a:gd name="connsiteX140" fmla="*/ 1472717 w 2580949"/>
                  <a:gd name="connsiteY140" fmla="*/ 1329599 h 2258688"/>
                  <a:gd name="connsiteX141" fmla="*/ 1623876 w 2580949"/>
                  <a:gd name="connsiteY141" fmla="*/ 1218536 h 2258688"/>
                  <a:gd name="connsiteX142" fmla="*/ 1688830 w 2580949"/>
                  <a:gd name="connsiteY142" fmla="*/ 1214125 h 2258688"/>
                  <a:gd name="connsiteX143" fmla="*/ 2220493 w 2580949"/>
                  <a:gd name="connsiteY143" fmla="*/ 1354458 h 2258688"/>
                  <a:gd name="connsiteX144" fmla="*/ 2257381 w 2580949"/>
                  <a:gd name="connsiteY144" fmla="*/ 1350449 h 2258688"/>
                  <a:gd name="connsiteX145" fmla="*/ 2400922 w 2580949"/>
                  <a:gd name="connsiteY145" fmla="*/ 1286297 h 2258688"/>
                  <a:gd name="connsiteX146" fmla="*/ 2408139 w 2580949"/>
                  <a:gd name="connsiteY146" fmla="*/ 1285495 h 2258688"/>
                  <a:gd name="connsiteX147" fmla="*/ 2392502 w 2580949"/>
                  <a:gd name="connsiteY147" fmla="*/ 1297924 h 2258688"/>
                  <a:gd name="connsiteX148" fmla="*/ 2388091 w 2580949"/>
                  <a:gd name="connsiteY148" fmla="*/ 1319575 h 2258688"/>
                  <a:gd name="connsiteX149" fmla="*/ 2411346 w 2580949"/>
                  <a:gd name="connsiteY149" fmla="*/ 1321580 h 2258688"/>
                  <a:gd name="connsiteX150" fmla="*/ 2457055 w 2580949"/>
                  <a:gd name="connsiteY150" fmla="*/ 1287098 h 2258688"/>
                  <a:gd name="connsiteX151" fmla="*/ 2489131 w 2580949"/>
                  <a:gd name="connsiteY151" fmla="*/ 1280282 h 2258688"/>
                  <a:gd name="connsiteX152" fmla="*/ 2453848 w 2580949"/>
                  <a:gd name="connsiteY152" fmla="*/ 1305943 h 2258688"/>
                  <a:gd name="connsiteX153" fmla="*/ 2447432 w 2580949"/>
                  <a:gd name="connsiteY153" fmla="*/ 1329599 h 2258688"/>
                  <a:gd name="connsiteX154" fmla="*/ 2471890 w 2580949"/>
                  <a:gd name="connsiteY154" fmla="*/ 1330401 h 2258688"/>
                  <a:gd name="connsiteX155" fmla="*/ 2519603 w 2580949"/>
                  <a:gd name="connsiteY155" fmla="*/ 1295920 h 2258688"/>
                  <a:gd name="connsiteX156" fmla="*/ 2546066 w 2580949"/>
                  <a:gd name="connsiteY156" fmla="*/ 1294315 h 2258688"/>
                  <a:gd name="connsiteX157" fmla="*/ 2507174 w 2580949"/>
                  <a:gd name="connsiteY157" fmla="*/ 1323585 h 2258688"/>
                  <a:gd name="connsiteX158" fmla="*/ 2495948 w 2580949"/>
                  <a:gd name="connsiteY158" fmla="*/ 1339222 h 2258688"/>
                  <a:gd name="connsiteX159" fmla="*/ 2502764 w 2580949"/>
                  <a:gd name="connsiteY159" fmla="*/ 1352053 h 2258688"/>
                  <a:gd name="connsiteX160" fmla="*/ 2521608 w 2580949"/>
                  <a:gd name="connsiteY160" fmla="*/ 1350449 h 2258688"/>
                  <a:gd name="connsiteX161" fmla="*/ 2560100 w 2580949"/>
                  <a:gd name="connsiteY161" fmla="*/ 1321580 h 2258688"/>
                  <a:gd name="connsiteX162" fmla="*/ 2572128 w 2580949"/>
                  <a:gd name="connsiteY162" fmla="*/ 1318774 h 2258688"/>
                  <a:gd name="connsiteX163" fmla="*/ 2572529 w 2580949"/>
                  <a:gd name="connsiteY163" fmla="*/ 1338821 h 2258688"/>
                  <a:gd name="connsiteX164" fmla="*/ 2541656 w 2580949"/>
                  <a:gd name="connsiteY164" fmla="*/ 1362076 h 2258688"/>
                  <a:gd name="connsiteX165" fmla="*/ 2530028 w 2580949"/>
                  <a:gd name="connsiteY165" fmla="*/ 1388940 h 2258688"/>
                  <a:gd name="connsiteX166" fmla="*/ 2558897 w 2580949"/>
                  <a:gd name="connsiteY166" fmla="*/ 1386935 h 2258688"/>
                  <a:gd name="connsiteX167" fmla="*/ 2580949 w 2580949"/>
                  <a:gd name="connsiteY167" fmla="*/ 1370897 h 2258688"/>
                  <a:gd name="connsiteX168" fmla="*/ 2543660 w 2580949"/>
                  <a:gd name="connsiteY168" fmla="*/ 1429837 h 2258688"/>
                  <a:gd name="connsiteX169" fmla="*/ 2465475 w 2580949"/>
                  <a:gd name="connsiteY169" fmla="*/ 1476348 h 2258688"/>
                  <a:gd name="connsiteX170" fmla="*/ 2346392 w 2580949"/>
                  <a:gd name="connsiteY170" fmla="*/ 1541703 h 2258688"/>
                  <a:gd name="connsiteX171" fmla="*/ 2256579 w 2580949"/>
                  <a:gd name="connsiteY171" fmla="*/ 1524061 h 2258688"/>
                  <a:gd name="connsiteX172" fmla="*/ 2228111 w 2580949"/>
                  <a:gd name="connsiteY172" fmla="*/ 1511231 h 2258688"/>
                  <a:gd name="connsiteX173" fmla="*/ 1947044 w 2580949"/>
                  <a:gd name="connsiteY173" fmla="*/ 1523259 h 2258688"/>
                  <a:gd name="connsiteX174" fmla="*/ 1899330 w 2580949"/>
                  <a:gd name="connsiteY174" fmla="*/ 1519651 h 2258688"/>
                  <a:gd name="connsiteX175" fmla="*/ 1883292 w 2580949"/>
                  <a:gd name="connsiteY175" fmla="*/ 1509226 h 2258688"/>
                  <a:gd name="connsiteX176" fmla="*/ 1794682 w 2580949"/>
                  <a:gd name="connsiteY176" fmla="*/ 1430639 h 2258688"/>
                  <a:gd name="connsiteX177" fmla="*/ 1594607 w 2580949"/>
                  <a:gd name="connsiteY177" fmla="*/ 1441064 h 2258688"/>
                  <a:gd name="connsiteX178" fmla="*/ 1457080 w 2580949"/>
                  <a:gd name="connsiteY178" fmla="*/ 1578190 h 2258688"/>
                  <a:gd name="connsiteX179" fmla="*/ 1281864 w 2580949"/>
                  <a:gd name="connsiteY179" fmla="*/ 1886923 h 2258688"/>
                  <a:gd name="connsiteX180" fmla="*/ 1272241 w 2580949"/>
                  <a:gd name="connsiteY180" fmla="*/ 1907772 h 2258688"/>
                  <a:gd name="connsiteX181" fmla="*/ 1279458 w 2580949"/>
                  <a:gd name="connsiteY181" fmla="*/ 1928622 h 2258688"/>
                  <a:gd name="connsiteX182" fmla="*/ 1299907 w 2580949"/>
                  <a:gd name="connsiteY182" fmla="*/ 1919801 h 2258688"/>
                  <a:gd name="connsiteX183" fmla="*/ 1311935 w 2580949"/>
                  <a:gd name="connsiteY183" fmla="*/ 1894942 h 2258688"/>
                  <a:gd name="connsiteX184" fmla="*/ 1479132 w 2580949"/>
                  <a:gd name="connsiteY184" fmla="*/ 1599440 h 2258688"/>
                  <a:gd name="connsiteX185" fmla="*/ 1609041 w 2580949"/>
                  <a:gd name="connsiteY185" fmla="*/ 1467928 h 2258688"/>
                  <a:gd name="connsiteX186" fmla="*/ 1813927 w 2580949"/>
                  <a:gd name="connsiteY186" fmla="*/ 1481560 h 2258688"/>
                  <a:gd name="connsiteX187" fmla="*/ 1850414 w 2580949"/>
                  <a:gd name="connsiteY187" fmla="*/ 1517646 h 2258688"/>
                  <a:gd name="connsiteX188" fmla="*/ 2156742 w 2580949"/>
                  <a:gd name="connsiteY188" fmla="*/ 1854045 h 2258688"/>
                  <a:gd name="connsiteX189" fmla="*/ 2185610 w 2580949"/>
                  <a:gd name="connsiteY189" fmla="*/ 1858856 h 2258688"/>
                  <a:gd name="connsiteX190" fmla="*/ 2323538 w 2580949"/>
                  <a:gd name="connsiteY190" fmla="*/ 1813148 h 2258688"/>
                  <a:gd name="connsiteX191" fmla="*/ 2305094 w 2580949"/>
                  <a:gd name="connsiteY191" fmla="*/ 1829186 h 2258688"/>
                  <a:gd name="connsiteX192" fmla="*/ 2301887 w 2580949"/>
                  <a:gd name="connsiteY192" fmla="*/ 1850837 h 2258688"/>
                  <a:gd name="connsiteX193" fmla="*/ 2323939 w 2580949"/>
                  <a:gd name="connsiteY193" fmla="*/ 1852842 h 2258688"/>
                  <a:gd name="connsiteX194" fmla="*/ 2366039 w 2580949"/>
                  <a:gd name="connsiteY194" fmla="*/ 1821167 h 2258688"/>
                  <a:gd name="connsiteX195" fmla="*/ 2403327 w 2580949"/>
                  <a:gd name="connsiteY195" fmla="*/ 1814351 h 2258688"/>
                  <a:gd name="connsiteX196" fmla="*/ 2378468 w 2580949"/>
                  <a:gd name="connsiteY196" fmla="*/ 1833195 h 2258688"/>
                  <a:gd name="connsiteX197" fmla="*/ 2372053 w 2580949"/>
                  <a:gd name="connsiteY197" fmla="*/ 1857653 h 2258688"/>
                  <a:gd name="connsiteX198" fmla="*/ 2396511 w 2580949"/>
                  <a:gd name="connsiteY198" fmla="*/ 1857252 h 2258688"/>
                  <a:gd name="connsiteX199" fmla="*/ 2424979 w 2580949"/>
                  <a:gd name="connsiteY199" fmla="*/ 1835601 h 2258688"/>
                  <a:gd name="connsiteX200" fmla="*/ 2466678 w 2580949"/>
                  <a:gd name="connsiteY200" fmla="*/ 1834398 h 2258688"/>
                  <a:gd name="connsiteX201" fmla="*/ 2432597 w 2580949"/>
                  <a:gd name="connsiteY201" fmla="*/ 1860059 h 2258688"/>
                  <a:gd name="connsiteX202" fmla="*/ 2422573 w 2580949"/>
                  <a:gd name="connsiteY202" fmla="*/ 1886522 h 2258688"/>
                  <a:gd name="connsiteX203" fmla="*/ 2450239 w 2580949"/>
                  <a:gd name="connsiteY203" fmla="*/ 1884918 h 2258688"/>
                  <a:gd name="connsiteX204" fmla="*/ 2487126 w 2580949"/>
                  <a:gd name="connsiteY204" fmla="*/ 1856851 h 2258688"/>
                  <a:gd name="connsiteX205" fmla="*/ 2503164 w 2580949"/>
                  <a:gd name="connsiteY205" fmla="*/ 1860059 h 2258688"/>
                  <a:gd name="connsiteX206" fmla="*/ 2499556 w 2580949"/>
                  <a:gd name="connsiteY206" fmla="*/ 1872889 h 2258688"/>
                  <a:gd name="connsiteX207" fmla="*/ 2456253 w 2580949"/>
                  <a:gd name="connsiteY207" fmla="*/ 1905367 h 2258688"/>
                  <a:gd name="connsiteX208" fmla="*/ 2449036 w 2580949"/>
                  <a:gd name="connsiteY208" fmla="*/ 1930226 h 2258688"/>
                  <a:gd name="connsiteX209" fmla="*/ 2474697 w 2580949"/>
                  <a:gd name="connsiteY209" fmla="*/ 1929424 h 2258688"/>
                  <a:gd name="connsiteX210" fmla="*/ 2515594 w 2580949"/>
                  <a:gd name="connsiteY210" fmla="*/ 1898551 h 2258688"/>
                  <a:gd name="connsiteX211" fmla="*/ 2495546 w 2580949"/>
                  <a:gd name="connsiteY211" fmla="*/ 1938245 h 2258688"/>
                  <a:gd name="connsiteX212" fmla="*/ 2394907 w 2580949"/>
                  <a:gd name="connsiteY212" fmla="*/ 2012822 h 2258688"/>
                  <a:gd name="connsiteX213" fmla="*/ 2203653 w 2580949"/>
                  <a:gd name="connsiteY213" fmla="*/ 2092612 h 2258688"/>
                  <a:gd name="connsiteX214" fmla="*/ 2130279 w 2580949"/>
                  <a:gd name="connsiteY214" fmla="*/ 2070158 h 2258688"/>
                  <a:gd name="connsiteX215" fmla="*/ 2059310 w 2580949"/>
                  <a:gd name="connsiteY215" fmla="*/ 1966312 h 2258688"/>
                  <a:gd name="connsiteX216" fmla="*/ 2001573 w 2580949"/>
                  <a:gd name="connsiteY216" fmla="*/ 1917796 h 2258688"/>
                  <a:gd name="connsiteX217" fmla="*/ 1849211 w 2580949"/>
                  <a:gd name="connsiteY217" fmla="*/ 1818761 h 2258688"/>
                  <a:gd name="connsiteX218" fmla="*/ 1783455 w 2580949"/>
                  <a:gd name="connsiteY218" fmla="*/ 1738570 h 2258688"/>
                  <a:gd name="connsiteX219" fmla="*/ 1763408 w 2580949"/>
                  <a:gd name="connsiteY219" fmla="*/ 1726943 h 2258688"/>
                  <a:gd name="connsiteX220" fmla="*/ 1749374 w 2580949"/>
                  <a:gd name="connsiteY220" fmla="*/ 1745387 h 2258688"/>
                  <a:gd name="connsiteX221" fmla="*/ 1650740 w 2580949"/>
                  <a:gd name="connsiteY221" fmla="*/ 2011218 h 2258688"/>
                  <a:gd name="connsiteX222" fmla="*/ 1496774 w 2580949"/>
                  <a:gd name="connsiteY222" fmla="*/ 2206081 h 2258688"/>
                  <a:gd name="connsiteX223" fmla="*/ 1473920 w 2580949"/>
                  <a:gd name="connsiteY223" fmla="*/ 2221718 h 2258688"/>
                  <a:gd name="connsiteX224" fmla="*/ 1455877 w 2580949"/>
                  <a:gd name="connsiteY224" fmla="*/ 2231341 h 2258688"/>
                  <a:gd name="connsiteX225" fmla="*/ 1411772 w 2580949"/>
                  <a:gd name="connsiteY225" fmla="*/ 2249384 h 2258688"/>
                  <a:gd name="connsiteX226" fmla="*/ 1383706 w 2580949"/>
                  <a:gd name="connsiteY226" fmla="*/ 2255398 h 2258688"/>
                  <a:gd name="connsiteX227" fmla="*/ 1102638 w 2580949"/>
                  <a:gd name="connsiteY227" fmla="*/ 2163580 h 2258688"/>
                  <a:gd name="connsiteX228" fmla="*/ 910181 w 2580949"/>
                  <a:gd name="connsiteY228" fmla="*/ 1961099 h 2258688"/>
                  <a:gd name="connsiteX229" fmla="*/ 874897 w 2580949"/>
                  <a:gd name="connsiteY229" fmla="*/ 1931829 h 2258688"/>
                  <a:gd name="connsiteX230" fmla="*/ 481162 w 2580949"/>
                  <a:gd name="connsiteY230" fmla="*/ 1549722 h 2258688"/>
                  <a:gd name="connsiteX231" fmla="*/ 334013 w 2580949"/>
                  <a:gd name="connsiteY231" fmla="*/ 1125915 h 2258688"/>
                  <a:gd name="connsiteX232" fmla="*/ 330404 w 2580949"/>
                  <a:gd name="connsiteY232" fmla="*/ 1046928 h 2258688"/>
                  <a:gd name="connsiteX233" fmla="*/ 273870 w 2580949"/>
                  <a:gd name="connsiteY233" fmla="*/ 931454 h 2258688"/>
                  <a:gd name="connsiteX234" fmla="*/ 181250 w 2580949"/>
                  <a:gd name="connsiteY234" fmla="*/ 861287 h 2258688"/>
                  <a:gd name="connsiteX235" fmla="*/ 71790 w 2580949"/>
                  <a:gd name="connsiteY235" fmla="*/ 730176 h 2258688"/>
                  <a:gd name="connsiteX236" fmla="*/ 44525 w 2580949"/>
                  <a:gd name="connsiteY236" fmla="*/ 671236 h 2258688"/>
                  <a:gd name="connsiteX237" fmla="*/ 4029 w 2580949"/>
                  <a:gd name="connsiteY237" fmla="*/ 514463 h 2258688"/>
                  <a:gd name="connsiteX238" fmla="*/ 45327 w 2580949"/>
                  <a:gd name="connsiteY238" fmla="*/ 279105 h 2258688"/>
                  <a:gd name="connsiteX239" fmla="*/ 311158 w 2580949"/>
                  <a:gd name="connsiteY239" fmla="*/ 33722 h 2258688"/>
                  <a:gd name="connsiteX240" fmla="*/ 448284 w 2580949"/>
                  <a:gd name="connsiteY240" fmla="*/ 5255 h 2258688"/>
                  <a:gd name="connsiteX241" fmla="*/ 538549 w 2580949"/>
                  <a:gd name="connsiteY241" fmla="*/ 42 h 225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580949" h="2258688">
                    <a:moveTo>
                      <a:pt x="536694" y="719450"/>
                    </a:moveTo>
                    <a:cubicBezTo>
                      <a:pt x="531482" y="719049"/>
                      <a:pt x="525467" y="720954"/>
                      <a:pt x="520054" y="722558"/>
                    </a:cubicBezTo>
                    <a:cubicBezTo>
                      <a:pt x="509229" y="725766"/>
                      <a:pt x="498403" y="729374"/>
                      <a:pt x="488379" y="734185"/>
                    </a:cubicBezTo>
                    <a:cubicBezTo>
                      <a:pt x="430642" y="760648"/>
                      <a:pt x="410595" y="823197"/>
                      <a:pt x="443072" y="878929"/>
                    </a:cubicBezTo>
                    <a:cubicBezTo>
                      <a:pt x="476351" y="933458"/>
                      <a:pt x="532083" y="950299"/>
                      <a:pt x="587013" y="958318"/>
                    </a:cubicBezTo>
                    <a:cubicBezTo>
                      <a:pt x="602250" y="958718"/>
                      <a:pt x="609066" y="954709"/>
                      <a:pt x="609868" y="946289"/>
                    </a:cubicBezTo>
                    <a:cubicBezTo>
                      <a:pt x="611071" y="936265"/>
                      <a:pt x="605458" y="931053"/>
                      <a:pt x="596235" y="929048"/>
                    </a:cubicBezTo>
                    <a:cubicBezTo>
                      <a:pt x="591023" y="927845"/>
                      <a:pt x="586211" y="927043"/>
                      <a:pt x="580999" y="926242"/>
                    </a:cubicBezTo>
                    <a:cubicBezTo>
                      <a:pt x="540503" y="919024"/>
                      <a:pt x="503214" y="905793"/>
                      <a:pt x="475950" y="872915"/>
                    </a:cubicBezTo>
                    <a:cubicBezTo>
                      <a:pt x="446279" y="836829"/>
                      <a:pt x="453096" y="793125"/>
                      <a:pt x="491587" y="767465"/>
                    </a:cubicBezTo>
                    <a:cubicBezTo>
                      <a:pt x="502813" y="759846"/>
                      <a:pt x="515243" y="755035"/>
                      <a:pt x="528474" y="751827"/>
                    </a:cubicBezTo>
                    <a:cubicBezTo>
                      <a:pt x="539701" y="749020"/>
                      <a:pt x="552933" y="745813"/>
                      <a:pt x="548522" y="730176"/>
                    </a:cubicBezTo>
                    <a:cubicBezTo>
                      <a:pt x="546317" y="722558"/>
                      <a:pt x="541907" y="719851"/>
                      <a:pt x="536694" y="719450"/>
                    </a:cubicBezTo>
                    <a:close/>
                    <a:moveTo>
                      <a:pt x="977541" y="678453"/>
                    </a:moveTo>
                    <a:cubicBezTo>
                      <a:pt x="965513" y="673241"/>
                      <a:pt x="959498" y="681660"/>
                      <a:pt x="955890" y="691684"/>
                    </a:cubicBezTo>
                    <a:cubicBezTo>
                      <a:pt x="946667" y="718949"/>
                      <a:pt x="926620" y="730176"/>
                      <a:pt x="899355" y="731379"/>
                    </a:cubicBezTo>
                    <a:cubicBezTo>
                      <a:pt x="883317" y="732181"/>
                      <a:pt x="867680" y="729775"/>
                      <a:pt x="852043" y="726968"/>
                    </a:cubicBezTo>
                    <a:cubicBezTo>
                      <a:pt x="842019" y="725364"/>
                      <a:pt x="834000" y="728973"/>
                      <a:pt x="832396" y="739398"/>
                    </a:cubicBezTo>
                    <a:cubicBezTo>
                      <a:pt x="830793" y="750223"/>
                      <a:pt x="838010" y="755436"/>
                      <a:pt x="847632" y="756639"/>
                    </a:cubicBezTo>
                    <a:cubicBezTo>
                      <a:pt x="861666" y="759044"/>
                      <a:pt x="875699" y="761851"/>
                      <a:pt x="886525" y="761450"/>
                    </a:cubicBezTo>
                    <a:cubicBezTo>
                      <a:pt x="939050" y="761851"/>
                      <a:pt x="969923" y="742606"/>
                      <a:pt x="983956" y="703312"/>
                    </a:cubicBezTo>
                    <a:cubicBezTo>
                      <a:pt x="987565" y="693288"/>
                      <a:pt x="989168" y="683666"/>
                      <a:pt x="977541" y="678453"/>
                    </a:cubicBezTo>
                    <a:close/>
                    <a:moveTo>
                      <a:pt x="1378492" y="556563"/>
                    </a:moveTo>
                    <a:cubicBezTo>
                      <a:pt x="1372077" y="568592"/>
                      <a:pt x="1366463" y="578615"/>
                      <a:pt x="1361251" y="588639"/>
                    </a:cubicBezTo>
                    <a:cubicBezTo>
                      <a:pt x="1356440" y="597460"/>
                      <a:pt x="1356039" y="606281"/>
                      <a:pt x="1365261" y="611494"/>
                    </a:cubicBezTo>
                    <a:cubicBezTo>
                      <a:pt x="1375285" y="617107"/>
                      <a:pt x="1382903" y="611895"/>
                      <a:pt x="1388115" y="602673"/>
                    </a:cubicBezTo>
                    <a:cubicBezTo>
                      <a:pt x="1394129" y="591847"/>
                      <a:pt x="1400946" y="581422"/>
                      <a:pt x="1405757" y="570196"/>
                    </a:cubicBezTo>
                    <a:cubicBezTo>
                      <a:pt x="1410568" y="558167"/>
                      <a:pt x="1417785" y="555360"/>
                      <a:pt x="1429413" y="559771"/>
                    </a:cubicBezTo>
                    <a:cubicBezTo>
                      <a:pt x="1436229" y="562577"/>
                      <a:pt x="1443447" y="564582"/>
                      <a:pt x="1452267" y="567389"/>
                    </a:cubicBezTo>
                    <a:cubicBezTo>
                      <a:pt x="1439036" y="583427"/>
                      <a:pt x="1427007" y="598262"/>
                      <a:pt x="1414979" y="612697"/>
                    </a:cubicBezTo>
                    <a:cubicBezTo>
                      <a:pt x="1408162" y="621116"/>
                      <a:pt x="1401347" y="629937"/>
                      <a:pt x="1411771" y="639159"/>
                    </a:cubicBezTo>
                    <a:cubicBezTo>
                      <a:pt x="1423399" y="649183"/>
                      <a:pt x="1431418" y="639961"/>
                      <a:pt x="1438635" y="631541"/>
                    </a:cubicBezTo>
                    <a:cubicBezTo>
                      <a:pt x="1451465" y="616305"/>
                      <a:pt x="1464296" y="600668"/>
                      <a:pt x="1477126" y="585031"/>
                    </a:cubicBezTo>
                    <a:cubicBezTo>
                      <a:pt x="1478329" y="585833"/>
                      <a:pt x="1479131" y="586234"/>
                      <a:pt x="1479933" y="586635"/>
                    </a:cubicBezTo>
                    <a:cubicBezTo>
                      <a:pt x="1500382" y="608687"/>
                      <a:pt x="1500382" y="608687"/>
                      <a:pt x="1480334" y="629937"/>
                    </a:cubicBezTo>
                    <a:cubicBezTo>
                      <a:pt x="1474320" y="636352"/>
                      <a:pt x="1467904" y="642367"/>
                      <a:pt x="1462291" y="649183"/>
                    </a:cubicBezTo>
                    <a:cubicBezTo>
                      <a:pt x="1456678" y="656400"/>
                      <a:pt x="1454673" y="664419"/>
                      <a:pt x="1462291" y="671235"/>
                    </a:cubicBezTo>
                    <a:cubicBezTo>
                      <a:pt x="1469909" y="678051"/>
                      <a:pt x="1477527" y="676448"/>
                      <a:pt x="1484344" y="669632"/>
                    </a:cubicBezTo>
                    <a:cubicBezTo>
                      <a:pt x="1491561" y="662414"/>
                      <a:pt x="1498377" y="654796"/>
                      <a:pt x="1506797" y="645574"/>
                    </a:cubicBezTo>
                    <a:cubicBezTo>
                      <a:pt x="1510405" y="680858"/>
                      <a:pt x="1499981" y="710529"/>
                      <a:pt x="1485947" y="739397"/>
                    </a:cubicBezTo>
                    <a:cubicBezTo>
                      <a:pt x="1475523" y="760648"/>
                      <a:pt x="1462692" y="780696"/>
                      <a:pt x="1447055" y="798738"/>
                    </a:cubicBezTo>
                    <a:cubicBezTo>
                      <a:pt x="1437432" y="809965"/>
                      <a:pt x="1432220" y="822796"/>
                      <a:pt x="1429413" y="837230"/>
                    </a:cubicBezTo>
                    <a:cubicBezTo>
                      <a:pt x="1403752" y="957114"/>
                      <a:pt x="1351227" y="1062565"/>
                      <a:pt x="1261815" y="1147967"/>
                    </a:cubicBezTo>
                    <a:cubicBezTo>
                      <a:pt x="1250588" y="1158793"/>
                      <a:pt x="1242570" y="1159996"/>
                      <a:pt x="1229338" y="1152378"/>
                    </a:cubicBezTo>
                    <a:cubicBezTo>
                      <a:pt x="1207687" y="1140349"/>
                      <a:pt x="1207286" y="1141151"/>
                      <a:pt x="1224527" y="1122707"/>
                    </a:cubicBezTo>
                    <a:cubicBezTo>
                      <a:pt x="1250187" y="1095042"/>
                      <a:pt x="1274646" y="1066173"/>
                      <a:pt x="1289882" y="1031290"/>
                    </a:cubicBezTo>
                    <a:cubicBezTo>
                      <a:pt x="1312736" y="979167"/>
                      <a:pt x="1301109" y="937468"/>
                      <a:pt x="1255400" y="901783"/>
                    </a:cubicBezTo>
                    <a:cubicBezTo>
                      <a:pt x="1237357" y="887749"/>
                      <a:pt x="1237357" y="887749"/>
                      <a:pt x="1252594" y="871711"/>
                    </a:cubicBezTo>
                    <a:cubicBezTo>
                      <a:pt x="1267429" y="856475"/>
                      <a:pt x="1282665" y="842041"/>
                      <a:pt x="1297901" y="827206"/>
                    </a:cubicBezTo>
                    <a:cubicBezTo>
                      <a:pt x="1310331" y="814776"/>
                      <a:pt x="1309930" y="809965"/>
                      <a:pt x="1299505" y="795531"/>
                    </a:cubicBezTo>
                    <a:cubicBezTo>
                      <a:pt x="1267028" y="749822"/>
                      <a:pt x="1255801" y="698099"/>
                      <a:pt x="1254197" y="643570"/>
                    </a:cubicBezTo>
                    <a:cubicBezTo>
                      <a:pt x="1255400" y="642768"/>
                      <a:pt x="1256603" y="642367"/>
                      <a:pt x="1257806" y="641565"/>
                    </a:cubicBezTo>
                    <a:cubicBezTo>
                      <a:pt x="1263419" y="647579"/>
                      <a:pt x="1269433" y="653594"/>
                      <a:pt x="1275047" y="660009"/>
                    </a:cubicBezTo>
                    <a:cubicBezTo>
                      <a:pt x="1295495" y="682061"/>
                      <a:pt x="1312736" y="678853"/>
                      <a:pt x="1322359" y="649985"/>
                    </a:cubicBezTo>
                    <a:cubicBezTo>
                      <a:pt x="1327972" y="633145"/>
                      <a:pt x="1333185" y="615503"/>
                      <a:pt x="1335991" y="597861"/>
                    </a:cubicBezTo>
                    <a:cubicBezTo>
                      <a:pt x="1340402" y="574205"/>
                      <a:pt x="1354435" y="562577"/>
                      <a:pt x="1378492" y="556563"/>
                    </a:cubicBezTo>
                    <a:close/>
                    <a:moveTo>
                      <a:pt x="538549" y="42"/>
                    </a:moveTo>
                    <a:cubicBezTo>
                      <a:pt x="568670" y="-259"/>
                      <a:pt x="598842" y="1045"/>
                      <a:pt x="629113" y="4453"/>
                    </a:cubicBezTo>
                    <a:cubicBezTo>
                      <a:pt x="755815" y="18887"/>
                      <a:pt x="859661" y="75020"/>
                      <a:pt x="939050" y="174857"/>
                    </a:cubicBezTo>
                    <a:cubicBezTo>
                      <a:pt x="995584" y="245425"/>
                      <a:pt x="1034476" y="325615"/>
                      <a:pt x="1062543" y="410617"/>
                    </a:cubicBezTo>
                    <a:cubicBezTo>
                      <a:pt x="1075374" y="449510"/>
                      <a:pt x="1072567" y="491209"/>
                      <a:pt x="1071765" y="532106"/>
                    </a:cubicBezTo>
                    <a:cubicBezTo>
                      <a:pt x="1070562" y="581824"/>
                      <a:pt x="1066152" y="631141"/>
                      <a:pt x="1061340" y="680458"/>
                    </a:cubicBezTo>
                    <a:cubicBezTo>
                      <a:pt x="1059737" y="693689"/>
                      <a:pt x="1062543" y="704515"/>
                      <a:pt x="1073770" y="712935"/>
                    </a:cubicBezTo>
                    <a:cubicBezTo>
                      <a:pt x="1082190" y="719350"/>
                      <a:pt x="1089006" y="728171"/>
                      <a:pt x="1093817" y="738195"/>
                    </a:cubicBezTo>
                    <a:cubicBezTo>
                      <a:pt x="1103440" y="757842"/>
                      <a:pt x="1094218" y="777488"/>
                      <a:pt x="1072567" y="783102"/>
                    </a:cubicBezTo>
                    <a:cubicBezTo>
                      <a:pt x="1067755" y="784706"/>
                      <a:pt x="1062543" y="785106"/>
                      <a:pt x="1057330" y="785908"/>
                    </a:cubicBezTo>
                    <a:cubicBezTo>
                      <a:pt x="1046104" y="787512"/>
                      <a:pt x="1041292" y="793927"/>
                      <a:pt x="1042094" y="805154"/>
                    </a:cubicBezTo>
                    <a:cubicBezTo>
                      <a:pt x="1043698" y="821192"/>
                      <a:pt x="1044901" y="837230"/>
                      <a:pt x="1046906" y="852867"/>
                    </a:cubicBezTo>
                    <a:cubicBezTo>
                      <a:pt x="1048109" y="860485"/>
                      <a:pt x="1047708" y="863693"/>
                      <a:pt x="1038887" y="864896"/>
                    </a:cubicBezTo>
                    <a:cubicBezTo>
                      <a:pt x="1010820" y="869306"/>
                      <a:pt x="1007613" y="873717"/>
                      <a:pt x="1016834" y="900581"/>
                    </a:cubicBezTo>
                    <a:cubicBezTo>
                      <a:pt x="1024052" y="920628"/>
                      <a:pt x="1022047" y="935864"/>
                      <a:pt x="1005608" y="950700"/>
                    </a:cubicBezTo>
                    <a:cubicBezTo>
                      <a:pt x="991976" y="963129"/>
                      <a:pt x="982353" y="979568"/>
                      <a:pt x="970725" y="994002"/>
                    </a:cubicBezTo>
                    <a:cubicBezTo>
                      <a:pt x="951078" y="1018461"/>
                      <a:pt x="922611" y="1029286"/>
                      <a:pt x="892539" y="1034098"/>
                    </a:cubicBezTo>
                    <a:cubicBezTo>
                      <a:pt x="831594" y="1043720"/>
                      <a:pt x="773857" y="1032494"/>
                      <a:pt x="719729" y="1002021"/>
                    </a:cubicBezTo>
                    <a:cubicBezTo>
                      <a:pt x="710908" y="996809"/>
                      <a:pt x="703290" y="989993"/>
                      <a:pt x="695271" y="983177"/>
                    </a:cubicBezTo>
                    <a:cubicBezTo>
                      <a:pt x="688455" y="977163"/>
                      <a:pt x="680034" y="975959"/>
                      <a:pt x="673219" y="983578"/>
                    </a:cubicBezTo>
                    <a:cubicBezTo>
                      <a:pt x="666803" y="991196"/>
                      <a:pt x="668407" y="998814"/>
                      <a:pt x="675223" y="1005630"/>
                    </a:cubicBezTo>
                    <a:cubicBezTo>
                      <a:pt x="695672" y="1026078"/>
                      <a:pt x="720932" y="1039310"/>
                      <a:pt x="747795" y="1048532"/>
                    </a:cubicBezTo>
                    <a:cubicBezTo>
                      <a:pt x="809542" y="1069782"/>
                      <a:pt x="872091" y="1076198"/>
                      <a:pt x="935441" y="1053343"/>
                    </a:cubicBezTo>
                    <a:cubicBezTo>
                      <a:pt x="948272" y="1048532"/>
                      <a:pt x="960300" y="1036503"/>
                      <a:pt x="971928" y="1035301"/>
                    </a:cubicBezTo>
                    <a:cubicBezTo>
                      <a:pt x="983154" y="1034098"/>
                      <a:pt x="988367" y="1054145"/>
                      <a:pt x="1000395" y="1061363"/>
                    </a:cubicBezTo>
                    <a:cubicBezTo>
                      <a:pt x="1010018" y="1067377"/>
                      <a:pt x="1026457" y="1071787"/>
                      <a:pt x="1026457" y="1082212"/>
                    </a:cubicBezTo>
                    <a:cubicBezTo>
                      <a:pt x="1026457" y="1090231"/>
                      <a:pt x="1012023" y="1098250"/>
                      <a:pt x="1003603" y="1105868"/>
                    </a:cubicBezTo>
                    <a:cubicBezTo>
                      <a:pt x="948673" y="1156789"/>
                      <a:pt x="893742" y="1207710"/>
                      <a:pt x="839213" y="1259032"/>
                    </a:cubicBezTo>
                    <a:cubicBezTo>
                      <a:pt x="829189" y="1268655"/>
                      <a:pt x="821170" y="1268655"/>
                      <a:pt x="811146" y="1260235"/>
                    </a:cubicBezTo>
                    <a:cubicBezTo>
                      <a:pt x="792702" y="1244598"/>
                      <a:pt x="778669" y="1225352"/>
                      <a:pt x="765036" y="1206106"/>
                    </a:cubicBezTo>
                    <a:cubicBezTo>
                      <a:pt x="735767" y="1164407"/>
                      <a:pt x="709304" y="1120302"/>
                      <a:pt x="675624" y="1081811"/>
                    </a:cubicBezTo>
                    <a:cubicBezTo>
                      <a:pt x="663996" y="1068579"/>
                      <a:pt x="651968" y="1055749"/>
                      <a:pt x="638736" y="1044121"/>
                    </a:cubicBezTo>
                    <a:cubicBezTo>
                      <a:pt x="574985" y="987587"/>
                      <a:pt x="503214" y="982375"/>
                      <a:pt x="429840" y="1028083"/>
                    </a:cubicBezTo>
                    <a:cubicBezTo>
                      <a:pt x="417010" y="1036102"/>
                      <a:pt x="404580" y="1045725"/>
                      <a:pt x="392151" y="1054947"/>
                    </a:cubicBezTo>
                    <a:cubicBezTo>
                      <a:pt x="384934" y="1060561"/>
                      <a:pt x="379721" y="1068178"/>
                      <a:pt x="386938" y="1077401"/>
                    </a:cubicBezTo>
                    <a:cubicBezTo>
                      <a:pt x="394155" y="1086623"/>
                      <a:pt x="402977" y="1085018"/>
                      <a:pt x="411397" y="1078202"/>
                    </a:cubicBezTo>
                    <a:cubicBezTo>
                      <a:pt x="424628" y="1067377"/>
                      <a:pt x="438661" y="1057754"/>
                      <a:pt x="453497" y="1049334"/>
                    </a:cubicBezTo>
                    <a:cubicBezTo>
                      <a:pt x="516847" y="1014050"/>
                      <a:pt x="572980" y="1021668"/>
                      <a:pt x="625505" y="1072188"/>
                    </a:cubicBezTo>
                    <a:cubicBezTo>
                      <a:pt x="655977" y="1101458"/>
                      <a:pt x="680435" y="1135138"/>
                      <a:pt x="704092" y="1169619"/>
                    </a:cubicBezTo>
                    <a:cubicBezTo>
                      <a:pt x="727347" y="1203300"/>
                      <a:pt x="748998" y="1238984"/>
                      <a:pt x="777466" y="1269056"/>
                    </a:cubicBezTo>
                    <a:cubicBezTo>
                      <a:pt x="783079" y="1275070"/>
                      <a:pt x="789094" y="1280683"/>
                      <a:pt x="795909" y="1285495"/>
                    </a:cubicBezTo>
                    <a:cubicBezTo>
                      <a:pt x="819165" y="1302335"/>
                      <a:pt x="837208" y="1301533"/>
                      <a:pt x="858057" y="1281886"/>
                    </a:cubicBezTo>
                    <a:cubicBezTo>
                      <a:pt x="929828" y="1215729"/>
                      <a:pt x="1000796" y="1148770"/>
                      <a:pt x="1072567" y="1082613"/>
                    </a:cubicBezTo>
                    <a:cubicBezTo>
                      <a:pt x="1081388" y="1074193"/>
                      <a:pt x="1083793" y="1065773"/>
                      <a:pt x="1080185" y="1053744"/>
                    </a:cubicBezTo>
                    <a:cubicBezTo>
                      <a:pt x="1069760" y="1019263"/>
                      <a:pt x="1064147" y="984379"/>
                      <a:pt x="1070562" y="948294"/>
                    </a:cubicBezTo>
                    <a:cubicBezTo>
                      <a:pt x="1077378" y="910604"/>
                      <a:pt x="1098629" y="886146"/>
                      <a:pt x="1133111" y="879731"/>
                    </a:cubicBezTo>
                    <a:cubicBezTo>
                      <a:pt x="1127096" y="890958"/>
                      <a:pt x="1121483" y="900981"/>
                      <a:pt x="1116271" y="911406"/>
                    </a:cubicBezTo>
                    <a:cubicBezTo>
                      <a:pt x="1111860" y="920227"/>
                      <a:pt x="1110657" y="928647"/>
                      <a:pt x="1120280" y="934261"/>
                    </a:cubicBezTo>
                    <a:cubicBezTo>
                      <a:pt x="1130705" y="940676"/>
                      <a:pt x="1137521" y="934261"/>
                      <a:pt x="1142734" y="925440"/>
                    </a:cubicBezTo>
                    <a:cubicBezTo>
                      <a:pt x="1149149" y="914213"/>
                      <a:pt x="1155965" y="902986"/>
                      <a:pt x="1161177" y="891358"/>
                    </a:cubicBezTo>
                    <a:cubicBezTo>
                      <a:pt x="1165187" y="883340"/>
                      <a:pt x="1169597" y="880934"/>
                      <a:pt x="1177616" y="885745"/>
                    </a:cubicBezTo>
                    <a:cubicBezTo>
                      <a:pt x="1184834" y="889755"/>
                      <a:pt x="1191649" y="893765"/>
                      <a:pt x="1199669" y="898576"/>
                    </a:cubicBezTo>
                    <a:cubicBezTo>
                      <a:pt x="1188442" y="912609"/>
                      <a:pt x="1178017" y="925039"/>
                      <a:pt x="1167592" y="937869"/>
                    </a:cubicBezTo>
                    <a:cubicBezTo>
                      <a:pt x="1160776" y="946289"/>
                      <a:pt x="1157569" y="955912"/>
                      <a:pt x="1167993" y="963129"/>
                    </a:cubicBezTo>
                    <a:cubicBezTo>
                      <a:pt x="1177215" y="969945"/>
                      <a:pt x="1185234" y="964332"/>
                      <a:pt x="1191649" y="956313"/>
                    </a:cubicBezTo>
                    <a:cubicBezTo>
                      <a:pt x="1200471" y="945487"/>
                      <a:pt x="1209692" y="935063"/>
                      <a:pt x="1218112" y="923836"/>
                    </a:cubicBezTo>
                    <a:cubicBezTo>
                      <a:pt x="1222924" y="917420"/>
                      <a:pt x="1226132" y="916619"/>
                      <a:pt x="1232547" y="921831"/>
                    </a:cubicBezTo>
                    <a:cubicBezTo>
                      <a:pt x="1250990" y="936265"/>
                      <a:pt x="1250990" y="935864"/>
                      <a:pt x="1234952" y="953105"/>
                    </a:cubicBezTo>
                    <a:cubicBezTo>
                      <a:pt x="1230141" y="958318"/>
                      <a:pt x="1224929" y="963530"/>
                      <a:pt x="1220117" y="968742"/>
                    </a:cubicBezTo>
                    <a:cubicBezTo>
                      <a:pt x="1212499" y="976361"/>
                      <a:pt x="1208088" y="985181"/>
                      <a:pt x="1217711" y="994002"/>
                    </a:cubicBezTo>
                    <a:cubicBezTo>
                      <a:pt x="1226533" y="1001620"/>
                      <a:pt x="1234551" y="997210"/>
                      <a:pt x="1241769" y="989592"/>
                    </a:cubicBezTo>
                    <a:cubicBezTo>
                      <a:pt x="1249386" y="981172"/>
                      <a:pt x="1257406" y="973153"/>
                      <a:pt x="1265425" y="965134"/>
                    </a:cubicBezTo>
                    <a:cubicBezTo>
                      <a:pt x="1265425" y="964733"/>
                      <a:pt x="1266227" y="965134"/>
                      <a:pt x="1267831" y="965134"/>
                    </a:cubicBezTo>
                    <a:cubicBezTo>
                      <a:pt x="1275849" y="987186"/>
                      <a:pt x="1268232" y="1007234"/>
                      <a:pt x="1258609" y="1026479"/>
                    </a:cubicBezTo>
                    <a:cubicBezTo>
                      <a:pt x="1248184" y="1047730"/>
                      <a:pt x="1234952" y="1066976"/>
                      <a:pt x="1218513" y="1083415"/>
                    </a:cubicBezTo>
                    <a:cubicBezTo>
                      <a:pt x="1189645" y="1111882"/>
                      <a:pt x="1172404" y="1147567"/>
                      <a:pt x="1154361" y="1182851"/>
                    </a:cubicBezTo>
                    <a:cubicBezTo>
                      <a:pt x="1119478" y="1250612"/>
                      <a:pt x="1088605" y="1320377"/>
                      <a:pt x="1045703" y="1383728"/>
                    </a:cubicBezTo>
                    <a:cubicBezTo>
                      <a:pt x="997188" y="1455498"/>
                      <a:pt x="935040" y="1510830"/>
                      <a:pt x="853647" y="1543307"/>
                    </a:cubicBezTo>
                    <a:cubicBezTo>
                      <a:pt x="819967" y="1556939"/>
                      <a:pt x="787891" y="1553331"/>
                      <a:pt x="757819" y="1533684"/>
                    </a:cubicBezTo>
                    <a:cubicBezTo>
                      <a:pt x="715719" y="1506820"/>
                      <a:pt x="684445" y="1468730"/>
                      <a:pt x="653171" y="1431040"/>
                    </a:cubicBezTo>
                    <a:cubicBezTo>
                      <a:pt x="618689" y="1390143"/>
                      <a:pt x="586612" y="1346840"/>
                      <a:pt x="548522" y="1308750"/>
                    </a:cubicBezTo>
                    <a:cubicBezTo>
                      <a:pt x="545715" y="1305943"/>
                      <a:pt x="542909" y="1302736"/>
                      <a:pt x="539701" y="1300330"/>
                    </a:cubicBezTo>
                    <a:cubicBezTo>
                      <a:pt x="532484" y="1294716"/>
                      <a:pt x="525267" y="1293914"/>
                      <a:pt x="518851" y="1300731"/>
                    </a:cubicBezTo>
                    <a:cubicBezTo>
                      <a:pt x="512436" y="1307547"/>
                      <a:pt x="513639" y="1315165"/>
                      <a:pt x="519252" y="1321580"/>
                    </a:cubicBezTo>
                    <a:cubicBezTo>
                      <a:pt x="530479" y="1334411"/>
                      <a:pt x="542909" y="1346038"/>
                      <a:pt x="554135" y="1358869"/>
                    </a:cubicBezTo>
                    <a:cubicBezTo>
                      <a:pt x="598641" y="1408988"/>
                      <a:pt x="636732" y="1463518"/>
                      <a:pt x="683643" y="1511231"/>
                    </a:cubicBezTo>
                    <a:cubicBezTo>
                      <a:pt x="706096" y="1534085"/>
                      <a:pt x="729753" y="1555736"/>
                      <a:pt x="759022" y="1569770"/>
                    </a:cubicBezTo>
                    <a:cubicBezTo>
                      <a:pt x="807537" y="1592624"/>
                      <a:pt x="852444" y="1580194"/>
                      <a:pt x="897752" y="1557340"/>
                    </a:cubicBezTo>
                    <a:cubicBezTo>
                      <a:pt x="992777" y="1509226"/>
                      <a:pt x="1057731" y="1431842"/>
                      <a:pt x="1107049" y="1340425"/>
                    </a:cubicBezTo>
                    <a:cubicBezTo>
                      <a:pt x="1135115" y="1288702"/>
                      <a:pt x="1161177" y="1235376"/>
                      <a:pt x="1187640" y="1182450"/>
                    </a:cubicBezTo>
                    <a:cubicBezTo>
                      <a:pt x="1192852" y="1172025"/>
                      <a:pt x="1196862" y="1170823"/>
                      <a:pt x="1207688" y="1176035"/>
                    </a:cubicBezTo>
                    <a:cubicBezTo>
                      <a:pt x="1268232" y="1206507"/>
                      <a:pt x="1330379" y="1234173"/>
                      <a:pt x="1388517" y="1269858"/>
                    </a:cubicBezTo>
                    <a:cubicBezTo>
                      <a:pt x="1402149" y="1278277"/>
                      <a:pt x="1414980" y="1287499"/>
                      <a:pt x="1426608" y="1298726"/>
                    </a:cubicBezTo>
                    <a:cubicBezTo>
                      <a:pt x="1433825" y="1305943"/>
                      <a:pt x="1439438" y="1313160"/>
                      <a:pt x="1443046" y="1322783"/>
                    </a:cubicBezTo>
                    <a:cubicBezTo>
                      <a:pt x="1449462" y="1338821"/>
                      <a:pt x="1459085" y="1341227"/>
                      <a:pt x="1472717" y="1329599"/>
                    </a:cubicBezTo>
                    <a:cubicBezTo>
                      <a:pt x="1486349" y="1317571"/>
                      <a:pt x="1609442" y="1224149"/>
                      <a:pt x="1623876" y="1218536"/>
                    </a:cubicBezTo>
                    <a:cubicBezTo>
                      <a:pt x="1645127" y="1209715"/>
                      <a:pt x="1666377" y="1208111"/>
                      <a:pt x="1688830" y="1214125"/>
                    </a:cubicBezTo>
                    <a:cubicBezTo>
                      <a:pt x="1866051" y="1261037"/>
                      <a:pt x="2043272" y="1307547"/>
                      <a:pt x="2220493" y="1354458"/>
                    </a:cubicBezTo>
                    <a:cubicBezTo>
                      <a:pt x="2234126" y="1358067"/>
                      <a:pt x="2245352" y="1356864"/>
                      <a:pt x="2257381" y="1350449"/>
                    </a:cubicBezTo>
                    <a:cubicBezTo>
                      <a:pt x="2303891" y="1325590"/>
                      <a:pt x="2350001" y="1301132"/>
                      <a:pt x="2400922" y="1286297"/>
                    </a:cubicBezTo>
                    <a:cubicBezTo>
                      <a:pt x="2402125" y="1285896"/>
                      <a:pt x="2403728" y="1285896"/>
                      <a:pt x="2408139" y="1285495"/>
                    </a:cubicBezTo>
                    <a:cubicBezTo>
                      <a:pt x="2401724" y="1290707"/>
                      <a:pt x="2396912" y="1293914"/>
                      <a:pt x="2392502" y="1297924"/>
                    </a:cubicBezTo>
                    <a:cubicBezTo>
                      <a:pt x="2385686" y="1303938"/>
                      <a:pt x="2381676" y="1311156"/>
                      <a:pt x="2388091" y="1319575"/>
                    </a:cubicBezTo>
                    <a:cubicBezTo>
                      <a:pt x="2394506" y="1327996"/>
                      <a:pt x="2403327" y="1327595"/>
                      <a:pt x="2411346" y="1321580"/>
                    </a:cubicBezTo>
                    <a:cubicBezTo>
                      <a:pt x="2426984" y="1310354"/>
                      <a:pt x="2442621" y="1299528"/>
                      <a:pt x="2457055" y="1287098"/>
                    </a:cubicBezTo>
                    <a:cubicBezTo>
                      <a:pt x="2466678" y="1278678"/>
                      <a:pt x="2475900" y="1276273"/>
                      <a:pt x="2489131" y="1280282"/>
                    </a:cubicBezTo>
                    <a:cubicBezTo>
                      <a:pt x="2477102" y="1289103"/>
                      <a:pt x="2465475" y="1297523"/>
                      <a:pt x="2453848" y="1305943"/>
                    </a:cubicBezTo>
                    <a:cubicBezTo>
                      <a:pt x="2445828" y="1312359"/>
                      <a:pt x="2440215" y="1319976"/>
                      <a:pt x="2447432" y="1329599"/>
                    </a:cubicBezTo>
                    <a:cubicBezTo>
                      <a:pt x="2454248" y="1338821"/>
                      <a:pt x="2463470" y="1336415"/>
                      <a:pt x="2471890" y="1330401"/>
                    </a:cubicBezTo>
                    <a:cubicBezTo>
                      <a:pt x="2487928" y="1318774"/>
                      <a:pt x="2504367" y="1308349"/>
                      <a:pt x="2519603" y="1295920"/>
                    </a:cubicBezTo>
                    <a:cubicBezTo>
                      <a:pt x="2528024" y="1289103"/>
                      <a:pt x="2535240" y="1286698"/>
                      <a:pt x="2546066" y="1294315"/>
                    </a:cubicBezTo>
                    <a:cubicBezTo>
                      <a:pt x="2532835" y="1304339"/>
                      <a:pt x="2520004" y="1313962"/>
                      <a:pt x="2507174" y="1323585"/>
                    </a:cubicBezTo>
                    <a:cubicBezTo>
                      <a:pt x="2501962" y="1327595"/>
                      <a:pt x="2496348" y="1331604"/>
                      <a:pt x="2495948" y="1339222"/>
                    </a:cubicBezTo>
                    <a:cubicBezTo>
                      <a:pt x="2495546" y="1344835"/>
                      <a:pt x="2497952" y="1349246"/>
                      <a:pt x="2502764" y="1352053"/>
                    </a:cubicBezTo>
                    <a:cubicBezTo>
                      <a:pt x="2509179" y="1355661"/>
                      <a:pt x="2515594" y="1354859"/>
                      <a:pt x="2521608" y="1350449"/>
                    </a:cubicBezTo>
                    <a:cubicBezTo>
                      <a:pt x="2534438" y="1340826"/>
                      <a:pt x="2546868" y="1330802"/>
                      <a:pt x="2560100" y="1321580"/>
                    </a:cubicBezTo>
                    <a:cubicBezTo>
                      <a:pt x="2563307" y="1319175"/>
                      <a:pt x="2567317" y="1310755"/>
                      <a:pt x="2572128" y="1318774"/>
                    </a:cubicBezTo>
                    <a:cubicBezTo>
                      <a:pt x="2575336" y="1324387"/>
                      <a:pt x="2582152" y="1332005"/>
                      <a:pt x="2572529" y="1338821"/>
                    </a:cubicBezTo>
                    <a:cubicBezTo>
                      <a:pt x="2562104" y="1346439"/>
                      <a:pt x="2552081" y="1354458"/>
                      <a:pt x="2541656" y="1362076"/>
                    </a:cubicBezTo>
                    <a:cubicBezTo>
                      <a:pt x="2532434" y="1368893"/>
                      <a:pt x="2520405" y="1375308"/>
                      <a:pt x="2530028" y="1388940"/>
                    </a:cubicBezTo>
                    <a:cubicBezTo>
                      <a:pt x="2539651" y="1402573"/>
                      <a:pt x="2549675" y="1393752"/>
                      <a:pt x="2558897" y="1386935"/>
                    </a:cubicBezTo>
                    <a:cubicBezTo>
                      <a:pt x="2565312" y="1382124"/>
                      <a:pt x="2571727" y="1377312"/>
                      <a:pt x="2580949" y="1370897"/>
                    </a:cubicBezTo>
                    <a:cubicBezTo>
                      <a:pt x="2576940" y="1397761"/>
                      <a:pt x="2561703" y="1415002"/>
                      <a:pt x="2543660" y="1429837"/>
                    </a:cubicBezTo>
                    <a:cubicBezTo>
                      <a:pt x="2520004" y="1449484"/>
                      <a:pt x="2492740" y="1463117"/>
                      <a:pt x="2465475" y="1476348"/>
                    </a:cubicBezTo>
                    <a:cubicBezTo>
                      <a:pt x="2424578" y="1496396"/>
                      <a:pt x="2384884" y="1516844"/>
                      <a:pt x="2346392" y="1541703"/>
                    </a:cubicBezTo>
                    <a:cubicBezTo>
                      <a:pt x="2312712" y="1562954"/>
                      <a:pt x="2279032" y="1560147"/>
                      <a:pt x="2256579" y="1524061"/>
                    </a:cubicBezTo>
                    <a:cubicBezTo>
                      <a:pt x="2249362" y="1512834"/>
                      <a:pt x="2240942" y="1509226"/>
                      <a:pt x="2228111" y="1511231"/>
                    </a:cubicBezTo>
                    <a:cubicBezTo>
                      <a:pt x="2135090" y="1524462"/>
                      <a:pt x="2041268" y="1528472"/>
                      <a:pt x="1947044" y="1523259"/>
                    </a:cubicBezTo>
                    <a:cubicBezTo>
                      <a:pt x="1931407" y="1522457"/>
                      <a:pt x="1915369" y="1520453"/>
                      <a:pt x="1899330" y="1519651"/>
                    </a:cubicBezTo>
                    <a:cubicBezTo>
                      <a:pt x="1891311" y="1519250"/>
                      <a:pt x="1887703" y="1514438"/>
                      <a:pt x="1883292" y="1509226"/>
                    </a:cubicBezTo>
                    <a:cubicBezTo>
                      <a:pt x="1858032" y="1478353"/>
                      <a:pt x="1829564" y="1450687"/>
                      <a:pt x="1794682" y="1430639"/>
                    </a:cubicBezTo>
                    <a:cubicBezTo>
                      <a:pt x="1726119" y="1391747"/>
                      <a:pt x="1659160" y="1400167"/>
                      <a:pt x="1594607" y="1441064"/>
                    </a:cubicBezTo>
                    <a:cubicBezTo>
                      <a:pt x="1538473" y="1476749"/>
                      <a:pt x="1495972" y="1525665"/>
                      <a:pt x="1457080" y="1578190"/>
                    </a:cubicBezTo>
                    <a:cubicBezTo>
                      <a:pt x="1386512" y="1674017"/>
                      <a:pt x="1332384" y="1779467"/>
                      <a:pt x="1281864" y="1886923"/>
                    </a:cubicBezTo>
                    <a:cubicBezTo>
                      <a:pt x="1278656" y="1893739"/>
                      <a:pt x="1275048" y="1900555"/>
                      <a:pt x="1272241" y="1907772"/>
                    </a:cubicBezTo>
                    <a:cubicBezTo>
                      <a:pt x="1268633" y="1916593"/>
                      <a:pt x="1270236" y="1924612"/>
                      <a:pt x="1279458" y="1928622"/>
                    </a:cubicBezTo>
                    <a:cubicBezTo>
                      <a:pt x="1288680" y="1932631"/>
                      <a:pt x="1295496" y="1928221"/>
                      <a:pt x="1299907" y="1919801"/>
                    </a:cubicBezTo>
                    <a:cubicBezTo>
                      <a:pt x="1304317" y="1911782"/>
                      <a:pt x="1307926" y="1903362"/>
                      <a:pt x="1311935" y="1894942"/>
                    </a:cubicBezTo>
                    <a:cubicBezTo>
                      <a:pt x="1360049" y="1791897"/>
                      <a:pt x="1412173" y="1691258"/>
                      <a:pt x="1479132" y="1599440"/>
                    </a:cubicBezTo>
                    <a:cubicBezTo>
                      <a:pt x="1516020" y="1549321"/>
                      <a:pt x="1556516" y="1502410"/>
                      <a:pt x="1609041" y="1467928"/>
                    </a:cubicBezTo>
                    <a:cubicBezTo>
                      <a:pt x="1679609" y="1422220"/>
                      <a:pt x="1750176" y="1426630"/>
                      <a:pt x="1813927" y="1481560"/>
                    </a:cubicBezTo>
                    <a:cubicBezTo>
                      <a:pt x="1827159" y="1492787"/>
                      <a:pt x="1838786" y="1504816"/>
                      <a:pt x="1850414" y="1517646"/>
                    </a:cubicBezTo>
                    <a:cubicBezTo>
                      <a:pt x="1952256" y="1629913"/>
                      <a:pt x="2054499" y="1741778"/>
                      <a:pt x="2156742" y="1854045"/>
                    </a:cubicBezTo>
                    <a:cubicBezTo>
                      <a:pt x="2165563" y="1863667"/>
                      <a:pt x="2174383" y="1865271"/>
                      <a:pt x="2185610" y="1858856"/>
                    </a:cubicBezTo>
                    <a:cubicBezTo>
                      <a:pt x="2228111" y="1833997"/>
                      <a:pt x="2273419" y="1819162"/>
                      <a:pt x="2323538" y="1813148"/>
                    </a:cubicBezTo>
                    <a:cubicBezTo>
                      <a:pt x="2318727" y="1821167"/>
                      <a:pt x="2310707" y="1823973"/>
                      <a:pt x="2305094" y="1829186"/>
                    </a:cubicBezTo>
                    <a:cubicBezTo>
                      <a:pt x="2298278" y="1835601"/>
                      <a:pt x="2295471" y="1842818"/>
                      <a:pt x="2301887" y="1850837"/>
                    </a:cubicBezTo>
                    <a:cubicBezTo>
                      <a:pt x="2308302" y="1858856"/>
                      <a:pt x="2316321" y="1858054"/>
                      <a:pt x="2323939" y="1852842"/>
                    </a:cubicBezTo>
                    <a:cubicBezTo>
                      <a:pt x="2338373" y="1842818"/>
                      <a:pt x="2353208" y="1832794"/>
                      <a:pt x="2366039" y="1821167"/>
                    </a:cubicBezTo>
                    <a:cubicBezTo>
                      <a:pt x="2376464" y="1811544"/>
                      <a:pt x="2387289" y="1811544"/>
                      <a:pt x="2403327" y="1814351"/>
                    </a:cubicBezTo>
                    <a:cubicBezTo>
                      <a:pt x="2393303" y="1821567"/>
                      <a:pt x="2385686" y="1827582"/>
                      <a:pt x="2378468" y="1833195"/>
                    </a:cubicBezTo>
                    <a:cubicBezTo>
                      <a:pt x="2370048" y="1839611"/>
                      <a:pt x="2363232" y="1847229"/>
                      <a:pt x="2372053" y="1857653"/>
                    </a:cubicBezTo>
                    <a:cubicBezTo>
                      <a:pt x="2379671" y="1866474"/>
                      <a:pt x="2388492" y="1863667"/>
                      <a:pt x="2396511" y="1857252"/>
                    </a:cubicBezTo>
                    <a:cubicBezTo>
                      <a:pt x="2406134" y="1850035"/>
                      <a:pt x="2416559" y="1844021"/>
                      <a:pt x="2424979" y="1835601"/>
                    </a:cubicBezTo>
                    <a:cubicBezTo>
                      <a:pt x="2438210" y="1822369"/>
                      <a:pt x="2451040" y="1821969"/>
                      <a:pt x="2466678" y="1834398"/>
                    </a:cubicBezTo>
                    <a:cubicBezTo>
                      <a:pt x="2455050" y="1843219"/>
                      <a:pt x="2443824" y="1851639"/>
                      <a:pt x="2432597" y="1860059"/>
                    </a:cubicBezTo>
                    <a:cubicBezTo>
                      <a:pt x="2423776" y="1866875"/>
                      <a:pt x="2413752" y="1874092"/>
                      <a:pt x="2422573" y="1886522"/>
                    </a:cubicBezTo>
                    <a:cubicBezTo>
                      <a:pt x="2431394" y="1898951"/>
                      <a:pt x="2441418" y="1891734"/>
                      <a:pt x="2450239" y="1884918"/>
                    </a:cubicBezTo>
                    <a:cubicBezTo>
                      <a:pt x="2462668" y="1875696"/>
                      <a:pt x="2475499" y="1866875"/>
                      <a:pt x="2487126" y="1856851"/>
                    </a:cubicBezTo>
                    <a:cubicBezTo>
                      <a:pt x="2494744" y="1850436"/>
                      <a:pt x="2498353" y="1855248"/>
                      <a:pt x="2503164" y="1860059"/>
                    </a:cubicBezTo>
                    <a:cubicBezTo>
                      <a:pt x="2509981" y="1866875"/>
                      <a:pt x="2503966" y="1869682"/>
                      <a:pt x="2499556" y="1872889"/>
                    </a:cubicBezTo>
                    <a:cubicBezTo>
                      <a:pt x="2485122" y="1883715"/>
                      <a:pt x="2470688" y="1894541"/>
                      <a:pt x="2456253" y="1905367"/>
                    </a:cubicBezTo>
                    <a:cubicBezTo>
                      <a:pt x="2447031" y="1912183"/>
                      <a:pt x="2441418" y="1920202"/>
                      <a:pt x="2449036" y="1930226"/>
                    </a:cubicBezTo>
                    <a:cubicBezTo>
                      <a:pt x="2457055" y="1940650"/>
                      <a:pt x="2466277" y="1935839"/>
                      <a:pt x="2474697" y="1929424"/>
                    </a:cubicBezTo>
                    <a:cubicBezTo>
                      <a:pt x="2487928" y="1919400"/>
                      <a:pt x="2501160" y="1909376"/>
                      <a:pt x="2515594" y="1898551"/>
                    </a:cubicBezTo>
                    <a:cubicBezTo>
                      <a:pt x="2514792" y="1916192"/>
                      <a:pt x="2505971" y="1928221"/>
                      <a:pt x="2495546" y="1938245"/>
                    </a:cubicBezTo>
                    <a:cubicBezTo>
                      <a:pt x="2465475" y="1967514"/>
                      <a:pt x="2429790" y="1989967"/>
                      <a:pt x="2394907" y="2012822"/>
                    </a:cubicBezTo>
                    <a:cubicBezTo>
                      <a:pt x="2336368" y="2051313"/>
                      <a:pt x="2273018" y="2078578"/>
                      <a:pt x="2203653" y="2092612"/>
                    </a:cubicBezTo>
                    <a:cubicBezTo>
                      <a:pt x="2173181" y="2099026"/>
                      <a:pt x="2151529" y="2088201"/>
                      <a:pt x="2130279" y="2070158"/>
                    </a:cubicBezTo>
                    <a:cubicBezTo>
                      <a:pt x="2097000" y="2042091"/>
                      <a:pt x="2075749" y="2005203"/>
                      <a:pt x="2059310" y="1966312"/>
                    </a:cubicBezTo>
                    <a:cubicBezTo>
                      <a:pt x="2047683" y="1939047"/>
                      <a:pt x="2032847" y="1923410"/>
                      <a:pt x="2001573" y="1917796"/>
                    </a:cubicBezTo>
                    <a:cubicBezTo>
                      <a:pt x="1938222" y="1906168"/>
                      <a:pt x="1890108" y="1867276"/>
                      <a:pt x="1849211" y="1818761"/>
                    </a:cubicBezTo>
                    <a:cubicBezTo>
                      <a:pt x="1827159" y="1792298"/>
                      <a:pt x="1805508" y="1765434"/>
                      <a:pt x="1783455" y="1738570"/>
                    </a:cubicBezTo>
                    <a:cubicBezTo>
                      <a:pt x="1778243" y="1732155"/>
                      <a:pt x="1773030" y="1724938"/>
                      <a:pt x="1763408" y="1726943"/>
                    </a:cubicBezTo>
                    <a:cubicBezTo>
                      <a:pt x="1753785" y="1728948"/>
                      <a:pt x="1751780" y="1736967"/>
                      <a:pt x="1749374" y="1745387"/>
                    </a:cubicBezTo>
                    <a:cubicBezTo>
                      <a:pt x="1724916" y="1837205"/>
                      <a:pt x="1694444" y="1926617"/>
                      <a:pt x="1650740" y="2011218"/>
                    </a:cubicBezTo>
                    <a:cubicBezTo>
                      <a:pt x="1612249" y="2086196"/>
                      <a:pt x="1565337" y="2154759"/>
                      <a:pt x="1496774" y="2206081"/>
                    </a:cubicBezTo>
                    <a:cubicBezTo>
                      <a:pt x="1489557" y="2211293"/>
                      <a:pt x="1481538" y="2216506"/>
                      <a:pt x="1473920" y="2221718"/>
                    </a:cubicBezTo>
                    <a:cubicBezTo>
                      <a:pt x="1467906" y="2224925"/>
                      <a:pt x="1461891" y="2228133"/>
                      <a:pt x="1455877" y="2231341"/>
                    </a:cubicBezTo>
                    <a:cubicBezTo>
                      <a:pt x="1444249" y="2244572"/>
                      <a:pt x="1428211" y="2247379"/>
                      <a:pt x="1411772" y="2249384"/>
                    </a:cubicBezTo>
                    <a:cubicBezTo>
                      <a:pt x="1402149" y="2251388"/>
                      <a:pt x="1392928" y="2253393"/>
                      <a:pt x="1383706" y="2255398"/>
                    </a:cubicBezTo>
                    <a:cubicBezTo>
                      <a:pt x="1275048" y="2271436"/>
                      <a:pt x="1185635" y="2226930"/>
                      <a:pt x="1102638" y="2163580"/>
                    </a:cubicBezTo>
                    <a:cubicBezTo>
                      <a:pt x="1027660" y="2106244"/>
                      <a:pt x="965112" y="2037280"/>
                      <a:pt x="910181" y="1961099"/>
                    </a:cubicBezTo>
                    <a:cubicBezTo>
                      <a:pt x="900558" y="1947867"/>
                      <a:pt x="888129" y="1939849"/>
                      <a:pt x="874897" y="1931829"/>
                    </a:cubicBezTo>
                    <a:cubicBezTo>
                      <a:pt x="712912" y="1836002"/>
                      <a:pt x="580999" y="1709301"/>
                      <a:pt x="481162" y="1549722"/>
                    </a:cubicBezTo>
                    <a:cubicBezTo>
                      <a:pt x="399368" y="1419813"/>
                      <a:pt x="349249" y="1278678"/>
                      <a:pt x="334013" y="1125915"/>
                    </a:cubicBezTo>
                    <a:cubicBezTo>
                      <a:pt x="331206" y="1099453"/>
                      <a:pt x="328800" y="1072990"/>
                      <a:pt x="330404" y="1046928"/>
                    </a:cubicBezTo>
                    <a:cubicBezTo>
                      <a:pt x="333612" y="996809"/>
                      <a:pt x="311559" y="960723"/>
                      <a:pt x="273870" y="931454"/>
                    </a:cubicBezTo>
                    <a:cubicBezTo>
                      <a:pt x="242996" y="907798"/>
                      <a:pt x="211321" y="885344"/>
                      <a:pt x="181250" y="861287"/>
                    </a:cubicBezTo>
                    <a:cubicBezTo>
                      <a:pt x="135942" y="825202"/>
                      <a:pt x="99857" y="780696"/>
                      <a:pt x="71790" y="730176"/>
                    </a:cubicBezTo>
                    <a:cubicBezTo>
                      <a:pt x="62969" y="710529"/>
                      <a:pt x="53747" y="690883"/>
                      <a:pt x="44525" y="671236"/>
                    </a:cubicBezTo>
                    <a:cubicBezTo>
                      <a:pt x="26081" y="620315"/>
                      <a:pt x="12048" y="568191"/>
                      <a:pt x="4029" y="514463"/>
                    </a:cubicBezTo>
                    <a:cubicBezTo>
                      <a:pt x="-8000" y="431466"/>
                      <a:pt x="7236" y="352880"/>
                      <a:pt x="45327" y="279105"/>
                    </a:cubicBezTo>
                    <a:cubicBezTo>
                      <a:pt x="103866" y="165234"/>
                      <a:pt x="192076" y="82638"/>
                      <a:pt x="311158" y="33722"/>
                    </a:cubicBezTo>
                    <a:cubicBezTo>
                      <a:pt x="354862" y="15679"/>
                      <a:pt x="401774" y="10066"/>
                      <a:pt x="448284" y="5255"/>
                    </a:cubicBezTo>
                    <a:cubicBezTo>
                      <a:pt x="478356" y="2247"/>
                      <a:pt x="508427" y="343"/>
                      <a:pt x="538549" y="42"/>
                    </a:cubicBezTo>
                    <a:close/>
                  </a:path>
                </a:pathLst>
              </a:custGeom>
              <a:solidFill>
                <a:srgbClr val="EEDCBF"/>
              </a:solidFill>
              <a:ln w="8053" cap="flat">
                <a:noFill/>
                <a:prstDash val="solid"/>
                <a:miter/>
              </a:ln>
            </p:spPr>
            <p:txBody>
              <a:bodyPr rtlCol="0" anchor="ctr"/>
              <a:lstStyle/>
              <a:p>
                <a:endParaRPr lang="en-US">
                  <a:cs typeface="B Nazanin" panose="00000400000000000000" pitchFamily="2" charset="-78"/>
                </a:endParaRPr>
              </a:p>
            </p:txBody>
          </p:sp>
          <p:sp>
            <p:nvSpPr>
              <p:cNvPr id="62" name="Freeform: Shape 61">
                <a:extLst>
                  <a:ext uri="{FF2B5EF4-FFF2-40B4-BE49-F238E27FC236}">
                    <a16:creationId xmlns:a16="http://schemas.microsoft.com/office/drawing/2014/main" id="{A86C06D8-AFCD-409E-B902-AB7BE90715CB}"/>
                  </a:ext>
                </a:extLst>
              </p:cNvPr>
              <p:cNvSpPr/>
              <p:nvPr/>
            </p:nvSpPr>
            <p:spPr>
              <a:xfrm>
                <a:off x="6176285" y="3686168"/>
                <a:ext cx="492288" cy="574869"/>
              </a:xfrm>
              <a:custGeom>
                <a:avLst/>
                <a:gdLst>
                  <a:gd name="connsiteX0" fmla="*/ 318482 w 989452"/>
                  <a:gd name="connsiteY0" fmla="*/ 635493 h 1155431"/>
                  <a:gd name="connsiteX1" fmla="*/ 316870 w 989452"/>
                  <a:gd name="connsiteY1" fmla="*/ 707215 h 1155431"/>
                  <a:gd name="connsiteX2" fmla="*/ 261265 w 989452"/>
                  <a:gd name="connsiteY2" fmla="*/ 1029566 h 1155431"/>
                  <a:gd name="connsiteX3" fmla="*/ 71078 w 989452"/>
                  <a:gd name="connsiteY3" fmla="*/ 1155282 h 1155431"/>
                  <a:gd name="connsiteX4" fmla="*/ 161 w 989452"/>
                  <a:gd name="connsiteY4" fmla="*/ 1095647 h 1155431"/>
                  <a:gd name="connsiteX5" fmla="*/ 62214 w 989452"/>
                  <a:gd name="connsiteY5" fmla="*/ 1027148 h 1155431"/>
                  <a:gd name="connsiteX6" fmla="*/ 149248 w 989452"/>
                  <a:gd name="connsiteY6" fmla="*/ 951396 h 1155431"/>
                  <a:gd name="connsiteX7" fmla="*/ 176648 w 989452"/>
                  <a:gd name="connsiteY7" fmla="*/ 815203 h 1155431"/>
                  <a:gd name="connsiteX8" fmla="*/ 188736 w 989452"/>
                  <a:gd name="connsiteY8" fmla="*/ 728168 h 1155431"/>
                  <a:gd name="connsiteX9" fmla="*/ 206466 w 989452"/>
                  <a:gd name="connsiteY9" fmla="*/ 536370 h 1155431"/>
                  <a:gd name="connsiteX10" fmla="*/ 282218 w 989452"/>
                  <a:gd name="connsiteY10" fmla="*/ 208379 h 1155431"/>
                  <a:gd name="connsiteX11" fmla="*/ 762520 w 989452"/>
                  <a:gd name="connsiteY11" fmla="*/ 34309 h 1155431"/>
                  <a:gd name="connsiteX12" fmla="*/ 941424 w 989452"/>
                  <a:gd name="connsiteY12" fmla="*/ 274460 h 1155431"/>
                  <a:gd name="connsiteX13" fmla="*/ 986553 w 989452"/>
                  <a:gd name="connsiteY13" fmla="*/ 711245 h 1155431"/>
                  <a:gd name="connsiteX14" fmla="*/ 868895 w 989452"/>
                  <a:gd name="connsiteY14" fmla="*/ 682233 h 1155431"/>
                  <a:gd name="connsiteX15" fmla="*/ 864865 w 989452"/>
                  <a:gd name="connsiteY15" fmla="*/ 595199 h 1155431"/>
                  <a:gd name="connsiteX16" fmla="*/ 813290 w 989452"/>
                  <a:gd name="connsiteY16" fmla="*/ 286549 h 1155431"/>
                  <a:gd name="connsiteX17" fmla="*/ 806037 w 989452"/>
                  <a:gd name="connsiteY17" fmla="*/ 266402 h 1155431"/>
                  <a:gd name="connsiteX18" fmla="*/ 457898 w 989452"/>
                  <a:gd name="connsiteY18" fmla="*/ 178561 h 1155431"/>
                  <a:gd name="connsiteX19" fmla="*/ 382146 w 989452"/>
                  <a:gd name="connsiteY19" fmla="*/ 297831 h 1155431"/>
                  <a:gd name="connsiteX20" fmla="*/ 333794 w 989452"/>
                  <a:gd name="connsiteY20" fmla="*/ 534758 h 1155431"/>
                  <a:gd name="connsiteX21" fmla="*/ 318482 w 989452"/>
                  <a:gd name="connsiteY21" fmla="*/ 635493 h 115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89452" h="1155431">
                    <a:moveTo>
                      <a:pt x="318482" y="635493"/>
                    </a:moveTo>
                    <a:cubicBezTo>
                      <a:pt x="311229" y="658863"/>
                      <a:pt x="308811" y="683039"/>
                      <a:pt x="316870" y="707215"/>
                    </a:cubicBezTo>
                    <a:cubicBezTo>
                      <a:pt x="312035" y="816814"/>
                      <a:pt x="304782" y="926414"/>
                      <a:pt x="261265" y="1029566"/>
                    </a:cubicBezTo>
                    <a:cubicBezTo>
                      <a:pt x="227418" y="1109347"/>
                      <a:pt x="153277" y="1158506"/>
                      <a:pt x="71078" y="1155282"/>
                    </a:cubicBezTo>
                    <a:cubicBezTo>
                      <a:pt x="31590" y="1153671"/>
                      <a:pt x="2579" y="1129494"/>
                      <a:pt x="161" y="1095647"/>
                    </a:cubicBezTo>
                    <a:cubicBezTo>
                      <a:pt x="-2256" y="1061801"/>
                      <a:pt x="22726" y="1031177"/>
                      <a:pt x="62214" y="1027148"/>
                    </a:cubicBezTo>
                    <a:cubicBezTo>
                      <a:pt x="111372" y="1022313"/>
                      <a:pt x="136354" y="994107"/>
                      <a:pt x="149248" y="951396"/>
                    </a:cubicBezTo>
                    <a:cubicBezTo>
                      <a:pt x="162142" y="907073"/>
                      <a:pt x="170201" y="861138"/>
                      <a:pt x="176648" y="815203"/>
                    </a:cubicBezTo>
                    <a:cubicBezTo>
                      <a:pt x="195183" y="788609"/>
                      <a:pt x="187124" y="757986"/>
                      <a:pt x="188736" y="728168"/>
                    </a:cubicBezTo>
                    <a:cubicBezTo>
                      <a:pt x="200018" y="664504"/>
                      <a:pt x="200018" y="600034"/>
                      <a:pt x="206466" y="536370"/>
                    </a:cubicBezTo>
                    <a:cubicBezTo>
                      <a:pt x="218554" y="423547"/>
                      <a:pt x="232253" y="312336"/>
                      <a:pt x="282218" y="208379"/>
                    </a:cubicBezTo>
                    <a:cubicBezTo>
                      <a:pt x="367641" y="31086"/>
                      <a:pt x="594091" y="-51919"/>
                      <a:pt x="762520" y="34309"/>
                    </a:cubicBezTo>
                    <a:cubicBezTo>
                      <a:pt x="860836" y="84274"/>
                      <a:pt x="909995" y="173726"/>
                      <a:pt x="941424" y="274460"/>
                    </a:cubicBezTo>
                    <a:cubicBezTo>
                      <a:pt x="984941" y="417100"/>
                      <a:pt x="995417" y="562964"/>
                      <a:pt x="986553" y="711245"/>
                    </a:cubicBezTo>
                    <a:cubicBezTo>
                      <a:pt x="947065" y="701574"/>
                      <a:pt x="907577" y="691904"/>
                      <a:pt x="868895" y="682233"/>
                    </a:cubicBezTo>
                    <a:cubicBezTo>
                      <a:pt x="861642" y="653222"/>
                      <a:pt x="866477" y="624210"/>
                      <a:pt x="864865" y="595199"/>
                    </a:cubicBezTo>
                    <a:cubicBezTo>
                      <a:pt x="860030" y="490435"/>
                      <a:pt x="850360" y="386477"/>
                      <a:pt x="813290" y="286549"/>
                    </a:cubicBezTo>
                    <a:cubicBezTo>
                      <a:pt x="810872" y="280101"/>
                      <a:pt x="808454" y="272849"/>
                      <a:pt x="806037" y="266402"/>
                    </a:cubicBezTo>
                    <a:cubicBezTo>
                      <a:pt x="745596" y="117315"/>
                      <a:pt x="582809" y="77021"/>
                      <a:pt x="457898" y="178561"/>
                    </a:cubicBezTo>
                    <a:cubicBezTo>
                      <a:pt x="419216" y="209990"/>
                      <a:pt x="399069" y="252702"/>
                      <a:pt x="382146" y="297831"/>
                    </a:cubicBezTo>
                    <a:cubicBezTo>
                      <a:pt x="353134" y="374389"/>
                      <a:pt x="344270" y="454976"/>
                      <a:pt x="333794" y="534758"/>
                    </a:cubicBezTo>
                    <a:cubicBezTo>
                      <a:pt x="328958" y="567799"/>
                      <a:pt x="334599" y="603257"/>
                      <a:pt x="318482" y="635493"/>
                    </a:cubicBezTo>
                    <a:close/>
                  </a:path>
                </a:pathLst>
              </a:custGeom>
              <a:solidFill>
                <a:schemeClr val="accent1">
                  <a:lumMod val="50000"/>
                </a:schemeClr>
              </a:solidFill>
              <a:ln w="8053" cap="flat">
                <a:noFill/>
                <a:prstDash val="solid"/>
                <a:miter/>
              </a:ln>
            </p:spPr>
            <p:txBody>
              <a:bodyPr rtlCol="0" anchor="ctr"/>
              <a:lstStyle/>
              <a:p>
                <a:endParaRPr lang="en-US">
                  <a:cs typeface="B Nazanin" panose="00000400000000000000" pitchFamily="2" charset="-78"/>
                </a:endParaRPr>
              </a:p>
            </p:txBody>
          </p:sp>
        </p:grpSp>
        <p:grpSp>
          <p:nvGrpSpPr>
            <p:cNvPr id="44" name="Group 43">
              <a:extLst>
                <a:ext uri="{FF2B5EF4-FFF2-40B4-BE49-F238E27FC236}">
                  <a16:creationId xmlns:a16="http://schemas.microsoft.com/office/drawing/2014/main" id="{5CC42214-64D9-4ED4-9382-5967B129559A}"/>
                </a:ext>
              </a:extLst>
            </p:cNvPr>
            <p:cNvGrpSpPr/>
            <p:nvPr/>
          </p:nvGrpSpPr>
          <p:grpSpPr>
            <a:xfrm>
              <a:off x="4596494" y="2616643"/>
              <a:ext cx="3068318" cy="2708029"/>
              <a:chOff x="1611300" y="2753265"/>
              <a:chExt cx="3068318" cy="2708029"/>
            </a:xfrm>
            <a:solidFill>
              <a:schemeClr val="bg1">
                <a:alpha val="70000"/>
              </a:schemeClr>
            </a:solidFill>
          </p:grpSpPr>
          <p:sp>
            <p:nvSpPr>
              <p:cNvPr id="45" name="Freeform: Shape 44">
                <a:extLst>
                  <a:ext uri="{FF2B5EF4-FFF2-40B4-BE49-F238E27FC236}">
                    <a16:creationId xmlns:a16="http://schemas.microsoft.com/office/drawing/2014/main" id="{867A7974-28D9-4527-8C87-D2B686D4C94D}"/>
                  </a:ext>
                </a:extLst>
              </p:cNvPr>
              <p:cNvSpPr/>
              <p:nvPr/>
            </p:nvSpPr>
            <p:spPr>
              <a:xfrm>
                <a:off x="3498254" y="5050335"/>
                <a:ext cx="141992" cy="142821"/>
              </a:xfrm>
              <a:custGeom>
                <a:avLst/>
                <a:gdLst>
                  <a:gd name="connsiteX0" fmla="*/ 909 w 285390"/>
                  <a:gd name="connsiteY0" fmla="*/ 140286 h 287056"/>
                  <a:gd name="connsiteX1" fmla="*/ 141131 w 285390"/>
                  <a:gd name="connsiteY1" fmla="*/ 64 h 287056"/>
                  <a:gd name="connsiteX2" fmla="*/ 285383 w 285390"/>
                  <a:gd name="connsiteY2" fmla="*/ 144315 h 287056"/>
                  <a:gd name="connsiteX3" fmla="*/ 140325 w 285390"/>
                  <a:gd name="connsiteY3" fmla="*/ 286956 h 287056"/>
                  <a:gd name="connsiteX4" fmla="*/ 909 w 285390"/>
                  <a:gd name="connsiteY4" fmla="*/ 140286 h 287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390" h="287056">
                    <a:moveTo>
                      <a:pt x="909" y="140286"/>
                    </a:moveTo>
                    <a:cubicBezTo>
                      <a:pt x="909" y="64534"/>
                      <a:pt x="65379" y="-2354"/>
                      <a:pt x="141131" y="64"/>
                    </a:cubicBezTo>
                    <a:cubicBezTo>
                      <a:pt x="227359" y="2482"/>
                      <a:pt x="286189" y="66952"/>
                      <a:pt x="285383" y="144315"/>
                    </a:cubicBezTo>
                    <a:cubicBezTo>
                      <a:pt x="284577" y="228932"/>
                      <a:pt x="220107" y="283732"/>
                      <a:pt x="140325" y="286956"/>
                    </a:cubicBezTo>
                    <a:cubicBezTo>
                      <a:pt x="72632" y="290179"/>
                      <a:pt x="-9568" y="216039"/>
                      <a:pt x="909" y="140286"/>
                    </a:cubicBezTo>
                    <a:close/>
                  </a:path>
                </a:pathLst>
              </a:custGeom>
              <a:grpFill/>
              <a:ln w="8053" cap="flat">
                <a:noFill/>
                <a:prstDash val="solid"/>
                <a:miter/>
              </a:ln>
            </p:spPr>
            <p:txBody>
              <a:bodyPr rtlCol="0" anchor="ctr"/>
              <a:lstStyle/>
              <a:p>
                <a:endParaRPr lang="en-US" dirty="0">
                  <a:cs typeface="B Nazanin" panose="00000400000000000000" pitchFamily="2" charset="-78"/>
                </a:endParaRPr>
              </a:p>
            </p:txBody>
          </p:sp>
          <p:sp>
            <p:nvSpPr>
              <p:cNvPr id="46" name="Freeform: Shape 45">
                <a:extLst>
                  <a:ext uri="{FF2B5EF4-FFF2-40B4-BE49-F238E27FC236}">
                    <a16:creationId xmlns:a16="http://schemas.microsoft.com/office/drawing/2014/main" id="{1EEAA095-A7D0-4962-A8E0-52F3C63972E7}"/>
                  </a:ext>
                </a:extLst>
              </p:cNvPr>
              <p:cNvSpPr/>
              <p:nvPr/>
            </p:nvSpPr>
            <p:spPr>
              <a:xfrm>
                <a:off x="4358348" y="4455750"/>
                <a:ext cx="141536" cy="141544"/>
              </a:xfrm>
              <a:custGeom>
                <a:avLst/>
                <a:gdLst>
                  <a:gd name="connsiteX0" fmla="*/ 284474 w 284473"/>
                  <a:gd name="connsiteY0" fmla="*/ 144261 h 284489"/>
                  <a:gd name="connsiteX1" fmla="*/ 142640 w 284473"/>
                  <a:gd name="connsiteY1" fmla="*/ 284483 h 284489"/>
                  <a:gd name="connsiteX2" fmla="*/ 0 w 284473"/>
                  <a:gd name="connsiteY2" fmla="*/ 144261 h 284489"/>
                  <a:gd name="connsiteX3" fmla="*/ 136999 w 284473"/>
                  <a:gd name="connsiteY3" fmla="*/ 9 h 284489"/>
                  <a:gd name="connsiteX4" fmla="*/ 284474 w 284473"/>
                  <a:gd name="connsiteY4" fmla="*/ 144261 h 28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473" h="284489">
                    <a:moveTo>
                      <a:pt x="284474" y="144261"/>
                    </a:moveTo>
                    <a:cubicBezTo>
                      <a:pt x="284474" y="216789"/>
                      <a:pt x="217586" y="285289"/>
                      <a:pt x="142640" y="284483"/>
                    </a:cubicBezTo>
                    <a:cubicBezTo>
                      <a:pt x="62858" y="283677"/>
                      <a:pt x="0" y="219207"/>
                      <a:pt x="0" y="144261"/>
                    </a:cubicBezTo>
                    <a:cubicBezTo>
                      <a:pt x="0" y="58838"/>
                      <a:pt x="59634" y="1621"/>
                      <a:pt x="136999" y="9"/>
                    </a:cubicBezTo>
                    <a:cubicBezTo>
                      <a:pt x="217586" y="-797"/>
                      <a:pt x="281250" y="54003"/>
                      <a:pt x="284474" y="144261"/>
                    </a:cubicBezTo>
                    <a:close/>
                  </a:path>
                </a:pathLst>
              </a:custGeom>
              <a:grpFill/>
              <a:ln w="8053" cap="flat">
                <a:noFill/>
                <a:prstDash val="solid"/>
                <a:miter/>
              </a:ln>
            </p:spPr>
            <p:txBody>
              <a:bodyPr rtlCol="0" anchor="ctr"/>
              <a:lstStyle/>
              <a:p>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BC22D5E7-AB79-4D5D-B9B9-E09194C1F37B}"/>
                  </a:ext>
                </a:extLst>
              </p:cNvPr>
              <p:cNvSpPr/>
              <p:nvPr/>
            </p:nvSpPr>
            <p:spPr>
              <a:xfrm>
                <a:off x="3018762" y="3131410"/>
                <a:ext cx="140742" cy="139535"/>
              </a:xfrm>
              <a:custGeom>
                <a:avLst/>
                <a:gdLst>
                  <a:gd name="connsiteX0" fmla="*/ 142649 w 282878"/>
                  <a:gd name="connsiteY0" fmla="*/ 0 h 280452"/>
                  <a:gd name="connsiteX1" fmla="*/ 282871 w 282878"/>
                  <a:gd name="connsiteY1" fmla="*/ 140222 h 280452"/>
                  <a:gd name="connsiteX2" fmla="*/ 140231 w 282878"/>
                  <a:gd name="connsiteY2" fmla="*/ 280445 h 280452"/>
                  <a:gd name="connsiteX3" fmla="*/ 9 w 282878"/>
                  <a:gd name="connsiteY3" fmla="*/ 141028 h 280452"/>
                  <a:gd name="connsiteX4" fmla="*/ 142649 w 282878"/>
                  <a:gd name="connsiteY4" fmla="*/ 0 h 280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878" h="280452">
                    <a:moveTo>
                      <a:pt x="142649" y="0"/>
                    </a:moveTo>
                    <a:cubicBezTo>
                      <a:pt x="220819" y="2418"/>
                      <a:pt x="283677" y="59635"/>
                      <a:pt x="282871" y="140222"/>
                    </a:cubicBezTo>
                    <a:cubicBezTo>
                      <a:pt x="282065" y="220810"/>
                      <a:pt x="228071" y="279639"/>
                      <a:pt x="140231" y="280445"/>
                    </a:cubicBezTo>
                    <a:cubicBezTo>
                      <a:pt x="61255" y="281250"/>
                      <a:pt x="814" y="221616"/>
                      <a:pt x="9" y="141028"/>
                    </a:cubicBezTo>
                    <a:cubicBezTo>
                      <a:pt x="-797" y="65276"/>
                      <a:pt x="55614" y="2418"/>
                      <a:pt x="142649" y="0"/>
                    </a:cubicBezTo>
                    <a:close/>
                  </a:path>
                </a:pathLst>
              </a:custGeom>
              <a:grpFill/>
              <a:ln w="8053" cap="flat">
                <a:noFill/>
                <a:prstDash val="solid"/>
                <a:miter/>
              </a:ln>
            </p:spPr>
            <p:txBody>
              <a:bodyPr rtlCol="0" anchor="ctr"/>
              <a:lstStyle/>
              <a:p>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3C37BFDF-6EDA-426F-8DBF-37FAF548C406}"/>
                  </a:ext>
                </a:extLst>
              </p:cNvPr>
              <p:cNvSpPr/>
              <p:nvPr/>
            </p:nvSpPr>
            <p:spPr>
              <a:xfrm>
                <a:off x="1933284" y="4147294"/>
                <a:ext cx="142042" cy="137684"/>
              </a:xfrm>
              <a:custGeom>
                <a:avLst/>
                <a:gdLst>
                  <a:gd name="connsiteX0" fmla="*/ 250033 w 285491"/>
                  <a:gd name="connsiteY0" fmla="*/ 30881 h 276731"/>
                  <a:gd name="connsiteX1" fmla="*/ 285492 w 285491"/>
                  <a:gd name="connsiteY1" fmla="*/ 163850 h 276731"/>
                  <a:gd name="connsiteX2" fmla="*/ 121899 w 285491"/>
                  <a:gd name="connsiteY2" fmla="*/ 275867 h 276731"/>
                  <a:gd name="connsiteX3" fmla="*/ 2629 w 285491"/>
                  <a:gd name="connsiteY3" fmla="*/ 113080 h 276731"/>
                  <a:gd name="connsiteX4" fmla="*/ 210545 w 285491"/>
                  <a:gd name="connsiteY4" fmla="*/ 19598 h 276731"/>
                  <a:gd name="connsiteX5" fmla="*/ 245198 w 285491"/>
                  <a:gd name="connsiteY5" fmla="*/ 38940 h 276731"/>
                  <a:gd name="connsiteX6" fmla="*/ 250033 w 285491"/>
                  <a:gd name="connsiteY6" fmla="*/ 30881 h 27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491" h="276731">
                    <a:moveTo>
                      <a:pt x="250033" y="30881"/>
                    </a:moveTo>
                    <a:cubicBezTo>
                      <a:pt x="262121" y="75204"/>
                      <a:pt x="273403" y="119527"/>
                      <a:pt x="285492" y="163850"/>
                    </a:cubicBezTo>
                    <a:cubicBezTo>
                      <a:pt x="254062" y="234767"/>
                      <a:pt x="209739" y="283926"/>
                      <a:pt x="121899" y="275867"/>
                    </a:cubicBezTo>
                    <a:cubicBezTo>
                      <a:pt x="53399" y="269420"/>
                      <a:pt x="-14294" y="187221"/>
                      <a:pt x="2629" y="113080"/>
                    </a:cubicBezTo>
                    <a:cubicBezTo>
                      <a:pt x="22776" y="20404"/>
                      <a:pt x="131569" y="-30366"/>
                      <a:pt x="210545" y="19598"/>
                    </a:cubicBezTo>
                    <a:cubicBezTo>
                      <a:pt x="221827" y="26852"/>
                      <a:pt x="236333" y="26046"/>
                      <a:pt x="245198" y="38940"/>
                    </a:cubicBezTo>
                    <a:cubicBezTo>
                      <a:pt x="246810" y="42163"/>
                      <a:pt x="248421" y="34104"/>
                      <a:pt x="250033" y="30881"/>
                    </a:cubicBezTo>
                    <a:close/>
                  </a:path>
                </a:pathLst>
              </a:custGeom>
              <a:grpFill/>
              <a:ln w="8053" cap="flat">
                <a:noFill/>
                <a:prstDash val="solid"/>
                <a:miter/>
              </a:ln>
            </p:spPr>
            <p:txBody>
              <a:bodyPr rtlCol="0" anchor="ctr"/>
              <a:lstStyle/>
              <a:p>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C10E7C1E-7406-43DD-B650-E3A0FF4248DB}"/>
                  </a:ext>
                </a:extLst>
              </p:cNvPr>
              <p:cNvSpPr/>
              <p:nvPr/>
            </p:nvSpPr>
            <p:spPr>
              <a:xfrm>
                <a:off x="2335941" y="4789330"/>
                <a:ext cx="139138" cy="137579"/>
              </a:xfrm>
              <a:custGeom>
                <a:avLst/>
                <a:gdLst>
                  <a:gd name="connsiteX0" fmla="*/ 137813 w 279654"/>
                  <a:gd name="connsiteY0" fmla="*/ 275642 h 276520"/>
                  <a:gd name="connsiteX1" fmla="*/ 9 w 279654"/>
                  <a:gd name="connsiteY1" fmla="*/ 138643 h 276520"/>
                  <a:gd name="connsiteX2" fmla="*/ 140231 w 279654"/>
                  <a:gd name="connsiteY2" fmla="*/ 32 h 276520"/>
                  <a:gd name="connsiteX3" fmla="*/ 279648 w 279654"/>
                  <a:gd name="connsiteY3" fmla="*/ 137837 h 276520"/>
                  <a:gd name="connsiteX4" fmla="*/ 137813 w 279654"/>
                  <a:gd name="connsiteY4" fmla="*/ 275642 h 276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654" h="276520">
                    <a:moveTo>
                      <a:pt x="137813" y="275642"/>
                    </a:moveTo>
                    <a:cubicBezTo>
                      <a:pt x="54808" y="283701"/>
                      <a:pt x="-797" y="199084"/>
                      <a:pt x="9" y="138643"/>
                    </a:cubicBezTo>
                    <a:cubicBezTo>
                      <a:pt x="815" y="57249"/>
                      <a:pt x="70120" y="-1580"/>
                      <a:pt x="140231" y="32"/>
                    </a:cubicBezTo>
                    <a:cubicBezTo>
                      <a:pt x="211148" y="1644"/>
                      <a:pt x="278842" y="59667"/>
                      <a:pt x="279648" y="137837"/>
                    </a:cubicBezTo>
                    <a:cubicBezTo>
                      <a:pt x="280453" y="213589"/>
                      <a:pt x="207119" y="285312"/>
                      <a:pt x="137813" y="275642"/>
                    </a:cubicBezTo>
                    <a:close/>
                  </a:path>
                </a:pathLst>
              </a:custGeom>
              <a:grpFill/>
              <a:ln w="8053" cap="flat">
                <a:noFill/>
                <a:prstDash val="solid"/>
                <a:miter/>
              </a:ln>
            </p:spPr>
            <p:txBody>
              <a:bodyPr rtlCol="0" anchor="ctr"/>
              <a:lstStyle/>
              <a:p>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54740EAF-661C-4B33-8D8A-8BCF1A37D2FE}"/>
                  </a:ext>
                </a:extLst>
              </p:cNvPr>
              <p:cNvSpPr/>
              <p:nvPr/>
            </p:nvSpPr>
            <p:spPr>
              <a:xfrm>
                <a:off x="3724840" y="3915243"/>
                <a:ext cx="139538" cy="136752"/>
              </a:xfrm>
              <a:custGeom>
                <a:avLst/>
                <a:gdLst>
                  <a:gd name="connsiteX0" fmla="*/ 138617 w 280458"/>
                  <a:gd name="connsiteY0" fmla="*/ 862 h 274859"/>
                  <a:gd name="connsiteX1" fmla="*/ 280451 w 280458"/>
                  <a:gd name="connsiteY1" fmla="*/ 139473 h 274859"/>
                  <a:gd name="connsiteX2" fmla="*/ 138617 w 280458"/>
                  <a:gd name="connsiteY2" fmla="*/ 274860 h 274859"/>
                  <a:gd name="connsiteX3" fmla="*/ 6 w 280458"/>
                  <a:gd name="connsiteY3" fmla="*/ 137861 h 274859"/>
                  <a:gd name="connsiteX4" fmla="*/ 138617 w 280458"/>
                  <a:gd name="connsiteY4" fmla="*/ 862 h 274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458" h="274859">
                    <a:moveTo>
                      <a:pt x="138617" y="862"/>
                    </a:moveTo>
                    <a:cubicBezTo>
                      <a:pt x="215175" y="862"/>
                      <a:pt x="278839" y="63720"/>
                      <a:pt x="280451" y="139473"/>
                    </a:cubicBezTo>
                    <a:cubicBezTo>
                      <a:pt x="281257" y="209584"/>
                      <a:pt x="213563" y="274860"/>
                      <a:pt x="138617" y="274860"/>
                    </a:cubicBezTo>
                    <a:cubicBezTo>
                      <a:pt x="62058" y="274860"/>
                      <a:pt x="812" y="213613"/>
                      <a:pt x="6" y="137861"/>
                    </a:cubicBezTo>
                    <a:cubicBezTo>
                      <a:pt x="-800" y="64526"/>
                      <a:pt x="74953" y="-8808"/>
                      <a:pt x="138617" y="862"/>
                    </a:cubicBezTo>
                    <a:close/>
                  </a:path>
                </a:pathLst>
              </a:custGeom>
              <a:grpFill/>
              <a:ln w="8053" cap="flat">
                <a:noFill/>
                <a:prstDash val="solid"/>
                <a:miter/>
              </a:ln>
            </p:spPr>
            <p:txBody>
              <a:bodyPr rtlCol="0" anchor="ctr"/>
              <a:lstStyle/>
              <a:p>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FEFD6E8A-8634-445B-8299-2DB0F25CEACE}"/>
                  </a:ext>
                </a:extLst>
              </p:cNvPr>
              <p:cNvSpPr/>
              <p:nvPr/>
            </p:nvSpPr>
            <p:spPr>
              <a:xfrm>
                <a:off x="1611300" y="3048735"/>
                <a:ext cx="136050" cy="135600"/>
              </a:xfrm>
              <a:custGeom>
                <a:avLst/>
                <a:gdLst>
                  <a:gd name="connsiteX0" fmla="*/ 134025 w 273448"/>
                  <a:gd name="connsiteY0" fmla="*/ 272543 h 272543"/>
                  <a:gd name="connsiteX1" fmla="*/ 250 w 273448"/>
                  <a:gd name="connsiteY1" fmla="*/ 134739 h 272543"/>
                  <a:gd name="connsiteX2" fmla="*/ 138860 w 273448"/>
                  <a:gd name="connsiteY2" fmla="*/ 157 h 272543"/>
                  <a:gd name="connsiteX3" fmla="*/ 273442 w 273448"/>
                  <a:gd name="connsiteY3" fmla="*/ 139574 h 272543"/>
                  <a:gd name="connsiteX4" fmla="*/ 134025 w 273448"/>
                  <a:gd name="connsiteY4" fmla="*/ 272543 h 27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448" h="272543">
                    <a:moveTo>
                      <a:pt x="134025" y="272543"/>
                    </a:moveTo>
                    <a:cubicBezTo>
                      <a:pt x="61496" y="271737"/>
                      <a:pt x="-4585" y="208073"/>
                      <a:pt x="250" y="134739"/>
                    </a:cubicBezTo>
                    <a:cubicBezTo>
                      <a:pt x="5891" y="52539"/>
                      <a:pt x="57467" y="4993"/>
                      <a:pt x="138860" y="157"/>
                    </a:cubicBezTo>
                    <a:cubicBezTo>
                      <a:pt x="205748" y="-3872"/>
                      <a:pt x="274248" y="70268"/>
                      <a:pt x="273442" y="139574"/>
                    </a:cubicBezTo>
                    <a:cubicBezTo>
                      <a:pt x="271830" y="212102"/>
                      <a:pt x="208166" y="272543"/>
                      <a:pt x="134025" y="272543"/>
                    </a:cubicBezTo>
                    <a:close/>
                  </a:path>
                </a:pathLst>
              </a:custGeom>
              <a:grpFill/>
              <a:ln w="8053" cap="flat">
                <a:noFill/>
                <a:prstDash val="solid"/>
                <a:miter/>
              </a:ln>
            </p:spPr>
            <p:txBody>
              <a:bodyPr rtlCol="0" anchor="ctr"/>
              <a:lstStyle/>
              <a:p>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9F1E923D-6A5F-4A01-8A4B-F7E9D77FC96C}"/>
                  </a:ext>
                </a:extLst>
              </p:cNvPr>
              <p:cNvSpPr/>
              <p:nvPr/>
            </p:nvSpPr>
            <p:spPr>
              <a:xfrm>
                <a:off x="2222071" y="3195558"/>
                <a:ext cx="139257" cy="139535"/>
              </a:xfrm>
              <a:custGeom>
                <a:avLst/>
                <a:gdLst>
                  <a:gd name="connsiteX0" fmla="*/ 278840 w 279893"/>
                  <a:gd name="connsiteY0" fmla="*/ 144258 h 280451"/>
                  <a:gd name="connsiteX1" fmla="*/ 142647 w 279893"/>
                  <a:gd name="connsiteY1" fmla="*/ 280451 h 280451"/>
                  <a:gd name="connsiteX2" fmla="*/ 7 w 279893"/>
                  <a:gd name="connsiteY2" fmla="*/ 138617 h 280451"/>
                  <a:gd name="connsiteX3" fmla="*/ 142647 w 279893"/>
                  <a:gd name="connsiteY3" fmla="*/ 7 h 280451"/>
                  <a:gd name="connsiteX4" fmla="*/ 278840 w 279893"/>
                  <a:gd name="connsiteY4" fmla="*/ 144258 h 280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893" h="280451">
                    <a:moveTo>
                      <a:pt x="278840" y="144258"/>
                    </a:moveTo>
                    <a:cubicBezTo>
                      <a:pt x="286093" y="208729"/>
                      <a:pt x="221623" y="280451"/>
                      <a:pt x="142647" y="280451"/>
                    </a:cubicBezTo>
                    <a:cubicBezTo>
                      <a:pt x="61254" y="280451"/>
                      <a:pt x="813" y="215981"/>
                      <a:pt x="7" y="138617"/>
                    </a:cubicBezTo>
                    <a:cubicBezTo>
                      <a:pt x="-799" y="70118"/>
                      <a:pt x="64477" y="-799"/>
                      <a:pt x="142647" y="7"/>
                    </a:cubicBezTo>
                    <a:cubicBezTo>
                      <a:pt x="220011" y="813"/>
                      <a:pt x="289317" y="74953"/>
                      <a:pt x="278840" y="144258"/>
                    </a:cubicBezTo>
                    <a:close/>
                  </a:path>
                </a:pathLst>
              </a:custGeom>
              <a:grpFill/>
              <a:ln w="8053" cap="flat">
                <a:noFill/>
                <a:prstDash val="solid"/>
                <a:miter/>
              </a:ln>
            </p:spPr>
            <p:txBody>
              <a:bodyPr rtlCol="0" anchor="ctr"/>
              <a:lstStyle/>
              <a:p>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8584F0D6-5DD0-44E7-9A84-F1E1F47D8856}"/>
                  </a:ext>
                </a:extLst>
              </p:cNvPr>
              <p:cNvSpPr/>
              <p:nvPr/>
            </p:nvSpPr>
            <p:spPr>
              <a:xfrm>
                <a:off x="1679325" y="3618368"/>
                <a:ext cx="136050" cy="135600"/>
              </a:xfrm>
              <a:custGeom>
                <a:avLst/>
                <a:gdLst>
                  <a:gd name="connsiteX0" fmla="*/ 134025 w 273448"/>
                  <a:gd name="connsiteY0" fmla="*/ 272543 h 272543"/>
                  <a:gd name="connsiteX1" fmla="*/ 250 w 273448"/>
                  <a:gd name="connsiteY1" fmla="*/ 134739 h 272543"/>
                  <a:gd name="connsiteX2" fmla="*/ 138860 w 273448"/>
                  <a:gd name="connsiteY2" fmla="*/ 157 h 272543"/>
                  <a:gd name="connsiteX3" fmla="*/ 273442 w 273448"/>
                  <a:gd name="connsiteY3" fmla="*/ 139574 h 272543"/>
                  <a:gd name="connsiteX4" fmla="*/ 134025 w 273448"/>
                  <a:gd name="connsiteY4" fmla="*/ 272543 h 272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448" h="272543">
                    <a:moveTo>
                      <a:pt x="134025" y="272543"/>
                    </a:moveTo>
                    <a:cubicBezTo>
                      <a:pt x="61496" y="271737"/>
                      <a:pt x="-4585" y="208073"/>
                      <a:pt x="250" y="134739"/>
                    </a:cubicBezTo>
                    <a:cubicBezTo>
                      <a:pt x="5891" y="52539"/>
                      <a:pt x="57467" y="4993"/>
                      <a:pt x="138860" y="157"/>
                    </a:cubicBezTo>
                    <a:cubicBezTo>
                      <a:pt x="205748" y="-3872"/>
                      <a:pt x="274248" y="70268"/>
                      <a:pt x="273442" y="139574"/>
                    </a:cubicBezTo>
                    <a:cubicBezTo>
                      <a:pt x="271830" y="212102"/>
                      <a:pt x="208166" y="272543"/>
                      <a:pt x="134025" y="272543"/>
                    </a:cubicBezTo>
                    <a:close/>
                  </a:path>
                </a:pathLst>
              </a:custGeom>
              <a:grpFill/>
              <a:ln w="8053" cap="flat">
                <a:noFill/>
                <a:prstDash val="solid"/>
                <a:miter/>
              </a:ln>
            </p:spPr>
            <p:txBody>
              <a:bodyPr rtlCol="0" anchor="ctr"/>
              <a:lstStyle/>
              <a:p>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12225E46-9ABF-4F07-888E-DB35E332F7DC}"/>
                  </a:ext>
                </a:extLst>
              </p:cNvPr>
              <p:cNvSpPr/>
              <p:nvPr/>
            </p:nvSpPr>
            <p:spPr>
              <a:xfrm>
                <a:off x="2347574" y="2753265"/>
                <a:ext cx="139257" cy="139535"/>
              </a:xfrm>
              <a:custGeom>
                <a:avLst/>
                <a:gdLst>
                  <a:gd name="connsiteX0" fmla="*/ 278840 w 279893"/>
                  <a:gd name="connsiteY0" fmla="*/ 144258 h 280451"/>
                  <a:gd name="connsiteX1" fmla="*/ 142647 w 279893"/>
                  <a:gd name="connsiteY1" fmla="*/ 280451 h 280451"/>
                  <a:gd name="connsiteX2" fmla="*/ 7 w 279893"/>
                  <a:gd name="connsiteY2" fmla="*/ 138617 h 280451"/>
                  <a:gd name="connsiteX3" fmla="*/ 142647 w 279893"/>
                  <a:gd name="connsiteY3" fmla="*/ 7 h 280451"/>
                  <a:gd name="connsiteX4" fmla="*/ 278840 w 279893"/>
                  <a:gd name="connsiteY4" fmla="*/ 144258 h 280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893" h="280451">
                    <a:moveTo>
                      <a:pt x="278840" y="144258"/>
                    </a:moveTo>
                    <a:cubicBezTo>
                      <a:pt x="286093" y="208729"/>
                      <a:pt x="221623" y="280451"/>
                      <a:pt x="142647" y="280451"/>
                    </a:cubicBezTo>
                    <a:cubicBezTo>
                      <a:pt x="61254" y="280451"/>
                      <a:pt x="813" y="215981"/>
                      <a:pt x="7" y="138617"/>
                    </a:cubicBezTo>
                    <a:cubicBezTo>
                      <a:pt x="-799" y="70118"/>
                      <a:pt x="64477" y="-799"/>
                      <a:pt x="142647" y="7"/>
                    </a:cubicBezTo>
                    <a:cubicBezTo>
                      <a:pt x="220011" y="813"/>
                      <a:pt x="289317" y="74953"/>
                      <a:pt x="278840" y="144258"/>
                    </a:cubicBezTo>
                    <a:close/>
                  </a:path>
                </a:pathLst>
              </a:custGeom>
              <a:grpFill/>
              <a:ln w="8053" cap="flat">
                <a:noFill/>
                <a:prstDash val="solid"/>
                <a:miter/>
              </a:ln>
            </p:spPr>
            <p:txBody>
              <a:bodyPr rtlCol="0" anchor="ctr"/>
              <a:lstStyle/>
              <a:p>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E0E80FD2-DF08-478B-BD0A-9A27598CC8B9}"/>
                  </a:ext>
                </a:extLst>
              </p:cNvPr>
              <p:cNvSpPr/>
              <p:nvPr/>
            </p:nvSpPr>
            <p:spPr>
              <a:xfrm>
                <a:off x="3014022" y="5010803"/>
                <a:ext cx="141992" cy="142821"/>
              </a:xfrm>
              <a:custGeom>
                <a:avLst/>
                <a:gdLst>
                  <a:gd name="connsiteX0" fmla="*/ 909 w 285390"/>
                  <a:gd name="connsiteY0" fmla="*/ 140286 h 287056"/>
                  <a:gd name="connsiteX1" fmla="*/ 141131 w 285390"/>
                  <a:gd name="connsiteY1" fmla="*/ 64 h 287056"/>
                  <a:gd name="connsiteX2" fmla="*/ 285383 w 285390"/>
                  <a:gd name="connsiteY2" fmla="*/ 144315 h 287056"/>
                  <a:gd name="connsiteX3" fmla="*/ 140325 w 285390"/>
                  <a:gd name="connsiteY3" fmla="*/ 286956 h 287056"/>
                  <a:gd name="connsiteX4" fmla="*/ 909 w 285390"/>
                  <a:gd name="connsiteY4" fmla="*/ 140286 h 287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390" h="287056">
                    <a:moveTo>
                      <a:pt x="909" y="140286"/>
                    </a:moveTo>
                    <a:cubicBezTo>
                      <a:pt x="909" y="64534"/>
                      <a:pt x="65379" y="-2354"/>
                      <a:pt x="141131" y="64"/>
                    </a:cubicBezTo>
                    <a:cubicBezTo>
                      <a:pt x="227359" y="2482"/>
                      <a:pt x="286189" y="66952"/>
                      <a:pt x="285383" y="144315"/>
                    </a:cubicBezTo>
                    <a:cubicBezTo>
                      <a:pt x="284577" y="228932"/>
                      <a:pt x="220107" y="283732"/>
                      <a:pt x="140325" y="286956"/>
                    </a:cubicBezTo>
                    <a:cubicBezTo>
                      <a:pt x="72632" y="290179"/>
                      <a:pt x="-9568" y="216039"/>
                      <a:pt x="909" y="140286"/>
                    </a:cubicBezTo>
                    <a:close/>
                  </a:path>
                </a:pathLst>
              </a:custGeom>
              <a:grpFill/>
              <a:ln w="8053" cap="flat">
                <a:noFill/>
                <a:prstDash val="solid"/>
                <a:miter/>
              </a:ln>
            </p:spPr>
            <p:txBody>
              <a:bodyPr rtlCol="0" anchor="ctr"/>
              <a:lstStyle/>
              <a:p>
                <a:endParaRPr lang="en-US" dirty="0">
                  <a:cs typeface="B Nazanin" panose="00000400000000000000" pitchFamily="2" charset="-78"/>
                </a:endParaRPr>
              </a:p>
            </p:txBody>
          </p:sp>
          <p:sp>
            <p:nvSpPr>
              <p:cNvPr id="56" name="Freeform: Shape 55">
                <a:extLst>
                  <a:ext uri="{FF2B5EF4-FFF2-40B4-BE49-F238E27FC236}">
                    <a16:creationId xmlns:a16="http://schemas.microsoft.com/office/drawing/2014/main" id="{547CCA08-2335-4ED4-ABAF-BCC0E040B00A}"/>
                  </a:ext>
                </a:extLst>
              </p:cNvPr>
              <p:cNvSpPr/>
              <p:nvPr/>
            </p:nvSpPr>
            <p:spPr>
              <a:xfrm>
                <a:off x="3982301" y="5318473"/>
                <a:ext cx="141992" cy="142821"/>
              </a:xfrm>
              <a:custGeom>
                <a:avLst/>
                <a:gdLst>
                  <a:gd name="connsiteX0" fmla="*/ 909 w 285390"/>
                  <a:gd name="connsiteY0" fmla="*/ 140286 h 287056"/>
                  <a:gd name="connsiteX1" fmla="*/ 141131 w 285390"/>
                  <a:gd name="connsiteY1" fmla="*/ 64 h 287056"/>
                  <a:gd name="connsiteX2" fmla="*/ 285383 w 285390"/>
                  <a:gd name="connsiteY2" fmla="*/ 144315 h 287056"/>
                  <a:gd name="connsiteX3" fmla="*/ 140325 w 285390"/>
                  <a:gd name="connsiteY3" fmla="*/ 286956 h 287056"/>
                  <a:gd name="connsiteX4" fmla="*/ 909 w 285390"/>
                  <a:gd name="connsiteY4" fmla="*/ 140286 h 287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390" h="287056">
                    <a:moveTo>
                      <a:pt x="909" y="140286"/>
                    </a:moveTo>
                    <a:cubicBezTo>
                      <a:pt x="909" y="64534"/>
                      <a:pt x="65379" y="-2354"/>
                      <a:pt x="141131" y="64"/>
                    </a:cubicBezTo>
                    <a:cubicBezTo>
                      <a:pt x="227359" y="2482"/>
                      <a:pt x="286189" y="66952"/>
                      <a:pt x="285383" y="144315"/>
                    </a:cubicBezTo>
                    <a:cubicBezTo>
                      <a:pt x="284577" y="228932"/>
                      <a:pt x="220107" y="283732"/>
                      <a:pt x="140325" y="286956"/>
                    </a:cubicBezTo>
                    <a:cubicBezTo>
                      <a:pt x="72632" y="290179"/>
                      <a:pt x="-9568" y="216039"/>
                      <a:pt x="909" y="140286"/>
                    </a:cubicBezTo>
                    <a:close/>
                  </a:path>
                </a:pathLst>
              </a:custGeom>
              <a:grpFill/>
              <a:ln w="8053" cap="flat">
                <a:noFill/>
                <a:prstDash val="solid"/>
                <a:miter/>
              </a:ln>
            </p:spPr>
            <p:txBody>
              <a:bodyPr rtlCol="0" anchor="ctr"/>
              <a:lstStyle/>
              <a:p>
                <a:endParaRPr lang="en-US" dirty="0">
                  <a:cs typeface="B Nazanin" panose="00000400000000000000" pitchFamily="2" charset="-78"/>
                </a:endParaRPr>
              </a:p>
            </p:txBody>
          </p:sp>
          <p:sp>
            <p:nvSpPr>
              <p:cNvPr id="57" name="Freeform: Shape 56">
                <a:extLst>
                  <a:ext uri="{FF2B5EF4-FFF2-40B4-BE49-F238E27FC236}">
                    <a16:creationId xmlns:a16="http://schemas.microsoft.com/office/drawing/2014/main" id="{2FFE2359-EEE7-4CC7-9AE6-1494C7CE3DCB}"/>
                  </a:ext>
                </a:extLst>
              </p:cNvPr>
              <p:cNvSpPr/>
              <p:nvPr/>
            </p:nvSpPr>
            <p:spPr>
              <a:xfrm>
                <a:off x="4538082" y="4856137"/>
                <a:ext cx="141536" cy="141544"/>
              </a:xfrm>
              <a:custGeom>
                <a:avLst/>
                <a:gdLst>
                  <a:gd name="connsiteX0" fmla="*/ 284474 w 284473"/>
                  <a:gd name="connsiteY0" fmla="*/ 144261 h 284489"/>
                  <a:gd name="connsiteX1" fmla="*/ 142640 w 284473"/>
                  <a:gd name="connsiteY1" fmla="*/ 284483 h 284489"/>
                  <a:gd name="connsiteX2" fmla="*/ 0 w 284473"/>
                  <a:gd name="connsiteY2" fmla="*/ 144261 h 284489"/>
                  <a:gd name="connsiteX3" fmla="*/ 136999 w 284473"/>
                  <a:gd name="connsiteY3" fmla="*/ 9 h 284489"/>
                  <a:gd name="connsiteX4" fmla="*/ 284474 w 284473"/>
                  <a:gd name="connsiteY4" fmla="*/ 144261 h 28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473" h="284489">
                    <a:moveTo>
                      <a:pt x="284474" y="144261"/>
                    </a:moveTo>
                    <a:cubicBezTo>
                      <a:pt x="284474" y="216789"/>
                      <a:pt x="217586" y="285289"/>
                      <a:pt x="142640" y="284483"/>
                    </a:cubicBezTo>
                    <a:cubicBezTo>
                      <a:pt x="62858" y="283677"/>
                      <a:pt x="0" y="219207"/>
                      <a:pt x="0" y="144261"/>
                    </a:cubicBezTo>
                    <a:cubicBezTo>
                      <a:pt x="0" y="58838"/>
                      <a:pt x="59634" y="1621"/>
                      <a:pt x="136999" y="9"/>
                    </a:cubicBezTo>
                    <a:cubicBezTo>
                      <a:pt x="217586" y="-797"/>
                      <a:pt x="281250" y="54003"/>
                      <a:pt x="284474" y="144261"/>
                    </a:cubicBezTo>
                    <a:close/>
                  </a:path>
                </a:pathLst>
              </a:custGeom>
              <a:grpFill/>
              <a:ln w="8053" cap="flat">
                <a:noFill/>
                <a:prstDash val="solid"/>
                <a:miter/>
              </a:ln>
            </p:spPr>
            <p:txBody>
              <a:bodyPr rtlCol="0" anchor="ctr"/>
              <a:lstStyle/>
              <a:p>
                <a:endParaRPr lang="en-US">
                  <a:cs typeface="B Nazanin" panose="00000400000000000000" pitchFamily="2" charset="-78"/>
                </a:endParaRPr>
              </a:p>
            </p:txBody>
          </p:sp>
          <p:sp>
            <p:nvSpPr>
              <p:cNvPr id="58" name="Freeform: Shape 57">
                <a:extLst>
                  <a:ext uri="{FF2B5EF4-FFF2-40B4-BE49-F238E27FC236}">
                    <a16:creationId xmlns:a16="http://schemas.microsoft.com/office/drawing/2014/main" id="{39670943-6565-4EB2-A96F-1F97FF3E59CC}"/>
                  </a:ext>
                </a:extLst>
              </p:cNvPr>
              <p:cNvSpPr/>
              <p:nvPr/>
            </p:nvSpPr>
            <p:spPr>
              <a:xfrm>
                <a:off x="3428485" y="3481616"/>
                <a:ext cx="139538" cy="136752"/>
              </a:xfrm>
              <a:custGeom>
                <a:avLst/>
                <a:gdLst>
                  <a:gd name="connsiteX0" fmla="*/ 138617 w 280458"/>
                  <a:gd name="connsiteY0" fmla="*/ 862 h 274859"/>
                  <a:gd name="connsiteX1" fmla="*/ 280451 w 280458"/>
                  <a:gd name="connsiteY1" fmla="*/ 139473 h 274859"/>
                  <a:gd name="connsiteX2" fmla="*/ 138617 w 280458"/>
                  <a:gd name="connsiteY2" fmla="*/ 274860 h 274859"/>
                  <a:gd name="connsiteX3" fmla="*/ 6 w 280458"/>
                  <a:gd name="connsiteY3" fmla="*/ 137861 h 274859"/>
                  <a:gd name="connsiteX4" fmla="*/ 138617 w 280458"/>
                  <a:gd name="connsiteY4" fmla="*/ 862 h 274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458" h="274859">
                    <a:moveTo>
                      <a:pt x="138617" y="862"/>
                    </a:moveTo>
                    <a:cubicBezTo>
                      <a:pt x="215175" y="862"/>
                      <a:pt x="278839" y="63720"/>
                      <a:pt x="280451" y="139473"/>
                    </a:cubicBezTo>
                    <a:cubicBezTo>
                      <a:pt x="281257" y="209584"/>
                      <a:pt x="213563" y="274860"/>
                      <a:pt x="138617" y="274860"/>
                    </a:cubicBezTo>
                    <a:cubicBezTo>
                      <a:pt x="62058" y="274860"/>
                      <a:pt x="812" y="213613"/>
                      <a:pt x="6" y="137861"/>
                    </a:cubicBezTo>
                    <a:cubicBezTo>
                      <a:pt x="-800" y="64526"/>
                      <a:pt x="74953" y="-8808"/>
                      <a:pt x="138617" y="862"/>
                    </a:cubicBezTo>
                    <a:close/>
                  </a:path>
                </a:pathLst>
              </a:custGeom>
              <a:grpFill/>
              <a:ln w="8053" cap="flat">
                <a:noFill/>
                <a:prstDash val="solid"/>
                <a:miter/>
              </a:ln>
            </p:spPr>
            <p:txBody>
              <a:bodyPr rtlCol="0" anchor="ctr"/>
              <a:lstStyle/>
              <a:p>
                <a:endParaRPr lang="en-US">
                  <a:cs typeface="B Nazanin" panose="00000400000000000000" pitchFamily="2" charset="-78"/>
                </a:endParaRPr>
              </a:p>
            </p:txBody>
          </p:sp>
          <p:sp>
            <p:nvSpPr>
              <p:cNvPr id="59" name="Freeform: Shape 58">
                <a:extLst>
                  <a:ext uri="{FF2B5EF4-FFF2-40B4-BE49-F238E27FC236}">
                    <a16:creationId xmlns:a16="http://schemas.microsoft.com/office/drawing/2014/main" id="{FF9680E5-661C-4A1B-ADD8-8B25E7B07E71}"/>
                  </a:ext>
                </a:extLst>
              </p:cNvPr>
              <p:cNvSpPr/>
              <p:nvPr/>
            </p:nvSpPr>
            <p:spPr>
              <a:xfrm>
                <a:off x="2861828" y="4457759"/>
                <a:ext cx="139257" cy="139535"/>
              </a:xfrm>
              <a:custGeom>
                <a:avLst/>
                <a:gdLst>
                  <a:gd name="connsiteX0" fmla="*/ 278840 w 279893"/>
                  <a:gd name="connsiteY0" fmla="*/ 144258 h 280451"/>
                  <a:gd name="connsiteX1" fmla="*/ 142647 w 279893"/>
                  <a:gd name="connsiteY1" fmla="*/ 280451 h 280451"/>
                  <a:gd name="connsiteX2" fmla="*/ 7 w 279893"/>
                  <a:gd name="connsiteY2" fmla="*/ 138617 h 280451"/>
                  <a:gd name="connsiteX3" fmla="*/ 142647 w 279893"/>
                  <a:gd name="connsiteY3" fmla="*/ 7 h 280451"/>
                  <a:gd name="connsiteX4" fmla="*/ 278840 w 279893"/>
                  <a:gd name="connsiteY4" fmla="*/ 144258 h 280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893" h="280451">
                    <a:moveTo>
                      <a:pt x="278840" y="144258"/>
                    </a:moveTo>
                    <a:cubicBezTo>
                      <a:pt x="286093" y="208729"/>
                      <a:pt x="221623" y="280451"/>
                      <a:pt x="142647" y="280451"/>
                    </a:cubicBezTo>
                    <a:cubicBezTo>
                      <a:pt x="61254" y="280451"/>
                      <a:pt x="813" y="215981"/>
                      <a:pt x="7" y="138617"/>
                    </a:cubicBezTo>
                    <a:cubicBezTo>
                      <a:pt x="-799" y="70118"/>
                      <a:pt x="64477" y="-799"/>
                      <a:pt x="142647" y="7"/>
                    </a:cubicBezTo>
                    <a:cubicBezTo>
                      <a:pt x="220011" y="813"/>
                      <a:pt x="289317" y="74953"/>
                      <a:pt x="278840" y="144258"/>
                    </a:cubicBezTo>
                    <a:close/>
                  </a:path>
                </a:pathLst>
              </a:custGeom>
              <a:grpFill/>
              <a:ln w="8053" cap="flat">
                <a:noFill/>
                <a:prstDash val="solid"/>
                <a:miter/>
              </a:ln>
            </p:spPr>
            <p:txBody>
              <a:bodyPr rtlCol="0" anchor="ctr"/>
              <a:lstStyle/>
              <a:p>
                <a:endParaRPr lang="en-US">
                  <a:cs typeface="B Nazanin" panose="00000400000000000000" pitchFamily="2" charset="-78"/>
                </a:endParaRPr>
              </a:p>
            </p:txBody>
          </p:sp>
        </p:grpSp>
      </p:grpSp>
      <p:grpSp>
        <p:nvGrpSpPr>
          <p:cNvPr id="74" name="Group 73">
            <a:extLst>
              <a:ext uri="{FF2B5EF4-FFF2-40B4-BE49-F238E27FC236}">
                <a16:creationId xmlns:a16="http://schemas.microsoft.com/office/drawing/2014/main" id="{BE32985F-897D-4985-914A-B0BA6C9E2C54}"/>
              </a:ext>
            </a:extLst>
          </p:cNvPr>
          <p:cNvGrpSpPr/>
          <p:nvPr/>
        </p:nvGrpSpPr>
        <p:grpSpPr>
          <a:xfrm>
            <a:off x="3359570" y="1329300"/>
            <a:ext cx="1839288" cy="1839288"/>
            <a:chOff x="2360431" y="3369814"/>
            <a:chExt cx="1647640" cy="1647640"/>
          </a:xfrm>
        </p:grpSpPr>
        <p:sp>
          <p:nvSpPr>
            <p:cNvPr id="67" name="Oval 66">
              <a:extLst>
                <a:ext uri="{FF2B5EF4-FFF2-40B4-BE49-F238E27FC236}">
                  <a16:creationId xmlns:a16="http://schemas.microsoft.com/office/drawing/2014/main" id="{7C3996DF-5AC7-4042-ABD1-76174ADE9DB6}"/>
                </a:ext>
              </a:extLst>
            </p:cNvPr>
            <p:cNvSpPr/>
            <p:nvPr/>
          </p:nvSpPr>
          <p:spPr>
            <a:xfrm>
              <a:off x="2360431" y="3369814"/>
              <a:ext cx="1647640" cy="1647640"/>
            </a:xfrm>
            <a:prstGeom prst="ellipse">
              <a:avLst/>
            </a:prstGeom>
            <a:solidFill>
              <a:schemeClr val="accent2">
                <a:lumMod val="40000"/>
                <a:lumOff val="60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68" name="Freeform: Shape 67">
              <a:extLst>
                <a:ext uri="{FF2B5EF4-FFF2-40B4-BE49-F238E27FC236}">
                  <a16:creationId xmlns:a16="http://schemas.microsoft.com/office/drawing/2014/main" id="{0C92895C-5954-4E7D-8E7A-9F92F27C3031}"/>
                </a:ext>
              </a:extLst>
            </p:cNvPr>
            <p:cNvSpPr/>
            <p:nvPr/>
          </p:nvSpPr>
          <p:spPr>
            <a:xfrm rot="1800000">
              <a:off x="2469906" y="3520062"/>
              <a:ext cx="1139656" cy="1264830"/>
            </a:xfrm>
            <a:custGeom>
              <a:avLst/>
              <a:gdLst>
                <a:gd name="connsiteX0" fmla="*/ 1341712 w 1373020"/>
                <a:gd name="connsiteY0" fmla="*/ 197381 h 1781089"/>
                <a:gd name="connsiteX1" fmla="*/ 1133307 w 1373020"/>
                <a:gd name="connsiteY1" fmla="*/ 9170 h 1781089"/>
                <a:gd name="connsiteX2" fmla="*/ 686608 w 1373020"/>
                <a:gd name="connsiteY2" fmla="*/ 140837 h 1781089"/>
                <a:gd name="connsiteX3" fmla="*/ 605830 w 1373020"/>
                <a:gd name="connsiteY3" fmla="*/ 336318 h 1781089"/>
                <a:gd name="connsiteX4" fmla="*/ 685800 w 1373020"/>
                <a:gd name="connsiteY4" fmla="*/ 553609 h 1781089"/>
                <a:gd name="connsiteX5" fmla="*/ 723765 w 1373020"/>
                <a:gd name="connsiteY5" fmla="*/ 647311 h 1781089"/>
                <a:gd name="connsiteX6" fmla="*/ 740729 w 1373020"/>
                <a:gd name="connsiteY6" fmla="*/ 685276 h 1781089"/>
                <a:gd name="connsiteX7" fmla="*/ 785964 w 1373020"/>
                <a:gd name="connsiteY7" fmla="*/ 732935 h 1781089"/>
                <a:gd name="connsiteX8" fmla="*/ 971752 w 1373020"/>
                <a:gd name="connsiteY8" fmla="*/ 783825 h 1781089"/>
                <a:gd name="connsiteX9" fmla="*/ 1008102 w 1373020"/>
                <a:gd name="connsiteY9" fmla="*/ 762015 h 1781089"/>
                <a:gd name="connsiteX10" fmla="*/ 1046067 w 1373020"/>
                <a:gd name="connsiteY10" fmla="*/ 772516 h 1781089"/>
                <a:gd name="connsiteX11" fmla="*/ 992754 w 1373020"/>
                <a:gd name="connsiteY11" fmla="*/ 852486 h 1781089"/>
                <a:gd name="connsiteX12" fmla="*/ 872396 w 1373020"/>
                <a:gd name="connsiteY12" fmla="*/ 896105 h 1781089"/>
                <a:gd name="connsiteX13" fmla="*/ 779502 w 1373020"/>
                <a:gd name="connsiteY13" fmla="*/ 883181 h 1781089"/>
                <a:gd name="connsiteX14" fmla="*/ 656720 w 1373020"/>
                <a:gd name="connsiteY14" fmla="*/ 684469 h 1781089"/>
                <a:gd name="connsiteX15" fmla="*/ 663182 w 1373020"/>
                <a:gd name="connsiteY15" fmla="*/ 621462 h 1781089"/>
                <a:gd name="connsiteX16" fmla="*/ 665605 w 1373020"/>
                <a:gd name="connsiteY16" fmla="*/ 570572 h 1781089"/>
                <a:gd name="connsiteX17" fmla="*/ 647027 w 1373020"/>
                <a:gd name="connsiteY17" fmla="*/ 557648 h 1781089"/>
                <a:gd name="connsiteX18" fmla="*/ 647027 w 1373020"/>
                <a:gd name="connsiteY18" fmla="*/ 577843 h 1781089"/>
                <a:gd name="connsiteX19" fmla="*/ 640565 w 1373020"/>
                <a:gd name="connsiteY19" fmla="*/ 602883 h 1781089"/>
                <a:gd name="connsiteX20" fmla="*/ 612293 w 1373020"/>
                <a:gd name="connsiteY20" fmla="*/ 599653 h 1781089"/>
                <a:gd name="connsiteX21" fmla="*/ 597753 w 1373020"/>
                <a:gd name="connsiteY21" fmla="*/ 582689 h 1781089"/>
                <a:gd name="connsiteX22" fmla="*/ 574327 w 1373020"/>
                <a:gd name="connsiteY22" fmla="*/ 546339 h 1781089"/>
                <a:gd name="connsiteX23" fmla="*/ 571096 w 1373020"/>
                <a:gd name="connsiteY23" fmla="*/ 590767 h 1781089"/>
                <a:gd name="connsiteX24" fmla="*/ 563019 w 1373020"/>
                <a:gd name="connsiteY24" fmla="*/ 610154 h 1781089"/>
                <a:gd name="connsiteX25" fmla="*/ 544439 w 1373020"/>
                <a:gd name="connsiteY25" fmla="*/ 600460 h 1781089"/>
                <a:gd name="connsiteX26" fmla="*/ 514552 w 1373020"/>
                <a:gd name="connsiteY26" fmla="*/ 566534 h 1781089"/>
                <a:gd name="connsiteX27" fmla="*/ 500012 w 1373020"/>
                <a:gd name="connsiteY27" fmla="*/ 562495 h 1781089"/>
                <a:gd name="connsiteX28" fmla="*/ 500820 w 1373020"/>
                <a:gd name="connsiteY28" fmla="*/ 577035 h 1781089"/>
                <a:gd name="connsiteX29" fmla="*/ 529092 w 1373020"/>
                <a:gd name="connsiteY29" fmla="*/ 618231 h 1781089"/>
                <a:gd name="connsiteX30" fmla="*/ 532323 w 1373020"/>
                <a:gd name="connsiteY30" fmla="*/ 630348 h 1781089"/>
                <a:gd name="connsiteX31" fmla="*/ 517783 w 1373020"/>
                <a:gd name="connsiteY31" fmla="*/ 629540 h 1781089"/>
                <a:gd name="connsiteX32" fmla="*/ 483049 w 1373020"/>
                <a:gd name="connsiteY32" fmla="*/ 601268 h 1781089"/>
                <a:gd name="connsiteX33" fmla="*/ 465278 w 1373020"/>
                <a:gd name="connsiteY33" fmla="*/ 600460 h 1781089"/>
                <a:gd name="connsiteX34" fmla="*/ 469316 w 1373020"/>
                <a:gd name="connsiteY34" fmla="*/ 617423 h 1781089"/>
                <a:gd name="connsiteX35" fmla="*/ 498397 w 1373020"/>
                <a:gd name="connsiteY35" fmla="*/ 651350 h 1781089"/>
                <a:gd name="connsiteX36" fmla="*/ 474163 w 1373020"/>
                <a:gd name="connsiteY36" fmla="*/ 637618 h 1781089"/>
                <a:gd name="connsiteX37" fmla="*/ 459623 w 1373020"/>
                <a:gd name="connsiteY37" fmla="*/ 636002 h 1781089"/>
                <a:gd name="connsiteX38" fmla="*/ 461239 w 1373020"/>
                <a:gd name="connsiteY38" fmla="*/ 650542 h 1781089"/>
                <a:gd name="connsiteX39" fmla="*/ 483856 w 1373020"/>
                <a:gd name="connsiteY39" fmla="*/ 670737 h 1781089"/>
                <a:gd name="connsiteX40" fmla="*/ 562210 w 1373020"/>
                <a:gd name="connsiteY40" fmla="*/ 728088 h 1781089"/>
                <a:gd name="connsiteX41" fmla="*/ 653489 w 1373020"/>
                <a:gd name="connsiteY41" fmla="*/ 879950 h 1781089"/>
                <a:gd name="connsiteX42" fmla="*/ 655913 w 1373020"/>
                <a:gd name="connsiteY42" fmla="*/ 900144 h 1781089"/>
                <a:gd name="connsiteX43" fmla="*/ 635718 w 1373020"/>
                <a:gd name="connsiteY43" fmla="*/ 896913 h 1781089"/>
                <a:gd name="connsiteX44" fmla="*/ 561403 w 1373020"/>
                <a:gd name="connsiteY44" fmla="*/ 846024 h 1781089"/>
                <a:gd name="connsiteX45" fmla="*/ 540400 w 1373020"/>
                <a:gd name="connsiteY45" fmla="*/ 794326 h 1781089"/>
                <a:gd name="connsiteX46" fmla="*/ 513744 w 1373020"/>
                <a:gd name="connsiteY46" fmla="*/ 740205 h 1781089"/>
                <a:gd name="connsiteX47" fmla="*/ 492742 w 1373020"/>
                <a:gd name="connsiteY47" fmla="*/ 741013 h 1781089"/>
                <a:gd name="connsiteX48" fmla="*/ 501627 w 1373020"/>
                <a:gd name="connsiteY48" fmla="*/ 757976 h 1781089"/>
                <a:gd name="connsiteX49" fmla="*/ 509705 w 1373020"/>
                <a:gd name="connsiteY49" fmla="*/ 793518 h 1781089"/>
                <a:gd name="connsiteX50" fmla="*/ 472548 w 1373020"/>
                <a:gd name="connsiteY50" fmla="*/ 793518 h 1781089"/>
                <a:gd name="connsiteX51" fmla="*/ 444276 w 1373020"/>
                <a:gd name="connsiteY51" fmla="*/ 766861 h 1781089"/>
                <a:gd name="connsiteX52" fmla="*/ 431351 w 1373020"/>
                <a:gd name="connsiteY52" fmla="*/ 764438 h 1781089"/>
                <a:gd name="connsiteX53" fmla="*/ 428928 w 1373020"/>
                <a:gd name="connsiteY53" fmla="*/ 779786 h 1781089"/>
                <a:gd name="connsiteX54" fmla="*/ 443468 w 1373020"/>
                <a:gd name="connsiteY54" fmla="*/ 804019 h 1781089"/>
                <a:gd name="connsiteX55" fmla="*/ 448315 w 1373020"/>
                <a:gd name="connsiteY55" fmla="*/ 829060 h 1781089"/>
                <a:gd name="connsiteX56" fmla="*/ 422466 w 1373020"/>
                <a:gd name="connsiteY56" fmla="*/ 828252 h 1781089"/>
                <a:gd name="connsiteX57" fmla="*/ 394194 w 1373020"/>
                <a:gd name="connsiteY57" fmla="*/ 816136 h 1781089"/>
                <a:gd name="connsiteX58" fmla="*/ 374807 w 1373020"/>
                <a:gd name="connsiteY58" fmla="*/ 818559 h 1781089"/>
                <a:gd name="connsiteX59" fmla="*/ 385308 w 1373020"/>
                <a:gd name="connsiteY59" fmla="*/ 835522 h 1781089"/>
                <a:gd name="connsiteX60" fmla="*/ 421658 w 1373020"/>
                <a:gd name="connsiteY60" fmla="*/ 864602 h 1781089"/>
                <a:gd name="connsiteX61" fmla="*/ 383693 w 1373020"/>
                <a:gd name="connsiteY61" fmla="*/ 861371 h 1781089"/>
                <a:gd name="connsiteX62" fmla="*/ 364306 w 1373020"/>
                <a:gd name="connsiteY62" fmla="*/ 866218 h 1781089"/>
                <a:gd name="connsiteX63" fmla="*/ 380461 w 1373020"/>
                <a:gd name="connsiteY63" fmla="*/ 882373 h 1781089"/>
                <a:gd name="connsiteX64" fmla="*/ 418427 w 1373020"/>
                <a:gd name="connsiteY64" fmla="*/ 896913 h 1781089"/>
                <a:gd name="connsiteX65" fmla="*/ 376422 w 1373020"/>
                <a:gd name="connsiteY65" fmla="*/ 905799 h 1781089"/>
                <a:gd name="connsiteX66" fmla="*/ 474971 w 1373020"/>
                <a:gd name="connsiteY66" fmla="*/ 918723 h 1781089"/>
                <a:gd name="connsiteX67" fmla="*/ 715687 w 1373020"/>
                <a:gd name="connsiteY67" fmla="*/ 1073008 h 1781089"/>
                <a:gd name="connsiteX68" fmla="*/ 723765 w 1373020"/>
                <a:gd name="connsiteY68" fmla="*/ 1098857 h 1781089"/>
                <a:gd name="connsiteX69" fmla="*/ 684185 w 1373020"/>
                <a:gd name="connsiteY69" fmla="*/ 1231331 h 1781089"/>
                <a:gd name="connsiteX70" fmla="*/ 679338 w 1373020"/>
                <a:gd name="connsiteY70" fmla="*/ 1240217 h 1781089"/>
                <a:gd name="connsiteX71" fmla="*/ 630064 w 1373020"/>
                <a:gd name="connsiteY71" fmla="*/ 1160247 h 1781089"/>
                <a:gd name="connsiteX72" fmla="*/ 595329 w 1373020"/>
                <a:gd name="connsiteY72" fmla="*/ 1083509 h 1781089"/>
                <a:gd name="connsiteX73" fmla="*/ 404695 w 1373020"/>
                <a:gd name="connsiteY73" fmla="*/ 937302 h 1781089"/>
                <a:gd name="connsiteX74" fmla="*/ 223753 w 1373020"/>
                <a:gd name="connsiteY74" fmla="*/ 922762 h 1781089"/>
                <a:gd name="connsiteX75" fmla="*/ 73507 w 1373020"/>
                <a:gd name="connsiteY75" fmla="*/ 837138 h 1781089"/>
                <a:gd name="connsiteX76" fmla="*/ 28272 w 1373020"/>
                <a:gd name="connsiteY76" fmla="*/ 748283 h 1781089"/>
                <a:gd name="connsiteX77" fmla="*/ 0 w 1373020"/>
                <a:gd name="connsiteY77" fmla="*/ 794326 h 1781089"/>
                <a:gd name="connsiteX78" fmla="*/ 21810 w 1373020"/>
                <a:gd name="connsiteY78" fmla="*/ 837138 h 1781089"/>
                <a:gd name="connsiteX79" fmla="*/ 197905 w 1373020"/>
                <a:gd name="connsiteY79" fmla="*/ 967997 h 1781089"/>
                <a:gd name="connsiteX80" fmla="*/ 411157 w 1373020"/>
                <a:gd name="connsiteY80" fmla="*/ 986576 h 1781089"/>
                <a:gd name="connsiteX81" fmla="*/ 555748 w 1373020"/>
                <a:gd name="connsiteY81" fmla="*/ 1112589 h 1781089"/>
                <a:gd name="connsiteX82" fmla="*/ 651066 w 1373020"/>
                <a:gd name="connsiteY82" fmla="*/ 1289491 h 1781089"/>
                <a:gd name="connsiteX83" fmla="*/ 658336 w 1373020"/>
                <a:gd name="connsiteY83" fmla="*/ 1306455 h 1781089"/>
                <a:gd name="connsiteX84" fmla="*/ 620370 w 1373020"/>
                <a:gd name="connsiteY84" fmla="*/ 1344420 h 1781089"/>
                <a:gd name="connsiteX85" fmla="*/ 589675 w 1373020"/>
                <a:gd name="connsiteY85" fmla="*/ 1312917 h 1781089"/>
                <a:gd name="connsiteX86" fmla="*/ 579174 w 1373020"/>
                <a:gd name="connsiteY86" fmla="*/ 1274951 h 1781089"/>
                <a:gd name="connsiteX87" fmla="*/ 556556 w 1373020"/>
                <a:gd name="connsiteY87" fmla="*/ 1179634 h 1781089"/>
                <a:gd name="connsiteX88" fmla="*/ 493550 w 1373020"/>
                <a:gd name="connsiteY88" fmla="*/ 1119051 h 1781089"/>
                <a:gd name="connsiteX89" fmla="*/ 348958 w 1373020"/>
                <a:gd name="connsiteY89" fmla="*/ 1138437 h 1781089"/>
                <a:gd name="connsiteX90" fmla="*/ 273835 w 1373020"/>
                <a:gd name="connsiteY90" fmla="*/ 1099664 h 1781089"/>
                <a:gd name="connsiteX91" fmla="*/ 262527 w 1373020"/>
                <a:gd name="connsiteY91" fmla="*/ 1056045 h 1781089"/>
                <a:gd name="connsiteX92" fmla="*/ 243948 w 1373020"/>
                <a:gd name="connsiteY92" fmla="*/ 1031812 h 1781089"/>
                <a:gd name="connsiteX93" fmla="*/ 232639 w 1373020"/>
                <a:gd name="connsiteY93" fmla="*/ 1058468 h 1781089"/>
                <a:gd name="connsiteX94" fmla="*/ 238293 w 1373020"/>
                <a:gd name="connsiteY94" fmla="*/ 1194982 h 1781089"/>
                <a:gd name="connsiteX95" fmla="*/ 293222 w 1373020"/>
                <a:gd name="connsiteY95" fmla="*/ 1230524 h 1781089"/>
                <a:gd name="connsiteX96" fmla="*/ 293222 w 1373020"/>
                <a:gd name="connsiteY96" fmla="*/ 1230524 h 1781089"/>
                <a:gd name="connsiteX97" fmla="*/ 293222 w 1373020"/>
                <a:gd name="connsiteY97" fmla="*/ 1230524 h 1781089"/>
                <a:gd name="connsiteX98" fmla="*/ 445083 w 1373020"/>
                <a:gd name="connsiteY98" fmla="*/ 1209522 h 1781089"/>
                <a:gd name="connsiteX99" fmla="*/ 466893 w 1373020"/>
                <a:gd name="connsiteY99" fmla="*/ 1229716 h 1781089"/>
                <a:gd name="connsiteX100" fmla="*/ 469316 w 1373020"/>
                <a:gd name="connsiteY100" fmla="*/ 1343612 h 1781089"/>
                <a:gd name="connsiteX101" fmla="*/ 465278 w 1373020"/>
                <a:gd name="connsiteY101" fmla="*/ 1358152 h 1781089"/>
                <a:gd name="connsiteX102" fmla="*/ 451545 w 1373020"/>
                <a:gd name="connsiteY102" fmla="*/ 1350882 h 1781089"/>
                <a:gd name="connsiteX103" fmla="*/ 395809 w 1373020"/>
                <a:gd name="connsiteY103" fmla="*/ 1304839 h 1781089"/>
                <a:gd name="connsiteX104" fmla="*/ 310993 w 1373020"/>
                <a:gd name="connsiteY104" fmla="*/ 1314532 h 1781089"/>
                <a:gd name="connsiteX105" fmla="*/ 217291 w 1373020"/>
                <a:gd name="connsiteY105" fmla="*/ 1410657 h 1781089"/>
                <a:gd name="connsiteX106" fmla="*/ 150246 w 1373020"/>
                <a:gd name="connsiteY106" fmla="*/ 1421966 h 1781089"/>
                <a:gd name="connsiteX107" fmla="*/ 105818 w 1373020"/>
                <a:gd name="connsiteY107" fmla="*/ 1384001 h 1781089"/>
                <a:gd name="connsiteX108" fmla="*/ 78354 w 1373020"/>
                <a:gd name="connsiteY108" fmla="*/ 1377539 h 1781089"/>
                <a:gd name="connsiteX109" fmla="*/ 77546 w 1373020"/>
                <a:gd name="connsiteY109" fmla="*/ 1408234 h 1781089"/>
                <a:gd name="connsiteX110" fmla="*/ 109857 w 1373020"/>
                <a:gd name="connsiteY110" fmla="*/ 1442968 h 1781089"/>
                <a:gd name="connsiteX111" fmla="*/ 181749 w 1373020"/>
                <a:gd name="connsiteY111" fmla="*/ 1528593 h 1781089"/>
                <a:gd name="connsiteX112" fmla="*/ 233446 w 1373020"/>
                <a:gd name="connsiteY112" fmla="*/ 1524554 h 1781089"/>
                <a:gd name="connsiteX113" fmla="*/ 301300 w 1373020"/>
                <a:gd name="connsiteY113" fmla="*/ 1458316 h 1781089"/>
                <a:gd name="connsiteX114" fmla="*/ 336034 w 1373020"/>
                <a:gd name="connsiteY114" fmla="*/ 1426005 h 1781089"/>
                <a:gd name="connsiteX115" fmla="*/ 384500 w 1373020"/>
                <a:gd name="connsiteY115" fmla="*/ 1428428 h 1781089"/>
                <a:gd name="connsiteX116" fmla="*/ 468509 w 1373020"/>
                <a:gd name="connsiteY116" fmla="*/ 1527784 h 1781089"/>
                <a:gd name="connsiteX117" fmla="*/ 507282 w 1373020"/>
                <a:gd name="connsiteY117" fmla="*/ 1594022 h 1781089"/>
                <a:gd name="connsiteX118" fmla="*/ 533131 w 1373020"/>
                <a:gd name="connsiteY118" fmla="*/ 1685300 h 1781089"/>
                <a:gd name="connsiteX119" fmla="*/ 740729 w 1373020"/>
                <a:gd name="connsiteY119" fmla="*/ 1762039 h 1781089"/>
                <a:gd name="connsiteX120" fmla="*/ 1049298 w 1373020"/>
                <a:gd name="connsiteY120" fmla="*/ 1509206 h 1781089"/>
                <a:gd name="connsiteX121" fmla="*/ 1242356 w 1373020"/>
                <a:gd name="connsiteY121" fmla="*/ 1203059 h 1781089"/>
                <a:gd name="connsiteX122" fmla="*/ 1276283 w 1373020"/>
                <a:gd name="connsiteY122" fmla="*/ 1148131 h 1781089"/>
                <a:gd name="connsiteX123" fmla="*/ 1315863 w 1373020"/>
                <a:gd name="connsiteY123" fmla="*/ 899336 h 1781089"/>
                <a:gd name="connsiteX124" fmla="*/ 1315863 w 1373020"/>
                <a:gd name="connsiteY124" fmla="*/ 899336 h 1781089"/>
                <a:gd name="connsiteX125" fmla="*/ 1315863 w 1373020"/>
                <a:gd name="connsiteY125" fmla="*/ 899336 h 1781089"/>
                <a:gd name="connsiteX126" fmla="*/ 1306978 w 1373020"/>
                <a:gd name="connsiteY126" fmla="*/ 869449 h 1781089"/>
                <a:gd name="connsiteX127" fmla="*/ 1333635 w 1373020"/>
                <a:gd name="connsiteY127" fmla="*/ 556840 h 1781089"/>
                <a:gd name="connsiteX128" fmla="*/ 1366754 w 1373020"/>
                <a:gd name="connsiteY128" fmla="*/ 480102 h 1781089"/>
                <a:gd name="connsiteX129" fmla="*/ 1341712 w 1373020"/>
                <a:gd name="connsiteY129" fmla="*/ 197381 h 1781089"/>
                <a:gd name="connsiteX0" fmla="*/ 1558981 w 1590289"/>
                <a:gd name="connsiteY0" fmla="*/ 197381 h 1781089"/>
                <a:gd name="connsiteX1" fmla="*/ 1350576 w 1590289"/>
                <a:gd name="connsiteY1" fmla="*/ 9170 h 1781089"/>
                <a:gd name="connsiteX2" fmla="*/ 903877 w 1590289"/>
                <a:gd name="connsiteY2" fmla="*/ 140837 h 1781089"/>
                <a:gd name="connsiteX3" fmla="*/ 823099 w 1590289"/>
                <a:gd name="connsiteY3" fmla="*/ 336318 h 1781089"/>
                <a:gd name="connsiteX4" fmla="*/ 903069 w 1590289"/>
                <a:gd name="connsiteY4" fmla="*/ 553609 h 1781089"/>
                <a:gd name="connsiteX5" fmla="*/ 941034 w 1590289"/>
                <a:gd name="connsiteY5" fmla="*/ 647311 h 1781089"/>
                <a:gd name="connsiteX6" fmla="*/ 957998 w 1590289"/>
                <a:gd name="connsiteY6" fmla="*/ 685276 h 1781089"/>
                <a:gd name="connsiteX7" fmla="*/ 1003233 w 1590289"/>
                <a:gd name="connsiteY7" fmla="*/ 732935 h 1781089"/>
                <a:gd name="connsiteX8" fmla="*/ 1189021 w 1590289"/>
                <a:gd name="connsiteY8" fmla="*/ 783825 h 1781089"/>
                <a:gd name="connsiteX9" fmla="*/ 1225371 w 1590289"/>
                <a:gd name="connsiteY9" fmla="*/ 762015 h 1781089"/>
                <a:gd name="connsiteX10" fmla="*/ 1263336 w 1590289"/>
                <a:gd name="connsiteY10" fmla="*/ 772516 h 1781089"/>
                <a:gd name="connsiteX11" fmla="*/ 1210023 w 1590289"/>
                <a:gd name="connsiteY11" fmla="*/ 852486 h 1781089"/>
                <a:gd name="connsiteX12" fmla="*/ 1089665 w 1590289"/>
                <a:gd name="connsiteY12" fmla="*/ 896105 h 1781089"/>
                <a:gd name="connsiteX13" fmla="*/ 996771 w 1590289"/>
                <a:gd name="connsiteY13" fmla="*/ 883181 h 1781089"/>
                <a:gd name="connsiteX14" fmla="*/ 873989 w 1590289"/>
                <a:gd name="connsiteY14" fmla="*/ 684469 h 1781089"/>
                <a:gd name="connsiteX15" fmla="*/ 880451 w 1590289"/>
                <a:gd name="connsiteY15" fmla="*/ 621462 h 1781089"/>
                <a:gd name="connsiteX16" fmla="*/ 882874 w 1590289"/>
                <a:gd name="connsiteY16" fmla="*/ 570572 h 1781089"/>
                <a:gd name="connsiteX17" fmla="*/ 864296 w 1590289"/>
                <a:gd name="connsiteY17" fmla="*/ 557648 h 1781089"/>
                <a:gd name="connsiteX18" fmla="*/ 864296 w 1590289"/>
                <a:gd name="connsiteY18" fmla="*/ 577843 h 1781089"/>
                <a:gd name="connsiteX19" fmla="*/ 857834 w 1590289"/>
                <a:gd name="connsiteY19" fmla="*/ 602883 h 1781089"/>
                <a:gd name="connsiteX20" fmla="*/ 829562 w 1590289"/>
                <a:gd name="connsiteY20" fmla="*/ 599653 h 1781089"/>
                <a:gd name="connsiteX21" fmla="*/ 815022 w 1590289"/>
                <a:gd name="connsiteY21" fmla="*/ 582689 h 1781089"/>
                <a:gd name="connsiteX22" fmla="*/ 791596 w 1590289"/>
                <a:gd name="connsiteY22" fmla="*/ 546339 h 1781089"/>
                <a:gd name="connsiteX23" fmla="*/ 788365 w 1590289"/>
                <a:gd name="connsiteY23" fmla="*/ 590767 h 1781089"/>
                <a:gd name="connsiteX24" fmla="*/ 780288 w 1590289"/>
                <a:gd name="connsiteY24" fmla="*/ 610154 h 1781089"/>
                <a:gd name="connsiteX25" fmla="*/ 761708 w 1590289"/>
                <a:gd name="connsiteY25" fmla="*/ 600460 h 1781089"/>
                <a:gd name="connsiteX26" fmla="*/ 731821 w 1590289"/>
                <a:gd name="connsiteY26" fmla="*/ 566534 h 1781089"/>
                <a:gd name="connsiteX27" fmla="*/ 717281 w 1590289"/>
                <a:gd name="connsiteY27" fmla="*/ 562495 h 1781089"/>
                <a:gd name="connsiteX28" fmla="*/ 718089 w 1590289"/>
                <a:gd name="connsiteY28" fmla="*/ 577035 h 1781089"/>
                <a:gd name="connsiteX29" fmla="*/ 746361 w 1590289"/>
                <a:gd name="connsiteY29" fmla="*/ 618231 h 1781089"/>
                <a:gd name="connsiteX30" fmla="*/ 749592 w 1590289"/>
                <a:gd name="connsiteY30" fmla="*/ 630348 h 1781089"/>
                <a:gd name="connsiteX31" fmla="*/ 735052 w 1590289"/>
                <a:gd name="connsiteY31" fmla="*/ 629540 h 1781089"/>
                <a:gd name="connsiteX32" fmla="*/ 700318 w 1590289"/>
                <a:gd name="connsiteY32" fmla="*/ 601268 h 1781089"/>
                <a:gd name="connsiteX33" fmla="*/ 682547 w 1590289"/>
                <a:gd name="connsiteY33" fmla="*/ 600460 h 1781089"/>
                <a:gd name="connsiteX34" fmla="*/ 686585 w 1590289"/>
                <a:gd name="connsiteY34" fmla="*/ 617423 h 1781089"/>
                <a:gd name="connsiteX35" fmla="*/ 715666 w 1590289"/>
                <a:gd name="connsiteY35" fmla="*/ 651350 h 1781089"/>
                <a:gd name="connsiteX36" fmla="*/ 691432 w 1590289"/>
                <a:gd name="connsiteY36" fmla="*/ 637618 h 1781089"/>
                <a:gd name="connsiteX37" fmla="*/ 676892 w 1590289"/>
                <a:gd name="connsiteY37" fmla="*/ 636002 h 1781089"/>
                <a:gd name="connsiteX38" fmla="*/ 678508 w 1590289"/>
                <a:gd name="connsiteY38" fmla="*/ 650542 h 1781089"/>
                <a:gd name="connsiteX39" fmla="*/ 701125 w 1590289"/>
                <a:gd name="connsiteY39" fmla="*/ 670737 h 1781089"/>
                <a:gd name="connsiteX40" fmla="*/ 779479 w 1590289"/>
                <a:gd name="connsiteY40" fmla="*/ 728088 h 1781089"/>
                <a:gd name="connsiteX41" fmla="*/ 870758 w 1590289"/>
                <a:gd name="connsiteY41" fmla="*/ 879950 h 1781089"/>
                <a:gd name="connsiteX42" fmla="*/ 873182 w 1590289"/>
                <a:gd name="connsiteY42" fmla="*/ 900144 h 1781089"/>
                <a:gd name="connsiteX43" fmla="*/ 852987 w 1590289"/>
                <a:gd name="connsiteY43" fmla="*/ 896913 h 1781089"/>
                <a:gd name="connsiteX44" fmla="*/ 778672 w 1590289"/>
                <a:gd name="connsiteY44" fmla="*/ 846024 h 1781089"/>
                <a:gd name="connsiteX45" fmla="*/ 757669 w 1590289"/>
                <a:gd name="connsiteY45" fmla="*/ 794326 h 1781089"/>
                <a:gd name="connsiteX46" fmla="*/ 731013 w 1590289"/>
                <a:gd name="connsiteY46" fmla="*/ 740205 h 1781089"/>
                <a:gd name="connsiteX47" fmla="*/ 710011 w 1590289"/>
                <a:gd name="connsiteY47" fmla="*/ 741013 h 1781089"/>
                <a:gd name="connsiteX48" fmla="*/ 718896 w 1590289"/>
                <a:gd name="connsiteY48" fmla="*/ 757976 h 1781089"/>
                <a:gd name="connsiteX49" fmla="*/ 726974 w 1590289"/>
                <a:gd name="connsiteY49" fmla="*/ 793518 h 1781089"/>
                <a:gd name="connsiteX50" fmla="*/ 689817 w 1590289"/>
                <a:gd name="connsiteY50" fmla="*/ 793518 h 1781089"/>
                <a:gd name="connsiteX51" fmla="*/ 661545 w 1590289"/>
                <a:gd name="connsiteY51" fmla="*/ 766861 h 1781089"/>
                <a:gd name="connsiteX52" fmla="*/ 648620 w 1590289"/>
                <a:gd name="connsiteY52" fmla="*/ 764438 h 1781089"/>
                <a:gd name="connsiteX53" fmla="*/ 646197 w 1590289"/>
                <a:gd name="connsiteY53" fmla="*/ 779786 h 1781089"/>
                <a:gd name="connsiteX54" fmla="*/ 660737 w 1590289"/>
                <a:gd name="connsiteY54" fmla="*/ 804019 h 1781089"/>
                <a:gd name="connsiteX55" fmla="*/ 665584 w 1590289"/>
                <a:gd name="connsiteY55" fmla="*/ 829060 h 1781089"/>
                <a:gd name="connsiteX56" fmla="*/ 639735 w 1590289"/>
                <a:gd name="connsiteY56" fmla="*/ 828252 h 1781089"/>
                <a:gd name="connsiteX57" fmla="*/ 611463 w 1590289"/>
                <a:gd name="connsiteY57" fmla="*/ 816136 h 1781089"/>
                <a:gd name="connsiteX58" fmla="*/ 592076 w 1590289"/>
                <a:gd name="connsiteY58" fmla="*/ 818559 h 1781089"/>
                <a:gd name="connsiteX59" fmla="*/ 602577 w 1590289"/>
                <a:gd name="connsiteY59" fmla="*/ 835522 h 1781089"/>
                <a:gd name="connsiteX60" fmla="*/ 638927 w 1590289"/>
                <a:gd name="connsiteY60" fmla="*/ 864602 h 1781089"/>
                <a:gd name="connsiteX61" fmla="*/ 600962 w 1590289"/>
                <a:gd name="connsiteY61" fmla="*/ 861371 h 1781089"/>
                <a:gd name="connsiteX62" fmla="*/ 581575 w 1590289"/>
                <a:gd name="connsiteY62" fmla="*/ 866218 h 1781089"/>
                <a:gd name="connsiteX63" fmla="*/ 597730 w 1590289"/>
                <a:gd name="connsiteY63" fmla="*/ 882373 h 1781089"/>
                <a:gd name="connsiteX64" fmla="*/ 635696 w 1590289"/>
                <a:gd name="connsiteY64" fmla="*/ 896913 h 1781089"/>
                <a:gd name="connsiteX65" fmla="*/ 593691 w 1590289"/>
                <a:gd name="connsiteY65" fmla="*/ 905799 h 1781089"/>
                <a:gd name="connsiteX66" fmla="*/ 692240 w 1590289"/>
                <a:gd name="connsiteY66" fmla="*/ 918723 h 1781089"/>
                <a:gd name="connsiteX67" fmla="*/ 932956 w 1590289"/>
                <a:gd name="connsiteY67" fmla="*/ 1073008 h 1781089"/>
                <a:gd name="connsiteX68" fmla="*/ 941034 w 1590289"/>
                <a:gd name="connsiteY68" fmla="*/ 1098857 h 1781089"/>
                <a:gd name="connsiteX69" fmla="*/ 901454 w 1590289"/>
                <a:gd name="connsiteY69" fmla="*/ 1231331 h 1781089"/>
                <a:gd name="connsiteX70" fmla="*/ 896607 w 1590289"/>
                <a:gd name="connsiteY70" fmla="*/ 1240217 h 1781089"/>
                <a:gd name="connsiteX71" fmla="*/ 847333 w 1590289"/>
                <a:gd name="connsiteY71" fmla="*/ 1160247 h 1781089"/>
                <a:gd name="connsiteX72" fmla="*/ 812598 w 1590289"/>
                <a:gd name="connsiteY72" fmla="*/ 1083509 h 1781089"/>
                <a:gd name="connsiteX73" fmla="*/ 621964 w 1590289"/>
                <a:gd name="connsiteY73" fmla="*/ 937302 h 1781089"/>
                <a:gd name="connsiteX74" fmla="*/ 441022 w 1590289"/>
                <a:gd name="connsiteY74" fmla="*/ 922762 h 1781089"/>
                <a:gd name="connsiteX75" fmla="*/ 290776 w 1590289"/>
                <a:gd name="connsiteY75" fmla="*/ 837138 h 1781089"/>
                <a:gd name="connsiteX76" fmla="*/ 876 w 1590289"/>
                <a:gd name="connsiteY76" fmla="*/ 276227 h 1781089"/>
                <a:gd name="connsiteX77" fmla="*/ 217269 w 1590289"/>
                <a:gd name="connsiteY77" fmla="*/ 794326 h 1781089"/>
                <a:gd name="connsiteX78" fmla="*/ 239079 w 1590289"/>
                <a:gd name="connsiteY78" fmla="*/ 837138 h 1781089"/>
                <a:gd name="connsiteX79" fmla="*/ 415174 w 1590289"/>
                <a:gd name="connsiteY79" fmla="*/ 967997 h 1781089"/>
                <a:gd name="connsiteX80" fmla="*/ 628426 w 1590289"/>
                <a:gd name="connsiteY80" fmla="*/ 986576 h 1781089"/>
                <a:gd name="connsiteX81" fmla="*/ 773017 w 1590289"/>
                <a:gd name="connsiteY81" fmla="*/ 1112589 h 1781089"/>
                <a:gd name="connsiteX82" fmla="*/ 868335 w 1590289"/>
                <a:gd name="connsiteY82" fmla="*/ 1289491 h 1781089"/>
                <a:gd name="connsiteX83" fmla="*/ 875605 w 1590289"/>
                <a:gd name="connsiteY83" fmla="*/ 1306455 h 1781089"/>
                <a:gd name="connsiteX84" fmla="*/ 837639 w 1590289"/>
                <a:gd name="connsiteY84" fmla="*/ 1344420 h 1781089"/>
                <a:gd name="connsiteX85" fmla="*/ 806944 w 1590289"/>
                <a:gd name="connsiteY85" fmla="*/ 1312917 h 1781089"/>
                <a:gd name="connsiteX86" fmla="*/ 796443 w 1590289"/>
                <a:gd name="connsiteY86" fmla="*/ 1274951 h 1781089"/>
                <a:gd name="connsiteX87" fmla="*/ 773825 w 1590289"/>
                <a:gd name="connsiteY87" fmla="*/ 1179634 h 1781089"/>
                <a:gd name="connsiteX88" fmla="*/ 710819 w 1590289"/>
                <a:gd name="connsiteY88" fmla="*/ 1119051 h 1781089"/>
                <a:gd name="connsiteX89" fmla="*/ 566227 w 1590289"/>
                <a:gd name="connsiteY89" fmla="*/ 1138437 h 1781089"/>
                <a:gd name="connsiteX90" fmla="*/ 491104 w 1590289"/>
                <a:gd name="connsiteY90" fmla="*/ 1099664 h 1781089"/>
                <a:gd name="connsiteX91" fmla="*/ 479796 w 1590289"/>
                <a:gd name="connsiteY91" fmla="*/ 1056045 h 1781089"/>
                <a:gd name="connsiteX92" fmla="*/ 461217 w 1590289"/>
                <a:gd name="connsiteY92" fmla="*/ 1031812 h 1781089"/>
                <a:gd name="connsiteX93" fmla="*/ 449908 w 1590289"/>
                <a:gd name="connsiteY93" fmla="*/ 1058468 h 1781089"/>
                <a:gd name="connsiteX94" fmla="*/ 455562 w 1590289"/>
                <a:gd name="connsiteY94" fmla="*/ 1194982 h 1781089"/>
                <a:gd name="connsiteX95" fmla="*/ 510491 w 1590289"/>
                <a:gd name="connsiteY95" fmla="*/ 1230524 h 1781089"/>
                <a:gd name="connsiteX96" fmla="*/ 510491 w 1590289"/>
                <a:gd name="connsiteY96" fmla="*/ 1230524 h 1781089"/>
                <a:gd name="connsiteX97" fmla="*/ 510491 w 1590289"/>
                <a:gd name="connsiteY97" fmla="*/ 1230524 h 1781089"/>
                <a:gd name="connsiteX98" fmla="*/ 662352 w 1590289"/>
                <a:gd name="connsiteY98" fmla="*/ 1209522 h 1781089"/>
                <a:gd name="connsiteX99" fmla="*/ 684162 w 1590289"/>
                <a:gd name="connsiteY99" fmla="*/ 1229716 h 1781089"/>
                <a:gd name="connsiteX100" fmla="*/ 686585 w 1590289"/>
                <a:gd name="connsiteY100" fmla="*/ 1343612 h 1781089"/>
                <a:gd name="connsiteX101" fmla="*/ 682547 w 1590289"/>
                <a:gd name="connsiteY101" fmla="*/ 1358152 h 1781089"/>
                <a:gd name="connsiteX102" fmla="*/ 668814 w 1590289"/>
                <a:gd name="connsiteY102" fmla="*/ 1350882 h 1781089"/>
                <a:gd name="connsiteX103" fmla="*/ 613078 w 1590289"/>
                <a:gd name="connsiteY103" fmla="*/ 1304839 h 1781089"/>
                <a:gd name="connsiteX104" fmla="*/ 528262 w 1590289"/>
                <a:gd name="connsiteY104" fmla="*/ 1314532 h 1781089"/>
                <a:gd name="connsiteX105" fmla="*/ 434560 w 1590289"/>
                <a:gd name="connsiteY105" fmla="*/ 1410657 h 1781089"/>
                <a:gd name="connsiteX106" fmla="*/ 367515 w 1590289"/>
                <a:gd name="connsiteY106" fmla="*/ 1421966 h 1781089"/>
                <a:gd name="connsiteX107" fmla="*/ 323087 w 1590289"/>
                <a:gd name="connsiteY107" fmla="*/ 1384001 h 1781089"/>
                <a:gd name="connsiteX108" fmla="*/ 295623 w 1590289"/>
                <a:gd name="connsiteY108" fmla="*/ 1377539 h 1781089"/>
                <a:gd name="connsiteX109" fmla="*/ 294815 w 1590289"/>
                <a:gd name="connsiteY109" fmla="*/ 1408234 h 1781089"/>
                <a:gd name="connsiteX110" fmla="*/ 327126 w 1590289"/>
                <a:gd name="connsiteY110" fmla="*/ 1442968 h 1781089"/>
                <a:gd name="connsiteX111" fmla="*/ 399018 w 1590289"/>
                <a:gd name="connsiteY111" fmla="*/ 1528593 h 1781089"/>
                <a:gd name="connsiteX112" fmla="*/ 450715 w 1590289"/>
                <a:gd name="connsiteY112" fmla="*/ 1524554 h 1781089"/>
                <a:gd name="connsiteX113" fmla="*/ 518569 w 1590289"/>
                <a:gd name="connsiteY113" fmla="*/ 1458316 h 1781089"/>
                <a:gd name="connsiteX114" fmla="*/ 553303 w 1590289"/>
                <a:gd name="connsiteY114" fmla="*/ 1426005 h 1781089"/>
                <a:gd name="connsiteX115" fmla="*/ 601769 w 1590289"/>
                <a:gd name="connsiteY115" fmla="*/ 1428428 h 1781089"/>
                <a:gd name="connsiteX116" fmla="*/ 685778 w 1590289"/>
                <a:gd name="connsiteY116" fmla="*/ 1527784 h 1781089"/>
                <a:gd name="connsiteX117" fmla="*/ 724551 w 1590289"/>
                <a:gd name="connsiteY117" fmla="*/ 1594022 h 1781089"/>
                <a:gd name="connsiteX118" fmla="*/ 750400 w 1590289"/>
                <a:gd name="connsiteY118" fmla="*/ 1685300 h 1781089"/>
                <a:gd name="connsiteX119" fmla="*/ 957998 w 1590289"/>
                <a:gd name="connsiteY119" fmla="*/ 1762039 h 1781089"/>
                <a:gd name="connsiteX120" fmla="*/ 1266567 w 1590289"/>
                <a:gd name="connsiteY120" fmla="*/ 1509206 h 1781089"/>
                <a:gd name="connsiteX121" fmla="*/ 1459625 w 1590289"/>
                <a:gd name="connsiteY121" fmla="*/ 1203059 h 1781089"/>
                <a:gd name="connsiteX122" fmla="*/ 1493552 w 1590289"/>
                <a:gd name="connsiteY122" fmla="*/ 1148131 h 1781089"/>
                <a:gd name="connsiteX123" fmla="*/ 1533132 w 1590289"/>
                <a:gd name="connsiteY123" fmla="*/ 899336 h 1781089"/>
                <a:gd name="connsiteX124" fmla="*/ 1533132 w 1590289"/>
                <a:gd name="connsiteY124" fmla="*/ 899336 h 1781089"/>
                <a:gd name="connsiteX125" fmla="*/ 1533132 w 1590289"/>
                <a:gd name="connsiteY125" fmla="*/ 899336 h 1781089"/>
                <a:gd name="connsiteX126" fmla="*/ 1524247 w 1590289"/>
                <a:gd name="connsiteY126" fmla="*/ 869449 h 1781089"/>
                <a:gd name="connsiteX127" fmla="*/ 1550904 w 1590289"/>
                <a:gd name="connsiteY127" fmla="*/ 556840 h 1781089"/>
                <a:gd name="connsiteX128" fmla="*/ 1584023 w 1590289"/>
                <a:gd name="connsiteY128" fmla="*/ 480102 h 1781089"/>
                <a:gd name="connsiteX129" fmla="*/ 1558981 w 1590289"/>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15411 w 1604824"/>
                <a:gd name="connsiteY76" fmla="*/ 276227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127212 w 1604824"/>
                <a:gd name="connsiteY76" fmla="*/ 276729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 name="connsiteX0" fmla="*/ 1573516 w 1604824"/>
                <a:gd name="connsiteY0" fmla="*/ 197381 h 1781089"/>
                <a:gd name="connsiteX1" fmla="*/ 1365111 w 1604824"/>
                <a:gd name="connsiteY1" fmla="*/ 9170 h 1781089"/>
                <a:gd name="connsiteX2" fmla="*/ 918412 w 1604824"/>
                <a:gd name="connsiteY2" fmla="*/ 140837 h 1781089"/>
                <a:gd name="connsiteX3" fmla="*/ 837634 w 1604824"/>
                <a:gd name="connsiteY3" fmla="*/ 336318 h 1781089"/>
                <a:gd name="connsiteX4" fmla="*/ 917604 w 1604824"/>
                <a:gd name="connsiteY4" fmla="*/ 553609 h 1781089"/>
                <a:gd name="connsiteX5" fmla="*/ 955569 w 1604824"/>
                <a:gd name="connsiteY5" fmla="*/ 647311 h 1781089"/>
                <a:gd name="connsiteX6" fmla="*/ 972533 w 1604824"/>
                <a:gd name="connsiteY6" fmla="*/ 685276 h 1781089"/>
                <a:gd name="connsiteX7" fmla="*/ 1017768 w 1604824"/>
                <a:gd name="connsiteY7" fmla="*/ 732935 h 1781089"/>
                <a:gd name="connsiteX8" fmla="*/ 1203556 w 1604824"/>
                <a:gd name="connsiteY8" fmla="*/ 783825 h 1781089"/>
                <a:gd name="connsiteX9" fmla="*/ 1239906 w 1604824"/>
                <a:gd name="connsiteY9" fmla="*/ 762015 h 1781089"/>
                <a:gd name="connsiteX10" fmla="*/ 1277871 w 1604824"/>
                <a:gd name="connsiteY10" fmla="*/ 772516 h 1781089"/>
                <a:gd name="connsiteX11" fmla="*/ 1224558 w 1604824"/>
                <a:gd name="connsiteY11" fmla="*/ 852486 h 1781089"/>
                <a:gd name="connsiteX12" fmla="*/ 1104200 w 1604824"/>
                <a:gd name="connsiteY12" fmla="*/ 896105 h 1781089"/>
                <a:gd name="connsiteX13" fmla="*/ 1011306 w 1604824"/>
                <a:gd name="connsiteY13" fmla="*/ 883181 h 1781089"/>
                <a:gd name="connsiteX14" fmla="*/ 888524 w 1604824"/>
                <a:gd name="connsiteY14" fmla="*/ 684469 h 1781089"/>
                <a:gd name="connsiteX15" fmla="*/ 894986 w 1604824"/>
                <a:gd name="connsiteY15" fmla="*/ 621462 h 1781089"/>
                <a:gd name="connsiteX16" fmla="*/ 897409 w 1604824"/>
                <a:gd name="connsiteY16" fmla="*/ 570572 h 1781089"/>
                <a:gd name="connsiteX17" fmla="*/ 878831 w 1604824"/>
                <a:gd name="connsiteY17" fmla="*/ 557648 h 1781089"/>
                <a:gd name="connsiteX18" fmla="*/ 878831 w 1604824"/>
                <a:gd name="connsiteY18" fmla="*/ 577843 h 1781089"/>
                <a:gd name="connsiteX19" fmla="*/ 872369 w 1604824"/>
                <a:gd name="connsiteY19" fmla="*/ 602883 h 1781089"/>
                <a:gd name="connsiteX20" fmla="*/ 844097 w 1604824"/>
                <a:gd name="connsiteY20" fmla="*/ 599653 h 1781089"/>
                <a:gd name="connsiteX21" fmla="*/ 829557 w 1604824"/>
                <a:gd name="connsiteY21" fmla="*/ 582689 h 1781089"/>
                <a:gd name="connsiteX22" fmla="*/ 806131 w 1604824"/>
                <a:gd name="connsiteY22" fmla="*/ 546339 h 1781089"/>
                <a:gd name="connsiteX23" fmla="*/ 802900 w 1604824"/>
                <a:gd name="connsiteY23" fmla="*/ 590767 h 1781089"/>
                <a:gd name="connsiteX24" fmla="*/ 794823 w 1604824"/>
                <a:gd name="connsiteY24" fmla="*/ 610154 h 1781089"/>
                <a:gd name="connsiteX25" fmla="*/ 776243 w 1604824"/>
                <a:gd name="connsiteY25" fmla="*/ 600460 h 1781089"/>
                <a:gd name="connsiteX26" fmla="*/ 746356 w 1604824"/>
                <a:gd name="connsiteY26" fmla="*/ 566534 h 1781089"/>
                <a:gd name="connsiteX27" fmla="*/ 731816 w 1604824"/>
                <a:gd name="connsiteY27" fmla="*/ 562495 h 1781089"/>
                <a:gd name="connsiteX28" fmla="*/ 732624 w 1604824"/>
                <a:gd name="connsiteY28" fmla="*/ 577035 h 1781089"/>
                <a:gd name="connsiteX29" fmla="*/ 760896 w 1604824"/>
                <a:gd name="connsiteY29" fmla="*/ 618231 h 1781089"/>
                <a:gd name="connsiteX30" fmla="*/ 764127 w 1604824"/>
                <a:gd name="connsiteY30" fmla="*/ 630348 h 1781089"/>
                <a:gd name="connsiteX31" fmla="*/ 749587 w 1604824"/>
                <a:gd name="connsiteY31" fmla="*/ 629540 h 1781089"/>
                <a:gd name="connsiteX32" fmla="*/ 714853 w 1604824"/>
                <a:gd name="connsiteY32" fmla="*/ 601268 h 1781089"/>
                <a:gd name="connsiteX33" fmla="*/ 697082 w 1604824"/>
                <a:gd name="connsiteY33" fmla="*/ 600460 h 1781089"/>
                <a:gd name="connsiteX34" fmla="*/ 701120 w 1604824"/>
                <a:gd name="connsiteY34" fmla="*/ 617423 h 1781089"/>
                <a:gd name="connsiteX35" fmla="*/ 730201 w 1604824"/>
                <a:gd name="connsiteY35" fmla="*/ 651350 h 1781089"/>
                <a:gd name="connsiteX36" fmla="*/ 705967 w 1604824"/>
                <a:gd name="connsiteY36" fmla="*/ 637618 h 1781089"/>
                <a:gd name="connsiteX37" fmla="*/ 691427 w 1604824"/>
                <a:gd name="connsiteY37" fmla="*/ 636002 h 1781089"/>
                <a:gd name="connsiteX38" fmla="*/ 693043 w 1604824"/>
                <a:gd name="connsiteY38" fmla="*/ 650542 h 1781089"/>
                <a:gd name="connsiteX39" fmla="*/ 715660 w 1604824"/>
                <a:gd name="connsiteY39" fmla="*/ 670737 h 1781089"/>
                <a:gd name="connsiteX40" fmla="*/ 794014 w 1604824"/>
                <a:gd name="connsiteY40" fmla="*/ 728088 h 1781089"/>
                <a:gd name="connsiteX41" fmla="*/ 885293 w 1604824"/>
                <a:gd name="connsiteY41" fmla="*/ 879950 h 1781089"/>
                <a:gd name="connsiteX42" fmla="*/ 887717 w 1604824"/>
                <a:gd name="connsiteY42" fmla="*/ 900144 h 1781089"/>
                <a:gd name="connsiteX43" fmla="*/ 867522 w 1604824"/>
                <a:gd name="connsiteY43" fmla="*/ 896913 h 1781089"/>
                <a:gd name="connsiteX44" fmla="*/ 793207 w 1604824"/>
                <a:gd name="connsiteY44" fmla="*/ 846024 h 1781089"/>
                <a:gd name="connsiteX45" fmla="*/ 772204 w 1604824"/>
                <a:gd name="connsiteY45" fmla="*/ 794326 h 1781089"/>
                <a:gd name="connsiteX46" fmla="*/ 745548 w 1604824"/>
                <a:gd name="connsiteY46" fmla="*/ 740205 h 1781089"/>
                <a:gd name="connsiteX47" fmla="*/ 724546 w 1604824"/>
                <a:gd name="connsiteY47" fmla="*/ 741013 h 1781089"/>
                <a:gd name="connsiteX48" fmla="*/ 733431 w 1604824"/>
                <a:gd name="connsiteY48" fmla="*/ 757976 h 1781089"/>
                <a:gd name="connsiteX49" fmla="*/ 741509 w 1604824"/>
                <a:gd name="connsiteY49" fmla="*/ 793518 h 1781089"/>
                <a:gd name="connsiteX50" fmla="*/ 704352 w 1604824"/>
                <a:gd name="connsiteY50" fmla="*/ 793518 h 1781089"/>
                <a:gd name="connsiteX51" fmla="*/ 676080 w 1604824"/>
                <a:gd name="connsiteY51" fmla="*/ 766861 h 1781089"/>
                <a:gd name="connsiteX52" fmla="*/ 663155 w 1604824"/>
                <a:gd name="connsiteY52" fmla="*/ 764438 h 1781089"/>
                <a:gd name="connsiteX53" fmla="*/ 660732 w 1604824"/>
                <a:gd name="connsiteY53" fmla="*/ 779786 h 1781089"/>
                <a:gd name="connsiteX54" fmla="*/ 675272 w 1604824"/>
                <a:gd name="connsiteY54" fmla="*/ 804019 h 1781089"/>
                <a:gd name="connsiteX55" fmla="*/ 680119 w 1604824"/>
                <a:gd name="connsiteY55" fmla="*/ 829060 h 1781089"/>
                <a:gd name="connsiteX56" fmla="*/ 654270 w 1604824"/>
                <a:gd name="connsiteY56" fmla="*/ 828252 h 1781089"/>
                <a:gd name="connsiteX57" fmla="*/ 625998 w 1604824"/>
                <a:gd name="connsiteY57" fmla="*/ 816136 h 1781089"/>
                <a:gd name="connsiteX58" fmla="*/ 606611 w 1604824"/>
                <a:gd name="connsiteY58" fmla="*/ 818559 h 1781089"/>
                <a:gd name="connsiteX59" fmla="*/ 617112 w 1604824"/>
                <a:gd name="connsiteY59" fmla="*/ 835522 h 1781089"/>
                <a:gd name="connsiteX60" fmla="*/ 653462 w 1604824"/>
                <a:gd name="connsiteY60" fmla="*/ 864602 h 1781089"/>
                <a:gd name="connsiteX61" fmla="*/ 615497 w 1604824"/>
                <a:gd name="connsiteY61" fmla="*/ 861371 h 1781089"/>
                <a:gd name="connsiteX62" fmla="*/ 596110 w 1604824"/>
                <a:gd name="connsiteY62" fmla="*/ 866218 h 1781089"/>
                <a:gd name="connsiteX63" fmla="*/ 612265 w 1604824"/>
                <a:gd name="connsiteY63" fmla="*/ 882373 h 1781089"/>
                <a:gd name="connsiteX64" fmla="*/ 650231 w 1604824"/>
                <a:gd name="connsiteY64" fmla="*/ 896913 h 1781089"/>
                <a:gd name="connsiteX65" fmla="*/ 608226 w 1604824"/>
                <a:gd name="connsiteY65" fmla="*/ 905799 h 1781089"/>
                <a:gd name="connsiteX66" fmla="*/ 706775 w 1604824"/>
                <a:gd name="connsiteY66" fmla="*/ 918723 h 1781089"/>
                <a:gd name="connsiteX67" fmla="*/ 947491 w 1604824"/>
                <a:gd name="connsiteY67" fmla="*/ 1073008 h 1781089"/>
                <a:gd name="connsiteX68" fmla="*/ 955569 w 1604824"/>
                <a:gd name="connsiteY68" fmla="*/ 1098857 h 1781089"/>
                <a:gd name="connsiteX69" fmla="*/ 915989 w 1604824"/>
                <a:gd name="connsiteY69" fmla="*/ 1231331 h 1781089"/>
                <a:gd name="connsiteX70" fmla="*/ 911142 w 1604824"/>
                <a:gd name="connsiteY70" fmla="*/ 1240217 h 1781089"/>
                <a:gd name="connsiteX71" fmla="*/ 861868 w 1604824"/>
                <a:gd name="connsiteY71" fmla="*/ 1160247 h 1781089"/>
                <a:gd name="connsiteX72" fmla="*/ 827133 w 1604824"/>
                <a:gd name="connsiteY72" fmla="*/ 1083509 h 1781089"/>
                <a:gd name="connsiteX73" fmla="*/ 636499 w 1604824"/>
                <a:gd name="connsiteY73" fmla="*/ 937302 h 1781089"/>
                <a:gd name="connsiteX74" fmla="*/ 455557 w 1604824"/>
                <a:gd name="connsiteY74" fmla="*/ 922762 h 1781089"/>
                <a:gd name="connsiteX75" fmla="*/ 305311 w 1604824"/>
                <a:gd name="connsiteY75" fmla="*/ 837138 h 1781089"/>
                <a:gd name="connsiteX76" fmla="*/ 30284 w 1604824"/>
                <a:gd name="connsiteY76" fmla="*/ 253702 h 1781089"/>
                <a:gd name="connsiteX77" fmla="*/ 0 w 1604824"/>
                <a:gd name="connsiteY77" fmla="*/ 296259 h 1781089"/>
                <a:gd name="connsiteX78" fmla="*/ 253614 w 1604824"/>
                <a:gd name="connsiteY78" fmla="*/ 837138 h 1781089"/>
                <a:gd name="connsiteX79" fmla="*/ 429709 w 1604824"/>
                <a:gd name="connsiteY79" fmla="*/ 967997 h 1781089"/>
                <a:gd name="connsiteX80" fmla="*/ 642961 w 1604824"/>
                <a:gd name="connsiteY80" fmla="*/ 986576 h 1781089"/>
                <a:gd name="connsiteX81" fmla="*/ 787552 w 1604824"/>
                <a:gd name="connsiteY81" fmla="*/ 1112589 h 1781089"/>
                <a:gd name="connsiteX82" fmla="*/ 882870 w 1604824"/>
                <a:gd name="connsiteY82" fmla="*/ 1289491 h 1781089"/>
                <a:gd name="connsiteX83" fmla="*/ 890140 w 1604824"/>
                <a:gd name="connsiteY83" fmla="*/ 1306455 h 1781089"/>
                <a:gd name="connsiteX84" fmla="*/ 852174 w 1604824"/>
                <a:gd name="connsiteY84" fmla="*/ 1344420 h 1781089"/>
                <a:gd name="connsiteX85" fmla="*/ 821479 w 1604824"/>
                <a:gd name="connsiteY85" fmla="*/ 1312917 h 1781089"/>
                <a:gd name="connsiteX86" fmla="*/ 810978 w 1604824"/>
                <a:gd name="connsiteY86" fmla="*/ 1274951 h 1781089"/>
                <a:gd name="connsiteX87" fmla="*/ 788360 w 1604824"/>
                <a:gd name="connsiteY87" fmla="*/ 1179634 h 1781089"/>
                <a:gd name="connsiteX88" fmla="*/ 725354 w 1604824"/>
                <a:gd name="connsiteY88" fmla="*/ 1119051 h 1781089"/>
                <a:gd name="connsiteX89" fmla="*/ 580762 w 1604824"/>
                <a:gd name="connsiteY89" fmla="*/ 1138437 h 1781089"/>
                <a:gd name="connsiteX90" fmla="*/ 505639 w 1604824"/>
                <a:gd name="connsiteY90" fmla="*/ 1099664 h 1781089"/>
                <a:gd name="connsiteX91" fmla="*/ 494331 w 1604824"/>
                <a:gd name="connsiteY91" fmla="*/ 1056045 h 1781089"/>
                <a:gd name="connsiteX92" fmla="*/ 475752 w 1604824"/>
                <a:gd name="connsiteY92" fmla="*/ 1031812 h 1781089"/>
                <a:gd name="connsiteX93" fmla="*/ 464443 w 1604824"/>
                <a:gd name="connsiteY93" fmla="*/ 1058468 h 1781089"/>
                <a:gd name="connsiteX94" fmla="*/ 470097 w 1604824"/>
                <a:gd name="connsiteY94" fmla="*/ 1194982 h 1781089"/>
                <a:gd name="connsiteX95" fmla="*/ 525026 w 1604824"/>
                <a:gd name="connsiteY95" fmla="*/ 1230524 h 1781089"/>
                <a:gd name="connsiteX96" fmla="*/ 525026 w 1604824"/>
                <a:gd name="connsiteY96" fmla="*/ 1230524 h 1781089"/>
                <a:gd name="connsiteX97" fmla="*/ 525026 w 1604824"/>
                <a:gd name="connsiteY97" fmla="*/ 1230524 h 1781089"/>
                <a:gd name="connsiteX98" fmla="*/ 676887 w 1604824"/>
                <a:gd name="connsiteY98" fmla="*/ 1209522 h 1781089"/>
                <a:gd name="connsiteX99" fmla="*/ 698697 w 1604824"/>
                <a:gd name="connsiteY99" fmla="*/ 1229716 h 1781089"/>
                <a:gd name="connsiteX100" fmla="*/ 701120 w 1604824"/>
                <a:gd name="connsiteY100" fmla="*/ 1343612 h 1781089"/>
                <a:gd name="connsiteX101" fmla="*/ 697082 w 1604824"/>
                <a:gd name="connsiteY101" fmla="*/ 1358152 h 1781089"/>
                <a:gd name="connsiteX102" fmla="*/ 683349 w 1604824"/>
                <a:gd name="connsiteY102" fmla="*/ 1350882 h 1781089"/>
                <a:gd name="connsiteX103" fmla="*/ 627613 w 1604824"/>
                <a:gd name="connsiteY103" fmla="*/ 1304839 h 1781089"/>
                <a:gd name="connsiteX104" fmla="*/ 542797 w 1604824"/>
                <a:gd name="connsiteY104" fmla="*/ 1314532 h 1781089"/>
                <a:gd name="connsiteX105" fmla="*/ 449095 w 1604824"/>
                <a:gd name="connsiteY105" fmla="*/ 1410657 h 1781089"/>
                <a:gd name="connsiteX106" fmla="*/ 382050 w 1604824"/>
                <a:gd name="connsiteY106" fmla="*/ 1421966 h 1781089"/>
                <a:gd name="connsiteX107" fmla="*/ 337622 w 1604824"/>
                <a:gd name="connsiteY107" fmla="*/ 1384001 h 1781089"/>
                <a:gd name="connsiteX108" fmla="*/ 310158 w 1604824"/>
                <a:gd name="connsiteY108" fmla="*/ 1377539 h 1781089"/>
                <a:gd name="connsiteX109" fmla="*/ 309350 w 1604824"/>
                <a:gd name="connsiteY109" fmla="*/ 1408234 h 1781089"/>
                <a:gd name="connsiteX110" fmla="*/ 341661 w 1604824"/>
                <a:gd name="connsiteY110" fmla="*/ 1442968 h 1781089"/>
                <a:gd name="connsiteX111" fmla="*/ 413553 w 1604824"/>
                <a:gd name="connsiteY111" fmla="*/ 1528593 h 1781089"/>
                <a:gd name="connsiteX112" fmla="*/ 465250 w 1604824"/>
                <a:gd name="connsiteY112" fmla="*/ 1524554 h 1781089"/>
                <a:gd name="connsiteX113" fmla="*/ 533104 w 1604824"/>
                <a:gd name="connsiteY113" fmla="*/ 1458316 h 1781089"/>
                <a:gd name="connsiteX114" fmla="*/ 567838 w 1604824"/>
                <a:gd name="connsiteY114" fmla="*/ 1426005 h 1781089"/>
                <a:gd name="connsiteX115" fmla="*/ 616304 w 1604824"/>
                <a:gd name="connsiteY115" fmla="*/ 1428428 h 1781089"/>
                <a:gd name="connsiteX116" fmla="*/ 700313 w 1604824"/>
                <a:gd name="connsiteY116" fmla="*/ 1527784 h 1781089"/>
                <a:gd name="connsiteX117" fmla="*/ 739086 w 1604824"/>
                <a:gd name="connsiteY117" fmla="*/ 1594022 h 1781089"/>
                <a:gd name="connsiteX118" fmla="*/ 764935 w 1604824"/>
                <a:gd name="connsiteY118" fmla="*/ 1685300 h 1781089"/>
                <a:gd name="connsiteX119" fmla="*/ 972533 w 1604824"/>
                <a:gd name="connsiteY119" fmla="*/ 1762039 h 1781089"/>
                <a:gd name="connsiteX120" fmla="*/ 1281102 w 1604824"/>
                <a:gd name="connsiteY120" fmla="*/ 1509206 h 1781089"/>
                <a:gd name="connsiteX121" fmla="*/ 1474160 w 1604824"/>
                <a:gd name="connsiteY121" fmla="*/ 1203059 h 1781089"/>
                <a:gd name="connsiteX122" fmla="*/ 1508087 w 1604824"/>
                <a:gd name="connsiteY122" fmla="*/ 1148131 h 1781089"/>
                <a:gd name="connsiteX123" fmla="*/ 1547667 w 1604824"/>
                <a:gd name="connsiteY123" fmla="*/ 899336 h 1781089"/>
                <a:gd name="connsiteX124" fmla="*/ 1547667 w 1604824"/>
                <a:gd name="connsiteY124" fmla="*/ 899336 h 1781089"/>
                <a:gd name="connsiteX125" fmla="*/ 1547667 w 1604824"/>
                <a:gd name="connsiteY125" fmla="*/ 899336 h 1781089"/>
                <a:gd name="connsiteX126" fmla="*/ 1538782 w 1604824"/>
                <a:gd name="connsiteY126" fmla="*/ 869449 h 1781089"/>
                <a:gd name="connsiteX127" fmla="*/ 1565439 w 1604824"/>
                <a:gd name="connsiteY127" fmla="*/ 556840 h 1781089"/>
                <a:gd name="connsiteX128" fmla="*/ 1598558 w 1604824"/>
                <a:gd name="connsiteY128" fmla="*/ 480102 h 1781089"/>
                <a:gd name="connsiteX129" fmla="*/ 1573516 w 1604824"/>
                <a:gd name="connsiteY129" fmla="*/ 197381 h 178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604824" h="1781089">
                  <a:moveTo>
                    <a:pt x="1573516" y="197381"/>
                  </a:moveTo>
                  <a:cubicBezTo>
                    <a:pt x="1538782" y="96409"/>
                    <a:pt x="1470121" y="26941"/>
                    <a:pt x="1365111" y="9170"/>
                  </a:cubicBezTo>
                  <a:cubicBezTo>
                    <a:pt x="1197094" y="-18295"/>
                    <a:pt x="1042809" y="13208"/>
                    <a:pt x="918412" y="140837"/>
                  </a:cubicBezTo>
                  <a:cubicBezTo>
                    <a:pt x="865098" y="195765"/>
                    <a:pt x="842481" y="262811"/>
                    <a:pt x="837634" y="336318"/>
                  </a:cubicBezTo>
                  <a:cubicBezTo>
                    <a:pt x="831980" y="419519"/>
                    <a:pt x="857021" y="494642"/>
                    <a:pt x="917604" y="553609"/>
                  </a:cubicBezTo>
                  <a:cubicBezTo>
                    <a:pt x="945068" y="580266"/>
                    <a:pt x="958801" y="608538"/>
                    <a:pt x="955569" y="647311"/>
                  </a:cubicBezTo>
                  <a:cubicBezTo>
                    <a:pt x="953954" y="661851"/>
                    <a:pt x="956377" y="682853"/>
                    <a:pt x="972533" y="685276"/>
                  </a:cubicBezTo>
                  <a:cubicBezTo>
                    <a:pt x="1001612" y="690931"/>
                    <a:pt x="1006459" y="712741"/>
                    <a:pt x="1017768" y="732935"/>
                  </a:cubicBezTo>
                  <a:cubicBezTo>
                    <a:pt x="1061388" y="811289"/>
                    <a:pt x="1127625" y="829868"/>
                    <a:pt x="1203556" y="783825"/>
                  </a:cubicBezTo>
                  <a:cubicBezTo>
                    <a:pt x="1215673" y="776555"/>
                    <a:pt x="1226982" y="768477"/>
                    <a:pt x="1239906" y="762015"/>
                  </a:cubicBezTo>
                  <a:cubicBezTo>
                    <a:pt x="1255254" y="753130"/>
                    <a:pt x="1269793" y="756360"/>
                    <a:pt x="1277871" y="772516"/>
                  </a:cubicBezTo>
                  <a:cubicBezTo>
                    <a:pt x="1291603" y="799172"/>
                    <a:pt x="1252830" y="858140"/>
                    <a:pt x="1224558" y="852486"/>
                  </a:cubicBezTo>
                  <a:cubicBezTo>
                    <a:pt x="1174476" y="841985"/>
                    <a:pt x="1138126" y="862179"/>
                    <a:pt x="1104200" y="896105"/>
                  </a:cubicBezTo>
                  <a:cubicBezTo>
                    <a:pt x="1073504" y="926801"/>
                    <a:pt x="1033923" y="920338"/>
                    <a:pt x="1011306" y="883181"/>
                  </a:cubicBezTo>
                  <a:cubicBezTo>
                    <a:pt x="970917" y="816943"/>
                    <a:pt x="933759" y="748283"/>
                    <a:pt x="888524" y="684469"/>
                  </a:cubicBezTo>
                  <a:cubicBezTo>
                    <a:pt x="873176" y="662659"/>
                    <a:pt x="873176" y="640041"/>
                    <a:pt x="894986" y="621462"/>
                  </a:cubicBezTo>
                  <a:cubicBezTo>
                    <a:pt x="914373" y="604499"/>
                    <a:pt x="912757" y="587536"/>
                    <a:pt x="897409" y="570572"/>
                  </a:cubicBezTo>
                  <a:cubicBezTo>
                    <a:pt x="892563" y="564918"/>
                    <a:pt x="888524" y="552802"/>
                    <a:pt x="878831" y="557648"/>
                  </a:cubicBezTo>
                  <a:cubicBezTo>
                    <a:pt x="869945" y="561687"/>
                    <a:pt x="876407" y="571380"/>
                    <a:pt x="878831" y="577843"/>
                  </a:cubicBezTo>
                  <a:cubicBezTo>
                    <a:pt x="882870" y="587536"/>
                    <a:pt x="881254" y="596421"/>
                    <a:pt x="872369" y="602883"/>
                  </a:cubicBezTo>
                  <a:cubicBezTo>
                    <a:pt x="861868" y="610961"/>
                    <a:pt x="852174" y="606115"/>
                    <a:pt x="844097" y="599653"/>
                  </a:cubicBezTo>
                  <a:cubicBezTo>
                    <a:pt x="838442" y="594806"/>
                    <a:pt x="834403" y="588344"/>
                    <a:pt x="829557" y="582689"/>
                  </a:cubicBezTo>
                  <a:cubicBezTo>
                    <a:pt x="819863" y="570572"/>
                    <a:pt x="819863" y="541493"/>
                    <a:pt x="806131" y="546339"/>
                  </a:cubicBezTo>
                  <a:cubicBezTo>
                    <a:pt x="786745" y="551994"/>
                    <a:pt x="804515" y="575419"/>
                    <a:pt x="802900" y="590767"/>
                  </a:cubicBezTo>
                  <a:cubicBezTo>
                    <a:pt x="802092" y="598037"/>
                    <a:pt x="802900" y="606922"/>
                    <a:pt x="794823" y="610154"/>
                  </a:cubicBezTo>
                  <a:cubicBezTo>
                    <a:pt x="785937" y="613384"/>
                    <a:pt x="781090" y="606115"/>
                    <a:pt x="776243" y="600460"/>
                  </a:cubicBezTo>
                  <a:cubicBezTo>
                    <a:pt x="765742" y="589151"/>
                    <a:pt x="756857" y="577843"/>
                    <a:pt x="746356" y="566534"/>
                  </a:cubicBezTo>
                  <a:cubicBezTo>
                    <a:pt x="742317" y="562495"/>
                    <a:pt x="736663" y="558456"/>
                    <a:pt x="731816" y="562495"/>
                  </a:cubicBezTo>
                  <a:cubicBezTo>
                    <a:pt x="725354" y="567341"/>
                    <a:pt x="730201" y="572996"/>
                    <a:pt x="732624" y="577035"/>
                  </a:cubicBezTo>
                  <a:cubicBezTo>
                    <a:pt x="741509" y="590767"/>
                    <a:pt x="751203" y="604499"/>
                    <a:pt x="760896" y="618231"/>
                  </a:cubicBezTo>
                  <a:cubicBezTo>
                    <a:pt x="763319" y="622270"/>
                    <a:pt x="767358" y="626309"/>
                    <a:pt x="764127" y="630348"/>
                  </a:cubicBezTo>
                  <a:cubicBezTo>
                    <a:pt x="759280" y="636002"/>
                    <a:pt x="753626" y="633579"/>
                    <a:pt x="749587" y="629540"/>
                  </a:cubicBezTo>
                  <a:cubicBezTo>
                    <a:pt x="737470" y="620655"/>
                    <a:pt x="726162" y="610154"/>
                    <a:pt x="714853" y="601268"/>
                  </a:cubicBezTo>
                  <a:cubicBezTo>
                    <a:pt x="709198" y="597229"/>
                    <a:pt x="702736" y="593190"/>
                    <a:pt x="697082" y="600460"/>
                  </a:cubicBezTo>
                  <a:cubicBezTo>
                    <a:pt x="691427" y="606922"/>
                    <a:pt x="696274" y="613384"/>
                    <a:pt x="701120" y="617423"/>
                  </a:cubicBezTo>
                  <a:cubicBezTo>
                    <a:pt x="713237" y="626309"/>
                    <a:pt x="724546" y="636810"/>
                    <a:pt x="730201" y="651350"/>
                  </a:cubicBezTo>
                  <a:cubicBezTo>
                    <a:pt x="720507" y="648119"/>
                    <a:pt x="713237" y="642464"/>
                    <a:pt x="705967" y="637618"/>
                  </a:cubicBezTo>
                  <a:cubicBezTo>
                    <a:pt x="701120" y="634387"/>
                    <a:pt x="696274" y="630348"/>
                    <a:pt x="691427" y="636002"/>
                  </a:cubicBezTo>
                  <a:cubicBezTo>
                    <a:pt x="686581" y="641656"/>
                    <a:pt x="689812" y="646503"/>
                    <a:pt x="693043" y="650542"/>
                  </a:cubicBezTo>
                  <a:cubicBezTo>
                    <a:pt x="699505" y="658620"/>
                    <a:pt x="707583" y="664274"/>
                    <a:pt x="715660" y="670737"/>
                  </a:cubicBezTo>
                  <a:cubicBezTo>
                    <a:pt x="740702" y="690931"/>
                    <a:pt x="776243" y="696585"/>
                    <a:pt x="794014" y="728088"/>
                  </a:cubicBezTo>
                  <a:cubicBezTo>
                    <a:pt x="823095" y="778978"/>
                    <a:pt x="854597" y="829060"/>
                    <a:pt x="885293" y="879950"/>
                  </a:cubicBezTo>
                  <a:cubicBezTo>
                    <a:pt x="888524" y="885604"/>
                    <a:pt x="894986" y="892874"/>
                    <a:pt x="887717" y="900144"/>
                  </a:cubicBezTo>
                  <a:cubicBezTo>
                    <a:pt x="879639" y="907414"/>
                    <a:pt x="873984" y="900952"/>
                    <a:pt x="867522" y="896913"/>
                  </a:cubicBezTo>
                  <a:cubicBezTo>
                    <a:pt x="842481" y="879950"/>
                    <a:pt x="819056" y="862179"/>
                    <a:pt x="793207" y="846024"/>
                  </a:cubicBezTo>
                  <a:cubicBezTo>
                    <a:pt x="773820" y="833099"/>
                    <a:pt x="764935" y="819367"/>
                    <a:pt x="772204" y="794326"/>
                  </a:cubicBezTo>
                  <a:cubicBezTo>
                    <a:pt x="780282" y="766861"/>
                    <a:pt x="768974" y="749091"/>
                    <a:pt x="745548" y="740205"/>
                  </a:cubicBezTo>
                  <a:cubicBezTo>
                    <a:pt x="738278" y="737782"/>
                    <a:pt x="729393" y="734550"/>
                    <a:pt x="724546" y="741013"/>
                  </a:cubicBezTo>
                  <a:cubicBezTo>
                    <a:pt x="718084" y="749091"/>
                    <a:pt x="727777" y="754745"/>
                    <a:pt x="733431" y="757976"/>
                  </a:cubicBezTo>
                  <a:cubicBezTo>
                    <a:pt x="747971" y="767669"/>
                    <a:pt x="752010" y="780594"/>
                    <a:pt x="741509" y="793518"/>
                  </a:cubicBezTo>
                  <a:cubicBezTo>
                    <a:pt x="731008" y="806442"/>
                    <a:pt x="716468" y="804019"/>
                    <a:pt x="704352" y="793518"/>
                  </a:cubicBezTo>
                  <a:cubicBezTo>
                    <a:pt x="694658" y="784632"/>
                    <a:pt x="685773" y="774939"/>
                    <a:pt x="676080" y="766861"/>
                  </a:cubicBezTo>
                  <a:cubicBezTo>
                    <a:pt x="672848" y="763631"/>
                    <a:pt x="668002" y="761207"/>
                    <a:pt x="663155" y="764438"/>
                  </a:cubicBezTo>
                  <a:cubicBezTo>
                    <a:pt x="657501" y="768477"/>
                    <a:pt x="657501" y="774132"/>
                    <a:pt x="660732" y="779786"/>
                  </a:cubicBezTo>
                  <a:cubicBezTo>
                    <a:pt x="664771" y="787864"/>
                    <a:pt x="670425" y="795942"/>
                    <a:pt x="675272" y="804019"/>
                  </a:cubicBezTo>
                  <a:cubicBezTo>
                    <a:pt x="679310" y="812097"/>
                    <a:pt x="688196" y="820175"/>
                    <a:pt x="680119" y="829060"/>
                  </a:cubicBezTo>
                  <a:cubicBezTo>
                    <a:pt x="672041" y="837946"/>
                    <a:pt x="662347" y="831483"/>
                    <a:pt x="654270" y="828252"/>
                  </a:cubicBezTo>
                  <a:cubicBezTo>
                    <a:pt x="644576" y="825021"/>
                    <a:pt x="635691" y="820175"/>
                    <a:pt x="625998" y="816136"/>
                  </a:cubicBezTo>
                  <a:cubicBezTo>
                    <a:pt x="618727" y="812905"/>
                    <a:pt x="610650" y="809674"/>
                    <a:pt x="606611" y="818559"/>
                  </a:cubicBezTo>
                  <a:cubicBezTo>
                    <a:pt x="602572" y="827444"/>
                    <a:pt x="609842" y="831483"/>
                    <a:pt x="617112" y="835522"/>
                  </a:cubicBezTo>
                  <a:cubicBezTo>
                    <a:pt x="629229" y="843600"/>
                    <a:pt x="646192" y="846024"/>
                    <a:pt x="653462" y="864602"/>
                  </a:cubicBezTo>
                  <a:cubicBezTo>
                    <a:pt x="638922" y="869449"/>
                    <a:pt x="627613" y="861371"/>
                    <a:pt x="615497" y="861371"/>
                  </a:cubicBezTo>
                  <a:cubicBezTo>
                    <a:pt x="608226" y="861371"/>
                    <a:pt x="598533" y="855716"/>
                    <a:pt x="596110" y="866218"/>
                  </a:cubicBezTo>
                  <a:cubicBezTo>
                    <a:pt x="593687" y="876719"/>
                    <a:pt x="604188" y="879950"/>
                    <a:pt x="612265" y="882373"/>
                  </a:cubicBezTo>
                  <a:cubicBezTo>
                    <a:pt x="623574" y="887220"/>
                    <a:pt x="638114" y="884797"/>
                    <a:pt x="650231" y="896913"/>
                  </a:cubicBezTo>
                  <a:cubicBezTo>
                    <a:pt x="641345" y="899336"/>
                    <a:pt x="610650" y="897721"/>
                    <a:pt x="608226" y="905799"/>
                  </a:cubicBezTo>
                  <a:cubicBezTo>
                    <a:pt x="608226" y="924377"/>
                    <a:pt x="680926" y="907414"/>
                    <a:pt x="706775" y="918723"/>
                  </a:cubicBezTo>
                  <a:cubicBezTo>
                    <a:pt x="794823" y="958304"/>
                    <a:pt x="871561" y="1014040"/>
                    <a:pt x="947491" y="1073008"/>
                  </a:cubicBezTo>
                  <a:cubicBezTo>
                    <a:pt x="955569" y="1079470"/>
                    <a:pt x="964455" y="1088356"/>
                    <a:pt x="955569" y="1098857"/>
                  </a:cubicBezTo>
                  <a:cubicBezTo>
                    <a:pt x="924874" y="1137630"/>
                    <a:pt x="921643" y="1185289"/>
                    <a:pt x="915989" y="1231331"/>
                  </a:cubicBezTo>
                  <a:cubicBezTo>
                    <a:pt x="915989" y="1232947"/>
                    <a:pt x="914373" y="1234563"/>
                    <a:pt x="911142" y="1240217"/>
                  </a:cubicBezTo>
                  <a:cubicBezTo>
                    <a:pt x="887717" y="1215984"/>
                    <a:pt x="875600" y="1187712"/>
                    <a:pt x="861868" y="1160247"/>
                  </a:cubicBezTo>
                  <a:cubicBezTo>
                    <a:pt x="849751" y="1135207"/>
                    <a:pt x="838442" y="1109358"/>
                    <a:pt x="827133" y="1083509"/>
                  </a:cubicBezTo>
                  <a:cubicBezTo>
                    <a:pt x="796438" y="1014040"/>
                    <a:pt x="747164" y="966382"/>
                    <a:pt x="636499" y="937302"/>
                  </a:cubicBezTo>
                  <a:cubicBezTo>
                    <a:pt x="589648" y="925993"/>
                    <a:pt x="508063" y="927609"/>
                    <a:pt x="455557" y="922762"/>
                  </a:cubicBezTo>
                  <a:cubicBezTo>
                    <a:pt x="392551" y="916300"/>
                    <a:pt x="341661" y="891259"/>
                    <a:pt x="305311" y="837138"/>
                  </a:cubicBezTo>
                  <a:cubicBezTo>
                    <a:pt x="205198" y="725378"/>
                    <a:pt x="268321" y="399875"/>
                    <a:pt x="30284" y="253702"/>
                  </a:cubicBezTo>
                  <a:cubicBezTo>
                    <a:pt x="13321" y="274704"/>
                    <a:pt x="1616" y="276065"/>
                    <a:pt x="0" y="296259"/>
                  </a:cubicBezTo>
                  <a:cubicBezTo>
                    <a:pt x="213882" y="419182"/>
                    <a:pt x="141757" y="655487"/>
                    <a:pt x="253614" y="837138"/>
                  </a:cubicBezTo>
                  <a:cubicBezTo>
                    <a:pt x="323301" y="950306"/>
                    <a:pt x="345700" y="956688"/>
                    <a:pt x="429709" y="967997"/>
                  </a:cubicBezTo>
                  <a:cubicBezTo>
                    <a:pt x="500793" y="977691"/>
                    <a:pt x="572685" y="970420"/>
                    <a:pt x="642961" y="986576"/>
                  </a:cubicBezTo>
                  <a:cubicBezTo>
                    <a:pt x="718084" y="1010809"/>
                    <a:pt x="758473" y="1045543"/>
                    <a:pt x="787552" y="1112589"/>
                  </a:cubicBezTo>
                  <a:cubicBezTo>
                    <a:pt x="814209" y="1173980"/>
                    <a:pt x="840058" y="1236986"/>
                    <a:pt x="882870" y="1289491"/>
                  </a:cubicBezTo>
                  <a:cubicBezTo>
                    <a:pt x="886908" y="1294338"/>
                    <a:pt x="894986" y="1299992"/>
                    <a:pt x="890140" y="1306455"/>
                  </a:cubicBezTo>
                  <a:cubicBezTo>
                    <a:pt x="879639" y="1321802"/>
                    <a:pt x="873984" y="1342805"/>
                    <a:pt x="852174" y="1344420"/>
                  </a:cubicBezTo>
                  <a:cubicBezTo>
                    <a:pt x="831980" y="1346035"/>
                    <a:pt x="827133" y="1328264"/>
                    <a:pt x="821479" y="1312917"/>
                  </a:cubicBezTo>
                  <a:cubicBezTo>
                    <a:pt x="817440" y="1300800"/>
                    <a:pt x="814209" y="1287876"/>
                    <a:pt x="810978" y="1274951"/>
                  </a:cubicBezTo>
                  <a:cubicBezTo>
                    <a:pt x="802900" y="1243448"/>
                    <a:pt x="796438" y="1211137"/>
                    <a:pt x="788360" y="1179634"/>
                  </a:cubicBezTo>
                  <a:cubicBezTo>
                    <a:pt x="779475" y="1147323"/>
                    <a:pt x="758473" y="1127129"/>
                    <a:pt x="725354" y="1119051"/>
                  </a:cubicBezTo>
                  <a:cubicBezTo>
                    <a:pt x="674464" y="1107742"/>
                    <a:pt x="626805" y="1116628"/>
                    <a:pt x="580762" y="1138437"/>
                  </a:cubicBezTo>
                  <a:cubicBezTo>
                    <a:pt x="526641" y="1156208"/>
                    <a:pt x="521795" y="1153785"/>
                    <a:pt x="505639" y="1099664"/>
                  </a:cubicBezTo>
                  <a:cubicBezTo>
                    <a:pt x="501600" y="1085124"/>
                    <a:pt x="498369" y="1070585"/>
                    <a:pt x="494331" y="1056045"/>
                  </a:cubicBezTo>
                  <a:cubicBezTo>
                    <a:pt x="491099" y="1046351"/>
                    <a:pt x="490292" y="1031004"/>
                    <a:pt x="475752" y="1031812"/>
                  </a:cubicBezTo>
                  <a:cubicBezTo>
                    <a:pt x="458788" y="1033427"/>
                    <a:pt x="465250" y="1048775"/>
                    <a:pt x="464443" y="1058468"/>
                  </a:cubicBezTo>
                  <a:cubicBezTo>
                    <a:pt x="459596" y="1104511"/>
                    <a:pt x="469289" y="1149746"/>
                    <a:pt x="470097" y="1194982"/>
                  </a:cubicBezTo>
                  <a:cubicBezTo>
                    <a:pt x="470905" y="1242640"/>
                    <a:pt x="481406" y="1249911"/>
                    <a:pt x="525026" y="1230524"/>
                  </a:cubicBezTo>
                  <a:lnTo>
                    <a:pt x="525026" y="1230524"/>
                  </a:lnTo>
                  <a:lnTo>
                    <a:pt x="525026" y="1230524"/>
                  </a:lnTo>
                  <a:cubicBezTo>
                    <a:pt x="575108" y="1220023"/>
                    <a:pt x="626805" y="1224869"/>
                    <a:pt x="676887" y="1209522"/>
                  </a:cubicBezTo>
                  <a:cubicBezTo>
                    <a:pt x="689812" y="1205483"/>
                    <a:pt x="700313" y="1213561"/>
                    <a:pt x="698697" y="1229716"/>
                  </a:cubicBezTo>
                  <a:cubicBezTo>
                    <a:pt x="695466" y="1267681"/>
                    <a:pt x="695466" y="1305647"/>
                    <a:pt x="701120" y="1343612"/>
                  </a:cubicBezTo>
                  <a:cubicBezTo>
                    <a:pt x="701929" y="1348459"/>
                    <a:pt x="703544" y="1355729"/>
                    <a:pt x="697082" y="1358152"/>
                  </a:cubicBezTo>
                  <a:cubicBezTo>
                    <a:pt x="690619" y="1360575"/>
                    <a:pt x="686581" y="1354921"/>
                    <a:pt x="683349" y="1350882"/>
                  </a:cubicBezTo>
                  <a:cubicBezTo>
                    <a:pt x="665579" y="1333919"/>
                    <a:pt x="650231" y="1315340"/>
                    <a:pt x="627613" y="1304839"/>
                  </a:cubicBezTo>
                  <a:cubicBezTo>
                    <a:pt x="597725" y="1291914"/>
                    <a:pt x="568646" y="1295953"/>
                    <a:pt x="542797" y="1314532"/>
                  </a:cubicBezTo>
                  <a:cubicBezTo>
                    <a:pt x="505639" y="1341189"/>
                    <a:pt x="475752" y="1374307"/>
                    <a:pt x="449095" y="1410657"/>
                  </a:cubicBezTo>
                  <a:cubicBezTo>
                    <a:pt x="425670" y="1442161"/>
                    <a:pt x="414361" y="1444584"/>
                    <a:pt x="382050" y="1421966"/>
                  </a:cubicBezTo>
                  <a:cubicBezTo>
                    <a:pt x="365894" y="1410657"/>
                    <a:pt x="352970" y="1396117"/>
                    <a:pt x="337622" y="1384001"/>
                  </a:cubicBezTo>
                  <a:cubicBezTo>
                    <a:pt x="329544" y="1377539"/>
                    <a:pt x="319043" y="1370269"/>
                    <a:pt x="310158" y="1377539"/>
                  </a:cubicBezTo>
                  <a:cubicBezTo>
                    <a:pt x="300465" y="1385616"/>
                    <a:pt x="304504" y="1396925"/>
                    <a:pt x="309350" y="1408234"/>
                  </a:cubicBezTo>
                  <a:cubicBezTo>
                    <a:pt x="315812" y="1424390"/>
                    <a:pt x="332776" y="1429236"/>
                    <a:pt x="341661" y="1442968"/>
                  </a:cubicBezTo>
                  <a:cubicBezTo>
                    <a:pt x="361048" y="1475279"/>
                    <a:pt x="386897" y="1502744"/>
                    <a:pt x="413553" y="1528593"/>
                  </a:cubicBezTo>
                  <a:cubicBezTo>
                    <a:pt x="434555" y="1548787"/>
                    <a:pt x="449095" y="1548787"/>
                    <a:pt x="465250" y="1524554"/>
                  </a:cubicBezTo>
                  <a:cubicBezTo>
                    <a:pt x="483830" y="1497897"/>
                    <a:pt x="507255" y="1476895"/>
                    <a:pt x="533104" y="1458316"/>
                  </a:cubicBezTo>
                  <a:cubicBezTo>
                    <a:pt x="546028" y="1448623"/>
                    <a:pt x="558144" y="1438929"/>
                    <a:pt x="567838" y="1426005"/>
                  </a:cubicBezTo>
                  <a:cubicBezTo>
                    <a:pt x="591263" y="1392079"/>
                    <a:pt x="597725" y="1392886"/>
                    <a:pt x="616304" y="1428428"/>
                  </a:cubicBezTo>
                  <a:cubicBezTo>
                    <a:pt x="636499" y="1468009"/>
                    <a:pt x="660732" y="1505167"/>
                    <a:pt x="700313" y="1527784"/>
                  </a:cubicBezTo>
                  <a:cubicBezTo>
                    <a:pt x="726969" y="1543132"/>
                    <a:pt x="735855" y="1565750"/>
                    <a:pt x="739086" y="1594022"/>
                  </a:cubicBezTo>
                  <a:cubicBezTo>
                    <a:pt x="743125" y="1625525"/>
                    <a:pt x="752818" y="1656221"/>
                    <a:pt x="764935" y="1685300"/>
                  </a:cubicBezTo>
                  <a:cubicBezTo>
                    <a:pt x="802900" y="1775771"/>
                    <a:pt x="875600" y="1804043"/>
                    <a:pt x="972533" y="1762039"/>
                  </a:cubicBezTo>
                  <a:cubicBezTo>
                    <a:pt x="1099353" y="1707918"/>
                    <a:pt x="1204363" y="1623910"/>
                    <a:pt x="1281102" y="1509206"/>
                  </a:cubicBezTo>
                  <a:cubicBezTo>
                    <a:pt x="1348148" y="1409042"/>
                    <a:pt x="1410346" y="1305647"/>
                    <a:pt x="1474160" y="1203059"/>
                  </a:cubicBezTo>
                  <a:cubicBezTo>
                    <a:pt x="1485469" y="1184481"/>
                    <a:pt x="1495970" y="1165902"/>
                    <a:pt x="1508087" y="1148131"/>
                  </a:cubicBezTo>
                  <a:cubicBezTo>
                    <a:pt x="1557361" y="1070585"/>
                    <a:pt x="1563015" y="986576"/>
                    <a:pt x="1547667" y="899336"/>
                  </a:cubicBezTo>
                  <a:lnTo>
                    <a:pt x="1547667" y="899336"/>
                  </a:lnTo>
                  <a:lnTo>
                    <a:pt x="1547667" y="899336"/>
                  </a:lnTo>
                  <a:cubicBezTo>
                    <a:pt x="1544437" y="889643"/>
                    <a:pt x="1542821" y="879142"/>
                    <a:pt x="1538782" y="869449"/>
                  </a:cubicBezTo>
                  <a:cubicBezTo>
                    <a:pt x="1499201" y="761207"/>
                    <a:pt x="1505664" y="656197"/>
                    <a:pt x="1565439" y="556840"/>
                  </a:cubicBezTo>
                  <a:cubicBezTo>
                    <a:pt x="1579978" y="532607"/>
                    <a:pt x="1592903" y="507566"/>
                    <a:pt x="1598558" y="480102"/>
                  </a:cubicBezTo>
                  <a:cubicBezTo>
                    <a:pt x="1611482" y="385592"/>
                    <a:pt x="1605020" y="290275"/>
                    <a:pt x="1573516" y="197381"/>
                  </a:cubicBezTo>
                  <a:close/>
                </a:path>
              </a:pathLst>
            </a:custGeom>
            <a:solidFill>
              <a:schemeClr val="accent1"/>
            </a:solidFill>
            <a:ln w="8077" cap="flat">
              <a:noFill/>
              <a:prstDash val="solid"/>
              <a:miter/>
            </a:ln>
          </p:spPr>
          <p:txBody>
            <a:bodyPr rtlCol="0" anchor="ctr"/>
            <a:lstStyle/>
            <a:p>
              <a:endParaRPr lang="en-US">
                <a:cs typeface="B Nazanin" panose="00000400000000000000" pitchFamily="2" charset="-78"/>
              </a:endParaRPr>
            </a:p>
          </p:txBody>
        </p:sp>
      </p:grpSp>
      <p:sp>
        <p:nvSpPr>
          <p:cNvPr id="72" name="Freeform 26">
            <a:extLst>
              <a:ext uri="{FF2B5EF4-FFF2-40B4-BE49-F238E27FC236}">
                <a16:creationId xmlns:a16="http://schemas.microsoft.com/office/drawing/2014/main" id="{4D29D2F5-6E98-4494-A06C-B9020324FAC8}"/>
              </a:ext>
            </a:extLst>
          </p:cNvPr>
          <p:cNvSpPr/>
          <p:nvPr/>
        </p:nvSpPr>
        <p:spPr>
          <a:xfrm>
            <a:off x="395372" y="4231291"/>
            <a:ext cx="2257548" cy="948938"/>
          </a:xfrm>
          <a:custGeom>
            <a:avLst/>
            <a:gdLst>
              <a:gd name="connsiteX0" fmla="*/ 0 w 1016000"/>
              <a:gd name="connsiteY0" fmla="*/ 457200 h 914400"/>
              <a:gd name="connsiteX1" fmla="*/ 215900 w 1016000"/>
              <a:gd name="connsiteY1" fmla="*/ 457200 h 914400"/>
              <a:gd name="connsiteX2" fmla="*/ 381000 w 1016000"/>
              <a:gd name="connsiteY2" fmla="*/ 0 h 914400"/>
              <a:gd name="connsiteX3" fmla="*/ 596900 w 1016000"/>
              <a:gd name="connsiteY3" fmla="*/ 914400 h 914400"/>
              <a:gd name="connsiteX4" fmla="*/ 736600 w 1016000"/>
              <a:gd name="connsiteY4" fmla="*/ 101600 h 914400"/>
              <a:gd name="connsiteX5" fmla="*/ 774700 w 1016000"/>
              <a:gd name="connsiteY5" fmla="*/ 533400 h 914400"/>
              <a:gd name="connsiteX6" fmla="*/ 1016000 w 1016000"/>
              <a:gd name="connsiteY6" fmla="*/ 533400 h 914400"/>
              <a:gd name="connsiteX0" fmla="*/ 0 w 1016000"/>
              <a:gd name="connsiteY0" fmla="*/ 457200 h 914400"/>
              <a:gd name="connsiteX1" fmla="*/ 215900 w 1016000"/>
              <a:gd name="connsiteY1" fmla="*/ 457200 h 914400"/>
              <a:gd name="connsiteX2" fmla="*/ 381000 w 1016000"/>
              <a:gd name="connsiteY2" fmla="*/ 0 h 914400"/>
              <a:gd name="connsiteX3" fmla="*/ 596900 w 1016000"/>
              <a:gd name="connsiteY3" fmla="*/ 914400 h 914400"/>
              <a:gd name="connsiteX4" fmla="*/ 736600 w 1016000"/>
              <a:gd name="connsiteY4" fmla="*/ 101600 h 914400"/>
              <a:gd name="connsiteX5" fmla="*/ 841026 w 1016000"/>
              <a:gd name="connsiteY5" fmla="*/ 674343 h 914400"/>
              <a:gd name="connsiteX6" fmla="*/ 1016000 w 1016000"/>
              <a:gd name="connsiteY6" fmla="*/ 533400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41026 w 982837"/>
              <a:gd name="connsiteY5" fmla="*/ 674343 h 914400"/>
              <a:gd name="connsiteX6" fmla="*/ 982837 w 982837"/>
              <a:gd name="connsiteY6"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14536 w 982837"/>
              <a:gd name="connsiteY5" fmla="*/ 510008 h 914400"/>
              <a:gd name="connsiteX6" fmla="*/ 841026 w 982837"/>
              <a:gd name="connsiteY6" fmla="*/ 674343 h 914400"/>
              <a:gd name="connsiteX7" fmla="*/ 982837 w 982837"/>
              <a:gd name="connsiteY7"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14536 w 982837"/>
              <a:gd name="connsiteY5" fmla="*/ 510008 h 914400"/>
              <a:gd name="connsiteX6" fmla="*/ 981969 w 982837"/>
              <a:gd name="connsiteY6" fmla="*/ 632890 h 914400"/>
              <a:gd name="connsiteX7" fmla="*/ 982837 w 982837"/>
              <a:gd name="connsiteY7" fmla="*/ 400748 h 914400"/>
              <a:gd name="connsiteX0" fmla="*/ 0 w 982837"/>
              <a:gd name="connsiteY0" fmla="*/ 457200 h 914400"/>
              <a:gd name="connsiteX1" fmla="*/ 215900 w 982837"/>
              <a:gd name="connsiteY1" fmla="*/ 457200 h 914400"/>
              <a:gd name="connsiteX2" fmla="*/ 381000 w 982837"/>
              <a:gd name="connsiteY2" fmla="*/ 0 h 914400"/>
              <a:gd name="connsiteX3" fmla="*/ 596900 w 982837"/>
              <a:gd name="connsiteY3" fmla="*/ 914400 h 914400"/>
              <a:gd name="connsiteX4" fmla="*/ 736600 w 982837"/>
              <a:gd name="connsiteY4" fmla="*/ 101600 h 914400"/>
              <a:gd name="connsiteX5" fmla="*/ 864281 w 982837"/>
              <a:gd name="connsiteY5" fmla="*/ 584624 h 914400"/>
              <a:gd name="connsiteX6" fmla="*/ 981969 w 982837"/>
              <a:gd name="connsiteY6" fmla="*/ 632890 h 914400"/>
              <a:gd name="connsiteX7" fmla="*/ 982837 w 982837"/>
              <a:gd name="connsiteY7" fmla="*/ 400748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64281 w 1231559"/>
              <a:gd name="connsiteY5" fmla="*/ 584624 h 914400"/>
              <a:gd name="connsiteX6" fmla="*/ 981969 w 1231559"/>
              <a:gd name="connsiteY6" fmla="*/ 632890 h 914400"/>
              <a:gd name="connsiteX7" fmla="*/ 1231559 w 1231559"/>
              <a:gd name="connsiteY7" fmla="*/ 467074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64281 w 1231559"/>
              <a:gd name="connsiteY5" fmla="*/ 584624 h 914400"/>
              <a:gd name="connsiteX6" fmla="*/ 948806 w 1231559"/>
              <a:gd name="connsiteY6" fmla="*/ 259807 h 914400"/>
              <a:gd name="connsiteX7" fmla="*/ 1231559 w 1231559"/>
              <a:gd name="connsiteY7" fmla="*/ 467074 h 914400"/>
              <a:gd name="connsiteX0" fmla="*/ 0 w 1231559"/>
              <a:gd name="connsiteY0" fmla="*/ 457200 h 914400"/>
              <a:gd name="connsiteX1" fmla="*/ 215900 w 1231559"/>
              <a:gd name="connsiteY1" fmla="*/ 457200 h 914400"/>
              <a:gd name="connsiteX2" fmla="*/ 381000 w 1231559"/>
              <a:gd name="connsiteY2" fmla="*/ 0 h 914400"/>
              <a:gd name="connsiteX3" fmla="*/ 596900 w 1231559"/>
              <a:gd name="connsiteY3" fmla="*/ 914400 h 914400"/>
              <a:gd name="connsiteX4" fmla="*/ 736600 w 1231559"/>
              <a:gd name="connsiteY4" fmla="*/ 101600 h 914400"/>
              <a:gd name="connsiteX5" fmla="*/ 880863 w 1231559"/>
              <a:gd name="connsiteY5" fmla="*/ 717276 h 914400"/>
              <a:gd name="connsiteX6" fmla="*/ 948806 w 1231559"/>
              <a:gd name="connsiteY6" fmla="*/ 259807 h 914400"/>
              <a:gd name="connsiteX7" fmla="*/ 1231559 w 1231559"/>
              <a:gd name="connsiteY7" fmla="*/ 467074 h 914400"/>
              <a:gd name="connsiteX0" fmla="*/ 0 w 1380792"/>
              <a:gd name="connsiteY0" fmla="*/ 457200 h 914400"/>
              <a:gd name="connsiteX1" fmla="*/ 215900 w 1380792"/>
              <a:gd name="connsiteY1" fmla="*/ 457200 h 914400"/>
              <a:gd name="connsiteX2" fmla="*/ 381000 w 1380792"/>
              <a:gd name="connsiteY2" fmla="*/ 0 h 914400"/>
              <a:gd name="connsiteX3" fmla="*/ 596900 w 1380792"/>
              <a:gd name="connsiteY3" fmla="*/ 914400 h 914400"/>
              <a:gd name="connsiteX4" fmla="*/ 736600 w 1380792"/>
              <a:gd name="connsiteY4" fmla="*/ 101600 h 914400"/>
              <a:gd name="connsiteX5" fmla="*/ 880863 w 1380792"/>
              <a:gd name="connsiteY5" fmla="*/ 717276 h 914400"/>
              <a:gd name="connsiteX6" fmla="*/ 948806 w 1380792"/>
              <a:gd name="connsiteY6" fmla="*/ 259807 h 914400"/>
              <a:gd name="connsiteX7" fmla="*/ 1380792 w 1380792"/>
              <a:gd name="connsiteY7" fmla="*/ 409039 h 914400"/>
              <a:gd name="connsiteX0" fmla="*/ 0 w 1380792"/>
              <a:gd name="connsiteY0" fmla="*/ 457200 h 914400"/>
              <a:gd name="connsiteX1" fmla="*/ 215900 w 1380792"/>
              <a:gd name="connsiteY1" fmla="*/ 457200 h 914400"/>
              <a:gd name="connsiteX2" fmla="*/ 381000 w 1380792"/>
              <a:gd name="connsiteY2" fmla="*/ 0 h 914400"/>
              <a:gd name="connsiteX3" fmla="*/ 596900 w 1380792"/>
              <a:gd name="connsiteY3" fmla="*/ 914400 h 914400"/>
              <a:gd name="connsiteX4" fmla="*/ 736600 w 1380792"/>
              <a:gd name="connsiteY4" fmla="*/ 101600 h 914400"/>
              <a:gd name="connsiteX5" fmla="*/ 880863 w 1380792"/>
              <a:gd name="connsiteY5" fmla="*/ 717276 h 914400"/>
              <a:gd name="connsiteX6" fmla="*/ 932225 w 1380792"/>
              <a:gd name="connsiteY6" fmla="*/ 409040 h 914400"/>
              <a:gd name="connsiteX7" fmla="*/ 1380792 w 1380792"/>
              <a:gd name="connsiteY7" fmla="*/ 409039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384167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7330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7330 h 914400"/>
              <a:gd name="connsiteX0" fmla="*/ 0 w 1202223"/>
              <a:gd name="connsiteY0" fmla="*/ 457200 h 914400"/>
              <a:gd name="connsiteX1" fmla="*/ 215900 w 1202223"/>
              <a:gd name="connsiteY1" fmla="*/ 457200 h 914400"/>
              <a:gd name="connsiteX2" fmla="*/ 381000 w 1202223"/>
              <a:gd name="connsiteY2" fmla="*/ 0 h 914400"/>
              <a:gd name="connsiteX3" fmla="*/ 596900 w 1202223"/>
              <a:gd name="connsiteY3" fmla="*/ 914400 h 914400"/>
              <a:gd name="connsiteX4" fmla="*/ 736600 w 1202223"/>
              <a:gd name="connsiteY4" fmla="*/ 101600 h 914400"/>
              <a:gd name="connsiteX5" fmla="*/ 880863 w 1202223"/>
              <a:gd name="connsiteY5" fmla="*/ 717276 h 914400"/>
              <a:gd name="connsiteX6" fmla="*/ 932225 w 1202223"/>
              <a:gd name="connsiteY6" fmla="*/ 409040 h 914400"/>
              <a:gd name="connsiteX7" fmla="*/ 1202223 w 1202223"/>
              <a:gd name="connsiteY7" fmla="*/ 405850 h 914400"/>
              <a:gd name="connsiteX0" fmla="*/ 0 w 1198396"/>
              <a:gd name="connsiteY0" fmla="*/ 457200 h 914400"/>
              <a:gd name="connsiteX1" fmla="*/ 215900 w 1198396"/>
              <a:gd name="connsiteY1" fmla="*/ 457200 h 914400"/>
              <a:gd name="connsiteX2" fmla="*/ 381000 w 1198396"/>
              <a:gd name="connsiteY2" fmla="*/ 0 h 914400"/>
              <a:gd name="connsiteX3" fmla="*/ 596900 w 1198396"/>
              <a:gd name="connsiteY3" fmla="*/ 914400 h 914400"/>
              <a:gd name="connsiteX4" fmla="*/ 736600 w 1198396"/>
              <a:gd name="connsiteY4" fmla="*/ 101600 h 914400"/>
              <a:gd name="connsiteX5" fmla="*/ 880863 w 1198396"/>
              <a:gd name="connsiteY5" fmla="*/ 717276 h 914400"/>
              <a:gd name="connsiteX6" fmla="*/ 932225 w 1198396"/>
              <a:gd name="connsiteY6" fmla="*/ 409040 h 914400"/>
              <a:gd name="connsiteX7" fmla="*/ 1198396 w 1198396"/>
              <a:gd name="connsiteY7" fmla="*/ 413503 h 914400"/>
              <a:gd name="connsiteX0" fmla="*/ 0 w 1202223"/>
              <a:gd name="connsiteY0" fmla="*/ 457200 h 914400"/>
              <a:gd name="connsiteX1" fmla="*/ 215900 w 1202223"/>
              <a:gd name="connsiteY1" fmla="*/ 457200 h 914400"/>
              <a:gd name="connsiteX2" fmla="*/ 381000 w 1202223"/>
              <a:gd name="connsiteY2" fmla="*/ 0 h 914400"/>
              <a:gd name="connsiteX3" fmla="*/ 596900 w 1202223"/>
              <a:gd name="connsiteY3" fmla="*/ 914400 h 914400"/>
              <a:gd name="connsiteX4" fmla="*/ 736600 w 1202223"/>
              <a:gd name="connsiteY4" fmla="*/ 101600 h 914400"/>
              <a:gd name="connsiteX5" fmla="*/ 880863 w 1202223"/>
              <a:gd name="connsiteY5" fmla="*/ 717276 h 914400"/>
              <a:gd name="connsiteX6" fmla="*/ 932225 w 1202223"/>
              <a:gd name="connsiteY6" fmla="*/ 409040 h 914400"/>
              <a:gd name="connsiteX7" fmla="*/ 1202223 w 1202223"/>
              <a:gd name="connsiteY7" fmla="*/ 402023 h 914400"/>
              <a:gd name="connsiteX0" fmla="*/ 0 w 1202266"/>
              <a:gd name="connsiteY0" fmla="*/ 457200 h 914400"/>
              <a:gd name="connsiteX1" fmla="*/ 215900 w 1202266"/>
              <a:gd name="connsiteY1" fmla="*/ 457200 h 914400"/>
              <a:gd name="connsiteX2" fmla="*/ 381000 w 1202266"/>
              <a:gd name="connsiteY2" fmla="*/ 0 h 914400"/>
              <a:gd name="connsiteX3" fmla="*/ 596900 w 1202266"/>
              <a:gd name="connsiteY3" fmla="*/ 914400 h 914400"/>
              <a:gd name="connsiteX4" fmla="*/ 736600 w 1202266"/>
              <a:gd name="connsiteY4" fmla="*/ 101600 h 914400"/>
              <a:gd name="connsiteX5" fmla="*/ 880863 w 1202266"/>
              <a:gd name="connsiteY5" fmla="*/ 717276 h 914400"/>
              <a:gd name="connsiteX6" fmla="*/ 932225 w 1202266"/>
              <a:gd name="connsiteY6" fmla="*/ 409040 h 914400"/>
              <a:gd name="connsiteX7" fmla="*/ 1202223 w 1202266"/>
              <a:gd name="connsiteY7" fmla="*/ 402023 h 914400"/>
              <a:gd name="connsiteX0" fmla="*/ 0 w 1202266"/>
              <a:gd name="connsiteY0" fmla="*/ 457200 h 914400"/>
              <a:gd name="connsiteX1" fmla="*/ 215900 w 1202266"/>
              <a:gd name="connsiteY1" fmla="*/ 457200 h 914400"/>
              <a:gd name="connsiteX2" fmla="*/ 381000 w 1202266"/>
              <a:gd name="connsiteY2" fmla="*/ 0 h 914400"/>
              <a:gd name="connsiteX3" fmla="*/ 596900 w 1202266"/>
              <a:gd name="connsiteY3" fmla="*/ 914400 h 914400"/>
              <a:gd name="connsiteX4" fmla="*/ 736600 w 1202266"/>
              <a:gd name="connsiteY4" fmla="*/ 101600 h 914400"/>
              <a:gd name="connsiteX5" fmla="*/ 880863 w 1202266"/>
              <a:gd name="connsiteY5" fmla="*/ 717276 h 914400"/>
              <a:gd name="connsiteX6" fmla="*/ 932225 w 1202266"/>
              <a:gd name="connsiteY6" fmla="*/ 409040 h 914400"/>
              <a:gd name="connsiteX7" fmla="*/ 1202223 w 1202266"/>
              <a:gd name="connsiteY7" fmla="*/ 417329 h 914400"/>
              <a:gd name="connsiteX0" fmla="*/ 0 w 1133408"/>
              <a:gd name="connsiteY0" fmla="*/ 457200 h 914400"/>
              <a:gd name="connsiteX1" fmla="*/ 215900 w 1133408"/>
              <a:gd name="connsiteY1" fmla="*/ 457200 h 914400"/>
              <a:gd name="connsiteX2" fmla="*/ 381000 w 1133408"/>
              <a:gd name="connsiteY2" fmla="*/ 0 h 914400"/>
              <a:gd name="connsiteX3" fmla="*/ 596900 w 1133408"/>
              <a:gd name="connsiteY3" fmla="*/ 914400 h 914400"/>
              <a:gd name="connsiteX4" fmla="*/ 736600 w 1133408"/>
              <a:gd name="connsiteY4" fmla="*/ 101600 h 914400"/>
              <a:gd name="connsiteX5" fmla="*/ 880863 w 1133408"/>
              <a:gd name="connsiteY5" fmla="*/ 717276 h 914400"/>
              <a:gd name="connsiteX6" fmla="*/ 932225 w 1133408"/>
              <a:gd name="connsiteY6" fmla="*/ 409040 h 914400"/>
              <a:gd name="connsiteX7" fmla="*/ 1133346 w 1133408"/>
              <a:gd name="connsiteY7" fmla="*/ 413503 h 914400"/>
              <a:gd name="connsiteX0" fmla="*/ 0 w 1133408"/>
              <a:gd name="connsiteY0" fmla="*/ 457200 h 914400"/>
              <a:gd name="connsiteX1" fmla="*/ 215900 w 1133408"/>
              <a:gd name="connsiteY1" fmla="*/ 457200 h 914400"/>
              <a:gd name="connsiteX2" fmla="*/ 381000 w 1133408"/>
              <a:gd name="connsiteY2" fmla="*/ 0 h 914400"/>
              <a:gd name="connsiteX3" fmla="*/ 596900 w 1133408"/>
              <a:gd name="connsiteY3" fmla="*/ 914400 h 914400"/>
              <a:gd name="connsiteX4" fmla="*/ 736600 w 1133408"/>
              <a:gd name="connsiteY4" fmla="*/ 101600 h 914400"/>
              <a:gd name="connsiteX5" fmla="*/ 880863 w 1133408"/>
              <a:gd name="connsiteY5" fmla="*/ 717276 h 914400"/>
              <a:gd name="connsiteX6" fmla="*/ 932225 w 1133408"/>
              <a:gd name="connsiteY6" fmla="*/ 409040 h 914400"/>
              <a:gd name="connsiteX7" fmla="*/ 1133346 w 1133408"/>
              <a:gd name="connsiteY7" fmla="*/ 402024 h 914400"/>
              <a:gd name="connsiteX0" fmla="*/ 0 w 1079873"/>
              <a:gd name="connsiteY0" fmla="*/ 457200 h 914400"/>
              <a:gd name="connsiteX1" fmla="*/ 215900 w 1079873"/>
              <a:gd name="connsiteY1" fmla="*/ 457200 h 914400"/>
              <a:gd name="connsiteX2" fmla="*/ 381000 w 1079873"/>
              <a:gd name="connsiteY2" fmla="*/ 0 h 914400"/>
              <a:gd name="connsiteX3" fmla="*/ 596900 w 1079873"/>
              <a:gd name="connsiteY3" fmla="*/ 914400 h 914400"/>
              <a:gd name="connsiteX4" fmla="*/ 736600 w 1079873"/>
              <a:gd name="connsiteY4" fmla="*/ 101600 h 914400"/>
              <a:gd name="connsiteX5" fmla="*/ 880863 w 1079873"/>
              <a:gd name="connsiteY5" fmla="*/ 717276 h 914400"/>
              <a:gd name="connsiteX6" fmla="*/ 932225 w 1079873"/>
              <a:gd name="connsiteY6" fmla="*/ 409040 h 914400"/>
              <a:gd name="connsiteX7" fmla="*/ 1079775 w 1079873"/>
              <a:gd name="connsiteY7" fmla="*/ 409677 h 914400"/>
              <a:gd name="connsiteX0" fmla="*/ 0 w 1125759"/>
              <a:gd name="connsiteY0" fmla="*/ 457200 h 914400"/>
              <a:gd name="connsiteX1" fmla="*/ 215900 w 1125759"/>
              <a:gd name="connsiteY1" fmla="*/ 457200 h 914400"/>
              <a:gd name="connsiteX2" fmla="*/ 381000 w 1125759"/>
              <a:gd name="connsiteY2" fmla="*/ 0 h 914400"/>
              <a:gd name="connsiteX3" fmla="*/ 596900 w 1125759"/>
              <a:gd name="connsiteY3" fmla="*/ 914400 h 914400"/>
              <a:gd name="connsiteX4" fmla="*/ 736600 w 1125759"/>
              <a:gd name="connsiteY4" fmla="*/ 101600 h 914400"/>
              <a:gd name="connsiteX5" fmla="*/ 880863 w 1125759"/>
              <a:gd name="connsiteY5" fmla="*/ 717276 h 914400"/>
              <a:gd name="connsiteX6" fmla="*/ 932225 w 1125759"/>
              <a:gd name="connsiteY6" fmla="*/ 409040 h 914400"/>
              <a:gd name="connsiteX7" fmla="*/ 1125693 w 1125759"/>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96900 w 1125693"/>
              <a:gd name="connsiteY3" fmla="*/ 914400 h 914400"/>
              <a:gd name="connsiteX4" fmla="*/ 736600 w 1125693"/>
              <a:gd name="connsiteY4" fmla="*/ 101600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36600 w 1125693"/>
              <a:gd name="connsiteY4" fmla="*/ 101600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97824 w 1125693"/>
              <a:gd name="connsiteY4" fmla="*/ 105426 h 914400"/>
              <a:gd name="connsiteX5" fmla="*/ 880863 w 1125693"/>
              <a:gd name="connsiteY5" fmla="*/ 717276 h 914400"/>
              <a:gd name="connsiteX6" fmla="*/ 932225 w 1125693"/>
              <a:gd name="connsiteY6" fmla="*/ 409040 h 914400"/>
              <a:gd name="connsiteX7" fmla="*/ 1125693 w 1125693"/>
              <a:gd name="connsiteY7" fmla="*/ 409677 h 914400"/>
              <a:gd name="connsiteX0" fmla="*/ 0 w 1125693"/>
              <a:gd name="connsiteY0" fmla="*/ 457200 h 914400"/>
              <a:gd name="connsiteX1" fmla="*/ 215900 w 1125693"/>
              <a:gd name="connsiteY1" fmla="*/ 457200 h 914400"/>
              <a:gd name="connsiteX2" fmla="*/ 381000 w 1125693"/>
              <a:gd name="connsiteY2" fmla="*/ 0 h 914400"/>
              <a:gd name="connsiteX3" fmla="*/ 547155 w 1125693"/>
              <a:gd name="connsiteY3" fmla="*/ 914400 h 914400"/>
              <a:gd name="connsiteX4" fmla="*/ 797824 w 1125693"/>
              <a:gd name="connsiteY4" fmla="*/ 105426 h 914400"/>
              <a:gd name="connsiteX5" fmla="*/ 796681 w 1125693"/>
              <a:gd name="connsiteY5" fmla="*/ 740235 h 914400"/>
              <a:gd name="connsiteX6" fmla="*/ 932225 w 1125693"/>
              <a:gd name="connsiteY6" fmla="*/ 409040 h 914400"/>
              <a:gd name="connsiteX7" fmla="*/ 1125693 w 1125693"/>
              <a:gd name="connsiteY7" fmla="*/ 409677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267273"/>
              <a:gd name="connsiteY0" fmla="*/ 457200 h 914400"/>
              <a:gd name="connsiteX1" fmla="*/ 215900 w 1267273"/>
              <a:gd name="connsiteY1" fmla="*/ 457200 h 914400"/>
              <a:gd name="connsiteX2" fmla="*/ 381000 w 1267273"/>
              <a:gd name="connsiteY2" fmla="*/ 0 h 914400"/>
              <a:gd name="connsiteX3" fmla="*/ 547155 w 1267273"/>
              <a:gd name="connsiteY3" fmla="*/ 914400 h 914400"/>
              <a:gd name="connsiteX4" fmla="*/ 797824 w 1267273"/>
              <a:gd name="connsiteY4" fmla="*/ 105426 h 914400"/>
              <a:gd name="connsiteX5" fmla="*/ 796681 w 1267273"/>
              <a:gd name="connsiteY5" fmla="*/ 740235 h 914400"/>
              <a:gd name="connsiteX6" fmla="*/ 932225 w 1267273"/>
              <a:gd name="connsiteY6" fmla="*/ 409040 h 914400"/>
              <a:gd name="connsiteX7" fmla="*/ 1267273 w 1267273"/>
              <a:gd name="connsiteY7" fmla="*/ 405851 h 914400"/>
              <a:gd name="connsiteX0" fmla="*/ 0 w 1339977"/>
              <a:gd name="connsiteY0" fmla="*/ 453374 h 914400"/>
              <a:gd name="connsiteX1" fmla="*/ 288604 w 1339977"/>
              <a:gd name="connsiteY1" fmla="*/ 457200 h 914400"/>
              <a:gd name="connsiteX2" fmla="*/ 453704 w 1339977"/>
              <a:gd name="connsiteY2" fmla="*/ 0 h 914400"/>
              <a:gd name="connsiteX3" fmla="*/ 619859 w 1339977"/>
              <a:gd name="connsiteY3" fmla="*/ 914400 h 914400"/>
              <a:gd name="connsiteX4" fmla="*/ 870528 w 1339977"/>
              <a:gd name="connsiteY4" fmla="*/ 105426 h 914400"/>
              <a:gd name="connsiteX5" fmla="*/ 869385 w 1339977"/>
              <a:gd name="connsiteY5" fmla="*/ 740235 h 914400"/>
              <a:gd name="connsiteX6" fmla="*/ 1004929 w 1339977"/>
              <a:gd name="connsiteY6" fmla="*/ 409040 h 914400"/>
              <a:gd name="connsiteX7" fmla="*/ 1339977 w 1339977"/>
              <a:gd name="connsiteY7" fmla="*/ 405851 h 914400"/>
              <a:gd name="connsiteX0" fmla="*/ 0 w 1343804"/>
              <a:gd name="connsiteY0" fmla="*/ 461027 h 914400"/>
              <a:gd name="connsiteX1" fmla="*/ 292431 w 1343804"/>
              <a:gd name="connsiteY1" fmla="*/ 457200 h 914400"/>
              <a:gd name="connsiteX2" fmla="*/ 457531 w 1343804"/>
              <a:gd name="connsiteY2" fmla="*/ 0 h 914400"/>
              <a:gd name="connsiteX3" fmla="*/ 623686 w 1343804"/>
              <a:gd name="connsiteY3" fmla="*/ 914400 h 914400"/>
              <a:gd name="connsiteX4" fmla="*/ 874355 w 1343804"/>
              <a:gd name="connsiteY4" fmla="*/ 105426 h 914400"/>
              <a:gd name="connsiteX5" fmla="*/ 873212 w 1343804"/>
              <a:gd name="connsiteY5" fmla="*/ 740235 h 914400"/>
              <a:gd name="connsiteX6" fmla="*/ 1008756 w 1343804"/>
              <a:gd name="connsiteY6" fmla="*/ 409040 h 914400"/>
              <a:gd name="connsiteX7" fmla="*/ 1343804 w 1343804"/>
              <a:gd name="connsiteY7" fmla="*/ 405851 h 914400"/>
              <a:gd name="connsiteX0" fmla="*/ 0 w 1347630"/>
              <a:gd name="connsiteY0" fmla="*/ 453374 h 914400"/>
              <a:gd name="connsiteX1" fmla="*/ 296257 w 1347630"/>
              <a:gd name="connsiteY1" fmla="*/ 457200 h 914400"/>
              <a:gd name="connsiteX2" fmla="*/ 461357 w 1347630"/>
              <a:gd name="connsiteY2" fmla="*/ 0 h 914400"/>
              <a:gd name="connsiteX3" fmla="*/ 627512 w 1347630"/>
              <a:gd name="connsiteY3" fmla="*/ 914400 h 914400"/>
              <a:gd name="connsiteX4" fmla="*/ 878181 w 1347630"/>
              <a:gd name="connsiteY4" fmla="*/ 105426 h 914400"/>
              <a:gd name="connsiteX5" fmla="*/ 877038 w 1347630"/>
              <a:gd name="connsiteY5" fmla="*/ 740235 h 914400"/>
              <a:gd name="connsiteX6" fmla="*/ 1012582 w 1347630"/>
              <a:gd name="connsiteY6" fmla="*/ 409040 h 914400"/>
              <a:gd name="connsiteX7" fmla="*/ 1347630 w 1347630"/>
              <a:gd name="connsiteY7" fmla="*/ 405851 h 914400"/>
              <a:gd name="connsiteX0" fmla="*/ 0 w 1347630"/>
              <a:gd name="connsiteY0" fmla="*/ 347948 h 808974"/>
              <a:gd name="connsiteX1" fmla="*/ 296257 w 1347630"/>
              <a:gd name="connsiteY1" fmla="*/ 351774 h 808974"/>
              <a:gd name="connsiteX2" fmla="*/ 399176 w 1347630"/>
              <a:gd name="connsiteY2" fmla="*/ 93552 h 808974"/>
              <a:gd name="connsiteX3" fmla="*/ 627512 w 1347630"/>
              <a:gd name="connsiteY3" fmla="*/ 808974 h 808974"/>
              <a:gd name="connsiteX4" fmla="*/ 878181 w 1347630"/>
              <a:gd name="connsiteY4" fmla="*/ 0 h 808974"/>
              <a:gd name="connsiteX5" fmla="*/ 877038 w 1347630"/>
              <a:gd name="connsiteY5" fmla="*/ 634809 h 808974"/>
              <a:gd name="connsiteX6" fmla="*/ 1012582 w 1347630"/>
              <a:gd name="connsiteY6" fmla="*/ 303614 h 808974"/>
              <a:gd name="connsiteX7" fmla="*/ 1347630 w 1347630"/>
              <a:gd name="connsiteY7" fmla="*/ 300425 h 808974"/>
              <a:gd name="connsiteX0" fmla="*/ 0 w 1347630"/>
              <a:gd name="connsiteY0" fmla="*/ 347948 h 680468"/>
              <a:gd name="connsiteX1" fmla="*/ 296257 w 1347630"/>
              <a:gd name="connsiteY1" fmla="*/ 351774 h 680468"/>
              <a:gd name="connsiteX2" fmla="*/ 399176 w 1347630"/>
              <a:gd name="connsiteY2" fmla="*/ 93552 h 680468"/>
              <a:gd name="connsiteX3" fmla="*/ 577767 w 1347630"/>
              <a:gd name="connsiteY3" fmla="*/ 680468 h 680468"/>
              <a:gd name="connsiteX4" fmla="*/ 878181 w 1347630"/>
              <a:gd name="connsiteY4" fmla="*/ 0 h 680468"/>
              <a:gd name="connsiteX5" fmla="*/ 877038 w 1347630"/>
              <a:gd name="connsiteY5" fmla="*/ 634809 h 680468"/>
              <a:gd name="connsiteX6" fmla="*/ 1012582 w 1347630"/>
              <a:gd name="connsiteY6" fmla="*/ 303614 h 680468"/>
              <a:gd name="connsiteX7" fmla="*/ 1347630 w 1347630"/>
              <a:gd name="connsiteY7" fmla="*/ 300425 h 680468"/>
              <a:gd name="connsiteX0" fmla="*/ 0 w 1347630"/>
              <a:gd name="connsiteY0" fmla="*/ 447437 h 779957"/>
              <a:gd name="connsiteX1" fmla="*/ 296257 w 1347630"/>
              <a:gd name="connsiteY1" fmla="*/ 451263 h 779957"/>
              <a:gd name="connsiteX2" fmla="*/ 399176 w 1347630"/>
              <a:gd name="connsiteY2" fmla="*/ 193041 h 779957"/>
              <a:gd name="connsiteX3" fmla="*/ 577767 w 1347630"/>
              <a:gd name="connsiteY3" fmla="*/ 779957 h 779957"/>
              <a:gd name="connsiteX4" fmla="*/ 774547 w 1347630"/>
              <a:gd name="connsiteY4" fmla="*/ 0 h 779957"/>
              <a:gd name="connsiteX5" fmla="*/ 877038 w 1347630"/>
              <a:gd name="connsiteY5" fmla="*/ 734298 h 779957"/>
              <a:gd name="connsiteX6" fmla="*/ 1012582 w 1347630"/>
              <a:gd name="connsiteY6" fmla="*/ 403103 h 779957"/>
              <a:gd name="connsiteX7" fmla="*/ 1347630 w 1347630"/>
              <a:gd name="connsiteY7" fmla="*/ 399914 h 779957"/>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12582 w 1347630"/>
              <a:gd name="connsiteY6" fmla="*/ 403103 h 966439"/>
              <a:gd name="connsiteX7" fmla="*/ 1347630 w 1347630"/>
              <a:gd name="connsiteY7"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12582 w 1347630"/>
              <a:gd name="connsiteY6" fmla="*/ 403103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37454 w 1347630"/>
              <a:gd name="connsiteY6" fmla="*/ 191689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05802 w 1347630"/>
              <a:gd name="connsiteY7" fmla="*/ 400437 h 966439"/>
              <a:gd name="connsiteX8" fmla="*/ 1347630 w 1347630"/>
              <a:gd name="connsiteY8"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05802 w 1347630"/>
              <a:gd name="connsiteY7" fmla="*/ 400437 h 966439"/>
              <a:gd name="connsiteX8" fmla="*/ 1172128 w 1347630"/>
              <a:gd name="connsiteY8" fmla="*/ 396291 h 966439"/>
              <a:gd name="connsiteX9" fmla="*/ 1347630 w 1347630"/>
              <a:gd name="connsiteY9" fmla="*/ 399914 h 966439"/>
              <a:gd name="connsiteX0" fmla="*/ 0 w 1347630"/>
              <a:gd name="connsiteY0" fmla="*/ 447437 h 966439"/>
              <a:gd name="connsiteX1" fmla="*/ 296257 w 1347630"/>
              <a:gd name="connsiteY1" fmla="*/ 451263 h 966439"/>
              <a:gd name="connsiteX2" fmla="*/ 399176 w 1347630"/>
              <a:gd name="connsiteY2" fmla="*/ 193041 h 966439"/>
              <a:gd name="connsiteX3" fmla="*/ 577767 w 1347630"/>
              <a:gd name="connsiteY3" fmla="*/ 779957 h 966439"/>
              <a:gd name="connsiteX4" fmla="*/ 774547 w 1347630"/>
              <a:gd name="connsiteY4" fmla="*/ 0 h 966439"/>
              <a:gd name="connsiteX5" fmla="*/ 914347 w 1347630"/>
              <a:gd name="connsiteY5" fmla="*/ 966439 h 966439"/>
              <a:gd name="connsiteX6" fmla="*/ 1078907 w 1347630"/>
              <a:gd name="connsiteY6" fmla="*/ 191689 h 966439"/>
              <a:gd name="connsiteX7" fmla="*/ 1126529 w 1347630"/>
              <a:gd name="connsiteY7" fmla="*/ 669886 h 966439"/>
              <a:gd name="connsiteX8" fmla="*/ 1172128 w 1347630"/>
              <a:gd name="connsiteY8" fmla="*/ 396291 h 966439"/>
              <a:gd name="connsiteX9" fmla="*/ 1347630 w 1347630"/>
              <a:gd name="connsiteY9" fmla="*/ 399914 h 966439"/>
              <a:gd name="connsiteX0" fmla="*/ 0 w 1459555"/>
              <a:gd name="connsiteY0" fmla="*/ 447437 h 966439"/>
              <a:gd name="connsiteX1" fmla="*/ 296257 w 1459555"/>
              <a:gd name="connsiteY1" fmla="*/ 451263 h 966439"/>
              <a:gd name="connsiteX2" fmla="*/ 399176 w 1459555"/>
              <a:gd name="connsiteY2" fmla="*/ 193041 h 966439"/>
              <a:gd name="connsiteX3" fmla="*/ 577767 w 1459555"/>
              <a:gd name="connsiteY3" fmla="*/ 779957 h 966439"/>
              <a:gd name="connsiteX4" fmla="*/ 774547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966439"/>
              <a:gd name="connsiteX1" fmla="*/ 296257 w 1459555"/>
              <a:gd name="connsiteY1" fmla="*/ 451263 h 966439"/>
              <a:gd name="connsiteX2" fmla="*/ 399176 w 1459555"/>
              <a:gd name="connsiteY2" fmla="*/ 193041 h 966439"/>
              <a:gd name="connsiteX3" fmla="*/ 577767 w 1459555"/>
              <a:gd name="connsiteY3" fmla="*/ 779957 h 966439"/>
              <a:gd name="connsiteX4" fmla="*/ 728948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966439"/>
              <a:gd name="connsiteX1" fmla="*/ 296257 w 1459555"/>
              <a:gd name="connsiteY1" fmla="*/ 451263 h 966439"/>
              <a:gd name="connsiteX2" fmla="*/ 399176 w 1459555"/>
              <a:gd name="connsiteY2" fmla="*/ 193041 h 966439"/>
              <a:gd name="connsiteX3" fmla="*/ 540458 w 1459555"/>
              <a:gd name="connsiteY3" fmla="*/ 721922 h 966439"/>
              <a:gd name="connsiteX4" fmla="*/ 728948 w 1459555"/>
              <a:gd name="connsiteY4" fmla="*/ 0 h 966439"/>
              <a:gd name="connsiteX5" fmla="*/ 914347 w 1459555"/>
              <a:gd name="connsiteY5" fmla="*/ 966439 h 966439"/>
              <a:gd name="connsiteX6" fmla="*/ 1078907 w 1459555"/>
              <a:gd name="connsiteY6" fmla="*/ 191689 h 966439"/>
              <a:gd name="connsiteX7" fmla="*/ 1126529 w 1459555"/>
              <a:gd name="connsiteY7" fmla="*/ 669886 h 966439"/>
              <a:gd name="connsiteX8" fmla="*/ 1172128 w 1459555"/>
              <a:gd name="connsiteY8" fmla="*/ 396291 h 966439"/>
              <a:gd name="connsiteX9" fmla="*/ 1459555 w 1459555"/>
              <a:gd name="connsiteY9" fmla="*/ 395769 h 966439"/>
              <a:gd name="connsiteX0" fmla="*/ 0 w 1459555"/>
              <a:gd name="connsiteY0" fmla="*/ 447437 h 875241"/>
              <a:gd name="connsiteX1" fmla="*/ 296257 w 1459555"/>
              <a:gd name="connsiteY1" fmla="*/ 451263 h 875241"/>
              <a:gd name="connsiteX2" fmla="*/ 399176 w 1459555"/>
              <a:gd name="connsiteY2" fmla="*/ 193041 h 875241"/>
              <a:gd name="connsiteX3" fmla="*/ 540458 w 1459555"/>
              <a:gd name="connsiteY3" fmla="*/ 721922 h 875241"/>
              <a:gd name="connsiteX4" fmla="*/ 728948 w 1459555"/>
              <a:gd name="connsiteY4" fmla="*/ 0 h 875241"/>
              <a:gd name="connsiteX5" fmla="*/ 901911 w 1459555"/>
              <a:gd name="connsiteY5" fmla="*/ 875241 h 875241"/>
              <a:gd name="connsiteX6" fmla="*/ 1078907 w 1459555"/>
              <a:gd name="connsiteY6" fmla="*/ 191689 h 875241"/>
              <a:gd name="connsiteX7" fmla="*/ 1126529 w 1459555"/>
              <a:gd name="connsiteY7" fmla="*/ 669886 h 875241"/>
              <a:gd name="connsiteX8" fmla="*/ 1172128 w 1459555"/>
              <a:gd name="connsiteY8" fmla="*/ 396291 h 875241"/>
              <a:gd name="connsiteX9" fmla="*/ 1459555 w 1459555"/>
              <a:gd name="connsiteY9" fmla="*/ 395769 h 875241"/>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26529 w 1459555"/>
              <a:gd name="connsiteY7" fmla="*/ 669886 h 924985"/>
              <a:gd name="connsiteX8" fmla="*/ 1172128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30674 w 1459555"/>
              <a:gd name="connsiteY7" fmla="*/ 645014 h 924985"/>
              <a:gd name="connsiteX8" fmla="*/ 1172128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78907 w 1459555"/>
              <a:gd name="connsiteY6" fmla="*/ 191689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35655 w 1459555"/>
              <a:gd name="connsiteY6" fmla="*/ 17838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399176 w 1459555"/>
              <a:gd name="connsiteY2" fmla="*/ 193041 h 924985"/>
              <a:gd name="connsiteX3" fmla="*/ 540458 w 1459555"/>
              <a:gd name="connsiteY3" fmla="*/ 721922 h 924985"/>
              <a:gd name="connsiteX4" fmla="*/ 728948 w 1459555"/>
              <a:gd name="connsiteY4" fmla="*/ 0 h 924985"/>
              <a:gd name="connsiteX5" fmla="*/ 918493 w 1459555"/>
              <a:gd name="connsiteY5" fmla="*/ 924985 h 924985"/>
              <a:gd name="connsiteX6" fmla="*/ 1022347 w 1459555"/>
              <a:gd name="connsiteY6" fmla="*/ 16840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47437 h 924985"/>
              <a:gd name="connsiteX1" fmla="*/ 296257 w 1459555"/>
              <a:gd name="connsiteY1" fmla="*/ 451263 h 924985"/>
              <a:gd name="connsiteX2" fmla="*/ 412484 w 1459555"/>
              <a:gd name="connsiteY2" fmla="*/ 166426 h 924985"/>
              <a:gd name="connsiteX3" fmla="*/ 540458 w 1459555"/>
              <a:gd name="connsiteY3" fmla="*/ 721922 h 924985"/>
              <a:gd name="connsiteX4" fmla="*/ 728948 w 1459555"/>
              <a:gd name="connsiteY4" fmla="*/ 0 h 924985"/>
              <a:gd name="connsiteX5" fmla="*/ 918493 w 1459555"/>
              <a:gd name="connsiteY5" fmla="*/ 924985 h 924985"/>
              <a:gd name="connsiteX6" fmla="*/ 1022347 w 1459555"/>
              <a:gd name="connsiteY6" fmla="*/ 168401 h 924985"/>
              <a:gd name="connsiteX7" fmla="*/ 1130674 w 1459555"/>
              <a:gd name="connsiteY7" fmla="*/ 645014 h 924985"/>
              <a:gd name="connsiteX8" fmla="*/ 1197000 w 1459555"/>
              <a:gd name="connsiteY8" fmla="*/ 396291 h 924985"/>
              <a:gd name="connsiteX9" fmla="*/ 1459555 w 1459555"/>
              <a:gd name="connsiteY9" fmla="*/ 395769 h 924985"/>
              <a:gd name="connsiteX0" fmla="*/ 0 w 1459555"/>
              <a:gd name="connsiteY0" fmla="*/ 474053 h 951601"/>
              <a:gd name="connsiteX1" fmla="*/ 296257 w 1459555"/>
              <a:gd name="connsiteY1" fmla="*/ 477879 h 951601"/>
              <a:gd name="connsiteX2" fmla="*/ 412484 w 1459555"/>
              <a:gd name="connsiteY2" fmla="*/ 193042 h 951601"/>
              <a:gd name="connsiteX3" fmla="*/ 540458 w 1459555"/>
              <a:gd name="connsiteY3" fmla="*/ 748538 h 951601"/>
              <a:gd name="connsiteX4" fmla="*/ 718966 w 1459555"/>
              <a:gd name="connsiteY4" fmla="*/ 0 h 951601"/>
              <a:gd name="connsiteX5" fmla="*/ 918493 w 1459555"/>
              <a:gd name="connsiteY5" fmla="*/ 951601 h 951601"/>
              <a:gd name="connsiteX6" fmla="*/ 1022347 w 1459555"/>
              <a:gd name="connsiteY6" fmla="*/ 195017 h 951601"/>
              <a:gd name="connsiteX7" fmla="*/ 1130674 w 1459555"/>
              <a:gd name="connsiteY7" fmla="*/ 671630 h 951601"/>
              <a:gd name="connsiteX8" fmla="*/ 1197000 w 1459555"/>
              <a:gd name="connsiteY8" fmla="*/ 422907 h 951601"/>
              <a:gd name="connsiteX9" fmla="*/ 1459555 w 1459555"/>
              <a:gd name="connsiteY9" fmla="*/ 422385 h 951601"/>
              <a:gd name="connsiteX0" fmla="*/ 0 w 1459555"/>
              <a:gd name="connsiteY0" fmla="*/ 474053 h 954928"/>
              <a:gd name="connsiteX1" fmla="*/ 296257 w 1459555"/>
              <a:gd name="connsiteY1" fmla="*/ 477879 h 954928"/>
              <a:gd name="connsiteX2" fmla="*/ 412484 w 1459555"/>
              <a:gd name="connsiteY2" fmla="*/ 193042 h 954928"/>
              <a:gd name="connsiteX3" fmla="*/ 540458 w 1459555"/>
              <a:gd name="connsiteY3" fmla="*/ 748538 h 954928"/>
              <a:gd name="connsiteX4" fmla="*/ 718966 w 1459555"/>
              <a:gd name="connsiteY4" fmla="*/ 0 h 954928"/>
              <a:gd name="connsiteX5" fmla="*/ 891876 w 1459555"/>
              <a:gd name="connsiteY5" fmla="*/ 954928 h 954928"/>
              <a:gd name="connsiteX6" fmla="*/ 1022347 w 1459555"/>
              <a:gd name="connsiteY6" fmla="*/ 195017 h 954928"/>
              <a:gd name="connsiteX7" fmla="*/ 1130674 w 1459555"/>
              <a:gd name="connsiteY7" fmla="*/ 671630 h 954928"/>
              <a:gd name="connsiteX8" fmla="*/ 1197000 w 1459555"/>
              <a:gd name="connsiteY8" fmla="*/ 422907 h 954928"/>
              <a:gd name="connsiteX9" fmla="*/ 1459555 w 1459555"/>
              <a:gd name="connsiteY9" fmla="*/ 422385 h 954928"/>
              <a:gd name="connsiteX0" fmla="*/ 0 w 2257791"/>
              <a:gd name="connsiteY0" fmla="*/ 474053 h 954928"/>
              <a:gd name="connsiteX1" fmla="*/ 296257 w 2257791"/>
              <a:gd name="connsiteY1" fmla="*/ 477879 h 954928"/>
              <a:gd name="connsiteX2" fmla="*/ 412484 w 2257791"/>
              <a:gd name="connsiteY2" fmla="*/ 193042 h 954928"/>
              <a:gd name="connsiteX3" fmla="*/ 540458 w 2257791"/>
              <a:gd name="connsiteY3" fmla="*/ 748538 h 954928"/>
              <a:gd name="connsiteX4" fmla="*/ 718966 w 2257791"/>
              <a:gd name="connsiteY4" fmla="*/ 0 h 954928"/>
              <a:gd name="connsiteX5" fmla="*/ 891876 w 2257791"/>
              <a:gd name="connsiteY5" fmla="*/ 954928 h 954928"/>
              <a:gd name="connsiteX6" fmla="*/ 1022347 w 2257791"/>
              <a:gd name="connsiteY6" fmla="*/ 195017 h 954928"/>
              <a:gd name="connsiteX7" fmla="*/ 1130674 w 2257791"/>
              <a:gd name="connsiteY7" fmla="*/ 671630 h 954928"/>
              <a:gd name="connsiteX8" fmla="*/ 1197000 w 2257791"/>
              <a:gd name="connsiteY8" fmla="*/ 422907 h 954928"/>
              <a:gd name="connsiteX9" fmla="*/ 2257791 w 2257791"/>
              <a:gd name="connsiteY9" fmla="*/ 422385 h 954928"/>
              <a:gd name="connsiteX0" fmla="*/ 0 w 2257791"/>
              <a:gd name="connsiteY0" fmla="*/ 474053 h 954928"/>
              <a:gd name="connsiteX1" fmla="*/ 296257 w 2257791"/>
              <a:gd name="connsiteY1" fmla="*/ 477879 h 954928"/>
              <a:gd name="connsiteX2" fmla="*/ 412484 w 2257791"/>
              <a:gd name="connsiteY2" fmla="*/ 193042 h 954928"/>
              <a:gd name="connsiteX3" fmla="*/ 540458 w 2257791"/>
              <a:gd name="connsiteY3" fmla="*/ 748538 h 954928"/>
              <a:gd name="connsiteX4" fmla="*/ 718966 w 2257791"/>
              <a:gd name="connsiteY4" fmla="*/ 0 h 954928"/>
              <a:gd name="connsiteX5" fmla="*/ 891876 w 2257791"/>
              <a:gd name="connsiteY5" fmla="*/ 954928 h 954928"/>
              <a:gd name="connsiteX6" fmla="*/ 1022347 w 2257791"/>
              <a:gd name="connsiteY6" fmla="*/ 195017 h 954928"/>
              <a:gd name="connsiteX7" fmla="*/ 1130674 w 2257791"/>
              <a:gd name="connsiteY7" fmla="*/ 671630 h 954928"/>
              <a:gd name="connsiteX8" fmla="*/ 1197000 w 2257791"/>
              <a:gd name="connsiteY8" fmla="*/ 422907 h 954928"/>
              <a:gd name="connsiteX9" fmla="*/ 2257791 w 2257791"/>
              <a:gd name="connsiteY9" fmla="*/ 443392 h 954928"/>
              <a:gd name="connsiteX0" fmla="*/ 0 w 2264793"/>
              <a:gd name="connsiteY0" fmla="*/ 474053 h 954928"/>
              <a:gd name="connsiteX1" fmla="*/ 296257 w 2264793"/>
              <a:gd name="connsiteY1" fmla="*/ 477879 h 954928"/>
              <a:gd name="connsiteX2" fmla="*/ 412484 w 2264793"/>
              <a:gd name="connsiteY2" fmla="*/ 193042 h 954928"/>
              <a:gd name="connsiteX3" fmla="*/ 540458 w 2264793"/>
              <a:gd name="connsiteY3" fmla="*/ 748538 h 954928"/>
              <a:gd name="connsiteX4" fmla="*/ 718966 w 2264793"/>
              <a:gd name="connsiteY4" fmla="*/ 0 h 954928"/>
              <a:gd name="connsiteX5" fmla="*/ 891876 w 2264793"/>
              <a:gd name="connsiteY5" fmla="*/ 954928 h 954928"/>
              <a:gd name="connsiteX6" fmla="*/ 1022347 w 2264793"/>
              <a:gd name="connsiteY6" fmla="*/ 195017 h 954928"/>
              <a:gd name="connsiteX7" fmla="*/ 1130674 w 2264793"/>
              <a:gd name="connsiteY7" fmla="*/ 671630 h 954928"/>
              <a:gd name="connsiteX8" fmla="*/ 1197000 w 2264793"/>
              <a:gd name="connsiteY8" fmla="*/ 422907 h 954928"/>
              <a:gd name="connsiteX9" fmla="*/ 2264793 w 2264793"/>
              <a:gd name="connsiteY9" fmla="*/ 422385 h 954928"/>
              <a:gd name="connsiteX0" fmla="*/ 0 w 2544876"/>
              <a:gd name="connsiteY0" fmla="*/ 488057 h 954928"/>
              <a:gd name="connsiteX1" fmla="*/ 576340 w 2544876"/>
              <a:gd name="connsiteY1" fmla="*/ 477879 h 954928"/>
              <a:gd name="connsiteX2" fmla="*/ 692567 w 2544876"/>
              <a:gd name="connsiteY2" fmla="*/ 193042 h 954928"/>
              <a:gd name="connsiteX3" fmla="*/ 820541 w 2544876"/>
              <a:gd name="connsiteY3" fmla="*/ 748538 h 954928"/>
              <a:gd name="connsiteX4" fmla="*/ 999049 w 2544876"/>
              <a:gd name="connsiteY4" fmla="*/ 0 h 954928"/>
              <a:gd name="connsiteX5" fmla="*/ 1171959 w 2544876"/>
              <a:gd name="connsiteY5" fmla="*/ 954928 h 954928"/>
              <a:gd name="connsiteX6" fmla="*/ 1302430 w 2544876"/>
              <a:gd name="connsiteY6" fmla="*/ 195017 h 954928"/>
              <a:gd name="connsiteX7" fmla="*/ 1410757 w 2544876"/>
              <a:gd name="connsiteY7" fmla="*/ 671630 h 954928"/>
              <a:gd name="connsiteX8" fmla="*/ 1477083 w 2544876"/>
              <a:gd name="connsiteY8" fmla="*/ 422907 h 954928"/>
              <a:gd name="connsiteX9" fmla="*/ 2544876 w 2544876"/>
              <a:gd name="connsiteY9" fmla="*/ 422385 h 954928"/>
              <a:gd name="connsiteX0" fmla="*/ 0 w 2523870"/>
              <a:gd name="connsiteY0" fmla="*/ 481055 h 954928"/>
              <a:gd name="connsiteX1" fmla="*/ 555334 w 2523870"/>
              <a:gd name="connsiteY1" fmla="*/ 477879 h 954928"/>
              <a:gd name="connsiteX2" fmla="*/ 671561 w 2523870"/>
              <a:gd name="connsiteY2" fmla="*/ 193042 h 954928"/>
              <a:gd name="connsiteX3" fmla="*/ 799535 w 2523870"/>
              <a:gd name="connsiteY3" fmla="*/ 748538 h 954928"/>
              <a:gd name="connsiteX4" fmla="*/ 978043 w 2523870"/>
              <a:gd name="connsiteY4" fmla="*/ 0 h 954928"/>
              <a:gd name="connsiteX5" fmla="*/ 1150953 w 2523870"/>
              <a:gd name="connsiteY5" fmla="*/ 954928 h 954928"/>
              <a:gd name="connsiteX6" fmla="*/ 1281424 w 2523870"/>
              <a:gd name="connsiteY6" fmla="*/ 195017 h 954928"/>
              <a:gd name="connsiteX7" fmla="*/ 1389751 w 2523870"/>
              <a:gd name="connsiteY7" fmla="*/ 671630 h 954928"/>
              <a:gd name="connsiteX8" fmla="*/ 1456077 w 2523870"/>
              <a:gd name="connsiteY8" fmla="*/ 422907 h 954928"/>
              <a:gd name="connsiteX9" fmla="*/ 2523870 w 2523870"/>
              <a:gd name="connsiteY9" fmla="*/ 422385 h 954928"/>
              <a:gd name="connsiteX0" fmla="*/ 0 w 2523870"/>
              <a:gd name="connsiteY0" fmla="*/ 481055 h 954928"/>
              <a:gd name="connsiteX1" fmla="*/ 555334 w 2523870"/>
              <a:gd name="connsiteY1" fmla="*/ 477879 h 954928"/>
              <a:gd name="connsiteX2" fmla="*/ 671561 w 2523870"/>
              <a:gd name="connsiteY2" fmla="*/ 193042 h 954928"/>
              <a:gd name="connsiteX3" fmla="*/ 799535 w 2523870"/>
              <a:gd name="connsiteY3" fmla="*/ 748538 h 954928"/>
              <a:gd name="connsiteX4" fmla="*/ 978043 w 2523870"/>
              <a:gd name="connsiteY4" fmla="*/ 0 h 954928"/>
              <a:gd name="connsiteX5" fmla="*/ 1150953 w 2523870"/>
              <a:gd name="connsiteY5" fmla="*/ 954928 h 954928"/>
              <a:gd name="connsiteX6" fmla="*/ 1281424 w 2523870"/>
              <a:gd name="connsiteY6" fmla="*/ 195017 h 954928"/>
              <a:gd name="connsiteX7" fmla="*/ 1389751 w 2523870"/>
              <a:gd name="connsiteY7" fmla="*/ 671630 h 954928"/>
              <a:gd name="connsiteX8" fmla="*/ 1435070 w 2523870"/>
              <a:gd name="connsiteY8" fmla="*/ 499930 h 954928"/>
              <a:gd name="connsiteX9" fmla="*/ 2523870 w 2523870"/>
              <a:gd name="connsiteY9" fmla="*/ 422385 h 954928"/>
              <a:gd name="connsiteX0" fmla="*/ 0 w 2523870"/>
              <a:gd name="connsiteY0" fmla="*/ 481055 h 954928"/>
              <a:gd name="connsiteX1" fmla="*/ 555334 w 2523870"/>
              <a:gd name="connsiteY1" fmla="*/ 477879 h 954928"/>
              <a:gd name="connsiteX2" fmla="*/ 671561 w 2523870"/>
              <a:gd name="connsiteY2" fmla="*/ 193042 h 954928"/>
              <a:gd name="connsiteX3" fmla="*/ 799535 w 2523870"/>
              <a:gd name="connsiteY3" fmla="*/ 748538 h 954928"/>
              <a:gd name="connsiteX4" fmla="*/ 978043 w 2523870"/>
              <a:gd name="connsiteY4" fmla="*/ 0 h 954928"/>
              <a:gd name="connsiteX5" fmla="*/ 1150953 w 2523870"/>
              <a:gd name="connsiteY5" fmla="*/ 954928 h 954928"/>
              <a:gd name="connsiteX6" fmla="*/ 1281424 w 2523870"/>
              <a:gd name="connsiteY6" fmla="*/ 195017 h 954928"/>
              <a:gd name="connsiteX7" fmla="*/ 1389751 w 2523870"/>
              <a:gd name="connsiteY7" fmla="*/ 678633 h 954928"/>
              <a:gd name="connsiteX8" fmla="*/ 1435070 w 2523870"/>
              <a:gd name="connsiteY8" fmla="*/ 499930 h 954928"/>
              <a:gd name="connsiteX9" fmla="*/ 2523870 w 2523870"/>
              <a:gd name="connsiteY9" fmla="*/ 422385 h 954928"/>
              <a:gd name="connsiteX0" fmla="*/ 0 w 2327812"/>
              <a:gd name="connsiteY0" fmla="*/ 481055 h 954928"/>
              <a:gd name="connsiteX1" fmla="*/ 555334 w 2327812"/>
              <a:gd name="connsiteY1" fmla="*/ 477879 h 954928"/>
              <a:gd name="connsiteX2" fmla="*/ 671561 w 2327812"/>
              <a:gd name="connsiteY2" fmla="*/ 193042 h 954928"/>
              <a:gd name="connsiteX3" fmla="*/ 799535 w 2327812"/>
              <a:gd name="connsiteY3" fmla="*/ 748538 h 954928"/>
              <a:gd name="connsiteX4" fmla="*/ 978043 w 2327812"/>
              <a:gd name="connsiteY4" fmla="*/ 0 h 954928"/>
              <a:gd name="connsiteX5" fmla="*/ 1150953 w 2327812"/>
              <a:gd name="connsiteY5" fmla="*/ 954928 h 954928"/>
              <a:gd name="connsiteX6" fmla="*/ 1281424 w 2327812"/>
              <a:gd name="connsiteY6" fmla="*/ 195017 h 954928"/>
              <a:gd name="connsiteX7" fmla="*/ 1389751 w 2327812"/>
              <a:gd name="connsiteY7" fmla="*/ 678633 h 954928"/>
              <a:gd name="connsiteX8" fmla="*/ 1435070 w 2327812"/>
              <a:gd name="connsiteY8" fmla="*/ 499930 h 954928"/>
              <a:gd name="connsiteX9" fmla="*/ 2327812 w 2327812"/>
              <a:gd name="connsiteY9" fmla="*/ 513412 h 954928"/>
              <a:gd name="connsiteX0" fmla="*/ 0 w 2271796"/>
              <a:gd name="connsiteY0" fmla="*/ 481055 h 954928"/>
              <a:gd name="connsiteX1" fmla="*/ 555334 w 2271796"/>
              <a:gd name="connsiteY1" fmla="*/ 477879 h 954928"/>
              <a:gd name="connsiteX2" fmla="*/ 671561 w 2271796"/>
              <a:gd name="connsiteY2" fmla="*/ 193042 h 954928"/>
              <a:gd name="connsiteX3" fmla="*/ 799535 w 2271796"/>
              <a:gd name="connsiteY3" fmla="*/ 748538 h 954928"/>
              <a:gd name="connsiteX4" fmla="*/ 978043 w 2271796"/>
              <a:gd name="connsiteY4" fmla="*/ 0 h 954928"/>
              <a:gd name="connsiteX5" fmla="*/ 1150953 w 2271796"/>
              <a:gd name="connsiteY5" fmla="*/ 954928 h 954928"/>
              <a:gd name="connsiteX6" fmla="*/ 1281424 w 2271796"/>
              <a:gd name="connsiteY6" fmla="*/ 195017 h 954928"/>
              <a:gd name="connsiteX7" fmla="*/ 1389751 w 2271796"/>
              <a:gd name="connsiteY7" fmla="*/ 678633 h 954928"/>
              <a:gd name="connsiteX8" fmla="*/ 1435070 w 2271796"/>
              <a:gd name="connsiteY8" fmla="*/ 499930 h 954928"/>
              <a:gd name="connsiteX9" fmla="*/ 2271796 w 2271796"/>
              <a:gd name="connsiteY9" fmla="*/ 499408 h 954928"/>
              <a:gd name="connsiteX0" fmla="*/ 0 w 2264794"/>
              <a:gd name="connsiteY0" fmla="*/ 481055 h 954928"/>
              <a:gd name="connsiteX1" fmla="*/ 555334 w 2264794"/>
              <a:gd name="connsiteY1" fmla="*/ 477879 h 954928"/>
              <a:gd name="connsiteX2" fmla="*/ 671561 w 2264794"/>
              <a:gd name="connsiteY2" fmla="*/ 193042 h 954928"/>
              <a:gd name="connsiteX3" fmla="*/ 799535 w 2264794"/>
              <a:gd name="connsiteY3" fmla="*/ 748538 h 954928"/>
              <a:gd name="connsiteX4" fmla="*/ 978043 w 2264794"/>
              <a:gd name="connsiteY4" fmla="*/ 0 h 954928"/>
              <a:gd name="connsiteX5" fmla="*/ 1150953 w 2264794"/>
              <a:gd name="connsiteY5" fmla="*/ 954928 h 954928"/>
              <a:gd name="connsiteX6" fmla="*/ 1281424 w 2264794"/>
              <a:gd name="connsiteY6" fmla="*/ 195017 h 954928"/>
              <a:gd name="connsiteX7" fmla="*/ 1389751 w 2264794"/>
              <a:gd name="connsiteY7" fmla="*/ 678633 h 954928"/>
              <a:gd name="connsiteX8" fmla="*/ 1435070 w 2264794"/>
              <a:gd name="connsiteY8" fmla="*/ 499930 h 954928"/>
              <a:gd name="connsiteX9" fmla="*/ 2264794 w 2264794"/>
              <a:gd name="connsiteY9" fmla="*/ 485404 h 954928"/>
              <a:gd name="connsiteX0" fmla="*/ 0 w 2271796"/>
              <a:gd name="connsiteY0" fmla="*/ 481055 h 954928"/>
              <a:gd name="connsiteX1" fmla="*/ 555334 w 2271796"/>
              <a:gd name="connsiteY1" fmla="*/ 477879 h 954928"/>
              <a:gd name="connsiteX2" fmla="*/ 671561 w 2271796"/>
              <a:gd name="connsiteY2" fmla="*/ 193042 h 954928"/>
              <a:gd name="connsiteX3" fmla="*/ 799535 w 2271796"/>
              <a:gd name="connsiteY3" fmla="*/ 748538 h 954928"/>
              <a:gd name="connsiteX4" fmla="*/ 978043 w 2271796"/>
              <a:gd name="connsiteY4" fmla="*/ 0 h 954928"/>
              <a:gd name="connsiteX5" fmla="*/ 1150953 w 2271796"/>
              <a:gd name="connsiteY5" fmla="*/ 954928 h 954928"/>
              <a:gd name="connsiteX6" fmla="*/ 1281424 w 2271796"/>
              <a:gd name="connsiteY6" fmla="*/ 195017 h 954928"/>
              <a:gd name="connsiteX7" fmla="*/ 1389751 w 2271796"/>
              <a:gd name="connsiteY7" fmla="*/ 678633 h 954928"/>
              <a:gd name="connsiteX8" fmla="*/ 1435070 w 2271796"/>
              <a:gd name="connsiteY8" fmla="*/ 499930 h 954928"/>
              <a:gd name="connsiteX9" fmla="*/ 2271796 w 2271796"/>
              <a:gd name="connsiteY9" fmla="*/ 499408 h 95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1796" h="954928">
                <a:moveTo>
                  <a:pt x="0" y="481055"/>
                </a:moveTo>
                <a:lnTo>
                  <a:pt x="555334" y="477879"/>
                </a:lnTo>
                <a:lnTo>
                  <a:pt x="671561" y="193042"/>
                </a:lnTo>
                <a:lnTo>
                  <a:pt x="799535" y="748538"/>
                </a:lnTo>
                <a:lnTo>
                  <a:pt x="978043" y="0"/>
                </a:lnTo>
                <a:lnTo>
                  <a:pt x="1150953" y="954928"/>
                </a:lnTo>
                <a:lnTo>
                  <a:pt x="1281424" y="195017"/>
                </a:lnTo>
                <a:lnTo>
                  <a:pt x="1389751" y="678633"/>
                </a:lnTo>
                <a:lnTo>
                  <a:pt x="1435070" y="499930"/>
                </a:lnTo>
                <a:lnTo>
                  <a:pt x="2271796" y="499408"/>
                </a:lnTo>
              </a:path>
            </a:pathLst>
          </a:custGeom>
          <a:noFill/>
          <a:ln w="76200" cap="rnd">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cs typeface="B Nazanin" panose="00000400000000000000" pitchFamily="2" charset="-78"/>
            </a:endParaRPr>
          </a:p>
        </p:txBody>
      </p:sp>
      <p:sp>
        <p:nvSpPr>
          <p:cNvPr id="73" name="Freeform: Shape 72">
            <a:extLst>
              <a:ext uri="{FF2B5EF4-FFF2-40B4-BE49-F238E27FC236}">
                <a16:creationId xmlns:a16="http://schemas.microsoft.com/office/drawing/2014/main" id="{3A30C70A-231A-480F-8DDF-3320CDDF33BF}"/>
              </a:ext>
            </a:extLst>
          </p:cNvPr>
          <p:cNvSpPr/>
          <p:nvPr/>
        </p:nvSpPr>
        <p:spPr>
          <a:xfrm>
            <a:off x="4291199" y="5303508"/>
            <a:ext cx="998737" cy="1317708"/>
          </a:xfrm>
          <a:custGeom>
            <a:avLst/>
            <a:gdLst>
              <a:gd name="connsiteX0" fmla="*/ 261466 w 741632"/>
              <a:gd name="connsiteY0" fmla="*/ 746825 h 978491"/>
              <a:gd name="connsiteX1" fmla="*/ 207376 w 741632"/>
              <a:gd name="connsiteY1" fmla="*/ 747021 h 978491"/>
              <a:gd name="connsiteX2" fmla="*/ 207376 w 741632"/>
              <a:gd name="connsiteY2" fmla="*/ 786465 h 978491"/>
              <a:gd name="connsiteX3" fmla="*/ 168322 w 741632"/>
              <a:gd name="connsiteY3" fmla="*/ 786465 h 978491"/>
              <a:gd name="connsiteX4" fmla="*/ 168322 w 741632"/>
              <a:gd name="connsiteY4" fmla="*/ 840164 h 978491"/>
              <a:gd name="connsiteX5" fmla="*/ 207376 w 741632"/>
              <a:gd name="connsiteY5" fmla="*/ 840164 h 978491"/>
              <a:gd name="connsiteX6" fmla="*/ 207376 w 741632"/>
              <a:gd name="connsiteY6" fmla="*/ 879218 h 978491"/>
              <a:gd name="connsiteX7" fmla="*/ 261661 w 741632"/>
              <a:gd name="connsiteY7" fmla="*/ 879218 h 978491"/>
              <a:gd name="connsiteX8" fmla="*/ 261661 w 741632"/>
              <a:gd name="connsiteY8" fmla="*/ 839969 h 978491"/>
              <a:gd name="connsiteX9" fmla="*/ 300715 w 741632"/>
              <a:gd name="connsiteY9" fmla="*/ 839969 h 978491"/>
              <a:gd name="connsiteX10" fmla="*/ 300715 w 741632"/>
              <a:gd name="connsiteY10" fmla="*/ 785879 h 978491"/>
              <a:gd name="connsiteX11" fmla="*/ 261466 w 741632"/>
              <a:gd name="connsiteY11" fmla="*/ 785879 h 978491"/>
              <a:gd name="connsiteX12" fmla="*/ 261466 w 741632"/>
              <a:gd name="connsiteY12" fmla="*/ 746825 h 978491"/>
              <a:gd name="connsiteX13" fmla="*/ 175352 w 741632"/>
              <a:gd name="connsiteY13" fmla="*/ 639037 h 978491"/>
              <a:gd name="connsiteX14" fmla="*/ 151138 w 741632"/>
              <a:gd name="connsiteY14" fmla="*/ 664226 h 978491"/>
              <a:gd name="connsiteX15" fmla="*/ 175938 w 741632"/>
              <a:gd name="connsiteY15" fmla="*/ 688635 h 978491"/>
              <a:gd name="connsiteX16" fmla="*/ 200346 w 741632"/>
              <a:gd name="connsiteY16" fmla="*/ 663445 h 978491"/>
              <a:gd name="connsiteX17" fmla="*/ 175352 w 741632"/>
              <a:gd name="connsiteY17" fmla="*/ 639037 h 978491"/>
              <a:gd name="connsiteX18" fmla="*/ 175547 w 741632"/>
              <a:gd name="connsiteY18" fmla="*/ 624977 h 978491"/>
              <a:gd name="connsiteX19" fmla="*/ 214406 w 741632"/>
              <a:gd name="connsiteY19" fmla="*/ 664031 h 978491"/>
              <a:gd name="connsiteX20" fmla="*/ 175352 w 741632"/>
              <a:gd name="connsiteY20" fmla="*/ 702890 h 978491"/>
              <a:gd name="connsiteX21" fmla="*/ 136884 w 741632"/>
              <a:gd name="connsiteY21" fmla="*/ 664226 h 978491"/>
              <a:gd name="connsiteX22" fmla="*/ 175547 w 741632"/>
              <a:gd name="connsiteY22" fmla="*/ 624977 h 978491"/>
              <a:gd name="connsiteX23" fmla="*/ 499499 w 741632"/>
              <a:gd name="connsiteY23" fmla="*/ 424436 h 978491"/>
              <a:gd name="connsiteX24" fmla="*/ 536404 w 741632"/>
              <a:gd name="connsiteY24" fmla="*/ 424631 h 978491"/>
              <a:gd name="connsiteX25" fmla="*/ 543434 w 741632"/>
              <a:gd name="connsiteY25" fmla="*/ 427365 h 978491"/>
              <a:gd name="connsiteX26" fmla="*/ 629743 w 741632"/>
              <a:gd name="connsiteY26" fmla="*/ 506059 h 978491"/>
              <a:gd name="connsiteX27" fmla="*/ 658252 w 741632"/>
              <a:gd name="connsiteY27" fmla="*/ 621853 h 978491"/>
              <a:gd name="connsiteX28" fmla="*/ 650246 w 741632"/>
              <a:gd name="connsiteY28" fmla="*/ 661883 h 978491"/>
              <a:gd name="connsiteX29" fmla="*/ 535233 w 741632"/>
              <a:gd name="connsiteY29" fmla="*/ 693517 h 978491"/>
              <a:gd name="connsiteX30" fmla="*/ 495007 w 741632"/>
              <a:gd name="connsiteY30" fmla="*/ 753855 h 978491"/>
              <a:gd name="connsiteX31" fmla="*/ 487587 w 741632"/>
              <a:gd name="connsiteY31" fmla="*/ 763033 h 978491"/>
              <a:gd name="connsiteX32" fmla="*/ 474113 w 741632"/>
              <a:gd name="connsiteY32" fmla="*/ 800134 h 978491"/>
              <a:gd name="connsiteX33" fmla="*/ 502818 w 741632"/>
              <a:gd name="connsiteY33" fmla="*/ 809116 h 978491"/>
              <a:gd name="connsiteX34" fmla="*/ 510629 w 741632"/>
              <a:gd name="connsiteY34" fmla="*/ 767719 h 978491"/>
              <a:gd name="connsiteX35" fmla="*/ 508872 w 741632"/>
              <a:gd name="connsiteY35" fmla="*/ 760299 h 978491"/>
              <a:gd name="connsiteX36" fmla="*/ 598695 w 741632"/>
              <a:gd name="connsiteY36" fmla="*/ 672428 h 978491"/>
              <a:gd name="connsiteX37" fmla="*/ 674655 w 741632"/>
              <a:gd name="connsiteY37" fmla="*/ 730032 h 978491"/>
              <a:gd name="connsiteX38" fmla="*/ 630914 w 741632"/>
              <a:gd name="connsiteY38" fmla="*/ 831963 h 978491"/>
              <a:gd name="connsiteX39" fmla="*/ 622518 w 741632"/>
              <a:gd name="connsiteY39" fmla="*/ 833525 h 978491"/>
              <a:gd name="connsiteX40" fmla="*/ 583269 w 741632"/>
              <a:gd name="connsiteY40" fmla="*/ 856371 h 978491"/>
              <a:gd name="connsiteX41" fmla="*/ 601820 w 741632"/>
              <a:gd name="connsiteY41" fmla="*/ 878437 h 978491"/>
              <a:gd name="connsiteX42" fmla="*/ 631696 w 741632"/>
              <a:gd name="connsiteY42" fmla="*/ 855980 h 978491"/>
              <a:gd name="connsiteX43" fmla="*/ 639506 w 741632"/>
              <a:gd name="connsiteY43" fmla="*/ 844264 h 978491"/>
              <a:gd name="connsiteX44" fmla="*/ 689105 w 741632"/>
              <a:gd name="connsiteY44" fmla="*/ 723784 h 978491"/>
              <a:gd name="connsiteX45" fmla="*/ 669968 w 741632"/>
              <a:gd name="connsiteY45" fmla="*/ 677895 h 978491"/>
              <a:gd name="connsiteX46" fmla="*/ 667430 w 741632"/>
              <a:gd name="connsiteY46" fmla="*/ 664227 h 978491"/>
              <a:gd name="connsiteX47" fmla="*/ 669578 w 741632"/>
              <a:gd name="connsiteY47" fmla="*/ 541402 h 978491"/>
              <a:gd name="connsiteX48" fmla="*/ 625838 w 741632"/>
              <a:gd name="connsiteY48" fmla="*/ 474230 h 978491"/>
              <a:gd name="connsiteX49" fmla="*/ 572724 w 741632"/>
              <a:gd name="connsiteY49" fmla="*/ 425022 h 978491"/>
              <a:gd name="connsiteX50" fmla="*/ 670554 w 741632"/>
              <a:gd name="connsiteY50" fmla="*/ 444354 h 978491"/>
              <a:gd name="connsiteX51" fmla="*/ 739679 w 741632"/>
              <a:gd name="connsiteY51" fmla="*/ 544722 h 978491"/>
              <a:gd name="connsiteX52" fmla="*/ 741632 w 741632"/>
              <a:gd name="connsiteY52" fmla="*/ 553118 h 978491"/>
              <a:gd name="connsiteX53" fmla="*/ 741632 w 741632"/>
              <a:gd name="connsiteY53" fmla="*/ 978491 h 978491"/>
              <a:gd name="connsiteX54" fmla="*/ 389996 w 741632"/>
              <a:gd name="connsiteY54" fmla="*/ 978491 h 978491"/>
              <a:gd name="connsiteX55" fmla="*/ 389953 w 741632"/>
              <a:gd name="connsiteY55" fmla="*/ 791542 h 978491"/>
              <a:gd name="connsiteX56" fmla="*/ 398154 w 741632"/>
              <a:gd name="connsiteY56" fmla="*/ 773382 h 978491"/>
              <a:gd name="connsiteX57" fmla="*/ 500670 w 741632"/>
              <a:gd name="connsiteY57" fmla="*/ 682972 h 978491"/>
              <a:gd name="connsiteX58" fmla="*/ 504380 w 741632"/>
              <a:gd name="connsiteY58" fmla="*/ 666375 h 978491"/>
              <a:gd name="connsiteX59" fmla="*/ 485049 w 741632"/>
              <a:gd name="connsiteY59" fmla="*/ 614433 h 978491"/>
              <a:gd name="connsiteX60" fmla="*/ 560227 w 741632"/>
              <a:gd name="connsiteY60" fmla="*/ 591391 h 978491"/>
              <a:gd name="connsiteX61" fmla="*/ 499499 w 741632"/>
              <a:gd name="connsiteY61" fmla="*/ 424436 h 978491"/>
              <a:gd name="connsiteX62" fmla="*/ 447948 w 741632"/>
              <a:gd name="connsiteY62" fmla="*/ 423850 h 978491"/>
              <a:gd name="connsiteX63" fmla="*/ 479582 w 741632"/>
              <a:gd name="connsiteY63" fmla="*/ 446501 h 978491"/>
              <a:gd name="connsiteX64" fmla="*/ 525079 w 741632"/>
              <a:gd name="connsiteY64" fmla="*/ 573622 h 978491"/>
              <a:gd name="connsiteX65" fmla="*/ 449705 w 741632"/>
              <a:gd name="connsiteY65" fmla="*/ 596859 h 978491"/>
              <a:gd name="connsiteX66" fmla="*/ 473138 w 741632"/>
              <a:gd name="connsiteY66" fmla="*/ 659736 h 978491"/>
              <a:gd name="connsiteX67" fmla="*/ 469818 w 741632"/>
              <a:gd name="connsiteY67" fmla="*/ 673795 h 978491"/>
              <a:gd name="connsiteX68" fmla="*/ 376284 w 741632"/>
              <a:gd name="connsiteY68" fmla="*/ 756589 h 978491"/>
              <a:gd name="connsiteX69" fmla="*/ 326686 w 741632"/>
              <a:gd name="connsiteY69" fmla="*/ 712654 h 978491"/>
              <a:gd name="connsiteX70" fmla="*/ 282164 w 741632"/>
              <a:gd name="connsiteY70" fmla="*/ 673209 h 978491"/>
              <a:gd name="connsiteX71" fmla="*/ 279040 w 741632"/>
              <a:gd name="connsiteY71" fmla="*/ 660907 h 978491"/>
              <a:gd name="connsiteX72" fmla="*/ 302863 w 741632"/>
              <a:gd name="connsiteY72" fmla="*/ 596859 h 978491"/>
              <a:gd name="connsiteX73" fmla="*/ 227684 w 741632"/>
              <a:gd name="connsiteY73" fmla="*/ 573622 h 978491"/>
              <a:gd name="connsiteX74" fmla="*/ 271425 w 741632"/>
              <a:gd name="connsiteY74" fmla="*/ 450212 h 978491"/>
              <a:gd name="connsiteX75" fmla="*/ 276111 w 741632"/>
              <a:gd name="connsiteY75" fmla="*/ 437324 h 978491"/>
              <a:gd name="connsiteX76" fmla="*/ 298567 w 741632"/>
              <a:gd name="connsiteY76" fmla="*/ 424241 h 978491"/>
              <a:gd name="connsiteX77" fmla="*/ 305597 w 741632"/>
              <a:gd name="connsiteY77" fmla="*/ 432051 h 978491"/>
              <a:gd name="connsiteX78" fmla="*/ 364763 w 741632"/>
              <a:gd name="connsiteY78" fmla="*/ 582799 h 978491"/>
              <a:gd name="connsiteX79" fmla="*/ 370621 w 741632"/>
              <a:gd name="connsiteY79" fmla="*/ 596859 h 978491"/>
              <a:gd name="connsiteX80" fmla="*/ 381947 w 741632"/>
              <a:gd name="connsiteY80" fmla="*/ 568349 h 978491"/>
              <a:gd name="connsiteX81" fmla="*/ 434670 w 741632"/>
              <a:gd name="connsiteY81" fmla="*/ 433028 h 978491"/>
              <a:gd name="connsiteX82" fmla="*/ 447948 w 741632"/>
              <a:gd name="connsiteY82" fmla="*/ 423850 h 978491"/>
              <a:gd name="connsiteX83" fmla="*/ 251702 w 741632"/>
              <a:gd name="connsiteY83" fmla="*/ 423460 h 978491"/>
              <a:gd name="connsiteX84" fmla="*/ 252874 w 741632"/>
              <a:gd name="connsiteY84" fmla="*/ 425608 h 978491"/>
              <a:gd name="connsiteX85" fmla="*/ 192536 w 741632"/>
              <a:gd name="connsiteY85" fmla="*/ 591391 h 978491"/>
              <a:gd name="connsiteX86" fmla="*/ 267714 w 741632"/>
              <a:gd name="connsiteY86" fmla="*/ 614433 h 978491"/>
              <a:gd name="connsiteX87" fmla="*/ 248187 w 741632"/>
              <a:gd name="connsiteY87" fmla="*/ 666765 h 978491"/>
              <a:gd name="connsiteX88" fmla="*/ 252483 w 741632"/>
              <a:gd name="connsiteY88" fmla="*/ 682972 h 978491"/>
              <a:gd name="connsiteX89" fmla="*/ 355585 w 741632"/>
              <a:gd name="connsiteY89" fmla="*/ 774163 h 978491"/>
              <a:gd name="connsiteX90" fmla="*/ 362615 w 741632"/>
              <a:gd name="connsiteY90" fmla="*/ 790956 h 978491"/>
              <a:gd name="connsiteX91" fmla="*/ 362572 w 741632"/>
              <a:gd name="connsiteY91" fmla="*/ 978491 h 978491"/>
              <a:gd name="connsiteX92" fmla="*/ 0 w 741632"/>
              <a:gd name="connsiteY92" fmla="*/ 978491 h 978491"/>
              <a:gd name="connsiteX93" fmla="*/ 0 w 741632"/>
              <a:gd name="connsiteY93" fmla="*/ 566983 h 978491"/>
              <a:gd name="connsiteX94" fmla="*/ 141571 w 741632"/>
              <a:gd name="connsiteY94" fmla="*/ 424436 h 978491"/>
              <a:gd name="connsiteX95" fmla="*/ 221435 w 741632"/>
              <a:gd name="connsiteY95" fmla="*/ 424436 h 978491"/>
              <a:gd name="connsiteX96" fmla="*/ 215773 w 741632"/>
              <a:gd name="connsiteY96" fmla="*/ 431661 h 978491"/>
              <a:gd name="connsiteX97" fmla="*/ 164417 w 741632"/>
              <a:gd name="connsiteY97" fmla="*/ 532615 h 978491"/>
              <a:gd name="connsiteX98" fmla="*/ 160707 w 741632"/>
              <a:gd name="connsiteY98" fmla="*/ 612480 h 978491"/>
              <a:gd name="connsiteX99" fmla="*/ 154458 w 741632"/>
              <a:gd name="connsiteY99" fmla="*/ 623806 h 978491"/>
              <a:gd name="connsiteX100" fmla="*/ 132197 w 741632"/>
              <a:gd name="connsiteY100" fmla="*/ 677700 h 978491"/>
              <a:gd name="connsiteX101" fmla="*/ 180234 w 741632"/>
              <a:gd name="connsiteY101" fmla="*/ 709529 h 978491"/>
              <a:gd name="connsiteX102" fmla="*/ 221631 w 741632"/>
              <a:gd name="connsiteY102" fmla="*/ 669304 h 978491"/>
              <a:gd name="connsiteX103" fmla="*/ 185896 w 741632"/>
              <a:gd name="connsiteY103" fmla="*/ 619315 h 978491"/>
              <a:gd name="connsiteX104" fmla="*/ 178086 w 741632"/>
              <a:gd name="connsiteY104" fmla="*/ 612090 h 978491"/>
              <a:gd name="connsiteX105" fmla="*/ 183748 w 741632"/>
              <a:gd name="connsiteY105" fmla="*/ 524609 h 978491"/>
              <a:gd name="connsiteX106" fmla="*/ 195465 w 741632"/>
              <a:gd name="connsiteY106" fmla="*/ 492976 h 978491"/>
              <a:gd name="connsiteX107" fmla="*/ 241353 w 741632"/>
              <a:gd name="connsiteY107" fmla="*/ 428927 h 978491"/>
              <a:gd name="connsiteX108" fmla="*/ 251702 w 741632"/>
              <a:gd name="connsiteY108" fmla="*/ 423460 h 978491"/>
              <a:gd name="connsiteX109" fmla="*/ 371029 w 741632"/>
              <a:gd name="connsiteY109" fmla="*/ 2 h 978491"/>
              <a:gd name="connsiteX110" fmla="*/ 562763 w 741632"/>
              <a:gd name="connsiteY110" fmla="*/ 193062 h 978491"/>
              <a:gd name="connsiteX111" fmla="*/ 370035 w 741632"/>
              <a:gd name="connsiteY111" fmla="*/ 385128 h 978491"/>
              <a:gd name="connsiteX112" fmla="*/ 177803 w 741632"/>
              <a:gd name="connsiteY112" fmla="*/ 191571 h 978491"/>
              <a:gd name="connsiteX113" fmla="*/ 371029 w 741632"/>
              <a:gd name="connsiteY113" fmla="*/ 2 h 97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741632" h="978491">
                <a:moveTo>
                  <a:pt x="261466" y="746825"/>
                </a:moveTo>
                <a:cubicBezTo>
                  <a:pt x="243306" y="747021"/>
                  <a:pt x="226317" y="747021"/>
                  <a:pt x="207376" y="747021"/>
                </a:cubicBezTo>
                <a:cubicBezTo>
                  <a:pt x="207376" y="760104"/>
                  <a:pt x="207376" y="772601"/>
                  <a:pt x="207376" y="786465"/>
                </a:cubicBezTo>
                <a:cubicBezTo>
                  <a:pt x="193512" y="786465"/>
                  <a:pt x="180819" y="786465"/>
                  <a:pt x="168322" y="786465"/>
                </a:cubicBezTo>
                <a:cubicBezTo>
                  <a:pt x="168322" y="805015"/>
                  <a:pt x="168322" y="822199"/>
                  <a:pt x="168322" y="840164"/>
                </a:cubicBezTo>
                <a:cubicBezTo>
                  <a:pt x="181405" y="840164"/>
                  <a:pt x="193903" y="840164"/>
                  <a:pt x="207376" y="840164"/>
                </a:cubicBezTo>
                <a:cubicBezTo>
                  <a:pt x="207376" y="853637"/>
                  <a:pt x="207376" y="866135"/>
                  <a:pt x="207376" y="879218"/>
                </a:cubicBezTo>
                <a:cubicBezTo>
                  <a:pt x="225926" y="879218"/>
                  <a:pt x="243306" y="879218"/>
                  <a:pt x="261661" y="879218"/>
                </a:cubicBezTo>
                <a:cubicBezTo>
                  <a:pt x="261661" y="866135"/>
                  <a:pt x="261661" y="853637"/>
                  <a:pt x="261661" y="839969"/>
                </a:cubicBezTo>
                <a:cubicBezTo>
                  <a:pt x="275330" y="839969"/>
                  <a:pt x="287827" y="839969"/>
                  <a:pt x="300715" y="839969"/>
                </a:cubicBezTo>
                <a:cubicBezTo>
                  <a:pt x="300715" y="821613"/>
                  <a:pt x="300715" y="804234"/>
                  <a:pt x="300715" y="785879"/>
                </a:cubicBezTo>
                <a:cubicBezTo>
                  <a:pt x="287632" y="785879"/>
                  <a:pt x="275134" y="785879"/>
                  <a:pt x="261466" y="785879"/>
                </a:cubicBezTo>
                <a:cubicBezTo>
                  <a:pt x="261466" y="772406"/>
                  <a:pt x="261466" y="759908"/>
                  <a:pt x="261466" y="746825"/>
                </a:cubicBezTo>
                <a:close/>
                <a:moveTo>
                  <a:pt x="175352" y="639037"/>
                </a:moveTo>
                <a:cubicBezTo>
                  <a:pt x="161683" y="639232"/>
                  <a:pt x="150943" y="650362"/>
                  <a:pt x="151138" y="664226"/>
                </a:cubicBezTo>
                <a:cubicBezTo>
                  <a:pt x="151334" y="678090"/>
                  <a:pt x="162269" y="688830"/>
                  <a:pt x="175938" y="688635"/>
                </a:cubicBezTo>
                <a:cubicBezTo>
                  <a:pt x="189606" y="688244"/>
                  <a:pt x="200541" y="677114"/>
                  <a:pt x="200346" y="663445"/>
                </a:cubicBezTo>
                <a:cubicBezTo>
                  <a:pt x="200151" y="649972"/>
                  <a:pt x="188825" y="638841"/>
                  <a:pt x="175352" y="639037"/>
                </a:cubicBezTo>
                <a:close/>
                <a:moveTo>
                  <a:pt x="175547" y="624977"/>
                </a:moveTo>
                <a:cubicBezTo>
                  <a:pt x="197417" y="624977"/>
                  <a:pt x="214406" y="642161"/>
                  <a:pt x="214406" y="664031"/>
                </a:cubicBezTo>
                <a:cubicBezTo>
                  <a:pt x="214406" y="685706"/>
                  <a:pt x="196831" y="703085"/>
                  <a:pt x="175352" y="702890"/>
                </a:cubicBezTo>
                <a:cubicBezTo>
                  <a:pt x="154263" y="702695"/>
                  <a:pt x="137079" y="685315"/>
                  <a:pt x="136884" y="664226"/>
                </a:cubicBezTo>
                <a:cubicBezTo>
                  <a:pt x="136493" y="642551"/>
                  <a:pt x="154067" y="624977"/>
                  <a:pt x="175547" y="624977"/>
                </a:cubicBezTo>
                <a:close/>
                <a:moveTo>
                  <a:pt x="499499" y="424436"/>
                </a:moveTo>
                <a:cubicBezTo>
                  <a:pt x="512582" y="424436"/>
                  <a:pt x="524493" y="424241"/>
                  <a:pt x="536404" y="424631"/>
                </a:cubicBezTo>
                <a:cubicBezTo>
                  <a:pt x="538748" y="424631"/>
                  <a:pt x="541481" y="425998"/>
                  <a:pt x="543434" y="427365"/>
                </a:cubicBezTo>
                <a:cubicBezTo>
                  <a:pt x="575263" y="450212"/>
                  <a:pt x="604944" y="475401"/>
                  <a:pt x="629743" y="506059"/>
                </a:cubicBezTo>
                <a:cubicBezTo>
                  <a:pt x="657471" y="540426"/>
                  <a:pt x="663329" y="579870"/>
                  <a:pt x="658252" y="621853"/>
                </a:cubicBezTo>
                <a:cubicBezTo>
                  <a:pt x="656690" y="635327"/>
                  <a:pt x="652980" y="648410"/>
                  <a:pt x="650246" y="661883"/>
                </a:cubicBezTo>
                <a:cubicBezTo>
                  <a:pt x="603577" y="646457"/>
                  <a:pt x="567452" y="663641"/>
                  <a:pt x="535233" y="693517"/>
                </a:cubicBezTo>
                <a:cubicBezTo>
                  <a:pt x="517073" y="710310"/>
                  <a:pt x="504185" y="731008"/>
                  <a:pt x="495007" y="753855"/>
                </a:cubicBezTo>
                <a:cubicBezTo>
                  <a:pt x="493641" y="757370"/>
                  <a:pt x="490711" y="760885"/>
                  <a:pt x="487587" y="763033"/>
                </a:cubicBezTo>
                <a:cubicBezTo>
                  <a:pt x="476066" y="771039"/>
                  <a:pt x="470208" y="786660"/>
                  <a:pt x="474113" y="800134"/>
                </a:cubicBezTo>
                <a:cubicBezTo>
                  <a:pt x="478214" y="813412"/>
                  <a:pt x="491688" y="817708"/>
                  <a:pt x="502818" y="809116"/>
                </a:cubicBezTo>
                <a:cubicBezTo>
                  <a:pt x="514925" y="799743"/>
                  <a:pt x="518245" y="780997"/>
                  <a:pt x="510629" y="767719"/>
                </a:cubicBezTo>
                <a:cubicBezTo>
                  <a:pt x="509457" y="765571"/>
                  <a:pt x="508090" y="762252"/>
                  <a:pt x="508872" y="760299"/>
                </a:cubicBezTo>
                <a:cubicBezTo>
                  <a:pt x="525664" y="717535"/>
                  <a:pt x="553393" y="685120"/>
                  <a:pt x="598695" y="672428"/>
                </a:cubicBezTo>
                <a:cubicBezTo>
                  <a:pt x="640678" y="660517"/>
                  <a:pt x="673483" y="685901"/>
                  <a:pt x="674655" y="730032"/>
                </a:cubicBezTo>
                <a:cubicBezTo>
                  <a:pt x="675631" y="770453"/>
                  <a:pt x="658448" y="803648"/>
                  <a:pt x="630914" y="831963"/>
                </a:cubicBezTo>
                <a:cubicBezTo>
                  <a:pt x="629352" y="833720"/>
                  <a:pt x="625056" y="834110"/>
                  <a:pt x="622518" y="833525"/>
                </a:cubicBezTo>
                <a:cubicBezTo>
                  <a:pt x="607092" y="829815"/>
                  <a:pt x="587760" y="840750"/>
                  <a:pt x="583269" y="856371"/>
                </a:cubicBezTo>
                <a:cubicBezTo>
                  <a:pt x="579363" y="869845"/>
                  <a:pt x="587760" y="880194"/>
                  <a:pt x="601820" y="878437"/>
                </a:cubicBezTo>
                <a:cubicBezTo>
                  <a:pt x="615683" y="876679"/>
                  <a:pt x="625642" y="868868"/>
                  <a:pt x="631696" y="855980"/>
                </a:cubicBezTo>
                <a:cubicBezTo>
                  <a:pt x="633648" y="851685"/>
                  <a:pt x="636187" y="847584"/>
                  <a:pt x="639506" y="844264"/>
                </a:cubicBezTo>
                <a:cubicBezTo>
                  <a:pt x="672311" y="810874"/>
                  <a:pt x="692424" y="772210"/>
                  <a:pt x="689105" y="723784"/>
                </a:cubicBezTo>
                <a:cubicBezTo>
                  <a:pt x="687933" y="706405"/>
                  <a:pt x="681880" y="690783"/>
                  <a:pt x="669968" y="677895"/>
                </a:cubicBezTo>
                <a:cubicBezTo>
                  <a:pt x="665673" y="673209"/>
                  <a:pt x="665868" y="669499"/>
                  <a:pt x="667430" y="664227"/>
                </a:cubicBezTo>
                <a:cubicBezTo>
                  <a:pt x="679927" y="623611"/>
                  <a:pt x="682466" y="582604"/>
                  <a:pt x="669578" y="541402"/>
                </a:cubicBezTo>
                <a:cubicBezTo>
                  <a:pt x="661181" y="515041"/>
                  <a:pt x="644974" y="493366"/>
                  <a:pt x="625838" y="474230"/>
                </a:cubicBezTo>
                <a:cubicBezTo>
                  <a:pt x="608849" y="457242"/>
                  <a:pt x="590689" y="441620"/>
                  <a:pt x="572724" y="425022"/>
                </a:cubicBezTo>
                <a:cubicBezTo>
                  <a:pt x="606896" y="422483"/>
                  <a:pt x="640092" y="426194"/>
                  <a:pt x="670554" y="444354"/>
                </a:cubicBezTo>
                <a:cubicBezTo>
                  <a:pt x="708632" y="467395"/>
                  <a:pt x="731673" y="500982"/>
                  <a:pt x="739679" y="544722"/>
                </a:cubicBezTo>
                <a:cubicBezTo>
                  <a:pt x="740265" y="547455"/>
                  <a:pt x="741046" y="550385"/>
                  <a:pt x="741632" y="553118"/>
                </a:cubicBezTo>
                <a:lnTo>
                  <a:pt x="741632" y="978491"/>
                </a:lnTo>
                <a:lnTo>
                  <a:pt x="389996" y="978491"/>
                </a:lnTo>
                <a:lnTo>
                  <a:pt x="389953" y="791542"/>
                </a:lnTo>
                <a:cubicBezTo>
                  <a:pt x="389953" y="783536"/>
                  <a:pt x="392296" y="778459"/>
                  <a:pt x="398154" y="773382"/>
                </a:cubicBezTo>
                <a:cubicBezTo>
                  <a:pt x="432521" y="743310"/>
                  <a:pt x="466107" y="712849"/>
                  <a:pt x="500670" y="682972"/>
                </a:cubicBezTo>
                <a:cubicBezTo>
                  <a:pt x="506919" y="677700"/>
                  <a:pt x="507309" y="673404"/>
                  <a:pt x="504380" y="666375"/>
                </a:cubicBezTo>
                <a:cubicBezTo>
                  <a:pt x="497741" y="649582"/>
                  <a:pt x="491688" y="632398"/>
                  <a:pt x="485049" y="614433"/>
                </a:cubicBezTo>
                <a:cubicBezTo>
                  <a:pt x="510238" y="606622"/>
                  <a:pt x="534842" y="599202"/>
                  <a:pt x="560227" y="591391"/>
                </a:cubicBezTo>
                <a:cubicBezTo>
                  <a:pt x="539919" y="535544"/>
                  <a:pt x="519806" y="480478"/>
                  <a:pt x="499499" y="424436"/>
                </a:cubicBezTo>
                <a:close/>
                <a:moveTo>
                  <a:pt x="447948" y="423850"/>
                </a:moveTo>
                <a:cubicBezTo>
                  <a:pt x="471576" y="424241"/>
                  <a:pt x="471576" y="423850"/>
                  <a:pt x="479582" y="446501"/>
                </a:cubicBezTo>
                <a:cubicBezTo>
                  <a:pt x="494617" y="488484"/>
                  <a:pt x="509653" y="530272"/>
                  <a:pt x="525079" y="573622"/>
                </a:cubicBezTo>
                <a:cubicBezTo>
                  <a:pt x="499694" y="581433"/>
                  <a:pt x="475090" y="589048"/>
                  <a:pt x="449705" y="596859"/>
                </a:cubicBezTo>
                <a:cubicBezTo>
                  <a:pt x="457712" y="618534"/>
                  <a:pt x="465132" y="639233"/>
                  <a:pt x="473138" y="659736"/>
                </a:cubicBezTo>
                <a:cubicBezTo>
                  <a:pt x="475481" y="665594"/>
                  <a:pt x="475090" y="669304"/>
                  <a:pt x="469818" y="673795"/>
                </a:cubicBezTo>
                <a:cubicBezTo>
                  <a:pt x="438575" y="700937"/>
                  <a:pt x="407918" y="728471"/>
                  <a:pt x="376284" y="756589"/>
                </a:cubicBezTo>
                <a:cubicBezTo>
                  <a:pt x="359686" y="741944"/>
                  <a:pt x="343284" y="727299"/>
                  <a:pt x="326686" y="712654"/>
                </a:cubicBezTo>
                <a:cubicBezTo>
                  <a:pt x="311845" y="699571"/>
                  <a:pt x="297200" y="686097"/>
                  <a:pt x="282164" y="673209"/>
                </a:cubicBezTo>
                <a:cubicBezTo>
                  <a:pt x="277673" y="669499"/>
                  <a:pt x="277087" y="666180"/>
                  <a:pt x="279040" y="660907"/>
                </a:cubicBezTo>
                <a:cubicBezTo>
                  <a:pt x="287046" y="640014"/>
                  <a:pt x="294662" y="619120"/>
                  <a:pt x="302863" y="596859"/>
                </a:cubicBezTo>
                <a:cubicBezTo>
                  <a:pt x="277478" y="589048"/>
                  <a:pt x="252874" y="581433"/>
                  <a:pt x="227684" y="573622"/>
                </a:cubicBezTo>
                <a:cubicBezTo>
                  <a:pt x="242525" y="532029"/>
                  <a:pt x="256975" y="491218"/>
                  <a:pt x="271425" y="450212"/>
                </a:cubicBezTo>
                <a:cubicBezTo>
                  <a:pt x="272987" y="445916"/>
                  <a:pt x="274549" y="441620"/>
                  <a:pt x="276111" y="437324"/>
                </a:cubicBezTo>
                <a:cubicBezTo>
                  <a:pt x="281188" y="423264"/>
                  <a:pt x="284117" y="421312"/>
                  <a:pt x="298567" y="424241"/>
                </a:cubicBezTo>
                <a:cubicBezTo>
                  <a:pt x="301301" y="424826"/>
                  <a:pt x="304230" y="428927"/>
                  <a:pt x="305597" y="432051"/>
                </a:cubicBezTo>
                <a:cubicBezTo>
                  <a:pt x="325514" y="482236"/>
                  <a:pt x="345041" y="532420"/>
                  <a:pt x="364763" y="582799"/>
                </a:cubicBezTo>
                <a:cubicBezTo>
                  <a:pt x="366325" y="586900"/>
                  <a:pt x="368083" y="591001"/>
                  <a:pt x="370621" y="596859"/>
                </a:cubicBezTo>
                <a:cubicBezTo>
                  <a:pt x="374917" y="586119"/>
                  <a:pt x="378432" y="577137"/>
                  <a:pt x="381947" y="568349"/>
                </a:cubicBezTo>
                <a:cubicBezTo>
                  <a:pt x="399521" y="523242"/>
                  <a:pt x="417291" y="478135"/>
                  <a:pt x="434670" y="433028"/>
                </a:cubicBezTo>
                <a:cubicBezTo>
                  <a:pt x="437208" y="426193"/>
                  <a:pt x="440723" y="423655"/>
                  <a:pt x="447948" y="423850"/>
                </a:cubicBezTo>
                <a:close/>
                <a:moveTo>
                  <a:pt x="251702" y="423460"/>
                </a:moveTo>
                <a:cubicBezTo>
                  <a:pt x="252093" y="424241"/>
                  <a:pt x="252483" y="424827"/>
                  <a:pt x="252874" y="425608"/>
                </a:cubicBezTo>
                <a:cubicBezTo>
                  <a:pt x="232956" y="480478"/>
                  <a:pt x="212844" y="535349"/>
                  <a:pt x="192536" y="591391"/>
                </a:cubicBezTo>
                <a:cubicBezTo>
                  <a:pt x="217725" y="599202"/>
                  <a:pt x="242329" y="606622"/>
                  <a:pt x="267714" y="614433"/>
                </a:cubicBezTo>
                <a:cubicBezTo>
                  <a:pt x="261270" y="632202"/>
                  <a:pt x="255412" y="649777"/>
                  <a:pt x="248187" y="666765"/>
                </a:cubicBezTo>
                <a:cubicBezTo>
                  <a:pt x="245063" y="674185"/>
                  <a:pt x="246821" y="678091"/>
                  <a:pt x="252483" y="682972"/>
                </a:cubicBezTo>
                <a:cubicBezTo>
                  <a:pt x="287046" y="713239"/>
                  <a:pt x="321023" y="743896"/>
                  <a:pt x="355585" y="774163"/>
                </a:cubicBezTo>
                <a:cubicBezTo>
                  <a:pt x="361248" y="779045"/>
                  <a:pt x="362615" y="784122"/>
                  <a:pt x="362615" y="790956"/>
                </a:cubicBezTo>
                <a:lnTo>
                  <a:pt x="362572" y="978491"/>
                </a:lnTo>
                <a:lnTo>
                  <a:pt x="0" y="978491"/>
                </a:lnTo>
                <a:lnTo>
                  <a:pt x="0" y="566983"/>
                </a:lnTo>
                <a:cubicBezTo>
                  <a:pt x="390" y="488094"/>
                  <a:pt x="62681" y="426194"/>
                  <a:pt x="141571" y="424436"/>
                </a:cubicBezTo>
                <a:cubicBezTo>
                  <a:pt x="167541" y="423850"/>
                  <a:pt x="193707" y="424436"/>
                  <a:pt x="221435" y="424436"/>
                </a:cubicBezTo>
                <a:cubicBezTo>
                  <a:pt x="219092" y="427560"/>
                  <a:pt x="217335" y="429708"/>
                  <a:pt x="215773" y="431661"/>
                </a:cubicBezTo>
                <a:cubicBezTo>
                  <a:pt x="191364" y="461733"/>
                  <a:pt x="168322" y="492585"/>
                  <a:pt x="164417" y="532615"/>
                </a:cubicBezTo>
                <a:cubicBezTo>
                  <a:pt x="161878" y="559172"/>
                  <a:pt x="161488" y="585924"/>
                  <a:pt x="160707" y="612480"/>
                </a:cubicBezTo>
                <a:cubicBezTo>
                  <a:pt x="160511" y="617948"/>
                  <a:pt x="159731" y="620877"/>
                  <a:pt x="154458" y="623806"/>
                </a:cubicBezTo>
                <a:cubicBezTo>
                  <a:pt x="134345" y="634741"/>
                  <a:pt x="125558" y="656611"/>
                  <a:pt x="132197" y="677700"/>
                </a:cubicBezTo>
                <a:cubicBezTo>
                  <a:pt x="138837" y="698399"/>
                  <a:pt x="158168" y="711287"/>
                  <a:pt x="180234" y="709529"/>
                </a:cubicBezTo>
                <a:cubicBezTo>
                  <a:pt x="201323" y="707967"/>
                  <a:pt x="218506" y="691369"/>
                  <a:pt x="221631" y="669304"/>
                </a:cubicBezTo>
                <a:cubicBezTo>
                  <a:pt x="224950" y="647043"/>
                  <a:pt x="208743" y="624196"/>
                  <a:pt x="185896" y="619315"/>
                </a:cubicBezTo>
                <a:cubicBezTo>
                  <a:pt x="181601" y="618338"/>
                  <a:pt x="177695" y="618338"/>
                  <a:pt x="178086" y="612090"/>
                </a:cubicBezTo>
                <a:cubicBezTo>
                  <a:pt x="180038" y="582994"/>
                  <a:pt x="180624" y="553704"/>
                  <a:pt x="183748" y="524609"/>
                </a:cubicBezTo>
                <a:cubicBezTo>
                  <a:pt x="184920" y="513674"/>
                  <a:pt x="189411" y="502153"/>
                  <a:pt x="195465" y="492976"/>
                </a:cubicBezTo>
                <a:cubicBezTo>
                  <a:pt x="209719" y="470910"/>
                  <a:pt x="225536" y="450017"/>
                  <a:pt x="241353" y="428927"/>
                </a:cubicBezTo>
                <a:cubicBezTo>
                  <a:pt x="243501" y="425998"/>
                  <a:pt x="248187" y="425217"/>
                  <a:pt x="251702" y="423460"/>
                </a:cubicBezTo>
                <a:close/>
                <a:moveTo>
                  <a:pt x="371029" y="2"/>
                </a:moveTo>
                <a:cubicBezTo>
                  <a:pt x="477419" y="499"/>
                  <a:pt x="563095" y="86838"/>
                  <a:pt x="562763" y="193062"/>
                </a:cubicBezTo>
                <a:cubicBezTo>
                  <a:pt x="562432" y="299452"/>
                  <a:pt x="475928" y="385625"/>
                  <a:pt x="370035" y="385128"/>
                </a:cubicBezTo>
                <a:cubicBezTo>
                  <a:pt x="263313" y="384631"/>
                  <a:pt x="177472" y="298127"/>
                  <a:pt x="177803" y="191571"/>
                </a:cubicBezTo>
                <a:cubicBezTo>
                  <a:pt x="178300" y="85346"/>
                  <a:pt x="264970" y="-495"/>
                  <a:pt x="371029" y="2"/>
                </a:cubicBezTo>
                <a:close/>
              </a:path>
            </a:pathLst>
          </a:custGeom>
          <a:solidFill>
            <a:schemeClr val="accent3"/>
          </a:solidFill>
          <a:ln w="6414" cap="flat">
            <a:noFill/>
            <a:prstDash val="solid"/>
            <a:miter/>
          </a:ln>
          <a:scene3d>
            <a:camera prst="isometricOffAxis1Left">
              <a:rot lat="0" lon="1200000" rev="0"/>
            </a:camera>
            <a:lightRig rig="threePt" dir="t"/>
          </a:scene3d>
        </p:spPr>
        <p:txBody>
          <a:bodyPr rtlCol="0" anchor="ctr"/>
          <a:lstStyle/>
          <a:p>
            <a:endParaRPr lang="en-US">
              <a:cs typeface="B Nazanin" panose="00000400000000000000" pitchFamily="2" charset="-78"/>
            </a:endParaRPr>
          </a:p>
        </p:txBody>
      </p:sp>
      <p:sp>
        <p:nvSpPr>
          <p:cNvPr id="75" name="Freeform: Shape 74">
            <a:extLst>
              <a:ext uri="{FF2B5EF4-FFF2-40B4-BE49-F238E27FC236}">
                <a16:creationId xmlns:a16="http://schemas.microsoft.com/office/drawing/2014/main" id="{EFC07966-A736-4E66-A537-DAB63489659A}"/>
              </a:ext>
            </a:extLst>
          </p:cNvPr>
          <p:cNvSpPr/>
          <p:nvPr/>
        </p:nvSpPr>
        <p:spPr>
          <a:xfrm>
            <a:off x="3058471" y="4318623"/>
            <a:ext cx="470707" cy="681714"/>
          </a:xfrm>
          <a:custGeom>
            <a:avLst/>
            <a:gdLst>
              <a:gd name="connsiteX0" fmla="*/ 137834 w 276225"/>
              <a:gd name="connsiteY0" fmla="*/ 156 h 400050"/>
              <a:gd name="connsiteX1" fmla="*/ 214987 w 276225"/>
              <a:gd name="connsiteY1" fmla="*/ 156 h 400050"/>
              <a:gd name="connsiteX2" fmla="*/ 232132 w 276225"/>
              <a:gd name="connsiteY2" fmla="*/ 7776 h 400050"/>
              <a:gd name="connsiteX3" fmla="*/ 275947 w 276225"/>
              <a:gd name="connsiteY3" fmla="*/ 139221 h 400050"/>
              <a:gd name="connsiteX4" fmla="*/ 223559 w 276225"/>
              <a:gd name="connsiteY4" fmla="*/ 235423 h 400050"/>
              <a:gd name="connsiteX5" fmla="*/ 190222 w 276225"/>
              <a:gd name="connsiteY5" fmla="*/ 253521 h 400050"/>
              <a:gd name="connsiteX6" fmla="*/ 153074 w 276225"/>
              <a:gd name="connsiteY6" fmla="*/ 321148 h 400050"/>
              <a:gd name="connsiteX7" fmla="*/ 189269 w 276225"/>
              <a:gd name="connsiteY7" fmla="*/ 373536 h 400050"/>
              <a:gd name="connsiteX8" fmla="*/ 225464 w 276225"/>
              <a:gd name="connsiteY8" fmla="*/ 387823 h 400050"/>
              <a:gd name="connsiteX9" fmla="*/ 231179 w 276225"/>
              <a:gd name="connsiteY9" fmla="*/ 395443 h 400050"/>
              <a:gd name="connsiteX10" fmla="*/ 222607 w 276225"/>
              <a:gd name="connsiteY10" fmla="*/ 400206 h 400050"/>
              <a:gd name="connsiteX11" fmla="*/ 54014 w 276225"/>
              <a:gd name="connsiteY11" fmla="*/ 400206 h 400050"/>
              <a:gd name="connsiteX12" fmla="*/ 45442 w 276225"/>
              <a:gd name="connsiteY12" fmla="*/ 396396 h 400050"/>
              <a:gd name="connsiteX13" fmla="*/ 53062 w 276225"/>
              <a:gd name="connsiteY13" fmla="*/ 387823 h 400050"/>
              <a:gd name="connsiteX14" fmla="*/ 91162 w 276225"/>
              <a:gd name="connsiteY14" fmla="*/ 372583 h 400050"/>
              <a:gd name="connsiteX15" fmla="*/ 124499 w 276225"/>
              <a:gd name="connsiteY15" fmla="*/ 322101 h 400050"/>
              <a:gd name="connsiteX16" fmla="*/ 91162 w 276225"/>
              <a:gd name="connsiteY16" fmla="*/ 255426 h 400050"/>
              <a:gd name="connsiteX17" fmla="*/ 55919 w 276225"/>
              <a:gd name="connsiteY17" fmla="*/ 237328 h 400050"/>
              <a:gd name="connsiteX18" fmla="*/ 4484 w 276225"/>
              <a:gd name="connsiteY18" fmla="*/ 117313 h 400050"/>
              <a:gd name="connsiteX19" fmla="*/ 40679 w 276225"/>
              <a:gd name="connsiteY19" fmla="*/ 12538 h 400050"/>
              <a:gd name="connsiteX20" fmla="*/ 59729 w 276225"/>
              <a:gd name="connsiteY20" fmla="*/ 156 h 400050"/>
              <a:gd name="connsiteX21" fmla="*/ 137834 w 276225"/>
              <a:gd name="connsiteY21" fmla="*/ 156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6225" h="400050">
                <a:moveTo>
                  <a:pt x="137834" y="156"/>
                </a:moveTo>
                <a:cubicBezTo>
                  <a:pt x="165457" y="156"/>
                  <a:pt x="187364" y="156"/>
                  <a:pt x="214987" y="156"/>
                </a:cubicBezTo>
                <a:cubicBezTo>
                  <a:pt x="221654" y="156"/>
                  <a:pt x="228322" y="-1749"/>
                  <a:pt x="232132" y="7776"/>
                </a:cubicBezTo>
                <a:cubicBezTo>
                  <a:pt x="250229" y="48733"/>
                  <a:pt x="272137" y="93501"/>
                  <a:pt x="275947" y="139221"/>
                </a:cubicBezTo>
                <a:cubicBezTo>
                  <a:pt x="279757" y="183988"/>
                  <a:pt x="261659" y="212563"/>
                  <a:pt x="223559" y="235423"/>
                </a:cubicBezTo>
                <a:cubicBezTo>
                  <a:pt x="212129" y="242091"/>
                  <a:pt x="202604" y="247806"/>
                  <a:pt x="190222" y="253521"/>
                </a:cubicBezTo>
                <a:cubicBezTo>
                  <a:pt x="154979" y="270666"/>
                  <a:pt x="153074" y="291621"/>
                  <a:pt x="153074" y="321148"/>
                </a:cubicBezTo>
                <a:cubicBezTo>
                  <a:pt x="152122" y="349723"/>
                  <a:pt x="163552" y="364963"/>
                  <a:pt x="189269" y="373536"/>
                </a:cubicBezTo>
                <a:cubicBezTo>
                  <a:pt x="200699" y="377346"/>
                  <a:pt x="214034" y="384013"/>
                  <a:pt x="225464" y="387823"/>
                </a:cubicBezTo>
                <a:cubicBezTo>
                  <a:pt x="229274" y="388776"/>
                  <a:pt x="232132" y="391633"/>
                  <a:pt x="231179" y="395443"/>
                </a:cubicBezTo>
                <a:cubicBezTo>
                  <a:pt x="230227" y="399253"/>
                  <a:pt x="226417" y="400206"/>
                  <a:pt x="222607" y="400206"/>
                </a:cubicBezTo>
                <a:cubicBezTo>
                  <a:pt x="168314" y="400206"/>
                  <a:pt x="109259" y="400206"/>
                  <a:pt x="54014" y="400206"/>
                </a:cubicBezTo>
                <a:cubicBezTo>
                  <a:pt x="50204" y="400206"/>
                  <a:pt x="46394" y="400206"/>
                  <a:pt x="45442" y="396396"/>
                </a:cubicBezTo>
                <a:cubicBezTo>
                  <a:pt x="44489" y="391633"/>
                  <a:pt x="49252" y="388776"/>
                  <a:pt x="53062" y="387823"/>
                </a:cubicBezTo>
                <a:cubicBezTo>
                  <a:pt x="64492" y="383061"/>
                  <a:pt x="78779" y="376393"/>
                  <a:pt x="91162" y="372583"/>
                </a:cubicBezTo>
                <a:cubicBezTo>
                  <a:pt x="115927" y="364011"/>
                  <a:pt x="125452" y="348771"/>
                  <a:pt x="124499" y="322101"/>
                </a:cubicBezTo>
                <a:cubicBezTo>
                  <a:pt x="124499" y="295431"/>
                  <a:pt x="129262" y="270666"/>
                  <a:pt x="91162" y="255426"/>
                </a:cubicBezTo>
                <a:cubicBezTo>
                  <a:pt x="78779" y="249711"/>
                  <a:pt x="68302" y="244948"/>
                  <a:pt x="55919" y="237328"/>
                </a:cubicBezTo>
                <a:cubicBezTo>
                  <a:pt x="7342" y="207801"/>
                  <a:pt x="-8851" y="172558"/>
                  <a:pt x="4484" y="117313"/>
                </a:cubicBezTo>
                <a:cubicBezTo>
                  <a:pt x="13057" y="83023"/>
                  <a:pt x="26392" y="44923"/>
                  <a:pt x="40679" y="12538"/>
                </a:cubicBezTo>
                <a:cubicBezTo>
                  <a:pt x="44489" y="3013"/>
                  <a:pt x="49252" y="156"/>
                  <a:pt x="59729" y="156"/>
                </a:cubicBezTo>
                <a:cubicBezTo>
                  <a:pt x="85447" y="1108"/>
                  <a:pt x="110212" y="156"/>
                  <a:pt x="137834" y="156"/>
                </a:cubicBezTo>
                <a:close/>
              </a:path>
            </a:pathLst>
          </a:custGeom>
          <a:solidFill>
            <a:schemeClr val="accent2">
              <a:lumMod val="75000"/>
            </a:schemeClr>
          </a:solidFill>
          <a:ln w="9525" cap="flat">
            <a:noFill/>
            <a:prstDash val="solid"/>
            <a:miter/>
          </a:ln>
        </p:spPr>
        <p:txBody>
          <a:bodyPr rtlCol="0" anchor="ctr"/>
          <a:lstStyle/>
          <a:p>
            <a:endParaRPr lang="en-US">
              <a:cs typeface="B Nazanin" panose="00000400000000000000" pitchFamily="2" charset="-78"/>
            </a:endParaRPr>
          </a:p>
        </p:txBody>
      </p:sp>
      <p:grpSp>
        <p:nvGrpSpPr>
          <p:cNvPr id="76" name="Group 75">
            <a:extLst>
              <a:ext uri="{FF2B5EF4-FFF2-40B4-BE49-F238E27FC236}">
                <a16:creationId xmlns:a16="http://schemas.microsoft.com/office/drawing/2014/main" id="{48C9CBE5-1BD4-4DCB-8457-B11BE42AF218}"/>
              </a:ext>
            </a:extLst>
          </p:cNvPr>
          <p:cNvGrpSpPr/>
          <p:nvPr/>
        </p:nvGrpSpPr>
        <p:grpSpPr>
          <a:xfrm>
            <a:off x="3630207" y="4468019"/>
            <a:ext cx="920325" cy="509909"/>
            <a:chOff x="3293429" y="2401985"/>
            <a:chExt cx="704850" cy="390525"/>
          </a:xfrm>
          <a:solidFill>
            <a:schemeClr val="accent3">
              <a:lumMod val="75000"/>
            </a:schemeClr>
          </a:solidFill>
        </p:grpSpPr>
        <p:sp>
          <p:nvSpPr>
            <p:cNvPr id="77" name="Freeform: Shape 76">
              <a:extLst>
                <a:ext uri="{FF2B5EF4-FFF2-40B4-BE49-F238E27FC236}">
                  <a16:creationId xmlns:a16="http://schemas.microsoft.com/office/drawing/2014/main" id="{7A1B261A-9C51-46CC-AB87-9857818268F9}"/>
                </a:ext>
              </a:extLst>
            </p:cNvPr>
            <p:cNvSpPr/>
            <p:nvPr/>
          </p:nvSpPr>
          <p:spPr>
            <a:xfrm>
              <a:off x="3483843" y="2401985"/>
              <a:ext cx="419100" cy="314325"/>
            </a:xfrm>
            <a:custGeom>
              <a:avLst/>
              <a:gdLst>
                <a:gd name="connsiteX0" fmla="*/ 392516 w 419100"/>
                <a:gd name="connsiteY0" fmla="*/ 78105 h 314325"/>
                <a:gd name="connsiteX1" fmla="*/ 323936 w 419100"/>
                <a:gd name="connsiteY1" fmla="*/ 51435 h 314325"/>
                <a:gd name="connsiteX2" fmla="*/ 316316 w 419100"/>
                <a:gd name="connsiteY2" fmla="*/ 48577 h 314325"/>
                <a:gd name="connsiteX3" fmla="*/ 311553 w 419100"/>
                <a:gd name="connsiteY3" fmla="*/ 0 h 314325"/>
                <a:gd name="connsiteX4" fmla="*/ 9611 w 419100"/>
                <a:gd name="connsiteY4" fmla="*/ 0 h 314325"/>
                <a:gd name="connsiteX5" fmla="*/ 1038 w 419100"/>
                <a:gd name="connsiteY5" fmla="*/ 21908 h 314325"/>
                <a:gd name="connsiteX6" fmla="*/ 1991 w 419100"/>
                <a:gd name="connsiteY6" fmla="*/ 134302 h 314325"/>
                <a:gd name="connsiteX7" fmla="*/ 61046 w 419100"/>
                <a:gd name="connsiteY7" fmla="*/ 306705 h 314325"/>
                <a:gd name="connsiteX8" fmla="*/ 67713 w 419100"/>
                <a:gd name="connsiteY8" fmla="*/ 315278 h 314325"/>
                <a:gd name="connsiteX9" fmla="*/ 238211 w 419100"/>
                <a:gd name="connsiteY9" fmla="*/ 316230 h 314325"/>
                <a:gd name="connsiteX10" fmla="*/ 253451 w 419100"/>
                <a:gd name="connsiteY10" fmla="*/ 306705 h 314325"/>
                <a:gd name="connsiteX11" fmla="*/ 292503 w 419100"/>
                <a:gd name="connsiteY11" fmla="*/ 241935 h 314325"/>
                <a:gd name="connsiteX12" fmla="*/ 311553 w 419100"/>
                <a:gd name="connsiteY12" fmla="*/ 223838 h 314325"/>
                <a:gd name="connsiteX13" fmla="*/ 402041 w 419100"/>
                <a:gd name="connsiteY13" fmla="*/ 178118 h 314325"/>
                <a:gd name="connsiteX14" fmla="*/ 392516 w 419100"/>
                <a:gd name="connsiteY14" fmla="*/ 78105 h 314325"/>
                <a:gd name="connsiteX15" fmla="*/ 382038 w 419100"/>
                <a:gd name="connsiteY15" fmla="*/ 154305 h 314325"/>
                <a:gd name="connsiteX16" fmla="*/ 315363 w 419100"/>
                <a:gd name="connsiteY16" fmla="*/ 192405 h 314325"/>
                <a:gd name="connsiteX17" fmla="*/ 308696 w 419100"/>
                <a:gd name="connsiteY17" fmla="*/ 181927 h 314325"/>
                <a:gd name="connsiteX18" fmla="*/ 316316 w 419100"/>
                <a:gd name="connsiteY18" fmla="*/ 93345 h 314325"/>
                <a:gd name="connsiteX19" fmla="*/ 324888 w 419100"/>
                <a:gd name="connsiteY19" fmla="*/ 85725 h 314325"/>
                <a:gd name="connsiteX20" fmla="*/ 376323 w 419100"/>
                <a:gd name="connsiteY20" fmla="*/ 105727 h 314325"/>
                <a:gd name="connsiteX21" fmla="*/ 382038 w 419100"/>
                <a:gd name="connsiteY21" fmla="*/ 154305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9100" h="314325">
                  <a:moveTo>
                    <a:pt x="392516" y="78105"/>
                  </a:moveTo>
                  <a:cubicBezTo>
                    <a:pt x="377276" y="66675"/>
                    <a:pt x="353463" y="51435"/>
                    <a:pt x="323936" y="51435"/>
                  </a:cubicBezTo>
                  <a:cubicBezTo>
                    <a:pt x="321078" y="51435"/>
                    <a:pt x="317268" y="53340"/>
                    <a:pt x="316316" y="48577"/>
                  </a:cubicBezTo>
                  <a:cubicBezTo>
                    <a:pt x="311553" y="42863"/>
                    <a:pt x="318221" y="5715"/>
                    <a:pt x="311553" y="0"/>
                  </a:cubicBezTo>
                  <a:cubicBezTo>
                    <a:pt x="214398" y="0"/>
                    <a:pt x="106766" y="0"/>
                    <a:pt x="9611" y="0"/>
                  </a:cubicBezTo>
                  <a:cubicBezTo>
                    <a:pt x="86" y="0"/>
                    <a:pt x="86" y="19050"/>
                    <a:pt x="1038" y="21908"/>
                  </a:cubicBezTo>
                  <a:cubicBezTo>
                    <a:pt x="-867" y="37148"/>
                    <a:pt x="86" y="103823"/>
                    <a:pt x="1991" y="134302"/>
                  </a:cubicBezTo>
                  <a:cubicBezTo>
                    <a:pt x="8658" y="211455"/>
                    <a:pt x="31518" y="236220"/>
                    <a:pt x="61046" y="306705"/>
                  </a:cubicBezTo>
                  <a:cubicBezTo>
                    <a:pt x="61998" y="310515"/>
                    <a:pt x="63903" y="313373"/>
                    <a:pt x="67713" y="315278"/>
                  </a:cubicBezTo>
                  <a:cubicBezTo>
                    <a:pt x="124863" y="319088"/>
                    <a:pt x="181061" y="316230"/>
                    <a:pt x="238211" y="316230"/>
                  </a:cubicBezTo>
                  <a:cubicBezTo>
                    <a:pt x="244878" y="316230"/>
                    <a:pt x="251546" y="314325"/>
                    <a:pt x="253451" y="306705"/>
                  </a:cubicBezTo>
                  <a:cubicBezTo>
                    <a:pt x="275359" y="269557"/>
                    <a:pt x="280121" y="264795"/>
                    <a:pt x="292503" y="241935"/>
                  </a:cubicBezTo>
                  <a:cubicBezTo>
                    <a:pt x="297266" y="232410"/>
                    <a:pt x="302028" y="224790"/>
                    <a:pt x="311553" y="223838"/>
                  </a:cubicBezTo>
                  <a:cubicBezTo>
                    <a:pt x="347748" y="220980"/>
                    <a:pt x="378228" y="205740"/>
                    <a:pt x="402041" y="178118"/>
                  </a:cubicBezTo>
                  <a:cubicBezTo>
                    <a:pt x="430616" y="148590"/>
                    <a:pt x="424901" y="103823"/>
                    <a:pt x="392516" y="78105"/>
                  </a:cubicBezTo>
                  <a:close/>
                  <a:moveTo>
                    <a:pt x="382038" y="154305"/>
                  </a:moveTo>
                  <a:cubicBezTo>
                    <a:pt x="366798" y="178118"/>
                    <a:pt x="342034" y="187643"/>
                    <a:pt x="315363" y="192405"/>
                  </a:cubicBezTo>
                  <a:cubicBezTo>
                    <a:pt x="303934" y="194310"/>
                    <a:pt x="308696" y="186690"/>
                    <a:pt x="308696" y="181927"/>
                  </a:cubicBezTo>
                  <a:cubicBezTo>
                    <a:pt x="312506" y="152400"/>
                    <a:pt x="316316" y="122873"/>
                    <a:pt x="316316" y="93345"/>
                  </a:cubicBezTo>
                  <a:cubicBezTo>
                    <a:pt x="316316" y="86677"/>
                    <a:pt x="318221" y="84773"/>
                    <a:pt x="324888" y="85725"/>
                  </a:cubicBezTo>
                  <a:cubicBezTo>
                    <a:pt x="343938" y="87630"/>
                    <a:pt x="361084" y="92393"/>
                    <a:pt x="376323" y="105727"/>
                  </a:cubicBezTo>
                  <a:cubicBezTo>
                    <a:pt x="390611" y="118110"/>
                    <a:pt x="392516" y="138113"/>
                    <a:pt x="382038" y="154305"/>
                  </a:cubicBez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78" name="Freeform: Shape 77">
              <a:extLst>
                <a:ext uri="{FF2B5EF4-FFF2-40B4-BE49-F238E27FC236}">
                  <a16:creationId xmlns:a16="http://schemas.microsoft.com/office/drawing/2014/main" id="{2A8E21B5-6A74-4D43-A5B5-62BB244A9F56}"/>
                </a:ext>
              </a:extLst>
            </p:cNvPr>
            <p:cNvSpPr/>
            <p:nvPr/>
          </p:nvSpPr>
          <p:spPr>
            <a:xfrm>
              <a:off x="3293429" y="2725835"/>
              <a:ext cx="704850" cy="66675"/>
            </a:xfrm>
            <a:custGeom>
              <a:avLst/>
              <a:gdLst>
                <a:gd name="connsiteX0" fmla="*/ 0 w 704850"/>
                <a:gd name="connsiteY0" fmla="*/ 0 h 66675"/>
                <a:gd name="connsiteX1" fmla="*/ 352425 w 704850"/>
                <a:gd name="connsiteY1" fmla="*/ 73342 h 66675"/>
                <a:gd name="connsiteX2" fmla="*/ 704850 w 704850"/>
                <a:gd name="connsiteY2" fmla="*/ 0 h 66675"/>
                <a:gd name="connsiteX3" fmla="*/ 0 w 704850"/>
                <a:gd name="connsiteY3" fmla="*/ 0 h 66675"/>
              </a:gdLst>
              <a:ahLst/>
              <a:cxnLst>
                <a:cxn ang="0">
                  <a:pos x="connsiteX0" y="connsiteY0"/>
                </a:cxn>
                <a:cxn ang="0">
                  <a:pos x="connsiteX1" y="connsiteY1"/>
                </a:cxn>
                <a:cxn ang="0">
                  <a:pos x="connsiteX2" y="connsiteY2"/>
                </a:cxn>
                <a:cxn ang="0">
                  <a:pos x="connsiteX3" y="connsiteY3"/>
                </a:cxn>
              </a:cxnLst>
              <a:rect l="l" t="t" r="r" b="b"/>
              <a:pathLst>
                <a:path w="704850" h="66675">
                  <a:moveTo>
                    <a:pt x="0" y="0"/>
                  </a:moveTo>
                  <a:cubicBezTo>
                    <a:pt x="107633" y="46672"/>
                    <a:pt x="226695" y="73342"/>
                    <a:pt x="352425" y="73342"/>
                  </a:cubicBezTo>
                  <a:cubicBezTo>
                    <a:pt x="478155" y="73342"/>
                    <a:pt x="597218" y="47625"/>
                    <a:pt x="704850" y="0"/>
                  </a:cubicBezTo>
                  <a:lnTo>
                    <a:pt x="0" y="0"/>
                  </a:lnTo>
                  <a:close/>
                </a:path>
              </a:pathLst>
            </a:custGeom>
            <a:grpFill/>
            <a:ln w="9525" cap="flat">
              <a:noFill/>
              <a:prstDash val="solid"/>
              <a:miter/>
            </a:ln>
          </p:spPr>
          <p:txBody>
            <a:bodyPr rtlCol="0" anchor="ctr"/>
            <a:lstStyle/>
            <a:p>
              <a:endParaRPr lang="en-US">
                <a:cs typeface="B Nazanin" panose="00000400000000000000" pitchFamily="2" charset="-78"/>
              </a:endParaRPr>
            </a:p>
          </p:txBody>
        </p:sp>
      </p:grpSp>
      <p:sp>
        <p:nvSpPr>
          <p:cNvPr id="79" name="Freeform: Shape 78">
            <a:extLst>
              <a:ext uri="{FF2B5EF4-FFF2-40B4-BE49-F238E27FC236}">
                <a16:creationId xmlns:a16="http://schemas.microsoft.com/office/drawing/2014/main" id="{86127320-1324-48DD-AA05-902EC7BA4CDA}"/>
              </a:ext>
            </a:extLst>
          </p:cNvPr>
          <p:cNvSpPr/>
          <p:nvPr/>
        </p:nvSpPr>
        <p:spPr>
          <a:xfrm>
            <a:off x="3258162" y="4993275"/>
            <a:ext cx="45719" cy="45719"/>
          </a:xfrm>
          <a:custGeom>
            <a:avLst/>
            <a:gdLst>
              <a:gd name="connsiteX0" fmla="*/ 0 w 0"/>
              <a:gd name="connsiteY0" fmla="*/ 953 h 0"/>
              <a:gd name="connsiteX1" fmla="*/ 5715 w 0"/>
              <a:gd name="connsiteY1" fmla="*/ 0 h 0"/>
              <a:gd name="connsiteX2" fmla="*/ 4763 w 0"/>
              <a:gd name="connsiteY2" fmla="*/ 3810 h 0"/>
              <a:gd name="connsiteX3" fmla="*/ 0 w 0"/>
              <a:gd name="connsiteY3" fmla="*/ 953 h 0"/>
              <a:gd name="connsiteX4" fmla="*/ 0 w 0"/>
              <a:gd name="connsiteY4" fmla="*/ 953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0" y="953"/>
                </a:moveTo>
                <a:cubicBezTo>
                  <a:pt x="1905" y="953"/>
                  <a:pt x="3810" y="0"/>
                  <a:pt x="5715" y="0"/>
                </a:cubicBezTo>
                <a:cubicBezTo>
                  <a:pt x="5715" y="953"/>
                  <a:pt x="5715" y="2858"/>
                  <a:pt x="4763" y="3810"/>
                </a:cubicBezTo>
                <a:cubicBezTo>
                  <a:pt x="3810" y="2858"/>
                  <a:pt x="2857" y="953"/>
                  <a:pt x="0" y="953"/>
                </a:cubicBezTo>
                <a:cubicBezTo>
                  <a:pt x="952" y="0"/>
                  <a:pt x="0" y="953"/>
                  <a:pt x="0" y="953"/>
                </a:cubicBezTo>
                <a:close/>
              </a:path>
            </a:pathLst>
          </a:custGeom>
          <a:solidFill>
            <a:srgbClr val="F2EADB"/>
          </a:solidFill>
          <a:ln w="9525" cap="flat">
            <a:noFill/>
            <a:prstDash val="solid"/>
            <a:miter/>
          </a:ln>
        </p:spPr>
        <p:txBody>
          <a:bodyPr rtlCol="0" anchor="ctr"/>
          <a:lstStyle/>
          <a:p>
            <a:endParaRPr lang="en-US">
              <a:cs typeface="B Nazanin" panose="00000400000000000000" pitchFamily="2" charset="-78"/>
            </a:endParaRPr>
          </a:p>
        </p:txBody>
      </p:sp>
      <p:sp>
        <p:nvSpPr>
          <p:cNvPr id="80" name="Freeform: Shape 79">
            <a:extLst>
              <a:ext uri="{FF2B5EF4-FFF2-40B4-BE49-F238E27FC236}">
                <a16:creationId xmlns:a16="http://schemas.microsoft.com/office/drawing/2014/main" id="{EE5AF39B-6E0C-40E9-843E-1DD357FF62D8}"/>
              </a:ext>
            </a:extLst>
          </p:cNvPr>
          <p:cNvSpPr/>
          <p:nvPr/>
        </p:nvSpPr>
        <p:spPr>
          <a:xfrm>
            <a:off x="4651562" y="4191203"/>
            <a:ext cx="514040" cy="824931"/>
          </a:xfrm>
          <a:custGeom>
            <a:avLst/>
            <a:gdLst>
              <a:gd name="connsiteX0" fmla="*/ 75583 w 301654"/>
              <a:gd name="connsiteY0" fmla="*/ 483559 h 484094"/>
              <a:gd name="connsiteX1" fmla="*/ 75826 w 301654"/>
              <a:gd name="connsiteY1" fmla="*/ 483559 h 484094"/>
              <a:gd name="connsiteX2" fmla="*/ 76007 w 301654"/>
              <a:gd name="connsiteY2" fmla="*/ 483636 h 484094"/>
              <a:gd name="connsiteX3" fmla="*/ 75478 w 301654"/>
              <a:gd name="connsiteY3" fmla="*/ 483540 h 484094"/>
              <a:gd name="connsiteX4" fmla="*/ 75583 w 301654"/>
              <a:gd name="connsiteY4" fmla="*/ 483559 h 484094"/>
              <a:gd name="connsiteX5" fmla="*/ 73754 w 301654"/>
              <a:gd name="connsiteY5" fmla="*/ 483558 h 484094"/>
              <a:gd name="connsiteX6" fmla="*/ 74905 w 301654"/>
              <a:gd name="connsiteY6" fmla="*/ 483541 h 484094"/>
              <a:gd name="connsiteX7" fmla="*/ 96604 w 301654"/>
              <a:gd name="connsiteY7" fmla="*/ 265076 h 484094"/>
              <a:gd name="connsiteX8" fmla="*/ 82962 w 301654"/>
              <a:gd name="connsiteY8" fmla="*/ 278718 h 484094"/>
              <a:gd name="connsiteX9" fmla="*/ 96604 w 301654"/>
              <a:gd name="connsiteY9" fmla="*/ 292360 h 484094"/>
              <a:gd name="connsiteX10" fmla="*/ 110246 w 301654"/>
              <a:gd name="connsiteY10" fmla="*/ 278718 h 484094"/>
              <a:gd name="connsiteX11" fmla="*/ 96604 w 301654"/>
              <a:gd name="connsiteY11" fmla="*/ 265076 h 484094"/>
              <a:gd name="connsiteX12" fmla="*/ 71628 w 301654"/>
              <a:gd name="connsiteY12" fmla="*/ 242199 h 484094"/>
              <a:gd name="connsiteX13" fmla="*/ 61974 w 301654"/>
              <a:gd name="connsiteY13" fmla="*/ 251853 h 484094"/>
              <a:gd name="connsiteX14" fmla="*/ 71628 w 301654"/>
              <a:gd name="connsiteY14" fmla="*/ 261508 h 484094"/>
              <a:gd name="connsiteX15" fmla="*/ 81283 w 301654"/>
              <a:gd name="connsiteY15" fmla="*/ 251853 h 484094"/>
              <a:gd name="connsiteX16" fmla="*/ 71628 w 301654"/>
              <a:gd name="connsiteY16" fmla="*/ 242199 h 484094"/>
              <a:gd name="connsiteX17" fmla="*/ 132204 w 301654"/>
              <a:gd name="connsiteY17" fmla="*/ 84371 h 484094"/>
              <a:gd name="connsiteX18" fmla="*/ 40986 w 301654"/>
              <a:gd name="connsiteY18" fmla="*/ 101791 h 484094"/>
              <a:gd name="connsiteX19" fmla="*/ 19159 w 301654"/>
              <a:gd name="connsiteY19" fmla="*/ 138100 h 484094"/>
              <a:gd name="connsiteX20" fmla="*/ 48752 w 301654"/>
              <a:gd name="connsiteY20" fmla="*/ 432768 h 484094"/>
              <a:gd name="connsiteX21" fmla="*/ 77059 w 301654"/>
              <a:gd name="connsiteY21" fmla="*/ 467372 h 484094"/>
              <a:gd name="connsiteX22" fmla="*/ 84119 w 301654"/>
              <a:gd name="connsiteY22" fmla="*/ 469058 h 484094"/>
              <a:gd name="connsiteX23" fmla="*/ 83685 w 301654"/>
              <a:gd name="connsiteY23" fmla="*/ 469059 h 484094"/>
              <a:gd name="connsiteX24" fmla="*/ 82654 w 301654"/>
              <a:gd name="connsiteY24" fmla="*/ 469077 h 484094"/>
              <a:gd name="connsiteX25" fmla="*/ 84198 w 301654"/>
              <a:gd name="connsiteY25" fmla="*/ 469077 h 484094"/>
              <a:gd name="connsiteX26" fmla="*/ 84523 w 301654"/>
              <a:gd name="connsiteY26" fmla="*/ 469155 h 484094"/>
              <a:gd name="connsiteX27" fmla="*/ 84431 w 301654"/>
              <a:gd name="connsiteY27" fmla="*/ 469077 h 484094"/>
              <a:gd name="connsiteX28" fmla="*/ 84198 w 301654"/>
              <a:gd name="connsiteY28" fmla="*/ 469077 h 484094"/>
              <a:gd name="connsiteX29" fmla="*/ 84119 w 301654"/>
              <a:gd name="connsiteY29" fmla="*/ 469058 h 484094"/>
              <a:gd name="connsiteX30" fmla="*/ 88019 w 301654"/>
              <a:gd name="connsiteY30" fmla="*/ 469048 h 484094"/>
              <a:gd name="connsiteX31" fmla="*/ 193148 w 301654"/>
              <a:gd name="connsiteY31" fmla="*/ 469077 h 484094"/>
              <a:gd name="connsiteX32" fmla="*/ 230296 w 301654"/>
              <a:gd name="connsiteY32" fmla="*/ 431089 h 484094"/>
              <a:gd name="connsiteX33" fmla="*/ 259259 w 301654"/>
              <a:gd name="connsiteY33" fmla="*/ 125717 h 484094"/>
              <a:gd name="connsiteX34" fmla="*/ 241210 w 301654"/>
              <a:gd name="connsiteY34" fmla="*/ 103470 h 484094"/>
              <a:gd name="connsiteX35" fmla="*/ 214713 w 301654"/>
              <a:gd name="connsiteY35" fmla="*/ 95370 h 484094"/>
              <a:gd name="connsiteX36" fmla="*/ 211803 w 301654"/>
              <a:gd name="connsiteY36" fmla="*/ 106740 h 484094"/>
              <a:gd name="connsiteX37" fmla="*/ 185906 w 301654"/>
              <a:gd name="connsiteY37" fmla="*/ 208167 h 484094"/>
              <a:gd name="connsiteX38" fmla="*/ 185754 w 301654"/>
              <a:gd name="connsiteY38" fmla="*/ 208759 h 484094"/>
              <a:gd name="connsiteX39" fmla="*/ 198556 w 301654"/>
              <a:gd name="connsiteY39" fmla="*/ 210965 h 484094"/>
              <a:gd name="connsiteX40" fmla="*/ 222531 w 301654"/>
              <a:gd name="connsiteY40" fmla="*/ 216804 h 484094"/>
              <a:gd name="connsiteX41" fmla="*/ 237222 w 301654"/>
              <a:gd name="connsiteY41" fmla="*/ 231285 h 484094"/>
              <a:gd name="connsiteX42" fmla="*/ 213716 w 301654"/>
              <a:gd name="connsiteY42" fmla="*/ 430460 h 484094"/>
              <a:gd name="connsiteX43" fmla="*/ 183493 w 301654"/>
              <a:gd name="connsiteY43" fmla="*/ 455225 h 484094"/>
              <a:gd name="connsiteX44" fmla="*/ 97843 w 301654"/>
              <a:gd name="connsiteY44" fmla="*/ 455225 h 484094"/>
              <a:gd name="connsiteX45" fmla="*/ 94925 w 301654"/>
              <a:gd name="connsiteY45" fmla="*/ 455225 h 484094"/>
              <a:gd name="connsiteX46" fmla="*/ 95010 w 301654"/>
              <a:gd name="connsiteY46" fmla="*/ 455247 h 484094"/>
              <a:gd name="connsiteX47" fmla="*/ 94895 w 301654"/>
              <a:gd name="connsiteY47" fmla="*/ 455225 h 484094"/>
              <a:gd name="connsiteX48" fmla="*/ 88917 w 301654"/>
              <a:gd name="connsiteY48" fmla="*/ 454071 h 484094"/>
              <a:gd name="connsiteX49" fmla="*/ 65752 w 301654"/>
              <a:gd name="connsiteY49" fmla="*/ 431509 h 484094"/>
              <a:gd name="connsiteX50" fmla="*/ 41406 w 301654"/>
              <a:gd name="connsiteY50" fmla="*/ 239261 h 484094"/>
              <a:gd name="connsiteX51" fmla="*/ 59245 w 301654"/>
              <a:gd name="connsiteY51" fmla="*/ 215754 h 484094"/>
              <a:gd name="connsiteX52" fmla="*/ 154228 w 301654"/>
              <a:gd name="connsiteY52" fmla="*/ 204906 h 484094"/>
              <a:gd name="connsiteX53" fmla="*/ 172247 w 301654"/>
              <a:gd name="connsiteY53" fmla="*/ 206693 h 484094"/>
              <a:gd name="connsiteX54" fmla="*/ 201522 w 301654"/>
              <a:gd name="connsiteY54" fmla="*/ 92257 h 484094"/>
              <a:gd name="connsiteX55" fmla="*/ 183923 w 301654"/>
              <a:gd name="connsiteY55" fmla="*/ 88451 h 484094"/>
              <a:gd name="connsiteX56" fmla="*/ 132204 w 301654"/>
              <a:gd name="connsiteY56" fmla="*/ 84371 h 484094"/>
              <a:gd name="connsiteX57" fmla="*/ 238061 w 301654"/>
              <a:gd name="connsiteY57" fmla="*/ 0 h 484094"/>
              <a:gd name="connsiteX58" fmla="*/ 301654 w 301654"/>
              <a:gd name="connsiteY58" fmla="*/ 0 h 484094"/>
              <a:gd name="connsiteX59" fmla="*/ 301024 w 301654"/>
              <a:gd name="connsiteY59" fmla="*/ 13852 h 484094"/>
              <a:gd name="connsiteX60" fmla="*/ 248555 w 301654"/>
              <a:gd name="connsiteY60" fmla="*/ 13852 h 484094"/>
              <a:gd name="connsiteX61" fmla="*/ 231345 w 301654"/>
              <a:gd name="connsiteY61" fmla="*/ 30852 h 484094"/>
              <a:gd name="connsiteX62" fmla="*/ 221222 w 301654"/>
              <a:gd name="connsiteY62" fmla="*/ 69962 h 484094"/>
              <a:gd name="connsiteX63" fmla="*/ 219741 w 301654"/>
              <a:gd name="connsiteY63" fmla="*/ 75739 h 484094"/>
              <a:gd name="connsiteX64" fmla="*/ 223284 w 301654"/>
              <a:gd name="connsiteY64" fmla="*/ 76460 h 484094"/>
              <a:gd name="connsiteX65" fmla="*/ 257370 w 301654"/>
              <a:gd name="connsiteY65" fmla="*/ 86260 h 484094"/>
              <a:gd name="connsiteX66" fmla="*/ 278148 w 301654"/>
              <a:gd name="connsiteY66" fmla="*/ 110396 h 484094"/>
              <a:gd name="connsiteX67" fmla="*/ 244777 w 301654"/>
              <a:gd name="connsiteY67" fmla="*/ 442213 h 484094"/>
              <a:gd name="connsiteX68" fmla="*/ 201752 w 301654"/>
              <a:gd name="connsiteY68" fmla="*/ 483559 h 484094"/>
              <a:gd name="connsiteX69" fmla="*/ 79918 w 301654"/>
              <a:gd name="connsiteY69" fmla="*/ 483529 h 484094"/>
              <a:gd name="connsiteX70" fmla="*/ 75478 w 301654"/>
              <a:gd name="connsiteY70" fmla="*/ 483540 h 484094"/>
              <a:gd name="connsiteX71" fmla="*/ 71976 w 301654"/>
              <a:gd name="connsiteY71" fmla="*/ 482899 h 484094"/>
              <a:gd name="connsiteX72" fmla="*/ 34480 w 301654"/>
              <a:gd name="connsiteY72" fmla="*/ 444102 h 484094"/>
              <a:gd name="connsiteX73" fmla="*/ 60 w 301654"/>
              <a:gd name="connsiteY73" fmla="*/ 123828 h 484094"/>
              <a:gd name="connsiteX74" fmla="*/ 25245 w 301654"/>
              <a:gd name="connsiteY74" fmla="*/ 84371 h 484094"/>
              <a:gd name="connsiteX75" fmla="*/ 190967 w 301654"/>
              <a:gd name="connsiteY75" fmla="*/ 69880 h 484094"/>
              <a:gd name="connsiteX76" fmla="*/ 206440 w 301654"/>
              <a:gd name="connsiteY76" fmla="*/ 73030 h 484094"/>
              <a:gd name="connsiteX77" fmla="*/ 221901 w 301654"/>
              <a:gd name="connsiteY77" fmla="*/ 12593 h 484094"/>
              <a:gd name="connsiteX78" fmla="*/ 238061 w 301654"/>
              <a:gd name="connsiteY78" fmla="*/ 0 h 48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01654" h="484094">
                <a:moveTo>
                  <a:pt x="75583" y="483559"/>
                </a:moveTo>
                <a:lnTo>
                  <a:pt x="75826" y="483559"/>
                </a:lnTo>
                <a:cubicBezTo>
                  <a:pt x="85821" y="483559"/>
                  <a:pt x="83332" y="484710"/>
                  <a:pt x="76007" y="483636"/>
                </a:cubicBezTo>
                <a:close/>
                <a:moveTo>
                  <a:pt x="75478" y="483540"/>
                </a:moveTo>
                <a:lnTo>
                  <a:pt x="75583" y="483559"/>
                </a:lnTo>
                <a:lnTo>
                  <a:pt x="73754" y="483558"/>
                </a:lnTo>
                <a:cubicBezTo>
                  <a:pt x="71002" y="483556"/>
                  <a:pt x="71690" y="483550"/>
                  <a:pt x="74905" y="483541"/>
                </a:cubicBezTo>
                <a:close/>
                <a:moveTo>
                  <a:pt x="96604" y="265076"/>
                </a:moveTo>
                <a:cubicBezTo>
                  <a:pt x="89069" y="265076"/>
                  <a:pt x="82962" y="271184"/>
                  <a:pt x="82962" y="278718"/>
                </a:cubicBezTo>
                <a:cubicBezTo>
                  <a:pt x="82962" y="286252"/>
                  <a:pt x="89069" y="292360"/>
                  <a:pt x="96604" y="292360"/>
                </a:cubicBezTo>
                <a:cubicBezTo>
                  <a:pt x="104138" y="292360"/>
                  <a:pt x="110246" y="286252"/>
                  <a:pt x="110246" y="278718"/>
                </a:cubicBezTo>
                <a:cubicBezTo>
                  <a:pt x="110246" y="271184"/>
                  <a:pt x="104138" y="265076"/>
                  <a:pt x="96604" y="265076"/>
                </a:cubicBezTo>
                <a:close/>
                <a:moveTo>
                  <a:pt x="71628" y="242199"/>
                </a:moveTo>
                <a:cubicBezTo>
                  <a:pt x="66296" y="242199"/>
                  <a:pt x="61974" y="246522"/>
                  <a:pt x="61974" y="251853"/>
                </a:cubicBezTo>
                <a:cubicBezTo>
                  <a:pt x="61974" y="257185"/>
                  <a:pt x="66296" y="261508"/>
                  <a:pt x="71628" y="261508"/>
                </a:cubicBezTo>
                <a:cubicBezTo>
                  <a:pt x="76960" y="261508"/>
                  <a:pt x="81283" y="257185"/>
                  <a:pt x="81283" y="251853"/>
                </a:cubicBezTo>
                <a:cubicBezTo>
                  <a:pt x="81283" y="246522"/>
                  <a:pt x="76960" y="242199"/>
                  <a:pt x="71628" y="242199"/>
                </a:cubicBezTo>
                <a:close/>
                <a:moveTo>
                  <a:pt x="132204" y="84371"/>
                </a:moveTo>
                <a:cubicBezTo>
                  <a:pt x="99332" y="84896"/>
                  <a:pt x="69425" y="91507"/>
                  <a:pt x="40986" y="101791"/>
                </a:cubicBezTo>
                <a:cubicBezTo>
                  <a:pt x="16850" y="110606"/>
                  <a:pt x="19159" y="138100"/>
                  <a:pt x="19159" y="138100"/>
                </a:cubicBezTo>
                <a:cubicBezTo>
                  <a:pt x="19159" y="138100"/>
                  <a:pt x="43715" y="388904"/>
                  <a:pt x="48752" y="432768"/>
                </a:cubicBezTo>
                <a:cubicBezTo>
                  <a:pt x="51270" y="454700"/>
                  <a:pt x="65909" y="463778"/>
                  <a:pt x="77059" y="467372"/>
                </a:cubicBezTo>
                <a:lnTo>
                  <a:pt x="84119" y="469058"/>
                </a:lnTo>
                <a:lnTo>
                  <a:pt x="83685" y="469059"/>
                </a:lnTo>
                <a:cubicBezTo>
                  <a:pt x="80902" y="469068"/>
                  <a:pt x="80297" y="469075"/>
                  <a:pt x="82654" y="469077"/>
                </a:cubicBezTo>
                <a:lnTo>
                  <a:pt x="84198" y="469077"/>
                </a:lnTo>
                <a:lnTo>
                  <a:pt x="84523" y="469155"/>
                </a:lnTo>
                <a:cubicBezTo>
                  <a:pt x="90845" y="470140"/>
                  <a:pt x="93010" y="469077"/>
                  <a:pt x="84431" y="469077"/>
                </a:cubicBezTo>
                <a:lnTo>
                  <a:pt x="84198" y="469077"/>
                </a:lnTo>
                <a:lnTo>
                  <a:pt x="84119" y="469058"/>
                </a:lnTo>
                <a:lnTo>
                  <a:pt x="88019" y="469048"/>
                </a:lnTo>
                <a:cubicBezTo>
                  <a:pt x="109131" y="468998"/>
                  <a:pt x="173157" y="468920"/>
                  <a:pt x="193148" y="469077"/>
                </a:cubicBezTo>
                <a:cubicBezTo>
                  <a:pt x="219802" y="469287"/>
                  <a:pt x="227988" y="438855"/>
                  <a:pt x="230296" y="431089"/>
                </a:cubicBezTo>
                <a:cubicBezTo>
                  <a:pt x="232815" y="423324"/>
                  <a:pt x="259259" y="134112"/>
                  <a:pt x="259259" y="125717"/>
                </a:cubicBezTo>
                <a:cubicBezTo>
                  <a:pt x="259259" y="117322"/>
                  <a:pt x="255691" y="108507"/>
                  <a:pt x="241210" y="103470"/>
                </a:cubicBezTo>
                <a:lnTo>
                  <a:pt x="214713" y="95370"/>
                </a:lnTo>
                <a:lnTo>
                  <a:pt x="211803" y="106740"/>
                </a:lnTo>
                <a:cubicBezTo>
                  <a:pt x="203282" y="140056"/>
                  <a:pt x="193529" y="178276"/>
                  <a:pt x="185906" y="208167"/>
                </a:cubicBezTo>
                <a:lnTo>
                  <a:pt x="185754" y="208759"/>
                </a:lnTo>
                <a:lnTo>
                  <a:pt x="198556" y="210965"/>
                </a:lnTo>
                <a:cubicBezTo>
                  <a:pt x="206334" y="212583"/>
                  <a:pt x="214319" y="214522"/>
                  <a:pt x="222531" y="216804"/>
                </a:cubicBezTo>
                <a:cubicBezTo>
                  <a:pt x="234284" y="220162"/>
                  <a:pt x="237222" y="225829"/>
                  <a:pt x="237222" y="231285"/>
                </a:cubicBezTo>
                <a:cubicBezTo>
                  <a:pt x="237222" y="236742"/>
                  <a:pt x="215605" y="425423"/>
                  <a:pt x="213716" y="430460"/>
                </a:cubicBezTo>
                <a:cubicBezTo>
                  <a:pt x="211827" y="435497"/>
                  <a:pt x="205111" y="455225"/>
                  <a:pt x="183493" y="455225"/>
                </a:cubicBezTo>
                <a:cubicBezTo>
                  <a:pt x="167280" y="455225"/>
                  <a:pt x="115060" y="455225"/>
                  <a:pt x="97843" y="455225"/>
                </a:cubicBezTo>
                <a:lnTo>
                  <a:pt x="94925" y="455225"/>
                </a:lnTo>
                <a:cubicBezTo>
                  <a:pt x="101929" y="455225"/>
                  <a:pt x="100168" y="455904"/>
                  <a:pt x="95010" y="455247"/>
                </a:cubicBezTo>
                <a:lnTo>
                  <a:pt x="94895" y="455225"/>
                </a:lnTo>
                <a:lnTo>
                  <a:pt x="88917" y="454071"/>
                </a:lnTo>
                <a:cubicBezTo>
                  <a:pt x="79814" y="451710"/>
                  <a:pt x="67850" y="445781"/>
                  <a:pt x="65752" y="431509"/>
                </a:cubicBezTo>
                <a:cubicBezTo>
                  <a:pt x="61554" y="402966"/>
                  <a:pt x="41406" y="239261"/>
                  <a:pt x="41406" y="239261"/>
                </a:cubicBezTo>
                <a:cubicBezTo>
                  <a:pt x="41406" y="239261"/>
                  <a:pt x="39517" y="221211"/>
                  <a:pt x="59245" y="215754"/>
                </a:cubicBezTo>
                <a:cubicBezTo>
                  <a:pt x="88235" y="207359"/>
                  <a:pt x="119110" y="202735"/>
                  <a:pt x="154228" y="204906"/>
                </a:cubicBezTo>
                <a:lnTo>
                  <a:pt x="172247" y="206693"/>
                </a:lnTo>
                <a:lnTo>
                  <a:pt x="201522" y="92257"/>
                </a:lnTo>
                <a:lnTo>
                  <a:pt x="183923" y="88451"/>
                </a:lnTo>
                <a:cubicBezTo>
                  <a:pt x="165818" y="85368"/>
                  <a:pt x="148640" y="84109"/>
                  <a:pt x="132204" y="84371"/>
                </a:cubicBezTo>
                <a:close/>
                <a:moveTo>
                  <a:pt x="238061" y="0"/>
                </a:moveTo>
                <a:lnTo>
                  <a:pt x="301654" y="0"/>
                </a:lnTo>
                <a:lnTo>
                  <a:pt x="301024" y="13852"/>
                </a:lnTo>
                <a:cubicBezTo>
                  <a:pt x="301024" y="13852"/>
                  <a:pt x="260938" y="13852"/>
                  <a:pt x="248555" y="13852"/>
                </a:cubicBezTo>
                <a:cubicBezTo>
                  <a:pt x="233234" y="13852"/>
                  <a:pt x="234074" y="21408"/>
                  <a:pt x="231345" y="30852"/>
                </a:cubicBezTo>
                <a:cubicBezTo>
                  <a:pt x="230768" y="32846"/>
                  <a:pt x="226820" y="48141"/>
                  <a:pt x="221222" y="69962"/>
                </a:cubicBezTo>
                <a:lnTo>
                  <a:pt x="219741" y="75739"/>
                </a:lnTo>
                <a:lnTo>
                  <a:pt x="223284" y="76460"/>
                </a:lnTo>
                <a:cubicBezTo>
                  <a:pt x="234343" y="79177"/>
                  <a:pt x="245696" y="82430"/>
                  <a:pt x="257370" y="86260"/>
                </a:cubicBezTo>
                <a:cubicBezTo>
                  <a:pt x="274160" y="91717"/>
                  <a:pt x="278148" y="101371"/>
                  <a:pt x="278148" y="110396"/>
                </a:cubicBezTo>
                <a:cubicBezTo>
                  <a:pt x="278148" y="119421"/>
                  <a:pt x="247506" y="433818"/>
                  <a:pt x="244777" y="442213"/>
                </a:cubicBezTo>
                <a:cubicBezTo>
                  <a:pt x="242049" y="450608"/>
                  <a:pt x="232605" y="483559"/>
                  <a:pt x="201752" y="483559"/>
                </a:cubicBezTo>
                <a:cubicBezTo>
                  <a:pt x="178613" y="483402"/>
                  <a:pt x="104356" y="483480"/>
                  <a:pt x="79918" y="483529"/>
                </a:cubicBezTo>
                <a:lnTo>
                  <a:pt x="75478" y="483540"/>
                </a:lnTo>
                <a:lnTo>
                  <a:pt x="71976" y="482899"/>
                </a:lnTo>
                <a:cubicBezTo>
                  <a:pt x="58888" y="480035"/>
                  <a:pt x="37785" y="470901"/>
                  <a:pt x="34480" y="444102"/>
                </a:cubicBezTo>
                <a:cubicBezTo>
                  <a:pt x="28603" y="396460"/>
                  <a:pt x="60" y="123828"/>
                  <a:pt x="60" y="123828"/>
                </a:cubicBezTo>
                <a:cubicBezTo>
                  <a:pt x="60" y="123828"/>
                  <a:pt x="-2459" y="93816"/>
                  <a:pt x="25245" y="84371"/>
                </a:cubicBezTo>
                <a:cubicBezTo>
                  <a:pt x="74671" y="67529"/>
                  <a:pt x="127994" y="59776"/>
                  <a:pt x="190967" y="69880"/>
                </a:cubicBezTo>
                <a:lnTo>
                  <a:pt x="206440" y="73030"/>
                </a:lnTo>
                <a:lnTo>
                  <a:pt x="221901" y="12593"/>
                </a:lnTo>
                <a:cubicBezTo>
                  <a:pt x="223790" y="5247"/>
                  <a:pt x="230506" y="0"/>
                  <a:pt x="238061" y="0"/>
                </a:cubicBezTo>
                <a:close/>
              </a:path>
            </a:pathLst>
          </a:custGeom>
          <a:solidFill>
            <a:schemeClr val="accent1">
              <a:lumMod val="75000"/>
            </a:schemeClr>
          </a:solidFill>
          <a:ln w="9525" cap="flat">
            <a:noFill/>
            <a:prstDash val="solid"/>
            <a:miter/>
          </a:ln>
        </p:spPr>
        <p:txBody>
          <a:bodyPr wrap="square" rtlCol="0" anchor="ctr">
            <a:noAutofit/>
          </a:bodyPr>
          <a:lstStyle/>
          <a:p>
            <a:endParaRPr lang="en-US">
              <a:cs typeface="B Nazanin" panose="00000400000000000000" pitchFamily="2" charset="-78"/>
            </a:endParaRPr>
          </a:p>
        </p:txBody>
      </p:sp>
      <p:sp>
        <p:nvSpPr>
          <p:cNvPr id="81" name="Freeform: Shape 80">
            <a:extLst>
              <a:ext uri="{FF2B5EF4-FFF2-40B4-BE49-F238E27FC236}">
                <a16:creationId xmlns:a16="http://schemas.microsoft.com/office/drawing/2014/main" id="{A78B7D5E-E68B-4765-83EE-250C54C16536}"/>
              </a:ext>
            </a:extLst>
          </p:cNvPr>
          <p:cNvSpPr/>
          <p:nvPr/>
        </p:nvSpPr>
        <p:spPr>
          <a:xfrm>
            <a:off x="5506665" y="1885029"/>
            <a:ext cx="2270567" cy="1245781"/>
          </a:xfrm>
          <a:custGeom>
            <a:avLst/>
            <a:gdLst>
              <a:gd name="connsiteX0" fmla="*/ 2201427 w 2277402"/>
              <a:gd name="connsiteY0" fmla="*/ 698617 h 1249531"/>
              <a:gd name="connsiteX1" fmla="*/ 2173962 w 2277402"/>
              <a:gd name="connsiteY1" fmla="*/ 692963 h 1249531"/>
              <a:gd name="connsiteX2" fmla="*/ 2043911 w 2277402"/>
              <a:gd name="connsiteY2" fmla="*/ 701848 h 1249531"/>
              <a:gd name="connsiteX3" fmla="*/ 2035025 w 2277402"/>
              <a:gd name="connsiteY3" fmla="*/ 697002 h 1249531"/>
              <a:gd name="connsiteX4" fmla="*/ 2001906 w 2277402"/>
              <a:gd name="connsiteY4" fmla="*/ 591183 h 1249531"/>
              <a:gd name="connsiteX5" fmla="*/ 2117418 w 2277402"/>
              <a:gd name="connsiteY5" fmla="*/ 463555 h 1249531"/>
              <a:gd name="connsiteX6" fmla="*/ 2107724 w 2277402"/>
              <a:gd name="connsiteY6" fmla="*/ 439322 h 1249531"/>
              <a:gd name="connsiteX7" fmla="*/ 2005945 w 2277402"/>
              <a:gd name="connsiteY7" fmla="*/ 440129 h 1249531"/>
              <a:gd name="connsiteX8" fmla="*/ 1978481 w 2277402"/>
              <a:gd name="connsiteY8" fmla="*/ 463555 h 1249531"/>
              <a:gd name="connsiteX9" fmla="*/ 1958286 w 2277402"/>
              <a:gd name="connsiteY9" fmla="*/ 456285 h 1249531"/>
              <a:gd name="connsiteX10" fmla="*/ 1927591 w 2277402"/>
              <a:gd name="connsiteY10" fmla="*/ 308462 h 1249531"/>
              <a:gd name="connsiteX11" fmla="*/ 1934053 w 2277402"/>
              <a:gd name="connsiteY11" fmla="*/ 293922 h 1249531"/>
              <a:gd name="connsiteX12" fmla="*/ 1934053 w 2277402"/>
              <a:gd name="connsiteY12" fmla="*/ 293922 h 1249531"/>
              <a:gd name="connsiteX13" fmla="*/ 2219198 w 2277402"/>
              <a:gd name="connsiteY13" fmla="*/ 251110 h 1249531"/>
              <a:gd name="connsiteX14" fmla="*/ 2185271 w 2277402"/>
              <a:gd name="connsiteY14" fmla="*/ 249495 h 1249531"/>
              <a:gd name="connsiteX15" fmla="*/ 1984943 w 2277402"/>
              <a:gd name="connsiteY15" fmla="*/ 274536 h 1249531"/>
              <a:gd name="connsiteX16" fmla="*/ 1620637 w 2277402"/>
              <a:gd name="connsiteY16" fmla="*/ 275344 h 1249531"/>
              <a:gd name="connsiteX17" fmla="*/ 1601251 w 2277402"/>
              <a:gd name="connsiteY17" fmla="*/ 264843 h 1249531"/>
              <a:gd name="connsiteX18" fmla="*/ 1507549 w 2277402"/>
              <a:gd name="connsiteY18" fmla="*/ 158216 h 1249531"/>
              <a:gd name="connsiteX19" fmla="*/ 1441311 w 2277402"/>
              <a:gd name="connsiteY19" fmla="*/ 138022 h 1249531"/>
              <a:gd name="connsiteX20" fmla="*/ 1438080 w 2277402"/>
              <a:gd name="connsiteY20" fmla="*/ 136406 h 1249531"/>
              <a:gd name="connsiteX21" fmla="*/ 1494624 w 2277402"/>
              <a:gd name="connsiteY21" fmla="*/ 91979 h 1249531"/>
              <a:gd name="connsiteX22" fmla="*/ 1341147 w 2277402"/>
              <a:gd name="connsiteY22" fmla="*/ 157409 h 1249531"/>
              <a:gd name="connsiteX23" fmla="*/ 1316914 w 2277402"/>
              <a:gd name="connsiteY23" fmla="*/ 380354 h 1249531"/>
              <a:gd name="connsiteX24" fmla="*/ 1312067 w 2277402"/>
              <a:gd name="connsiteY24" fmla="*/ 413473 h 1249531"/>
              <a:gd name="connsiteX25" fmla="*/ 1085891 w 2277402"/>
              <a:gd name="connsiteY25" fmla="*/ 536255 h 1249531"/>
              <a:gd name="connsiteX26" fmla="*/ 1011575 w 2277402"/>
              <a:gd name="connsiteY26" fmla="*/ 514445 h 1249531"/>
              <a:gd name="connsiteX27" fmla="*/ 947761 w 2277402"/>
              <a:gd name="connsiteY27" fmla="*/ 469209 h 1249531"/>
              <a:gd name="connsiteX28" fmla="*/ 920297 w 2277402"/>
              <a:gd name="connsiteY28" fmla="*/ 433667 h 1249531"/>
              <a:gd name="connsiteX29" fmla="*/ 880716 w 2277402"/>
              <a:gd name="connsiteY29" fmla="*/ 259188 h 1249531"/>
              <a:gd name="connsiteX30" fmla="*/ 852444 w 2277402"/>
              <a:gd name="connsiteY30" fmla="*/ 203452 h 1249531"/>
              <a:gd name="connsiteX31" fmla="*/ 849213 w 2277402"/>
              <a:gd name="connsiteY31" fmla="*/ 197797 h 1249531"/>
              <a:gd name="connsiteX32" fmla="*/ 849213 w 2277402"/>
              <a:gd name="connsiteY32" fmla="*/ 197797 h 1249531"/>
              <a:gd name="connsiteX33" fmla="*/ 745818 w 2277402"/>
              <a:gd name="connsiteY33" fmla="*/ 76631 h 1249531"/>
              <a:gd name="connsiteX34" fmla="*/ 617382 w 2277402"/>
              <a:gd name="connsiteY34" fmla="*/ 3932 h 1249531"/>
              <a:gd name="connsiteX35" fmla="*/ 576185 w 2277402"/>
              <a:gd name="connsiteY35" fmla="*/ 14433 h 1249531"/>
              <a:gd name="connsiteX36" fmla="*/ 555991 w 2277402"/>
              <a:gd name="connsiteY36" fmla="*/ 24126 h 1249531"/>
              <a:gd name="connsiteX37" fmla="*/ 496216 w 2277402"/>
              <a:gd name="connsiteY37" fmla="*/ 41897 h 1249531"/>
              <a:gd name="connsiteX38" fmla="*/ 550336 w 2277402"/>
              <a:gd name="connsiteY38" fmla="*/ 70977 h 1249531"/>
              <a:gd name="connsiteX39" fmla="*/ 556799 w 2277402"/>
              <a:gd name="connsiteY39" fmla="*/ 88748 h 1249531"/>
              <a:gd name="connsiteX40" fmla="*/ 539835 w 2277402"/>
              <a:gd name="connsiteY40" fmla="*/ 94402 h 1249531"/>
              <a:gd name="connsiteX41" fmla="*/ 453404 w 2277402"/>
              <a:gd name="connsiteY41" fmla="*/ 113789 h 1249531"/>
              <a:gd name="connsiteX42" fmla="*/ 413823 w 2277402"/>
              <a:gd name="connsiteY42" fmla="*/ 154985 h 1249531"/>
              <a:gd name="connsiteX43" fmla="*/ 438056 w 2277402"/>
              <a:gd name="connsiteY43" fmla="*/ 201836 h 1249531"/>
              <a:gd name="connsiteX44" fmla="*/ 397667 w 2277402"/>
              <a:gd name="connsiteY44" fmla="*/ 221223 h 1249531"/>
              <a:gd name="connsiteX45" fmla="*/ 246614 w 2277402"/>
              <a:gd name="connsiteY45" fmla="*/ 354505 h 1249531"/>
              <a:gd name="connsiteX46" fmla="*/ 291041 w 2277402"/>
              <a:gd name="connsiteY46" fmla="*/ 455477 h 1249531"/>
              <a:gd name="connsiteX47" fmla="*/ 332237 w 2277402"/>
              <a:gd name="connsiteY47" fmla="*/ 462747 h 1249531"/>
              <a:gd name="connsiteX48" fmla="*/ 249845 w 2277402"/>
              <a:gd name="connsiteY48" fmla="*/ 496674 h 1249531"/>
              <a:gd name="connsiteX49" fmla="*/ 121409 w 2277402"/>
              <a:gd name="connsiteY49" fmla="*/ 447399 h 1249531"/>
              <a:gd name="connsiteX50" fmla="*/ 60018 w 2277402"/>
              <a:gd name="connsiteY50" fmla="*/ 403780 h 1249531"/>
              <a:gd name="connsiteX51" fmla="*/ 10744 w 2277402"/>
              <a:gd name="connsiteY51" fmla="*/ 407818 h 1249531"/>
              <a:gd name="connsiteX52" fmla="*/ 7513 w 2277402"/>
              <a:gd name="connsiteY52" fmla="*/ 457093 h 1249531"/>
              <a:gd name="connsiteX53" fmla="*/ 75365 w 2277402"/>
              <a:gd name="connsiteY53" fmla="*/ 575028 h 1249531"/>
              <a:gd name="connsiteX54" fmla="*/ 80212 w 2277402"/>
              <a:gd name="connsiteY54" fmla="*/ 596838 h 1249531"/>
              <a:gd name="connsiteX55" fmla="*/ 93944 w 2277402"/>
              <a:gd name="connsiteY55" fmla="*/ 659036 h 1249531"/>
              <a:gd name="connsiteX56" fmla="*/ 176337 w 2277402"/>
              <a:gd name="connsiteY56" fmla="*/ 704272 h 1249531"/>
              <a:gd name="connsiteX57" fmla="*/ 237728 w 2277402"/>
              <a:gd name="connsiteY57" fmla="*/ 758392 h 1249531"/>
              <a:gd name="connsiteX58" fmla="*/ 266000 w 2277402"/>
              <a:gd name="connsiteY58" fmla="*/ 797973 h 1249531"/>
              <a:gd name="connsiteX59" fmla="*/ 385551 w 2277402"/>
              <a:gd name="connsiteY59" fmla="*/ 802820 h 1249531"/>
              <a:gd name="connsiteX60" fmla="*/ 421900 w 2277402"/>
              <a:gd name="connsiteY60" fmla="*/ 803628 h 1249531"/>
              <a:gd name="connsiteX61" fmla="*/ 505909 w 2277402"/>
              <a:gd name="connsiteY61" fmla="*/ 832708 h 1249531"/>
              <a:gd name="connsiteX62" fmla="*/ 543874 w 2277402"/>
              <a:gd name="connsiteY62" fmla="*/ 839978 h 1249531"/>
              <a:gd name="connsiteX63" fmla="*/ 874254 w 2277402"/>
              <a:gd name="connsiteY63" fmla="*/ 804435 h 1249531"/>
              <a:gd name="connsiteX64" fmla="*/ 1021269 w 2277402"/>
              <a:gd name="connsiteY64" fmla="*/ 743852 h 1249531"/>
              <a:gd name="connsiteX65" fmla="*/ 1112547 w 2277402"/>
              <a:gd name="connsiteY65" fmla="*/ 708310 h 1249531"/>
              <a:gd name="connsiteX66" fmla="*/ 1233713 w 2277402"/>
              <a:gd name="connsiteY66" fmla="*/ 612993 h 1249531"/>
              <a:gd name="connsiteX67" fmla="*/ 1474430 w 2277402"/>
              <a:gd name="connsiteY67" fmla="*/ 423974 h 1249531"/>
              <a:gd name="connsiteX68" fmla="*/ 1492201 w 2277402"/>
              <a:gd name="connsiteY68" fmla="*/ 418320 h 1249531"/>
              <a:gd name="connsiteX69" fmla="*/ 1627099 w 2277402"/>
              <a:gd name="connsiteY69" fmla="*/ 390855 h 1249531"/>
              <a:gd name="connsiteX70" fmla="*/ 1920321 w 2277402"/>
              <a:gd name="connsiteY70" fmla="*/ 299577 h 1249531"/>
              <a:gd name="connsiteX71" fmla="*/ 1876701 w 2277402"/>
              <a:gd name="connsiteY71" fmla="*/ 456285 h 1249531"/>
              <a:gd name="connsiteX72" fmla="*/ 1844390 w 2277402"/>
              <a:gd name="connsiteY72" fmla="*/ 395702 h 1249531"/>
              <a:gd name="connsiteX73" fmla="*/ 1757958 w 2277402"/>
              <a:gd name="connsiteY73" fmla="*/ 383585 h 1249531"/>
              <a:gd name="connsiteX74" fmla="*/ 1707876 w 2277402"/>
              <a:gd name="connsiteY74" fmla="*/ 473248 h 1249531"/>
              <a:gd name="connsiteX75" fmla="*/ 1718378 w 2277402"/>
              <a:gd name="connsiteY75" fmla="*/ 526561 h 1249531"/>
              <a:gd name="connsiteX76" fmla="*/ 1830658 w 2277402"/>
              <a:gd name="connsiteY76" fmla="*/ 570989 h 1249531"/>
              <a:gd name="connsiteX77" fmla="*/ 1798347 w 2277402"/>
              <a:gd name="connsiteY77" fmla="*/ 637226 h 1249531"/>
              <a:gd name="connsiteX78" fmla="*/ 1757151 w 2277402"/>
              <a:gd name="connsiteY78" fmla="*/ 696194 h 1249531"/>
              <a:gd name="connsiteX79" fmla="*/ 1703837 w 2277402"/>
              <a:gd name="connsiteY79" fmla="*/ 751930 h 1249531"/>
              <a:gd name="connsiteX80" fmla="*/ 1638408 w 2277402"/>
              <a:gd name="connsiteY80" fmla="*/ 816552 h 1249531"/>
              <a:gd name="connsiteX81" fmla="*/ 1644870 w 2277402"/>
              <a:gd name="connsiteY81" fmla="*/ 842401 h 1249531"/>
              <a:gd name="connsiteX82" fmla="*/ 1648101 w 2277402"/>
              <a:gd name="connsiteY82" fmla="*/ 863403 h 1249531"/>
              <a:gd name="connsiteX83" fmla="*/ 1598827 w 2277402"/>
              <a:gd name="connsiteY83" fmla="*/ 966798 h 1249531"/>
              <a:gd name="connsiteX84" fmla="*/ 1623868 w 2277402"/>
              <a:gd name="connsiteY84" fmla="*/ 1097657 h 1249531"/>
              <a:gd name="connsiteX85" fmla="*/ 1668296 w 2277402"/>
              <a:gd name="connsiteY85" fmla="*/ 1155817 h 1249531"/>
              <a:gd name="connsiteX86" fmla="*/ 1668296 w 2277402"/>
              <a:gd name="connsiteY86" fmla="*/ 1155817 h 1249531"/>
              <a:gd name="connsiteX87" fmla="*/ 1697375 w 2277402"/>
              <a:gd name="connsiteY87" fmla="*/ 1188936 h 1249531"/>
              <a:gd name="connsiteX88" fmla="*/ 1937284 w 2277402"/>
              <a:gd name="connsiteY88" fmla="*/ 1247096 h 1249531"/>
              <a:gd name="connsiteX89" fmla="*/ 2089146 w 2277402"/>
              <a:gd name="connsiteY89" fmla="*/ 1173588 h 1249531"/>
              <a:gd name="connsiteX90" fmla="*/ 2115802 w 2277402"/>
              <a:gd name="connsiteY90" fmla="*/ 1159048 h 1249531"/>
              <a:gd name="connsiteX91" fmla="*/ 2197388 w 2277402"/>
              <a:gd name="connsiteY91" fmla="*/ 1066154 h 1249531"/>
              <a:gd name="connsiteX92" fmla="*/ 2197388 w 2277402"/>
              <a:gd name="connsiteY92" fmla="*/ 974876 h 1249531"/>
              <a:gd name="connsiteX93" fmla="*/ 2207889 w 2277402"/>
              <a:gd name="connsiteY93" fmla="*/ 947411 h 1249531"/>
              <a:gd name="connsiteX94" fmla="*/ 2201427 w 2277402"/>
              <a:gd name="connsiteY94" fmla="*/ 698617 h 1249531"/>
              <a:gd name="connsiteX95" fmla="*/ 334661 w 2277402"/>
              <a:gd name="connsiteY95" fmla="*/ 739006 h 1249531"/>
              <a:gd name="connsiteX96" fmla="*/ 303158 w 2277402"/>
              <a:gd name="connsiteY96" fmla="*/ 713965 h 1249531"/>
              <a:gd name="connsiteX97" fmla="*/ 333853 w 2277402"/>
              <a:gd name="connsiteY97" fmla="*/ 697809 h 1249531"/>
              <a:gd name="connsiteX98" fmla="*/ 350009 w 2277402"/>
              <a:gd name="connsiteY98" fmla="*/ 728505 h 1249531"/>
              <a:gd name="connsiteX99" fmla="*/ 334661 w 2277402"/>
              <a:gd name="connsiteY99" fmla="*/ 739006 h 1249531"/>
              <a:gd name="connsiteX100" fmla="*/ 1993828 w 2277402"/>
              <a:gd name="connsiteY100" fmla="*/ 491827 h 1249531"/>
              <a:gd name="connsiteX101" fmla="*/ 2055219 w 2277402"/>
              <a:gd name="connsiteY101" fmla="*/ 458708 h 1249531"/>
              <a:gd name="connsiteX102" fmla="*/ 2076222 w 2277402"/>
              <a:gd name="connsiteY102" fmla="*/ 477287 h 1249531"/>
              <a:gd name="connsiteX103" fmla="*/ 2005945 w 2277402"/>
              <a:gd name="connsiteY103" fmla="*/ 564527 h 1249531"/>
              <a:gd name="connsiteX104" fmla="*/ 1988174 w 2277402"/>
              <a:gd name="connsiteY104" fmla="*/ 562103 h 1249531"/>
              <a:gd name="connsiteX105" fmla="*/ 1993828 w 2277402"/>
              <a:gd name="connsiteY105" fmla="*/ 491827 h 1249531"/>
              <a:gd name="connsiteX106" fmla="*/ 1804809 w 2277402"/>
              <a:gd name="connsiteY106" fmla="*/ 549987 h 1249531"/>
              <a:gd name="connsiteX107" fmla="*/ 1739380 w 2277402"/>
              <a:gd name="connsiteY107" fmla="*/ 495866 h 1249531"/>
              <a:gd name="connsiteX108" fmla="*/ 1764421 w 2277402"/>
              <a:gd name="connsiteY108" fmla="*/ 435283 h 1249531"/>
              <a:gd name="connsiteX109" fmla="*/ 1801578 w 2277402"/>
              <a:gd name="connsiteY109" fmla="*/ 438514 h 1249531"/>
              <a:gd name="connsiteX110" fmla="*/ 1851660 w 2277402"/>
              <a:gd name="connsiteY110" fmla="*/ 508790 h 1249531"/>
              <a:gd name="connsiteX111" fmla="*/ 1804809 w 2277402"/>
              <a:gd name="connsiteY111" fmla="*/ 549987 h 124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277402" h="1249531">
                <a:moveTo>
                  <a:pt x="2201427" y="698617"/>
                </a:moveTo>
                <a:cubicBezTo>
                  <a:pt x="2192541" y="696194"/>
                  <a:pt x="2188502" y="669537"/>
                  <a:pt x="2173962" y="692963"/>
                </a:cubicBezTo>
                <a:cubicBezTo>
                  <a:pt x="2129534" y="676807"/>
                  <a:pt x="2085915" y="680846"/>
                  <a:pt x="2043911" y="701848"/>
                </a:cubicBezTo>
                <a:cubicBezTo>
                  <a:pt x="2042295" y="702656"/>
                  <a:pt x="2035833" y="699425"/>
                  <a:pt x="2035025" y="697002"/>
                </a:cubicBezTo>
                <a:cubicBezTo>
                  <a:pt x="2023716" y="661460"/>
                  <a:pt x="2000291" y="630764"/>
                  <a:pt x="2001906" y="591183"/>
                </a:cubicBezTo>
                <a:cubicBezTo>
                  <a:pt x="2045526" y="579874"/>
                  <a:pt x="2110956" y="507982"/>
                  <a:pt x="2117418" y="463555"/>
                </a:cubicBezTo>
                <a:cubicBezTo>
                  <a:pt x="2119033" y="453054"/>
                  <a:pt x="2115802" y="445784"/>
                  <a:pt x="2107724" y="439322"/>
                </a:cubicBezTo>
                <a:cubicBezTo>
                  <a:pt x="2067336" y="407011"/>
                  <a:pt x="2047141" y="407011"/>
                  <a:pt x="2005945" y="440129"/>
                </a:cubicBezTo>
                <a:cubicBezTo>
                  <a:pt x="1996252" y="447399"/>
                  <a:pt x="1987366" y="455477"/>
                  <a:pt x="1978481" y="463555"/>
                </a:cubicBezTo>
                <a:cubicBezTo>
                  <a:pt x="1966364" y="474864"/>
                  <a:pt x="1962325" y="470017"/>
                  <a:pt x="1958286" y="456285"/>
                </a:cubicBezTo>
                <a:cubicBezTo>
                  <a:pt x="1944554" y="407818"/>
                  <a:pt x="1943746" y="356121"/>
                  <a:pt x="1927591" y="308462"/>
                </a:cubicBezTo>
                <a:cubicBezTo>
                  <a:pt x="1925975" y="302808"/>
                  <a:pt x="1930014" y="297961"/>
                  <a:pt x="1934053" y="293922"/>
                </a:cubicBezTo>
                <a:cubicBezTo>
                  <a:pt x="1934053" y="293922"/>
                  <a:pt x="1934053" y="293922"/>
                  <a:pt x="1934053" y="293922"/>
                </a:cubicBezTo>
                <a:cubicBezTo>
                  <a:pt x="2029371" y="279382"/>
                  <a:pt x="2123880" y="265650"/>
                  <a:pt x="2219198" y="251110"/>
                </a:cubicBezTo>
                <a:cubicBezTo>
                  <a:pt x="2207889" y="247879"/>
                  <a:pt x="2196580" y="248687"/>
                  <a:pt x="2185271" y="249495"/>
                </a:cubicBezTo>
                <a:cubicBezTo>
                  <a:pt x="2118226" y="257573"/>
                  <a:pt x="2051988" y="266458"/>
                  <a:pt x="1984943" y="274536"/>
                </a:cubicBezTo>
                <a:cubicBezTo>
                  <a:pt x="1863777" y="289884"/>
                  <a:pt x="1741803" y="277767"/>
                  <a:pt x="1620637" y="275344"/>
                </a:cubicBezTo>
                <a:cubicBezTo>
                  <a:pt x="1612559" y="275344"/>
                  <a:pt x="1607713" y="268881"/>
                  <a:pt x="1601251" y="264843"/>
                </a:cubicBezTo>
                <a:cubicBezTo>
                  <a:pt x="1561669" y="236570"/>
                  <a:pt x="1535821" y="196182"/>
                  <a:pt x="1507549" y="158216"/>
                </a:cubicBezTo>
                <a:cubicBezTo>
                  <a:pt x="1489778" y="133983"/>
                  <a:pt x="1471199" y="117828"/>
                  <a:pt x="1441311" y="138022"/>
                </a:cubicBezTo>
                <a:cubicBezTo>
                  <a:pt x="1440503" y="138022"/>
                  <a:pt x="1438888" y="136406"/>
                  <a:pt x="1438080" y="136406"/>
                </a:cubicBezTo>
                <a:cubicBezTo>
                  <a:pt x="1441311" y="104903"/>
                  <a:pt x="1474430" y="108942"/>
                  <a:pt x="1494624" y="91979"/>
                </a:cubicBezTo>
                <a:cubicBezTo>
                  <a:pt x="1440503" y="97633"/>
                  <a:pt x="1375881" y="125098"/>
                  <a:pt x="1341147" y="157409"/>
                </a:cubicBezTo>
                <a:cubicBezTo>
                  <a:pt x="1285411" y="209106"/>
                  <a:pt x="1249061" y="298769"/>
                  <a:pt x="1316914" y="380354"/>
                </a:cubicBezTo>
                <a:cubicBezTo>
                  <a:pt x="1329031" y="394894"/>
                  <a:pt x="1322568" y="403780"/>
                  <a:pt x="1312067" y="413473"/>
                </a:cubicBezTo>
                <a:cubicBezTo>
                  <a:pt x="1247445" y="474864"/>
                  <a:pt x="1173938" y="518484"/>
                  <a:pt x="1085891" y="536255"/>
                </a:cubicBezTo>
                <a:cubicBezTo>
                  <a:pt x="1056811" y="541909"/>
                  <a:pt x="1033385" y="535447"/>
                  <a:pt x="1011575" y="514445"/>
                </a:cubicBezTo>
                <a:cubicBezTo>
                  <a:pt x="992997" y="496674"/>
                  <a:pt x="973610" y="478095"/>
                  <a:pt x="947761" y="469209"/>
                </a:cubicBezTo>
                <a:cubicBezTo>
                  <a:pt x="926759" y="466786"/>
                  <a:pt x="920297" y="455477"/>
                  <a:pt x="920297" y="433667"/>
                </a:cubicBezTo>
                <a:cubicBezTo>
                  <a:pt x="920297" y="373084"/>
                  <a:pt x="908180" y="314117"/>
                  <a:pt x="880716" y="259188"/>
                </a:cubicBezTo>
                <a:cubicBezTo>
                  <a:pt x="875869" y="238186"/>
                  <a:pt x="864561" y="220415"/>
                  <a:pt x="852444" y="203452"/>
                </a:cubicBezTo>
                <a:cubicBezTo>
                  <a:pt x="851636" y="201836"/>
                  <a:pt x="850021" y="199413"/>
                  <a:pt x="849213" y="197797"/>
                </a:cubicBezTo>
                <a:cubicBezTo>
                  <a:pt x="849213" y="197797"/>
                  <a:pt x="849213" y="197797"/>
                  <a:pt x="849213" y="197797"/>
                </a:cubicBezTo>
                <a:cubicBezTo>
                  <a:pt x="821749" y="150946"/>
                  <a:pt x="785399" y="112173"/>
                  <a:pt x="745818" y="76631"/>
                </a:cubicBezTo>
                <a:cubicBezTo>
                  <a:pt x="708660" y="43512"/>
                  <a:pt x="665848" y="17664"/>
                  <a:pt x="617382" y="3932"/>
                </a:cubicBezTo>
                <a:cubicBezTo>
                  <a:pt x="602034" y="-107"/>
                  <a:pt x="582647" y="-5762"/>
                  <a:pt x="576185" y="14433"/>
                </a:cubicBezTo>
                <a:cubicBezTo>
                  <a:pt x="571339" y="29780"/>
                  <a:pt x="564877" y="24126"/>
                  <a:pt x="555991" y="24126"/>
                </a:cubicBezTo>
                <a:cubicBezTo>
                  <a:pt x="534989" y="22510"/>
                  <a:pt x="513179" y="18471"/>
                  <a:pt x="496216" y="41897"/>
                </a:cubicBezTo>
                <a:cubicBezTo>
                  <a:pt x="515602" y="51590"/>
                  <a:pt x="536604" y="54821"/>
                  <a:pt x="550336" y="70977"/>
                </a:cubicBezTo>
                <a:cubicBezTo>
                  <a:pt x="555183" y="75823"/>
                  <a:pt x="559222" y="82286"/>
                  <a:pt x="556799" y="88748"/>
                </a:cubicBezTo>
                <a:cubicBezTo>
                  <a:pt x="554375" y="96826"/>
                  <a:pt x="546298" y="94402"/>
                  <a:pt x="539835" y="94402"/>
                </a:cubicBezTo>
                <a:cubicBezTo>
                  <a:pt x="509140" y="94402"/>
                  <a:pt x="480060" y="99249"/>
                  <a:pt x="453404" y="113789"/>
                </a:cubicBezTo>
                <a:cubicBezTo>
                  <a:pt x="435633" y="123482"/>
                  <a:pt x="419477" y="134791"/>
                  <a:pt x="413823" y="154985"/>
                </a:cubicBezTo>
                <a:cubicBezTo>
                  <a:pt x="408168" y="175987"/>
                  <a:pt x="422708" y="188912"/>
                  <a:pt x="438056" y="201836"/>
                </a:cubicBezTo>
                <a:cubicBezTo>
                  <a:pt x="422708" y="209106"/>
                  <a:pt x="409784" y="215568"/>
                  <a:pt x="397667" y="221223"/>
                </a:cubicBezTo>
                <a:cubicBezTo>
                  <a:pt x="336276" y="252726"/>
                  <a:pt x="281348" y="291499"/>
                  <a:pt x="246614" y="354505"/>
                </a:cubicBezTo>
                <a:cubicBezTo>
                  <a:pt x="219957" y="403780"/>
                  <a:pt x="236112" y="441745"/>
                  <a:pt x="291041" y="455477"/>
                </a:cubicBezTo>
                <a:cubicBezTo>
                  <a:pt x="303158" y="458708"/>
                  <a:pt x="315274" y="460324"/>
                  <a:pt x="332237" y="462747"/>
                </a:cubicBezTo>
                <a:cubicBezTo>
                  <a:pt x="305581" y="485365"/>
                  <a:pt x="280540" y="497481"/>
                  <a:pt x="249845" y="496674"/>
                </a:cubicBezTo>
                <a:cubicBezTo>
                  <a:pt x="200570" y="496674"/>
                  <a:pt x="158566" y="478903"/>
                  <a:pt x="121409" y="447399"/>
                </a:cubicBezTo>
                <a:cubicBezTo>
                  <a:pt x="102022" y="431244"/>
                  <a:pt x="85059" y="412665"/>
                  <a:pt x="60018" y="403780"/>
                </a:cubicBezTo>
                <a:cubicBezTo>
                  <a:pt x="42247" y="397317"/>
                  <a:pt x="25283" y="392471"/>
                  <a:pt x="10744" y="407818"/>
                </a:cubicBezTo>
                <a:cubicBezTo>
                  <a:pt x="-2989" y="422358"/>
                  <a:pt x="-2989" y="442553"/>
                  <a:pt x="7513" y="457093"/>
                </a:cubicBezTo>
                <a:cubicBezTo>
                  <a:pt x="33361" y="494250"/>
                  <a:pt x="47093" y="538678"/>
                  <a:pt x="75365" y="575028"/>
                </a:cubicBezTo>
                <a:cubicBezTo>
                  <a:pt x="80212" y="581490"/>
                  <a:pt x="87482" y="586337"/>
                  <a:pt x="80212" y="596838"/>
                </a:cubicBezTo>
                <a:cubicBezTo>
                  <a:pt x="63249" y="621879"/>
                  <a:pt x="77789" y="642073"/>
                  <a:pt x="93944" y="659036"/>
                </a:cubicBezTo>
                <a:cubicBezTo>
                  <a:pt x="115754" y="683269"/>
                  <a:pt x="144834" y="698617"/>
                  <a:pt x="176337" y="704272"/>
                </a:cubicBezTo>
                <a:cubicBezTo>
                  <a:pt x="208648" y="710734"/>
                  <a:pt x="239343" y="715580"/>
                  <a:pt x="237728" y="758392"/>
                </a:cubicBezTo>
                <a:cubicBezTo>
                  <a:pt x="241767" y="775356"/>
                  <a:pt x="252268" y="789088"/>
                  <a:pt x="266000" y="797973"/>
                </a:cubicBezTo>
                <a:cubicBezTo>
                  <a:pt x="304773" y="823822"/>
                  <a:pt x="345162" y="820591"/>
                  <a:pt x="385551" y="802820"/>
                </a:cubicBezTo>
                <a:cubicBezTo>
                  <a:pt x="399283" y="796358"/>
                  <a:pt x="408976" y="797166"/>
                  <a:pt x="421900" y="803628"/>
                </a:cubicBezTo>
                <a:cubicBezTo>
                  <a:pt x="448557" y="816552"/>
                  <a:pt x="476021" y="829476"/>
                  <a:pt x="505909" y="832708"/>
                </a:cubicBezTo>
                <a:cubicBezTo>
                  <a:pt x="518025" y="839978"/>
                  <a:pt x="531758" y="835939"/>
                  <a:pt x="543874" y="839978"/>
                </a:cubicBezTo>
                <a:cubicBezTo>
                  <a:pt x="659386" y="877135"/>
                  <a:pt x="768435" y="861787"/>
                  <a:pt x="874254" y="804435"/>
                </a:cubicBezTo>
                <a:cubicBezTo>
                  <a:pt x="920297" y="779394"/>
                  <a:pt x="966340" y="750315"/>
                  <a:pt x="1021269" y="743852"/>
                </a:cubicBezTo>
                <a:cubicBezTo>
                  <a:pt x="1054388" y="739814"/>
                  <a:pt x="1083467" y="724466"/>
                  <a:pt x="1112547" y="708310"/>
                </a:cubicBezTo>
                <a:cubicBezTo>
                  <a:pt x="1158590" y="683269"/>
                  <a:pt x="1194940" y="646112"/>
                  <a:pt x="1233713" y="612993"/>
                </a:cubicBezTo>
                <a:cubicBezTo>
                  <a:pt x="1311260" y="545948"/>
                  <a:pt x="1401730" y="497481"/>
                  <a:pt x="1474430" y="423974"/>
                </a:cubicBezTo>
                <a:cubicBezTo>
                  <a:pt x="1479276" y="419127"/>
                  <a:pt x="1484931" y="416704"/>
                  <a:pt x="1492201" y="418320"/>
                </a:cubicBezTo>
                <a:cubicBezTo>
                  <a:pt x="1540668" y="428013"/>
                  <a:pt x="1584287" y="413473"/>
                  <a:pt x="1627099" y="390855"/>
                </a:cubicBezTo>
                <a:cubicBezTo>
                  <a:pt x="1719185" y="342389"/>
                  <a:pt x="1819350" y="318963"/>
                  <a:pt x="1920321" y="299577"/>
                </a:cubicBezTo>
                <a:cubicBezTo>
                  <a:pt x="1904166" y="349659"/>
                  <a:pt x="1899319" y="402972"/>
                  <a:pt x="1876701" y="456285"/>
                </a:cubicBezTo>
                <a:cubicBezTo>
                  <a:pt x="1864585" y="432860"/>
                  <a:pt x="1855699" y="413473"/>
                  <a:pt x="1844390" y="395702"/>
                </a:cubicBezTo>
                <a:cubicBezTo>
                  <a:pt x="1821773" y="359352"/>
                  <a:pt x="1789462" y="354505"/>
                  <a:pt x="1757958" y="383585"/>
                </a:cubicBezTo>
                <a:cubicBezTo>
                  <a:pt x="1732110" y="407818"/>
                  <a:pt x="1716762" y="438514"/>
                  <a:pt x="1707876" y="473248"/>
                </a:cubicBezTo>
                <a:cubicBezTo>
                  <a:pt x="1703030" y="491827"/>
                  <a:pt x="1707876" y="510406"/>
                  <a:pt x="1718378" y="526561"/>
                </a:cubicBezTo>
                <a:cubicBezTo>
                  <a:pt x="1744226" y="566950"/>
                  <a:pt x="1778153" y="587952"/>
                  <a:pt x="1830658" y="570989"/>
                </a:cubicBezTo>
                <a:cubicBezTo>
                  <a:pt x="1819350" y="596838"/>
                  <a:pt x="1812079" y="618647"/>
                  <a:pt x="1798347" y="637226"/>
                </a:cubicBezTo>
                <a:cubicBezTo>
                  <a:pt x="1783807" y="656613"/>
                  <a:pt x="1765229" y="672768"/>
                  <a:pt x="1757151" y="696194"/>
                </a:cubicBezTo>
                <a:cubicBezTo>
                  <a:pt x="1744226" y="719619"/>
                  <a:pt x="1726456" y="737390"/>
                  <a:pt x="1703837" y="751930"/>
                </a:cubicBezTo>
                <a:cubicBezTo>
                  <a:pt x="1677989" y="768893"/>
                  <a:pt x="1656179" y="791511"/>
                  <a:pt x="1638408" y="816552"/>
                </a:cubicBezTo>
                <a:cubicBezTo>
                  <a:pt x="1630330" y="827861"/>
                  <a:pt x="1625484" y="837554"/>
                  <a:pt x="1644870" y="842401"/>
                </a:cubicBezTo>
                <a:cubicBezTo>
                  <a:pt x="1661026" y="846440"/>
                  <a:pt x="1653756" y="855325"/>
                  <a:pt x="1648101" y="863403"/>
                </a:cubicBezTo>
                <a:cubicBezTo>
                  <a:pt x="1627099" y="895714"/>
                  <a:pt x="1607713" y="928833"/>
                  <a:pt x="1598827" y="966798"/>
                </a:cubicBezTo>
                <a:cubicBezTo>
                  <a:pt x="1587518" y="1013649"/>
                  <a:pt x="1585095" y="1061308"/>
                  <a:pt x="1623868" y="1097657"/>
                </a:cubicBezTo>
                <a:cubicBezTo>
                  <a:pt x="1642447" y="1115428"/>
                  <a:pt x="1660218" y="1131584"/>
                  <a:pt x="1668296" y="1155817"/>
                </a:cubicBezTo>
                <a:cubicBezTo>
                  <a:pt x="1668296" y="1155817"/>
                  <a:pt x="1668296" y="1155817"/>
                  <a:pt x="1668296" y="1155817"/>
                </a:cubicBezTo>
                <a:cubicBezTo>
                  <a:pt x="1674758" y="1169549"/>
                  <a:pt x="1685259" y="1180050"/>
                  <a:pt x="1697375" y="1188936"/>
                </a:cubicBezTo>
                <a:cubicBezTo>
                  <a:pt x="1769267" y="1241441"/>
                  <a:pt x="1850852" y="1255981"/>
                  <a:pt x="1937284" y="1247096"/>
                </a:cubicBezTo>
                <a:cubicBezTo>
                  <a:pt x="1996252" y="1240633"/>
                  <a:pt x="2051180" y="1223670"/>
                  <a:pt x="2089146" y="1173588"/>
                </a:cubicBezTo>
                <a:cubicBezTo>
                  <a:pt x="2095608" y="1164703"/>
                  <a:pt x="2106109" y="1163087"/>
                  <a:pt x="2115802" y="1159048"/>
                </a:cubicBezTo>
                <a:cubicBezTo>
                  <a:pt x="2160230" y="1142893"/>
                  <a:pt x="2185271" y="1111390"/>
                  <a:pt x="2197388" y="1066154"/>
                </a:cubicBezTo>
                <a:cubicBezTo>
                  <a:pt x="2205465" y="1035459"/>
                  <a:pt x="2204657" y="1004763"/>
                  <a:pt x="2197388" y="974876"/>
                </a:cubicBezTo>
                <a:cubicBezTo>
                  <a:pt x="2194156" y="962759"/>
                  <a:pt x="2196580" y="955489"/>
                  <a:pt x="2207889" y="947411"/>
                </a:cubicBezTo>
                <a:cubicBezTo>
                  <a:pt x="2303206" y="878751"/>
                  <a:pt x="2299975" y="765662"/>
                  <a:pt x="2201427" y="698617"/>
                </a:cubicBezTo>
                <a:close/>
                <a:moveTo>
                  <a:pt x="334661" y="739006"/>
                </a:moveTo>
                <a:cubicBezTo>
                  <a:pt x="316890" y="738198"/>
                  <a:pt x="302350" y="731736"/>
                  <a:pt x="303158" y="713965"/>
                </a:cubicBezTo>
                <a:cubicBezTo>
                  <a:pt x="303965" y="697002"/>
                  <a:pt x="323352" y="697809"/>
                  <a:pt x="333853" y="697809"/>
                </a:cubicBezTo>
                <a:cubicBezTo>
                  <a:pt x="350816" y="697809"/>
                  <a:pt x="346778" y="717196"/>
                  <a:pt x="350009" y="728505"/>
                </a:cubicBezTo>
                <a:cubicBezTo>
                  <a:pt x="354855" y="742237"/>
                  <a:pt x="341123" y="736583"/>
                  <a:pt x="334661" y="739006"/>
                </a:cubicBezTo>
                <a:close/>
                <a:moveTo>
                  <a:pt x="1993828" y="491827"/>
                </a:moveTo>
                <a:cubicBezTo>
                  <a:pt x="2013215" y="478095"/>
                  <a:pt x="2032602" y="465170"/>
                  <a:pt x="2055219" y="458708"/>
                </a:cubicBezTo>
                <a:cubicBezTo>
                  <a:pt x="2072183" y="453862"/>
                  <a:pt x="2077837" y="461939"/>
                  <a:pt x="2076222" y="477287"/>
                </a:cubicBezTo>
                <a:cubicBezTo>
                  <a:pt x="2072183" y="516060"/>
                  <a:pt x="2040679" y="554833"/>
                  <a:pt x="2005945" y="564527"/>
                </a:cubicBezTo>
                <a:cubicBezTo>
                  <a:pt x="1999483" y="566142"/>
                  <a:pt x="1993828" y="568566"/>
                  <a:pt x="1988174" y="562103"/>
                </a:cubicBezTo>
                <a:cubicBezTo>
                  <a:pt x="1970403" y="544332"/>
                  <a:pt x="1973634" y="507175"/>
                  <a:pt x="1993828" y="491827"/>
                </a:cubicBezTo>
                <a:close/>
                <a:moveTo>
                  <a:pt x="1804809" y="549987"/>
                </a:moveTo>
                <a:cubicBezTo>
                  <a:pt x="1783000" y="549987"/>
                  <a:pt x="1746650" y="521715"/>
                  <a:pt x="1739380" y="495866"/>
                </a:cubicBezTo>
                <a:cubicBezTo>
                  <a:pt x="1731302" y="469209"/>
                  <a:pt x="1748265" y="451438"/>
                  <a:pt x="1764421" y="435283"/>
                </a:cubicBezTo>
                <a:cubicBezTo>
                  <a:pt x="1777345" y="422358"/>
                  <a:pt x="1790269" y="428013"/>
                  <a:pt x="1801578" y="438514"/>
                </a:cubicBezTo>
                <a:cubicBezTo>
                  <a:pt x="1824196" y="457900"/>
                  <a:pt x="1838736" y="482941"/>
                  <a:pt x="1851660" y="508790"/>
                </a:cubicBezTo>
                <a:cubicBezTo>
                  <a:pt x="1862969" y="528985"/>
                  <a:pt x="1838736" y="549179"/>
                  <a:pt x="1804809" y="549987"/>
                </a:cubicBezTo>
                <a:close/>
              </a:path>
            </a:pathLst>
          </a:custGeom>
          <a:solidFill>
            <a:schemeClr val="accent2"/>
          </a:solidFill>
          <a:ln w="8077" cap="flat">
            <a:noFill/>
            <a:prstDash val="solid"/>
            <a:miter/>
          </a:ln>
        </p:spPr>
        <p:txBody>
          <a:bodyPr rtlCol="0" anchor="ctr"/>
          <a:lstStyle/>
          <a:p>
            <a:endParaRPr lang="en-US">
              <a:cs typeface="B Nazanin" panose="00000400000000000000" pitchFamily="2" charset="-78"/>
            </a:endParaRPr>
          </a:p>
        </p:txBody>
      </p:sp>
      <p:grpSp>
        <p:nvGrpSpPr>
          <p:cNvPr id="82" name="Group 81">
            <a:extLst>
              <a:ext uri="{FF2B5EF4-FFF2-40B4-BE49-F238E27FC236}">
                <a16:creationId xmlns:a16="http://schemas.microsoft.com/office/drawing/2014/main" id="{EAA6A519-C66E-4CC3-8928-7A8522EA95C0}"/>
              </a:ext>
            </a:extLst>
          </p:cNvPr>
          <p:cNvGrpSpPr/>
          <p:nvPr/>
        </p:nvGrpSpPr>
        <p:grpSpPr>
          <a:xfrm>
            <a:off x="5695620" y="3426512"/>
            <a:ext cx="1241145" cy="3272243"/>
            <a:chOff x="6713084" y="1703596"/>
            <a:chExt cx="2624141" cy="6918474"/>
          </a:xfrm>
          <a:solidFill>
            <a:schemeClr val="accent2"/>
          </a:solidFill>
        </p:grpSpPr>
        <p:sp>
          <p:nvSpPr>
            <p:cNvPr id="83" name="Freeform: Shape 82">
              <a:extLst>
                <a:ext uri="{FF2B5EF4-FFF2-40B4-BE49-F238E27FC236}">
                  <a16:creationId xmlns:a16="http://schemas.microsoft.com/office/drawing/2014/main" id="{973A5AE7-3A16-4B48-9C79-E8BA050FBA58}"/>
                </a:ext>
              </a:extLst>
            </p:cNvPr>
            <p:cNvSpPr/>
            <p:nvPr/>
          </p:nvSpPr>
          <p:spPr>
            <a:xfrm>
              <a:off x="6713084" y="3201150"/>
              <a:ext cx="2624141" cy="5420920"/>
            </a:xfrm>
            <a:custGeom>
              <a:avLst/>
              <a:gdLst>
                <a:gd name="connsiteX0" fmla="*/ 1481070 w 2437829"/>
                <a:gd name="connsiteY0" fmla="*/ 5037326 h 5036043"/>
                <a:gd name="connsiteX1" fmla="*/ 1434880 w 2437829"/>
                <a:gd name="connsiteY1" fmla="*/ 5025778 h 5036043"/>
                <a:gd name="connsiteX2" fmla="*/ 1218683 w 2437829"/>
                <a:gd name="connsiteY2" fmla="*/ 4885925 h 5036043"/>
                <a:gd name="connsiteX3" fmla="*/ 1191739 w 2437829"/>
                <a:gd name="connsiteY3" fmla="*/ 4907095 h 5036043"/>
                <a:gd name="connsiteX4" fmla="*/ 893425 w 2437829"/>
                <a:gd name="connsiteY4" fmla="*/ 5027703 h 5036043"/>
                <a:gd name="connsiteX5" fmla="*/ 658623 w 2437829"/>
                <a:gd name="connsiteY5" fmla="*/ 4893623 h 5036043"/>
                <a:gd name="connsiteX6" fmla="*/ 602169 w 2437829"/>
                <a:gd name="connsiteY6" fmla="*/ 4674860 h 5036043"/>
                <a:gd name="connsiteX7" fmla="*/ 557903 w 2437829"/>
                <a:gd name="connsiteY7" fmla="*/ 4070534 h 5036043"/>
                <a:gd name="connsiteX8" fmla="*/ 555337 w 2437829"/>
                <a:gd name="connsiteY8" fmla="*/ 4038458 h 5036043"/>
                <a:gd name="connsiteX9" fmla="*/ 412916 w 2437829"/>
                <a:gd name="connsiteY9" fmla="*/ 4038458 h 5036043"/>
                <a:gd name="connsiteX10" fmla="*/ 392387 w 2437829"/>
                <a:gd name="connsiteY10" fmla="*/ 3835091 h 5036043"/>
                <a:gd name="connsiteX11" fmla="*/ 266004 w 2437829"/>
                <a:gd name="connsiteY11" fmla="*/ 2519946 h 5036043"/>
                <a:gd name="connsiteX12" fmla="*/ 177473 w 2437829"/>
                <a:gd name="connsiteY12" fmla="*/ 2349940 h 5036043"/>
                <a:gd name="connsiteX13" fmla="*/ 1693 w 2437829"/>
                <a:gd name="connsiteY13" fmla="*/ 1991964 h 5036043"/>
                <a:gd name="connsiteX14" fmla="*/ 1693 w 2437829"/>
                <a:gd name="connsiteY14" fmla="*/ 471528 h 5036043"/>
                <a:gd name="connsiteX15" fmla="*/ 466805 w 2437829"/>
                <a:gd name="connsiteY15" fmla="*/ 3208 h 5036043"/>
                <a:gd name="connsiteX16" fmla="*/ 729192 w 2437829"/>
                <a:gd name="connsiteY16" fmla="*/ 3208 h 5036043"/>
                <a:gd name="connsiteX17" fmla="*/ 710588 w 2437829"/>
                <a:gd name="connsiteY17" fmla="*/ 26945 h 5036043"/>
                <a:gd name="connsiteX18" fmla="*/ 541864 w 2437829"/>
                <a:gd name="connsiteY18" fmla="*/ 358618 h 5036043"/>
                <a:gd name="connsiteX19" fmla="*/ 529675 w 2437829"/>
                <a:gd name="connsiteY19" fmla="*/ 621005 h 5036043"/>
                <a:gd name="connsiteX20" fmla="*/ 509146 w 2437829"/>
                <a:gd name="connsiteY20" fmla="*/ 658214 h 5036043"/>
                <a:gd name="connsiteX21" fmla="*/ 436011 w 2437829"/>
                <a:gd name="connsiteY21" fmla="*/ 835278 h 5036043"/>
                <a:gd name="connsiteX22" fmla="*/ 593829 w 2437829"/>
                <a:gd name="connsiteY22" fmla="*/ 939848 h 5036043"/>
                <a:gd name="connsiteX23" fmla="*/ 729834 w 2437829"/>
                <a:gd name="connsiteY23" fmla="*/ 807692 h 5036043"/>
                <a:gd name="connsiteX24" fmla="*/ 612433 w 2437829"/>
                <a:gd name="connsiteY24" fmla="*/ 643459 h 5036043"/>
                <a:gd name="connsiteX25" fmla="*/ 586772 w 2437829"/>
                <a:gd name="connsiteY25" fmla="*/ 619722 h 5036043"/>
                <a:gd name="connsiteX26" fmla="*/ 605376 w 2437829"/>
                <a:gd name="connsiteY26" fmla="*/ 332315 h 5036043"/>
                <a:gd name="connsiteX27" fmla="*/ 643868 w 2437829"/>
                <a:gd name="connsiteY27" fmla="*/ 228386 h 5036043"/>
                <a:gd name="connsiteX28" fmla="*/ 794629 w 2437829"/>
                <a:gd name="connsiteY28" fmla="*/ 17963 h 5036043"/>
                <a:gd name="connsiteX29" fmla="*/ 828630 w 2437829"/>
                <a:gd name="connsiteY29" fmla="*/ 0 h 5036043"/>
                <a:gd name="connsiteX30" fmla="*/ 832479 w 2437829"/>
                <a:gd name="connsiteY30" fmla="*/ 7057 h 5036043"/>
                <a:gd name="connsiteX31" fmla="*/ 634245 w 2437829"/>
                <a:gd name="connsiteY31" fmla="*/ 551719 h 5036043"/>
                <a:gd name="connsiteX32" fmla="*/ 881236 w 2437829"/>
                <a:gd name="connsiteY32" fmla="*/ 627421 h 5036043"/>
                <a:gd name="connsiteX33" fmla="*/ 817082 w 2437829"/>
                <a:gd name="connsiteY33" fmla="*/ 799352 h 5036043"/>
                <a:gd name="connsiteX34" fmla="*/ 831196 w 2437829"/>
                <a:gd name="connsiteY34" fmla="*/ 852599 h 5036043"/>
                <a:gd name="connsiteX35" fmla="*/ 1169926 w 2437829"/>
                <a:gd name="connsiteY35" fmla="*/ 1152195 h 5036043"/>
                <a:gd name="connsiteX36" fmla="*/ 1193021 w 2437829"/>
                <a:gd name="connsiteY36" fmla="*/ 1207367 h 5036043"/>
                <a:gd name="connsiteX37" fmla="*/ 1192380 w 2437829"/>
                <a:gd name="connsiteY37" fmla="*/ 3991626 h 5036043"/>
                <a:gd name="connsiteX38" fmla="*/ 1192380 w 2437829"/>
                <a:gd name="connsiteY38" fmla="*/ 4033967 h 5036043"/>
                <a:gd name="connsiteX39" fmla="*/ 1283478 w 2437829"/>
                <a:gd name="connsiteY39" fmla="*/ 4033967 h 5036043"/>
                <a:gd name="connsiteX40" fmla="*/ 1283478 w 2437829"/>
                <a:gd name="connsiteY40" fmla="*/ 3990343 h 5036043"/>
                <a:gd name="connsiteX41" fmla="*/ 1282836 w 2437829"/>
                <a:gd name="connsiteY41" fmla="*/ 1209292 h 5036043"/>
                <a:gd name="connsiteX42" fmla="*/ 1309781 w 2437829"/>
                <a:gd name="connsiteY42" fmla="*/ 1149629 h 5036043"/>
                <a:gd name="connsiteX43" fmla="*/ 1646586 w 2437829"/>
                <a:gd name="connsiteY43" fmla="*/ 852599 h 5036043"/>
                <a:gd name="connsiteX44" fmla="*/ 1658775 w 2437829"/>
                <a:gd name="connsiteY44" fmla="*/ 798069 h 5036043"/>
                <a:gd name="connsiteX45" fmla="*/ 1595264 w 2437829"/>
                <a:gd name="connsiteY45" fmla="*/ 627421 h 5036043"/>
                <a:gd name="connsiteX46" fmla="*/ 1842254 w 2437829"/>
                <a:gd name="connsiteY46" fmla="*/ 551719 h 5036043"/>
                <a:gd name="connsiteX47" fmla="*/ 1642737 w 2437829"/>
                <a:gd name="connsiteY47" fmla="*/ 3208 h 5036043"/>
                <a:gd name="connsiteX48" fmla="*/ 1763987 w 2437829"/>
                <a:gd name="connsiteY48" fmla="*/ 3849 h 5036043"/>
                <a:gd name="connsiteX49" fmla="*/ 1787082 w 2437829"/>
                <a:gd name="connsiteY49" fmla="*/ 12831 h 5036043"/>
                <a:gd name="connsiteX50" fmla="*/ 2070640 w 2437829"/>
                <a:gd name="connsiteY50" fmla="*/ 271369 h 5036043"/>
                <a:gd name="connsiteX51" fmla="*/ 2164304 w 2437829"/>
                <a:gd name="connsiteY51" fmla="*/ 651799 h 5036043"/>
                <a:gd name="connsiteX52" fmla="*/ 2138002 w 2437829"/>
                <a:gd name="connsiteY52" fmla="*/ 783313 h 5036043"/>
                <a:gd name="connsiteX53" fmla="*/ 1760138 w 2437829"/>
                <a:gd name="connsiteY53" fmla="*/ 887242 h 5036043"/>
                <a:gd name="connsiteX54" fmla="*/ 1627982 w 2437829"/>
                <a:gd name="connsiteY54" fmla="*/ 1085476 h 5036043"/>
                <a:gd name="connsiteX55" fmla="*/ 1603603 w 2437829"/>
                <a:gd name="connsiteY55" fmla="*/ 1115628 h 5036043"/>
                <a:gd name="connsiteX56" fmla="*/ 1559337 w 2437829"/>
                <a:gd name="connsiteY56" fmla="*/ 1237520 h 5036043"/>
                <a:gd name="connsiteX57" fmla="*/ 1653643 w 2437829"/>
                <a:gd name="connsiteY57" fmla="*/ 1267030 h 5036043"/>
                <a:gd name="connsiteX58" fmla="*/ 1679305 w 2437829"/>
                <a:gd name="connsiteY58" fmla="*/ 1131025 h 5036043"/>
                <a:gd name="connsiteX59" fmla="*/ 1673531 w 2437829"/>
                <a:gd name="connsiteY59" fmla="*/ 1106646 h 5036043"/>
                <a:gd name="connsiteX60" fmla="*/ 1968636 w 2437829"/>
                <a:gd name="connsiteY60" fmla="*/ 817956 h 5036043"/>
                <a:gd name="connsiteX61" fmla="*/ 2218193 w 2437829"/>
                <a:gd name="connsiteY61" fmla="*/ 1007209 h 5036043"/>
                <a:gd name="connsiteX62" fmla="*/ 2074489 w 2437829"/>
                <a:gd name="connsiteY62" fmla="*/ 1342090 h 5036043"/>
                <a:gd name="connsiteX63" fmla="*/ 2046903 w 2437829"/>
                <a:gd name="connsiteY63" fmla="*/ 1347222 h 5036043"/>
                <a:gd name="connsiteX64" fmla="*/ 1917955 w 2437829"/>
                <a:gd name="connsiteY64" fmla="*/ 1422281 h 5036043"/>
                <a:gd name="connsiteX65" fmla="*/ 1978901 w 2437829"/>
                <a:gd name="connsiteY65" fmla="*/ 1494775 h 5036043"/>
                <a:gd name="connsiteX66" fmla="*/ 2077056 w 2437829"/>
                <a:gd name="connsiteY66" fmla="*/ 1420998 h 5036043"/>
                <a:gd name="connsiteX67" fmla="*/ 2102717 w 2437829"/>
                <a:gd name="connsiteY67" fmla="*/ 1382506 h 5036043"/>
                <a:gd name="connsiteX68" fmla="*/ 2265667 w 2437829"/>
                <a:gd name="connsiteY68" fmla="*/ 986680 h 5036043"/>
                <a:gd name="connsiteX69" fmla="*/ 2202796 w 2437829"/>
                <a:gd name="connsiteY69" fmla="*/ 835919 h 5036043"/>
                <a:gd name="connsiteX70" fmla="*/ 2194456 w 2437829"/>
                <a:gd name="connsiteY70" fmla="*/ 791012 h 5036043"/>
                <a:gd name="connsiteX71" fmla="*/ 2201514 w 2437829"/>
                <a:gd name="connsiteY71" fmla="*/ 387487 h 5036043"/>
                <a:gd name="connsiteX72" fmla="*/ 2057810 w 2437829"/>
                <a:gd name="connsiteY72" fmla="*/ 166799 h 5036043"/>
                <a:gd name="connsiteX73" fmla="*/ 1883312 w 2437829"/>
                <a:gd name="connsiteY73" fmla="*/ 5132 h 5036043"/>
                <a:gd name="connsiteX74" fmla="*/ 2204721 w 2437829"/>
                <a:gd name="connsiteY74" fmla="*/ 68644 h 5036043"/>
                <a:gd name="connsiteX75" fmla="*/ 2431824 w 2437829"/>
                <a:gd name="connsiteY75" fmla="*/ 398393 h 5036043"/>
                <a:gd name="connsiteX76" fmla="*/ 2438239 w 2437829"/>
                <a:gd name="connsiteY76" fmla="*/ 425979 h 5036043"/>
                <a:gd name="connsiteX77" fmla="*/ 2438239 w 2437829"/>
                <a:gd name="connsiteY77" fmla="*/ 2042645 h 5036043"/>
                <a:gd name="connsiteX78" fmla="*/ 2433107 w 2437829"/>
                <a:gd name="connsiteY78" fmla="*/ 2057400 h 5036043"/>
                <a:gd name="connsiteX79" fmla="*/ 2206004 w 2437829"/>
                <a:gd name="connsiteY79" fmla="*/ 2393564 h 5036043"/>
                <a:gd name="connsiteX80" fmla="*/ 2182268 w 2437829"/>
                <a:gd name="connsiteY80" fmla="*/ 2438472 h 5036043"/>
                <a:gd name="connsiteX81" fmla="*/ 2147625 w 2437829"/>
                <a:gd name="connsiteY81" fmla="*/ 2805429 h 5036043"/>
                <a:gd name="connsiteX82" fmla="*/ 2046262 w 2437829"/>
                <a:gd name="connsiteY82" fmla="*/ 3848564 h 5036043"/>
                <a:gd name="connsiteX83" fmla="*/ 2027016 w 2437829"/>
                <a:gd name="connsiteY83" fmla="*/ 4039099 h 5036043"/>
                <a:gd name="connsiteX84" fmla="*/ 1883954 w 2437829"/>
                <a:gd name="connsiteY84" fmla="*/ 4039099 h 5036043"/>
                <a:gd name="connsiteX85" fmla="*/ 1874331 w 2437829"/>
                <a:gd name="connsiteY85" fmla="*/ 4173180 h 5036043"/>
                <a:gd name="connsiteX86" fmla="*/ 1834555 w 2437829"/>
                <a:gd name="connsiteY86" fmla="*/ 4687690 h 5036043"/>
                <a:gd name="connsiteX87" fmla="*/ 1585641 w 2437829"/>
                <a:gd name="connsiteY87" fmla="*/ 5038609 h 5036043"/>
                <a:gd name="connsiteX88" fmla="*/ 1481070 w 2437829"/>
                <a:gd name="connsiteY88" fmla="*/ 5037326 h 5036043"/>
                <a:gd name="connsiteX89" fmla="*/ 683002 w 2437829"/>
                <a:gd name="connsiteY89" fmla="*/ 1063022 h 5036043"/>
                <a:gd name="connsiteX90" fmla="*/ 683002 w 2437829"/>
                <a:gd name="connsiteY90" fmla="*/ 1192612 h 5036043"/>
                <a:gd name="connsiteX91" fmla="*/ 554695 w 2437829"/>
                <a:gd name="connsiteY91" fmla="*/ 1192612 h 5036043"/>
                <a:gd name="connsiteX92" fmla="*/ 554695 w 2437829"/>
                <a:gd name="connsiteY92" fmla="*/ 1369034 h 5036043"/>
                <a:gd name="connsiteX93" fmla="*/ 683002 w 2437829"/>
                <a:gd name="connsiteY93" fmla="*/ 1369034 h 5036043"/>
                <a:gd name="connsiteX94" fmla="*/ 683002 w 2437829"/>
                <a:gd name="connsiteY94" fmla="*/ 1497341 h 5036043"/>
                <a:gd name="connsiteX95" fmla="*/ 861348 w 2437829"/>
                <a:gd name="connsiteY95" fmla="*/ 1497341 h 5036043"/>
                <a:gd name="connsiteX96" fmla="*/ 861348 w 2437829"/>
                <a:gd name="connsiteY96" fmla="*/ 1368393 h 5036043"/>
                <a:gd name="connsiteX97" fmla="*/ 989655 w 2437829"/>
                <a:gd name="connsiteY97" fmla="*/ 1368393 h 5036043"/>
                <a:gd name="connsiteX98" fmla="*/ 989655 w 2437829"/>
                <a:gd name="connsiteY98" fmla="*/ 1190687 h 5036043"/>
                <a:gd name="connsiteX99" fmla="*/ 860707 w 2437829"/>
                <a:gd name="connsiteY99" fmla="*/ 1190687 h 5036043"/>
                <a:gd name="connsiteX100" fmla="*/ 860707 w 2437829"/>
                <a:gd name="connsiteY100" fmla="*/ 1062381 h 5036043"/>
                <a:gd name="connsiteX101" fmla="*/ 683002 w 2437829"/>
                <a:gd name="connsiteY101" fmla="*/ 1063022 h 503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437829" h="5036043">
                  <a:moveTo>
                    <a:pt x="1481070" y="5037326"/>
                  </a:moveTo>
                  <a:cubicBezTo>
                    <a:pt x="1465673" y="5033477"/>
                    <a:pt x="1450276" y="5028986"/>
                    <a:pt x="1434880" y="5025778"/>
                  </a:cubicBezTo>
                  <a:cubicBezTo>
                    <a:pt x="1346990" y="5005891"/>
                    <a:pt x="1274497" y="4962267"/>
                    <a:pt x="1218683" y="4885925"/>
                  </a:cubicBezTo>
                  <a:cubicBezTo>
                    <a:pt x="1209060" y="4892981"/>
                    <a:pt x="1200720" y="4900038"/>
                    <a:pt x="1191739" y="4907095"/>
                  </a:cubicBezTo>
                  <a:cubicBezTo>
                    <a:pt x="1103848" y="4975098"/>
                    <a:pt x="1006335" y="5021288"/>
                    <a:pt x="893425" y="5027703"/>
                  </a:cubicBezTo>
                  <a:cubicBezTo>
                    <a:pt x="786289" y="5033477"/>
                    <a:pt x="707380" y="4989853"/>
                    <a:pt x="658623" y="4893623"/>
                  </a:cubicBezTo>
                  <a:cubicBezTo>
                    <a:pt x="623981" y="4824979"/>
                    <a:pt x="608584" y="4750561"/>
                    <a:pt x="602169" y="4674860"/>
                  </a:cubicBezTo>
                  <a:cubicBezTo>
                    <a:pt x="586130" y="4473418"/>
                    <a:pt x="572658" y="4271976"/>
                    <a:pt x="557903" y="4070534"/>
                  </a:cubicBezTo>
                  <a:cubicBezTo>
                    <a:pt x="557261" y="4060911"/>
                    <a:pt x="555978" y="4051288"/>
                    <a:pt x="555337" y="4038458"/>
                  </a:cubicBezTo>
                  <a:cubicBezTo>
                    <a:pt x="508505" y="4038458"/>
                    <a:pt x="461672" y="4038458"/>
                    <a:pt x="412916" y="4038458"/>
                  </a:cubicBezTo>
                  <a:cubicBezTo>
                    <a:pt x="405859" y="3968531"/>
                    <a:pt x="398802" y="3901811"/>
                    <a:pt x="392387" y="3835091"/>
                  </a:cubicBezTo>
                  <a:cubicBezTo>
                    <a:pt x="350046" y="3396923"/>
                    <a:pt x="305780" y="2958756"/>
                    <a:pt x="266004" y="2519946"/>
                  </a:cubicBezTo>
                  <a:cubicBezTo>
                    <a:pt x="259589" y="2447453"/>
                    <a:pt x="242268" y="2396130"/>
                    <a:pt x="177473" y="2349940"/>
                  </a:cubicBezTo>
                  <a:cubicBezTo>
                    <a:pt x="58789" y="2265257"/>
                    <a:pt x="2334" y="2138233"/>
                    <a:pt x="1693" y="1991964"/>
                  </a:cubicBezTo>
                  <a:cubicBezTo>
                    <a:pt x="-232" y="1485152"/>
                    <a:pt x="-874" y="978340"/>
                    <a:pt x="1693" y="471528"/>
                  </a:cubicBezTo>
                  <a:cubicBezTo>
                    <a:pt x="2975" y="212348"/>
                    <a:pt x="207625" y="8982"/>
                    <a:pt x="466805" y="3208"/>
                  </a:cubicBezTo>
                  <a:cubicBezTo>
                    <a:pt x="552129" y="1283"/>
                    <a:pt x="638094" y="3208"/>
                    <a:pt x="729192" y="3208"/>
                  </a:cubicBezTo>
                  <a:cubicBezTo>
                    <a:pt x="721494" y="13472"/>
                    <a:pt x="715720" y="20529"/>
                    <a:pt x="710588" y="26945"/>
                  </a:cubicBezTo>
                  <a:cubicBezTo>
                    <a:pt x="630396" y="125741"/>
                    <a:pt x="554695" y="227103"/>
                    <a:pt x="541864" y="358618"/>
                  </a:cubicBezTo>
                  <a:cubicBezTo>
                    <a:pt x="533524" y="445866"/>
                    <a:pt x="532241" y="533757"/>
                    <a:pt x="529675" y="621005"/>
                  </a:cubicBezTo>
                  <a:cubicBezTo>
                    <a:pt x="529033" y="638968"/>
                    <a:pt x="526468" y="648591"/>
                    <a:pt x="509146" y="658214"/>
                  </a:cubicBezTo>
                  <a:cubicBezTo>
                    <a:pt x="443068" y="694140"/>
                    <a:pt x="414199" y="765992"/>
                    <a:pt x="436011" y="835278"/>
                  </a:cubicBezTo>
                  <a:cubicBezTo>
                    <a:pt x="457823" y="903280"/>
                    <a:pt x="521335" y="945622"/>
                    <a:pt x="593829" y="939848"/>
                  </a:cubicBezTo>
                  <a:cubicBezTo>
                    <a:pt x="663114" y="934715"/>
                    <a:pt x="719569" y="880185"/>
                    <a:pt x="729834" y="807692"/>
                  </a:cubicBezTo>
                  <a:cubicBezTo>
                    <a:pt x="740740" y="734557"/>
                    <a:pt x="687492" y="659497"/>
                    <a:pt x="612433" y="643459"/>
                  </a:cubicBezTo>
                  <a:cubicBezTo>
                    <a:pt x="598319" y="640251"/>
                    <a:pt x="585489" y="640251"/>
                    <a:pt x="586772" y="619722"/>
                  </a:cubicBezTo>
                  <a:cubicBezTo>
                    <a:pt x="593187" y="524133"/>
                    <a:pt x="595112" y="427903"/>
                    <a:pt x="605376" y="332315"/>
                  </a:cubicBezTo>
                  <a:cubicBezTo>
                    <a:pt x="609225" y="296389"/>
                    <a:pt x="623981" y="258538"/>
                    <a:pt x="643868" y="228386"/>
                  </a:cubicBezTo>
                  <a:cubicBezTo>
                    <a:pt x="690700" y="155893"/>
                    <a:pt x="742665" y="87249"/>
                    <a:pt x="794629" y="17963"/>
                  </a:cubicBezTo>
                  <a:cubicBezTo>
                    <a:pt x="801685" y="8340"/>
                    <a:pt x="817082" y="5774"/>
                    <a:pt x="828630" y="0"/>
                  </a:cubicBezTo>
                  <a:cubicBezTo>
                    <a:pt x="829913" y="2566"/>
                    <a:pt x="831196" y="4491"/>
                    <a:pt x="832479" y="7057"/>
                  </a:cubicBezTo>
                  <a:cubicBezTo>
                    <a:pt x="767043" y="187328"/>
                    <a:pt x="700965" y="367599"/>
                    <a:pt x="634245" y="551719"/>
                  </a:cubicBezTo>
                  <a:cubicBezTo>
                    <a:pt x="717003" y="577381"/>
                    <a:pt x="797836" y="601759"/>
                    <a:pt x="881236" y="627421"/>
                  </a:cubicBezTo>
                  <a:cubicBezTo>
                    <a:pt x="860065" y="685800"/>
                    <a:pt x="840819" y="743538"/>
                    <a:pt x="817082" y="799352"/>
                  </a:cubicBezTo>
                  <a:cubicBezTo>
                    <a:pt x="806818" y="823730"/>
                    <a:pt x="812592" y="836561"/>
                    <a:pt x="831196" y="852599"/>
                  </a:cubicBezTo>
                  <a:cubicBezTo>
                    <a:pt x="944748" y="952037"/>
                    <a:pt x="1056375" y="1052758"/>
                    <a:pt x="1169926" y="1152195"/>
                  </a:cubicBezTo>
                  <a:cubicBezTo>
                    <a:pt x="1188531" y="1168234"/>
                    <a:pt x="1193021" y="1184914"/>
                    <a:pt x="1193021" y="1207367"/>
                  </a:cubicBezTo>
                  <a:cubicBezTo>
                    <a:pt x="1192380" y="2135667"/>
                    <a:pt x="1192380" y="3063326"/>
                    <a:pt x="1192380" y="3991626"/>
                  </a:cubicBezTo>
                  <a:cubicBezTo>
                    <a:pt x="1192380" y="4005098"/>
                    <a:pt x="1192380" y="4018570"/>
                    <a:pt x="1192380" y="4033967"/>
                  </a:cubicBezTo>
                  <a:cubicBezTo>
                    <a:pt x="1223174" y="4033967"/>
                    <a:pt x="1250759" y="4033967"/>
                    <a:pt x="1283478" y="4033967"/>
                  </a:cubicBezTo>
                  <a:cubicBezTo>
                    <a:pt x="1283478" y="4019212"/>
                    <a:pt x="1283478" y="4005098"/>
                    <a:pt x="1283478" y="3990343"/>
                  </a:cubicBezTo>
                  <a:cubicBezTo>
                    <a:pt x="1283478" y="3063326"/>
                    <a:pt x="1283478" y="2136309"/>
                    <a:pt x="1282836" y="1209292"/>
                  </a:cubicBezTo>
                  <a:cubicBezTo>
                    <a:pt x="1282836" y="1182989"/>
                    <a:pt x="1290535" y="1166309"/>
                    <a:pt x="1309781" y="1149629"/>
                  </a:cubicBezTo>
                  <a:cubicBezTo>
                    <a:pt x="1422691" y="1050833"/>
                    <a:pt x="1533034" y="950754"/>
                    <a:pt x="1646586" y="852599"/>
                  </a:cubicBezTo>
                  <a:cubicBezTo>
                    <a:pt x="1667115" y="835278"/>
                    <a:pt x="1668398" y="821164"/>
                    <a:pt x="1658775" y="798069"/>
                  </a:cubicBezTo>
                  <a:cubicBezTo>
                    <a:pt x="1636963" y="742897"/>
                    <a:pt x="1617075" y="686442"/>
                    <a:pt x="1595264" y="627421"/>
                  </a:cubicBezTo>
                  <a:cubicBezTo>
                    <a:pt x="1678021" y="601759"/>
                    <a:pt x="1758855" y="577381"/>
                    <a:pt x="1842254" y="551719"/>
                  </a:cubicBezTo>
                  <a:cubicBezTo>
                    <a:pt x="1775535" y="368241"/>
                    <a:pt x="1709456" y="187328"/>
                    <a:pt x="1642737" y="3208"/>
                  </a:cubicBezTo>
                  <a:cubicBezTo>
                    <a:pt x="1685720" y="3208"/>
                    <a:pt x="1724853" y="2566"/>
                    <a:pt x="1763987" y="3849"/>
                  </a:cubicBezTo>
                  <a:cubicBezTo>
                    <a:pt x="1771686" y="3849"/>
                    <a:pt x="1780666" y="8340"/>
                    <a:pt x="1787082" y="12831"/>
                  </a:cubicBezTo>
                  <a:cubicBezTo>
                    <a:pt x="1891652" y="87890"/>
                    <a:pt x="1989165" y="170648"/>
                    <a:pt x="2070640" y="271369"/>
                  </a:cubicBezTo>
                  <a:cubicBezTo>
                    <a:pt x="2161738" y="384279"/>
                    <a:pt x="2180984" y="513869"/>
                    <a:pt x="2164304" y="651799"/>
                  </a:cubicBezTo>
                  <a:cubicBezTo>
                    <a:pt x="2159172" y="696065"/>
                    <a:pt x="2146983" y="739047"/>
                    <a:pt x="2138002" y="783313"/>
                  </a:cubicBezTo>
                  <a:cubicBezTo>
                    <a:pt x="1984675" y="732632"/>
                    <a:pt x="1865991" y="789087"/>
                    <a:pt x="1760138" y="887242"/>
                  </a:cubicBezTo>
                  <a:cubicBezTo>
                    <a:pt x="1700475" y="942414"/>
                    <a:pt x="1658134" y="1010416"/>
                    <a:pt x="1627982" y="1085476"/>
                  </a:cubicBezTo>
                  <a:cubicBezTo>
                    <a:pt x="1623491" y="1097023"/>
                    <a:pt x="1613868" y="1108571"/>
                    <a:pt x="1603603" y="1115628"/>
                  </a:cubicBezTo>
                  <a:cubicBezTo>
                    <a:pt x="1565753" y="1141931"/>
                    <a:pt x="1546507" y="1193254"/>
                    <a:pt x="1559337" y="1237520"/>
                  </a:cubicBezTo>
                  <a:cubicBezTo>
                    <a:pt x="1572810" y="1281144"/>
                    <a:pt x="1617075" y="1295258"/>
                    <a:pt x="1653643" y="1267030"/>
                  </a:cubicBezTo>
                  <a:cubicBezTo>
                    <a:pt x="1693418" y="1236236"/>
                    <a:pt x="1704325" y="1174649"/>
                    <a:pt x="1679305" y="1131025"/>
                  </a:cubicBezTo>
                  <a:cubicBezTo>
                    <a:pt x="1675455" y="1123968"/>
                    <a:pt x="1670964" y="1113062"/>
                    <a:pt x="1673531" y="1106646"/>
                  </a:cubicBezTo>
                  <a:cubicBezTo>
                    <a:pt x="1728702" y="966150"/>
                    <a:pt x="1819801" y="859656"/>
                    <a:pt x="1968636" y="817956"/>
                  </a:cubicBezTo>
                  <a:cubicBezTo>
                    <a:pt x="2106566" y="778823"/>
                    <a:pt x="2214344" y="862222"/>
                    <a:pt x="2218193" y="1007209"/>
                  </a:cubicBezTo>
                  <a:cubicBezTo>
                    <a:pt x="2221401" y="1140006"/>
                    <a:pt x="2164946" y="1249067"/>
                    <a:pt x="2074489" y="1342090"/>
                  </a:cubicBezTo>
                  <a:cubicBezTo>
                    <a:pt x="2069357" y="1347863"/>
                    <a:pt x="2055243" y="1349146"/>
                    <a:pt x="2046903" y="1347222"/>
                  </a:cubicBezTo>
                  <a:cubicBezTo>
                    <a:pt x="1996223" y="1335033"/>
                    <a:pt x="1932711" y="1370959"/>
                    <a:pt x="1917955" y="1422281"/>
                  </a:cubicBezTo>
                  <a:cubicBezTo>
                    <a:pt x="1905124" y="1466547"/>
                    <a:pt x="1932711" y="1500549"/>
                    <a:pt x="1978901" y="1494775"/>
                  </a:cubicBezTo>
                  <a:cubicBezTo>
                    <a:pt x="2024449" y="1489001"/>
                    <a:pt x="2057168" y="1463339"/>
                    <a:pt x="2077056" y="1420998"/>
                  </a:cubicBezTo>
                  <a:cubicBezTo>
                    <a:pt x="2083471" y="1406885"/>
                    <a:pt x="2091811" y="1393412"/>
                    <a:pt x="2102717" y="1382506"/>
                  </a:cubicBezTo>
                  <a:cubicBezTo>
                    <a:pt x="2210494" y="1272804"/>
                    <a:pt x="2276573" y="1145780"/>
                    <a:pt x="2265667" y="986680"/>
                  </a:cubicBezTo>
                  <a:cubicBezTo>
                    <a:pt x="2261817" y="929583"/>
                    <a:pt x="2241930" y="878260"/>
                    <a:pt x="2202796" y="835919"/>
                  </a:cubicBezTo>
                  <a:cubicBezTo>
                    <a:pt x="2188683" y="820522"/>
                    <a:pt x="2189324" y="808333"/>
                    <a:pt x="2194456" y="791012"/>
                  </a:cubicBezTo>
                  <a:cubicBezTo>
                    <a:pt x="2235514" y="657573"/>
                    <a:pt x="2243855" y="522850"/>
                    <a:pt x="2201514" y="387487"/>
                  </a:cubicBezTo>
                  <a:cubicBezTo>
                    <a:pt x="2173927" y="300880"/>
                    <a:pt x="2120680" y="229669"/>
                    <a:pt x="2057810" y="166799"/>
                  </a:cubicBezTo>
                  <a:cubicBezTo>
                    <a:pt x="2001996" y="110986"/>
                    <a:pt x="1942334" y="59663"/>
                    <a:pt x="1883312" y="5132"/>
                  </a:cubicBezTo>
                  <a:cubicBezTo>
                    <a:pt x="1995580" y="-3208"/>
                    <a:pt x="2104641" y="8982"/>
                    <a:pt x="2204721" y="68644"/>
                  </a:cubicBezTo>
                  <a:cubicBezTo>
                    <a:pt x="2329820" y="144345"/>
                    <a:pt x="2405521" y="254689"/>
                    <a:pt x="2431824" y="398393"/>
                  </a:cubicBezTo>
                  <a:cubicBezTo>
                    <a:pt x="2433749" y="407374"/>
                    <a:pt x="2436315" y="416997"/>
                    <a:pt x="2438239" y="425979"/>
                  </a:cubicBezTo>
                  <a:cubicBezTo>
                    <a:pt x="2438239" y="964868"/>
                    <a:pt x="2438239" y="1503756"/>
                    <a:pt x="2438239" y="2042645"/>
                  </a:cubicBezTo>
                  <a:cubicBezTo>
                    <a:pt x="2436315" y="2047777"/>
                    <a:pt x="2433749" y="2052268"/>
                    <a:pt x="2433107" y="2057400"/>
                  </a:cubicBezTo>
                  <a:cubicBezTo>
                    <a:pt x="2408729" y="2204312"/>
                    <a:pt x="2333028" y="2316580"/>
                    <a:pt x="2206004" y="2393564"/>
                  </a:cubicBezTo>
                  <a:cubicBezTo>
                    <a:pt x="2186758" y="2405112"/>
                    <a:pt x="2184192" y="2419867"/>
                    <a:pt x="2182268" y="2438472"/>
                  </a:cubicBezTo>
                  <a:cubicBezTo>
                    <a:pt x="2170720" y="2561005"/>
                    <a:pt x="2159172" y="2682896"/>
                    <a:pt x="2147625" y="2805429"/>
                  </a:cubicBezTo>
                  <a:cubicBezTo>
                    <a:pt x="2114264" y="3153140"/>
                    <a:pt x="2080263" y="3500852"/>
                    <a:pt x="2046262" y="3848564"/>
                  </a:cubicBezTo>
                  <a:cubicBezTo>
                    <a:pt x="2040488" y="3910793"/>
                    <a:pt x="2033431" y="3973021"/>
                    <a:pt x="2027016" y="4039099"/>
                  </a:cubicBezTo>
                  <a:cubicBezTo>
                    <a:pt x="1977618" y="4039099"/>
                    <a:pt x="1931427" y="4039099"/>
                    <a:pt x="1883954" y="4039099"/>
                  </a:cubicBezTo>
                  <a:cubicBezTo>
                    <a:pt x="1880746" y="4086573"/>
                    <a:pt x="1877539" y="4130197"/>
                    <a:pt x="1874331" y="4173180"/>
                  </a:cubicBezTo>
                  <a:cubicBezTo>
                    <a:pt x="1861500" y="4344470"/>
                    <a:pt x="1854443" y="4517042"/>
                    <a:pt x="1834555" y="4687690"/>
                  </a:cubicBezTo>
                  <a:cubicBezTo>
                    <a:pt x="1815951" y="4846149"/>
                    <a:pt x="1764628" y="4989853"/>
                    <a:pt x="1585641" y="5038609"/>
                  </a:cubicBezTo>
                  <a:cubicBezTo>
                    <a:pt x="1549714" y="5037326"/>
                    <a:pt x="1515072" y="5037326"/>
                    <a:pt x="1481070" y="5037326"/>
                  </a:cubicBezTo>
                  <a:close/>
                  <a:moveTo>
                    <a:pt x="683002" y="1063022"/>
                  </a:moveTo>
                  <a:cubicBezTo>
                    <a:pt x="683002" y="1106005"/>
                    <a:pt x="683002" y="1147063"/>
                    <a:pt x="683002" y="1192612"/>
                  </a:cubicBezTo>
                  <a:cubicBezTo>
                    <a:pt x="637453" y="1192612"/>
                    <a:pt x="595753" y="1192612"/>
                    <a:pt x="554695" y="1192612"/>
                  </a:cubicBezTo>
                  <a:cubicBezTo>
                    <a:pt x="554695" y="1253558"/>
                    <a:pt x="554695" y="1310013"/>
                    <a:pt x="554695" y="1369034"/>
                  </a:cubicBezTo>
                  <a:cubicBezTo>
                    <a:pt x="597678" y="1369034"/>
                    <a:pt x="638736" y="1369034"/>
                    <a:pt x="683002" y="1369034"/>
                  </a:cubicBezTo>
                  <a:cubicBezTo>
                    <a:pt x="683002" y="1413300"/>
                    <a:pt x="683002" y="1454358"/>
                    <a:pt x="683002" y="1497341"/>
                  </a:cubicBezTo>
                  <a:cubicBezTo>
                    <a:pt x="743947" y="1497341"/>
                    <a:pt x="801044" y="1497341"/>
                    <a:pt x="861348" y="1497341"/>
                  </a:cubicBezTo>
                  <a:cubicBezTo>
                    <a:pt x="861348" y="1454358"/>
                    <a:pt x="861348" y="1413300"/>
                    <a:pt x="861348" y="1368393"/>
                  </a:cubicBezTo>
                  <a:cubicBezTo>
                    <a:pt x="906256" y="1368393"/>
                    <a:pt x="947314" y="1368393"/>
                    <a:pt x="989655" y="1368393"/>
                  </a:cubicBezTo>
                  <a:cubicBezTo>
                    <a:pt x="989655" y="1308088"/>
                    <a:pt x="989655" y="1250992"/>
                    <a:pt x="989655" y="1190687"/>
                  </a:cubicBezTo>
                  <a:cubicBezTo>
                    <a:pt x="946672" y="1190687"/>
                    <a:pt x="905614" y="1190687"/>
                    <a:pt x="860707" y="1190687"/>
                  </a:cubicBezTo>
                  <a:cubicBezTo>
                    <a:pt x="860707" y="1146422"/>
                    <a:pt x="860707" y="1105364"/>
                    <a:pt x="860707" y="1062381"/>
                  </a:cubicBezTo>
                  <a:cubicBezTo>
                    <a:pt x="801044" y="1063022"/>
                    <a:pt x="745231" y="1063022"/>
                    <a:pt x="683002" y="1063022"/>
                  </a:cubicBezTo>
                  <a:close/>
                </a:path>
              </a:pathLst>
            </a:custGeom>
            <a:grpFill/>
            <a:ln w="6414" cap="flat">
              <a:noFill/>
              <a:prstDash val="solid"/>
              <a:miter/>
            </a:ln>
          </p:spPr>
          <p:txBody>
            <a:bodyPr rtlCol="0" anchor="ctr"/>
            <a:lstStyle/>
            <a:p>
              <a:endParaRPr lang="en-US">
                <a:cs typeface="B Nazanin" panose="00000400000000000000" pitchFamily="2" charset="-78"/>
              </a:endParaRPr>
            </a:p>
          </p:txBody>
        </p:sp>
        <p:sp>
          <p:nvSpPr>
            <p:cNvPr id="84" name="Freeform: Shape 83">
              <a:extLst>
                <a:ext uri="{FF2B5EF4-FFF2-40B4-BE49-F238E27FC236}">
                  <a16:creationId xmlns:a16="http://schemas.microsoft.com/office/drawing/2014/main" id="{03848FE4-75AA-4A08-BCFA-E0D7653B3943}"/>
                </a:ext>
              </a:extLst>
            </p:cNvPr>
            <p:cNvSpPr/>
            <p:nvPr/>
          </p:nvSpPr>
          <p:spPr>
            <a:xfrm>
              <a:off x="7343696" y="1703596"/>
              <a:ext cx="1359644" cy="1359644"/>
            </a:xfrm>
            <a:custGeom>
              <a:avLst/>
              <a:gdLst>
                <a:gd name="connsiteX0" fmla="*/ 744183 w 1488359"/>
                <a:gd name="connsiteY0" fmla="*/ 1490934 h 1488359"/>
                <a:gd name="connsiteX1" fmla="*/ 4 w 1488359"/>
                <a:gd name="connsiteY1" fmla="*/ 741622 h 1488359"/>
                <a:gd name="connsiteX2" fmla="*/ 748032 w 1488359"/>
                <a:gd name="connsiteY2" fmla="*/ 8 h 1488359"/>
                <a:gd name="connsiteX3" fmla="*/ 1490287 w 1488359"/>
                <a:gd name="connsiteY3" fmla="*/ 747396 h 1488359"/>
                <a:gd name="connsiteX4" fmla="*/ 744183 w 1488359"/>
                <a:gd name="connsiteY4" fmla="*/ 1490934 h 1488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8359" h="1488359">
                  <a:moveTo>
                    <a:pt x="744183" y="1490934"/>
                  </a:moveTo>
                  <a:cubicBezTo>
                    <a:pt x="331035" y="1489009"/>
                    <a:pt x="-1279" y="1154128"/>
                    <a:pt x="4" y="741622"/>
                  </a:cubicBezTo>
                  <a:cubicBezTo>
                    <a:pt x="1928" y="330398"/>
                    <a:pt x="337451" y="-1916"/>
                    <a:pt x="748032" y="8"/>
                  </a:cubicBezTo>
                  <a:cubicBezTo>
                    <a:pt x="1159897" y="1933"/>
                    <a:pt x="1491571" y="336172"/>
                    <a:pt x="1490287" y="747396"/>
                  </a:cubicBezTo>
                  <a:cubicBezTo>
                    <a:pt x="1489004" y="1159261"/>
                    <a:pt x="1154124" y="1492858"/>
                    <a:pt x="744183" y="1490934"/>
                  </a:cubicBezTo>
                  <a:close/>
                </a:path>
              </a:pathLst>
            </a:custGeom>
            <a:grpFill/>
            <a:ln w="6414" cap="flat">
              <a:noFill/>
              <a:prstDash val="solid"/>
              <a:miter/>
            </a:ln>
          </p:spPr>
          <p:txBody>
            <a:bodyPr rtlCol="0" anchor="ctr"/>
            <a:lstStyle/>
            <a:p>
              <a:endParaRPr lang="en-US">
                <a:cs typeface="B Nazanin" panose="00000400000000000000" pitchFamily="2" charset="-78"/>
              </a:endParaRPr>
            </a:p>
          </p:txBody>
        </p:sp>
        <p:sp>
          <p:nvSpPr>
            <p:cNvPr id="85" name="Freeform: Shape 84">
              <a:extLst>
                <a:ext uri="{FF2B5EF4-FFF2-40B4-BE49-F238E27FC236}">
                  <a16:creationId xmlns:a16="http://schemas.microsoft.com/office/drawing/2014/main" id="{9317493C-C230-415B-B297-441996DAE9D0}"/>
                </a:ext>
              </a:extLst>
            </p:cNvPr>
            <p:cNvSpPr/>
            <p:nvPr/>
          </p:nvSpPr>
          <p:spPr>
            <a:xfrm>
              <a:off x="7520102" y="3199778"/>
              <a:ext cx="1049656" cy="1173959"/>
            </a:xfrm>
            <a:custGeom>
              <a:avLst/>
              <a:gdLst>
                <a:gd name="connsiteX0" fmla="*/ 977057 w 975131"/>
                <a:gd name="connsiteY0" fmla="*/ 494613 h 1090608"/>
                <a:gd name="connsiteX1" fmla="*/ 729424 w 975131"/>
                <a:gd name="connsiteY1" fmla="*/ 570956 h 1090608"/>
                <a:gd name="connsiteX2" fmla="*/ 806408 w 975131"/>
                <a:gd name="connsiteY2" fmla="*/ 777530 h 1090608"/>
                <a:gd name="connsiteX3" fmla="*/ 795502 w 975131"/>
                <a:gd name="connsiteY3" fmla="*/ 823720 h 1090608"/>
                <a:gd name="connsiteX4" fmla="*/ 488207 w 975131"/>
                <a:gd name="connsiteY4" fmla="*/ 1095731 h 1090608"/>
                <a:gd name="connsiteX5" fmla="*/ 325258 w 975131"/>
                <a:gd name="connsiteY5" fmla="*/ 951386 h 1090608"/>
                <a:gd name="connsiteX6" fmla="*/ 178988 w 975131"/>
                <a:gd name="connsiteY6" fmla="*/ 821796 h 1090608"/>
                <a:gd name="connsiteX7" fmla="*/ 168724 w 975131"/>
                <a:gd name="connsiteY7" fmla="*/ 781379 h 1090608"/>
                <a:gd name="connsiteX8" fmla="*/ 246991 w 975131"/>
                <a:gd name="connsiteY8" fmla="*/ 570956 h 1090608"/>
                <a:gd name="connsiteX9" fmla="*/ 0 w 975131"/>
                <a:gd name="connsiteY9" fmla="*/ 494613 h 1090608"/>
                <a:gd name="connsiteX10" fmla="*/ 143704 w 975131"/>
                <a:gd name="connsiteY10" fmla="*/ 89164 h 1090608"/>
                <a:gd name="connsiteX11" fmla="*/ 159101 w 975131"/>
                <a:gd name="connsiteY11" fmla="*/ 46822 h 1090608"/>
                <a:gd name="connsiteX12" fmla="*/ 232877 w 975131"/>
                <a:gd name="connsiteY12" fmla="*/ 3840 h 1090608"/>
                <a:gd name="connsiteX13" fmla="*/ 255972 w 975131"/>
                <a:gd name="connsiteY13" fmla="*/ 29501 h 1090608"/>
                <a:gd name="connsiteX14" fmla="*/ 450357 w 975131"/>
                <a:gd name="connsiteY14" fmla="*/ 524765 h 1090608"/>
                <a:gd name="connsiteX15" fmla="*/ 469603 w 975131"/>
                <a:gd name="connsiteY15" fmla="*/ 570956 h 1090608"/>
                <a:gd name="connsiteX16" fmla="*/ 506812 w 975131"/>
                <a:gd name="connsiteY16" fmla="*/ 477292 h 1090608"/>
                <a:gd name="connsiteX17" fmla="*/ 680026 w 975131"/>
                <a:gd name="connsiteY17" fmla="*/ 32709 h 1090608"/>
                <a:gd name="connsiteX18" fmla="*/ 723651 w 975131"/>
                <a:gd name="connsiteY18" fmla="*/ 2557 h 1090608"/>
                <a:gd name="connsiteX19" fmla="*/ 827579 w 975131"/>
                <a:gd name="connsiteY19" fmla="*/ 76975 h 1090608"/>
                <a:gd name="connsiteX20" fmla="*/ 977057 w 975131"/>
                <a:gd name="connsiteY20" fmla="*/ 494613 h 1090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75131" h="1090608">
                  <a:moveTo>
                    <a:pt x="977057" y="494613"/>
                  </a:moveTo>
                  <a:cubicBezTo>
                    <a:pt x="893657" y="520275"/>
                    <a:pt x="812823" y="545294"/>
                    <a:pt x="729424" y="570956"/>
                  </a:cubicBezTo>
                  <a:cubicBezTo>
                    <a:pt x="755728" y="642166"/>
                    <a:pt x="780105" y="710169"/>
                    <a:pt x="806408" y="777530"/>
                  </a:cubicBezTo>
                  <a:cubicBezTo>
                    <a:pt x="814107" y="796776"/>
                    <a:pt x="812823" y="808965"/>
                    <a:pt x="795502" y="823720"/>
                  </a:cubicBezTo>
                  <a:cubicBezTo>
                    <a:pt x="692857" y="912893"/>
                    <a:pt x="592136" y="1003350"/>
                    <a:pt x="488207" y="1095731"/>
                  </a:cubicBezTo>
                  <a:cubicBezTo>
                    <a:pt x="433677" y="1047616"/>
                    <a:pt x="379788" y="999501"/>
                    <a:pt x="325258" y="951386"/>
                  </a:cubicBezTo>
                  <a:cubicBezTo>
                    <a:pt x="276501" y="908403"/>
                    <a:pt x="228386" y="864137"/>
                    <a:pt x="178988" y="821796"/>
                  </a:cubicBezTo>
                  <a:cubicBezTo>
                    <a:pt x="164233" y="809606"/>
                    <a:pt x="162308" y="798700"/>
                    <a:pt x="168724" y="781379"/>
                  </a:cubicBezTo>
                  <a:cubicBezTo>
                    <a:pt x="195027" y="712735"/>
                    <a:pt x="220047" y="644091"/>
                    <a:pt x="246991" y="570956"/>
                  </a:cubicBezTo>
                  <a:cubicBezTo>
                    <a:pt x="163591" y="545294"/>
                    <a:pt x="82758" y="520275"/>
                    <a:pt x="0" y="494613"/>
                  </a:cubicBezTo>
                  <a:cubicBezTo>
                    <a:pt x="48756" y="357966"/>
                    <a:pt x="96230" y="223886"/>
                    <a:pt x="143704" y="89164"/>
                  </a:cubicBezTo>
                  <a:cubicBezTo>
                    <a:pt x="148836" y="75050"/>
                    <a:pt x="153968" y="60936"/>
                    <a:pt x="159101" y="46822"/>
                  </a:cubicBezTo>
                  <a:cubicBezTo>
                    <a:pt x="175781" y="632"/>
                    <a:pt x="185404" y="-5783"/>
                    <a:pt x="232877" y="3840"/>
                  </a:cubicBezTo>
                  <a:cubicBezTo>
                    <a:pt x="241858" y="5764"/>
                    <a:pt x="251481" y="19236"/>
                    <a:pt x="255972" y="29501"/>
                  </a:cubicBezTo>
                  <a:cubicBezTo>
                    <a:pt x="321408" y="194375"/>
                    <a:pt x="385562" y="359250"/>
                    <a:pt x="450357" y="524765"/>
                  </a:cubicBezTo>
                  <a:cubicBezTo>
                    <a:pt x="455489" y="538238"/>
                    <a:pt x="461263" y="551710"/>
                    <a:pt x="469603" y="570956"/>
                  </a:cubicBezTo>
                  <a:cubicBezTo>
                    <a:pt x="483717" y="535671"/>
                    <a:pt x="495264" y="506161"/>
                    <a:pt x="506812" y="477292"/>
                  </a:cubicBezTo>
                  <a:cubicBezTo>
                    <a:pt x="564550" y="329097"/>
                    <a:pt x="622930" y="180903"/>
                    <a:pt x="680026" y="32709"/>
                  </a:cubicBezTo>
                  <a:cubicBezTo>
                    <a:pt x="688366" y="10255"/>
                    <a:pt x="699914" y="1915"/>
                    <a:pt x="723651" y="2557"/>
                  </a:cubicBezTo>
                  <a:cubicBezTo>
                    <a:pt x="801276" y="3840"/>
                    <a:pt x="801276" y="2557"/>
                    <a:pt x="827579" y="76975"/>
                  </a:cubicBezTo>
                  <a:cubicBezTo>
                    <a:pt x="876977" y="214904"/>
                    <a:pt x="926375" y="352193"/>
                    <a:pt x="977057" y="494613"/>
                  </a:cubicBezTo>
                  <a:close/>
                </a:path>
              </a:pathLst>
            </a:custGeom>
            <a:grpFill/>
            <a:ln w="6414" cap="flat">
              <a:noFill/>
              <a:prstDash val="solid"/>
              <a:miter/>
            </a:ln>
          </p:spPr>
          <p:txBody>
            <a:bodyPr rtlCol="0" anchor="ctr"/>
            <a:lstStyle/>
            <a:p>
              <a:endParaRPr lang="en-US">
                <a:cs typeface="B Nazanin" panose="00000400000000000000" pitchFamily="2" charset="-78"/>
              </a:endParaRPr>
            </a:p>
          </p:txBody>
        </p:sp>
        <p:sp>
          <p:nvSpPr>
            <p:cNvPr id="86" name="Freeform: Shape 85">
              <a:extLst>
                <a:ext uri="{FF2B5EF4-FFF2-40B4-BE49-F238E27FC236}">
                  <a16:creationId xmlns:a16="http://schemas.microsoft.com/office/drawing/2014/main" id="{9E3B59C5-C738-4E30-B62A-8AEAD7B3A341}"/>
                </a:ext>
              </a:extLst>
            </p:cNvPr>
            <p:cNvSpPr/>
            <p:nvPr/>
          </p:nvSpPr>
          <p:spPr>
            <a:xfrm>
              <a:off x="7198967" y="3913809"/>
              <a:ext cx="269320" cy="269320"/>
            </a:xfrm>
            <a:custGeom>
              <a:avLst/>
              <a:gdLst>
                <a:gd name="connsiteX0" fmla="*/ 127045 w 250198"/>
                <a:gd name="connsiteY0" fmla="*/ 0 h 250198"/>
                <a:gd name="connsiteX1" fmla="*/ 254710 w 250198"/>
                <a:gd name="connsiteY1" fmla="*/ 128307 h 250198"/>
                <a:gd name="connsiteX2" fmla="*/ 126403 w 250198"/>
                <a:gd name="connsiteY2" fmla="*/ 255972 h 250198"/>
                <a:gd name="connsiteX3" fmla="*/ 21 w 250198"/>
                <a:gd name="connsiteY3" fmla="*/ 128948 h 250198"/>
                <a:gd name="connsiteX4" fmla="*/ 127045 w 250198"/>
                <a:gd name="connsiteY4" fmla="*/ 0 h 250198"/>
                <a:gd name="connsiteX5" fmla="*/ 208520 w 250198"/>
                <a:gd name="connsiteY5" fmla="*/ 126382 h 250198"/>
                <a:gd name="connsiteX6" fmla="*/ 126403 w 250198"/>
                <a:gd name="connsiteY6" fmla="*/ 46191 h 250198"/>
                <a:gd name="connsiteX7" fmla="*/ 46853 w 250198"/>
                <a:gd name="connsiteY7" fmla="*/ 128948 h 250198"/>
                <a:gd name="connsiteX8" fmla="*/ 128328 w 250198"/>
                <a:gd name="connsiteY8" fmla="*/ 209140 h 250198"/>
                <a:gd name="connsiteX9" fmla="*/ 208520 w 250198"/>
                <a:gd name="connsiteY9" fmla="*/ 126382 h 2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0198" h="250198">
                  <a:moveTo>
                    <a:pt x="127045" y="0"/>
                  </a:moveTo>
                  <a:cubicBezTo>
                    <a:pt x="198897" y="0"/>
                    <a:pt x="254710" y="56455"/>
                    <a:pt x="254710" y="128307"/>
                  </a:cubicBezTo>
                  <a:cubicBezTo>
                    <a:pt x="254710" y="199517"/>
                    <a:pt x="196972" y="256614"/>
                    <a:pt x="126403" y="255972"/>
                  </a:cubicBezTo>
                  <a:cubicBezTo>
                    <a:pt x="57118" y="255331"/>
                    <a:pt x="662" y="198234"/>
                    <a:pt x="21" y="128948"/>
                  </a:cubicBezTo>
                  <a:cubicBezTo>
                    <a:pt x="-1262" y="57738"/>
                    <a:pt x="56476" y="0"/>
                    <a:pt x="127045" y="0"/>
                  </a:cubicBezTo>
                  <a:close/>
                  <a:moveTo>
                    <a:pt x="208520" y="126382"/>
                  </a:moveTo>
                  <a:cubicBezTo>
                    <a:pt x="207878" y="82116"/>
                    <a:pt x="170669" y="45549"/>
                    <a:pt x="126403" y="46191"/>
                  </a:cubicBezTo>
                  <a:cubicBezTo>
                    <a:pt x="81496" y="46832"/>
                    <a:pt x="46212" y="83399"/>
                    <a:pt x="46853" y="128948"/>
                  </a:cubicBezTo>
                  <a:cubicBezTo>
                    <a:pt x="47495" y="174497"/>
                    <a:pt x="83420" y="209782"/>
                    <a:pt x="128328" y="209140"/>
                  </a:cubicBezTo>
                  <a:cubicBezTo>
                    <a:pt x="173235" y="207857"/>
                    <a:pt x="209161" y="171290"/>
                    <a:pt x="208520" y="126382"/>
                  </a:cubicBezTo>
                  <a:close/>
                </a:path>
              </a:pathLst>
            </a:custGeom>
            <a:grpFill/>
            <a:ln w="6414" cap="flat">
              <a:noFill/>
              <a:prstDash val="solid"/>
              <a:miter/>
            </a:ln>
          </p:spPr>
          <p:txBody>
            <a:bodyPr rtlCol="0" anchor="ctr"/>
            <a:lstStyle/>
            <a:p>
              <a:endParaRPr lang="en-US">
                <a:cs typeface="B Nazanin" panose="00000400000000000000" pitchFamily="2" charset="-78"/>
              </a:endParaRPr>
            </a:p>
          </p:txBody>
        </p:sp>
      </p:grpSp>
    </p:spTree>
    <p:extLst>
      <p:ext uri="{BB962C8B-B14F-4D97-AF65-F5344CB8AC3E}">
        <p14:creationId xmlns:p14="http://schemas.microsoft.com/office/powerpoint/2010/main" val="195650013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23529" y="501545"/>
            <a:ext cx="11573197" cy="724247"/>
          </a:xfrm>
        </p:spPr>
        <p:txBody>
          <a:bodyPr>
            <a:normAutofit fontScale="92500" lnSpcReduction="20000"/>
          </a:bodyPr>
          <a:lstStyle/>
          <a:p>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grpSp>
        <p:nvGrpSpPr>
          <p:cNvPr id="9" name="Group 8">
            <a:extLst>
              <a:ext uri="{FF2B5EF4-FFF2-40B4-BE49-F238E27FC236}">
                <a16:creationId xmlns:a16="http://schemas.microsoft.com/office/drawing/2014/main" id="{BD88BFF1-B7E5-4F26-BE18-E20A7DB014D7}"/>
              </a:ext>
            </a:extLst>
          </p:cNvPr>
          <p:cNvGrpSpPr/>
          <p:nvPr/>
        </p:nvGrpSpPr>
        <p:grpSpPr>
          <a:xfrm>
            <a:off x="4903909" y="1201979"/>
            <a:ext cx="4392646" cy="2393498"/>
            <a:chOff x="2254312" y="1557441"/>
            <a:chExt cx="3252759" cy="1772388"/>
          </a:xfrm>
        </p:grpSpPr>
        <p:sp>
          <p:nvSpPr>
            <p:cNvPr id="3" name="Freeform: Shape 2">
              <a:extLst>
                <a:ext uri="{FF2B5EF4-FFF2-40B4-BE49-F238E27FC236}">
                  <a16:creationId xmlns:a16="http://schemas.microsoft.com/office/drawing/2014/main" id="{2C39077A-E27D-4D2D-8594-0901F3FEA8DC}"/>
                </a:ext>
              </a:extLst>
            </p:cNvPr>
            <p:cNvSpPr/>
            <p:nvPr/>
          </p:nvSpPr>
          <p:spPr>
            <a:xfrm>
              <a:off x="2254312" y="1557441"/>
              <a:ext cx="872167" cy="1772388"/>
            </a:xfrm>
            <a:custGeom>
              <a:avLst/>
              <a:gdLst>
                <a:gd name="connsiteX0" fmla="*/ 1257280 w 1261853"/>
                <a:gd name="connsiteY0" fmla="*/ 2488205 h 2564296"/>
                <a:gd name="connsiteX1" fmla="*/ 1223600 w 1261853"/>
                <a:gd name="connsiteY1" fmla="*/ 2258268 h 2564296"/>
                <a:gd name="connsiteX2" fmla="*/ 1141272 w 1261853"/>
                <a:gd name="connsiteY2" fmla="*/ 1916065 h 2564296"/>
                <a:gd name="connsiteX3" fmla="*/ 1072249 w 1261853"/>
                <a:gd name="connsiteY3" fmla="*/ 1571783 h 2564296"/>
                <a:gd name="connsiteX4" fmla="*/ 1058528 w 1261853"/>
                <a:gd name="connsiteY4" fmla="*/ 1358478 h 2564296"/>
                <a:gd name="connsiteX5" fmla="*/ 906345 w 1261853"/>
                <a:gd name="connsiteY5" fmla="*/ 986337 h 2564296"/>
                <a:gd name="connsiteX6" fmla="*/ 812374 w 1261853"/>
                <a:gd name="connsiteY6" fmla="*/ 847460 h 2564296"/>
                <a:gd name="connsiteX7" fmla="*/ 801979 w 1261853"/>
                <a:gd name="connsiteY7" fmla="*/ 812117 h 2564296"/>
                <a:gd name="connsiteX8" fmla="*/ 814453 w 1261853"/>
                <a:gd name="connsiteY8" fmla="*/ 795485 h 2564296"/>
                <a:gd name="connsiteX9" fmla="*/ 824848 w 1261853"/>
                <a:gd name="connsiteY9" fmla="*/ 810870 h 2564296"/>
                <a:gd name="connsiteX10" fmla="*/ 829838 w 1261853"/>
                <a:gd name="connsiteY10" fmla="*/ 857023 h 2564296"/>
                <a:gd name="connsiteX11" fmla="*/ 884723 w 1261853"/>
                <a:gd name="connsiteY11" fmla="*/ 833323 h 2564296"/>
                <a:gd name="connsiteX12" fmla="*/ 926719 w 1261853"/>
                <a:gd name="connsiteY12" fmla="*/ 802138 h 2564296"/>
                <a:gd name="connsiteX13" fmla="*/ 959567 w 1261853"/>
                <a:gd name="connsiteY13" fmla="*/ 742678 h 2564296"/>
                <a:gd name="connsiteX14" fmla="*/ 981605 w 1261853"/>
                <a:gd name="connsiteY14" fmla="*/ 723967 h 2564296"/>
                <a:gd name="connsiteX15" fmla="*/ 984931 w 1261853"/>
                <a:gd name="connsiteY15" fmla="*/ 754321 h 2564296"/>
                <a:gd name="connsiteX16" fmla="*/ 974536 w 1261853"/>
                <a:gd name="connsiteY16" fmla="*/ 815443 h 2564296"/>
                <a:gd name="connsiteX17" fmla="*/ 986594 w 1261853"/>
                <a:gd name="connsiteY17" fmla="*/ 808375 h 2564296"/>
                <a:gd name="connsiteX18" fmla="*/ 1007384 w 1261853"/>
                <a:gd name="connsiteY18" fmla="*/ 793406 h 2564296"/>
                <a:gd name="connsiteX19" fmla="*/ 1019027 w 1261853"/>
                <a:gd name="connsiteY19" fmla="*/ 818354 h 2564296"/>
                <a:gd name="connsiteX20" fmla="*/ 1036906 w 1261853"/>
                <a:gd name="connsiteY20" fmla="*/ 894861 h 2564296"/>
                <a:gd name="connsiteX21" fmla="*/ 1049380 w 1261853"/>
                <a:gd name="connsiteY21" fmla="*/ 911909 h 2564296"/>
                <a:gd name="connsiteX22" fmla="*/ 1058943 w 1261853"/>
                <a:gd name="connsiteY22" fmla="*/ 893614 h 2564296"/>
                <a:gd name="connsiteX23" fmla="*/ 1062270 w 1261853"/>
                <a:gd name="connsiteY23" fmla="*/ 869081 h 2564296"/>
                <a:gd name="connsiteX24" fmla="*/ 1072249 w 1261853"/>
                <a:gd name="connsiteY24" fmla="*/ 834986 h 2564296"/>
                <a:gd name="connsiteX25" fmla="*/ 1100108 w 1261853"/>
                <a:gd name="connsiteY25" fmla="*/ 854944 h 2564296"/>
                <a:gd name="connsiteX26" fmla="*/ 1121313 w 1261853"/>
                <a:gd name="connsiteY26" fmla="*/ 866587 h 2564296"/>
                <a:gd name="connsiteX27" fmla="*/ 1123392 w 1261853"/>
                <a:gd name="connsiteY27" fmla="*/ 839560 h 2564296"/>
                <a:gd name="connsiteX28" fmla="*/ 1107176 w 1261853"/>
                <a:gd name="connsiteY28" fmla="*/ 810870 h 2564296"/>
                <a:gd name="connsiteX29" fmla="*/ 1080565 w 1261853"/>
                <a:gd name="connsiteY29" fmla="*/ 776358 h 2564296"/>
                <a:gd name="connsiteX30" fmla="*/ 1051875 w 1261853"/>
                <a:gd name="connsiteY30" fmla="*/ 704841 h 2564296"/>
                <a:gd name="connsiteX31" fmla="*/ 1036490 w 1261853"/>
                <a:gd name="connsiteY31" fmla="*/ 638729 h 2564296"/>
                <a:gd name="connsiteX32" fmla="*/ 1051043 w 1261853"/>
                <a:gd name="connsiteY32" fmla="*/ 597980 h 2564296"/>
                <a:gd name="connsiteX33" fmla="*/ 1024848 w 1261853"/>
                <a:gd name="connsiteY33" fmla="*/ 573448 h 2564296"/>
                <a:gd name="connsiteX34" fmla="*/ 1012790 w 1261853"/>
                <a:gd name="connsiteY34" fmla="*/ 522720 h 2564296"/>
                <a:gd name="connsiteX35" fmla="*/ 1068507 w 1261853"/>
                <a:gd name="connsiteY35" fmla="*/ 402554 h 2564296"/>
                <a:gd name="connsiteX36" fmla="*/ 1079733 w 1261853"/>
                <a:gd name="connsiteY36" fmla="*/ 329374 h 2564296"/>
                <a:gd name="connsiteX37" fmla="*/ 1064765 w 1261853"/>
                <a:gd name="connsiteY37" fmla="*/ 284052 h 2564296"/>
                <a:gd name="connsiteX38" fmla="*/ 1029422 w 1261853"/>
                <a:gd name="connsiteY38" fmla="*/ 228334 h 2564296"/>
                <a:gd name="connsiteX39" fmla="*/ 1036490 w 1261853"/>
                <a:gd name="connsiteY39" fmla="*/ 202971 h 2564296"/>
                <a:gd name="connsiteX40" fmla="*/ 1042311 w 1261853"/>
                <a:gd name="connsiteY40" fmla="*/ 200892 h 2564296"/>
                <a:gd name="connsiteX41" fmla="*/ 1011958 w 1261853"/>
                <a:gd name="connsiteY41" fmla="*/ 181765 h 2564296"/>
                <a:gd name="connsiteX42" fmla="*/ 976199 w 1261853"/>
                <a:gd name="connsiteY42" fmla="*/ 174696 h 2564296"/>
                <a:gd name="connsiteX43" fmla="*/ 967883 w 1261853"/>
                <a:gd name="connsiteY43" fmla="*/ 161391 h 2564296"/>
                <a:gd name="connsiteX44" fmla="*/ 900939 w 1261853"/>
                <a:gd name="connsiteY44" fmla="*/ 182596 h 2564296"/>
                <a:gd name="connsiteX45" fmla="*/ 825264 w 1261853"/>
                <a:gd name="connsiteY45" fmla="*/ 172201 h 2564296"/>
                <a:gd name="connsiteX46" fmla="*/ 789921 w 1261853"/>
                <a:gd name="connsiteY46" fmla="*/ 128958 h 2564296"/>
                <a:gd name="connsiteX47" fmla="*/ 526304 w 1261853"/>
                <a:gd name="connsiteY47" fmla="*/ 2139 h 2564296"/>
                <a:gd name="connsiteX48" fmla="*/ 343352 w 1261853"/>
                <a:gd name="connsiteY48" fmla="*/ 46630 h 2564296"/>
                <a:gd name="connsiteX49" fmla="*/ 261024 w 1261853"/>
                <a:gd name="connsiteY49" fmla="*/ 120227 h 2564296"/>
                <a:gd name="connsiteX50" fmla="*/ 243976 w 1261853"/>
                <a:gd name="connsiteY50" fmla="*/ 146422 h 2564296"/>
                <a:gd name="connsiteX51" fmla="*/ 187012 w 1261853"/>
                <a:gd name="connsiteY51" fmla="*/ 357648 h 2564296"/>
                <a:gd name="connsiteX52" fmla="*/ 167053 w 1261853"/>
                <a:gd name="connsiteY52" fmla="*/ 439976 h 2564296"/>
                <a:gd name="connsiteX53" fmla="*/ 125889 w 1261853"/>
                <a:gd name="connsiteY53" fmla="*/ 499851 h 2564296"/>
                <a:gd name="connsiteX54" fmla="*/ 129216 w 1261853"/>
                <a:gd name="connsiteY54" fmla="*/ 518978 h 2564296"/>
                <a:gd name="connsiteX55" fmla="*/ 177033 w 1261853"/>
                <a:gd name="connsiteY55" fmla="*/ 597980 h 2564296"/>
                <a:gd name="connsiteX56" fmla="*/ 184933 w 1261853"/>
                <a:gd name="connsiteY56" fmla="*/ 634155 h 2564296"/>
                <a:gd name="connsiteX57" fmla="*/ 196991 w 1261853"/>
                <a:gd name="connsiteY57" fmla="*/ 690288 h 2564296"/>
                <a:gd name="connsiteX58" fmla="*/ 247718 w 1261853"/>
                <a:gd name="connsiteY58" fmla="*/ 742678 h 2564296"/>
                <a:gd name="connsiteX59" fmla="*/ 353747 w 1261853"/>
                <a:gd name="connsiteY59" fmla="*/ 746836 h 2564296"/>
                <a:gd name="connsiteX60" fmla="*/ 386180 w 1261853"/>
                <a:gd name="connsiteY60" fmla="*/ 769290 h 2564296"/>
                <a:gd name="connsiteX61" fmla="*/ 426096 w 1261853"/>
                <a:gd name="connsiteY61" fmla="*/ 925630 h 2564296"/>
                <a:gd name="connsiteX62" fmla="*/ 412375 w 1261853"/>
                <a:gd name="connsiteY62" fmla="*/ 965131 h 2564296"/>
                <a:gd name="connsiteX63" fmla="*/ 254371 w 1261853"/>
                <a:gd name="connsiteY63" fmla="*/ 1124382 h 2564296"/>
                <a:gd name="connsiteX64" fmla="*/ 46056 w 1261853"/>
                <a:gd name="connsiteY64" fmla="*/ 1344756 h 2564296"/>
                <a:gd name="connsiteX65" fmla="*/ 15702 w 1261853"/>
                <a:gd name="connsiteY65" fmla="*/ 1535608 h 2564296"/>
                <a:gd name="connsiteX66" fmla="*/ 31087 w 1261853"/>
                <a:gd name="connsiteY66" fmla="*/ 1669911 h 2564296"/>
                <a:gd name="connsiteX67" fmla="*/ 26929 w 1261853"/>
                <a:gd name="connsiteY67" fmla="*/ 1939765 h 2564296"/>
                <a:gd name="connsiteX68" fmla="*/ 54372 w 1261853"/>
                <a:gd name="connsiteY68" fmla="*/ 2163881 h 2564296"/>
                <a:gd name="connsiteX69" fmla="*/ 143769 w 1261853"/>
                <a:gd name="connsiteY69" fmla="*/ 2549327 h 2564296"/>
                <a:gd name="connsiteX70" fmla="*/ 165390 w 1261853"/>
                <a:gd name="connsiteY70" fmla="*/ 2564296 h 2564296"/>
                <a:gd name="connsiteX71" fmla="*/ 562479 w 1261853"/>
                <a:gd name="connsiteY71" fmla="*/ 2563880 h 2564296"/>
                <a:gd name="connsiteX72" fmla="*/ 888881 w 1261853"/>
                <a:gd name="connsiteY72" fmla="*/ 2559722 h 2564296"/>
                <a:gd name="connsiteX73" fmla="*/ 907176 w 1261853"/>
                <a:gd name="connsiteY73" fmla="*/ 2543922 h 2564296"/>
                <a:gd name="connsiteX74" fmla="*/ 860607 w 1261853"/>
                <a:gd name="connsiteY74" fmla="*/ 2378850 h 2564296"/>
                <a:gd name="connsiteX75" fmla="*/ 708009 w 1261853"/>
                <a:gd name="connsiteY75" fmla="*/ 2158060 h 2564296"/>
                <a:gd name="connsiteX76" fmla="*/ 658944 w 1261853"/>
                <a:gd name="connsiteY76" fmla="*/ 2068663 h 2564296"/>
                <a:gd name="connsiteX77" fmla="*/ 673497 w 1261853"/>
                <a:gd name="connsiteY77" fmla="*/ 1836231 h 2564296"/>
                <a:gd name="connsiteX78" fmla="*/ 764142 w 1261853"/>
                <a:gd name="connsiteY78" fmla="*/ 1627500 h 2564296"/>
                <a:gd name="connsiteX79" fmla="*/ 780358 w 1261853"/>
                <a:gd name="connsiteY79" fmla="*/ 1608373 h 2564296"/>
                <a:gd name="connsiteX80" fmla="*/ 786595 w 1261853"/>
                <a:gd name="connsiteY80" fmla="*/ 1620847 h 2564296"/>
                <a:gd name="connsiteX81" fmla="*/ 952083 w 1261853"/>
                <a:gd name="connsiteY81" fmla="*/ 2115233 h 2564296"/>
                <a:gd name="connsiteX82" fmla="*/ 1079733 w 1261853"/>
                <a:gd name="connsiteY82" fmla="*/ 2554733 h 2564296"/>
                <a:gd name="connsiteX83" fmla="*/ 1095118 w 1261853"/>
                <a:gd name="connsiteY83" fmla="*/ 2564296 h 2564296"/>
                <a:gd name="connsiteX84" fmla="*/ 1226095 w 1261853"/>
                <a:gd name="connsiteY84" fmla="*/ 2563880 h 2564296"/>
                <a:gd name="connsiteX85" fmla="*/ 1261854 w 1261853"/>
                <a:gd name="connsiteY85" fmla="*/ 2547248 h 2564296"/>
                <a:gd name="connsiteX86" fmla="*/ 1261854 w 1261853"/>
                <a:gd name="connsiteY86" fmla="*/ 2497352 h 2564296"/>
                <a:gd name="connsiteX87" fmla="*/ 1257280 w 1261853"/>
                <a:gd name="connsiteY87" fmla="*/ 2488205 h 2564296"/>
                <a:gd name="connsiteX88" fmla="*/ 752915 w 1261853"/>
                <a:gd name="connsiteY88" fmla="*/ 702762 h 2564296"/>
                <a:gd name="connsiteX89" fmla="*/ 737115 w 1261853"/>
                <a:gd name="connsiteY89" fmla="*/ 682803 h 2564296"/>
                <a:gd name="connsiteX90" fmla="*/ 745431 w 1261853"/>
                <a:gd name="connsiteY90" fmla="*/ 671577 h 2564296"/>
                <a:gd name="connsiteX91" fmla="*/ 767052 w 1261853"/>
                <a:gd name="connsiteY91" fmla="*/ 690704 h 2564296"/>
                <a:gd name="connsiteX92" fmla="*/ 752915 w 1261853"/>
                <a:gd name="connsiteY92" fmla="*/ 702762 h 2564296"/>
                <a:gd name="connsiteX93" fmla="*/ 758320 w 1261853"/>
                <a:gd name="connsiteY93" fmla="*/ 634986 h 2564296"/>
                <a:gd name="connsiteX94" fmla="*/ 778695 w 1261853"/>
                <a:gd name="connsiteY94" fmla="*/ 649539 h 2564296"/>
                <a:gd name="connsiteX95" fmla="*/ 747094 w 1261853"/>
                <a:gd name="connsiteY95" fmla="*/ 655361 h 2564296"/>
                <a:gd name="connsiteX96" fmla="*/ 737530 w 1261853"/>
                <a:gd name="connsiteY96" fmla="*/ 638729 h 2564296"/>
                <a:gd name="connsiteX97" fmla="*/ 764557 w 1261853"/>
                <a:gd name="connsiteY97" fmla="*/ 533531 h 2564296"/>
                <a:gd name="connsiteX98" fmla="*/ 829838 w 1261853"/>
                <a:gd name="connsiteY98" fmla="*/ 390080 h 2564296"/>
                <a:gd name="connsiteX99" fmla="*/ 846470 w 1261853"/>
                <a:gd name="connsiteY99" fmla="*/ 360974 h 2564296"/>
                <a:gd name="connsiteX100" fmla="*/ 859775 w 1261853"/>
                <a:gd name="connsiteY100" fmla="*/ 394238 h 2564296"/>
                <a:gd name="connsiteX101" fmla="*/ 826096 w 1261853"/>
                <a:gd name="connsiteY101" fmla="*/ 554737 h 2564296"/>
                <a:gd name="connsiteX102" fmla="*/ 823601 w 1261853"/>
                <a:gd name="connsiteY102" fmla="*/ 560142 h 2564296"/>
                <a:gd name="connsiteX103" fmla="*/ 802811 w 1261853"/>
                <a:gd name="connsiteY103" fmla="*/ 593406 h 2564296"/>
                <a:gd name="connsiteX104" fmla="*/ 758320 w 1261853"/>
                <a:gd name="connsiteY104" fmla="*/ 634986 h 256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261853" h="2564296">
                  <a:moveTo>
                    <a:pt x="1257280" y="2488205"/>
                  </a:moveTo>
                  <a:cubicBezTo>
                    <a:pt x="1246053" y="2411698"/>
                    <a:pt x="1236906" y="2334775"/>
                    <a:pt x="1223600" y="2258268"/>
                  </a:cubicBezTo>
                  <a:cubicBezTo>
                    <a:pt x="1203642" y="2142260"/>
                    <a:pt x="1178278" y="2027083"/>
                    <a:pt x="1141272" y="1916065"/>
                  </a:cubicBezTo>
                  <a:cubicBezTo>
                    <a:pt x="1103850" y="1803799"/>
                    <a:pt x="1075575" y="1690701"/>
                    <a:pt x="1072249" y="1571783"/>
                  </a:cubicBezTo>
                  <a:cubicBezTo>
                    <a:pt x="1070170" y="1500681"/>
                    <a:pt x="1068091" y="1429579"/>
                    <a:pt x="1058528" y="1358478"/>
                  </a:cubicBezTo>
                  <a:cubicBezTo>
                    <a:pt x="1040232" y="1220848"/>
                    <a:pt x="1001979" y="1092782"/>
                    <a:pt x="906345" y="986337"/>
                  </a:cubicBezTo>
                  <a:cubicBezTo>
                    <a:pt x="868923" y="944757"/>
                    <a:pt x="837738" y="897356"/>
                    <a:pt x="812374" y="847460"/>
                  </a:cubicBezTo>
                  <a:cubicBezTo>
                    <a:pt x="806553" y="836233"/>
                    <a:pt x="800732" y="825007"/>
                    <a:pt x="801979" y="812117"/>
                  </a:cubicBezTo>
                  <a:cubicBezTo>
                    <a:pt x="802811" y="805048"/>
                    <a:pt x="805306" y="795485"/>
                    <a:pt x="814453" y="795485"/>
                  </a:cubicBezTo>
                  <a:cubicBezTo>
                    <a:pt x="823185" y="795485"/>
                    <a:pt x="824017" y="803801"/>
                    <a:pt x="824848" y="810870"/>
                  </a:cubicBezTo>
                  <a:cubicBezTo>
                    <a:pt x="826512" y="824591"/>
                    <a:pt x="827759" y="838728"/>
                    <a:pt x="829838" y="857023"/>
                  </a:cubicBezTo>
                  <a:cubicBezTo>
                    <a:pt x="847302" y="838728"/>
                    <a:pt x="863518" y="832907"/>
                    <a:pt x="884723" y="833323"/>
                  </a:cubicBezTo>
                  <a:cubicBezTo>
                    <a:pt x="903434" y="833323"/>
                    <a:pt x="920898" y="822512"/>
                    <a:pt x="926719" y="802138"/>
                  </a:cubicBezTo>
                  <a:cubicBezTo>
                    <a:pt x="932956" y="779685"/>
                    <a:pt x="945430" y="760558"/>
                    <a:pt x="959567" y="742678"/>
                  </a:cubicBezTo>
                  <a:cubicBezTo>
                    <a:pt x="965804" y="734778"/>
                    <a:pt x="972041" y="719809"/>
                    <a:pt x="981605" y="723967"/>
                  </a:cubicBezTo>
                  <a:cubicBezTo>
                    <a:pt x="992415" y="728541"/>
                    <a:pt x="986594" y="743510"/>
                    <a:pt x="984931" y="754321"/>
                  </a:cubicBezTo>
                  <a:cubicBezTo>
                    <a:pt x="982020" y="774695"/>
                    <a:pt x="977862" y="795069"/>
                    <a:pt x="974536" y="815443"/>
                  </a:cubicBezTo>
                  <a:cubicBezTo>
                    <a:pt x="981189" y="814196"/>
                    <a:pt x="983268" y="810454"/>
                    <a:pt x="986594" y="808375"/>
                  </a:cubicBezTo>
                  <a:cubicBezTo>
                    <a:pt x="993247" y="802969"/>
                    <a:pt x="997405" y="790911"/>
                    <a:pt x="1007384" y="793406"/>
                  </a:cubicBezTo>
                  <a:cubicBezTo>
                    <a:pt x="1018195" y="796317"/>
                    <a:pt x="1016948" y="809206"/>
                    <a:pt x="1019027" y="818354"/>
                  </a:cubicBezTo>
                  <a:cubicBezTo>
                    <a:pt x="1024848" y="843718"/>
                    <a:pt x="1028174" y="869913"/>
                    <a:pt x="1036906" y="894861"/>
                  </a:cubicBezTo>
                  <a:cubicBezTo>
                    <a:pt x="1039401" y="901930"/>
                    <a:pt x="1040648" y="912325"/>
                    <a:pt x="1049380" y="911909"/>
                  </a:cubicBezTo>
                  <a:cubicBezTo>
                    <a:pt x="1058943" y="911493"/>
                    <a:pt x="1057696" y="900682"/>
                    <a:pt x="1058943" y="893614"/>
                  </a:cubicBezTo>
                  <a:cubicBezTo>
                    <a:pt x="1060607" y="885298"/>
                    <a:pt x="1061022" y="876982"/>
                    <a:pt x="1062270" y="869081"/>
                  </a:cubicBezTo>
                  <a:cubicBezTo>
                    <a:pt x="1063933" y="857023"/>
                    <a:pt x="1060607" y="839976"/>
                    <a:pt x="1072249" y="834986"/>
                  </a:cubicBezTo>
                  <a:cubicBezTo>
                    <a:pt x="1085970" y="829165"/>
                    <a:pt x="1090960" y="847460"/>
                    <a:pt x="1100108" y="854944"/>
                  </a:cubicBezTo>
                  <a:cubicBezTo>
                    <a:pt x="1106760" y="860350"/>
                    <a:pt x="1111750" y="872408"/>
                    <a:pt x="1121313" y="866587"/>
                  </a:cubicBezTo>
                  <a:cubicBezTo>
                    <a:pt x="1130461" y="860765"/>
                    <a:pt x="1127135" y="848291"/>
                    <a:pt x="1123392" y="839560"/>
                  </a:cubicBezTo>
                  <a:cubicBezTo>
                    <a:pt x="1119234" y="829581"/>
                    <a:pt x="1113413" y="820017"/>
                    <a:pt x="1107176" y="810870"/>
                  </a:cubicBezTo>
                  <a:cubicBezTo>
                    <a:pt x="1098860" y="798811"/>
                    <a:pt x="1089297" y="788001"/>
                    <a:pt x="1080565" y="776358"/>
                  </a:cubicBezTo>
                  <a:cubicBezTo>
                    <a:pt x="1063933" y="755152"/>
                    <a:pt x="1052291" y="732699"/>
                    <a:pt x="1051875" y="704841"/>
                  </a:cubicBezTo>
                  <a:cubicBezTo>
                    <a:pt x="1051459" y="681972"/>
                    <a:pt x="1046885" y="659934"/>
                    <a:pt x="1036490" y="638729"/>
                  </a:cubicBezTo>
                  <a:cubicBezTo>
                    <a:pt x="1023600" y="612533"/>
                    <a:pt x="1024432" y="611702"/>
                    <a:pt x="1051043" y="597980"/>
                  </a:cubicBezTo>
                  <a:cubicBezTo>
                    <a:pt x="1041896" y="589664"/>
                    <a:pt x="1033164" y="581764"/>
                    <a:pt x="1024848" y="573448"/>
                  </a:cubicBezTo>
                  <a:cubicBezTo>
                    <a:pt x="1010295" y="559311"/>
                    <a:pt x="1003226" y="541847"/>
                    <a:pt x="1012790" y="522720"/>
                  </a:cubicBezTo>
                  <a:cubicBezTo>
                    <a:pt x="1031916" y="483219"/>
                    <a:pt x="1042727" y="439561"/>
                    <a:pt x="1068507" y="402554"/>
                  </a:cubicBezTo>
                  <a:cubicBezTo>
                    <a:pt x="1083891" y="380517"/>
                    <a:pt x="1087634" y="355569"/>
                    <a:pt x="1079733" y="329374"/>
                  </a:cubicBezTo>
                  <a:cubicBezTo>
                    <a:pt x="1075160" y="313989"/>
                    <a:pt x="1070586" y="299020"/>
                    <a:pt x="1064765" y="284052"/>
                  </a:cubicBezTo>
                  <a:cubicBezTo>
                    <a:pt x="1056864" y="263262"/>
                    <a:pt x="1043975" y="244966"/>
                    <a:pt x="1029422" y="228334"/>
                  </a:cubicBezTo>
                  <a:cubicBezTo>
                    <a:pt x="1019027" y="216692"/>
                    <a:pt x="1014037" y="205881"/>
                    <a:pt x="1036490" y="202971"/>
                  </a:cubicBezTo>
                  <a:cubicBezTo>
                    <a:pt x="1038569" y="202555"/>
                    <a:pt x="1040232" y="201723"/>
                    <a:pt x="1042311" y="200892"/>
                  </a:cubicBezTo>
                  <a:cubicBezTo>
                    <a:pt x="1032748" y="189249"/>
                    <a:pt x="1021937" y="185091"/>
                    <a:pt x="1011958" y="181765"/>
                  </a:cubicBezTo>
                  <a:cubicBezTo>
                    <a:pt x="1001147" y="178023"/>
                    <a:pt x="989089" y="177191"/>
                    <a:pt x="976199" y="174696"/>
                  </a:cubicBezTo>
                  <a:cubicBezTo>
                    <a:pt x="987842" y="160975"/>
                    <a:pt x="981605" y="158480"/>
                    <a:pt x="967883" y="161391"/>
                  </a:cubicBezTo>
                  <a:cubicBezTo>
                    <a:pt x="945014" y="166380"/>
                    <a:pt x="922145" y="171786"/>
                    <a:pt x="900939" y="182596"/>
                  </a:cubicBezTo>
                  <a:cubicBezTo>
                    <a:pt x="871834" y="197981"/>
                    <a:pt x="849796" y="194239"/>
                    <a:pt x="825264" y="172201"/>
                  </a:cubicBezTo>
                  <a:cubicBezTo>
                    <a:pt x="811127" y="159312"/>
                    <a:pt x="800316" y="144343"/>
                    <a:pt x="789921" y="128958"/>
                  </a:cubicBezTo>
                  <a:cubicBezTo>
                    <a:pt x="726720" y="34988"/>
                    <a:pt x="641065" y="-10750"/>
                    <a:pt x="526304" y="2139"/>
                  </a:cubicBezTo>
                  <a:cubicBezTo>
                    <a:pt x="463103" y="9208"/>
                    <a:pt x="403227" y="27503"/>
                    <a:pt x="343352" y="46630"/>
                  </a:cubicBezTo>
                  <a:cubicBezTo>
                    <a:pt x="306346" y="58688"/>
                    <a:pt x="275577" y="81141"/>
                    <a:pt x="261024" y="120227"/>
                  </a:cubicBezTo>
                  <a:cubicBezTo>
                    <a:pt x="257282" y="129790"/>
                    <a:pt x="251045" y="138522"/>
                    <a:pt x="243976" y="146422"/>
                  </a:cubicBezTo>
                  <a:cubicBezTo>
                    <a:pt x="190754" y="207544"/>
                    <a:pt x="175785" y="279062"/>
                    <a:pt x="187012" y="357648"/>
                  </a:cubicBezTo>
                  <a:cubicBezTo>
                    <a:pt x="191586" y="387586"/>
                    <a:pt x="185349" y="415028"/>
                    <a:pt x="167053" y="439976"/>
                  </a:cubicBezTo>
                  <a:cubicBezTo>
                    <a:pt x="152500" y="459519"/>
                    <a:pt x="140026" y="480309"/>
                    <a:pt x="125889" y="499851"/>
                  </a:cubicBezTo>
                  <a:cubicBezTo>
                    <a:pt x="120068" y="508167"/>
                    <a:pt x="118405" y="514404"/>
                    <a:pt x="129216" y="518978"/>
                  </a:cubicBezTo>
                  <a:cubicBezTo>
                    <a:pt x="164559" y="533531"/>
                    <a:pt x="181191" y="558479"/>
                    <a:pt x="177033" y="597980"/>
                  </a:cubicBezTo>
                  <a:cubicBezTo>
                    <a:pt x="175785" y="609623"/>
                    <a:pt x="179527" y="623344"/>
                    <a:pt x="184933" y="634155"/>
                  </a:cubicBezTo>
                  <a:cubicBezTo>
                    <a:pt x="194080" y="652034"/>
                    <a:pt x="196575" y="670745"/>
                    <a:pt x="196991" y="690288"/>
                  </a:cubicBezTo>
                  <a:cubicBezTo>
                    <a:pt x="197407" y="728957"/>
                    <a:pt x="209049" y="740599"/>
                    <a:pt x="247718" y="742678"/>
                  </a:cubicBezTo>
                  <a:cubicBezTo>
                    <a:pt x="283061" y="744342"/>
                    <a:pt x="318404" y="746005"/>
                    <a:pt x="353747" y="746836"/>
                  </a:cubicBezTo>
                  <a:cubicBezTo>
                    <a:pt x="370379" y="747252"/>
                    <a:pt x="380774" y="752658"/>
                    <a:pt x="386180" y="769290"/>
                  </a:cubicBezTo>
                  <a:cubicBezTo>
                    <a:pt x="403227" y="820433"/>
                    <a:pt x="420691" y="871160"/>
                    <a:pt x="426096" y="925630"/>
                  </a:cubicBezTo>
                  <a:cubicBezTo>
                    <a:pt x="427760" y="942678"/>
                    <a:pt x="424433" y="953489"/>
                    <a:pt x="412375" y="965131"/>
                  </a:cubicBezTo>
                  <a:cubicBezTo>
                    <a:pt x="359153" y="1017522"/>
                    <a:pt x="306346" y="1070744"/>
                    <a:pt x="254371" y="1124382"/>
                  </a:cubicBezTo>
                  <a:cubicBezTo>
                    <a:pt x="184101" y="1197147"/>
                    <a:pt x="110089" y="1266586"/>
                    <a:pt x="46056" y="1344756"/>
                  </a:cubicBezTo>
                  <a:cubicBezTo>
                    <a:pt x="-1345" y="1402552"/>
                    <a:pt x="-13404" y="1469912"/>
                    <a:pt x="15702" y="1535608"/>
                  </a:cubicBezTo>
                  <a:cubicBezTo>
                    <a:pt x="36077" y="1581762"/>
                    <a:pt x="38571" y="1622510"/>
                    <a:pt x="31087" y="1669911"/>
                  </a:cubicBezTo>
                  <a:cubicBezTo>
                    <a:pt x="16950" y="1759308"/>
                    <a:pt x="21939" y="1849537"/>
                    <a:pt x="26929" y="1939765"/>
                  </a:cubicBezTo>
                  <a:cubicBezTo>
                    <a:pt x="31087" y="2015025"/>
                    <a:pt x="37324" y="2090285"/>
                    <a:pt x="54372" y="2163881"/>
                  </a:cubicBezTo>
                  <a:cubicBezTo>
                    <a:pt x="83893" y="2292363"/>
                    <a:pt x="108841" y="2422093"/>
                    <a:pt x="143769" y="2549327"/>
                  </a:cubicBezTo>
                  <a:cubicBezTo>
                    <a:pt x="147511" y="2562633"/>
                    <a:pt x="153748" y="2564296"/>
                    <a:pt x="165390" y="2564296"/>
                  </a:cubicBezTo>
                  <a:cubicBezTo>
                    <a:pt x="297614" y="2563880"/>
                    <a:pt x="430254" y="2564712"/>
                    <a:pt x="562479" y="2563880"/>
                  </a:cubicBezTo>
                  <a:cubicBezTo>
                    <a:pt x="671418" y="2563465"/>
                    <a:pt x="779942" y="2561386"/>
                    <a:pt x="888881" y="2559722"/>
                  </a:cubicBezTo>
                  <a:cubicBezTo>
                    <a:pt x="899276" y="2559722"/>
                    <a:pt x="909671" y="2560970"/>
                    <a:pt x="907176" y="2543922"/>
                  </a:cubicBezTo>
                  <a:cubicBezTo>
                    <a:pt x="898029" y="2486957"/>
                    <a:pt x="883476" y="2431656"/>
                    <a:pt x="860607" y="2378850"/>
                  </a:cubicBezTo>
                  <a:cubicBezTo>
                    <a:pt x="824433" y="2294858"/>
                    <a:pt x="770794" y="2223341"/>
                    <a:pt x="708009" y="2158060"/>
                  </a:cubicBezTo>
                  <a:cubicBezTo>
                    <a:pt x="683061" y="2132280"/>
                    <a:pt x="664350" y="2104422"/>
                    <a:pt x="658944" y="2068663"/>
                  </a:cubicBezTo>
                  <a:cubicBezTo>
                    <a:pt x="647302" y="1990077"/>
                    <a:pt x="652707" y="1911907"/>
                    <a:pt x="673497" y="1836231"/>
                  </a:cubicBezTo>
                  <a:cubicBezTo>
                    <a:pt x="693456" y="1762635"/>
                    <a:pt x="727135" y="1694028"/>
                    <a:pt x="764142" y="1627500"/>
                  </a:cubicBezTo>
                  <a:cubicBezTo>
                    <a:pt x="767884" y="1620847"/>
                    <a:pt x="770794" y="1612115"/>
                    <a:pt x="780358" y="1608373"/>
                  </a:cubicBezTo>
                  <a:cubicBezTo>
                    <a:pt x="782437" y="1612531"/>
                    <a:pt x="785347" y="1616689"/>
                    <a:pt x="786595" y="1620847"/>
                  </a:cubicBezTo>
                  <a:cubicBezTo>
                    <a:pt x="841480" y="1785504"/>
                    <a:pt x="917156" y="1942676"/>
                    <a:pt x="952083" y="2115233"/>
                  </a:cubicBezTo>
                  <a:cubicBezTo>
                    <a:pt x="982020" y="2264505"/>
                    <a:pt x="1044806" y="2405876"/>
                    <a:pt x="1079733" y="2554733"/>
                  </a:cubicBezTo>
                  <a:cubicBezTo>
                    <a:pt x="1081812" y="2563465"/>
                    <a:pt x="1087634" y="2564296"/>
                    <a:pt x="1095118" y="2564296"/>
                  </a:cubicBezTo>
                  <a:cubicBezTo>
                    <a:pt x="1138777" y="2564296"/>
                    <a:pt x="1182436" y="2564296"/>
                    <a:pt x="1226095" y="2563880"/>
                  </a:cubicBezTo>
                  <a:cubicBezTo>
                    <a:pt x="1240232" y="2563880"/>
                    <a:pt x="1253538" y="2560970"/>
                    <a:pt x="1261854" y="2547248"/>
                  </a:cubicBezTo>
                  <a:cubicBezTo>
                    <a:pt x="1261854" y="2530616"/>
                    <a:pt x="1261854" y="2513984"/>
                    <a:pt x="1261854" y="2497352"/>
                  </a:cubicBezTo>
                  <a:cubicBezTo>
                    <a:pt x="1257280" y="2495273"/>
                    <a:pt x="1257696" y="2491531"/>
                    <a:pt x="1257280" y="2488205"/>
                  </a:cubicBezTo>
                  <a:close/>
                  <a:moveTo>
                    <a:pt x="752915" y="702762"/>
                  </a:moveTo>
                  <a:cubicBezTo>
                    <a:pt x="741273" y="701930"/>
                    <a:pt x="736699" y="694030"/>
                    <a:pt x="737115" y="682803"/>
                  </a:cubicBezTo>
                  <a:cubicBezTo>
                    <a:pt x="737530" y="677398"/>
                    <a:pt x="737115" y="671577"/>
                    <a:pt x="745431" y="671577"/>
                  </a:cubicBezTo>
                  <a:cubicBezTo>
                    <a:pt x="754162" y="676151"/>
                    <a:pt x="765805" y="678645"/>
                    <a:pt x="767052" y="690704"/>
                  </a:cubicBezTo>
                  <a:cubicBezTo>
                    <a:pt x="767468" y="699435"/>
                    <a:pt x="759984" y="703177"/>
                    <a:pt x="752915" y="702762"/>
                  </a:cubicBezTo>
                  <a:close/>
                  <a:moveTo>
                    <a:pt x="758320" y="634986"/>
                  </a:moveTo>
                  <a:cubicBezTo>
                    <a:pt x="764973" y="642471"/>
                    <a:pt x="783684" y="637065"/>
                    <a:pt x="778695" y="649539"/>
                  </a:cubicBezTo>
                  <a:cubicBezTo>
                    <a:pt x="774537" y="660766"/>
                    <a:pt x="758736" y="658271"/>
                    <a:pt x="747094" y="655361"/>
                  </a:cubicBezTo>
                  <a:cubicBezTo>
                    <a:pt x="738778" y="653282"/>
                    <a:pt x="738362" y="645797"/>
                    <a:pt x="737530" y="638729"/>
                  </a:cubicBezTo>
                  <a:cubicBezTo>
                    <a:pt x="733788" y="600475"/>
                    <a:pt x="739194" y="564716"/>
                    <a:pt x="764557" y="533531"/>
                  </a:cubicBezTo>
                  <a:cubicBezTo>
                    <a:pt x="798653" y="491535"/>
                    <a:pt x="819859" y="443303"/>
                    <a:pt x="829838" y="390080"/>
                  </a:cubicBezTo>
                  <a:cubicBezTo>
                    <a:pt x="831917" y="379270"/>
                    <a:pt x="831501" y="359311"/>
                    <a:pt x="846470" y="360974"/>
                  </a:cubicBezTo>
                  <a:cubicBezTo>
                    <a:pt x="861439" y="362638"/>
                    <a:pt x="860191" y="381764"/>
                    <a:pt x="859775" y="394238"/>
                  </a:cubicBezTo>
                  <a:cubicBezTo>
                    <a:pt x="856865" y="449540"/>
                    <a:pt x="848549" y="503594"/>
                    <a:pt x="826096" y="554737"/>
                  </a:cubicBezTo>
                  <a:cubicBezTo>
                    <a:pt x="825264" y="556816"/>
                    <a:pt x="822769" y="559311"/>
                    <a:pt x="823601" y="560142"/>
                  </a:cubicBezTo>
                  <a:cubicBezTo>
                    <a:pt x="837738" y="584259"/>
                    <a:pt x="813206" y="585506"/>
                    <a:pt x="802811" y="593406"/>
                  </a:cubicBezTo>
                  <a:cubicBezTo>
                    <a:pt x="786179" y="605880"/>
                    <a:pt x="768715" y="617107"/>
                    <a:pt x="758320" y="634986"/>
                  </a:cubicBezTo>
                  <a:close/>
                </a:path>
              </a:pathLst>
            </a:custGeom>
            <a:solidFill>
              <a:schemeClr val="accent2"/>
            </a:solidFill>
            <a:ln w="4145" cap="flat">
              <a:noFill/>
              <a:prstDash val="solid"/>
              <a:miter/>
            </a:ln>
          </p:spPr>
          <p:txBody>
            <a:bodyPr rtlCol="0" anchor="ctr"/>
            <a:lstStyle/>
            <a:p>
              <a:endParaRPr lang="en-US">
                <a:cs typeface="B Nazanin" panose="00000400000000000000" pitchFamily="2" charset="-78"/>
              </a:endParaRPr>
            </a:p>
          </p:txBody>
        </p:sp>
        <p:sp>
          <p:nvSpPr>
            <p:cNvPr id="4" name="Freeform: Shape 3">
              <a:extLst>
                <a:ext uri="{FF2B5EF4-FFF2-40B4-BE49-F238E27FC236}">
                  <a16:creationId xmlns:a16="http://schemas.microsoft.com/office/drawing/2014/main" id="{9C194476-06A8-42C9-90DA-DC9ABBDA001B}"/>
                </a:ext>
              </a:extLst>
            </p:cNvPr>
            <p:cNvSpPr/>
            <p:nvPr/>
          </p:nvSpPr>
          <p:spPr>
            <a:xfrm>
              <a:off x="3304261" y="1559566"/>
              <a:ext cx="1012332" cy="1770263"/>
            </a:xfrm>
            <a:custGeom>
              <a:avLst/>
              <a:gdLst>
                <a:gd name="connsiteX0" fmla="*/ 1463814 w 1464645"/>
                <a:gd name="connsiteY0" fmla="*/ 2518952 h 2561221"/>
                <a:gd name="connsiteX1" fmla="*/ 1437618 w 1464645"/>
                <a:gd name="connsiteY1" fmla="*/ 2319368 h 2561221"/>
                <a:gd name="connsiteX2" fmla="*/ 1338242 w 1464645"/>
                <a:gd name="connsiteY2" fmla="*/ 1893173 h 2561221"/>
                <a:gd name="connsiteX3" fmla="*/ 1276288 w 1464645"/>
                <a:gd name="connsiteY3" fmla="*/ 1564276 h 2561221"/>
                <a:gd name="connsiteX4" fmla="*/ 1258824 w 1464645"/>
                <a:gd name="connsiteY4" fmla="*/ 1330181 h 2561221"/>
                <a:gd name="connsiteX5" fmla="*/ 1121611 w 1464645"/>
                <a:gd name="connsiteY5" fmla="*/ 999620 h 2561221"/>
                <a:gd name="connsiteX6" fmla="*/ 1090841 w 1464645"/>
                <a:gd name="connsiteY6" fmla="*/ 960119 h 2561221"/>
                <a:gd name="connsiteX7" fmla="*/ 1014750 w 1464645"/>
                <a:gd name="connsiteY7" fmla="*/ 841201 h 2561221"/>
                <a:gd name="connsiteX8" fmla="*/ 1006850 w 1464645"/>
                <a:gd name="connsiteY8" fmla="*/ 807521 h 2561221"/>
                <a:gd name="connsiteX9" fmla="*/ 1019740 w 1464645"/>
                <a:gd name="connsiteY9" fmla="*/ 793384 h 2561221"/>
                <a:gd name="connsiteX10" fmla="*/ 1029303 w 1464645"/>
                <a:gd name="connsiteY10" fmla="*/ 807521 h 2561221"/>
                <a:gd name="connsiteX11" fmla="*/ 1030966 w 1464645"/>
                <a:gd name="connsiteY11" fmla="*/ 836627 h 2561221"/>
                <a:gd name="connsiteX12" fmla="*/ 1045935 w 1464645"/>
                <a:gd name="connsiteY12" fmla="*/ 843280 h 2561221"/>
                <a:gd name="connsiteX13" fmla="*/ 1084189 w 1464645"/>
                <a:gd name="connsiteY13" fmla="*/ 831221 h 2561221"/>
                <a:gd name="connsiteX14" fmla="*/ 1132006 w 1464645"/>
                <a:gd name="connsiteY14" fmla="*/ 795463 h 2561221"/>
                <a:gd name="connsiteX15" fmla="*/ 1174417 w 1464645"/>
                <a:gd name="connsiteY15" fmla="*/ 726856 h 2561221"/>
                <a:gd name="connsiteX16" fmla="*/ 1186475 w 1464645"/>
                <a:gd name="connsiteY16" fmla="*/ 720203 h 2561221"/>
                <a:gd name="connsiteX17" fmla="*/ 1191049 w 1464645"/>
                <a:gd name="connsiteY17" fmla="*/ 733093 h 2561221"/>
                <a:gd name="connsiteX18" fmla="*/ 1189802 w 1464645"/>
                <a:gd name="connsiteY18" fmla="*/ 749725 h 2561221"/>
                <a:gd name="connsiteX19" fmla="*/ 1181486 w 1464645"/>
                <a:gd name="connsiteY19" fmla="*/ 810847 h 2561221"/>
                <a:gd name="connsiteX20" fmla="*/ 1226392 w 1464645"/>
                <a:gd name="connsiteY20" fmla="*/ 828311 h 2561221"/>
                <a:gd name="connsiteX21" fmla="*/ 1227639 w 1464645"/>
                <a:gd name="connsiteY21" fmla="*/ 834548 h 2561221"/>
                <a:gd name="connsiteX22" fmla="*/ 1244687 w 1464645"/>
                <a:gd name="connsiteY22" fmla="*/ 898581 h 2561221"/>
                <a:gd name="connsiteX23" fmla="*/ 1254666 w 1464645"/>
                <a:gd name="connsiteY23" fmla="*/ 907729 h 2561221"/>
                <a:gd name="connsiteX24" fmla="*/ 1262567 w 1464645"/>
                <a:gd name="connsiteY24" fmla="*/ 896502 h 2561221"/>
                <a:gd name="connsiteX25" fmla="*/ 1268388 w 1464645"/>
                <a:gd name="connsiteY25" fmla="*/ 849101 h 2561221"/>
                <a:gd name="connsiteX26" fmla="*/ 1276704 w 1464645"/>
                <a:gd name="connsiteY26" fmla="*/ 831221 h 2561221"/>
                <a:gd name="connsiteX27" fmla="*/ 1293752 w 1464645"/>
                <a:gd name="connsiteY27" fmla="*/ 839953 h 2561221"/>
                <a:gd name="connsiteX28" fmla="*/ 1309552 w 1464645"/>
                <a:gd name="connsiteY28" fmla="*/ 856585 h 2561221"/>
                <a:gd name="connsiteX29" fmla="*/ 1325352 w 1464645"/>
                <a:gd name="connsiteY29" fmla="*/ 862822 h 2561221"/>
                <a:gd name="connsiteX30" fmla="*/ 1330342 w 1464645"/>
                <a:gd name="connsiteY30" fmla="*/ 845774 h 2561221"/>
                <a:gd name="connsiteX31" fmla="*/ 1320779 w 1464645"/>
                <a:gd name="connsiteY31" fmla="*/ 820826 h 2561221"/>
                <a:gd name="connsiteX32" fmla="*/ 1288346 w 1464645"/>
                <a:gd name="connsiteY32" fmla="*/ 777583 h 2561221"/>
                <a:gd name="connsiteX33" fmla="*/ 1255082 w 1464645"/>
                <a:gd name="connsiteY33" fmla="*/ 690265 h 2561221"/>
                <a:gd name="connsiteX34" fmla="*/ 1240113 w 1464645"/>
                <a:gd name="connsiteY34" fmla="*/ 634548 h 2561221"/>
                <a:gd name="connsiteX35" fmla="*/ 1252172 w 1464645"/>
                <a:gd name="connsiteY35" fmla="*/ 594631 h 2561221"/>
                <a:gd name="connsiteX36" fmla="*/ 1225976 w 1464645"/>
                <a:gd name="connsiteY36" fmla="*/ 568852 h 2561221"/>
                <a:gd name="connsiteX37" fmla="*/ 1214750 w 1464645"/>
                <a:gd name="connsiteY37" fmla="*/ 538083 h 2561221"/>
                <a:gd name="connsiteX38" fmla="*/ 1269635 w 1464645"/>
                <a:gd name="connsiteY38" fmla="*/ 403779 h 2561221"/>
                <a:gd name="connsiteX39" fmla="*/ 1282109 w 1464645"/>
                <a:gd name="connsiteY39" fmla="*/ 316877 h 2561221"/>
                <a:gd name="connsiteX40" fmla="*/ 1233461 w 1464645"/>
                <a:gd name="connsiteY40" fmla="*/ 223738 h 2561221"/>
                <a:gd name="connsiteX41" fmla="*/ 1237619 w 1464645"/>
                <a:gd name="connsiteY41" fmla="*/ 199206 h 2561221"/>
                <a:gd name="connsiteX42" fmla="*/ 1237203 w 1464645"/>
                <a:gd name="connsiteY42" fmla="*/ 187980 h 2561221"/>
                <a:gd name="connsiteX43" fmla="*/ 1192297 w 1464645"/>
                <a:gd name="connsiteY43" fmla="*/ 172595 h 2561221"/>
                <a:gd name="connsiteX44" fmla="*/ 1183149 w 1464645"/>
                <a:gd name="connsiteY44" fmla="*/ 165942 h 2561221"/>
                <a:gd name="connsiteX45" fmla="*/ 1173170 w 1464645"/>
                <a:gd name="connsiteY45" fmla="*/ 157626 h 2561221"/>
                <a:gd name="connsiteX46" fmla="*/ 1102484 w 1464645"/>
                <a:gd name="connsiteY46" fmla="*/ 180495 h 2561221"/>
                <a:gd name="connsiteX47" fmla="*/ 1054667 w 1464645"/>
                <a:gd name="connsiteY47" fmla="*/ 183822 h 2561221"/>
                <a:gd name="connsiteX48" fmla="*/ 1014750 w 1464645"/>
                <a:gd name="connsiteY48" fmla="*/ 151389 h 2561221"/>
                <a:gd name="connsiteX49" fmla="*/ 935748 w 1464645"/>
                <a:gd name="connsiteY49" fmla="*/ 57834 h 2561221"/>
                <a:gd name="connsiteX50" fmla="*/ 838451 w 1464645"/>
                <a:gd name="connsiteY50" fmla="*/ 6275 h 2561221"/>
                <a:gd name="connsiteX51" fmla="*/ 527017 w 1464645"/>
                <a:gd name="connsiteY51" fmla="*/ 54508 h 2561221"/>
                <a:gd name="connsiteX52" fmla="*/ 475042 w 1464645"/>
                <a:gd name="connsiteY52" fmla="*/ 100246 h 2561221"/>
                <a:gd name="connsiteX53" fmla="*/ 440115 w 1464645"/>
                <a:gd name="connsiteY53" fmla="*/ 156379 h 2561221"/>
                <a:gd name="connsiteX54" fmla="*/ 390635 w 1464645"/>
                <a:gd name="connsiteY54" fmla="*/ 318956 h 2561221"/>
                <a:gd name="connsiteX55" fmla="*/ 339907 w 1464645"/>
                <a:gd name="connsiteY55" fmla="*/ 485276 h 2561221"/>
                <a:gd name="connsiteX56" fmla="*/ 338660 w 1464645"/>
                <a:gd name="connsiteY56" fmla="*/ 486939 h 2561221"/>
                <a:gd name="connsiteX57" fmla="*/ 346560 w 1464645"/>
                <a:gd name="connsiteY57" fmla="*/ 523946 h 2561221"/>
                <a:gd name="connsiteX58" fmla="*/ 381487 w 1464645"/>
                <a:gd name="connsiteY58" fmla="*/ 585484 h 2561221"/>
                <a:gd name="connsiteX59" fmla="*/ 393961 w 1464645"/>
                <a:gd name="connsiteY59" fmla="*/ 641617 h 2561221"/>
                <a:gd name="connsiteX60" fmla="*/ 402277 w 1464645"/>
                <a:gd name="connsiteY60" fmla="*/ 684028 h 2561221"/>
                <a:gd name="connsiteX61" fmla="*/ 457579 w 1464645"/>
                <a:gd name="connsiteY61" fmla="*/ 740577 h 2561221"/>
                <a:gd name="connsiteX62" fmla="*/ 561529 w 1464645"/>
                <a:gd name="connsiteY62" fmla="*/ 744735 h 2561221"/>
                <a:gd name="connsiteX63" fmla="*/ 588971 w 1464645"/>
                <a:gd name="connsiteY63" fmla="*/ 762199 h 2561221"/>
                <a:gd name="connsiteX64" fmla="*/ 631799 w 1464645"/>
                <a:gd name="connsiteY64" fmla="*/ 932677 h 2561221"/>
                <a:gd name="connsiteX65" fmla="*/ 624730 w 1464645"/>
                <a:gd name="connsiteY65" fmla="*/ 955130 h 2561221"/>
                <a:gd name="connsiteX66" fmla="*/ 382319 w 1464645"/>
                <a:gd name="connsiteY66" fmla="*/ 1191720 h 2561221"/>
                <a:gd name="connsiteX67" fmla="*/ 172756 w 1464645"/>
                <a:gd name="connsiteY67" fmla="*/ 1352218 h 2561221"/>
                <a:gd name="connsiteX68" fmla="*/ 85022 w 1464645"/>
                <a:gd name="connsiteY68" fmla="*/ 1469889 h 2561221"/>
                <a:gd name="connsiteX69" fmla="*/ 112049 w 1464645"/>
                <a:gd name="connsiteY69" fmla="*/ 1599203 h 2561221"/>
                <a:gd name="connsiteX70" fmla="*/ 239700 w 1464645"/>
                <a:gd name="connsiteY70" fmla="*/ 1633299 h 2561221"/>
                <a:gd name="connsiteX71" fmla="*/ 208515 w 1464645"/>
                <a:gd name="connsiteY71" fmla="*/ 1721864 h 2561221"/>
                <a:gd name="connsiteX72" fmla="*/ 141155 w 1464645"/>
                <a:gd name="connsiteY72" fmla="*/ 1805855 h 2561221"/>
                <a:gd name="connsiteX73" fmla="*/ 7684 w 1464645"/>
                <a:gd name="connsiteY73" fmla="*/ 2267809 h 2561221"/>
                <a:gd name="connsiteX74" fmla="*/ 348639 w 1464645"/>
                <a:gd name="connsiteY74" fmla="*/ 2560948 h 2561221"/>
                <a:gd name="connsiteX75" fmla="*/ 951549 w 1464645"/>
                <a:gd name="connsiteY75" fmla="*/ 2559700 h 2561221"/>
                <a:gd name="connsiteX76" fmla="*/ 1090841 w 1464645"/>
                <a:gd name="connsiteY76" fmla="*/ 2557205 h 2561221"/>
                <a:gd name="connsiteX77" fmla="*/ 1109968 w 1464645"/>
                <a:gd name="connsiteY77" fmla="*/ 2535584 h 2561221"/>
                <a:gd name="connsiteX78" fmla="*/ 1065478 w 1464645"/>
                <a:gd name="connsiteY78" fmla="*/ 2377996 h 2561221"/>
                <a:gd name="connsiteX79" fmla="*/ 912048 w 1464645"/>
                <a:gd name="connsiteY79" fmla="*/ 2155127 h 2561221"/>
                <a:gd name="connsiteX80" fmla="*/ 860489 w 1464645"/>
                <a:gd name="connsiteY80" fmla="*/ 2049098 h 2561221"/>
                <a:gd name="connsiteX81" fmla="*/ 893337 w 1464645"/>
                <a:gd name="connsiteY81" fmla="*/ 1785897 h 2561221"/>
                <a:gd name="connsiteX82" fmla="*/ 948638 w 1464645"/>
                <a:gd name="connsiteY82" fmla="*/ 1660326 h 2561221"/>
                <a:gd name="connsiteX83" fmla="*/ 983565 w 1464645"/>
                <a:gd name="connsiteY83" fmla="*/ 1604193 h 2561221"/>
                <a:gd name="connsiteX84" fmla="*/ 1015582 w 1464645"/>
                <a:gd name="connsiteY84" fmla="*/ 1684026 h 2561221"/>
                <a:gd name="connsiteX85" fmla="*/ 1128263 w 1464645"/>
                <a:gd name="connsiteY85" fmla="*/ 1990055 h 2561221"/>
                <a:gd name="connsiteX86" fmla="*/ 1162359 w 1464645"/>
                <a:gd name="connsiteY86" fmla="*/ 2143900 h 2561221"/>
                <a:gd name="connsiteX87" fmla="*/ 1282525 w 1464645"/>
                <a:gd name="connsiteY87" fmla="*/ 2545563 h 2561221"/>
                <a:gd name="connsiteX88" fmla="*/ 1302483 w 1464645"/>
                <a:gd name="connsiteY88" fmla="*/ 2560948 h 2561221"/>
                <a:gd name="connsiteX89" fmla="*/ 1427223 w 1464645"/>
                <a:gd name="connsiteY89" fmla="*/ 2560532 h 2561221"/>
                <a:gd name="connsiteX90" fmla="*/ 1463814 w 1464645"/>
                <a:gd name="connsiteY90" fmla="*/ 2518952 h 2561221"/>
                <a:gd name="connsiteX91" fmla="*/ 956538 w 1464645"/>
                <a:gd name="connsiteY91" fmla="*/ 700245 h 2561221"/>
                <a:gd name="connsiteX92" fmla="*/ 940322 w 1464645"/>
                <a:gd name="connsiteY92" fmla="*/ 680286 h 2561221"/>
                <a:gd name="connsiteX93" fmla="*/ 950717 w 1464645"/>
                <a:gd name="connsiteY93" fmla="*/ 669891 h 2561221"/>
                <a:gd name="connsiteX94" fmla="*/ 971091 w 1464645"/>
                <a:gd name="connsiteY94" fmla="*/ 689018 h 2561221"/>
                <a:gd name="connsiteX95" fmla="*/ 956538 w 1464645"/>
                <a:gd name="connsiteY95" fmla="*/ 700245 h 2561221"/>
                <a:gd name="connsiteX96" fmla="*/ 974002 w 1464645"/>
                <a:gd name="connsiteY96" fmla="*/ 637875 h 2561221"/>
                <a:gd name="connsiteX97" fmla="*/ 983149 w 1464645"/>
                <a:gd name="connsiteY97" fmla="*/ 647022 h 2561221"/>
                <a:gd name="connsiteX98" fmla="*/ 971923 w 1464645"/>
                <a:gd name="connsiteY98" fmla="*/ 654507 h 2561221"/>
                <a:gd name="connsiteX99" fmla="*/ 940738 w 1464645"/>
                <a:gd name="connsiteY99" fmla="*/ 632885 h 2561221"/>
                <a:gd name="connsiteX100" fmla="*/ 962775 w 1464645"/>
                <a:gd name="connsiteY100" fmla="*/ 540162 h 2561221"/>
                <a:gd name="connsiteX101" fmla="*/ 1035124 w 1464645"/>
                <a:gd name="connsiteY101" fmla="*/ 381326 h 2561221"/>
                <a:gd name="connsiteX102" fmla="*/ 1038866 w 1464645"/>
                <a:gd name="connsiteY102" fmla="*/ 369684 h 2561221"/>
                <a:gd name="connsiteX103" fmla="*/ 1049677 w 1464645"/>
                <a:gd name="connsiteY103" fmla="*/ 358457 h 2561221"/>
                <a:gd name="connsiteX104" fmla="*/ 1061320 w 1464645"/>
                <a:gd name="connsiteY104" fmla="*/ 371347 h 2561221"/>
                <a:gd name="connsiteX105" fmla="*/ 1065478 w 1464645"/>
                <a:gd name="connsiteY105" fmla="*/ 409185 h 2561221"/>
                <a:gd name="connsiteX106" fmla="*/ 1030550 w 1464645"/>
                <a:gd name="connsiteY106" fmla="*/ 552636 h 2561221"/>
                <a:gd name="connsiteX107" fmla="*/ 1028056 w 1464645"/>
                <a:gd name="connsiteY107" fmla="*/ 558041 h 2561221"/>
                <a:gd name="connsiteX108" fmla="*/ 1006434 w 1464645"/>
                <a:gd name="connsiteY108" fmla="*/ 592137 h 2561221"/>
                <a:gd name="connsiteX109" fmla="*/ 971507 w 1464645"/>
                <a:gd name="connsiteY109" fmla="*/ 621243 h 2561221"/>
                <a:gd name="connsiteX110" fmla="*/ 974002 w 1464645"/>
                <a:gd name="connsiteY110" fmla="*/ 637875 h 256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64645" h="2561221">
                  <a:moveTo>
                    <a:pt x="1463814" y="2518952"/>
                  </a:moveTo>
                  <a:cubicBezTo>
                    <a:pt x="1455914" y="2452424"/>
                    <a:pt x="1447182" y="2385896"/>
                    <a:pt x="1437618" y="2319368"/>
                  </a:cubicBezTo>
                  <a:cubicBezTo>
                    <a:pt x="1416413" y="2174670"/>
                    <a:pt x="1384396" y="2032050"/>
                    <a:pt x="1338242" y="1893173"/>
                  </a:cubicBezTo>
                  <a:cubicBezTo>
                    <a:pt x="1302483" y="1785897"/>
                    <a:pt x="1278367" y="1676958"/>
                    <a:pt x="1276288" y="1564276"/>
                  </a:cubicBezTo>
                  <a:cubicBezTo>
                    <a:pt x="1274625" y="1486106"/>
                    <a:pt x="1271298" y="1407935"/>
                    <a:pt x="1258824" y="1330181"/>
                  </a:cubicBezTo>
                  <a:cubicBezTo>
                    <a:pt x="1239698" y="1209183"/>
                    <a:pt x="1206850" y="1093175"/>
                    <a:pt x="1121611" y="999620"/>
                  </a:cubicBezTo>
                  <a:cubicBezTo>
                    <a:pt x="1110384" y="987562"/>
                    <a:pt x="1100821" y="973841"/>
                    <a:pt x="1090841" y="960119"/>
                  </a:cubicBezTo>
                  <a:cubicBezTo>
                    <a:pt x="1062983" y="922282"/>
                    <a:pt x="1035124" y="884028"/>
                    <a:pt x="1014750" y="841201"/>
                  </a:cubicBezTo>
                  <a:cubicBezTo>
                    <a:pt x="1009761" y="830806"/>
                    <a:pt x="1003524" y="819995"/>
                    <a:pt x="1006850" y="807521"/>
                  </a:cubicBezTo>
                  <a:cubicBezTo>
                    <a:pt x="1008513" y="800868"/>
                    <a:pt x="1011424" y="792968"/>
                    <a:pt x="1019740" y="793384"/>
                  </a:cubicBezTo>
                  <a:cubicBezTo>
                    <a:pt x="1027224" y="793799"/>
                    <a:pt x="1028887" y="801700"/>
                    <a:pt x="1029303" y="807521"/>
                  </a:cubicBezTo>
                  <a:cubicBezTo>
                    <a:pt x="1030550" y="817084"/>
                    <a:pt x="1030550" y="827063"/>
                    <a:pt x="1030966" y="836627"/>
                  </a:cubicBezTo>
                  <a:cubicBezTo>
                    <a:pt x="1031382" y="848269"/>
                    <a:pt x="1035956" y="852427"/>
                    <a:pt x="1045935" y="843280"/>
                  </a:cubicBezTo>
                  <a:cubicBezTo>
                    <a:pt x="1056746" y="833300"/>
                    <a:pt x="1069220" y="830806"/>
                    <a:pt x="1084189" y="831221"/>
                  </a:cubicBezTo>
                  <a:cubicBezTo>
                    <a:pt x="1106642" y="832053"/>
                    <a:pt x="1124521" y="817084"/>
                    <a:pt x="1132006" y="795463"/>
                  </a:cubicBezTo>
                  <a:cubicBezTo>
                    <a:pt x="1141153" y="769683"/>
                    <a:pt x="1156538" y="747646"/>
                    <a:pt x="1174417" y="726856"/>
                  </a:cubicBezTo>
                  <a:cubicBezTo>
                    <a:pt x="1177328" y="723114"/>
                    <a:pt x="1181486" y="718540"/>
                    <a:pt x="1186475" y="720203"/>
                  </a:cubicBezTo>
                  <a:cubicBezTo>
                    <a:pt x="1191465" y="722282"/>
                    <a:pt x="1191465" y="728103"/>
                    <a:pt x="1191049" y="733093"/>
                  </a:cubicBezTo>
                  <a:cubicBezTo>
                    <a:pt x="1191049" y="738498"/>
                    <a:pt x="1189802" y="743903"/>
                    <a:pt x="1189802" y="749725"/>
                  </a:cubicBezTo>
                  <a:cubicBezTo>
                    <a:pt x="1189802" y="770099"/>
                    <a:pt x="1179823" y="789226"/>
                    <a:pt x="1181486" y="810847"/>
                  </a:cubicBezTo>
                  <a:cubicBezTo>
                    <a:pt x="1217660" y="784236"/>
                    <a:pt x="1217660" y="784236"/>
                    <a:pt x="1226392" y="828311"/>
                  </a:cubicBezTo>
                  <a:cubicBezTo>
                    <a:pt x="1226808" y="830390"/>
                    <a:pt x="1227224" y="832469"/>
                    <a:pt x="1227639" y="834548"/>
                  </a:cubicBezTo>
                  <a:cubicBezTo>
                    <a:pt x="1232629" y="856169"/>
                    <a:pt x="1235540" y="878207"/>
                    <a:pt x="1244687" y="898581"/>
                  </a:cubicBezTo>
                  <a:cubicBezTo>
                    <a:pt x="1246766" y="902739"/>
                    <a:pt x="1248845" y="908144"/>
                    <a:pt x="1254666" y="907729"/>
                  </a:cubicBezTo>
                  <a:cubicBezTo>
                    <a:pt x="1260488" y="907313"/>
                    <a:pt x="1261735" y="901076"/>
                    <a:pt x="1262567" y="896502"/>
                  </a:cubicBezTo>
                  <a:cubicBezTo>
                    <a:pt x="1265061" y="880702"/>
                    <a:pt x="1266309" y="864901"/>
                    <a:pt x="1268388" y="849101"/>
                  </a:cubicBezTo>
                  <a:cubicBezTo>
                    <a:pt x="1269219" y="842448"/>
                    <a:pt x="1269635" y="834548"/>
                    <a:pt x="1276704" y="831221"/>
                  </a:cubicBezTo>
                  <a:cubicBezTo>
                    <a:pt x="1285020" y="827895"/>
                    <a:pt x="1289178" y="835379"/>
                    <a:pt x="1293752" y="839953"/>
                  </a:cubicBezTo>
                  <a:cubicBezTo>
                    <a:pt x="1299157" y="845359"/>
                    <a:pt x="1304147" y="851180"/>
                    <a:pt x="1309552" y="856585"/>
                  </a:cubicBezTo>
                  <a:cubicBezTo>
                    <a:pt x="1313710" y="860743"/>
                    <a:pt x="1318284" y="866980"/>
                    <a:pt x="1325352" y="862822"/>
                  </a:cubicBezTo>
                  <a:cubicBezTo>
                    <a:pt x="1332005" y="859080"/>
                    <a:pt x="1330758" y="852011"/>
                    <a:pt x="1330342" y="845774"/>
                  </a:cubicBezTo>
                  <a:cubicBezTo>
                    <a:pt x="1329926" y="836627"/>
                    <a:pt x="1325768" y="828311"/>
                    <a:pt x="1320779" y="820826"/>
                  </a:cubicBezTo>
                  <a:cubicBezTo>
                    <a:pt x="1310384" y="805858"/>
                    <a:pt x="1299989" y="791720"/>
                    <a:pt x="1288346" y="777583"/>
                  </a:cubicBezTo>
                  <a:cubicBezTo>
                    <a:pt x="1267972" y="752219"/>
                    <a:pt x="1254251" y="724361"/>
                    <a:pt x="1255082" y="690265"/>
                  </a:cubicBezTo>
                  <a:cubicBezTo>
                    <a:pt x="1255498" y="670723"/>
                    <a:pt x="1248429" y="652428"/>
                    <a:pt x="1240113" y="634548"/>
                  </a:cubicBezTo>
                  <a:cubicBezTo>
                    <a:pt x="1228055" y="608769"/>
                    <a:pt x="1228887" y="607521"/>
                    <a:pt x="1252172" y="594631"/>
                  </a:cubicBezTo>
                  <a:cubicBezTo>
                    <a:pt x="1246766" y="582573"/>
                    <a:pt x="1235540" y="576336"/>
                    <a:pt x="1225976" y="568852"/>
                  </a:cubicBezTo>
                  <a:cubicBezTo>
                    <a:pt x="1215581" y="560952"/>
                    <a:pt x="1210592" y="550557"/>
                    <a:pt x="1214750" y="538083"/>
                  </a:cubicBezTo>
                  <a:cubicBezTo>
                    <a:pt x="1229718" y="491929"/>
                    <a:pt x="1242192" y="444944"/>
                    <a:pt x="1269635" y="403779"/>
                  </a:cubicBezTo>
                  <a:cubicBezTo>
                    <a:pt x="1287930" y="376337"/>
                    <a:pt x="1291257" y="348062"/>
                    <a:pt x="1282109" y="316877"/>
                  </a:cubicBezTo>
                  <a:cubicBezTo>
                    <a:pt x="1272130" y="282366"/>
                    <a:pt x="1257161" y="251181"/>
                    <a:pt x="1233461" y="223738"/>
                  </a:cubicBezTo>
                  <a:cubicBezTo>
                    <a:pt x="1225976" y="215007"/>
                    <a:pt x="1215581" y="204612"/>
                    <a:pt x="1237619" y="199206"/>
                  </a:cubicBezTo>
                  <a:cubicBezTo>
                    <a:pt x="1247182" y="197127"/>
                    <a:pt x="1242192" y="190890"/>
                    <a:pt x="1237203" y="187980"/>
                  </a:cubicBezTo>
                  <a:cubicBezTo>
                    <a:pt x="1223481" y="179664"/>
                    <a:pt x="1208929" y="173842"/>
                    <a:pt x="1192297" y="172595"/>
                  </a:cubicBezTo>
                  <a:cubicBezTo>
                    <a:pt x="1188139" y="172179"/>
                    <a:pt x="1179823" y="173842"/>
                    <a:pt x="1183149" y="165942"/>
                  </a:cubicBezTo>
                  <a:cubicBezTo>
                    <a:pt x="1189386" y="150973"/>
                    <a:pt x="1177744" y="156795"/>
                    <a:pt x="1173170" y="157626"/>
                  </a:cubicBezTo>
                  <a:cubicBezTo>
                    <a:pt x="1148638" y="162200"/>
                    <a:pt x="1124521" y="168021"/>
                    <a:pt x="1102484" y="180495"/>
                  </a:cubicBezTo>
                  <a:cubicBezTo>
                    <a:pt x="1087099" y="189227"/>
                    <a:pt x="1070883" y="190890"/>
                    <a:pt x="1054667" y="183822"/>
                  </a:cubicBezTo>
                  <a:cubicBezTo>
                    <a:pt x="1038451" y="176753"/>
                    <a:pt x="1025561" y="165526"/>
                    <a:pt x="1014750" y="151389"/>
                  </a:cubicBezTo>
                  <a:cubicBezTo>
                    <a:pt x="990218" y="118541"/>
                    <a:pt x="965686" y="85693"/>
                    <a:pt x="935748" y="57834"/>
                  </a:cubicBezTo>
                  <a:cubicBezTo>
                    <a:pt x="906642" y="34550"/>
                    <a:pt x="877120" y="12928"/>
                    <a:pt x="838451" y="6275"/>
                  </a:cubicBezTo>
                  <a:cubicBezTo>
                    <a:pt x="729096" y="-12852"/>
                    <a:pt x="626809" y="14175"/>
                    <a:pt x="527017" y="54508"/>
                  </a:cubicBezTo>
                  <a:cubicBezTo>
                    <a:pt x="505396" y="63240"/>
                    <a:pt x="485437" y="78208"/>
                    <a:pt x="475042" y="100246"/>
                  </a:cubicBezTo>
                  <a:cubicBezTo>
                    <a:pt x="465479" y="120620"/>
                    <a:pt x="454252" y="139331"/>
                    <a:pt x="440115" y="156379"/>
                  </a:cubicBezTo>
                  <a:cubicBezTo>
                    <a:pt x="401030" y="203780"/>
                    <a:pt x="381072" y="259081"/>
                    <a:pt x="390635" y="318956"/>
                  </a:cubicBezTo>
                  <a:cubicBezTo>
                    <a:pt x="400614" y="384653"/>
                    <a:pt x="379824" y="436628"/>
                    <a:pt x="339907" y="485276"/>
                  </a:cubicBezTo>
                  <a:cubicBezTo>
                    <a:pt x="339492" y="485692"/>
                    <a:pt x="339076" y="486524"/>
                    <a:pt x="338660" y="486939"/>
                  </a:cubicBezTo>
                  <a:cubicBezTo>
                    <a:pt x="323275" y="509808"/>
                    <a:pt x="322028" y="511887"/>
                    <a:pt x="346560" y="523946"/>
                  </a:cubicBezTo>
                  <a:cubicBezTo>
                    <a:pt x="373171" y="537251"/>
                    <a:pt x="383151" y="556794"/>
                    <a:pt x="381487" y="585484"/>
                  </a:cubicBezTo>
                  <a:cubicBezTo>
                    <a:pt x="380240" y="605026"/>
                    <a:pt x="385230" y="623737"/>
                    <a:pt x="393961" y="641617"/>
                  </a:cubicBezTo>
                  <a:cubicBezTo>
                    <a:pt x="400614" y="654922"/>
                    <a:pt x="402277" y="669475"/>
                    <a:pt x="402277" y="684028"/>
                  </a:cubicBezTo>
                  <a:cubicBezTo>
                    <a:pt x="402693" y="728103"/>
                    <a:pt x="412672" y="738498"/>
                    <a:pt x="457579" y="740577"/>
                  </a:cubicBezTo>
                  <a:cubicBezTo>
                    <a:pt x="492090" y="742240"/>
                    <a:pt x="526601" y="743488"/>
                    <a:pt x="561529" y="744735"/>
                  </a:cubicBezTo>
                  <a:cubicBezTo>
                    <a:pt x="574418" y="745151"/>
                    <a:pt x="583982" y="748893"/>
                    <a:pt x="588971" y="762199"/>
                  </a:cubicBezTo>
                  <a:cubicBezTo>
                    <a:pt x="609346" y="817500"/>
                    <a:pt x="627641" y="873217"/>
                    <a:pt x="631799" y="932677"/>
                  </a:cubicBezTo>
                  <a:cubicBezTo>
                    <a:pt x="632215" y="941408"/>
                    <a:pt x="631799" y="948477"/>
                    <a:pt x="624730" y="955130"/>
                  </a:cubicBezTo>
                  <a:cubicBezTo>
                    <a:pt x="544065" y="1034132"/>
                    <a:pt x="468805" y="1118539"/>
                    <a:pt x="382319" y="1191720"/>
                  </a:cubicBezTo>
                  <a:cubicBezTo>
                    <a:pt x="314959" y="1248684"/>
                    <a:pt x="242195" y="1297749"/>
                    <a:pt x="172756" y="1352218"/>
                  </a:cubicBezTo>
                  <a:cubicBezTo>
                    <a:pt x="132839" y="1383819"/>
                    <a:pt x="99575" y="1419578"/>
                    <a:pt x="85022" y="1469889"/>
                  </a:cubicBezTo>
                  <a:cubicBezTo>
                    <a:pt x="70885" y="1518122"/>
                    <a:pt x="75875" y="1562613"/>
                    <a:pt x="112049" y="1599203"/>
                  </a:cubicBezTo>
                  <a:cubicBezTo>
                    <a:pt x="146561" y="1634130"/>
                    <a:pt x="187309" y="1652841"/>
                    <a:pt x="239700" y="1633299"/>
                  </a:cubicBezTo>
                  <a:cubicBezTo>
                    <a:pt x="233463" y="1665315"/>
                    <a:pt x="224315" y="1694837"/>
                    <a:pt x="208515" y="1721864"/>
                  </a:cubicBezTo>
                  <a:cubicBezTo>
                    <a:pt x="189804" y="1753049"/>
                    <a:pt x="163608" y="1777997"/>
                    <a:pt x="141155" y="1805855"/>
                  </a:cubicBezTo>
                  <a:cubicBezTo>
                    <a:pt x="32216" y="1941406"/>
                    <a:pt x="-21007" y="2093173"/>
                    <a:pt x="7684" y="2267809"/>
                  </a:cubicBezTo>
                  <a:cubicBezTo>
                    <a:pt x="37205" y="2446603"/>
                    <a:pt x="169014" y="2560116"/>
                    <a:pt x="348639" y="2560948"/>
                  </a:cubicBezTo>
                  <a:cubicBezTo>
                    <a:pt x="549470" y="2561779"/>
                    <a:pt x="750717" y="2560532"/>
                    <a:pt x="951549" y="2559700"/>
                  </a:cubicBezTo>
                  <a:cubicBezTo>
                    <a:pt x="998118" y="2559700"/>
                    <a:pt x="1044272" y="2557621"/>
                    <a:pt x="1090841" y="2557205"/>
                  </a:cubicBezTo>
                  <a:cubicBezTo>
                    <a:pt x="1106226" y="2557205"/>
                    <a:pt x="1112879" y="2553879"/>
                    <a:pt x="1109968" y="2535584"/>
                  </a:cubicBezTo>
                  <a:cubicBezTo>
                    <a:pt x="1101236" y="2481114"/>
                    <a:pt x="1087099" y="2428723"/>
                    <a:pt x="1065478" y="2377996"/>
                  </a:cubicBezTo>
                  <a:cubicBezTo>
                    <a:pt x="1029303" y="2293173"/>
                    <a:pt x="975665" y="2220408"/>
                    <a:pt x="912048" y="2155127"/>
                  </a:cubicBezTo>
                  <a:cubicBezTo>
                    <a:pt x="882526" y="2124774"/>
                    <a:pt x="864647" y="2090678"/>
                    <a:pt x="860489" y="2049098"/>
                  </a:cubicBezTo>
                  <a:cubicBezTo>
                    <a:pt x="852173" y="1958870"/>
                    <a:pt x="860073" y="1870720"/>
                    <a:pt x="893337" y="1785897"/>
                  </a:cubicBezTo>
                  <a:cubicBezTo>
                    <a:pt x="909969" y="1743486"/>
                    <a:pt x="929095" y="1701906"/>
                    <a:pt x="948638" y="1660326"/>
                  </a:cubicBezTo>
                  <a:cubicBezTo>
                    <a:pt x="957786" y="1641199"/>
                    <a:pt x="966517" y="1621240"/>
                    <a:pt x="983565" y="1604193"/>
                  </a:cubicBezTo>
                  <a:cubicBezTo>
                    <a:pt x="998118" y="1630804"/>
                    <a:pt x="1006018" y="1657831"/>
                    <a:pt x="1015582" y="1684026"/>
                  </a:cubicBezTo>
                  <a:cubicBezTo>
                    <a:pt x="1051341" y="1786729"/>
                    <a:pt x="1096247" y="1885689"/>
                    <a:pt x="1128263" y="1990055"/>
                  </a:cubicBezTo>
                  <a:cubicBezTo>
                    <a:pt x="1143648" y="2040366"/>
                    <a:pt x="1146974" y="2093589"/>
                    <a:pt x="1162359" y="2143900"/>
                  </a:cubicBezTo>
                  <a:cubicBezTo>
                    <a:pt x="1203107" y="2277788"/>
                    <a:pt x="1249261" y="2409596"/>
                    <a:pt x="1282525" y="2545563"/>
                  </a:cubicBezTo>
                  <a:cubicBezTo>
                    <a:pt x="1285436" y="2557205"/>
                    <a:pt x="1290425" y="2561363"/>
                    <a:pt x="1302483" y="2560948"/>
                  </a:cubicBezTo>
                  <a:cubicBezTo>
                    <a:pt x="1344063" y="2560532"/>
                    <a:pt x="1385643" y="2561363"/>
                    <a:pt x="1427223" y="2560532"/>
                  </a:cubicBezTo>
                  <a:cubicBezTo>
                    <a:pt x="1459240" y="2560532"/>
                    <a:pt x="1467556" y="2551800"/>
                    <a:pt x="1463814" y="2518952"/>
                  </a:cubicBezTo>
                  <a:close/>
                  <a:moveTo>
                    <a:pt x="956538" y="700245"/>
                  </a:moveTo>
                  <a:cubicBezTo>
                    <a:pt x="944896" y="699413"/>
                    <a:pt x="940738" y="690681"/>
                    <a:pt x="940322" y="680286"/>
                  </a:cubicBezTo>
                  <a:cubicBezTo>
                    <a:pt x="940322" y="674465"/>
                    <a:pt x="942401" y="669475"/>
                    <a:pt x="950717" y="669891"/>
                  </a:cubicBezTo>
                  <a:cubicBezTo>
                    <a:pt x="959449" y="674049"/>
                    <a:pt x="970675" y="676544"/>
                    <a:pt x="971091" y="689018"/>
                  </a:cubicBezTo>
                  <a:cubicBezTo>
                    <a:pt x="971091" y="697750"/>
                    <a:pt x="963607" y="701076"/>
                    <a:pt x="956538" y="700245"/>
                  </a:cubicBezTo>
                  <a:close/>
                  <a:moveTo>
                    <a:pt x="974002" y="637875"/>
                  </a:moveTo>
                  <a:cubicBezTo>
                    <a:pt x="978576" y="638706"/>
                    <a:pt x="983981" y="640785"/>
                    <a:pt x="983149" y="647022"/>
                  </a:cubicBezTo>
                  <a:cubicBezTo>
                    <a:pt x="982318" y="652843"/>
                    <a:pt x="976497" y="653259"/>
                    <a:pt x="971923" y="654507"/>
                  </a:cubicBezTo>
                  <a:cubicBezTo>
                    <a:pt x="953212" y="659496"/>
                    <a:pt x="942817" y="652428"/>
                    <a:pt x="940738" y="632885"/>
                  </a:cubicBezTo>
                  <a:cubicBezTo>
                    <a:pt x="937411" y="599621"/>
                    <a:pt x="941569" y="567605"/>
                    <a:pt x="962775" y="540162"/>
                  </a:cubicBezTo>
                  <a:cubicBezTo>
                    <a:pt x="999781" y="492761"/>
                    <a:pt x="1025145" y="440786"/>
                    <a:pt x="1035124" y="381326"/>
                  </a:cubicBezTo>
                  <a:cubicBezTo>
                    <a:pt x="1035956" y="377168"/>
                    <a:pt x="1037203" y="373426"/>
                    <a:pt x="1038866" y="369684"/>
                  </a:cubicBezTo>
                  <a:cubicBezTo>
                    <a:pt x="1040945" y="364694"/>
                    <a:pt x="1043024" y="358457"/>
                    <a:pt x="1049677" y="358457"/>
                  </a:cubicBezTo>
                  <a:cubicBezTo>
                    <a:pt x="1057577" y="358457"/>
                    <a:pt x="1060072" y="365526"/>
                    <a:pt x="1061320" y="371347"/>
                  </a:cubicBezTo>
                  <a:cubicBezTo>
                    <a:pt x="1063399" y="382158"/>
                    <a:pt x="1063814" y="393385"/>
                    <a:pt x="1065478" y="409185"/>
                  </a:cubicBezTo>
                  <a:cubicBezTo>
                    <a:pt x="1054667" y="454091"/>
                    <a:pt x="1053835" y="506066"/>
                    <a:pt x="1030550" y="552636"/>
                  </a:cubicBezTo>
                  <a:cubicBezTo>
                    <a:pt x="1029719" y="554299"/>
                    <a:pt x="1027224" y="557210"/>
                    <a:pt x="1028056" y="558041"/>
                  </a:cubicBezTo>
                  <a:cubicBezTo>
                    <a:pt x="1041361" y="582158"/>
                    <a:pt x="1017661" y="583821"/>
                    <a:pt x="1006434" y="592137"/>
                  </a:cubicBezTo>
                  <a:cubicBezTo>
                    <a:pt x="994376" y="601284"/>
                    <a:pt x="981902" y="610016"/>
                    <a:pt x="971507" y="621243"/>
                  </a:cubicBezTo>
                  <a:cubicBezTo>
                    <a:pt x="965270" y="627064"/>
                    <a:pt x="958201" y="634548"/>
                    <a:pt x="974002" y="637875"/>
                  </a:cubicBezTo>
                  <a:close/>
                </a:path>
              </a:pathLst>
            </a:custGeom>
            <a:solidFill>
              <a:schemeClr val="accent1"/>
            </a:solidFill>
            <a:ln w="4145" cap="flat">
              <a:noFill/>
              <a:prstDash val="solid"/>
              <a:miter/>
            </a:ln>
          </p:spPr>
          <p:txBody>
            <a:bodyPr rtlCol="0" anchor="ctr"/>
            <a:lstStyle/>
            <a:p>
              <a:endParaRPr lang="en-US">
                <a:cs typeface="B Nazanin" panose="00000400000000000000" pitchFamily="2" charset="-78"/>
              </a:endParaRPr>
            </a:p>
          </p:txBody>
        </p:sp>
        <p:grpSp>
          <p:nvGrpSpPr>
            <p:cNvPr id="5" name="Group 4">
              <a:extLst>
                <a:ext uri="{FF2B5EF4-FFF2-40B4-BE49-F238E27FC236}">
                  <a16:creationId xmlns:a16="http://schemas.microsoft.com/office/drawing/2014/main" id="{BEC05F03-9A9A-4B0D-B6DF-F453535A81A2}"/>
                </a:ext>
              </a:extLst>
            </p:cNvPr>
            <p:cNvGrpSpPr/>
            <p:nvPr/>
          </p:nvGrpSpPr>
          <p:grpSpPr>
            <a:xfrm>
              <a:off x="4494375" y="1559566"/>
              <a:ext cx="1012696" cy="1770263"/>
              <a:chOff x="8123237" y="2228318"/>
              <a:chExt cx="1468681" cy="2567358"/>
            </a:xfrm>
          </p:grpSpPr>
          <p:sp>
            <p:nvSpPr>
              <p:cNvPr id="6" name="Freeform: Shape 5">
                <a:extLst>
                  <a:ext uri="{FF2B5EF4-FFF2-40B4-BE49-F238E27FC236}">
                    <a16:creationId xmlns:a16="http://schemas.microsoft.com/office/drawing/2014/main" id="{2E2D982E-17F3-4CBF-A3C8-DE5175A35EF6}"/>
                  </a:ext>
                </a:extLst>
              </p:cNvPr>
              <p:cNvSpPr/>
              <p:nvPr/>
            </p:nvSpPr>
            <p:spPr>
              <a:xfrm>
                <a:off x="8123237" y="2234455"/>
                <a:ext cx="1464645" cy="2561221"/>
              </a:xfrm>
              <a:custGeom>
                <a:avLst/>
                <a:gdLst>
                  <a:gd name="connsiteX0" fmla="*/ 1463814 w 1464645"/>
                  <a:gd name="connsiteY0" fmla="*/ 2518952 h 2561221"/>
                  <a:gd name="connsiteX1" fmla="*/ 1437618 w 1464645"/>
                  <a:gd name="connsiteY1" fmla="*/ 2319368 h 2561221"/>
                  <a:gd name="connsiteX2" fmla="*/ 1338242 w 1464645"/>
                  <a:gd name="connsiteY2" fmla="*/ 1893173 h 2561221"/>
                  <a:gd name="connsiteX3" fmla="*/ 1276288 w 1464645"/>
                  <a:gd name="connsiteY3" fmla="*/ 1564276 h 2561221"/>
                  <a:gd name="connsiteX4" fmla="*/ 1258824 w 1464645"/>
                  <a:gd name="connsiteY4" fmla="*/ 1330181 h 2561221"/>
                  <a:gd name="connsiteX5" fmla="*/ 1121611 w 1464645"/>
                  <a:gd name="connsiteY5" fmla="*/ 999620 h 2561221"/>
                  <a:gd name="connsiteX6" fmla="*/ 1090841 w 1464645"/>
                  <a:gd name="connsiteY6" fmla="*/ 960119 h 2561221"/>
                  <a:gd name="connsiteX7" fmla="*/ 1014750 w 1464645"/>
                  <a:gd name="connsiteY7" fmla="*/ 841201 h 2561221"/>
                  <a:gd name="connsiteX8" fmla="*/ 1006850 w 1464645"/>
                  <a:gd name="connsiteY8" fmla="*/ 807521 h 2561221"/>
                  <a:gd name="connsiteX9" fmla="*/ 1019740 w 1464645"/>
                  <a:gd name="connsiteY9" fmla="*/ 793384 h 2561221"/>
                  <a:gd name="connsiteX10" fmla="*/ 1029303 w 1464645"/>
                  <a:gd name="connsiteY10" fmla="*/ 807521 h 2561221"/>
                  <a:gd name="connsiteX11" fmla="*/ 1030966 w 1464645"/>
                  <a:gd name="connsiteY11" fmla="*/ 836627 h 2561221"/>
                  <a:gd name="connsiteX12" fmla="*/ 1045935 w 1464645"/>
                  <a:gd name="connsiteY12" fmla="*/ 843280 h 2561221"/>
                  <a:gd name="connsiteX13" fmla="*/ 1084189 w 1464645"/>
                  <a:gd name="connsiteY13" fmla="*/ 831221 h 2561221"/>
                  <a:gd name="connsiteX14" fmla="*/ 1132006 w 1464645"/>
                  <a:gd name="connsiteY14" fmla="*/ 795463 h 2561221"/>
                  <a:gd name="connsiteX15" fmla="*/ 1174417 w 1464645"/>
                  <a:gd name="connsiteY15" fmla="*/ 726856 h 2561221"/>
                  <a:gd name="connsiteX16" fmla="*/ 1186475 w 1464645"/>
                  <a:gd name="connsiteY16" fmla="*/ 720203 h 2561221"/>
                  <a:gd name="connsiteX17" fmla="*/ 1191049 w 1464645"/>
                  <a:gd name="connsiteY17" fmla="*/ 733093 h 2561221"/>
                  <a:gd name="connsiteX18" fmla="*/ 1189802 w 1464645"/>
                  <a:gd name="connsiteY18" fmla="*/ 749725 h 2561221"/>
                  <a:gd name="connsiteX19" fmla="*/ 1181486 w 1464645"/>
                  <a:gd name="connsiteY19" fmla="*/ 810847 h 2561221"/>
                  <a:gd name="connsiteX20" fmla="*/ 1226392 w 1464645"/>
                  <a:gd name="connsiteY20" fmla="*/ 828311 h 2561221"/>
                  <a:gd name="connsiteX21" fmla="*/ 1227639 w 1464645"/>
                  <a:gd name="connsiteY21" fmla="*/ 834548 h 2561221"/>
                  <a:gd name="connsiteX22" fmla="*/ 1244687 w 1464645"/>
                  <a:gd name="connsiteY22" fmla="*/ 898581 h 2561221"/>
                  <a:gd name="connsiteX23" fmla="*/ 1254666 w 1464645"/>
                  <a:gd name="connsiteY23" fmla="*/ 907729 h 2561221"/>
                  <a:gd name="connsiteX24" fmla="*/ 1262567 w 1464645"/>
                  <a:gd name="connsiteY24" fmla="*/ 896502 h 2561221"/>
                  <a:gd name="connsiteX25" fmla="*/ 1268388 w 1464645"/>
                  <a:gd name="connsiteY25" fmla="*/ 849101 h 2561221"/>
                  <a:gd name="connsiteX26" fmla="*/ 1276704 w 1464645"/>
                  <a:gd name="connsiteY26" fmla="*/ 831221 h 2561221"/>
                  <a:gd name="connsiteX27" fmla="*/ 1293752 w 1464645"/>
                  <a:gd name="connsiteY27" fmla="*/ 839953 h 2561221"/>
                  <a:gd name="connsiteX28" fmla="*/ 1309552 w 1464645"/>
                  <a:gd name="connsiteY28" fmla="*/ 856585 h 2561221"/>
                  <a:gd name="connsiteX29" fmla="*/ 1325352 w 1464645"/>
                  <a:gd name="connsiteY29" fmla="*/ 862822 h 2561221"/>
                  <a:gd name="connsiteX30" fmla="*/ 1330342 w 1464645"/>
                  <a:gd name="connsiteY30" fmla="*/ 845774 h 2561221"/>
                  <a:gd name="connsiteX31" fmla="*/ 1320779 w 1464645"/>
                  <a:gd name="connsiteY31" fmla="*/ 820826 h 2561221"/>
                  <a:gd name="connsiteX32" fmla="*/ 1288346 w 1464645"/>
                  <a:gd name="connsiteY32" fmla="*/ 777583 h 2561221"/>
                  <a:gd name="connsiteX33" fmla="*/ 1255082 w 1464645"/>
                  <a:gd name="connsiteY33" fmla="*/ 690265 h 2561221"/>
                  <a:gd name="connsiteX34" fmla="*/ 1240113 w 1464645"/>
                  <a:gd name="connsiteY34" fmla="*/ 634548 h 2561221"/>
                  <a:gd name="connsiteX35" fmla="*/ 1252172 w 1464645"/>
                  <a:gd name="connsiteY35" fmla="*/ 594631 h 2561221"/>
                  <a:gd name="connsiteX36" fmla="*/ 1225976 w 1464645"/>
                  <a:gd name="connsiteY36" fmla="*/ 568852 h 2561221"/>
                  <a:gd name="connsiteX37" fmla="*/ 1214750 w 1464645"/>
                  <a:gd name="connsiteY37" fmla="*/ 538083 h 2561221"/>
                  <a:gd name="connsiteX38" fmla="*/ 1269635 w 1464645"/>
                  <a:gd name="connsiteY38" fmla="*/ 403779 h 2561221"/>
                  <a:gd name="connsiteX39" fmla="*/ 1282109 w 1464645"/>
                  <a:gd name="connsiteY39" fmla="*/ 316877 h 2561221"/>
                  <a:gd name="connsiteX40" fmla="*/ 1233461 w 1464645"/>
                  <a:gd name="connsiteY40" fmla="*/ 223738 h 2561221"/>
                  <a:gd name="connsiteX41" fmla="*/ 1237619 w 1464645"/>
                  <a:gd name="connsiteY41" fmla="*/ 199206 h 2561221"/>
                  <a:gd name="connsiteX42" fmla="*/ 1237203 w 1464645"/>
                  <a:gd name="connsiteY42" fmla="*/ 187980 h 2561221"/>
                  <a:gd name="connsiteX43" fmla="*/ 1192297 w 1464645"/>
                  <a:gd name="connsiteY43" fmla="*/ 172595 h 2561221"/>
                  <a:gd name="connsiteX44" fmla="*/ 1183149 w 1464645"/>
                  <a:gd name="connsiteY44" fmla="*/ 165942 h 2561221"/>
                  <a:gd name="connsiteX45" fmla="*/ 1173170 w 1464645"/>
                  <a:gd name="connsiteY45" fmla="*/ 157626 h 2561221"/>
                  <a:gd name="connsiteX46" fmla="*/ 1102484 w 1464645"/>
                  <a:gd name="connsiteY46" fmla="*/ 180495 h 2561221"/>
                  <a:gd name="connsiteX47" fmla="*/ 1054667 w 1464645"/>
                  <a:gd name="connsiteY47" fmla="*/ 183822 h 2561221"/>
                  <a:gd name="connsiteX48" fmla="*/ 1014750 w 1464645"/>
                  <a:gd name="connsiteY48" fmla="*/ 151389 h 2561221"/>
                  <a:gd name="connsiteX49" fmla="*/ 935748 w 1464645"/>
                  <a:gd name="connsiteY49" fmla="*/ 57834 h 2561221"/>
                  <a:gd name="connsiteX50" fmla="*/ 838451 w 1464645"/>
                  <a:gd name="connsiteY50" fmla="*/ 6275 h 2561221"/>
                  <a:gd name="connsiteX51" fmla="*/ 527017 w 1464645"/>
                  <a:gd name="connsiteY51" fmla="*/ 54508 h 2561221"/>
                  <a:gd name="connsiteX52" fmla="*/ 475042 w 1464645"/>
                  <a:gd name="connsiteY52" fmla="*/ 100246 h 2561221"/>
                  <a:gd name="connsiteX53" fmla="*/ 440115 w 1464645"/>
                  <a:gd name="connsiteY53" fmla="*/ 156379 h 2561221"/>
                  <a:gd name="connsiteX54" fmla="*/ 390635 w 1464645"/>
                  <a:gd name="connsiteY54" fmla="*/ 318956 h 2561221"/>
                  <a:gd name="connsiteX55" fmla="*/ 339907 w 1464645"/>
                  <a:gd name="connsiteY55" fmla="*/ 485276 h 2561221"/>
                  <a:gd name="connsiteX56" fmla="*/ 338660 w 1464645"/>
                  <a:gd name="connsiteY56" fmla="*/ 486939 h 2561221"/>
                  <a:gd name="connsiteX57" fmla="*/ 346560 w 1464645"/>
                  <a:gd name="connsiteY57" fmla="*/ 523946 h 2561221"/>
                  <a:gd name="connsiteX58" fmla="*/ 381487 w 1464645"/>
                  <a:gd name="connsiteY58" fmla="*/ 585484 h 2561221"/>
                  <a:gd name="connsiteX59" fmla="*/ 393961 w 1464645"/>
                  <a:gd name="connsiteY59" fmla="*/ 641617 h 2561221"/>
                  <a:gd name="connsiteX60" fmla="*/ 402277 w 1464645"/>
                  <a:gd name="connsiteY60" fmla="*/ 684028 h 2561221"/>
                  <a:gd name="connsiteX61" fmla="*/ 457579 w 1464645"/>
                  <a:gd name="connsiteY61" fmla="*/ 740577 h 2561221"/>
                  <a:gd name="connsiteX62" fmla="*/ 561529 w 1464645"/>
                  <a:gd name="connsiteY62" fmla="*/ 744735 h 2561221"/>
                  <a:gd name="connsiteX63" fmla="*/ 588971 w 1464645"/>
                  <a:gd name="connsiteY63" fmla="*/ 762199 h 2561221"/>
                  <a:gd name="connsiteX64" fmla="*/ 631799 w 1464645"/>
                  <a:gd name="connsiteY64" fmla="*/ 932677 h 2561221"/>
                  <a:gd name="connsiteX65" fmla="*/ 624730 w 1464645"/>
                  <a:gd name="connsiteY65" fmla="*/ 955130 h 2561221"/>
                  <a:gd name="connsiteX66" fmla="*/ 382319 w 1464645"/>
                  <a:gd name="connsiteY66" fmla="*/ 1191720 h 2561221"/>
                  <a:gd name="connsiteX67" fmla="*/ 172756 w 1464645"/>
                  <a:gd name="connsiteY67" fmla="*/ 1352218 h 2561221"/>
                  <a:gd name="connsiteX68" fmla="*/ 85022 w 1464645"/>
                  <a:gd name="connsiteY68" fmla="*/ 1469889 h 2561221"/>
                  <a:gd name="connsiteX69" fmla="*/ 112049 w 1464645"/>
                  <a:gd name="connsiteY69" fmla="*/ 1599203 h 2561221"/>
                  <a:gd name="connsiteX70" fmla="*/ 239700 w 1464645"/>
                  <a:gd name="connsiteY70" fmla="*/ 1633299 h 2561221"/>
                  <a:gd name="connsiteX71" fmla="*/ 208515 w 1464645"/>
                  <a:gd name="connsiteY71" fmla="*/ 1721864 h 2561221"/>
                  <a:gd name="connsiteX72" fmla="*/ 141155 w 1464645"/>
                  <a:gd name="connsiteY72" fmla="*/ 1805855 h 2561221"/>
                  <a:gd name="connsiteX73" fmla="*/ 7684 w 1464645"/>
                  <a:gd name="connsiteY73" fmla="*/ 2267809 h 2561221"/>
                  <a:gd name="connsiteX74" fmla="*/ 348639 w 1464645"/>
                  <a:gd name="connsiteY74" fmla="*/ 2560948 h 2561221"/>
                  <a:gd name="connsiteX75" fmla="*/ 951549 w 1464645"/>
                  <a:gd name="connsiteY75" fmla="*/ 2559700 h 2561221"/>
                  <a:gd name="connsiteX76" fmla="*/ 1090841 w 1464645"/>
                  <a:gd name="connsiteY76" fmla="*/ 2557205 h 2561221"/>
                  <a:gd name="connsiteX77" fmla="*/ 1109968 w 1464645"/>
                  <a:gd name="connsiteY77" fmla="*/ 2535584 h 2561221"/>
                  <a:gd name="connsiteX78" fmla="*/ 1065478 w 1464645"/>
                  <a:gd name="connsiteY78" fmla="*/ 2377996 h 2561221"/>
                  <a:gd name="connsiteX79" fmla="*/ 912048 w 1464645"/>
                  <a:gd name="connsiteY79" fmla="*/ 2155127 h 2561221"/>
                  <a:gd name="connsiteX80" fmla="*/ 860489 w 1464645"/>
                  <a:gd name="connsiteY80" fmla="*/ 2049098 h 2561221"/>
                  <a:gd name="connsiteX81" fmla="*/ 893337 w 1464645"/>
                  <a:gd name="connsiteY81" fmla="*/ 1785897 h 2561221"/>
                  <a:gd name="connsiteX82" fmla="*/ 948638 w 1464645"/>
                  <a:gd name="connsiteY82" fmla="*/ 1660326 h 2561221"/>
                  <a:gd name="connsiteX83" fmla="*/ 983565 w 1464645"/>
                  <a:gd name="connsiteY83" fmla="*/ 1604193 h 2561221"/>
                  <a:gd name="connsiteX84" fmla="*/ 1015582 w 1464645"/>
                  <a:gd name="connsiteY84" fmla="*/ 1684026 h 2561221"/>
                  <a:gd name="connsiteX85" fmla="*/ 1128263 w 1464645"/>
                  <a:gd name="connsiteY85" fmla="*/ 1990055 h 2561221"/>
                  <a:gd name="connsiteX86" fmla="*/ 1162359 w 1464645"/>
                  <a:gd name="connsiteY86" fmla="*/ 2143900 h 2561221"/>
                  <a:gd name="connsiteX87" fmla="*/ 1282525 w 1464645"/>
                  <a:gd name="connsiteY87" fmla="*/ 2545563 h 2561221"/>
                  <a:gd name="connsiteX88" fmla="*/ 1302483 w 1464645"/>
                  <a:gd name="connsiteY88" fmla="*/ 2560948 h 2561221"/>
                  <a:gd name="connsiteX89" fmla="*/ 1427223 w 1464645"/>
                  <a:gd name="connsiteY89" fmla="*/ 2560532 h 2561221"/>
                  <a:gd name="connsiteX90" fmla="*/ 1463814 w 1464645"/>
                  <a:gd name="connsiteY90" fmla="*/ 2518952 h 2561221"/>
                  <a:gd name="connsiteX91" fmla="*/ 956538 w 1464645"/>
                  <a:gd name="connsiteY91" fmla="*/ 700245 h 2561221"/>
                  <a:gd name="connsiteX92" fmla="*/ 940322 w 1464645"/>
                  <a:gd name="connsiteY92" fmla="*/ 680286 h 2561221"/>
                  <a:gd name="connsiteX93" fmla="*/ 950717 w 1464645"/>
                  <a:gd name="connsiteY93" fmla="*/ 669891 h 2561221"/>
                  <a:gd name="connsiteX94" fmla="*/ 971091 w 1464645"/>
                  <a:gd name="connsiteY94" fmla="*/ 689018 h 2561221"/>
                  <a:gd name="connsiteX95" fmla="*/ 956538 w 1464645"/>
                  <a:gd name="connsiteY95" fmla="*/ 700245 h 2561221"/>
                  <a:gd name="connsiteX96" fmla="*/ 974002 w 1464645"/>
                  <a:gd name="connsiteY96" fmla="*/ 637875 h 2561221"/>
                  <a:gd name="connsiteX97" fmla="*/ 983149 w 1464645"/>
                  <a:gd name="connsiteY97" fmla="*/ 647022 h 2561221"/>
                  <a:gd name="connsiteX98" fmla="*/ 971923 w 1464645"/>
                  <a:gd name="connsiteY98" fmla="*/ 654507 h 2561221"/>
                  <a:gd name="connsiteX99" fmla="*/ 940738 w 1464645"/>
                  <a:gd name="connsiteY99" fmla="*/ 632885 h 2561221"/>
                  <a:gd name="connsiteX100" fmla="*/ 962775 w 1464645"/>
                  <a:gd name="connsiteY100" fmla="*/ 540162 h 2561221"/>
                  <a:gd name="connsiteX101" fmla="*/ 1035124 w 1464645"/>
                  <a:gd name="connsiteY101" fmla="*/ 381326 h 2561221"/>
                  <a:gd name="connsiteX102" fmla="*/ 1038866 w 1464645"/>
                  <a:gd name="connsiteY102" fmla="*/ 369684 h 2561221"/>
                  <a:gd name="connsiteX103" fmla="*/ 1049677 w 1464645"/>
                  <a:gd name="connsiteY103" fmla="*/ 358457 h 2561221"/>
                  <a:gd name="connsiteX104" fmla="*/ 1061320 w 1464645"/>
                  <a:gd name="connsiteY104" fmla="*/ 371347 h 2561221"/>
                  <a:gd name="connsiteX105" fmla="*/ 1065478 w 1464645"/>
                  <a:gd name="connsiteY105" fmla="*/ 409185 h 2561221"/>
                  <a:gd name="connsiteX106" fmla="*/ 1030550 w 1464645"/>
                  <a:gd name="connsiteY106" fmla="*/ 552636 h 2561221"/>
                  <a:gd name="connsiteX107" fmla="*/ 1028056 w 1464645"/>
                  <a:gd name="connsiteY107" fmla="*/ 558041 h 2561221"/>
                  <a:gd name="connsiteX108" fmla="*/ 1006434 w 1464645"/>
                  <a:gd name="connsiteY108" fmla="*/ 592137 h 2561221"/>
                  <a:gd name="connsiteX109" fmla="*/ 971507 w 1464645"/>
                  <a:gd name="connsiteY109" fmla="*/ 621243 h 2561221"/>
                  <a:gd name="connsiteX110" fmla="*/ 974002 w 1464645"/>
                  <a:gd name="connsiteY110" fmla="*/ 637875 h 256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64645" h="2561221">
                    <a:moveTo>
                      <a:pt x="1463814" y="2518952"/>
                    </a:moveTo>
                    <a:cubicBezTo>
                      <a:pt x="1455914" y="2452424"/>
                      <a:pt x="1447182" y="2385896"/>
                      <a:pt x="1437618" y="2319368"/>
                    </a:cubicBezTo>
                    <a:cubicBezTo>
                      <a:pt x="1416413" y="2174670"/>
                      <a:pt x="1384396" y="2032050"/>
                      <a:pt x="1338242" y="1893173"/>
                    </a:cubicBezTo>
                    <a:cubicBezTo>
                      <a:pt x="1302483" y="1785897"/>
                      <a:pt x="1278367" y="1676958"/>
                      <a:pt x="1276288" y="1564276"/>
                    </a:cubicBezTo>
                    <a:cubicBezTo>
                      <a:pt x="1274625" y="1486106"/>
                      <a:pt x="1271298" y="1407935"/>
                      <a:pt x="1258824" y="1330181"/>
                    </a:cubicBezTo>
                    <a:cubicBezTo>
                      <a:pt x="1239698" y="1209183"/>
                      <a:pt x="1206850" y="1093175"/>
                      <a:pt x="1121611" y="999620"/>
                    </a:cubicBezTo>
                    <a:cubicBezTo>
                      <a:pt x="1110384" y="987562"/>
                      <a:pt x="1100821" y="973841"/>
                      <a:pt x="1090841" y="960119"/>
                    </a:cubicBezTo>
                    <a:cubicBezTo>
                      <a:pt x="1062983" y="922282"/>
                      <a:pt x="1035124" y="884028"/>
                      <a:pt x="1014750" y="841201"/>
                    </a:cubicBezTo>
                    <a:cubicBezTo>
                      <a:pt x="1009761" y="830806"/>
                      <a:pt x="1003524" y="819995"/>
                      <a:pt x="1006850" y="807521"/>
                    </a:cubicBezTo>
                    <a:cubicBezTo>
                      <a:pt x="1008513" y="800868"/>
                      <a:pt x="1011424" y="792968"/>
                      <a:pt x="1019740" y="793384"/>
                    </a:cubicBezTo>
                    <a:cubicBezTo>
                      <a:pt x="1027224" y="793799"/>
                      <a:pt x="1028887" y="801700"/>
                      <a:pt x="1029303" y="807521"/>
                    </a:cubicBezTo>
                    <a:cubicBezTo>
                      <a:pt x="1030550" y="817084"/>
                      <a:pt x="1030550" y="827063"/>
                      <a:pt x="1030966" y="836627"/>
                    </a:cubicBezTo>
                    <a:cubicBezTo>
                      <a:pt x="1031382" y="848269"/>
                      <a:pt x="1035956" y="852427"/>
                      <a:pt x="1045935" y="843280"/>
                    </a:cubicBezTo>
                    <a:cubicBezTo>
                      <a:pt x="1056746" y="833300"/>
                      <a:pt x="1069220" y="830806"/>
                      <a:pt x="1084189" y="831221"/>
                    </a:cubicBezTo>
                    <a:cubicBezTo>
                      <a:pt x="1106642" y="832053"/>
                      <a:pt x="1124521" y="817084"/>
                      <a:pt x="1132006" y="795463"/>
                    </a:cubicBezTo>
                    <a:cubicBezTo>
                      <a:pt x="1141153" y="769683"/>
                      <a:pt x="1156538" y="747646"/>
                      <a:pt x="1174417" y="726856"/>
                    </a:cubicBezTo>
                    <a:cubicBezTo>
                      <a:pt x="1177328" y="723114"/>
                      <a:pt x="1181486" y="718540"/>
                      <a:pt x="1186475" y="720203"/>
                    </a:cubicBezTo>
                    <a:cubicBezTo>
                      <a:pt x="1191465" y="722282"/>
                      <a:pt x="1191465" y="728103"/>
                      <a:pt x="1191049" y="733093"/>
                    </a:cubicBezTo>
                    <a:cubicBezTo>
                      <a:pt x="1191049" y="738498"/>
                      <a:pt x="1189802" y="743903"/>
                      <a:pt x="1189802" y="749725"/>
                    </a:cubicBezTo>
                    <a:cubicBezTo>
                      <a:pt x="1189802" y="770099"/>
                      <a:pt x="1179823" y="789226"/>
                      <a:pt x="1181486" y="810847"/>
                    </a:cubicBezTo>
                    <a:cubicBezTo>
                      <a:pt x="1217660" y="784236"/>
                      <a:pt x="1217660" y="784236"/>
                      <a:pt x="1226392" y="828311"/>
                    </a:cubicBezTo>
                    <a:cubicBezTo>
                      <a:pt x="1226808" y="830390"/>
                      <a:pt x="1227224" y="832469"/>
                      <a:pt x="1227639" y="834548"/>
                    </a:cubicBezTo>
                    <a:cubicBezTo>
                      <a:pt x="1232629" y="856169"/>
                      <a:pt x="1235540" y="878207"/>
                      <a:pt x="1244687" y="898581"/>
                    </a:cubicBezTo>
                    <a:cubicBezTo>
                      <a:pt x="1246766" y="902739"/>
                      <a:pt x="1248845" y="908144"/>
                      <a:pt x="1254666" y="907729"/>
                    </a:cubicBezTo>
                    <a:cubicBezTo>
                      <a:pt x="1260488" y="907313"/>
                      <a:pt x="1261735" y="901076"/>
                      <a:pt x="1262567" y="896502"/>
                    </a:cubicBezTo>
                    <a:cubicBezTo>
                      <a:pt x="1265061" y="880702"/>
                      <a:pt x="1266309" y="864901"/>
                      <a:pt x="1268388" y="849101"/>
                    </a:cubicBezTo>
                    <a:cubicBezTo>
                      <a:pt x="1269219" y="842448"/>
                      <a:pt x="1269635" y="834548"/>
                      <a:pt x="1276704" y="831221"/>
                    </a:cubicBezTo>
                    <a:cubicBezTo>
                      <a:pt x="1285020" y="827895"/>
                      <a:pt x="1289178" y="835379"/>
                      <a:pt x="1293752" y="839953"/>
                    </a:cubicBezTo>
                    <a:cubicBezTo>
                      <a:pt x="1299157" y="845359"/>
                      <a:pt x="1304147" y="851180"/>
                      <a:pt x="1309552" y="856585"/>
                    </a:cubicBezTo>
                    <a:cubicBezTo>
                      <a:pt x="1313710" y="860743"/>
                      <a:pt x="1318284" y="866980"/>
                      <a:pt x="1325352" y="862822"/>
                    </a:cubicBezTo>
                    <a:cubicBezTo>
                      <a:pt x="1332005" y="859080"/>
                      <a:pt x="1330758" y="852011"/>
                      <a:pt x="1330342" y="845774"/>
                    </a:cubicBezTo>
                    <a:cubicBezTo>
                      <a:pt x="1329926" y="836627"/>
                      <a:pt x="1325768" y="828311"/>
                      <a:pt x="1320779" y="820826"/>
                    </a:cubicBezTo>
                    <a:cubicBezTo>
                      <a:pt x="1310384" y="805858"/>
                      <a:pt x="1299989" y="791720"/>
                      <a:pt x="1288346" y="777583"/>
                    </a:cubicBezTo>
                    <a:cubicBezTo>
                      <a:pt x="1267972" y="752219"/>
                      <a:pt x="1254251" y="724361"/>
                      <a:pt x="1255082" y="690265"/>
                    </a:cubicBezTo>
                    <a:cubicBezTo>
                      <a:pt x="1255498" y="670723"/>
                      <a:pt x="1248429" y="652428"/>
                      <a:pt x="1240113" y="634548"/>
                    </a:cubicBezTo>
                    <a:cubicBezTo>
                      <a:pt x="1228055" y="608769"/>
                      <a:pt x="1228887" y="607521"/>
                      <a:pt x="1252172" y="594631"/>
                    </a:cubicBezTo>
                    <a:cubicBezTo>
                      <a:pt x="1246766" y="582573"/>
                      <a:pt x="1235540" y="576336"/>
                      <a:pt x="1225976" y="568852"/>
                    </a:cubicBezTo>
                    <a:cubicBezTo>
                      <a:pt x="1215581" y="560952"/>
                      <a:pt x="1210592" y="550557"/>
                      <a:pt x="1214750" y="538083"/>
                    </a:cubicBezTo>
                    <a:cubicBezTo>
                      <a:pt x="1229718" y="491929"/>
                      <a:pt x="1242192" y="444944"/>
                      <a:pt x="1269635" y="403779"/>
                    </a:cubicBezTo>
                    <a:cubicBezTo>
                      <a:pt x="1287930" y="376337"/>
                      <a:pt x="1291257" y="348062"/>
                      <a:pt x="1282109" y="316877"/>
                    </a:cubicBezTo>
                    <a:cubicBezTo>
                      <a:pt x="1272130" y="282366"/>
                      <a:pt x="1257161" y="251181"/>
                      <a:pt x="1233461" y="223738"/>
                    </a:cubicBezTo>
                    <a:cubicBezTo>
                      <a:pt x="1225976" y="215007"/>
                      <a:pt x="1215581" y="204612"/>
                      <a:pt x="1237619" y="199206"/>
                    </a:cubicBezTo>
                    <a:cubicBezTo>
                      <a:pt x="1247182" y="197127"/>
                      <a:pt x="1242192" y="190890"/>
                      <a:pt x="1237203" y="187980"/>
                    </a:cubicBezTo>
                    <a:cubicBezTo>
                      <a:pt x="1223481" y="179664"/>
                      <a:pt x="1208929" y="173842"/>
                      <a:pt x="1192297" y="172595"/>
                    </a:cubicBezTo>
                    <a:cubicBezTo>
                      <a:pt x="1188139" y="172179"/>
                      <a:pt x="1179823" y="173842"/>
                      <a:pt x="1183149" y="165942"/>
                    </a:cubicBezTo>
                    <a:cubicBezTo>
                      <a:pt x="1189386" y="150973"/>
                      <a:pt x="1177744" y="156795"/>
                      <a:pt x="1173170" y="157626"/>
                    </a:cubicBezTo>
                    <a:cubicBezTo>
                      <a:pt x="1148638" y="162200"/>
                      <a:pt x="1124521" y="168021"/>
                      <a:pt x="1102484" y="180495"/>
                    </a:cubicBezTo>
                    <a:cubicBezTo>
                      <a:pt x="1087099" y="189227"/>
                      <a:pt x="1070883" y="190890"/>
                      <a:pt x="1054667" y="183822"/>
                    </a:cubicBezTo>
                    <a:cubicBezTo>
                      <a:pt x="1038451" y="176753"/>
                      <a:pt x="1025561" y="165526"/>
                      <a:pt x="1014750" y="151389"/>
                    </a:cubicBezTo>
                    <a:cubicBezTo>
                      <a:pt x="990218" y="118541"/>
                      <a:pt x="965686" y="85693"/>
                      <a:pt x="935748" y="57834"/>
                    </a:cubicBezTo>
                    <a:cubicBezTo>
                      <a:pt x="906642" y="34550"/>
                      <a:pt x="877120" y="12928"/>
                      <a:pt x="838451" y="6275"/>
                    </a:cubicBezTo>
                    <a:cubicBezTo>
                      <a:pt x="729096" y="-12852"/>
                      <a:pt x="626809" y="14175"/>
                      <a:pt x="527017" y="54508"/>
                    </a:cubicBezTo>
                    <a:cubicBezTo>
                      <a:pt x="505396" y="63240"/>
                      <a:pt x="485437" y="78208"/>
                      <a:pt x="475042" y="100246"/>
                    </a:cubicBezTo>
                    <a:cubicBezTo>
                      <a:pt x="465479" y="120620"/>
                      <a:pt x="454252" y="139331"/>
                      <a:pt x="440115" y="156379"/>
                    </a:cubicBezTo>
                    <a:cubicBezTo>
                      <a:pt x="401030" y="203780"/>
                      <a:pt x="381072" y="259081"/>
                      <a:pt x="390635" y="318956"/>
                    </a:cubicBezTo>
                    <a:cubicBezTo>
                      <a:pt x="400614" y="384653"/>
                      <a:pt x="379824" y="436628"/>
                      <a:pt x="339907" y="485276"/>
                    </a:cubicBezTo>
                    <a:cubicBezTo>
                      <a:pt x="339492" y="485692"/>
                      <a:pt x="339076" y="486524"/>
                      <a:pt x="338660" y="486939"/>
                    </a:cubicBezTo>
                    <a:cubicBezTo>
                      <a:pt x="323275" y="509808"/>
                      <a:pt x="322028" y="511887"/>
                      <a:pt x="346560" y="523946"/>
                    </a:cubicBezTo>
                    <a:cubicBezTo>
                      <a:pt x="373171" y="537251"/>
                      <a:pt x="383151" y="556794"/>
                      <a:pt x="381487" y="585484"/>
                    </a:cubicBezTo>
                    <a:cubicBezTo>
                      <a:pt x="380240" y="605026"/>
                      <a:pt x="385230" y="623737"/>
                      <a:pt x="393961" y="641617"/>
                    </a:cubicBezTo>
                    <a:cubicBezTo>
                      <a:pt x="400614" y="654922"/>
                      <a:pt x="402277" y="669475"/>
                      <a:pt x="402277" y="684028"/>
                    </a:cubicBezTo>
                    <a:cubicBezTo>
                      <a:pt x="402693" y="728103"/>
                      <a:pt x="412672" y="738498"/>
                      <a:pt x="457579" y="740577"/>
                    </a:cubicBezTo>
                    <a:cubicBezTo>
                      <a:pt x="492090" y="742240"/>
                      <a:pt x="526601" y="743488"/>
                      <a:pt x="561529" y="744735"/>
                    </a:cubicBezTo>
                    <a:cubicBezTo>
                      <a:pt x="574418" y="745151"/>
                      <a:pt x="583982" y="748893"/>
                      <a:pt x="588971" y="762199"/>
                    </a:cubicBezTo>
                    <a:cubicBezTo>
                      <a:pt x="609346" y="817500"/>
                      <a:pt x="627641" y="873217"/>
                      <a:pt x="631799" y="932677"/>
                    </a:cubicBezTo>
                    <a:cubicBezTo>
                      <a:pt x="632215" y="941408"/>
                      <a:pt x="631799" y="948477"/>
                      <a:pt x="624730" y="955130"/>
                    </a:cubicBezTo>
                    <a:cubicBezTo>
                      <a:pt x="544065" y="1034132"/>
                      <a:pt x="468805" y="1118539"/>
                      <a:pt x="382319" y="1191720"/>
                    </a:cubicBezTo>
                    <a:cubicBezTo>
                      <a:pt x="314959" y="1248684"/>
                      <a:pt x="242195" y="1297749"/>
                      <a:pt x="172756" y="1352218"/>
                    </a:cubicBezTo>
                    <a:cubicBezTo>
                      <a:pt x="132839" y="1383819"/>
                      <a:pt x="99575" y="1419578"/>
                      <a:pt x="85022" y="1469889"/>
                    </a:cubicBezTo>
                    <a:cubicBezTo>
                      <a:pt x="70885" y="1518122"/>
                      <a:pt x="75875" y="1562613"/>
                      <a:pt x="112049" y="1599203"/>
                    </a:cubicBezTo>
                    <a:cubicBezTo>
                      <a:pt x="146561" y="1634130"/>
                      <a:pt x="187309" y="1652841"/>
                      <a:pt x="239700" y="1633299"/>
                    </a:cubicBezTo>
                    <a:cubicBezTo>
                      <a:pt x="233463" y="1665315"/>
                      <a:pt x="224315" y="1694837"/>
                      <a:pt x="208515" y="1721864"/>
                    </a:cubicBezTo>
                    <a:cubicBezTo>
                      <a:pt x="189804" y="1753049"/>
                      <a:pt x="163608" y="1777997"/>
                      <a:pt x="141155" y="1805855"/>
                    </a:cubicBezTo>
                    <a:cubicBezTo>
                      <a:pt x="32216" y="1941406"/>
                      <a:pt x="-21007" y="2093173"/>
                      <a:pt x="7684" y="2267809"/>
                    </a:cubicBezTo>
                    <a:cubicBezTo>
                      <a:pt x="37205" y="2446603"/>
                      <a:pt x="169014" y="2560116"/>
                      <a:pt x="348639" y="2560948"/>
                    </a:cubicBezTo>
                    <a:cubicBezTo>
                      <a:pt x="549470" y="2561779"/>
                      <a:pt x="750717" y="2560532"/>
                      <a:pt x="951549" y="2559700"/>
                    </a:cubicBezTo>
                    <a:cubicBezTo>
                      <a:pt x="998118" y="2559700"/>
                      <a:pt x="1044272" y="2557621"/>
                      <a:pt x="1090841" y="2557205"/>
                    </a:cubicBezTo>
                    <a:cubicBezTo>
                      <a:pt x="1106226" y="2557205"/>
                      <a:pt x="1112879" y="2553879"/>
                      <a:pt x="1109968" y="2535584"/>
                    </a:cubicBezTo>
                    <a:cubicBezTo>
                      <a:pt x="1101236" y="2481114"/>
                      <a:pt x="1087099" y="2428723"/>
                      <a:pt x="1065478" y="2377996"/>
                    </a:cubicBezTo>
                    <a:cubicBezTo>
                      <a:pt x="1029303" y="2293173"/>
                      <a:pt x="975665" y="2220408"/>
                      <a:pt x="912048" y="2155127"/>
                    </a:cubicBezTo>
                    <a:cubicBezTo>
                      <a:pt x="882526" y="2124774"/>
                      <a:pt x="864647" y="2090678"/>
                      <a:pt x="860489" y="2049098"/>
                    </a:cubicBezTo>
                    <a:cubicBezTo>
                      <a:pt x="852173" y="1958870"/>
                      <a:pt x="860073" y="1870720"/>
                      <a:pt x="893337" y="1785897"/>
                    </a:cubicBezTo>
                    <a:cubicBezTo>
                      <a:pt x="909969" y="1743486"/>
                      <a:pt x="929095" y="1701906"/>
                      <a:pt x="948638" y="1660326"/>
                    </a:cubicBezTo>
                    <a:cubicBezTo>
                      <a:pt x="957786" y="1641199"/>
                      <a:pt x="966517" y="1621240"/>
                      <a:pt x="983565" y="1604193"/>
                    </a:cubicBezTo>
                    <a:cubicBezTo>
                      <a:pt x="998118" y="1630804"/>
                      <a:pt x="1006018" y="1657831"/>
                      <a:pt x="1015582" y="1684026"/>
                    </a:cubicBezTo>
                    <a:cubicBezTo>
                      <a:pt x="1051341" y="1786729"/>
                      <a:pt x="1096247" y="1885689"/>
                      <a:pt x="1128263" y="1990055"/>
                    </a:cubicBezTo>
                    <a:cubicBezTo>
                      <a:pt x="1143648" y="2040366"/>
                      <a:pt x="1146974" y="2093589"/>
                      <a:pt x="1162359" y="2143900"/>
                    </a:cubicBezTo>
                    <a:cubicBezTo>
                      <a:pt x="1203107" y="2277788"/>
                      <a:pt x="1249261" y="2409596"/>
                      <a:pt x="1282525" y="2545563"/>
                    </a:cubicBezTo>
                    <a:cubicBezTo>
                      <a:pt x="1285436" y="2557205"/>
                      <a:pt x="1290425" y="2561363"/>
                      <a:pt x="1302483" y="2560948"/>
                    </a:cubicBezTo>
                    <a:cubicBezTo>
                      <a:pt x="1344063" y="2560532"/>
                      <a:pt x="1385643" y="2561363"/>
                      <a:pt x="1427223" y="2560532"/>
                    </a:cubicBezTo>
                    <a:cubicBezTo>
                      <a:pt x="1459240" y="2560532"/>
                      <a:pt x="1467556" y="2551800"/>
                      <a:pt x="1463814" y="2518952"/>
                    </a:cubicBezTo>
                    <a:close/>
                    <a:moveTo>
                      <a:pt x="956538" y="700245"/>
                    </a:moveTo>
                    <a:cubicBezTo>
                      <a:pt x="944896" y="699413"/>
                      <a:pt x="940738" y="690681"/>
                      <a:pt x="940322" y="680286"/>
                    </a:cubicBezTo>
                    <a:cubicBezTo>
                      <a:pt x="940322" y="674465"/>
                      <a:pt x="942401" y="669475"/>
                      <a:pt x="950717" y="669891"/>
                    </a:cubicBezTo>
                    <a:cubicBezTo>
                      <a:pt x="959449" y="674049"/>
                      <a:pt x="970675" y="676544"/>
                      <a:pt x="971091" y="689018"/>
                    </a:cubicBezTo>
                    <a:cubicBezTo>
                      <a:pt x="971091" y="697750"/>
                      <a:pt x="963607" y="701076"/>
                      <a:pt x="956538" y="700245"/>
                    </a:cubicBezTo>
                    <a:close/>
                    <a:moveTo>
                      <a:pt x="974002" y="637875"/>
                    </a:moveTo>
                    <a:cubicBezTo>
                      <a:pt x="978576" y="638706"/>
                      <a:pt x="983981" y="640785"/>
                      <a:pt x="983149" y="647022"/>
                    </a:cubicBezTo>
                    <a:cubicBezTo>
                      <a:pt x="982318" y="652843"/>
                      <a:pt x="976497" y="653259"/>
                      <a:pt x="971923" y="654507"/>
                    </a:cubicBezTo>
                    <a:cubicBezTo>
                      <a:pt x="953212" y="659496"/>
                      <a:pt x="942817" y="652428"/>
                      <a:pt x="940738" y="632885"/>
                    </a:cubicBezTo>
                    <a:cubicBezTo>
                      <a:pt x="937411" y="599621"/>
                      <a:pt x="941569" y="567605"/>
                      <a:pt x="962775" y="540162"/>
                    </a:cubicBezTo>
                    <a:cubicBezTo>
                      <a:pt x="999781" y="492761"/>
                      <a:pt x="1025145" y="440786"/>
                      <a:pt x="1035124" y="381326"/>
                    </a:cubicBezTo>
                    <a:cubicBezTo>
                      <a:pt x="1035956" y="377168"/>
                      <a:pt x="1037203" y="373426"/>
                      <a:pt x="1038866" y="369684"/>
                    </a:cubicBezTo>
                    <a:cubicBezTo>
                      <a:pt x="1040945" y="364694"/>
                      <a:pt x="1043024" y="358457"/>
                      <a:pt x="1049677" y="358457"/>
                    </a:cubicBezTo>
                    <a:cubicBezTo>
                      <a:pt x="1057577" y="358457"/>
                      <a:pt x="1060072" y="365526"/>
                      <a:pt x="1061320" y="371347"/>
                    </a:cubicBezTo>
                    <a:cubicBezTo>
                      <a:pt x="1063399" y="382158"/>
                      <a:pt x="1063814" y="393385"/>
                      <a:pt x="1065478" y="409185"/>
                    </a:cubicBezTo>
                    <a:cubicBezTo>
                      <a:pt x="1054667" y="454091"/>
                      <a:pt x="1053835" y="506066"/>
                      <a:pt x="1030550" y="552636"/>
                    </a:cubicBezTo>
                    <a:cubicBezTo>
                      <a:pt x="1029719" y="554299"/>
                      <a:pt x="1027224" y="557210"/>
                      <a:pt x="1028056" y="558041"/>
                    </a:cubicBezTo>
                    <a:cubicBezTo>
                      <a:pt x="1041361" y="582158"/>
                      <a:pt x="1017661" y="583821"/>
                      <a:pt x="1006434" y="592137"/>
                    </a:cubicBezTo>
                    <a:cubicBezTo>
                      <a:pt x="994376" y="601284"/>
                      <a:pt x="981902" y="610016"/>
                      <a:pt x="971507" y="621243"/>
                    </a:cubicBezTo>
                    <a:cubicBezTo>
                      <a:pt x="965270" y="627064"/>
                      <a:pt x="958201" y="634548"/>
                      <a:pt x="974002" y="637875"/>
                    </a:cubicBezTo>
                    <a:close/>
                  </a:path>
                </a:pathLst>
              </a:custGeom>
              <a:solidFill>
                <a:schemeClr val="accent1"/>
              </a:solidFill>
              <a:ln w="4145" cap="flat">
                <a:noFill/>
                <a:prstDash val="solid"/>
                <a:miter/>
              </a:ln>
            </p:spPr>
            <p:txBody>
              <a:bodyPr rtlCol="0" anchor="ctr"/>
              <a:lstStyle/>
              <a:p>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3DB70AAE-0FB1-42AF-B469-1543EAD97B6B}"/>
                  </a:ext>
                </a:extLst>
              </p:cNvPr>
              <p:cNvSpPr/>
              <p:nvPr/>
            </p:nvSpPr>
            <p:spPr>
              <a:xfrm>
                <a:off x="8330065" y="2228318"/>
                <a:ext cx="1261853" cy="2564296"/>
              </a:xfrm>
              <a:custGeom>
                <a:avLst/>
                <a:gdLst>
                  <a:gd name="connsiteX0" fmla="*/ 1257280 w 1261853"/>
                  <a:gd name="connsiteY0" fmla="*/ 2488205 h 2564296"/>
                  <a:gd name="connsiteX1" fmla="*/ 1223600 w 1261853"/>
                  <a:gd name="connsiteY1" fmla="*/ 2258268 h 2564296"/>
                  <a:gd name="connsiteX2" fmla="*/ 1141272 w 1261853"/>
                  <a:gd name="connsiteY2" fmla="*/ 1916065 h 2564296"/>
                  <a:gd name="connsiteX3" fmla="*/ 1072249 w 1261853"/>
                  <a:gd name="connsiteY3" fmla="*/ 1571783 h 2564296"/>
                  <a:gd name="connsiteX4" fmla="*/ 1058528 w 1261853"/>
                  <a:gd name="connsiteY4" fmla="*/ 1358478 h 2564296"/>
                  <a:gd name="connsiteX5" fmla="*/ 906345 w 1261853"/>
                  <a:gd name="connsiteY5" fmla="*/ 986337 h 2564296"/>
                  <a:gd name="connsiteX6" fmla="*/ 812374 w 1261853"/>
                  <a:gd name="connsiteY6" fmla="*/ 847460 h 2564296"/>
                  <a:gd name="connsiteX7" fmla="*/ 801979 w 1261853"/>
                  <a:gd name="connsiteY7" fmla="*/ 812117 h 2564296"/>
                  <a:gd name="connsiteX8" fmla="*/ 814453 w 1261853"/>
                  <a:gd name="connsiteY8" fmla="*/ 795485 h 2564296"/>
                  <a:gd name="connsiteX9" fmla="*/ 824848 w 1261853"/>
                  <a:gd name="connsiteY9" fmla="*/ 810870 h 2564296"/>
                  <a:gd name="connsiteX10" fmla="*/ 829838 w 1261853"/>
                  <a:gd name="connsiteY10" fmla="*/ 857023 h 2564296"/>
                  <a:gd name="connsiteX11" fmla="*/ 884723 w 1261853"/>
                  <a:gd name="connsiteY11" fmla="*/ 833323 h 2564296"/>
                  <a:gd name="connsiteX12" fmla="*/ 926719 w 1261853"/>
                  <a:gd name="connsiteY12" fmla="*/ 802138 h 2564296"/>
                  <a:gd name="connsiteX13" fmla="*/ 959567 w 1261853"/>
                  <a:gd name="connsiteY13" fmla="*/ 742678 h 2564296"/>
                  <a:gd name="connsiteX14" fmla="*/ 981605 w 1261853"/>
                  <a:gd name="connsiteY14" fmla="*/ 723967 h 2564296"/>
                  <a:gd name="connsiteX15" fmla="*/ 984931 w 1261853"/>
                  <a:gd name="connsiteY15" fmla="*/ 754321 h 2564296"/>
                  <a:gd name="connsiteX16" fmla="*/ 974536 w 1261853"/>
                  <a:gd name="connsiteY16" fmla="*/ 815443 h 2564296"/>
                  <a:gd name="connsiteX17" fmla="*/ 986594 w 1261853"/>
                  <a:gd name="connsiteY17" fmla="*/ 808375 h 2564296"/>
                  <a:gd name="connsiteX18" fmla="*/ 1007384 w 1261853"/>
                  <a:gd name="connsiteY18" fmla="*/ 793406 h 2564296"/>
                  <a:gd name="connsiteX19" fmla="*/ 1019027 w 1261853"/>
                  <a:gd name="connsiteY19" fmla="*/ 818354 h 2564296"/>
                  <a:gd name="connsiteX20" fmla="*/ 1036906 w 1261853"/>
                  <a:gd name="connsiteY20" fmla="*/ 894861 h 2564296"/>
                  <a:gd name="connsiteX21" fmla="*/ 1049380 w 1261853"/>
                  <a:gd name="connsiteY21" fmla="*/ 911909 h 2564296"/>
                  <a:gd name="connsiteX22" fmla="*/ 1058943 w 1261853"/>
                  <a:gd name="connsiteY22" fmla="*/ 893614 h 2564296"/>
                  <a:gd name="connsiteX23" fmla="*/ 1062270 w 1261853"/>
                  <a:gd name="connsiteY23" fmla="*/ 869081 h 2564296"/>
                  <a:gd name="connsiteX24" fmla="*/ 1072249 w 1261853"/>
                  <a:gd name="connsiteY24" fmla="*/ 834986 h 2564296"/>
                  <a:gd name="connsiteX25" fmla="*/ 1100108 w 1261853"/>
                  <a:gd name="connsiteY25" fmla="*/ 854944 h 2564296"/>
                  <a:gd name="connsiteX26" fmla="*/ 1121313 w 1261853"/>
                  <a:gd name="connsiteY26" fmla="*/ 866587 h 2564296"/>
                  <a:gd name="connsiteX27" fmla="*/ 1123392 w 1261853"/>
                  <a:gd name="connsiteY27" fmla="*/ 839560 h 2564296"/>
                  <a:gd name="connsiteX28" fmla="*/ 1107176 w 1261853"/>
                  <a:gd name="connsiteY28" fmla="*/ 810870 h 2564296"/>
                  <a:gd name="connsiteX29" fmla="*/ 1080565 w 1261853"/>
                  <a:gd name="connsiteY29" fmla="*/ 776358 h 2564296"/>
                  <a:gd name="connsiteX30" fmla="*/ 1051875 w 1261853"/>
                  <a:gd name="connsiteY30" fmla="*/ 704841 h 2564296"/>
                  <a:gd name="connsiteX31" fmla="*/ 1036490 w 1261853"/>
                  <a:gd name="connsiteY31" fmla="*/ 638729 h 2564296"/>
                  <a:gd name="connsiteX32" fmla="*/ 1051043 w 1261853"/>
                  <a:gd name="connsiteY32" fmla="*/ 597980 h 2564296"/>
                  <a:gd name="connsiteX33" fmla="*/ 1024848 w 1261853"/>
                  <a:gd name="connsiteY33" fmla="*/ 573448 h 2564296"/>
                  <a:gd name="connsiteX34" fmla="*/ 1012790 w 1261853"/>
                  <a:gd name="connsiteY34" fmla="*/ 522720 h 2564296"/>
                  <a:gd name="connsiteX35" fmla="*/ 1068507 w 1261853"/>
                  <a:gd name="connsiteY35" fmla="*/ 402554 h 2564296"/>
                  <a:gd name="connsiteX36" fmla="*/ 1079733 w 1261853"/>
                  <a:gd name="connsiteY36" fmla="*/ 329374 h 2564296"/>
                  <a:gd name="connsiteX37" fmla="*/ 1064765 w 1261853"/>
                  <a:gd name="connsiteY37" fmla="*/ 284052 h 2564296"/>
                  <a:gd name="connsiteX38" fmla="*/ 1029422 w 1261853"/>
                  <a:gd name="connsiteY38" fmla="*/ 228334 h 2564296"/>
                  <a:gd name="connsiteX39" fmla="*/ 1036490 w 1261853"/>
                  <a:gd name="connsiteY39" fmla="*/ 202971 h 2564296"/>
                  <a:gd name="connsiteX40" fmla="*/ 1042311 w 1261853"/>
                  <a:gd name="connsiteY40" fmla="*/ 200892 h 2564296"/>
                  <a:gd name="connsiteX41" fmla="*/ 1011958 w 1261853"/>
                  <a:gd name="connsiteY41" fmla="*/ 181765 h 2564296"/>
                  <a:gd name="connsiteX42" fmla="*/ 976199 w 1261853"/>
                  <a:gd name="connsiteY42" fmla="*/ 174696 h 2564296"/>
                  <a:gd name="connsiteX43" fmla="*/ 967883 w 1261853"/>
                  <a:gd name="connsiteY43" fmla="*/ 161391 h 2564296"/>
                  <a:gd name="connsiteX44" fmla="*/ 900939 w 1261853"/>
                  <a:gd name="connsiteY44" fmla="*/ 182596 h 2564296"/>
                  <a:gd name="connsiteX45" fmla="*/ 825264 w 1261853"/>
                  <a:gd name="connsiteY45" fmla="*/ 172201 h 2564296"/>
                  <a:gd name="connsiteX46" fmla="*/ 789921 w 1261853"/>
                  <a:gd name="connsiteY46" fmla="*/ 128958 h 2564296"/>
                  <a:gd name="connsiteX47" fmla="*/ 526304 w 1261853"/>
                  <a:gd name="connsiteY47" fmla="*/ 2139 h 2564296"/>
                  <a:gd name="connsiteX48" fmla="*/ 343352 w 1261853"/>
                  <a:gd name="connsiteY48" fmla="*/ 46630 h 2564296"/>
                  <a:gd name="connsiteX49" fmla="*/ 261024 w 1261853"/>
                  <a:gd name="connsiteY49" fmla="*/ 120227 h 2564296"/>
                  <a:gd name="connsiteX50" fmla="*/ 243976 w 1261853"/>
                  <a:gd name="connsiteY50" fmla="*/ 146422 h 2564296"/>
                  <a:gd name="connsiteX51" fmla="*/ 187012 w 1261853"/>
                  <a:gd name="connsiteY51" fmla="*/ 357648 h 2564296"/>
                  <a:gd name="connsiteX52" fmla="*/ 167053 w 1261853"/>
                  <a:gd name="connsiteY52" fmla="*/ 439976 h 2564296"/>
                  <a:gd name="connsiteX53" fmla="*/ 125889 w 1261853"/>
                  <a:gd name="connsiteY53" fmla="*/ 499851 h 2564296"/>
                  <a:gd name="connsiteX54" fmla="*/ 129216 w 1261853"/>
                  <a:gd name="connsiteY54" fmla="*/ 518978 h 2564296"/>
                  <a:gd name="connsiteX55" fmla="*/ 177033 w 1261853"/>
                  <a:gd name="connsiteY55" fmla="*/ 597980 h 2564296"/>
                  <a:gd name="connsiteX56" fmla="*/ 184933 w 1261853"/>
                  <a:gd name="connsiteY56" fmla="*/ 634155 h 2564296"/>
                  <a:gd name="connsiteX57" fmla="*/ 196991 w 1261853"/>
                  <a:gd name="connsiteY57" fmla="*/ 690288 h 2564296"/>
                  <a:gd name="connsiteX58" fmla="*/ 247718 w 1261853"/>
                  <a:gd name="connsiteY58" fmla="*/ 742678 h 2564296"/>
                  <a:gd name="connsiteX59" fmla="*/ 353747 w 1261853"/>
                  <a:gd name="connsiteY59" fmla="*/ 746836 h 2564296"/>
                  <a:gd name="connsiteX60" fmla="*/ 386180 w 1261853"/>
                  <a:gd name="connsiteY60" fmla="*/ 769290 h 2564296"/>
                  <a:gd name="connsiteX61" fmla="*/ 426096 w 1261853"/>
                  <a:gd name="connsiteY61" fmla="*/ 925630 h 2564296"/>
                  <a:gd name="connsiteX62" fmla="*/ 412375 w 1261853"/>
                  <a:gd name="connsiteY62" fmla="*/ 965131 h 2564296"/>
                  <a:gd name="connsiteX63" fmla="*/ 254371 w 1261853"/>
                  <a:gd name="connsiteY63" fmla="*/ 1124382 h 2564296"/>
                  <a:gd name="connsiteX64" fmla="*/ 46056 w 1261853"/>
                  <a:gd name="connsiteY64" fmla="*/ 1344756 h 2564296"/>
                  <a:gd name="connsiteX65" fmla="*/ 15702 w 1261853"/>
                  <a:gd name="connsiteY65" fmla="*/ 1535608 h 2564296"/>
                  <a:gd name="connsiteX66" fmla="*/ 31087 w 1261853"/>
                  <a:gd name="connsiteY66" fmla="*/ 1669911 h 2564296"/>
                  <a:gd name="connsiteX67" fmla="*/ 26929 w 1261853"/>
                  <a:gd name="connsiteY67" fmla="*/ 1939765 h 2564296"/>
                  <a:gd name="connsiteX68" fmla="*/ 54372 w 1261853"/>
                  <a:gd name="connsiteY68" fmla="*/ 2163881 h 2564296"/>
                  <a:gd name="connsiteX69" fmla="*/ 143769 w 1261853"/>
                  <a:gd name="connsiteY69" fmla="*/ 2549327 h 2564296"/>
                  <a:gd name="connsiteX70" fmla="*/ 165390 w 1261853"/>
                  <a:gd name="connsiteY70" fmla="*/ 2564296 h 2564296"/>
                  <a:gd name="connsiteX71" fmla="*/ 562479 w 1261853"/>
                  <a:gd name="connsiteY71" fmla="*/ 2563880 h 2564296"/>
                  <a:gd name="connsiteX72" fmla="*/ 888881 w 1261853"/>
                  <a:gd name="connsiteY72" fmla="*/ 2559722 h 2564296"/>
                  <a:gd name="connsiteX73" fmla="*/ 907176 w 1261853"/>
                  <a:gd name="connsiteY73" fmla="*/ 2543922 h 2564296"/>
                  <a:gd name="connsiteX74" fmla="*/ 860607 w 1261853"/>
                  <a:gd name="connsiteY74" fmla="*/ 2378850 h 2564296"/>
                  <a:gd name="connsiteX75" fmla="*/ 708009 w 1261853"/>
                  <a:gd name="connsiteY75" fmla="*/ 2158060 h 2564296"/>
                  <a:gd name="connsiteX76" fmla="*/ 658944 w 1261853"/>
                  <a:gd name="connsiteY76" fmla="*/ 2068663 h 2564296"/>
                  <a:gd name="connsiteX77" fmla="*/ 673497 w 1261853"/>
                  <a:gd name="connsiteY77" fmla="*/ 1836231 h 2564296"/>
                  <a:gd name="connsiteX78" fmla="*/ 764142 w 1261853"/>
                  <a:gd name="connsiteY78" fmla="*/ 1627500 h 2564296"/>
                  <a:gd name="connsiteX79" fmla="*/ 780358 w 1261853"/>
                  <a:gd name="connsiteY79" fmla="*/ 1608373 h 2564296"/>
                  <a:gd name="connsiteX80" fmla="*/ 786595 w 1261853"/>
                  <a:gd name="connsiteY80" fmla="*/ 1620847 h 2564296"/>
                  <a:gd name="connsiteX81" fmla="*/ 952083 w 1261853"/>
                  <a:gd name="connsiteY81" fmla="*/ 2115233 h 2564296"/>
                  <a:gd name="connsiteX82" fmla="*/ 1079733 w 1261853"/>
                  <a:gd name="connsiteY82" fmla="*/ 2554733 h 2564296"/>
                  <a:gd name="connsiteX83" fmla="*/ 1095118 w 1261853"/>
                  <a:gd name="connsiteY83" fmla="*/ 2564296 h 2564296"/>
                  <a:gd name="connsiteX84" fmla="*/ 1226095 w 1261853"/>
                  <a:gd name="connsiteY84" fmla="*/ 2563880 h 2564296"/>
                  <a:gd name="connsiteX85" fmla="*/ 1261854 w 1261853"/>
                  <a:gd name="connsiteY85" fmla="*/ 2547248 h 2564296"/>
                  <a:gd name="connsiteX86" fmla="*/ 1261854 w 1261853"/>
                  <a:gd name="connsiteY86" fmla="*/ 2497352 h 2564296"/>
                  <a:gd name="connsiteX87" fmla="*/ 1257280 w 1261853"/>
                  <a:gd name="connsiteY87" fmla="*/ 2488205 h 2564296"/>
                  <a:gd name="connsiteX88" fmla="*/ 752915 w 1261853"/>
                  <a:gd name="connsiteY88" fmla="*/ 702762 h 2564296"/>
                  <a:gd name="connsiteX89" fmla="*/ 737115 w 1261853"/>
                  <a:gd name="connsiteY89" fmla="*/ 682803 h 2564296"/>
                  <a:gd name="connsiteX90" fmla="*/ 745431 w 1261853"/>
                  <a:gd name="connsiteY90" fmla="*/ 671577 h 2564296"/>
                  <a:gd name="connsiteX91" fmla="*/ 767052 w 1261853"/>
                  <a:gd name="connsiteY91" fmla="*/ 690704 h 2564296"/>
                  <a:gd name="connsiteX92" fmla="*/ 752915 w 1261853"/>
                  <a:gd name="connsiteY92" fmla="*/ 702762 h 2564296"/>
                  <a:gd name="connsiteX93" fmla="*/ 758320 w 1261853"/>
                  <a:gd name="connsiteY93" fmla="*/ 634986 h 2564296"/>
                  <a:gd name="connsiteX94" fmla="*/ 778695 w 1261853"/>
                  <a:gd name="connsiteY94" fmla="*/ 649539 h 2564296"/>
                  <a:gd name="connsiteX95" fmla="*/ 747094 w 1261853"/>
                  <a:gd name="connsiteY95" fmla="*/ 655361 h 2564296"/>
                  <a:gd name="connsiteX96" fmla="*/ 737530 w 1261853"/>
                  <a:gd name="connsiteY96" fmla="*/ 638729 h 2564296"/>
                  <a:gd name="connsiteX97" fmla="*/ 764557 w 1261853"/>
                  <a:gd name="connsiteY97" fmla="*/ 533531 h 2564296"/>
                  <a:gd name="connsiteX98" fmla="*/ 829838 w 1261853"/>
                  <a:gd name="connsiteY98" fmla="*/ 390080 h 2564296"/>
                  <a:gd name="connsiteX99" fmla="*/ 846470 w 1261853"/>
                  <a:gd name="connsiteY99" fmla="*/ 360974 h 2564296"/>
                  <a:gd name="connsiteX100" fmla="*/ 859775 w 1261853"/>
                  <a:gd name="connsiteY100" fmla="*/ 394238 h 2564296"/>
                  <a:gd name="connsiteX101" fmla="*/ 826096 w 1261853"/>
                  <a:gd name="connsiteY101" fmla="*/ 554737 h 2564296"/>
                  <a:gd name="connsiteX102" fmla="*/ 823601 w 1261853"/>
                  <a:gd name="connsiteY102" fmla="*/ 560142 h 2564296"/>
                  <a:gd name="connsiteX103" fmla="*/ 802811 w 1261853"/>
                  <a:gd name="connsiteY103" fmla="*/ 593406 h 2564296"/>
                  <a:gd name="connsiteX104" fmla="*/ 758320 w 1261853"/>
                  <a:gd name="connsiteY104" fmla="*/ 634986 h 256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261853" h="2564296">
                    <a:moveTo>
                      <a:pt x="1257280" y="2488205"/>
                    </a:moveTo>
                    <a:cubicBezTo>
                      <a:pt x="1246053" y="2411698"/>
                      <a:pt x="1236906" y="2334775"/>
                      <a:pt x="1223600" y="2258268"/>
                    </a:cubicBezTo>
                    <a:cubicBezTo>
                      <a:pt x="1203642" y="2142260"/>
                      <a:pt x="1178278" y="2027083"/>
                      <a:pt x="1141272" y="1916065"/>
                    </a:cubicBezTo>
                    <a:cubicBezTo>
                      <a:pt x="1103850" y="1803799"/>
                      <a:pt x="1075575" y="1690701"/>
                      <a:pt x="1072249" y="1571783"/>
                    </a:cubicBezTo>
                    <a:cubicBezTo>
                      <a:pt x="1070170" y="1500681"/>
                      <a:pt x="1068091" y="1429579"/>
                      <a:pt x="1058528" y="1358478"/>
                    </a:cubicBezTo>
                    <a:cubicBezTo>
                      <a:pt x="1040232" y="1220848"/>
                      <a:pt x="1001979" y="1092782"/>
                      <a:pt x="906345" y="986337"/>
                    </a:cubicBezTo>
                    <a:cubicBezTo>
                      <a:pt x="868923" y="944757"/>
                      <a:pt x="837738" y="897356"/>
                      <a:pt x="812374" y="847460"/>
                    </a:cubicBezTo>
                    <a:cubicBezTo>
                      <a:pt x="806553" y="836233"/>
                      <a:pt x="800732" y="825007"/>
                      <a:pt x="801979" y="812117"/>
                    </a:cubicBezTo>
                    <a:cubicBezTo>
                      <a:pt x="802811" y="805048"/>
                      <a:pt x="805306" y="795485"/>
                      <a:pt x="814453" y="795485"/>
                    </a:cubicBezTo>
                    <a:cubicBezTo>
                      <a:pt x="823185" y="795485"/>
                      <a:pt x="824017" y="803801"/>
                      <a:pt x="824848" y="810870"/>
                    </a:cubicBezTo>
                    <a:cubicBezTo>
                      <a:pt x="826512" y="824591"/>
                      <a:pt x="827759" y="838728"/>
                      <a:pt x="829838" y="857023"/>
                    </a:cubicBezTo>
                    <a:cubicBezTo>
                      <a:pt x="847302" y="838728"/>
                      <a:pt x="863518" y="832907"/>
                      <a:pt x="884723" y="833323"/>
                    </a:cubicBezTo>
                    <a:cubicBezTo>
                      <a:pt x="903434" y="833323"/>
                      <a:pt x="920898" y="822512"/>
                      <a:pt x="926719" y="802138"/>
                    </a:cubicBezTo>
                    <a:cubicBezTo>
                      <a:pt x="932956" y="779685"/>
                      <a:pt x="945430" y="760558"/>
                      <a:pt x="959567" y="742678"/>
                    </a:cubicBezTo>
                    <a:cubicBezTo>
                      <a:pt x="965804" y="734778"/>
                      <a:pt x="972041" y="719809"/>
                      <a:pt x="981605" y="723967"/>
                    </a:cubicBezTo>
                    <a:cubicBezTo>
                      <a:pt x="992415" y="728541"/>
                      <a:pt x="986594" y="743510"/>
                      <a:pt x="984931" y="754321"/>
                    </a:cubicBezTo>
                    <a:cubicBezTo>
                      <a:pt x="982020" y="774695"/>
                      <a:pt x="977862" y="795069"/>
                      <a:pt x="974536" y="815443"/>
                    </a:cubicBezTo>
                    <a:cubicBezTo>
                      <a:pt x="981189" y="814196"/>
                      <a:pt x="983268" y="810454"/>
                      <a:pt x="986594" y="808375"/>
                    </a:cubicBezTo>
                    <a:cubicBezTo>
                      <a:pt x="993247" y="802969"/>
                      <a:pt x="997405" y="790911"/>
                      <a:pt x="1007384" y="793406"/>
                    </a:cubicBezTo>
                    <a:cubicBezTo>
                      <a:pt x="1018195" y="796317"/>
                      <a:pt x="1016948" y="809206"/>
                      <a:pt x="1019027" y="818354"/>
                    </a:cubicBezTo>
                    <a:cubicBezTo>
                      <a:pt x="1024848" y="843718"/>
                      <a:pt x="1028174" y="869913"/>
                      <a:pt x="1036906" y="894861"/>
                    </a:cubicBezTo>
                    <a:cubicBezTo>
                      <a:pt x="1039401" y="901930"/>
                      <a:pt x="1040648" y="912325"/>
                      <a:pt x="1049380" y="911909"/>
                    </a:cubicBezTo>
                    <a:cubicBezTo>
                      <a:pt x="1058943" y="911493"/>
                      <a:pt x="1057696" y="900682"/>
                      <a:pt x="1058943" y="893614"/>
                    </a:cubicBezTo>
                    <a:cubicBezTo>
                      <a:pt x="1060607" y="885298"/>
                      <a:pt x="1061022" y="876982"/>
                      <a:pt x="1062270" y="869081"/>
                    </a:cubicBezTo>
                    <a:cubicBezTo>
                      <a:pt x="1063933" y="857023"/>
                      <a:pt x="1060607" y="839976"/>
                      <a:pt x="1072249" y="834986"/>
                    </a:cubicBezTo>
                    <a:cubicBezTo>
                      <a:pt x="1085970" y="829165"/>
                      <a:pt x="1090960" y="847460"/>
                      <a:pt x="1100108" y="854944"/>
                    </a:cubicBezTo>
                    <a:cubicBezTo>
                      <a:pt x="1106760" y="860350"/>
                      <a:pt x="1111750" y="872408"/>
                      <a:pt x="1121313" y="866587"/>
                    </a:cubicBezTo>
                    <a:cubicBezTo>
                      <a:pt x="1130461" y="860765"/>
                      <a:pt x="1127135" y="848291"/>
                      <a:pt x="1123392" y="839560"/>
                    </a:cubicBezTo>
                    <a:cubicBezTo>
                      <a:pt x="1119234" y="829581"/>
                      <a:pt x="1113413" y="820017"/>
                      <a:pt x="1107176" y="810870"/>
                    </a:cubicBezTo>
                    <a:cubicBezTo>
                      <a:pt x="1098860" y="798811"/>
                      <a:pt x="1089297" y="788001"/>
                      <a:pt x="1080565" y="776358"/>
                    </a:cubicBezTo>
                    <a:cubicBezTo>
                      <a:pt x="1063933" y="755152"/>
                      <a:pt x="1052291" y="732699"/>
                      <a:pt x="1051875" y="704841"/>
                    </a:cubicBezTo>
                    <a:cubicBezTo>
                      <a:pt x="1051459" y="681972"/>
                      <a:pt x="1046885" y="659934"/>
                      <a:pt x="1036490" y="638729"/>
                    </a:cubicBezTo>
                    <a:cubicBezTo>
                      <a:pt x="1023600" y="612533"/>
                      <a:pt x="1024432" y="611702"/>
                      <a:pt x="1051043" y="597980"/>
                    </a:cubicBezTo>
                    <a:cubicBezTo>
                      <a:pt x="1041896" y="589664"/>
                      <a:pt x="1033164" y="581764"/>
                      <a:pt x="1024848" y="573448"/>
                    </a:cubicBezTo>
                    <a:cubicBezTo>
                      <a:pt x="1010295" y="559311"/>
                      <a:pt x="1003226" y="541847"/>
                      <a:pt x="1012790" y="522720"/>
                    </a:cubicBezTo>
                    <a:cubicBezTo>
                      <a:pt x="1031916" y="483219"/>
                      <a:pt x="1042727" y="439561"/>
                      <a:pt x="1068507" y="402554"/>
                    </a:cubicBezTo>
                    <a:cubicBezTo>
                      <a:pt x="1083891" y="380517"/>
                      <a:pt x="1087634" y="355569"/>
                      <a:pt x="1079733" y="329374"/>
                    </a:cubicBezTo>
                    <a:cubicBezTo>
                      <a:pt x="1075160" y="313989"/>
                      <a:pt x="1070586" y="299020"/>
                      <a:pt x="1064765" y="284052"/>
                    </a:cubicBezTo>
                    <a:cubicBezTo>
                      <a:pt x="1056864" y="263262"/>
                      <a:pt x="1043975" y="244966"/>
                      <a:pt x="1029422" y="228334"/>
                    </a:cubicBezTo>
                    <a:cubicBezTo>
                      <a:pt x="1019027" y="216692"/>
                      <a:pt x="1014037" y="205881"/>
                      <a:pt x="1036490" y="202971"/>
                    </a:cubicBezTo>
                    <a:cubicBezTo>
                      <a:pt x="1038569" y="202555"/>
                      <a:pt x="1040232" y="201723"/>
                      <a:pt x="1042311" y="200892"/>
                    </a:cubicBezTo>
                    <a:cubicBezTo>
                      <a:pt x="1032748" y="189249"/>
                      <a:pt x="1021937" y="185091"/>
                      <a:pt x="1011958" y="181765"/>
                    </a:cubicBezTo>
                    <a:cubicBezTo>
                      <a:pt x="1001147" y="178023"/>
                      <a:pt x="989089" y="177191"/>
                      <a:pt x="976199" y="174696"/>
                    </a:cubicBezTo>
                    <a:cubicBezTo>
                      <a:pt x="987842" y="160975"/>
                      <a:pt x="981605" y="158480"/>
                      <a:pt x="967883" y="161391"/>
                    </a:cubicBezTo>
                    <a:cubicBezTo>
                      <a:pt x="945014" y="166380"/>
                      <a:pt x="922145" y="171786"/>
                      <a:pt x="900939" y="182596"/>
                    </a:cubicBezTo>
                    <a:cubicBezTo>
                      <a:pt x="871834" y="197981"/>
                      <a:pt x="849796" y="194239"/>
                      <a:pt x="825264" y="172201"/>
                    </a:cubicBezTo>
                    <a:cubicBezTo>
                      <a:pt x="811127" y="159312"/>
                      <a:pt x="800316" y="144343"/>
                      <a:pt x="789921" y="128958"/>
                    </a:cubicBezTo>
                    <a:cubicBezTo>
                      <a:pt x="726720" y="34988"/>
                      <a:pt x="641065" y="-10750"/>
                      <a:pt x="526304" y="2139"/>
                    </a:cubicBezTo>
                    <a:cubicBezTo>
                      <a:pt x="463103" y="9208"/>
                      <a:pt x="403227" y="27503"/>
                      <a:pt x="343352" y="46630"/>
                    </a:cubicBezTo>
                    <a:cubicBezTo>
                      <a:pt x="306346" y="58688"/>
                      <a:pt x="275577" y="81141"/>
                      <a:pt x="261024" y="120227"/>
                    </a:cubicBezTo>
                    <a:cubicBezTo>
                      <a:pt x="257282" y="129790"/>
                      <a:pt x="251045" y="138522"/>
                      <a:pt x="243976" y="146422"/>
                    </a:cubicBezTo>
                    <a:cubicBezTo>
                      <a:pt x="190754" y="207544"/>
                      <a:pt x="175785" y="279062"/>
                      <a:pt x="187012" y="357648"/>
                    </a:cubicBezTo>
                    <a:cubicBezTo>
                      <a:pt x="191586" y="387586"/>
                      <a:pt x="185349" y="415028"/>
                      <a:pt x="167053" y="439976"/>
                    </a:cubicBezTo>
                    <a:cubicBezTo>
                      <a:pt x="152500" y="459519"/>
                      <a:pt x="140026" y="480309"/>
                      <a:pt x="125889" y="499851"/>
                    </a:cubicBezTo>
                    <a:cubicBezTo>
                      <a:pt x="120068" y="508167"/>
                      <a:pt x="118405" y="514404"/>
                      <a:pt x="129216" y="518978"/>
                    </a:cubicBezTo>
                    <a:cubicBezTo>
                      <a:pt x="164559" y="533531"/>
                      <a:pt x="181191" y="558479"/>
                      <a:pt x="177033" y="597980"/>
                    </a:cubicBezTo>
                    <a:cubicBezTo>
                      <a:pt x="175785" y="609623"/>
                      <a:pt x="179527" y="623344"/>
                      <a:pt x="184933" y="634155"/>
                    </a:cubicBezTo>
                    <a:cubicBezTo>
                      <a:pt x="194080" y="652034"/>
                      <a:pt x="196575" y="670745"/>
                      <a:pt x="196991" y="690288"/>
                    </a:cubicBezTo>
                    <a:cubicBezTo>
                      <a:pt x="197407" y="728957"/>
                      <a:pt x="209049" y="740599"/>
                      <a:pt x="247718" y="742678"/>
                    </a:cubicBezTo>
                    <a:cubicBezTo>
                      <a:pt x="283061" y="744342"/>
                      <a:pt x="318404" y="746005"/>
                      <a:pt x="353747" y="746836"/>
                    </a:cubicBezTo>
                    <a:cubicBezTo>
                      <a:pt x="370379" y="747252"/>
                      <a:pt x="380774" y="752658"/>
                      <a:pt x="386180" y="769290"/>
                    </a:cubicBezTo>
                    <a:cubicBezTo>
                      <a:pt x="403227" y="820433"/>
                      <a:pt x="420691" y="871160"/>
                      <a:pt x="426096" y="925630"/>
                    </a:cubicBezTo>
                    <a:cubicBezTo>
                      <a:pt x="427760" y="942678"/>
                      <a:pt x="424433" y="953489"/>
                      <a:pt x="412375" y="965131"/>
                    </a:cubicBezTo>
                    <a:cubicBezTo>
                      <a:pt x="359153" y="1017522"/>
                      <a:pt x="306346" y="1070744"/>
                      <a:pt x="254371" y="1124382"/>
                    </a:cubicBezTo>
                    <a:cubicBezTo>
                      <a:pt x="184101" y="1197147"/>
                      <a:pt x="110089" y="1266586"/>
                      <a:pt x="46056" y="1344756"/>
                    </a:cubicBezTo>
                    <a:cubicBezTo>
                      <a:pt x="-1345" y="1402552"/>
                      <a:pt x="-13404" y="1469912"/>
                      <a:pt x="15702" y="1535608"/>
                    </a:cubicBezTo>
                    <a:cubicBezTo>
                      <a:pt x="36077" y="1581762"/>
                      <a:pt x="38571" y="1622510"/>
                      <a:pt x="31087" y="1669911"/>
                    </a:cubicBezTo>
                    <a:cubicBezTo>
                      <a:pt x="16950" y="1759308"/>
                      <a:pt x="21939" y="1849537"/>
                      <a:pt x="26929" y="1939765"/>
                    </a:cubicBezTo>
                    <a:cubicBezTo>
                      <a:pt x="31087" y="2015025"/>
                      <a:pt x="37324" y="2090285"/>
                      <a:pt x="54372" y="2163881"/>
                    </a:cubicBezTo>
                    <a:cubicBezTo>
                      <a:pt x="83893" y="2292363"/>
                      <a:pt x="108841" y="2422093"/>
                      <a:pt x="143769" y="2549327"/>
                    </a:cubicBezTo>
                    <a:cubicBezTo>
                      <a:pt x="147511" y="2562633"/>
                      <a:pt x="153748" y="2564296"/>
                      <a:pt x="165390" y="2564296"/>
                    </a:cubicBezTo>
                    <a:cubicBezTo>
                      <a:pt x="297614" y="2563880"/>
                      <a:pt x="430254" y="2564712"/>
                      <a:pt x="562479" y="2563880"/>
                    </a:cubicBezTo>
                    <a:cubicBezTo>
                      <a:pt x="671418" y="2563465"/>
                      <a:pt x="779942" y="2561386"/>
                      <a:pt x="888881" y="2559722"/>
                    </a:cubicBezTo>
                    <a:cubicBezTo>
                      <a:pt x="899276" y="2559722"/>
                      <a:pt x="909671" y="2560970"/>
                      <a:pt x="907176" y="2543922"/>
                    </a:cubicBezTo>
                    <a:cubicBezTo>
                      <a:pt x="898029" y="2486957"/>
                      <a:pt x="883476" y="2431656"/>
                      <a:pt x="860607" y="2378850"/>
                    </a:cubicBezTo>
                    <a:cubicBezTo>
                      <a:pt x="824433" y="2294858"/>
                      <a:pt x="770794" y="2223341"/>
                      <a:pt x="708009" y="2158060"/>
                    </a:cubicBezTo>
                    <a:cubicBezTo>
                      <a:pt x="683061" y="2132280"/>
                      <a:pt x="664350" y="2104422"/>
                      <a:pt x="658944" y="2068663"/>
                    </a:cubicBezTo>
                    <a:cubicBezTo>
                      <a:pt x="647302" y="1990077"/>
                      <a:pt x="652707" y="1911907"/>
                      <a:pt x="673497" y="1836231"/>
                    </a:cubicBezTo>
                    <a:cubicBezTo>
                      <a:pt x="693456" y="1762635"/>
                      <a:pt x="727135" y="1694028"/>
                      <a:pt x="764142" y="1627500"/>
                    </a:cubicBezTo>
                    <a:cubicBezTo>
                      <a:pt x="767884" y="1620847"/>
                      <a:pt x="770794" y="1612115"/>
                      <a:pt x="780358" y="1608373"/>
                    </a:cubicBezTo>
                    <a:cubicBezTo>
                      <a:pt x="782437" y="1612531"/>
                      <a:pt x="785347" y="1616689"/>
                      <a:pt x="786595" y="1620847"/>
                    </a:cubicBezTo>
                    <a:cubicBezTo>
                      <a:pt x="841480" y="1785504"/>
                      <a:pt x="917156" y="1942676"/>
                      <a:pt x="952083" y="2115233"/>
                    </a:cubicBezTo>
                    <a:cubicBezTo>
                      <a:pt x="982020" y="2264505"/>
                      <a:pt x="1044806" y="2405876"/>
                      <a:pt x="1079733" y="2554733"/>
                    </a:cubicBezTo>
                    <a:cubicBezTo>
                      <a:pt x="1081812" y="2563465"/>
                      <a:pt x="1087634" y="2564296"/>
                      <a:pt x="1095118" y="2564296"/>
                    </a:cubicBezTo>
                    <a:cubicBezTo>
                      <a:pt x="1138777" y="2564296"/>
                      <a:pt x="1182436" y="2564296"/>
                      <a:pt x="1226095" y="2563880"/>
                    </a:cubicBezTo>
                    <a:cubicBezTo>
                      <a:pt x="1240232" y="2563880"/>
                      <a:pt x="1253538" y="2560970"/>
                      <a:pt x="1261854" y="2547248"/>
                    </a:cubicBezTo>
                    <a:cubicBezTo>
                      <a:pt x="1261854" y="2530616"/>
                      <a:pt x="1261854" y="2513984"/>
                      <a:pt x="1261854" y="2497352"/>
                    </a:cubicBezTo>
                    <a:cubicBezTo>
                      <a:pt x="1257280" y="2495273"/>
                      <a:pt x="1257696" y="2491531"/>
                      <a:pt x="1257280" y="2488205"/>
                    </a:cubicBezTo>
                    <a:close/>
                    <a:moveTo>
                      <a:pt x="752915" y="702762"/>
                    </a:moveTo>
                    <a:cubicBezTo>
                      <a:pt x="741273" y="701930"/>
                      <a:pt x="736699" y="694030"/>
                      <a:pt x="737115" y="682803"/>
                    </a:cubicBezTo>
                    <a:cubicBezTo>
                      <a:pt x="737530" y="677398"/>
                      <a:pt x="737115" y="671577"/>
                      <a:pt x="745431" y="671577"/>
                    </a:cubicBezTo>
                    <a:cubicBezTo>
                      <a:pt x="754162" y="676151"/>
                      <a:pt x="765805" y="678645"/>
                      <a:pt x="767052" y="690704"/>
                    </a:cubicBezTo>
                    <a:cubicBezTo>
                      <a:pt x="767468" y="699435"/>
                      <a:pt x="759984" y="703177"/>
                      <a:pt x="752915" y="702762"/>
                    </a:cubicBezTo>
                    <a:close/>
                    <a:moveTo>
                      <a:pt x="758320" y="634986"/>
                    </a:moveTo>
                    <a:cubicBezTo>
                      <a:pt x="764973" y="642471"/>
                      <a:pt x="783684" y="637065"/>
                      <a:pt x="778695" y="649539"/>
                    </a:cubicBezTo>
                    <a:cubicBezTo>
                      <a:pt x="774537" y="660766"/>
                      <a:pt x="758736" y="658271"/>
                      <a:pt x="747094" y="655361"/>
                    </a:cubicBezTo>
                    <a:cubicBezTo>
                      <a:pt x="738778" y="653282"/>
                      <a:pt x="738362" y="645797"/>
                      <a:pt x="737530" y="638729"/>
                    </a:cubicBezTo>
                    <a:cubicBezTo>
                      <a:pt x="733788" y="600475"/>
                      <a:pt x="739194" y="564716"/>
                      <a:pt x="764557" y="533531"/>
                    </a:cubicBezTo>
                    <a:cubicBezTo>
                      <a:pt x="798653" y="491535"/>
                      <a:pt x="819859" y="443303"/>
                      <a:pt x="829838" y="390080"/>
                    </a:cubicBezTo>
                    <a:cubicBezTo>
                      <a:pt x="831917" y="379270"/>
                      <a:pt x="831501" y="359311"/>
                      <a:pt x="846470" y="360974"/>
                    </a:cubicBezTo>
                    <a:cubicBezTo>
                      <a:pt x="861439" y="362638"/>
                      <a:pt x="860191" y="381764"/>
                      <a:pt x="859775" y="394238"/>
                    </a:cubicBezTo>
                    <a:cubicBezTo>
                      <a:pt x="856865" y="449540"/>
                      <a:pt x="848549" y="503594"/>
                      <a:pt x="826096" y="554737"/>
                    </a:cubicBezTo>
                    <a:cubicBezTo>
                      <a:pt x="825264" y="556816"/>
                      <a:pt x="822769" y="559311"/>
                      <a:pt x="823601" y="560142"/>
                    </a:cubicBezTo>
                    <a:cubicBezTo>
                      <a:pt x="837738" y="584259"/>
                      <a:pt x="813206" y="585506"/>
                      <a:pt x="802811" y="593406"/>
                    </a:cubicBezTo>
                    <a:cubicBezTo>
                      <a:pt x="786179" y="605880"/>
                      <a:pt x="768715" y="617107"/>
                      <a:pt x="758320" y="634986"/>
                    </a:cubicBezTo>
                    <a:close/>
                  </a:path>
                </a:pathLst>
              </a:custGeom>
              <a:solidFill>
                <a:schemeClr val="accent2"/>
              </a:solidFill>
              <a:ln w="4145" cap="flat">
                <a:noFill/>
                <a:prstDash val="solid"/>
                <a:miter/>
              </a:ln>
            </p:spPr>
            <p:txBody>
              <a:bodyPr rtlCol="0" anchor="ctr"/>
              <a:lstStyle/>
              <a:p>
                <a:endParaRPr lang="en-US">
                  <a:cs typeface="B Nazanin" panose="00000400000000000000" pitchFamily="2" charset="-78"/>
                </a:endParaRPr>
              </a:p>
            </p:txBody>
          </p:sp>
        </p:grpSp>
      </p:grpSp>
      <p:sp>
        <p:nvSpPr>
          <p:cNvPr id="10" name="Freeform: Shape 9">
            <a:extLst>
              <a:ext uri="{FF2B5EF4-FFF2-40B4-BE49-F238E27FC236}">
                <a16:creationId xmlns:a16="http://schemas.microsoft.com/office/drawing/2014/main" id="{C4B9733B-58B5-499B-95FB-B8860FBE8572}"/>
              </a:ext>
            </a:extLst>
          </p:cNvPr>
          <p:cNvSpPr/>
          <p:nvPr/>
        </p:nvSpPr>
        <p:spPr>
          <a:xfrm>
            <a:off x="3608283" y="3874150"/>
            <a:ext cx="894738" cy="2802241"/>
          </a:xfrm>
          <a:custGeom>
            <a:avLst/>
            <a:gdLst>
              <a:gd name="connsiteX0" fmla="*/ 1033938 w 1034239"/>
              <a:gd name="connsiteY0" fmla="*/ 2169497 h 3239145"/>
              <a:gd name="connsiteX1" fmla="*/ 1009442 w 1034239"/>
              <a:gd name="connsiteY1" fmla="*/ 2098018 h 3239145"/>
              <a:gd name="connsiteX2" fmla="*/ 1012655 w 1034239"/>
              <a:gd name="connsiteY2" fmla="*/ 2060672 h 3239145"/>
              <a:gd name="connsiteX3" fmla="*/ 1019080 w 1034239"/>
              <a:gd name="connsiteY3" fmla="*/ 2042601 h 3239145"/>
              <a:gd name="connsiteX4" fmla="*/ 988560 w 1034239"/>
              <a:gd name="connsiteY4" fmla="*/ 1976342 h 3239145"/>
              <a:gd name="connsiteX5" fmla="*/ 943585 w 1034239"/>
              <a:gd name="connsiteY5" fmla="*/ 1883579 h 3239145"/>
              <a:gd name="connsiteX6" fmla="*/ 917884 w 1034239"/>
              <a:gd name="connsiteY6" fmla="*/ 1827761 h 3239145"/>
              <a:gd name="connsiteX7" fmla="*/ 890577 w 1034239"/>
              <a:gd name="connsiteY7" fmla="*/ 1778368 h 3239145"/>
              <a:gd name="connsiteX8" fmla="*/ 829539 w 1034239"/>
              <a:gd name="connsiteY8" fmla="*/ 1693636 h 3239145"/>
              <a:gd name="connsiteX9" fmla="*/ 773319 w 1034239"/>
              <a:gd name="connsiteY9" fmla="*/ 1596055 h 3239145"/>
              <a:gd name="connsiteX10" fmla="*/ 759264 w 1034239"/>
              <a:gd name="connsiteY10" fmla="*/ 1550276 h 3239145"/>
              <a:gd name="connsiteX11" fmla="*/ 742398 w 1034239"/>
              <a:gd name="connsiteY11" fmla="*/ 1494457 h 3239145"/>
              <a:gd name="connsiteX12" fmla="*/ 737177 w 1034239"/>
              <a:gd name="connsiteY12" fmla="*/ 1358727 h 3239145"/>
              <a:gd name="connsiteX13" fmla="*/ 751634 w 1034239"/>
              <a:gd name="connsiteY13" fmla="*/ 1251909 h 3239145"/>
              <a:gd name="connsiteX14" fmla="*/ 766492 w 1034239"/>
              <a:gd name="connsiteY14" fmla="*/ 1117383 h 3239145"/>
              <a:gd name="connsiteX15" fmla="*/ 800224 w 1034239"/>
              <a:gd name="connsiteY15" fmla="*/ 1043494 h 3239145"/>
              <a:gd name="connsiteX16" fmla="*/ 821106 w 1034239"/>
              <a:gd name="connsiteY16" fmla="*/ 943101 h 3239145"/>
              <a:gd name="connsiteX17" fmla="*/ 749225 w 1034239"/>
              <a:gd name="connsiteY17" fmla="*/ 819016 h 3239145"/>
              <a:gd name="connsiteX18" fmla="*/ 740792 w 1034239"/>
              <a:gd name="connsiteY18" fmla="*/ 808174 h 3239145"/>
              <a:gd name="connsiteX19" fmla="*/ 694209 w 1034239"/>
              <a:gd name="connsiteY19" fmla="*/ 745529 h 3239145"/>
              <a:gd name="connsiteX20" fmla="*/ 687784 w 1034239"/>
              <a:gd name="connsiteY20" fmla="*/ 727056 h 3239145"/>
              <a:gd name="connsiteX21" fmla="*/ 696217 w 1034239"/>
              <a:gd name="connsiteY21" fmla="*/ 591727 h 3239145"/>
              <a:gd name="connsiteX22" fmla="*/ 674131 w 1034239"/>
              <a:gd name="connsiteY22" fmla="*/ 499366 h 3239145"/>
              <a:gd name="connsiteX23" fmla="*/ 669714 w 1034239"/>
              <a:gd name="connsiteY23" fmla="*/ 409414 h 3239145"/>
              <a:gd name="connsiteX24" fmla="*/ 666903 w 1034239"/>
              <a:gd name="connsiteY24" fmla="*/ 394556 h 3239145"/>
              <a:gd name="connsiteX25" fmla="*/ 668910 w 1034239"/>
              <a:gd name="connsiteY25" fmla="*/ 351588 h 3239145"/>
              <a:gd name="connsiteX26" fmla="*/ 665698 w 1034239"/>
              <a:gd name="connsiteY26" fmla="*/ 318258 h 3239145"/>
              <a:gd name="connsiteX27" fmla="*/ 654856 w 1034239"/>
              <a:gd name="connsiteY27" fmla="*/ 285329 h 3239145"/>
              <a:gd name="connsiteX28" fmla="*/ 646423 w 1034239"/>
              <a:gd name="connsiteY28" fmla="*/ 253605 h 3239145"/>
              <a:gd name="connsiteX29" fmla="*/ 633974 w 1034239"/>
              <a:gd name="connsiteY29" fmla="*/ 205416 h 3239145"/>
              <a:gd name="connsiteX30" fmla="*/ 621525 w 1034239"/>
              <a:gd name="connsiteY30" fmla="*/ 179314 h 3239145"/>
              <a:gd name="connsiteX31" fmla="*/ 595021 w 1034239"/>
              <a:gd name="connsiteY31" fmla="*/ 139559 h 3239145"/>
              <a:gd name="connsiteX32" fmla="*/ 594620 w 1034239"/>
              <a:gd name="connsiteY32" fmla="*/ 116669 h 3239145"/>
              <a:gd name="connsiteX33" fmla="*/ 563297 w 1034239"/>
              <a:gd name="connsiteY33" fmla="*/ 52017 h 3239145"/>
              <a:gd name="connsiteX34" fmla="*/ 544825 w 1034239"/>
              <a:gd name="connsiteY34" fmla="*/ 33544 h 3239145"/>
              <a:gd name="connsiteX35" fmla="*/ 479369 w 1034239"/>
              <a:gd name="connsiteY35" fmla="*/ 4631 h 3239145"/>
              <a:gd name="connsiteX36" fmla="*/ 455677 w 1034239"/>
              <a:gd name="connsiteY36" fmla="*/ 616 h 3239145"/>
              <a:gd name="connsiteX37" fmla="*/ 405882 w 1034239"/>
              <a:gd name="connsiteY37" fmla="*/ 1017 h 3239145"/>
              <a:gd name="connsiteX38" fmla="*/ 330387 w 1034239"/>
              <a:gd name="connsiteY38" fmla="*/ 19088 h 3239145"/>
              <a:gd name="connsiteX39" fmla="*/ 287820 w 1034239"/>
              <a:gd name="connsiteY39" fmla="*/ 50410 h 3239145"/>
              <a:gd name="connsiteX40" fmla="*/ 293041 w 1034239"/>
              <a:gd name="connsiteY40" fmla="*/ 78922 h 3239145"/>
              <a:gd name="connsiteX41" fmla="*/ 276175 w 1034239"/>
              <a:gd name="connsiteY41" fmla="*/ 96591 h 3239145"/>
              <a:gd name="connsiteX42" fmla="*/ 260513 w 1034239"/>
              <a:gd name="connsiteY42" fmla="*/ 125905 h 3239145"/>
              <a:gd name="connsiteX43" fmla="*/ 247262 w 1034239"/>
              <a:gd name="connsiteY43" fmla="*/ 176905 h 3239145"/>
              <a:gd name="connsiteX44" fmla="*/ 236018 w 1034239"/>
              <a:gd name="connsiteY44" fmla="*/ 203810 h 3239145"/>
              <a:gd name="connsiteX45" fmla="*/ 223569 w 1034239"/>
              <a:gd name="connsiteY45" fmla="*/ 271274 h 3239145"/>
              <a:gd name="connsiteX46" fmla="*/ 213931 w 1034239"/>
              <a:gd name="connsiteY46" fmla="*/ 309022 h 3239145"/>
              <a:gd name="connsiteX47" fmla="*/ 219152 w 1034239"/>
              <a:gd name="connsiteY47" fmla="*/ 369257 h 3239145"/>
              <a:gd name="connsiteX48" fmla="*/ 208711 w 1034239"/>
              <a:gd name="connsiteY48" fmla="*/ 454792 h 3239145"/>
              <a:gd name="connsiteX49" fmla="*/ 192648 w 1034239"/>
              <a:gd name="connsiteY49" fmla="*/ 535507 h 3239145"/>
              <a:gd name="connsiteX50" fmla="*/ 188632 w 1034239"/>
              <a:gd name="connsiteY50" fmla="*/ 548759 h 3239145"/>
              <a:gd name="connsiteX51" fmla="*/ 189435 w 1034239"/>
              <a:gd name="connsiteY51" fmla="*/ 606184 h 3239145"/>
              <a:gd name="connsiteX52" fmla="*/ 186223 w 1034239"/>
              <a:gd name="connsiteY52" fmla="*/ 635900 h 3239145"/>
              <a:gd name="connsiteX53" fmla="*/ 142853 w 1034239"/>
              <a:gd name="connsiteY53" fmla="*/ 673246 h 3239145"/>
              <a:gd name="connsiteX54" fmla="*/ 16359 w 1034239"/>
              <a:gd name="connsiteY54" fmla="*/ 808575 h 3239145"/>
              <a:gd name="connsiteX55" fmla="*/ 1500 w 1034239"/>
              <a:gd name="connsiteY55" fmla="*/ 864393 h 3239145"/>
              <a:gd name="connsiteX56" fmla="*/ 27602 w 1034239"/>
              <a:gd name="connsiteY56" fmla="*/ 965188 h 3239145"/>
              <a:gd name="connsiteX57" fmla="*/ 102295 w 1034239"/>
              <a:gd name="connsiteY57" fmla="*/ 1158745 h 3239145"/>
              <a:gd name="connsiteX58" fmla="*/ 182609 w 1034239"/>
              <a:gd name="connsiteY58" fmla="*/ 1305719 h 3239145"/>
              <a:gd name="connsiteX59" fmla="*/ 246458 w 1034239"/>
              <a:gd name="connsiteY59" fmla="*/ 1373585 h 3239145"/>
              <a:gd name="connsiteX60" fmla="*/ 252080 w 1034239"/>
              <a:gd name="connsiteY60" fmla="*/ 1391655 h 3239145"/>
              <a:gd name="connsiteX61" fmla="*/ 227585 w 1034239"/>
              <a:gd name="connsiteY61" fmla="*/ 1545055 h 3239145"/>
              <a:gd name="connsiteX62" fmla="*/ 238829 w 1034239"/>
              <a:gd name="connsiteY62" fmla="*/ 1730179 h 3239145"/>
              <a:gd name="connsiteX63" fmla="*/ 209915 w 1034239"/>
              <a:gd name="connsiteY63" fmla="*/ 1842619 h 3239145"/>
              <a:gd name="connsiteX64" fmla="*/ 158916 w 1034239"/>
              <a:gd name="connsiteY64" fmla="*/ 1932571 h 3239145"/>
              <a:gd name="connsiteX65" fmla="*/ 104704 w 1034239"/>
              <a:gd name="connsiteY65" fmla="*/ 2008869 h 3239145"/>
              <a:gd name="connsiteX66" fmla="*/ 133216 w 1034239"/>
              <a:gd name="connsiteY66" fmla="*/ 2085168 h 3239145"/>
              <a:gd name="connsiteX67" fmla="*/ 239230 w 1034239"/>
              <a:gd name="connsiteY67" fmla="*/ 2100829 h 3239145"/>
              <a:gd name="connsiteX68" fmla="*/ 352473 w 1034239"/>
              <a:gd name="connsiteY68" fmla="*/ 2108057 h 3239145"/>
              <a:gd name="connsiteX69" fmla="*/ 376969 w 1034239"/>
              <a:gd name="connsiteY69" fmla="*/ 2129742 h 3239145"/>
              <a:gd name="connsiteX70" fmla="*/ 378173 w 1034239"/>
              <a:gd name="connsiteY70" fmla="*/ 2203229 h 3239145"/>
              <a:gd name="connsiteX71" fmla="*/ 374961 w 1034239"/>
              <a:gd name="connsiteY71" fmla="*/ 2267480 h 3239145"/>
              <a:gd name="connsiteX72" fmla="*/ 365323 w 1034239"/>
              <a:gd name="connsiteY72" fmla="*/ 2334944 h 3239145"/>
              <a:gd name="connsiteX73" fmla="*/ 335607 w 1034239"/>
              <a:gd name="connsiteY73" fmla="*/ 2461037 h 3239145"/>
              <a:gd name="connsiteX74" fmla="*/ 317938 w 1034239"/>
              <a:gd name="connsiteY74" fmla="*/ 2479911 h 3239145"/>
              <a:gd name="connsiteX75" fmla="*/ 331993 w 1034239"/>
              <a:gd name="connsiteY75" fmla="*/ 2497982 h 3239145"/>
              <a:gd name="connsiteX76" fmla="*/ 340426 w 1034239"/>
              <a:gd name="connsiteY76" fmla="*/ 2564643 h 3239145"/>
              <a:gd name="connsiteX77" fmla="*/ 372953 w 1034239"/>
              <a:gd name="connsiteY77" fmla="*/ 2713224 h 3239145"/>
              <a:gd name="connsiteX78" fmla="*/ 404276 w 1034239"/>
              <a:gd name="connsiteY78" fmla="*/ 2861002 h 3239145"/>
              <a:gd name="connsiteX79" fmla="*/ 404276 w 1034239"/>
              <a:gd name="connsiteY79" fmla="*/ 2897544 h 3239145"/>
              <a:gd name="connsiteX80" fmla="*/ 385000 w 1034239"/>
              <a:gd name="connsiteY80" fmla="*/ 3018417 h 3239145"/>
              <a:gd name="connsiteX81" fmla="*/ 378173 w 1034239"/>
              <a:gd name="connsiteY81" fmla="*/ 3040905 h 3239145"/>
              <a:gd name="connsiteX82" fmla="*/ 372551 w 1034239"/>
              <a:gd name="connsiteY82" fmla="*/ 3070220 h 3239145"/>
              <a:gd name="connsiteX83" fmla="*/ 391425 w 1034239"/>
              <a:gd name="connsiteY83" fmla="*/ 3124030 h 3239145"/>
              <a:gd name="connsiteX84" fmla="*/ 418331 w 1034239"/>
              <a:gd name="connsiteY84" fmla="*/ 3213982 h 3239145"/>
              <a:gd name="connsiteX85" fmla="*/ 431984 w 1034239"/>
              <a:gd name="connsiteY85" fmla="*/ 3228439 h 3239145"/>
              <a:gd name="connsiteX86" fmla="*/ 436401 w 1034239"/>
              <a:gd name="connsiteY86" fmla="*/ 3212376 h 3239145"/>
              <a:gd name="connsiteX87" fmla="*/ 436803 w 1034239"/>
              <a:gd name="connsiteY87" fmla="*/ 3137684 h 3239145"/>
              <a:gd name="connsiteX88" fmla="*/ 444031 w 1034239"/>
              <a:gd name="connsiteY88" fmla="*/ 3117605 h 3239145"/>
              <a:gd name="connsiteX89" fmla="*/ 467322 w 1034239"/>
              <a:gd name="connsiteY89" fmla="*/ 3125636 h 3239145"/>
              <a:gd name="connsiteX90" fmla="*/ 512298 w 1034239"/>
              <a:gd name="connsiteY90" fmla="*/ 3169006 h 3239145"/>
              <a:gd name="connsiteX91" fmla="*/ 600644 w 1034239"/>
              <a:gd name="connsiteY91" fmla="*/ 3220809 h 3239145"/>
              <a:gd name="connsiteX92" fmla="*/ 704650 w 1034239"/>
              <a:gd name="connsiteY92" fmla="*/ 3238076 h 3239145"/>
              <a:gd name="connsiteX93" fmla="*/ 792193 w 1034239"/>
              <a:gd name="connsiteY93" fmla="*/ 3223218 h 3239145"/>
              <a:gd name="connsiteX94" fmla="*/ 800626 w 1034239"/>
              <a:gd name="connsiteY94" fmla="*/ 3209565 h 3239145"/>
              <a:gd name="connsiteX95" fmla="*/ 763280 w 1034239"/>
              <a:gd name="connsiteY95" fmla="*/ 3165392 h 3239145"/>
              <a:gd name="connsiteX96" fmla="*/ 748421 w 1034239"/>
              <a:gd name="connsiteY96" fmla="*/ 3157762 h 3239145"/>
              <a:gd name="connsiteX97" fmla="*/ 733965 w 1034239"/>
              <a:gd name="connsiteY97" fmla="*/ 3149329 h 3239145"/>
              <a:gd name="connsiteX98" fmla="*/ 691398 w 1034239"/>
              <a:gd name="connsiteY98" fmla="*/ 3131258 h 3239145"/>
              <a:gd name="connsiteX99" fmla="*/ 650840 w 1034239"/>
              <a:gd name="connsiteY99" fmla="*/ 3028456 h 3239145"/>
              <a:gd name="connsiteX100" fmla="*/ 700635 w 1034239"/>
              <a:gd name="connsiteY100" fmla="*/ 3015606 h 3239145"/>
              <a:gd name="connsiteX101" fmla="*/ 750028 w 1034239"/>
              <a:gd name="connsiteY101" fmla="*/ 3098330 h 3239145"/>
              <a:gd name="connsiteX102" fmla="*/ 799822 w 1034239"/>
              <a:gd name="connsiteY102" fmla="*/ 3173825 h 3239145"/>
              <a:gd name="connsiteX103" fmla="*/ 879333 w 1034239"/>
              <a:gd name="connsiteY103" fmla="*/ 3195108 h 3239145"/>
              <a:gd name="connsiteX104" fmla="*/ 948403 w 1034239"/>
              <a:gd name="connsiteY104" fmla="*/ 3186675 h 3239145"/>
              <a:gd name="connsiteX105" fmla="*/ 960049 w 1034239"/>
              <a:gd name="connsiteY105" fmla="*/ 3159770 h 3239145"/>
              <a:gd name="connsiteX106" fmla="*/ 924309 w 1034239"/>
              <a:gd name="connsiteY106" fmla="*/ 3132865 h 3239145"/>
              <a:gd name="connsiteX107" fmla="*/ 888971 w 1034239"/>
              <a:gd name="connsiteY107" fmla="*/ 3106361 h 3239145"/>
              <a:gd name="connsiteX108" fmla="*/ 885357 w 1034239"/>
              <a:gd name="connsiteY108" fmla="*/ 3049740 h 3239145"/>
              <a:gd name="connsiteX109" fmla="*/ 897806 w 1034239"/>
              <a:gd name="connsiteY109" fmla="*/ 2938103 h 3239145"/>
              <a:gd name="connsiteX110" fmla="*/ 901018 w 1034239"/>
              <a:gd name="connsiteY110" fmla="*/ 2847348 h 3239145"/>
              <a:gd name="connsiteX111" fmla="*/ 928727 w 1034239"/>
              <a:gd name="connsiteY111" fmla="*/ 2644154 h 3239145"/>
              <a:gd name="connsiteX112" fmla="*/ 937561 w 1034239"/>
              <a:gd name="connsiteY112" fmla="*/ 2606004 h 3239145"/>
              <a:gd name="connsiteX113" fmla="*/ 967679 w 1034239"/>
              <a:gd name="connsiteY113" fmla="*/ 2422487 h 3239145"/>
              <a:gd name="connsiteX114" fmla="*/ 1021088 w 1034239"/>
              <a:gd name="connsiteY114" fmla="*/ 2219694 h 3239145"/>
              <a:gd name="connsiteX115" fmla="*/ 1033938 w 1034239"/>
              <a:gd name="connsiteY115" fmla="*/ 2169497 h 3239145"/>
              <a:gd name="connsiteX116" fmla="*/ 348457 w 1034239"/>
              <a:gd name="connsiteY116" fmla="*/ 1170390 h 3239145"/>
              <a:gd name="connsiteX117" fmla="*/ 298261 w 1034239"/>
              <a:gd name="connsiteY117" fmla="*/ 1257933 h 3239145"/>
              <a:gd name="connsiteX118" fmla="*/ 285009 w 1034239"/>
              <a:gd name="connsiteY118" fmla="*/ 1269980 h 3239145"/>
              <a:gd name="connsiteX119" fmla="*/ 277379 w 1034239"/>
              <a:gd name="connsiteY119" fmla="*/ 1257933 h 3239145"/>
              <a:gd name="connsiteX120" fmla="*/ 215136 w 1034239"/>
              <a:gd name="connsiteY120" fmla="*/ 1032651 h 3239145"/>
              <a:gd name="connsiteX121" fmla="*/ 195057 w 1034239"/>
              <a:gd name="connsiteY121" fmla="*/ 907763 h 3239145"/>
              <a:gd name="connsiteX122" fmla="*/ 201884 w 1034239"/>
              <a:gd name="connsiteY122" fmla="*/ 892102 h 3239145"/>
              <a:gd name="connsiteX123" fmla="*/ 273364 w 1034239"/>
              <a:gd name="connsiteY123" fmla="*/ 837087 h 3239145"/>
              <a:gd name="connsiteX124" fmla="*/ 325969 w 1034239"/>
              <a:gd name="connsiteY124" fmla="*/ 958361 h 3239145"/>
              <a:gd name="connsiteX125" fmla="*/ 365323 w 1034239"/>
              <a:gd name="connsiteY125" fmla="*/ 1073210 h 3239145"/>
              <a:gd name="connsiteX126" fmla="*/ 348457 w 1034239"/>
              <a:gd name="connsiteY126" fmla="*/ 1170390 h 3239145"/>
              <a:gd name="connsiteX127" fmla="*/ 814681 w 1034239"/>
              <a:gd name="connsiteY127" fmla="*/ 2290772 h 3239145"/>
              <a:gd name="connsiteX128" fmla="*/ 751232 w 1034239"/>
              <a:gd name="connsiteY128" fmla="*/ 2514045 h 3239145"/>
              <a:gd name="connsiteX129" fmla="*/ 758461 w 1034239"/>
              <a:gd name="connsiteY129" fmla="*/ 2565446 h 3239145"/>
              <a:gd name="connsiteX130" fmla="*/ 764083 w 1034239"/>
              <a:gd name="connsiteY130" fmla="*/ 2709208 h 3239145"/>
              <a:gd name="connsiteX131" fmla="*/ 750429 w 1034239"/>
              <a:gd name="connsiteY131" fmla="*/ 2824860 h 3239145"/>
              <a:gd name="connsiteX132" fmla="*/ 695013 w 1034239"/>
              <a:gd name="connsiteY132" fmla="*/ 2879875 h 3239145"/>
              <a:gd name="connsiteX133" fmla="*/ 641202 w 1034239"/>
              <a:gd name="connsiteY133" fmla="*/ 2948142 h 3239145"/>
              <a:gd name="connsiteX134" fmla="*/ 625139 w 1034239"/>
              <a:gd name="connsiteY134" fmla="*/ 3010787 h 3239145"/>
              <a:gd name="connsiteX135" fmla="*/ 600644 w 1034239"/>
              <a:gd name="connsiteY135" fmla="*/ 3009181 h 3239145"/>
              <a:gd name="connsiteX136" fmla="*/ 568919 w 1034239"/>
              <a:gd name="connsiteY136" fmla="*/ 2885497 h 3239145"/>
              <a:gd name="connsiteX137" fmla="*/ 558479 w 1034239"/>
              <a:gd name="connsiteY137" fmla="*/ 2832892 h 3239145"/>
              <a:gd name="connsiteX138" fmla="*/ 545628 w 1034239"/>
              <a:gd name="connsiteY138" fmla="*/ 2736113 h 3239145"/>
              <a:gd name="connsiteX139" fmla="*/ 527558 w 1034239"/>
              <a:gd name="connsiteY139" fmla="*/ 2626886 h 3239145"/>
              <a:gd name="connsiteX140" fmla="*/ 523140 w 1034239"/>
              <a:gd name="connsiteY140" fmla="*/ 2505210 h 3239145"/>
              <a:gd name="connsiteX141" fmla="*/ 522739 w 1034239"/>
              <a:gd name="connsiteY141" fmla="*/ 2414455 h 3239145"/>
              <a:gd name="connsiteX142" fmla="*/ 528361 w 1034239"/>
              <a:gd name="connsiteY142" fmla="*/ 2393172 h 3239145"/>
              <a:gd name="connsiteX143" fmla="*/ 579360 w 1034239"/>
              <a:gd name="connsiteY143" fmla="*/ 2259449 h 3239145"/>
              <a:gd name="connsiteX144" fmla="*/ 607069 w 1034239"/>
              <a:gd name="connsiteY144" fmla="*/ 2177930 h 3239145"/>
              <a:gd name="connsiteX145" fmla="*/ 610281 w 1034239"/>
              <a:gd name="connsiteY145" fmla="*/ 2162671 h 3239145"/>
              <a:gd name="connsiteX146" fmla="*/ 638793 w 1034239"/>
              <a:gd name="connsiteY146" fmla="*/ 2138576 h 3239145"/>
              <a:gd name="connsiteX147" fmla="*/ 754043 w 1034239"/>
              <a:gd name="connsiteY147" fmla="*/ 2140986 h 3239145"/>
              <a:gd name="connsiteX148" fmla="*/ 774524 w 1034239"/>
              <a:gd name="connsiteY148" fmla="*/ 2151025 h 3239145"/>
              <a:gd name="connsiteX149" fmla="*/ 822712 w 1034239"/>
              <a:gd name="connsiteY149" fmla="*/ 2255032 h 3239145"/>
              <a:gd name="connsiteX150" fmla="*/ 825121 w 1034239"/>
              <a:gd name="connsiteY150" fmla="*/ 2264670 h 3239145"/>
              <a:gd name="connsiteX151" fmla="*/ 814681 w 1034239"/>
              <a:gd name="connsiteY151" fmla="*/ 2290772 h 323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034239" h="3239145">
                <a:moveTo>
                  <a:pt x="1033938" y="2169497"/>
                </a:moveTo>
                <a:cubicBezTo>
                  <a:pt x="1031127" y="2143395"/>
                  <a:pt x="1021088" y="2120506"/>
                  <a:pt x="1009442" y="2098018"/>
                </a:cubicBezTo>
                <a:cubicBezTo>
                  <a:pt x="1002615" y="2084766"/>
                  <a:pt x="999001" y="2072719"/>
                  <a:pt x="1012655" y="2060672"/>
                </a:cubicBezTo>
                <a:cubicBezTo>
                  <a:pt x="1016670" y="2057058"/>
                  <a:pt x="1023096" y="2051034"/>
                  <a:pt x="1019080" y="2042601"/>
                </a:cubicBezTo>
                <a:cubicBezTo>
                  <a:pt x="1008639" y="2020916"/>
                  <a:pt x="997797" y="1998830"/>
                  <a:pt x="988560" y="1976342"/>
                </a:cubicBezTo>
                <a:cubicBezTo>
                  <a:pt x="975710" y="1944618"/>
                  <a:pt x="949608" y="1919319"/>
                  <a:pt x="943585" y="1883579"/>
                </a:cubicBezTo>
                <a:cubicBezTo>
                  <a:pt x="939970" y="1863099"/>
                  <a:pt x="926719" y="1846233"/>
                  <a:pt x="917884" y="1827761"/>
                </a:cubicBezTo>
                <a:cubicBezTo>
                  <a:pt x="909853" y="1810493"/>
                  <a:pt x="902223" y="1792021"/>
                  <a:pt x="890577" y="1778368"/>
                </a:cubicBezTo>
                <a:cubicBezTo>
                  <a:pt x="868089" y="1751463"/>
                  <a:pt x="846806" y="1724156"/>
                  <a:pt x="829539" y="1693636"/>
                </a:cubicBezTo>
                <a:cubicBezTo>
                  <a:pt x="811066" y="1661109"/>
                  <a:pt x="784964" y="1633401"/>
                  <a:pt x="773319" y="1596055"/>
                </a:cubicBezTo>
                <a:cubicBezTo>
                  <a:pt x="768500" y="1580795"/>
                  <a:pt x="766894" y="1563528"/>
                  <a:pt x="759264" y="1550276"/>
                </a:cubicBezTo>
                <a:cubicBezTo>
                  <a:pt x="749225" y="1532205"/>
                  <a:pt x="745209" y="1514134"/>
                  <a:pt x="742398" y="1494457"/>
                </a:cubicBezTo>
                <a:cubicBezTo>
                  <a:pt x="736374" y="1449482"/>
                  <a:pt x="736374" y="1404104"/>
                  <a:pt x="737177" y="1358727"/>
                </a:cubicBezTo>
                <a:cubicBezTo>
                  <a:pt x="737981" y="1322184"/>
                  <a:pt x="750028" y="1288050"/>
                  <a:pt x="751634" y="1251909"/>
                </a:cubicBezTo>
                <a:cubicBezTo>
                  <a:pt x="753642" y="1206531"/>
                  <a:pt x="754043" y="1161556"/>
                  <a:pt x="766492" y="1117383"/>
                </a:cubicBezTo>
                <a:cubicBezTo>
                  <a:pt x="773720" y="1090879"/>
                  <a:pt x="782555" y="1065982"/>
                  <a:pt x="800224" y="1043494"/>
                </a:cubicBezTo>
                <a:cubicBezTo>
                  <a:pt x="823113" y="1014179"/>
                  <a:pt x="827129" y="978841"/>
                  <a:pt x="821106" y="943101"/>
                </a:cubicBezTo>
                <a:cubicBezTo>
                  <a:pt x="812673" y="892905"/>
                  <a:pt x="794200" y="848331"/>
                  <a:pt x="749225" y="819016"/>
                </a:cubicBezTo>
                <a:cubicBezTo>
                  <a:pt x="745610" y="816607"/>
                  <a:pt x="742799" y="812189"/>
                  <a:pt x="740792" y="808174"/>
                </a:cubicBezTo>
                <a:cubicBezTo>
                  <a:pt x="728744" y="784883"/>
                  <a:pt x="712682" y="764001"/>
                  <a:pt x="694209" y="745529"/>
                </a:cubicBezTo>
                <a:cubicBezTo>
                  <a:pt x="688989" y="740308"/>
                  <a:pt x="687383" y="735088"/>
                  <a:pt x="687784" y="727056"/>
                </a:cubicBezTo>
                <a:cubicBezTo>
                  <a:pt x="690595" y="681679"/>
                  <a:pt x="692202" y="636703"/>
                  <a:pt x="696217" y="591727"/>
                </a:cubicBezTo>
                <a:cubicBezTo>
                  <a:pt x="699028" y="560003"/>
                  <a:pt x="680154" y="530287"/>
                  <a:pt x="674131" y="499366"/>
                </a:cubicBezTo>
                <a:cubicBezTo>
                  <a:pt x="668509" y="469650"/>
                  <a:pt x="650840" y="440335"/>
                  <a:pt x="669714" y="409414"/>
                </a:cubicBezTo>
                <a:cubicBezTo>
                  <a:pt x="672926" y="404194"/>
                  <a:pt x="669312" y="399375"/>
                  <a:pt x="666903" y="394556"/>
                </a:cubicBezTo>
                <a:cubicBezTo>
                  <a:pt x="660076" y="379698"/>
                  <a:pt x="662485" y="365643"/>
                  <a:pt x="668910" y="351588"/>
                </a:cubicBezTo>
                <a:cubicBezTo>
                  <a:pt x="674532" y="339541"/>
                  <a:pt x="672123" y="324281"/>
                  <a:pt x="665698" y="318258"/>
                </a:cubicBezTo>
                <a:cubicBezTo>
                  <a:pt x="655257" y="307817"/>
                  <a:pt x="656060" y="296573"/>
                  <a:pt x="654856" y="285329"/>
                </a:cubicBezTo>
                <a:cubicBezTo>
                  <a:pt x="653249" y="274085"/>
                  <a:pt x="650037" y="264046"/>
                  <a:pt x="646423" y="253605"/>
                </a:cubicBezTo>
                <a:cubicBezTo>
                  <a:pt x="641202" y="237944"/>
                  <a:pt x="631966" y="223487"/>
                  <a:pt x="633974" y="205416"/>
                </a:cubicBezTo>
                <a:cubicBezTo>
                  <a:pt x="635179" y="195377"/>
                  <a:pt x="628352" y="186944"/>
                  <a:pt x="621525" y="179314"/>
                </a:cubicBezTo>
                <a:cubicBezTo>
                  <a:pt x="611084" y="167267"/>
                  <a:pt x="601045" y="154819"/>
                  <a:pt x="595021" y="139559"/>
                </a:cubicBezTo>
                <a:cubicBezTo>
                  <a:pt x="591407" y="131126"/>
                  <a:pt x="599037" y="125504"/>
                  <a:pt x="594620" y="116669"/>
                </a:cubicBezTo>
                <a:cubicBezTo>
                  <a:pt x="583778" y="95386"/>
                  <a:pt x="574541" y="73300"/>
                  <a:pt x="563297" y="52017"/>
                </a:cubicBezTo>
                <a:cubicBezTo>
                  <a:pt x="558479" y="43182"/>
                  <a:pt x="554061" y="35151"/>
                  <a:pt x="544825" y="33544"/>
                </a:cubicBezTo>
                <a:cubicBezTo>
                  <a:pt x="520329" y="29930"/>
                  <a:pt x="500652" y="15474"/>
                  <a:pt x="479369" y="4631"/>
                </a:cubicBezTo>
                <a:cubicBezTo>
                  <a:pt x="471739" y="616"/>
                  <a:pt x="463708" y="-991"/>
                  <a:pt x="455677" y="616"/>
                </a:cubicBezTo>
                <a:cubicBezTo>
                  <a:pt x="438811" y="3427"/>
                  <a:pt x="422346" y="-188"/>
                  <a:pt x="405882" y="1017"/>
                </a:cubicBezTo>
                <a:cubicBezTo>
                  <a:pt x="380181" y="3025"/>
                  <a:pt x="353276" y="-1794"/>
                  <a:pt x="330387" y="19088"/>
                </a:cubicBezTo>
                <a:cubicBezTo>
                  <a:pt x="317938" y="30332"/>
                  <a:pt x="311111" y="49607"/>
                  <a:pt x="287820" y="50410"/>
                </a:cubicBezTo>
                <a:cubicBezTo>
                  <a:pt x="309103" y="58843"/>
                  <a:pt x="299466" y="69686"/>
                  <a:pt x="293041" y="78922"/>
                </a:cubicBezTo>
                <a:cubicBezTo>
                  <a:pt x="288222" y="85347"/>
                  <a:pt x="282198" y="90969"/>
                  <a:pt x="276175" y="96591"/>
                </a:cubicBezTo>
                <a:cubicBezTo>
                  <a:pt x="266938" y="104221"/>
                  <a:pt x="260513" y="113457"/>
                  <a:pt x="260513" y="125905"/>
                </a:cubicBezTo>
                <a:cubicBezTo>
                  <a:pt x="260513" y="144378"/>
                  <a:pt x="253687" y="160441"/>
                  <a:pt x="247262" y="176905"/>
                </a:cubicBezTo>
                <a:cubicBezTo>
                  <a:pt x="243647" y="186141"/>
                  <a:pt x="234813" y="192968"/>
                  <a:pt x="236018" y="203810"/>
                </a:cubicBezTo>
                <a:cubicBezTo>
                  <a:pt x="238427" y="227503"/>
                  <a:pt x="227585" y="248786"/>
                  <a:pt x="223569" y="271274"/>
                </a:cubicBezTo>
                <a:cubicBezTo>
                  <a:pt x="221159" y="284124"/>
                  <a:pt x="210317" y="298982"/>
                  <a:pt x="213931" y="309022"/>
                </a:cubicBezTo>
                <a:cubicBezTo>
                  <a:pt x="221159" y="329502"/>
                  <a:pt x="215136" y="349580"/>
                  <a:pt x="219152" y="369257"/>
                </a:cubicBezTo>
                <a:cubicBezTo>
                  <a:pt x="225577" y="399375"/>
                  <a:pt x="218750" y="427083"/>
                  <a:pt x="208711" y="454792"/>
                </a:cubicBezTo>
                <a:cubicBezTo>
                  <a:pt x="199073" y="480894"/>
                  <a:pt x="187829" y="506594"/>
                  <a:pt x="192648" y="535507"/>
                </a:cubicBezTo>
                <a:cubicBezTo>
                  <a:pt x="193451" y="540326"/>
                  <a:pt x="191042" y="544743"/>
                  <a:pt x="188632" y="548759"/>
                </a:cubicBezTo>
                <a:cubicBezTo>
                  <a:pt x="177388" y="568035"/>
                  <a:pt x="176987" y="586908"/>
                  <a:pt x="189435" y="606184"/>
                </a:cubicBezTo>
                <a:cubicBezTo>
                  <a:pt x="196664" y="616625"/>
                  <a:pt x="195057" y="625459"/>
                  <a:pt x="186223" y="635900"/>
                </a:cubicBezTo>
                <a:cubicBezTo>
                  <a:pt x="173373" y="650356"/>
                  <a:pt x="157711" y="661199"/>
                  <a:pt x="142853" y="673246"/>
                </a:cubicBezTo>
                <a:cubicBezTo>
                  <a:pt x="93862" y="711797"/>
                  <a:pt x="50090" y="755969"/>
                  <a:pt x="16359" y="808575"/>
                </a:cubicBezTo>
                <a:cubicBezTo>
                  <a:pt x="5516" y="825441"/>
                  <a:pt x="-3720" y="845118"/>
                  <a:pt x="1500" y="864393"/>
                </a:cubicBezTo>
                <a:cubicBezTo>
                  <a:pt x="10737" y="897724"/>
                  <a:pt x="17563" y="931857"/>
                  <a:pt x="27602" y="965188"/>
                </a:cubicBezTo>
                <a:cubicBezTo>
                  <a:pt x="47279" y="1031848"/>
                  <a:pt x="68161" y="1098107"/>
                  <a:pt x="102295" y="1158745"/>
                </a:cubicBezTo>
                <a:cubicBezTo>
                  <a:pt x="129601" y="1207335"/>
                  <a:pt x="150081" y="1259940"/>
                  <a:pt x="182609" y="1305719"/>
                </a:cubicBezTo>
                <a:cubicBezTo>
                  <a:pt x="200679" y="1331821"/>
                  <a:pt x="223167" y="1353105"/>
                  <a:pt x="246458" y="1373585"/>
                </a:cubicBezTo>
                <a:cubicBezTo>
                  <a:pt x="253687" y="1380010"/>
                  <a:pt x="254891" y="1383222"/>
                  <a:pt x="252080" y="1391655"/>
                </a:cubicBezTo>
                <a:cubicBezTo>
                  <a:pt x="236018" y="1441450"/>
                  <a:pt x="223167" y="1491646"/>
                  <a:pt x="227585" y="1545055"/>
                </a:cubicBezTo>
                <a:cubicBezTo>
                  <a:pt x="233207" y="1606897"/>
                  <a:pt x="238829" y="1668337"/>
                  <a:pt x="238829" y="1730179"/>
                </a:cubicBezTo>
                <a:cubicBezTo>
                  <a:pt x="238829" y="1770738"/>
                  <a:pt x="232805" y="1807682"/>
                  <a:pt x="209915" y="1842619"/>
                </a:cubicBezTo>
                <a:cubicBezTo>
                  <a:pt x="191443" y="1871532"/>
                  <a:pt x="178995" y="1904059"/>
                  <a:pt x="158916" y="1932571"/>
                </a:cubicBezTo>
                <a:cubicBezTo>
                  <a:pt x="140845" y="1957870"/>
                  <a:pt x="125586" y="1985176"/>
                  <a:pt x="104704" y="2008869"/>
                </a:cubicBezTo>
                <a:cubicBezTo>
                  <a:pt x="79405" y="2038184"/>
                  <a:pt x="94665" y="2083160"/>
                  <a:pt x="133216" y="2085168"/>
                </a:cubicBezTo>
                <a:cubicBezTo>
                  <a:pt x="169357" y="2087175"/>
                  <a:pt x="204293" y="2091994"/>
                  <a:pt x="239230" y="2100829"/>
                </a:cubicBezTo>
                <a:cubicBezTo>
                  <a:pt x="276175" y="2110467"/>
                  <a:pt x="314324" y="2111270"/>
                  <a:pt x="352473" y="2108057"/>
                </a:cubicBezTo>
                <a:cubicBezTo>
                  <a:pt x="369741" y="2106451"/>
                  <a:pt x="376567" y="2113278"/>
                  <a:pt x="376969" y="2129742"/>
                </a:cubicBezTo>
                <a:cubicBezTo>
                  <a:pt x="376969" y="2154238"/>
                  <a:pt x="377370" y="2178733"/>
                  <a:pt x="378173" y="2203229"/>
                </a:cubicBezTo>
                <a:cubicBezTo>
                  <a:pt x="378977" y="2224914"/>
                  <a:pt x="370544" y="2247000"/>
                  <a:pt x="374961" y="2267480"/>
                </a:cubicBezTo>
                <a:cubicBezTo>
                  <a:pt x="380181" y="2292378"/>
                  <a:pt x="373756" y="2313661"/>
                  <a:pt x="365323" y="2334944"/>
                </a:cubicBezTo>
                <a:cubicBezTo>
                  <a:pt x="349662" y="2375904"/>
                  <a:pt x="344843" y="2418873"/>
                  <a:pt x="335607" y="2461037"/>
                </a:cubicBezTo>
                <a:cubicBezTo>
                  <a:pt x="333198" y="2471478"/>
                  <a:pt x="331591" y="2479911"/>
                  <a:pt x="317938" y="2479911"/>
                </a:cubicBezTo>
                <a:cubicBezTo>
                  <a:pt x="322757" y="2487139"/>
                  <a:pt x="332796" y="2487943"/>
                  <a:pt x="331993" y="2497982"/>
                </a:cubicBezTo>
                <a:cubicBezTo>
                  <a:pt x="330387" y="2520871"/>
                  <a:pt x="337615" y="2542556"/>
                  <a:pt x="340426" y="2564643"/>
                </a:cubicBezTo>
                <a:cubicBezTo>
                  <a:pt x="347253" y="2615241"/>
                  <a:pt x="358497" y="2664634"/>
                  <a:pt x="372953" y="2713224"/>
                </a:cubicBezTo>
                <a:cubicBezTo>
                  <a:pt x="387410" y="2761814"/>
                  <a:pt x="392630" y="2812010"/>
                  <a:pt x="404276" y="2861002"/>
                </a:cubicBezTo>
                <a:cubicBezTo>
                  <a:pt x="407087" y="2872647"/>
                  <a:pt x="407890" y="2885899"/>
                  <a:pt x="404276" y="2897544"/>
                </a:cubicBezTo>
                <a:cubicBezTo>
                  <a:pt x="391425" y="2936898"/>
                  <a:pt x="381386" y="2976654"/>
                  <a:pt x="385000" y="3018417"/>
                </a:cubicBezTo>
                <a:cubicBezTo>
                  <a:pt x="385803" y="3026850"/>
                  <a:pt x="384599" y="3036488"/>
                  <a:pt x="378173" y="3040905"/>
                </a:cubicBezTo>
                <a:cubicBezTo>
                  <a:pt x="366126" y="3049740"/>
                  <a:pt x="368937" y="3059779"/>
                  <a:pt x="372551" y="3070220"/>
                </a:cubicBezTo>
                <a:cubicBezTo>
                  <a:pt x="379378" y="3087889"/>
                  <a:pt x="386606" y="3105558"/>
                  <a:pt x="391425" y="3124030"/>
                </a:cubicBezTo>
                <a:cubicBezTo>
                  <a:pt x="399457" y="3154148"/>
                  <a:pt x="409094" y="3183864"/>
                  <a:pt x="418331" y="3213982"/>
                </a:cubicBezTo>
                <a:cubicBezTo>
                  <a:pt x="420338" y="3221210"/>
                  <a:pt x="421543" y="3230446"/>
                  <a:pt x="431984" y="3228439"/>
                </a:cubicBezTo>
                <a:cubicBezTo>
                  <a:pt x="441622" y="3226431"/>
                  <a:pt x="436401" y="3217596"/>
                  <a:pt x="436401" y="3212376"/>
                </a:cubicBezTo>
                <a:cubicBezTo>
                  <a:pt x="436803" y="3187478"/>
                  <a:pt x="436401" y="3162581"/>
                  <a:pt x="436803" y="3137684"/>
                </a:cubicBezTo>
                <a:cubicBezTo>
                  <a:pt x="436803" y="3130455"/>
                  <a:pt x="436803" y="3120818"/>
                  <a:pt x="444031" y="3117605"/>
                </a:cubicBezTo>
                <a:cubicBezTo>
                  <a:pt x="452464" y="3113991"/>
                  <a:pt x="460495" y="3118810"/>
                  <a:pt x="467322" y="3125636"/>
                </a:cubicBezTo>
                <a:cubicBezTo>
                  <a:pt x="482180" y="3140495"/>
                  <a:pt x="497841" y="3154550"/>
                  <a:pt x="512298" y="3169006"/>
                </a:cubicBezTo>
                <a:cubicBezTo>
                  <a:pt x="537195" y="3194305"/>
                  <a:pt x="567313" y="3211573"/>
                  <a:pt x="600644" y="3220809"/>
                </a:cubicBezTo>
                <a:cubicBezTo>
                  <a:pt x="634375" y="3230446"/>
                  <a:pt x="669714" y="3235265"/>
                  <a:pt x="704650" y="3238076"/>
                </a:cubicBezTo>
                <a:cubicBezTo>
                  <a:pt x="735170" y="3240486"/>
                  <a:pt x="764886" y="3240084"/>
                  <a:pt x="792193" y="3223218"/>
                </a:cubicBezTo>
                <a:cubicBezTo>
                  <a:pt x="797413" y="3220005"/>
                  <a:pt x="800626" y="3216391"/>
                  <a:pt x="800626" y="3209565"/>
                </a:cubicBezTo>
                <a:cubicBezTo>
                  <a:pt x="801429" y="3187880"/>
                  <a:pt x="784964" y="3167400"/>
                  <a:pt x="763280" y="3165392"/>
                </a:cubicBezTo>
                <a:cubicBezTo>
                  <a:pt x="756854" y="3164589"/>
                  <a:pt x="751634" y="3162982"/>
                  <a:pt x="748421" y="3157762"/>
                </a:cubicBezTo>
                <a:cubicBezTo>
                  <a:pt x="744807" y="3152140"/>
                  <a:pt x="739988" y="3149329"/>
                  <a:pt x="733965" y="3149329"/>
                </a:cubicBezTo>
                <a:cubicBezTo>
                  <a:pt x="717099" y="3148927"/>
                  <a:pt x="703847" y="3140495"/>
                  <a:pt x="691398" y="3131258"/>
                </a:cubicBezTo>
                <a:cubicBezTo>
                  <a:pt x="665698" y="3111581"/>
                  <a:pt x="634375" y="3066606"/>
                  <a:pt x="650840" y="3028456"/>
                </a:cubicBezTo>
                <a:cubicBezTo>
                  <a:pt x="665698" y="2993921"/>
                  <a:pt x="669714" y="2991110"/>
                  <a:pt x="700635" y="3015606"/>
                </a:cubicBezTo>
                <a:cubicBezTo>
                  <a:pt x="727138" y="3036086"/>
                  <a:pt x="738784" y="3068212"/>
                  <a:pt x="750028" y="3098330"/>
                </a:cubicBezTo>
                <a:cubicBezTo>
                  <a:pt x="761272" y="3128046"/>
                  <a:pt x="772917" y="3155754"/>
                  <a:pt x="799822" y="3173825"/>
                </a:cubicBezTo>
                <a:cubicBezTo>
                  <a:pt x="823515" y="3189888"/>
                  <a:pt x="849216" y="3200329"/>
                  <a:pt x="879333" y="3195108"/>
                </a:cubicBezTo>
                <a:cubicBezTo>
                  <a:pt x="902223" y="3191092"/>
                  <a:pt x="925514" y="3190289"/>
                  <a:pt x="948403" y="3186675"/>
                </a:cubicBezTo>
                <a:cubicBezTo>
                  <a:pt x="962057" y="3184667"/>
                  <a:pt x="969285" y="3166998"/>
                  <a:pt x="960049" y="3159770"/>
                </a:cubicBezTo>
                <a:cubicBezTo>
                  <a:pt x="948403" y="3150534"/>
                  <a:pt x="938364" y="3139290"/>
                  <a:pt x="924309" y="3132865"/>
                </a:cubicBezTo>
                <a:cubicBezTo>
                  <a:pt x="910656" y="3126841"/>
                  <a:pt x="892987" y="3122022"/>
                  <a:pt x="888971" y="3106361"/>
                </a:cubicBezTo>
                <a:cubicBezTo>
                  <a:pt x="884554" y="3088290"/>
                  <a:pt x="880940" y="3068212"/>
                  <a:pt x="885357" y="3049740"/>
                </a:cubicBezTo>
                <a:cubicBezTo>
                  <a:pt x="894191" y="3012795"/>
                  <a:pt x="897806" y="2975851"/>
                  <a:pt x="897806" y="2938103"/>
                </a:cubicBezTo>
                <a:cubicBezTo>
                  <a:pt x="897404" y="2907985"/>
                  <a:pt x="897404" y="2877867"/>
                  <a:pt x="901018" y="2847348"/>
                </a:cubicBezTo>
                <a:cubicBezTo>
                  <a:pt x="909050" y="2779483"/>
                  <a:pt x="911861" y="2710814"/>
                  <a:pt x="928727" y="2644154"/>
                </a:cubicBezTo>
                <a:cubicBezTo>
                  <a:pt x="931939" y="2631303"/>
                  <a:pt x="935152" y="2618855"/>
                  <a:pt x="937561" y="2606004"/>
                </a:cubicBezTo>
                <a:cubicBezTo>
                  <a:pt x="949207" y="2544966"/>
                  <a:pt x="960049" y="2483927"/>
                  <a:pt x="967679" y="2422487"/>
                </a:cubicBezTo>
                <a:cubicBezTo>
                  <a:pt x="976513" y="2352212"/>
                  <a:pt x="995387" y="2285150"/>
                  <a:pt x="1021088" y="2219694"/>
                </a:cubicBezTo>
                <a:cubicBezTo>
                  <a:pt x="1027513" y="2202426"/>
                  <a:pt x="1035946" y="2187970"/>
                  <a:pt x="1033938" y="2169497"/>
                </a:cubicBezTo>
                <a:close/>
                <a:moveTo>
                  <a:pt x="348457" y="1170390"/>
                </a:moveTo>
                <a:cubicBezTo>
                  <a:pt x="325166" y="1195288"/>
                  <a:pt x="315127" y="1228618"/>
                  <a:pt x="298261" y="1257933"/>
                </a:cubicBezTo>
                <a:cubicBezTo>
                  <a:pt x="295048" y="1263153"/>
                  <a:pt x="293442" y="1270783"/>
                  <a:pt x="285009" y="1269980"/>
                </a:cubicBezTo>
                <a:cubicBezTo>
                  <a:pt x="277379" y="1269578"/>
                  <a:pt x="278986" y="1262350"/>
                  <a:pt x="277379" y="1257933"/>
                </a:cubicBezTo>
                <a:cubicBezTo>
                  <a:pt x="246860" y="1185650"/>
                  <a:pt x="221159" y="1112162"/>
                  <a:pt x="215136" y="1032651"/>
                </a:cubicBezTo>
                <a:cubicBezTo>
                  <a:pt x="211923" y="990487"/>
                  <a:pt x="206301" y="948723"/>
                  <a:pt x="195057" y="907763"/>
                </a:cubicBezTo>
                <a:cubicBezTo>
                  <a:pt x="192648" y="899330"/>
                  <a:pt x="196664" y="896519"/>
                  <a:pt x="201884" y="892102"/>
                </a:cubicBezTo>
                <a:cubicBezTo>
                  <a:pt x="224774" y="874031"/>
                  <a:pt x="251277" y="861181"/>
                  <a:pt x="273364" y="837087"/>
                </a:cubicBezTo>
                <a:cubicBezTo>
                  <a:pt x="284608" y="882464"/>
                  <a:pt x="313119" y="916999"/>
                  <a:pt x="325969" y="958361"/>
                </a:cubicBezTo>
                <a:cubicBezTo>
                  <a:pt x="338016" y="996912"/>
                  <a:pt x="354882" y="1034258"/>
                  <a:pt x="365323" y="1073210"/>
                </a:cubicBezTo>
                <a:cubicBezTo>
                  <a:pt x="374559" y="1107344"/>
                  <a:pt x="375362" y="1141477"/>
                  <a:pt x="348457" y="1170390"/>
                </a:cubicBezTo>
                <a:close/>
                <a:moveTo>
                  <a:pt x="814681" y="2290772"/>
                </a:moveTo>
                <a:cubicBezTo>
                  <a:pt x="773319" y="2359440"/>
                  <a:pt x="753642" y="2434534"/>
                  <a:pt x="751232" y="2514045"/>
                </a:cubicBezTo>
                <a:cubicBezTo>
                  <a:pt x="750831" y="2531714"/>
                  <a:pt x="753642" y="2549383"/>
                  <a:pt x="758461" y="2565446"/>
                </a:cubicBezTo>
                <a:cubicBezTo>
                  <a:pt x="773319" y="2613233"/>
                  <a:pt x="767295" y="2661823"/>
                  <a:pt x="764083" y="2709208"/>
                </a:cubicBezTo>
                <a:cubicBezTo>
                  <a:pt x="761673" y="2747759"/>
                  <a:pt x="758059" y="2786711"/>
                  <a:pt x="750429" y="2824860"/>
                </a:cubicBezTo>
                <a:cubicBezTo>
                  <a:pt x="746815" y="2843332"/>
                  <a:pt x="713083" y="2877064"/>
                  <a:pt x="695013" y="2879875"/>
                </a:cubicBezTo>
                <a:cubicBezTo>
                  <a:pt x="656863" y="2886301"/>
                  <a:pt x="640801" y="2909592"/>
                  <a:pt x="641202" y="2948142"/>
                </a:cubicBezTo>
                <a:cubicBezTo>
                  <a:pt x="641604" y="2969426"/>
                  <a:pt x="636785" y="2991914"/>
                  <a:pt x="625139" y="3010787"/>
                </a:cubicBezTo>
                <a:cubicBezTo>
                  <a:pt x="615903" y="3025646"/>
                  <a:pt x="608675" y="3024441"/>
                  <a:pt x="600644" y="3009181"/>
                </a:cubicBezTo>
                <a:cubicBezTo>
                  <a:pt x="580163" y="2970630"/>
                  <a:pt x="569321" y="2929670"/>
                  <a:pt x="568919" y="2885497"/>
                </a:cubicBezTo>
                <a:cubicBezTo>
                  <a:pt x="568919" y="2867427"/>
                  <a:pt x="564904" y="2849757"/>
                  <a:pt x="558479" y="2832892"/>
                </a:cubicBezTo>
                <a:cubicBezTo>
                  <a:pt x="546431" y="2801569"/>
                  <a:pt x="552455" y="2767837"/>
                  <a:pt x="545628" y="2736113"/>
                </a:cubicBezTo>
                <a:cubicBezTo>
                  <a:pt x="537998" y="2699972"/>
                  <a:pt x="533581" y="2663429"/>
                  <a:pt x="527558" y="2626886"/>
                </a:cubicBezTo>
                <a:cubicBezTo>
                  <a:pt x="520731" y="2586729"/>
                  <a:pt x="524345" y="2545769"/>
                  <a:pt x="523140" y="2505210"/>
                </a:cubicBezTo>
                <a:cubicBezTo>
                  <a:pt x="521936" y="2475092"/>
                  <a:pt x="523140" y="2444573"/>
                  <a:pt x="522739" y="2414455"/>
                </a:cubicBezTo>
                <a:cubicBezTo>
                  <a:pt x="522739" y="2406424"/>
                  <a:pt x="524345" y="2399597"/>
                  <a:pt x="528361" y="2393172"/>
                </a:cubicBezTo>
                <a:cubicBezTo>
                  <a:pt x="554061" y="2352212"/>
                  <a:pt x="561691" y="2304023"/>
                  <a:pt x="579360" y="2259449"/>
                </a:cubicBezTo>
                <a:cubicBezTo>
                  <a:pt x="589801" y="2233347"/>
                  <a:pt x="601045" y="2206040"/>
                  <a:pt x="607069" y="2177930"/>
                </a:cubicBezTo>
                <a:cubicBezTo>
                  <a:pt x="608273" y="2172710"/>
                  <a:pt x="609478" y="2167891"/>
                  <a:pt x="610281" y="2162671"/>
                </a:cubicBezTo>
                <a:cubicBezTo>
                  <a:pt x="612691" y="2137372"/>
                  <a:pt x="612691" y="2136167"/>
                  <a:pt x="638793" y="2138576"/>
                </a:cubicBezTo>
                <a:cubicBezTo>
                  <a:pt x="677343" y="2142191"/>
                  <a:pt x="715493" y="2140986"/>
                  <a:pt x="754043" y="2140986"/>
                </a:cubicBezTo>
                <a:cubicBezTo>
                  <a:pt x="762878" y="2140986"/>
                  <a:pt x="770106" y="2142592"/>
                  <a:pt x="774524" y="2151025"/>
                </a:cubicBezTo>
                <a:cubicBezTo>
                  <a:pt x="792594" y="2184757"/>
                  <a:pt x="809862" y="2218489"/>
                  <a:pt x="822712" y="2255032"/>
                </a:cubicBezTo>
                <a:cubicBezTo>
                  <a:pt x="823917" y="2258244"/>
                  <a:pt x="824318" y="2261859"/>
                  <a:pt x="825121" y="2264670"/>
                </a:cubicBezTo>
                <a:cubicBezTo>
                  <a:pt x="824318" y="2275110"/>
                  <a:pt x="819499" y="2282740"/>
                  <a:pt x="814681" y="2290772"/>
                </a:cubicBezTo>
                <a:close/>
              </a:path>
            </a:pathLst>
          </a:custGeom>
          <a:solidFill>
            <a:schemeClr val="accent3"/>
          </a:solidFill>
          <a:ln w="4014" cap="flat">
            <a:noFill/>
            <a:prstDash val="solid"/>
            <a:miter/>
          </a:ln>
        </p:spPr>
        <p:txBody>
          <a:bodyPr rtlCol="0" anchor="ctr"/>
          <a:lstStyle/>
          <a:p>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32097822-283D-4352-85D5-5F51256B5E62}"/>
              </a:ext>
            </a:extLst>
          </p:cNvPr>
          <p:cNvSpPr/>
          <p:nvPr/>
        </p:nvSpPr>
        <p:spPr>
          <a:xfrm>
            <a:off x="6353599" y="3885830"/>
            <a:ext cx="863920" cy="2778880"/>
          </a:xfrm>
          <a:custGeom>
            <a:avLst/>
            <a:gdLst>
              <a:gd name="connsiteX0" fmla="*/ 997219 w 998616"/>
              <a:gd name="connsiteY0" fmla="*/ 1276091 h 3212142"/>
              <a:gd name="connsiteX1" fmla="*/ 994006 w 998616"/>
              <a:gd name="connsiteY1" fmla="*/ 1209029 h 3212142"/>
              <a:gd name="connsiteX2" fmla="*/ 978746 w 998616"/>
              <a:gd name="connsiteY2" fmla="*/ 1182927 h 3212142"/>
              <a:gd name="connsiteX3" fmla="*/ 969510 w 998616"/>
              <a:gd name="connsiteY3" fmla="*/ 1175297 h 3212142"/>
              <a:gd name="connsiteX4" fmla="*/ 920920 w 998616"/>
              <a:gd name="connsiteY4" fmla="*/ 1102613 h 3212142"/>
              <a:gd name="connsiteX5" fmla="*/ 894818 w 998616"/>
              <a:gd name="connsiteY5" fmla="*/ 1030732 h 3212142"/>
              <a:gd name="connsiteX6" fmla="*/ 906865 w 998616"/>
              <a:gd name="connsiteY6" fmla="*/ 916686 h 3212142"/>
              <a:gd name="connsiteX7" fmla="*/ 869921 w 998616"/>
              <a:gd name="connsiteY7" fmla="*/ 775735 h 3212142"/>
              <a:gd name="connsiteX8" fmla="*/ 865503 w 998616"/>
              <a:gd name="connsiteY8" fmla="*/ 750436 h 3212142"/>
              <a:gd name="connsiteX9" fmla="*/ 849039 w 998616"/>
              <a:gd name="connsiteY9" fmla="*/ 628358 h 3212142"/>
              <a:gd name="connsiteX10" fmla="*/ 753867 w 998616"/>
              <a:gd name="connsiteY10" fmla="*/ 561296 h 3212142"/>
              <a:gd name="connsiteX11" fmla="*/ 683190 w 998616"/>
              <a:gd name="connsiteY11" fmla="*/ 594225 h 3212142"/>
              <a:gd name="connsiteX12" fmla="*/ 675560 w 998616"/>
              <a:gd name="connsiteY12" fmla="*/ 601052 h 3212142"/>
              <a:gd name="connsiteX13" fmla="*/ 640223 w 998616"/>
              <a:gd name="connsiteY13" fmla="*/ 660082 h 3212142"/>
              <a:gd name="connsiteX14" fmla="*/ 627372 w 998616"/>
              <a:gd name="connsiteY14" fmla="*/ 733570 h 3212142"/>
              <a:gd name="connsiteX15" fmla="*/ 601672 w 998616"/>
              <a:gd name="connsiteY15" fmla="*/ 705861 h 3212142"/>
              <a:gd name="connsiteX16" fmla="*/ 478791 w 998616"/>
              <a:gd name="connsiteY16" fmla="*/ 562902 h 3212142"/>
              <a:gd name="connsiteX17" fmla="*/ 456303 w 998616"/>
              <a:gd name="connsiteY17" fmla="*/ 494635 h 3212142"/>
              <a:gd name="connsiteX18" fmla="*/ 461925 w 998616"/>
              <a:gd name="connsiteY18" fmla="*/ 465722 h 3212142"/>
              <a:gd name="connsiteX19" fmla="*/ 486421 w 998616"/>
              <a:gd name="connsiteY19" fmla="*/ 482187 h 3212142"/>
              <a:gd name="connsiteX20" fmla="*/ 548263 w 998616"/>
              <a:gd name="connsiteY20" fmla="*/ 467329 h 3212142"/>
              <a:gd name="connsiteX21" fmla="*/ 571152 w 998616"/>
              <a:gd name="connsiteY21" fmla="*/ 441628 h 3212142"/>
              <a:gd name="connsiteX22" fmla="*/ 579586 w 998616"/>
              <a:gd name="connsiteY22" fmla="*/ 427573 h 3212142"/>
              <a:gd name="connsiteX23" fmla="*/ 584003 w 998616"/>
              <a:gd name="connsiteY23" fmla="*/ 415526 h 3212142"/>
              <a:gd name="connsiteX24" fmla="*/ 592436 w 998616"/>
              <a:gd name="connsiteY24" fmla="*/ 394644 h 3212142"/>
              <a:gd name="connsiteX25" fmla="*/ 609301 w 998616"/>
              <a:gd name="connsiteY25" fmla="*/ 371353 h 3212142"/>
              <a:gd name="connsiteX26" fmla="*/ 624160 w 998616"/>
              <a:gd name="connsiteY26" fmla="*/ 342039 h 3212142"/>
              <a:gd name="connsiteX27" fmla="*/ 606491 w 998616"/>
              <a:gd name="connsiteY27" fmla="*/ 298669 h 3212142"/>
              <a:gd name="connsiteX28" fmla="*/ 604884 w 998616"/>
              <a:gd name="connsiteY28" fmla="*/ 262929 h 3212142"/>
              <a:gd name="connsiteX29" fmla="*/ 609301 w 998616"/>
              <a:gd name="connsiteY29" fmla="*/ 172978 h 3212142"/>
              <a:gd name="connsiteX30" fmla="*/ 586814 w 998616"/>
              <a:gd name="connsiteY30" fmla="*/ 109529 h 3212142"/>
              <a:gd name="connsiteX31" fmla="*/ 579987 w 998616"/>
              <a:gd name="connsiteY31" fmla="*/ 85034 h 3212142"/>
              <a:gd name="connsiteX32" fmla="*/ 531397 w 998616"/>
              <a:gd name="connsiteY32" fmla="*/ 46081 h 3212142"/>
              <a:gd name="connsiteX33" fmla="*/ 475579 w 998616"/>
              <a:gd name="connsiteY33" fmla="*/ 17971 h 3212142"/>
              <a:gd name="connsiteX34" fmla="*/ 392052 w 998616"/>
              <a:gd name="connsiteY34" fmla="*/ 7932 h 3212142"/>
              <a:gd name="connsiteX35" fmla="*/ 376792 w 998616"/>
              <a:gd name="connsiteY35" fmla="*/ 10342 h 3212142"/>
              <a:gd name="connsiteX36" fmla="*/ 290053 w 998616"/>
              <a:gd name="connsiteY36" fmla="*/ 39255 h 3212142"/>
              <a:gd name="connsiteX37" fmla="*/ 247888 w 998616"/>
              <a:gd name="connsiteY37" fmla="*/ 72987 h 3212142"/>
              <a:gd name="connsiteX38" fmla="*/ 232227 w 998616"/>
              <a:gd name="connsiteY38" fmla="*/ 71782 h 3212142"/>
              <a:gd name="connsiteX39" fmla="*/ 212952 w 998616"/>
              <a:gd name="connsiteY39" fmla="*/ 55317 h 3212142"/>
              <a:gd name="connsiteX40" fmla="*/ 182834 w 998616"/>
              <a:gd name="connsiteY40" fmla="*/ 34034 h 3212142"/>
              <a:gd name="connsiteX41" fmla="*/ 69189 w 998616"/>
              <a:gd name="connsiteY41" fmla="*/ 42066 h 3212142"/>
              <a:gd name="connsiteX42" fmla="*/ 32245 w 998616"/>
              <a:gd name="connsiteY42" fmla="*/ 99089 h 3212142"/>
              <a:gd name="connsiteX43" fmla="*/ 7749 w 998616"/>
              <a:gd name="connsiteY43" fmla="*/ 359708 h 3212142"/>
              <a:gd name="connsiteX44" fmla="*/ 34654 w 998616"/>
              <a:gd name="connsiteY44" fmla="*/ 429581 h 3212142"/>
              <a:gd name="connsiteX45" fmla="*/ 46701 w 998616"/>
              <a:gd name="connsiteY45" fmla="*/ 358905 h 3212142"/>
              <a:gd name="connsiteX46" fmla="*/ 53126 w 998616"/>
              <a:gd name="connsiteY46" fmla="*/ 444038 h 3212142"/>
              <a:gd name="connsiteX47" fmla="*/ 61560 w 998616"/>
              <a:gd name="connsiteY47" fmla="*/ 434801 h 3212142"/>
              <a:gd name="connsiteX48" fmla="*/ 67583 w 998616"/>
              <a:gd name="connsiteY48" fmla="*/ 453675 h 3212142"/>
              <a:gd name="connsiteX49" fmla="*/ 74008 w 998616"/>
              <a:gd name="connsiteY49" fmla="*/ 460904 h 3212142"/>
              <a:gd name="connsiteX50" fmla="*/ 80032 w 998616"/>
              <a:gd name="connsiteY50" fmla="*/ 451266 h 3212142"/>
              <a:gd name="connsiteX51" fmla="*/ 81236 w 998616"/>
              <a:gd name="connsiteY51" fmla="*/ 428376 h 3212142"/>
              <a:gd name="connsiteX52" fmla="*/ 89268 w 998616"/>
              <a:gd name="connsiteY52" fmla="*/ 448856 h 3212142"/>
              <a:gd name="connsiteX53" fmla="*/ 97701 w 998616"/>
              <a:gd name="connsiteY53" fmla="*/ 424762 h 3212142"/>
              <a:gd name="connsiteX54" fmla="*/ 111354 w 998616"/>
              <a:gd name="connsiteY54" fmla="*/ 268150 h 3212142"/>
              <a:gd name="connsiteX55" fmla="*/ 178015 w 998616"/>
              <a:gd name="connsiteY55" fmla="*/ 156513 h 3212142"/>
              <a:gd name="connsiteX56" fmla="*/ 178015 w 998616"/>
              <a:gd name="connsiteY56" fmla="*/ 165348 h 3212142"/>
              <a:gd name="connsiteX57" fmla="*/ 160346 w 998616"/>
              <a:gd name="connsiteY57" fmla="*/ 249678 h 3212142"/>
              <a:gd name="connsiteX58" fmla="*/ 181227 w 998616"/>
              <a:gd name="connsiteY58" fmla="*/ 309512 h 3212142"/>
              <a:gd name="connsiteX59" fmla="*/ 213353 w 998616"/>
              <a:gd name="connsiteY59" fmla="*/ 342842 h 3212142"/>
              <a:gd name="connsiteX60" fmla="*/ 268368 w 998616"/>
              <a:gd name="connsiteY60" fmla="*/ 403479 h 3212142"/>
              <a:gd name="connsiteX61" fmla="*/ 272786 w 998616"/>
              <a:gd name="connsiteY61" fmla="*/ 427172 h 3212142"/>
              <a:gd name="connsiteX62" fmla="*/ 265959 w 998616"/>
              <a:gd name="connsiteY62" fmla="*/ 459297 h 3212142"/>
              <a:gd name="connsiteX63" fmla="*/ 202912 w 998616"/>
              <a:gd name="connsiteY63" fmla="*/ 586194 h 3212142"/>
              <a:gd name="connsiteX64" fmla="*/ 134244 w 998616"/>
              <a:gd name="connsiteY64" fmla="*/ 723932 h 3212142"/>
              <a:gd name="connsiteX65" fmla="*/ 134244 w 998616"/>
              <a:gd name="connsiteY65" fmla="*/ 771317 h 3212142"/>
              <a:gd name="connsiteX66" fmla="*/ 150708 w 998616"/>
              <a:gd name="connsiteY66" fmla="*/ 859663 h 3212142"/>
              <a:gd name="connsiteX67" fmla="*/ 156330 w 998616"/>
              <a:gd name="connsiteY67" fmla="*/ 888576 h 3212142"/>
              <a:gd name="connsiteX68" fmla="*/ 187652 w 998616"/>
              <a:gd name="connsiteY68" fmla="*/ 957245 h 3212142"/>
              <a:gd name="connsiteX69" fmla="*/ 196889 w 998616"/>
              <a:gd name="connsiteY69" fmla="*/ 967284 h 3212142"/>
              <a:gd name="connsiteX70" fmla="*/ 253109 w 998616"/>
              <a:gd name="connsiteY70" fmla="*/ 1113054 h 3212142"/>
              <a:gd name="connsiteX71" fmla="*/ 277203 w 998616"/>
              <a:gd name="connsiteY71" fmla="*/ 1178510 h 3212142"/>
              <a:gd name="connsiteX72" fmla="*/ 276801 w 998616"/>
              <a:gd name="connsiteY72" fmla="*/ 1189352 h 3212142"/>
              <a:gd name="connsiteX73" fmla="*/ 274793 w 998616"/>
              <a:gd name="connsiteY73" fmla="*/ 1264848 h 3212142"/>
              <a:gd name="connsiteX74" fmla="*/ 274793 w 998616"/>
              <a:gd name="connsiteY74" fmla="*/ 1271273 h 3212142"/>
              <a:gd name="connsiteX75" fmla="*/ 247486 w 998616"/>
              <a:gd name="connsiteY75" fmla="*/ 1357209 h 3212142"/>
              <a:gd name="connsiteX76" fmla="*/ 200904 w 998616"/>
              <a:gd name="connsiteY76" fmla="*/ 1488121 h 3212142"/>
              <a:gd name="connsiteX77" fmla="*/ 176409 w 998616"/>
              <a:gd name="connsiteY77" fmla="*/ 1558396 h 3212142"/>
              <a:gd name="connsiteX78" fmla="*/ 161149 w 998616"/>
              <a:gd name="connsiteY78" fmla="*/ 1627064 h 3212142"/>
              <a:gd name="connsiteX79" fmla="*/ 161550 w 998616"/>
              <a:gd name="connsiteY79" fmla="*/ 1690111 h 3212142"/>
              <a:gd name="connsiteX80" fmla="*/ 182834 w 998616"/>
              <a:gd name="connsiteY80" fmla="*/ 1771228 h 3212142"/>
              <a:gd name="connsiteX81" fmla="*/ 185645 w 998616"/>
              <a:gd name="connsiteY81" fmla="*/ 1784480 h 3212142"/>
              <a:gd name="connsiteX82" fmla="*/ 207731 w 998616"/>
              <a:gd name="connsiteY82" fmla="*/ 1854754 h 3212142"/>
              <a:gd name="connsiteX83" fmla="*/ 237447 w 998616"/>
              <a:gd name="connsiteY83" fmla="*/ 1896116 h 3212142"/>
              <a:gd name="connsiteX84" fmla="*/ 307722 w 998616"/>
              <a:gd name="connsiteY84" fmla="*/ 2003335 h 3212142"/>
              <a:gd name="connsiteX85" fmla="*/ 328604 w 998616"/>
              <a:gd name="connsiteY85" fmla="*/ 2042288 h 3212142"/>
              <a:gd name="connsiteX86" fmla="*/ 353100 w 998616"/>
              <a:gd name="connsiteY86" fmla="*/ 2207333 h 3212142"/>
              <a:gd name="connsiteX87" fmla="*/ 356714 w 998616"/>
              <a:gd name="connsiteY87" fmla="*/ 2388442 h 3212142"/>
              <a:gd name="connsiteX88" fmla="*/ 325391 w 998616"/>
              <a:gd name="connsiteY88" fmla="*/ 2527385 h 3212142"/>
              <a:gd name="connsiteX89" fmla="*/ 300092 w 998616"/>
              <a:gd name="connsiteY89" fmla="*/ 2682391 h 3212142"/>
              <a:gd name="connsiteX90" fmla="*/ 312139 w 998616"/>
              <a:gd name="connsiteY90" fmla="*/ 2773949 h 3212142"/>
              <a:gd name="connsiteX91" fmla="*/ 324990 w 998616"/>
              <a:gd name="connsiteY91" fmla="*/ 2938995 h 3212142"/>
              <a:gd name="connsiteX92" fmla="*/ 320974 w 998616"/>
              <a:gd name="connsiteY92" fmla="*/ 3099221 h 3212142"/>
              <a:gd name="connsiteX93" fmla="*/ 316958 w 998616"/>
              <a:gd name="connsiteY93" fmla="*/ 3163071 h 3212142"/>
              <a:gd name="connsiteX94" fmla="*/ 363942 w 998616"/>
              <a:gd name="connsiteY94" fmla="*/ 3199614 h 3212142"/>
              <a:gd name="connsiteX95" fmla="*/ 602475 w 998616"/>
              <a:gd name="connsiteY95" fmla="*/ 3206039 h 3212142"/>
              <a:gd name="connsiteX96" fmla="*/ 756277 w 998616"/>
              <a:gd name="connsiteY96" fmla="*/ 3200417 h 3212142"/>
              <a:gd name="connsiteX97" fmla="*/ 776757 w 998616"/>
              <a:gd name="connsiteY97" fmla="*/ 3197204 h 3212142"/>
              <a:gd name="connsiteX98" fmla="*/ 816512 w 998616"/>
              <a:gd name="connsiteY98" fmla="*/ 3167890 h 3212142"/>
              <a:gd name="connsiteX99" fmla="*/ 802859 w 998616"/>
              <a:gd name="connsiteY99" fmla="*/ 3113276 h 3212142"/>
              <a:gd name="connsiteX100" fmla="*/ 751056 w 998616"/>
              <a:gd name="connsiteY100" fmla="*/ 3089985 h 3212142"/>
              <a:gd name="connsiteX101" fmla="*/ 598058 w 998616"/>
              <a:gd name="connsiteY101" fmla="*/ 3040994 h 3212142"/>
              <a:gd name="connsiteX102" fmla="*/ 591633 w 998616"/>
              <a:gd name="connsiteY102" fmla="*/ 3037781 h 3212142"/>
              <a:gd name="connsiteX103" fmla="*/ 535814 w 998616"/>
              <a:gd name="connsiteY103" fmla="*/ 2961482 h 3212142"/>
              <a:gd name="connsiteX104" fmla="*/ 537019 w 998616"/>
              <a:gd name="connsiteY104" fmla="*/ 2810492 h 3212142"/>
              <a:gd name="connsiteX105" fmla="*/ 554286 w 998616"/>
              <a:gd name="connsiteY105" fmla="*/ 2730981 h 3212142"/>
              <a:gd name="connsiteX106" fmla="*/ 566334 w 998616"/>
              <a:gd name="connsiteY106" fmla="*/ 2668738 h 3212142"/>
              <a:gd name="connsiteX107" fmla="*/ 577176 w 998616"/>
              <a:gd name="connsiteY107" fmla="*/ 2537424 h 3212142"/>
              <a:gd name="connsiteX108" fmla="*/ 622553 w 998616"/>
              <a:gd name="connsiteY108" fmla="*/ 2434221 h 3212142"/>
              <a:gd name="connsiteX109" fmla="*/ 647451 w 998616"/>
              <a:gd name="connsiteY109" fmla="*/ 2357119 h 3212142"/>
              <a:gd name="connsiteX110" fmla="*/ 659498 w 998616"/>
              <a:gd name="connsiteY110" fmla="*/ 2286844 h 3212142"/>
              <a:gd name="connsiteX111" fmla="*/ 696442 w 998616"/>
              <a:gd name="connsiteY111" fmla="*/ 2185649 h 3212142"/>
              <a:gd name="connsiteX112" fmla="*/ 726560 w 998616"/>
              <a:gd name="connsiteY112" fmla="*/ 2106137 h 3212142"/>
              <a:gd name="connsiteX113" fmla="*/ 736599 w 998616"/>
              <a:gd name="connsiteY113" fmla="*/ 1965989 h 3212142"/>
              <a:gd name="connsiteX114" fmla="*/ 738206 w 998616"/>
              <a:gd name="connsiteY114" fmla="*/ 1761189 h 3212142"/>
              <a:gd name="connsiteX115" fmla="*/ 747040 w 998616"/>
              <a:gd name="connsiteY115" fmla="*/ 1690914 h 3212142"/>
              <a:gd name="connsiteX116" fmla="*/ 766717 w 998616"/>
              <a:gd name="connsiteY116" fmla="*/ 1633489 h 3212142"/>
              <a:gd name="connsiteX117" fmla="*/ 775150 w 998616"/>
              <a:gd name="connsiteY117" fmla="*/ 1619434 h 3212142"/>
              <a:gd name="connsiteX118" fmla="*/ 826953 w 998616"/>
              <a:gd name="connsiteY118" fmla="*/ 1593734 h 3212142"/>
              <a:gd name="connsiteX119" fmla="*/ 818118 w 998616"/>
              <a:gd name="connsiteY119" fmla="*/ 1612206 h 3212142"/>
              <a:gd name="connsiteX120" fmla="*/ 834181 w 998616"/>
              <a:gd name="connsiteY120" fmla="*/ 1647544 h 3212142"/>
              <a:gd name="connsiteX121" fmla="*/ 840204 w 998616"/>
              <a:gd name="connsiteY121" fmla="*/ 1663205 h 3212142"/>
              <a:gd name="connsiteX122" fmla="*/ 845023 w 998616"/>
              <a:gd name="connsiteY122" fmla="*/ 1693323 h 3212142"/>
              <a:gd name="connsiteX123" fmla="*/ 862291 w 998616"/>
              <a:gd name="connsiteY123" fmla="*/ 1728661 h 3212142"/>
              <a:gd name="connsiteX124" fmla="*/ 865905 w 998616"/>
              <a:gd name="connsiteY124" fmla="*/ 1733882 h 3212142"/>
              <a:gd name="connsiteX125" fmla="*/ 902850 w 998616"/>
              <a:gd name="connsiteY125" fmla="*/ 1719827 h 3212142"/>
              <a:gd name="connsiteX126" fmla="*/ 932967 w 998616"/>
              <a:gd name="connsiteY126" fmla="*/ 1663205 h 3212142"/>
              <a:gd name="connsiteX127" fmla="*/ 938589 w 998616"/>
              <a:gd name="connsiteY127" fmla="*/ 1588112 h 3212142"/>
              <a:gd name="connsiteX128" fmla="*/ 934573 w 998616"/>
              <a:gd name="connsiteY128" fmla="*/ 1559600 h 3212142"/>
              <a:gd name="connsiteX129" fmla="*/ 927747 w 998616"/>
              <a:gd name="connsiteY129" fmla="*/ 1541128 h 3212142"/>
              <a:gd name="connsiteX130" fmla="*/ 918913 w 998616"/>
              <a:gd name="connsiteY130" fmla="*/ 1528679 h 3212142"/>
              <a:gd name="connsiteX131" fmla="*/ 900038 w 998616"/>
              <a:gd name="connsiteY131" fmla="*/ 1472058 h 3212142"/>
              <a:gd name="connsiteX132" fmla="*/ 883574 w 998616"/>
              <a:gd name="connsiteY132" fmla="*/ 1419854 h 3212142"/>
              <a:gd name="connsiteX133" fmla="*/ 887991 w 998616"/>
              <a:gd name="connsiteY133" fmla="*/ 1405397 h 3212142"/>
              <a:gd name="connsiteX134" fmla="*/ 919314 w 998616"/>
              <a:gd name="connsiteY134" fmla="*/ 1372468 h 3212142"/>
              <a:gd name="connsiteX135" fmla="*/ 912487 w 998616"/>
              <a:gd name="connsiteY135" fmla="*/ 1362831 h 3212142"/>
              <a:gd name="connsiteX136" fmla="*/ 949833 w 998616"/>
              <a:gd name="connsiteY136" fmla="*/ 1358815 h 3212142"/>
              <a:gd name="connsiteX137" fmla="*/ 965093 w 998616"/>
              <a:gd name="connsiteY137" fmla="*/ 1357610 h 3212142"/>
              <a:gd name="connsiteX138" fmla="*/ 991195 w 998616"/>
              <a:gd name="connsiteY138" fmla="*/ 1324682 h 3212142"/>
              <a:gd name="connsiteX139" fmla="*/ 991998 w 998616"/>
              <a:gd name="connsiteY139" fmla="*/ 1315044 h 3212142"/>
              <a:gd name="connsiteX140" fmla="*/ 993605 w 998616"/>
              <a:gd name="connsiteY140" fmla="*/ 1292556 h 3212142"/>
              <a:gd name="connsiteX141" fmla="*/ 997219 w 998616"/>
              <a:gd name="connsiteY141" fmla="*/ 1276091 h 3212142"/>
              <a:gd name="connsiteX142" fmla="*/ 782780 w 998616"/>
              <a:gd name="connsiteY142" fmla="*/ 1600962 h 3212142"/>
              <a:gd name="connsiteX143" fmla="*/ 818118 w 998616"/>
              <a:gd name="connsiteY143" fmla="*/ 1570041 h 3212142"/>
              <a:gd name="connsiteX144" fmla="*/ 782780 w 998616"/>
              <a:gd name="connsiteY144" fmla="*/ 1600962 h 321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998616" h="3212142">
                <a:moveTo>
                  <a:pt x="997219" y="1276091"/>
                </a:moveTo>
                <a:cubicBezTo>
                  <a:pt x="986376" y="1254005"/>
                  <a:pt x="987982" y="1231919"/>
                  <a:pt x="994006" y="1209029"/>
                </a:cubicBezTo>
                <a:cubicBezTo>
                  <a:pt x="997620" y="1195376"/>
                  <a:pt x="995612" y="1184132"/>
                  <a:pt x="978746" y="1182927"/>
                </a:cubicBezTo>
                <a:cubicBezTo>
                  <a:pt x="973125" y="1182526"/>
                  <a:pt x="970715" y="1180919"/>
                  <a:pt x="969510" y="1175297"/>
                </a:cubicBezTo>
                <a:cubicBezTo>
                  <a:pt x="963085" y="1144778"/>
                  <a:pt x="945015" y="1122692"/>
                  <a:pt x="920920" y="1102613"/>
                </a:cubicBezTo>
                <a:cubicBezTo>
                  <a:pt x="899235" y="1084542"/>
                  <a:pt x="889196" y="1059243"/>
                  <a:pt x="894818" y="1030732"/>
                </a:cubicBezTo>
                <a:cubicBezTo>
                  <a:pt x="902046" y="992984"/>
                  <a:pt x="905259" y="954835"/>
                  <a:pt x="906865" y="916686"/>
                </a:cubicBezTo>
                <a:cubicBezTo>
                  <a:pt x="909275" y="866088"/>
                  <a:pt x="892408" y="819908"/>
                  <a:pt x="869921" y="775735"/>
                </a:cubicBezTo>
                <a:cubicBezTo>
                  <a:pt x="865905" y="767302"/>
                  <a:pt x="863496" y="758869"/>
                  <a:pt x="865503" y="750436"/>
                </a:cubicBezTo>
                <a:cubicBezTo>
                  <a:pt x="874338" y="707869"/>
                  <a:pt x="865102" y="668114"/>
                  <a:pt x="849039" y="628358"/>
                </a:cubicBezTo>
                <a:cubicBezTo>
                  <a:pt x="830165" y="582579"/>
                  <a:pt x="801654" y="559690"/>
                  <a:pt x="753867" y="561296"/>
                </a:cubicBezTo>
                <a:cubicBezTo>
                  <a:pt x="726962" y="562099"/>
                  <a:pt x="696442" y="560493"/>
                  <a:pt x="683190" y="594225"/>
                </a:cubicBezTo>
                <a:cubicBezTo>
                  <a:pt x="681986" y="597036"/>
                  <a:pt x="678372" y="599445"/>
                  <a:pt x="675560" y="601052"/>
                </a:cubicBezTo>
                <a:cubicBezTo>
                  <a:pt x="653073" y="614303"/>
                  <a:pt x="644238" y="635587"/>
                  <a:pt x="640223" y="660082"/>
                </a:cubicBezTo>
                <a:cubicBezTo>
                  <a:pt x="636207" y="683775"/>
                  <a:pt x="631790" y="707869"/>
                  <a:pt x="627372" y="733570"/>
                </a:cubicBezTo>
                <a:cubicBezTo>
                  <a:pt x="616931" y="723531"/>
                  <a:pt x="608498" y="715499"/>
                  <a:pt x="601672" y="705861"/>
                </a:cubicBezTo>
                <a:cubicBezTo>
                  <a:pt x="566334" y="653657"/>
                  <a:pt x="523366" y="607075"/>
                  <a:pt x="478791" y="562902"/>
                </a:cubicBezTo>
                <a:cubicBezTo>
                  <a:pt x="457508" y="542021"/>
                  <a:pt x="451083" y="521942"/>
                  <a:pt x="456303" y="494635"/>
                </a:cubicBezTo>
                <a:cubicBezTo>
                  <a:pt x="458311" y="485801"/>
                  <a:pt x="459917" y="476565"/>
                  <a:pt x="461925" y="465722"/>
                </a:cubicBezTo>
                <a:cubicBezTo>
                  <a:pt x="471162" y="471746"/>
                  <a:pt x="478791" y="477368"/>
                  <a:pt x="486421" y="482187"/>
                </a:cubicBezTo>
                <a:cubicBezTo>
                  <a:pt x="507303" y="495037"/>
                  <a:pt x="539830" y="487809"/>
                  <a:pt x="548263" y="467329"/>
                </a:cubicBezTo>
                <a:cubicBezTo>
                  <a:pt x="553081" y="455282"/>
                  <a:pt x="558302" y="446045"/>
                  <a:pt x="571152" y="441628"/>
                </a:cubicBezTo>
                <a:cubicBezTo>
                  <a:pt x="577176" y="439620"/>
                  <a:pt x="579987" y="433998"/>
                  <a:pt x="579586" y="427573"/>
                </a:cubicBezTo>
                <a:cubicBezTo>
                  <a:pt x="579184" y="422754"/>
                  <a:pt x="578381" y="418337"/>
                  <a:pt x="584003" y="415526"/>
                </a:cubicBezTo>
                <a:cubicBezTo>
                  <a:pt x="592837" y="411109"/>
                  <a:pt x="593640" y="403479"/>
                  <a:pt x="592436" y="394644"/>
                </a:cubicBezTo>
                <a:cubicBezTo>
                  <a:pt x="591231" y="382196"/>
                  <a:pt x="594443" y="374164"/>
                  <a:pt x="609301" y="371353"/>
                </a:cubicBezTo>
                <a:cubicBezTo>
                  <a:pt x="626971" y="368141"/>
                  <a:pt x="630183" y="359306"/>
                  <a:pt x="624160" y="342039"/>
                </a:cubicBezTo>
                <a:cubicBezTo>
                  <a:pt x="618939" y="327181"/>
                  <a:pt x="613719" y="312724"/>
                  <a:pt x="606491" y="298669"/>
                </a:cubicBezTo>
                <a:cubicBezTo>
                  <a:pt x="600467" y="287425"/>
                  <a:pt x="600066" y="274575"/>
                  <a:pt x="604884" y="262929"/>
                </a:cubicBezTo>
                <a:cubicBezTo>
                  <a:pt x="617333" y="233213"/>
                  <a:pt x="615325" y="203497"/>
                  <a:pt x="609301" y="172978"/>
                </a:cubicBezTo>
                <a:cubicBezTo>
                  <a:pt x="604884" y="150490"/>
                  <a:pt x="591633" y="131616"/>
                  <a:pt x="586814" y="109529"/>
                </a:cubicBezTo>
                <a:cubicBezTo>
                  <a:pt x="584806" y="101096"/>
                  <a:pt x="586412" y="91860"/>
                  <a:pt x="579987" y="85034"/>
                </a:cubicBezTo>
                <a:cubicBezTo>
                  <a:pt x="565531" y="69774"/>
                  <a:pt x="551074" y="54916"/>
                  <a:pt x="531397" y="46081"/>
                </a:cubicBezTo>
                <a:cubicBezTo>
                  <a:pt x="512523" y="37247"/>
                  <a:pt x="493649" y="28011"/>
                  <a:pt x="475579" y="17971"/>
                </a:cubicBezTo>
                <a:cubicBezTo>
                  <a:pt x="449477" y="3515"/>
                  <a:pt x="422571" y="-8532"/>
                  <a:pt x="392052" y="7932"/>
                </a:cubicBezTo>
                <a:cubicBezTo>
                  <a:pt x="387635" y="10342"/>
                  <a:pt x="381611" y="10342"/>
                  <a:pt x="376792" y="10342"/>
                </a:cubicBezTo>
                <a:cubicBezTo>
                  <a:pt x="343863" y="8334"/>
                  <a:pt x="316155" y="20782"/>
                  <a:pt x="290053" y="39255"/>
                </a:cubicBezTo>
                <a:cubicBezTo>
                  <a:pt x="275195" y="49695"/>
                  <a:pt x="263549" y="63349"/>
                  <a:pt x="247888" y="72987"/>
                </a:cubicBezTo>
                <a:cubicBezTo>
                  <a:pt x="241463" y="77002"/>
                  <a:pt x="234235" y="79412"/>
                  <a:pt x="232227" y="71782"/>
                </a:cubicBezTo>
                <a:cubicBezTo>
                  <a:pt x="229817" y="60136"/>
                  <a:pt x="220180" y="59735"/>
                  <a:pt x="212952" y="55317"/>
                </a:cubicBezTo>
                <a:cubicBezTo>
                  <a:pt x="202912" y="48491"/>
                  <a:pt x="193274" y="40861"/>
                  <a:pt x="182834" y="34034"/>
                </a:cubicBezTo>
                <a:cubicBezTo>
                  <a:pt x="143480" y="9137"/>
                  <a:pt x="98504" y="12349"/>
                  <a:pt x="69189" y="42066"/>
                </a:cubicBezTo>
                <a:cubicBezTo>
                  <a:pt x="53126" y="58530"/>
                  <a:pt x="40678" y="77805"/>
                  <a:pt x="32245" y="99089"/>
                </a:cubicBezTo>
                <a:cubicBezTo>
                  <a:pt x="-684" y="183418"/>
                  <a:pt x="-7511" y="270559"/>
                  <a:pt x="7749" y="359708"/>
                </a:cubicBezTo>
                <a:cubicBezTo>
                  <a:pt x="12166" y="384605"/>
                  <a:pt x="17788" y="408699"/>
                  <a:pt x="34654" y="429581"/>
                </a:cubicBezTo>
                <a:cubicBezTo>
                  <a:pt x="28229" y="403881"/>
                  <a:pt x="44693" y="382999"/>
                  <a:pt x="46701" y="358905"/>
                </a:cubicBezTo>
                <a:cubicBezTo>
                  <a:pt x="53528" y="387015"/>
                  <a:pt x="54331" y="415526"/>
                  <a:pt x="53126" y="444038"/>
                </a:cubicBezTo>
                <a:cubicBezTo>
                  <a:pt x="58748" y="442833"/>
                  <a:pt x="55134" y="434400"/>
                  <a:pt x="61560" y="434801"/>
                </a:cubicBezTo>
                <a:cubicBezTo>
                  <a:pt x="67985" y="439620"/>
                  <a:pt x="64370" y="448053"/>
                  <a:pt x="67583" y="453675"/>
                </a:cubicBezTo>
                <a:cubicBezTo>
                  <a:pt x="69189" y="456085"/>
                  <a:pt x="66780" y="462108"/>
                  <a:pt x="74008" y="460904"/>
                </a:cubicBezTo>
                <a:cubicBezTo>
                  <a:pt x="80835" y="460100"/>
                  <a:pt x="80835" y="456486"/>
                  <a:pt x="80032" y="451266"/>
                </a:cubicBezTo>
                <a:cubicBezTo>
                  <a:pt x="79228" y="443636"/>
                  <a:pt x="74410" y="435605"/>
                  <a:pt x="81236" y="428376"/>
                </a:cubicBezTo>
                <a:cubicBezTo>
                  <a:pt x="88866" y="433195"/>
                  <a:pt x="85654" y="442431"/>
                  <a:pt x="89268" y="448856"/>
                </a:cubicBezTo>
                <a:cubicBezTo>
                  <a:pt x="98905" y="438817"/>
                  <a:pt x="99709" y="438416"/>
                  <a:pt x="97701" y="424762"/>
                </a:cubicBezTo>
                <a:cubicBezTo>
                  <a:pt x="90071" y="371353"/>
                  <a:pt x="94890" y="319551"/>
                  <a:pt x="111354" y="268150"/>
                </a:cubicBezTo>
                <a:cubicBezTo>
                  <a:pt x="125008" y="226788"/>
                  <a:pt x="148700" y="192253"/>
                  <a:pt x="178015" y="156513"/>
                </a:cubicBezTo>
                <a:cubicBezTo>
                  <a:pt x="178015" y="162135"/>
                  <a:pt x="178818" y="164143"/>
                  <a:pt x="178015" y="165348"/>
                </a:cubicBezTo>
                <a:cubicBezTo>
                  <a:pt x="160747" y="191048"/>
                  <a:pt x="163558" y="220764"/>
                  <a:pt x="160346" y="249678"/>
                </a:cubicBezTo>
                <a:cubicBezTo>
                  <a:pt x="157535" y="273772"/>
                  <a:pt x="180424" y="287425"/>
                  <a:pt x="181227" y="309512"/>
                </a:cubicBezTo>
                <a:cubicBezTo>
                  <a:pt x="202912" y="309913"/>
                  <a:pt x="202912" y="331598"/>
                  <a:pt x="213353" y="342842"/>
                </a:cubicBezTo>
                <a:cubicBezTo>
                  <a:pt x="231825" y="362920"/>
                  <a:pt x="243872" y="389022"/>
                  <a:pt x="268368" y="403479"/>
                </a:cubicBezTo>
                <a:cubicBezTo>
                  <a:pt x="279612" y="410306"/>
                  <a:pt x="279211" y="417132"/>
                  <a:pt x="272786" y="427172"/>
                </a:cubicBezTo>
                <a:cubicBezTo>
                  <a:pt x="266762" y="436809"/>
                  <a:pt x="266762" y="448053"/>
                  <a:pt x="265959" y="459297"/>
                </a:cubicBezTo>
                <a:cubicBezTo>
                  <a:pt x="262345" y="509895"/>
                  <a:pt x="247888" y="553666"/>
                  <a:pt x="202912" y="586194"/>
                </a:cubicBezTo>
                <a:cubicBezTo>
                  <a:pt x="157535" y="619122"/>
                  <a:pt x="131433" y="665303"/>
                  <a:pt x="134244" y="723932"/>
                </a:cubicBezTo>
                <a:cubicBezTo>
                  <a:pt x="135047" y="739593"/>
                  <a:pt x="135047" y="755255"/>
                  <a:pt x="134244" y="771317"/>
                </a:cubicBezTo>
                <a:cubicBezTo>
                  <a:pt x="133039" y="802238"/>
                  <a:pt x="138260" y="831553"/>
                  <a:pt x="150708" y="859663"/>
                </a:cubicBezTo>
                <a:cubicBezTo>
                  <a:pt x="154724" y="868899"/>
                  <a:pt x="157133" y="878537"/>
                  <a:pt x="156330" y="888576"/>
                </a:cubicBezTo>
                <a:cubicBezTo>
                  <a:pt x="153519" y="917489"/>
                  <a:pt x="166369" y="939174"/>
                  <a:pt x="187652" y="957245"/>
                </a:cubicBezTo>
                <a:cubicBezTo>
                  <a:pt x="191267" y="960056"/>
                  <a:pt x="195282" y="963268"/>
                  <a:pt x="196889" y="967284"/>
                </a:cubicBezTo>
                <a:cubicBezTo>
                  <a:pt x="216967" y="1015472"/>
                  <a:pt x="245880" y="1060047"/>
                  <a:pt x="253109" y="1113054"/>
                </a:cubicBezTo>
                <a:cubicBezTo>
                  <a:pt x="256321" y="1136345"/>
                  <a:pt x="258731" y="1160439"/>
                  <a:pt x="277203" y="1178510"/>
                </a:cubicBezTo>
                <a:cubicBezTo>
                  <a:pt x="280817" y="1182124"/>
                  <a:pt x="279211" y="1185337"/>
                  <a:pt x="276801" y="1189352"/>
                </a:cubicBezTo>
                <a:cubicBezTo>
                  <a:pt x="263549" y="1214250"/>
                  <a:pt x="260739" y="1239549"/>
                  <a:pt x="274793" y="1264848"/>
                </a:cubicBezTo>
                <a:cubicBezTo>
                  <a:pt x="275998" y="1267257"/>
                  <a:pt x="276400" y="1268863"/>
                  <a:pt x="274793" y="1271273"/>
                </a:cubicBezTo>
                <a:cubicBezTo>
                  <a:pt x="258731" y="1297776"/>
                  <a:pt x="259132" y="1329500"/>
                  <a:pt x="247486" y="1357209"/>
                </a:cubicBezTo>
                <a:cubicBezTo>
                  <a:pt x="229014" y="1399775"/>
                  <a:pt x="212149" y="1442743"/>
                  <a:pt x="200904" y="1488121"/>
                </a:cubicBezTo>
                <a:cubicBezTo>
                  <a:pt x="194881" y="1512215"/>
                  <a:pt x="187652" y="1536711"/>
                  <a:pt x="176409" y="1558396"/>
                </a:cubicBezTo>
                <a:cubicBezTo>
                  <a:pt x="164763" y="1580482"/>
                  <a:pt x="160747" y="1602970"/>
                  <a:pt x="161149" y="1627064"/>
                </a:cubicBezTo>
                <a:cubicBezTo>
                  <a:pt x="161550" y="1647946"/>
                  <a:pt x="160747" y="1669229"/>
                  <a:pt x="161550" y="1690111"/>
                </a:cubicBezTo>
                <a:cubicBezTo>
                  <a:pt x="162354" y="1718622"/>
                  <a:pt x="165968" y="1746732"/>
                  <a:pt x="182834" y="1771228"/>
                </a:cubicBezTo>
                <a:cubicBezTo>
                  <a:pt x="185645" y="1775645"/>
                  <a:pt x="185645" y="1780062"/>
                  <a:pt x="185645" y="1784480"/>
                </a:cubicBezTo>
                <a:cubicBezTo>
                  <a:pt x="185243" y="1810180"/>
                  <a:pt x="194078" y="1833471"/>
                  <a:pt x="207731" y="1854754"/>
                </a:cubicBezTo>
                <a:cubicBezTo>
                  <a:pt x="216967" y="1869211"/>
                  <a:pt x="227408" y="1882463"/>
                  <a:pt x="237447" y="1896116"/>
                </a:cubicBezTo>
                <a:cubicBezTo>
                  <a:pt x="262746" y="1930651"/>
                  <a:pt x="278006" y="1971611"/>
                  <a:pt x="307722" y="2003335"/>
                </a:cubicBezTo>
                <a:cubicBezTo>
                  <a:pt x="317761" y="2013776"/>
                  <a:pt x="326998" y="2027831"/>
                  <a:pt x="328604" y="2042288"/>
                </a:cubicBezTo>
                <a:cubicBezTo>
                  <a:pt x="334628" y="2097705"/>
                  <a:pt x="343863" y="2152318"/>
                  <a:pt x="353100" y="2207333"/>
                </a:cubicBezTo>
                <a:cubicBezTo>
                  <a:pt x="363139" y="2267569"/>
                  <a:pt x="352296" y="2328206"/>
                  <a:pt x="356714" y="2388442"/>
                </a:cubicBezTo>
                <a:cubicBezTo>
                  <a:pt x="360328" y="2438638"/>
                  <a:pt x="351092" y="2483614"/>
                  <a:pt x="325391" y="2527385"/>
                </a:cubicBezTo>
                <a:cubicBezTo>
                  <a:pt x="297683" y="2574770"/>
                  <a:pt x="292061" y="2628179"/>
                  <a:pt x="300092" y="2682391"/>
                </a:cubicBezTo>
                <a:cubicBezTo>
                  <a:pt x="304510" y="2712910"/>
                  <a:pt x="311336" y="2743028"/>
                  <a:pt x="312139" y="2773949"/>
                </a:cubicBezTo>
                <a:cubicBezTo>
                  <a:pt x="313746" y="2829366"/>
                  <a:pt x="318565" y="2883979"/>
                  <a:pt x="324990" y="2938995"/>
                </a:cubicBezTo>
                <a:cubicBezTo>
                  <a:pt x="331415" y="2992002"/>
                  <a:pt x="329005" y="3045812"/>
                  <a:pt x="320974" y="3099221"/>
                </a:cubicBezTo>
                <a:cubicBezTo>
                  <a:pt x="317761" y="3120504"/>
                  <a:pt x="312139" y="3141386"/>
                  <a:pt x="316958" y="3163071"/>
                </a:cubicBezTo>
                <a:cubicBezTo>
                  <a:pt x="324186" y="3196803"/>
                  <a:pt x="329005" y="3202425"/>
                  <a:pt x="363942" y="3199614"/>
                </a:cubicBezTo>
                <a:cubicBezTo>
                  <a:pt x="443855" y="3193189"/>
                  <a:pt x="522964" y="3198811"/>
                  <a:pt x="602475" y="3206039"/>
                </a:cubicBezTo>
                <a:cubicBezTo>
                  <a:pt x="653474" y="3210858"/>
                  <a:pt x="705678" y="3219291"/>
                  <a:pt x="756277" y="3200417"/>
                </a:cubicBezTo>
                <a:cubicBezTo>
                  <a:pt x="762702" y="3198007"/>
                  <a:pt x="769528" y="3196000"/>
                  <a:pt x="776757" y="3197204"/>
                </a:cubicBezTo>
                <a:cubicBezTo>
                  <a:pt x="801252" y="3202023"/>
                  <a:pt x="809685" y="3187165"/>
                  <a:pt x="816512" y="3167890"/>
                </a:cubicBezTo>
                <a:cubicBezTo>
                  <a:pt x="824543" y="3145000"/>
                  <a:pt x="820929" y="3129741"/>
                  <a:pt x="802859" y="3113276"/>
                </a:cubicBezTo>
                <a:cubicBezTo>
                  <a:pt x="788000" y="3099623"/>
                  <a:pt x="768725" y="3092395"/>
                  <a:pt x="751056" y="3089985"/>
                </a:cubicBezTo>
                <a:cubicBezTo>
                  <a:pt x="696844" y="3082355"/>
                  <a:pt x="652270" y="3047419"/>
                  <a:pt x="598058" y="3040994"/>
                </a:cubicBezTo>
                <a:cubicBezTo>
                  <a:pt x="596050" y="3040592"/>
                  <a:pt x="594042" y="3038986"/>
                  <a:pt x="591633" y="3037781"/>
                </a:cubicBezTo>
                <a:cubicBezTo>
                  <a:pt x="559105" y="3022521"/>
                  <a:pt x="546255" y="2992805"/>
                  <a:pt x="535814" y="2961482"/>
                </a:cubicBezTo>
                <a:cubicBezTo>
                  <a:pt x="518948" y="2910885"/>
                  <a:pt x="524169" y="2860688"/>
                  <a:pt x="537019" y="2810492"/>
                </a:cubicBezTo>
                <a:cubicBezTo>
                  <a:pt x="543846" y="2784390"/>
                  <a:pt x="549066" y="2757485"/>
                  <a:pt x="554286" y="2730981"/>
                </a:cubicBezTo>
                <a:cubicBezTo>
                  <a:pt x="558704" y="2710501"/>
                  <a:pt x="563924" y="2690021"/>
                  <a:pt x="566334" y="2668738"/>
                </a:cubicBezTo>
                <a:cubicBezTo>
                  <a:pt x="571956" y="2625368"/>
                  <a:pt x="559105" y="2581195"/>
                  <a:pt x="577176" y="2537424"/>
                </a:cubicBezTo>
                <a:cubicBezTo>
                  <a:pt x="591633" y="2502487"/>
                  <a:pt x="604884" y="2467149"/>
                  <a:pt x="622553" y="2434221"/>
                </a:cubicBezTo>
                <a:cubicBezTo>
                  <a:pt x="635805" y="2409725"/>
                  <a:pt x="644238" y="2384827"/>
                  <a:pt x="647451" y="2357119"/>
                </a:cubicBezTo>
                <a:cubicBezTo>
                  <a:pt x="649860" y="2333426"/>
                  <a:pt x="652671" y="2309332"/>
                  <a:pt x="659498" y="2286844"/>
                </a:cubicBezTo>
                <a:cubicBezTo>
                  <a:pt x="669939" y="2252711"/>
                  <a:pt x="683994" y="2219380"/>
                  <a:pt x="696442" y="2185649"/>
                </a:cubicBezTo>
                <a:cubicBezTo>
                  <a:pt x="706080" y="2159145"/>
                  <a:pt x="722143" y="2135051"/>
                  <a:pt x="726560" y="2106137"/>
                </a:cubicBezTo>
                <a:cubicBezTo>
                  <a:pt x="733387" y="2059555"/>
                  <a:pt x="732985" y="2012572"/>
                  <a:pt x="736599" y="1965989"/>
                </a:cubicBezTo>
                <a:cubicBezTo>
                  <a:pt x="741820" y="1898124"/>
                  <a:pt x="737402" y="1829456"/>
                  <a:pt x="738206" y="1761189"/>
                </a:cubicBezTo>
                <a:cubicBezTo>
                  <a:pt x="738607" y="1737496"/>
                  <a:pt x="739812" y="1713000"/>
                  <a:pt x="747040" y="1690914"/>
                </a:cubicBezTo>
                <a:cubicBezTo>
                  <a:pt x="753064" y="1671638"/>
                  <a:pt x="760694" y="1652765"/>
                  <a:pt x="766717" y="1633489"/>
                </a:cubicBezTo>
                <a:cubicBezTo>
                  <a:pt x="768324" y="1628269"/>
                  <a:pt x="767922" y="1620237"/>
                  <a:pt x="775150" y="1619434"/>
                </a:cubicBezTo>
                <a:cubicBezTo>
                  <a:pt x="794024" y="1617426"/>
                  <a:pt x="808882" y="1607387"/>
                  <a:pt x="826953" y="1593734"/>
                </a:cubicBezTo>
                <a:cubicBezTo>
                  <a:pt x="822536" y="1602970"/>
                  <a:pt x="820528" y="1607387"/>
                  <a:pt x="818118" y="1612206"/>
                </a:cubicBezTo>
                <a:cubicBezTo>
                  <a:pt x="807276" y="1635497"/>
                  <a:pt x="809685" y="1641521"/>
                  <a:pt x="834181" y="1647544"/>
                </a:cubicBezTo>
                <a:cubicBezTo>
                  <a:pt x="845425" y="1650355"/>
                  <a:pt x="843016" y="1656780"/>
                  <a:pt x="840204" y="1663205"/>
                </a:cubicBezTo>
                <a:cubicBezTo>
                  <a:pt x="834984" y="1674851"/>
                  <a:pt x="837795" y="1684087"/>
                  <a:pt x="845023" y="1693323"/>
                </a:cubicBezTo>
                <a:cubicBezTo>
                  <a:pt x="853456" y="1703764"/>
                  <a:pt x="861488" y="1714606"/>
                  <a:pt x="862291" y="1728661"/>
                </a:cubicBezTo>
                <a:cubicBezTo>
                  <a:pt x="862291" y="1730669"/>
                  <a:pt x="864299" y="1733079"/>
                  <a:pt x="865905" y="1733882"/>
                </a:cubicBezTo>
                <a:cubicBezTo>
                  <a:pt x="873936" y="1737496"/>
                  <a:pt x="898031" y="1728661"/>
                  <a:pt x="902850" y="1719827"/>
                </a:cubicBezTo>
                <a:cubicBezTo>
                  <a:pt x="913290" y="1700953"/>
                  <a:pt x="924534" y="1682882"/>
                  <a:pt x="932967" y="1663205"/>
                </a:cubicBezTo>
                <a:cubicBezTo>
                  <a:pt x="943007" y="1639111"/>
                  <a:pt x="959070" y="1614615"/>
                  <a:pt x="938589" y="1588112"/>
                </a:cubicBezTo>
                <a:cubicBezTo>
                  <a:pt x="932164" y="1579679"/>
                  <a:pt x="928952" y="1570844"/>
                  <a:pt x="934573" y="1559600"/>
                </a:cubicBezTo>
                <a:cubicBezTo>
                  <a:pt x="937385" y="1553978"/>
                  <a:pt x="933770" y="1545947"/>
                  <a:pt x="927747" y="1541128"/>
                </a:cubicBezTo>
                <a:cubicBezTo>
                  <a:pt x="923731" y="1537915"/>
                  <a:pt x="918913" y="1535104"/>
                  <a:pt x="918913" y="1528679"/>
                </a:cubicBezTo>
                <a:cubicBezTo>
                  <a:pt x="919715" y="1507396"/>
                  <a:pt x="906062" y="1490932"/>
                  <a:pt x="900038" y="1472058"/>
                </a:cubicBezTo>
                <a:cubicBezTo>
                  <a:pt x="894818" y="1454790"/>
                  <a:pt x="885983" y="1438326"/>
                  <a:pt x="883574" y="1419854"/>
                </a:cubicBezTo>
                <a:cubicBezTo>
                  <a:pt x="882771" y="1415035"/>
                  <a:pt x="879157" y="1408208"/>
                  <a:pt x="887991" y="1405397"/>
                </a:cubicBezTo>
                <a:cubicBezTo>
                  <a:pt x="904456" y="1400177"/>
                  <a:pt x="909275" y="1383712"/>
                  <a:pt x="919314" y="1372468"/>
                </a:cubicBezTo>
                <a:cubicBezTo>
                  <a:pt x="927345" y="1363634"/>
                  <a:pt x="916503" y="1365642"/>
                  <a:pt x="912487" y="1362831"/>
                </a:cubicBezTo>
                <a:cubicBezTo>
                  <a:pt x="924534" y="1354398"/>
                  <a:pt x="935778" y="1347571"/>
                  <a:pt x="949833" y="1358815"/>
                </a:cubicBezTo>
                <a:cubicBezTo>
                  <a:pt x="954250" y="1362429"/>
                  <a:pt x="961880" y="1364437"/>
                  <a:pt x="965093" y="1357610"/>
                </a:cubicBezTo>
                <a:cubicBezTo>
                  <a:pt x="971518" y="1344760"/>
                  <a:pt x="977140" y="1331910"/>
                  <a:pt x="991195" y="1324682"/>
                </a:cubicBezTo>
                <a:cubicBezTo>
                  <a:pt x="992801" y="1323878"/>
                  <a:pt x="993605" y="1317052"/>
                  <a:pt x="991998" y="1315044"/>
                </a:cubicBezTo>
                <a:cubicBezTo>
                  <a:pt x="985573" y="1306611"/>
                  <a:pt x="989589" y="1299784"/>
                  <a:pt x="993605" y="1292556"/>
                </a:cubicBezTo>
                <a:cubicBezTo>
                  <a:pt x="999227" y="1287737"/>
                  <a:pt x="999628" y="1281713"/>
                  <a:pt x="997219" y="1276091"/>
                </a:cubicBezTo>
                <a:close/>
                <a:moveTo>
                  <a:pt x="782780" y="1600962"/>
                </a:moveTo>
                <a:cubicBezTo>
                  <a:pt x="785591" y="1579277"/>
                  <a:pt x="805669" y="1578876"/>
                  <a:pt x="818118" y="1570041"/>
                </a:cubicBezTo>
                <a:cubicBezTo>
                  <a:pt x="812898" y="1587309"/>
                  <a:pt x="800449" y="1596143"/>
                  <a:pt x="782780" y="1600962"/>
                </a:cubicBezTo>
                <a:close/>
              </a:path>
            </a:pathLst>
          </a:custGeom>
          <a:solidFill>
            <a:schemeClr val="accent1"/>
          </a:solidFill>
          <a:ln w="4014" cap="flat">
            <a:noFill/>
            <a:prstDash val="solid"/>
            <a:miter/>
          </a:ln>
        </p:spPr>
        <p:txBody>
          <a:bodyPr rtlCol="0" anchor="ctr"/>
          <a:lstStyle/>
          <a:p>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C38D7463-AF5A-4F39-885B-86E276CB39FE}"/>
              </a:ext>
            </a:extLst>
          </p:cNvPr>
          <p:cNvSpPr/>
          <p:nvPr/>
        </p:nvSpPr>
        <p:spPr>
          <a:xfrm>
            <a:off x="4861158" y="3798182"/>
            <a:ext cx="910477" cy="2821685"/>
          </a:xfrm>
          <a:custGeom>
            <a:avLst/>
            <a:gdLst>
              <a:gd name="connsiteX0" fmla="*/ 1049722 w 1052432"/>
              <a:gd name="connsiteY0" fmla="*/ 320855 h 3261621"/>
              <a:gd name="connsiteX1" fmla="*/ 1003140 w 1052432"/>
              <a:gd name="connsiteY1" fmla="*/ 227289 h 3261621"/>
              <a:gd name="connsiteX2" fmla="*/ 908369 w 1052432"/>
              <a:gd name="connsiteY2" fmla="*/ 153801 h 3261621"/>
              <a:gd name="connsiteX3" fmla="*/ 849338 w 1052432"/>
              <a:gd name="connsiteY3" fmla="*/ 115251 h 3261621"/>
              <a:gd name="connsiteX4" fmla="*/ 822834 w 1052432"/>
              <a:gd name="connsiteY4" fmla="*/ 43771 h 3261621"/>
              <a:gd name="connsiteX5" fmla="*/ 823236 w 1052432"/>
              <a:gd name="connsiteY5" fmla="*/ 28110 h 3261621"/>
              <a:gd name="connsiteX6" fmla="*/ 809984 w 1052432"/>
              <a:gd name="connsiteY6" fmla="*/ 30118 h 3261621"/>
              <a:gd name="connsiteX7" fmla="*/ 821630 w 1052432"/>
              <a:gd name="connsiteY7" fmla="*/ 0 h 3261621"/>
              <a:gd name="connsiteX8" fmla="*/ 794323 w 1052432"/>
              <a:gd name="connsiteY8" fmla="*/ 48188 h 3261621"/>
              <a:gd name="connsiteX9" fmla="*/ 787496 w 1052432"/>
              <a:gd name="connsiteY9" fmla="*/ 31322 h 3261621"/>
              <a:gd name="connsiteX10" fmla="*/ 750150 w 1052432"/>
              <a:gd name="connsiteY10" fmla="*/ 24897 h 3261621"/>
              <a:gd name="connsiteX11" fmla="*/ 700757 w 1052432"/>
              <a:gd name="connsiteY11" fmla="*/ 30118 h 3261621"/>
              <a:gd name="connsiteX12" fmla="*/ 634498 w 1052432"/>
              <a:gd name="connsiteY12" fmla="*/ 58228 h 3261621"/>
              <a:gd name="connsiteX13" fmla="*/ 631285 w 1052432"/>
              <a:gd name="connsiteY13" fmla="*/ 61842 h 3261621"/>
              <a:gd name="connsiteX14" fmla="*/ 626868 w 1052432"/>
              <a:gd name="connsiteY14" fmla="*/ 90353 h 3261621"/>
              <a:gd name="connsiteX15" fmla="*/ 656584 w 1052432"/>
              <a:gd name="connsiteY15" fmla="*/ 182715 h 3261621"/>
              <a:gd name="connsiteX16" fmla="*/ 665419 w 1052432"/>
              <a:gd name="connsiteY16" fmla="*/ 196770 h 3261621"/>
              <a:gd name="connsiteX17" fmla="*/ 657387 w 1052432"/>
              <a:gd name="connsiteY17" fmla="*/ 204399 h 3261621"/>
              <a:gd name="connsiteX18" fmla="*/ 653773 w 1052432"/>
              <a:gd name="connsiteY18" fmla="*/ 208415 h 3261621"/>
              <a:gd name="connsiteX19" fmla="*/ 638915 w 1052432"/>
              <a:gd name="connsiteY19" fmla="*/ 239336 h 3261621"/>
              <a:gd name="connsiteX20" fmla="*/ 596750 w 1052432"/>
              <a:gd name="connsiteY20" fmla="*/ 283107 h 3261621"/>
              <a:gd name="connsiteX21" fmla="*/ 593136 w 1052432"/>
              <a:gd name="connsiteY21" fmla="*/ 373059 h 3261621"/>
              <a:gd name="connsiteX22" fmla="*/ 616427 w 1052432"/>
              <a:gd name="connsiteY22" fmla="*/ 411610 h 3261621"/>
              <a:gd name="connsiteX23" fmla="*/ 599160 w 1052432"/>
              <a:gd name="connsiteY23" fmla="*/ 409200 h 3261621"/>
              <a:gd name="connsiteX24" fmla="*/ 602372 w 1052432"/>
              <a:gd name="connsiteY24" fmla="*/ 436105 h 3261621"/>
              <a:gd name="connsiteX25" fmla="*/ 598758 w 1052432"/>
              <a:gd name="connsiteY25" fmla="*/ 441326 h 3261621"/>
              <a:gd name="connsiteX26" fmla="*/ 587113 w 1052432"/>
              <a:gd name="connsiteY26" fmla="*/ 474656 h 3261621"/>
              <a:gd name="connsiteX27" fmla="*/ 525271 w 1052432"/>
              <a:gd name="connsiteY27" fmla="*/ 559789 h 3261621"/>
              <a:gd name="connsiteX28" fmla="*/ 509208 w 1052432"/>
              <a:gd name="connsiteY28" fmla="*/ 569025 h 3261621"/>
              <a:gd name="connsiteX29" fmla="*/ 422469 w 1052432"/>
              <a:gd name="connsiteY29" fmla="*/ 607174 h 3261621"/>
              <a:gd name="connsiteX30" fmla="*/ 369462 w 1052432"/>
              <a:gd name="connsiteY30" fmla="*/ 640505 h 3261621"/>
              <a:gd name="connsiteX31" fmla="*/ 348580 w 1052432"/>
              <a:gd name="connsiteY31" fmla="*/ 652954 h 3261621"/>
              <a:gd name="connsiteX32" fmla="*/ 255817 w 1052432"/>
              <a:gd name="connsiteY32" fmla="*/ 723630 h 3261621"/>
              <a:gd name="connsiteX33" fmla="*/ 71898 w 1052432"/>
              <a:gd name="connsiteY33" fmla="*/ 855747 h 3261621"/>
              <a:gd name="connsiteX34" fmla="*/ 820 w 1052432"/>
              <a:gd name="connsiteY34" fmla="*/ 966580 h 3261621"/>
              <a:gd name="connsiteX35" fmla="*/ 10458 w 1052432"/>
              <a:gd name="connsiteY35" fmla="*/ 997099 h 3261621"/>
              <a:gd name="connsiteX36" fmla="*/ 37764 w 1052432"/>
              <a:gd name="connsiteY36" fmla="*/ 1021194 h 3261621"/>
              <a:gd name="connsiteX37" fmla="*/ 181928 w 1052432"/>
              <a:gd name="connsiteY37" fmla="*/ 1121185 h 3261621"/>
              <a:gd name="connsiteX38" fmla="*/ 295171 w 1052432"/>
              <a:gd name="connsiteY38" fmla="*/ 1185034 h 3261621"/>
              <a:gd name="connsiteX39" fmla="*/ 366651 w 1052432"/>
              <a:gd name="connsiteY39" fmla="*/ 1227199 h 3261621"/>
              <a:gd name="connsiteX40" fmla="*/ 390745 w 1052432"/>
              <a:gd name="connsiteY40" fmla="*/ 1258522 h 3261621"/>
              <a:gd name="connsiteX41" fmla="*/ 393556 w 1052432"/>
              <a:gd name="connsiteY41" fmla="*/ 1275789 h 3261621"/>
              <a:gd name="connsiteX42" fmla="*/ 382312 w 1052432"/>
              <a:gd name="connsiteY42" fmla="*/ 1369757 h 3261621"/>
              <a:gd name="connsiteX43" fmla="*/ 316053 w 1052432"/>
              <a:gd name="connsiteY43" fmla="*/ 1469748 h 3261621"/>
              <a:gd name="connsiteX44" fmla="*/ 271880 w 1052432"/>
              <a:gd name="connsiteY44" fmla="*/ 1553274 h 3261621"/>
              <a:gd name="connsiteX45" fmla="*/ 259030 w 1052432"/>
              <a:gd name="connsiteY45" fmla="*/ 1658887 h 3261621"/>
              <a:gd name="connsiteX46" fmla="*/ 277100 w 1052432"/>
              <a:gd name="connsiteY46" fmla="*/ 1810279 h 3261621"/>
              <a:gd name="connsiteX47" fmla="*/ 315250 w 1052432"/>
              <a:gd name="connsiteY47" fmla="*/ 1885775 h 3261621"/>
              <a:gd name="connsiteX48" fmla="*/ 374682 w 1052432"/>
              <a:gd name="connsiteY48" fmla="*/ 1996207 h 3261621"/>
              <a:gd name="connsiteX49" fmla="*/ 397170 w 1052432"/>
              <a:gd name="connsiteY49" fmla="*/ 2160850 h 3261621"/>
              <a:gd name="connsiteX50" fmla="*/ 409217 w 1052432"/>
              <a:gd name="connsiteY50" fmla="*/ 2310235 h 3261621"/>
              <a:gd name="connsiteX51" fmla="*/ 408012 w 1052432"/>
              <a:gd name="connsiteY51" fmla="*/ 2398179 h 3261621"/>
              <a:gd name="connsiteX52" fmla="*/ 373879 w 1052432"/>
              <a:gd name="connsiteY52" fmla="*/ 2541138 h 3261621"/>
              <a:gd name="connsiteX53" fmla="*/ 359824 w 1052432"/>
              <a:gd name="connsiteY53" fmla="*/ 2570051 h 3261621"/>
              <a:gd name="connsiteX54" fmla="*/ 354202 w 1052432"/>
              <a:gd name="connsiteY54" fmla="*/ 2605791 h 3261621"/>
              <a:gd name="connsiteX55" fmla="*/ 346572 w 1052432"/>
              <a:gd name="connsiteY55" fmla="*/ 2778064 h 3261621"/>
              <a:gd name="connsiteX56" fmla="*/ 359422 w 1052432"/>
              <a:gd name="connsiteY56" fmla="*/ 2849945 h 3261621"/>
              <a:gd name="connsiteX57" fmla="*/ 367052 w 1052432"/>
              <a:gd name="connsiteY57" fmla="*/ 3008967 h 3261621"/>
              <a:gd name="connsiteX58" fmla="*/ 366651 w 1052432"/>
              <a:gd name="connsiteY58" fmla="*/ 3159556 h 3261621"/>
              <a:gd name="connsiteX59" fmla="*/ 365044 w 1052432"/>
              <a:gd name="connsiteY59" fmla="*/ 3176823 h 3261621"/>
              <a:gd name="connsiteX60" fmla="*/ 364241 w 1052432"/>
              <a:gd name="connsiteY60" fmla="*/ 3222603 h 3261621"/>
              <a:gd name="connsiteX61" fmla="*/ 370265 w 1052432"/>
              <a:gd name="connsiteY61" fmla="*/ 3227823 h 3261621"/>
              <a:gd name="connsiteX62" fmla="*/ 434114 w 1052432"/>
              <a:gd name="connsiteY62" fmla="*/ 3246697 h 3261621"/>
              <a:gd name="connsiteX63" fmla="*/ 485917 w 1052432"/>
              <a:gd name="connsiteY63" fmla="*/ 3251917 h 3261621"/>
              <a:gd name="connsiteX64" fmla="*/ 673049 w 1052432"/>
              <a:gd name="connsiteY64" fmla="*/ 3253122 h 3261621"/>
              <a:gd name="connsiteX65" fmla="*/ 812394 w 1052432"/>
              <a:gd name="connsiteY65" fmla="*/ 3239469 h 3261621"/>
              <a:gd name="connsiteX66" fmla="*/ 844118 w 1052432"/>
              <a:gd name="connsiteY66" fmla="*/ 3221799 h 3261621"/>
              <a:gd name="connsiteX67" fmla="*/ 839700 w 1052432"/>
              <a:gd name="connsiteY67" fmla="*/ 3206138 h 3261621"/>
              <a:gd name="connsiteX68" fmla="*/ 789103 w 1052432"/>
              <a:gd name="connsiteY68" fmla="*/ 3187666 h 3261621"/>
              <a:gd name="connsiteX69" fmla="*/ 607994 w 1052432"/>
              <a:gd name="connsiteY69" fmla="*/ 3108958 h 3261621"/>
              <a:gd name="connsiteX70" fmla="*/ 563822 w 1052432"/>
              <a:gd name="connsiteY70" fmla="*/ 3065990 h 3261621"/>
              <a:gd name="connsiteX71" fmla="*/ 542137 w 1052432"/>
              <a:gd name="connsiteY71" fmla="*/ 2944716 h 3261621"/>
              <a:gd name="connsiteX72" fmla="*/ 541334 w 1052432"/>
              <a:gd name="connsiteY72" fmla="*/ 2698152 h 3261621"/>
              <a:gd name="connsiteX73" fmla="*/ 542940 w 1052432"/>
              <a:gd name="connsiteY73" fmla="*/ 2670443 h 3261621"/>
              <a:gd name="connsiteX74" fmla="*/ 562617 w 1052432"/>
              <a:gd name="connsiteY74" fmla="*/ 2533106 h 3261621"/>
              <a:gd name="connsiteX75" fmla="*/ 588719 w 1052432"/>
              <a:gd name="connsiteY75" fmla="*/ 2468052 h 3261621"/>
              <a:gd name="connsiteX76" fmla="*/ 638112 w 1052432"/>
              <a:gd name="connsiteY76" fmla="*/ 2358825 h 3261621"/>
              <a:gd name="connsiteX77" fmla="*/ 665419 w 1052432"/>
              <a:gd name="connsiteY77" fmla="*/ 2269274 h 3261621"/>
              <a:gd name="connsiteX78" fmla="*/ 703568 w 1052432"/>
              <a:gd name="connsiteY78" fmla="*/ 2098607 h 3261621"/>
              <a:gd name="connsiteX79" fmla="*/ 723245 w 1052432"/>
              <a:gd name="connsiteY79" fmla="*/ 2023915 h 3261621"/>
              <a:gd name="connsiteX80" fmla="*/ 748142 w 1052432"/>
              <a:gd name="connsiteY80" fmla="*/ 1863287 h 3261621"/>
              <a:gd name="connsiteX81" fmla="*/ 752158 w 1052432"/>
              <a:gd name="connsiteY81" fmla="*/ 1847224 h 3261621"/>
              <a:gd name="connsiteX82" fmla="*/ 793520 w 1052432"/>
              <a:gd name="connsiteY82" fmla="*/ 1815901 h 3261621"/>
              <a:gd name="connsiteX83" fmla="*/ 844921 w 1052432"/>
              <a:gd name="connsiteY83" fmla="*/ 1781768 h 3261621"/>
              <a:gd name="connsiteX84" fmla="*/ 945313 w 1052432"/>
              <a:gd name="connsiteY84" fmla="*/ 1642825 h 3261621"/>
              <a:gd name="connsiteX85" fmla="*/ 967801 w 1052432"/>
              <a:gd name="connsiteY85" fmla="*/ 1499865 h 3261621"/>
              <a:gd name="connsiteX86" fmla="*/ 962581 w 1052432"/>
              <a:gd name="connsiteY86" fmla="*/ 1376583 h 3261621"/>
              <a:gd name="connsiteX87" fmla="*/ 931660 w 1052432"/>
              <a:gd name="connsiteY87" fmla="*/ 1263341 h 3261621"/>
              <a:gd name="connsiteX88" fmla="*/ 890700 w 1052432"/>
              <a:gd name="connsiteY88" fmla="*/ 1161743 h 3261621"/>
              <a:gd name="connsiteX89" fmla="*/ 896322 w 1052432"/>
              <a:gd name="connsiteY89" fmla="*/ 1103114 h 3261621"/>
              <a:gd name="connsiteX90" fmla="*/ 905558 w 1052432"/>
              <a:gd name="connsiteY90" fmla="*/ 1038863 h 3261621"/>
              <a:gd name="connsiteX91" fmla="*/ 868212 w 1052432"/>
              <a:gd name="connsiteY91" fmla="*/ 989068 h 3261621"/>
              <a:gd name="connsiteX92" fmla="*/ 821630 w 1052432"/>
              <a:gd name="connsiteY92" fmla="*/ 947305 h 3261621"/>
              <a:gd name="connsiteX93" fmla="*/ 807976 w 1052432"/>
              <a:gd name="connsiteY93" fmla="*/ 936462 h 3261621"/>
              <a:gd name="connsiteX94" fmla="*/ 754567 w 1052432"/>
              <a:gd name="connsiteY94" fmla="*/ 895100 h 3261621"/>
              <a:gd name="connsiteX95" fmla="*/ 737300 w 1052432"/>
              <a:gd name="connsiteY95" fmla="*/ 856148 h 3261621"/>
              <a:gd name="connsiteX96" fmla="*/ 726458 w 1052432"/>
              <a:gd name="connsiteY96" fmla="*/ 805952 h 3261621"/>
              <a:gd name="connsiteX97" fmla="*/ 714410 w 1052432"/>
              <a:gd name="connsiteY97" fmla="*/ 771417 h 3261621"/>
              <a:gd name="connsiteX98" fmla="*/ 693930 w 1052432"/>
              <a:gd name="connsiteY98" fmla="*/ 726039 h 3261621"/>
              <a:gd name="connsiteX99" fmla="*/ 692324 w 1052432"/>
              <a:gd name="connsiteY99" fmla="*/ 684678 h 3261621"/>
              <a:gd name="connsiteX100" fmla="*/ 715214 w 1052432"/>
              <a:gd name="connsiteY100" fmla="*/ 679859 h 3261621"/>
              <a:gd name="connsiteX101" fmla="*/ 728064 w 1052432"/>
              <a:gd name="connsiteY101" fmla="*/ 683874 h 3261621"/>
              <a:gd name="connsiteX102" fmla="*/ 788701 w 1052432"/>
              <a:gd name="connsiteY102" fmla="*/ 667008 h 3261621"/>
              <a:gd name="connsiteX103" fmla="*/ 794725 w 1052432"/>
              <a:gd name="connsiteY103" fmla="*/ 664197 h 3261621"/>
              <a:gd name="connsiteX104" fmla="*/ 836488 w 1052432"/>
              <a:gd name="connsiteY104" fmla="*/ 652552 h 3261621"/>
              <a:gd name="connsiteX105" fmla="*/ 843315 w 1052432"/>
              <a:gd name="connsiteY105" fmla="*/ 652150 h 3261621"/>
              <a:gd name="connsiteX106" fmla="*/ 862188 w 1052432"/>
              <a:gd name="connsiteY106" fmla="*/ 640906 h 3261621"/>
              <a:gd name="connsiteX107" fmla="*/ 894314 w 1052432"/>
              <a:gd name="connsiteY107" fmla="*/ 629662 h 3261621"/>
              <a:gd name="connsiteX108" fmla="*/ 925235 w 1052432"/>
              <a:gd name="connsiteY108" fmla="*/ 618820 h 3261621"/>
              <a:gd name="connsiteX109" fmla="*/ 937684 w 1052432"/>
              <a:gd name="connsiteY109" fmla="*/ 564608 h 3261621"/>
              <a:gd name="connsiteX110" fmla="*/ 960172 w 1052432"/>
              <a:gd name="connsiteY110" fmla="*/ 526860 h 3261621"/>
              <a:gd name="connsiteX111" fmla="*/ 1020809 w 1052432"/>
              <a:gd name="connsiteY111" fmla="*/ 450964 h 3261621"/>
              <a:gd name="connsiteX112" fmla="*/ 1048517 w 1052432"/>
              <a:gd name="connsiteY112" fmla="*/ 360209 h 3261621"/>
              <a:gd name="connsiteX113" fmla="*/ 1049722 w 1052432"/>
              <a:gd name="connsiteY113" fmla="*/ 320855 h 3261621"/>
              <a:gd name="connsiteX114" fmla="*/ 593939 w 1052432"/>
              <a:gd name="connsiteY114" fmla="*/ 329689 h 3261621"/>
              <a:gd name="connsiteX115" fmla="*/ 604380 w 1052432"/>
              <a:gd name="connsiteY115" fmla="*/ 285517 h 3261621"/>
              <a:gd name="connsiteX116" fmla="*/ 593939 w 1052432"/>
              <a:gd name="connsiteY116" fmla="*/ 329689 h 3261621"/>
              <a:gd name="connsiteX117" fmla="*/ 268266 w 1052432"/>
              <a:gd name="connsiteY117" fmla="*/ 1058138 h 3261621"/>
              <a:gd name="connsiteX118" fmla="*/ 232928 w 1052432"/>
              <a:gd name="connsiteY118" fmla="*/ 985855 h 3261621"/>
              <a:gd name="connsiteX119" fmla="*/ 238549 w 1052432"/>
              <a:gd name="connsiteY119" fmla="*/ 973808 h 3261621"/>
              <a:gd name="connsiteX120" fmla="*/ 301195 w 1052432"/>
              <a:gd name="connsiteY120" fmla="*/ 937265 h 3261621"/>
              <a:gd name="connsiteX121" fmla="*/ 325690 w 1052432"/>
              <a:gd name="connsiteY121" fmla="*/ 918392 h 3261621"/>
              <a:gd name="connsiteX122" fmla="*/ 349383 w 1052432"/>
              <a:gd name="connsiteY122" fmla="*/ 918392 h 3261621"/>
              <a:gd name="connsiteX123" fmla="*/ 379501 w 1052432"/>
              <a:gd name="connsiteY123" fmla="*/ 982241 h 3261621"/>
              <a:gd name="connsiteX124" fmla="*/ 392753 w 1052432"/>
              <a:gd name="connsiteY124" fmla="*/ 1030430 h 3261621"/>
              <a:gd name="connsiteX125" fmla="*/ 407611 w 1052432"/>
              <a:gd name="connsiteY125" fmla="*/ 1136043 h 3261621"/>
              <a:gd name="connsiteX126" fmla="*/ 268266 w 1052432"/>
              <a:gd name="connsiteY126" fmla="*/ 1058138 h 326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052432" h="3261621">
                <a:moveTo>
                  <a:pt x="1049722" y="320855"/>
                </a:moveTo>
                <a:cubicBezTo>
                  <a:pt x="1041289" y="286320"/>
                  <a:pt x="1027635" y="254997"/>
                  <a:pt x="1003140" y="227289"/>
                </a:cubicBezTo>
                <a:cubicBezTo>
                  <a:pt x="975833" y="196368"/>
                  <a:pt x="947321" y="169061"/>
                  <a:pt x="908369" y="153801"/>
                </a:cubicBezTo>
                <a:cubicBezTo>
                  <a:pt x="886283" y="144967"/>
                  <a:pt x="864598" y="133321"/>
                  <a:pt x="849338" y="115251"/>
                </a:cubicBezTo>
                <a:cubicBezTo>
                  <a:pt x="832874" y="95574"/>
                  <a:pt x="810787" y="75495"/>
                  <a:pt x="822834" y="43771"/>
                </a:cubicBezTo>
                <a:cubicBezTo>
                  <a:pt x="824441" y="39354"/>
                  <a:pt x="823236" y="33330"/>
                  <a:pt x="823236" y="28110"/>
                </a:cubicBezTo>
                <a:cubicBezTo>
                  <a:pt x="818417" y="25299"/>
                  <a:pt x="815606" y="35740"/>
                  <a:pt x="809984" y="30118"/>
                </a:cubicBezTo>
                <a:cubicBezTo>
                  <a:pt x="809583" y="20079"/>
                  <a:pt x="816811" y="12449"/>
                  <a:pt x="821630" y="0"/>
                </a:cubicBezTo>
                <a:cubicBezTo>
                  <a:pt x="803559" y="14055"/>
                  <a:pt x="800748" y="31724"/>
                  <a:pt x="794323" y="48188"/>
                </a:cubicBezTo>
                <a:cubicBezTo>
                  <a:pt x="788701" y="42566"/>
                  <a:pt x="792315" y="29716"/>
                  <a:pt x="787496" y="31322"/>
                </a:cubicBezTo>
                <a:cubicBezTo>
                  <a:pt x="773843" y="35338"/>
                  <a:pt x="765811" y="21283"/>
                  <a:pt x="750150" y="24897"/>
                </a:cubicBezTo>
                <a:cubicBezTo>
                  <a:pt x="735292" y="28511"/>
                  <a:pt x="717221" y="29716"/>
                  <a:pt x="700757" y="30118"/>
                </a:cubicBezTo>
                <a:cubicBezTo>
                  <a:pt x="675057" y="30118"/>
                  <a:pt x="656183" y="47787"/>
                  <a:pt x="634498" y="58228"/>
                </a:cubicBezTo>
                <a:cubicBezTo>
                  <a:pt x="632892" y="59031"/>
                  <a:pt x="631285" y="61842"/>
                  <a:pt x="631285" y="61842"/>
                </a:cubicBezTo>
                <a:cubicBezTo>
                  <a:pt x="643332" y="73487"/>
                  <a:pt x="630884" y="82322"/>
                  <a:pt x="626868" y="90353"/>
                </a:cubicBezTo>
                <a:cubicBezTo>
                  <a:pt x="605585" y="130912"/>
                  <a:pt x="615222" y="163038"/>
                  <a:pt x="656584" y="182715"/>
                </a:cubicBezTo>
                <a:cubicBezTo>
                  <a:pt x="663411" y="185927"/>
                  <a:pt x="663411" y="191549"/>
                  <a:pt x="665419" y="196770"/>
                </a:cubicBezTo>
                <a:cubicBezTo>
                  <a:pt x="668230" y="203998"/>
                  <a:pt x="661002" y="202793"/>
                  <a:pt x="657387" y="204399"/>
                </a:cubicBezTo>
                <a:cubicBezTo>
                  <a:pt x="655380" y="205202"/>
                  <a:pt x="651766" y="204801"/>
                  <a:pt x="653773" y="208415"/>
                </a:cubicBezTo>
                <a:cubicBezTo>
                  <a:pt x="663009" y="225683"/>
                  <a:pt x="646947" y="231706"/>
                  <a:pt x="638915" y="239336"/>
                </a:cubicBezTo>
                <a:cubicBezTo>
                  <a:pt x="623656" y="252989"/>
                  <a:pt x="609601" y="267446"/>
                  <a:pt x="596750" y="283107"/>
                </a:cubicBezTo>
                <a:cubicBezTo>
                  <a:pt x="575467" y="309209"/>
                  <a:pt x="573058" y="355791"/>
                  <a:pt x="593136" y="373059"/>
                </a:cubicBezTo>
                <a:cubicBezTo>
                  <a:pt x="605585" y="383901"/>
                  <a:pt x="612412" y="396350"/>
                  <a:pt x="616427" y="411610"/>
                </a:cubicBezTo>
                <a:cubicBezTo>
                  <a:pt x="611608" y="410807"/>
                  <a:pt x="607994" y="410405"/>
                  <a:pt x="599160" y="409200"/>
                </a:cubicBezTo>
                <a:cubicBezTo>
                  <a:pt x="614018" y="420846"/>
                  <a:pt x="619238" y="429279"/>
                  <a:pt x="602372" y="436105"/>
                </a:cubicBezTo>
                <a:cubicBezTo>
                  <a:pt x="600766" y="436909"/>
                  <a:pt x="598357" y="440121"/>
                  <a:pt x="598758" y="441326"/>
                </a:cubicBezTo>
                <a:cubicBezTo>
                  <a:pt x="605183" y="456184"/>
                  <a:pt x="590727" y="463412"/>
                  <a:pt x="587113" y="474656"/>
                </a:cubicBezTo>
                <a:cubicBezTo>
                  <a:pt x="575869" y="510396"/>
                  <a:pt x="545349" y="531278"/>
                  <a:pt x="525271" y="559789"/>
                </a:cubicBezTo>
                <a:cubicBezTo>
                  <a:pt x="521255" y="565411"/>
                  <a:pt x="515232" y="566616"/>
                  <a:pt x="509208" y="569025"/>
                </a:cubicBezTo>
                <a:cubicBezTo>
                  <a:pt x="479492" y="580269"/>
                  <a:pt x="446563" y="585490"/>
                  <a:pt x="422469" y="607174"/>
                </a:cubicBezTo>
                <a:cubicBezTo>
                  <a:pt x="406406" y="621631"/>
                  <a:pt x="388335" y="630867"/>
                  <a:pt x="369462" y="640505"/>
                </a:cubicBezTo>
                <a:cubicBezTo>
                  <a:pt x="362233" y="644119"/>
                  <a:pt x="355005" y="648135"/>
                  <a:pt x="348580" y="652954"/>
                </a:cubicBezTo>
                <a:cubicBezTo>
                  <a:pt x="317659" y="676245"/>
                  <a:pt x="287943" y="702347"/>
                  <a:pt x="255817" y="723630"/>
                </a:cubicBezTo>
                <a:cubicBezTo>
                  <a:pt x="192771" y="764992"/>
                  <a:pt x="126913" y="802338"/>
                  <a:pt x="71898" y="855747"/>
                </a:cubicBezTo>
                <a:cubicBezTo>
                  <a:pt x="39371" y="887471"/>
                  <a:pt x="9654" y="919596"/>
                  <a:pt x="820" y="966580"/>
                </a:cubicBezTo>
                <a:cubicBezTo>
                  <a:pt x="-1590" y="979832"/>
                  <a:pt x="1221" y="989871"/>
                  <a:pt x="10458" y="997099"/>
                </a:cubicBezTo>
                <a:cubicBezTo>
                  <a:pt x="19694" y="1004729"/>
                  <a:pt x="28127" y="1013564"/>
                  <a:pt x="37764" y="1021194"/>
                </a:cubicBezTo>
                <a:cubicBezTo>
                  <a:pt x="83945" y="1056933"/>
                  <a:pt x="133740" y="1087854"/>
                  <a:pt x="181928" y="1121185"/>
                </a:cubicBezTo>
                <a:cubicBezTo>
                  <a:pt x="217266" y="1146082"/>
                  <a:pt x="257423" y="1163751"/>
                  <a:pt x="295171" y="1185034"/>
                </a:cubicBezTo>
                <a:cubicBezTo>
                  <a:pt x="319265" y="1198688"/>
                  <a:pt x="341753" y="1215955"/>
                  <a:pt x="366651" y="1227199"/>
                </a:cubicBezTo>
                <a:cubicBezTo>
                  <a:pt x="382312" y="1234427"/>
                  <a:pt x="389540" y="1242860"/>
                  <a:pt x="390745" y="1258522"/>
                </a:cubicBezTo>
                <a:cubicBezTo>
                  <a:pt x="391146" y="1264144"/>
                  <a:pt x="391949" y="1270167"/>
                  <a:pt x="393556" y="1275789"/>
                </a:cubicBezTo>
                <a:cubicBezTo>
                  <a:pt x="403997" y="1308718"/>
                  <a:pt x="398776" y="1340844"/>
                  <a:pt x="382312" y="1369757"/>
                </a:cubicBezTo>
                <a:cubicBezTo>
                  <a:pt x="362635" y="1404292"/>
                  <a:pt x="339344" y="1437220"/>
                  <a:pt x="316053" y="1469748"/>
                </a:cubicBezTo>
                <a:cubicBezTo>
                  <a:pt x="297179" y="1495850"/>
                  <a:pt x="283927" y="1524763"/>
                  <a:pt x="271880" y="1553274"/>
                </a:cubicBezTo>
                <a:cubicBezTo>
                  <a:pt x="257825" y="1585802"/>
                  <a:pt x="262242" y="1623549"/>
                  <a:pt x="259030" y="1658887"/>
                </a:cubicBezTo>
                <a:cubicBezTo>
                  <a:pt x="254612" y="1709485"/>
                  <a:pt x="256620" y="1761288"/>
                  <a:pt x="277100" y="1810279"/>
                </a:cubicBezTo>
                <a:cubicBezTo>
                  <a:pt x="287943" y="1836381"/>
                  <a:pt x="297179" y="1863287"/>
                  <a:pt x="315250" y="1885775"/>
                </a:cubicBezTo>
                <a:cubicBezTo>
                  <a:pt x="341352" y="1919105"/>
                  <a:pt x="363839" y="1952837"/>
                  <a:pt x="374682" y="1996207"/>
                </a:cubicBezTo>
                <a:cubicBezTo>
                  <a:pt x="387934" y="2050820"/>
                  <a:pt x="394359" y="2105434"/>
                  <a:pt x="397170" y="2160850"/>
                </a:cubicBezTo>
                <a:cubicBezTo>
                  <a:pt x="399579" y="2210645"/>
                  <a:pt x="406406" y="2260440"/>
                  <a:pt x="409217" y="2310235"/>
                </a:cubicBezTo>
                <a:cubicBezTo>
                  <a:pt x="410823" y="2339951"/>
                  <a:pt x="413233" y="2368864"/>
                  <a:pt x="408012" y="2398179"/>
                </a:cubicBezTo>
                <a:cubicBezTo>
                  <a:pt x="399579" y="2446367"/>
                  <a:pt x="390745" y="2494555"/>
                  <a:pt x="373879" y="2541138"/>
                </a:cubicBezTo>
                <a:cubicBezTo>
                  <a:pt x="370265" y="2551579"/>
                  <a:pt x="357414" y="2557200"/>
                  <a:pt x="359824" y="2570051"/>
                </a:cubicBezTo>
                <a:cubicBezTo>
                  <a:pt x="362233" y="2582901"/>
                  <a:pt x="358217" y="2594145"/>
                  <a:pt x="354202" y="2605791"/>
                </a:cubicBezTo>
                <a:cubicBezTo>
                  <a:pt x="336131" y="2662412"/>
                  <a:pt x="341352" y="2720238"/>
                  <a:pt x="346572" y="2778064"/>
                </a:cubicBezTo>
                <a:cubicBezTo>
                  <a:pt x="348580" y="2802560"/>
                  <a:pt x="357013" y="2825851"/>
                  <a:pt x="359422" y="2849945"/>
                </a:cubicBezTo>
                <a:cubicBezTo>
                  <a:pt x="364241" y="2902953"/>
                  <a:pt x="367855" y="2955558"/>
                  <a:pt x="367052" y="3008967"/>
                </a:cubicBezTo>
                <a:cubicBezTo>
                  <a:pt x="366249" y="3059163"/>
                  <a:pt x="366651" y="3109360"/>
                  <a:pt x="366651" y="3159556"/>
                </a:cubicBezTo>
                <a:cubicBezTo>
                  <a:pt x="366651" y="3165178"/>
                  <a:pt x="367855" y="3172406"/>
                  <a:pt x="365044" y="3176823"/>
                </a:cubicBezTo>
                <a:cubicBezTo>
                  <a:pt x="355407" y="3192083"/>
                  <a:pt x="373076" y="3207744"/>
                  <a:pt x="364241" y="3222603"/>
                </a:cubicBezTo>
                <a:cubicBezTo>
                  <a:pt x="363839" y="3223004"/>
                  <a:pt x="367855" y="3227421"/>
                  <a:pt x="370265" y="3227823"/>
                </a:cubicBezTo>
                <a:cubicBezTo>
                  <a:pt x="392351" y="3231839"/>
                  <a:pt x="413233" y="3239067"/>
                  <a:pt x="434114" y="3246697"/>
                </a:cubicBezTo>
                <a:cubicBezTo>
                  <a:pt x="451382" y="3252720"/>
                  <a:pt x="469051" y="3247500"/>
                  <a:pt x="485917" y="3251917"/>
                </a:cubicBezTo>
                <a:cubicBezTo>
                  <a:pt x="548160" y="3268783"/>
                  <a:pt x="611207" y="3259949"/>
                  <a:pt x="673049" y="3253122"/>
                </a:cubicBezTo>
                <a:cubicBezTo>
                  <a:pt x="719631" y="3248303"/>
                  <a:pt x="765811" y="3242681"/>
                  <a:pt x="812394" y="3239469"/>
                </a:cubicBezTo>
                <a:cubicBezTo>
                  <a:pt x="826850" y="3238264"/>
                  <a:pt x="836086" y="3233043"/>
                  <a:pt x="844118" y="3221799"/>
                </a:cubicBezTo>
                <a:cubicBezTo>
                  <a:pt x="850141" y="3213768"/>
                  <a:pt x="847330" y="3206138"/>
                  <a:pt x="839700" y="3206138"/>
                </a:cubicBezTo>
                <a:cubicBezTo>
                  <a:pt x="820023" y="3206138"/>
                  <a:pt x="806772" y="3191280"/>
                  <a:pt x="789103" y="3187666"/>
                </a:cubicBezTo>
                <a:cubicBezTo>
                  <a:pt x="723245" y="3174013"/>
                  <a:pt x="665820" y="3140281"/>
                  <a:pt x="607994" y="3108958"/>
                </a:cubicBezTo>
                <a:cubicBezTo>
                  <a:pt x="589924" y="3099320"/>
                  <a:pt x="569042" y="3086069"/>
                  <a:pt x="563822" y="3065990"/>
                </a:cubicBezTo>
                <a:cubicBezTo>
                  <a:pt x="553381" y="3026636"/>
                  <a:pt x="543743" y="2985676"/>
                  <a:pt x="542137" y="2944716"/>
                </a:cubicBezTo>
                <a:cubicBezTo>
                  <a:pt x="538924" y="2862394"/>
                  <a:pt x="540932" y="2780072"/>
                  <a:pt x="541334" y="2698152"/>
                </a:cubicBezTo>
                <a:cubicBezTo>
                  <a:pt x="541334" y="2688915"/>
                  <a:pt x="541334" y="2679278"/>
                  <a:pt x="542940" y="2670443"/>
                </a:cubicBezTo>
                <a:cubicBezTo>
                  <a:pt x="550971" y="2624664"/>
                  <a:pt x="560208" y="2579688"/>
                  <a:pt x="562617" y="2533106"/>
                </a:cubicBezTo>
                <a:cubicBezTo>
                  <a:pt x="563822" y="2509012"/>
                  <a:pt x="571050" y="2486524"/>
                  <a:pt x="588719" y="2468052"/>
                </a:cubicBezTo>
                <a:cubicBezTo>
                  <a:pt x="618034" y="2437532"/>
                  <a:pt x="632892" y="2399383"/>
                  <a:pt x="638112" y="2358825"/>
                </a:cubicBezTo>
                <a:cubicBezTo>
                  <a:pt x="642128" y="2327101"/>
                  <a:pt x="653372" y="2298187"/>
                  <a:pt x="665419" y="2269274"/>
                </a:cubicBezTo>
                <a:cubicBezTo>
                  <a:pt x="687907" y="2214661"/>
                  <a:pt x="712001" y="2160850"/>
                  <a:pt x="703568" y="2098607"/>
                </a:cubicBezTo>
                <a:cubicBezTo>
                  <a:pt x="700355" y="2072906"/>
                  <a:pt x="713607" y="2048411"/>
                  <a:pt x="723245" y="2023915"/>
                </a:cubicBezTo>
                <a:cubicBezTo>
                  <a:pt x="743725" y="1972514"/>
                  <a:pt x="745733" y="1917900"/>
                  <a:pt x="748142" y="1863287"/>
                </a:cubicBezTo>
                <a:cubicBezTo>
                  <a:pt x="748544" y="1857665"/>
                  <a:pt x="746135" y="1851240"/>
                  <a:pt x="752158" y="1847224"/>
                </a:cubicBezTo>
                <a:cubicBezTo>
                  <a:pt x="766615" y="1837185"/>
                  <a:pt x="777457" y="1822728"/>
                  <a:pt x="793520" y="1815901"/>
                </a:cubicBezTo>
                <a:cubicBezTo>
                  <a:pt x="812795" y="1807468"/>
                  <a:pt x="828055" y="1793413"/>
                  <a:pt x="844921" y="1781768"/>
                </a:cubicBezTo>
                <a:cubicBezTo>
                  <a:pt x="895519" y="1746831"/>
                  <a:pt x="919211" y="1694627"/>
                  <a:pt x="945313" y="1642825"/>
                </a:cubicBezTo>
                <a:cubicBezTo>
                  <a:pt x="968203" y="1597447"/>
                  <a:pt x="966195" y="1548054"/>
                  <a:pt x="967801" y="1499865"/>
                </a:cubicBezTo>
                <a:cubicBezTo>
                  <a:pt x="969408" y="1458905"/>
                  <a:pt x="971415" y="1417945"/>
                  <a:pt x="962581" y="1376583"/>
                </a:cubicBezTo>
                <a:cubicBezTo>
                  <a:pt x="954148" y="1338033"/>
                  <a:pt x="948526" y="1299482"/>
                  <a:pt x="931660" y="1263341"/>
                </a:cubicBezTo>
                <a:cubicBezTo>
                  <a:pt x="916400" y="1230412"/>
                  <a:pt x="899133" y="1197884"/>
                  <a:pt x="890700" y="1161743"/>
                </a:cubicBezTo>
                <a:cubicBezTo>
                  <a:pt x="885881" y="1141665"/>
                  <a:pt x="887086" y="1119980"/>
                  <a:pt x="896322" y="1103114"/>
                </a:cubicBezTo>
                <a:cubicBezTo>
                  <a:pt x="907566" y="1081831"/>
                  <a:pt x="915196" y="1061752"/>
                  <a:pt x="905558" y="1038863"/>
                </a:cubicBezTo>
                <a:cubicBezTo>
                  <a:pt x="897527" y="1019186"/>
                  <a:pt x="886283" y="1001115"/>
                  <a:pt x="868212" y="989068"/>
                </a:cubicBezTo>
                <a:cubicBezTo>
                  <a:pt x="850543" y="977422"/>
                  <a:pt x="834882" y="964171"/>
                  <a:pt x="821630" y="947305"/>
                </a:cubicBezTo>
                <a:cubicBezTo>
                  <a:pt x="818016" y="942486"/>
                  <a:pt x="813197" y="939675"/>
                  <a:pt x="807976" y="936462"/>
                </a:cubicBezTo>
                <a:cubicBezTo>
                  <a:pt x="788701" y="924817"/>
                  <a:pt x="769827" y="911966"/>
                  <a:pt x="754567" y="895100"/>
                </a:cubicBezTo>
                <a:cubicBezTo>
                  <a:pt x="744930" y="884258"/>
                  <a:pt x="736095" y="871809"/>
                  <a:pt x="737300" y="856148"/>
                </a:cubicBezTo>
                <a:cubicBezTo>
                  <a:pt x="738505" y="838077"/>
                  <a:pt x="734489" y="821613"/>
                  <a:pt x="726458" y="805952"/>
                </a:cubicBezTo>
                <a:cubicBezTo>
                  <a:pt x="720836" y="795109"/>
                  <a:pt x="717623" y="783464"/>
                  <a:pt x="714410" y="771417"/>
                </a:cubicBezTo>
                <a:cubicBezTo>
                  <a:pt x="709993" y="755354"/>
                  <a:pt x="705576" y="737283"/>
                  <a:pt x="693930" y="726039"/>
                </a:cubicBezTo>
                <a:cubicBezTo>
                  <a:pt x="678671" y="711181"/>
                  <a:pt x="684694" y="699134"/>
                  <a:pt x="692324" y="684678"/>
                </a:cubicBezTo>
                <a:cubicBezTo>
                  <a:pt x="698749" y="672630"/>
                  <a:pt x="703970" y="666205"/>
                  <a:pt x="715214" y="679859"/>
                </a:cubicBezTo>
                <a:cubicBezTo>
                  <a:pt x="718025" y="683071"/>
                  <a:pt x="723245" y="685079"/>
                  <a:pt x="728064" y="683874"/>
                </a:cubicBezTo>
                <a:cubicBezTo>
                  <a:pt x="748544" y="679457"/>
                  <a:pt x="771835" y="685079"/>
                  <a:pt x="788701" y="667008"/>
                </a:cubicBezTo>
                <a:cubicBezTo>
                  <a:pt x="790307" y="665402"/>
                  <a:pt x="793118" y="663796"/>
                  <a:pt x="794725" y="664197"/>
                </a:cubicBezTo>
                <a:cubicBezTo>
                  <a:pt x="811189" y="669418"/>
                  <a:pt x="826449" y="671426"/>
                  <a:pt x="836488" y="652552"/>
                </a:cubicBezTo>
                <a:cubicBezTo>
                  <a:pt x="836889" y="651347"/>
                  <a:pt x="840905" y="651749"/>
                  <a:pt x="843315" y="652150"/>
                </a:cubicBezTo>
                <a:cubicBezTo>
                  <a:pt x="852551" y="653355"/>
                  <a:pt x="857771" y="649339"/>
                  <a:pt x="862188" y="640906"/>
                </a:cubicBezTo>
                <a:cubicBezTo>
                  <a:pt x="868614" y="628859"/>
                  <a:pt x="877046" y="620025"/>
                  <a:pt x="894314" y="629662"/>
                </a:cubicBezTo>
                <a:cubicBezTo>
                  <a:pt x="908369" y="637694"/>
                  <a:pt x="923227" y="631670"/>
                  <a:pt x="925235" y="618820"/>
                </a:cubicBezTo>
                <a:cubicBezTo>
                  <a:pt x="928447" y="600348"/>
                  <a:pt x="936479" y="583482"/>
                  <a:pt x="937684" y="564608"/>
                </a:cubicBezTo>
                <a:cubicBezTo>
                  <a:pt x="938888" y="548947"/>
                  <a:pt x="946920" y="535695"/>
                  <a:pt x="960172" y="526860"/>
                </a:cubicBezTo>
                <a:cubicBezTo>
                  <a:pt x="989085" y="508388"/>
                  <a:pt x="1007155" y="481483"/>
                  <a:pt x="1020809" y="450964"/>
                </a:cubicBezTo>
                <a:cubicBezTo>
                  <a:pt x="1034061" y="422050"/>
                  <a:pt x="1032856" y="388720"/>
                  <a:pt x="1048517" y="360209"/>
                </a:cubicBezTo>
                <a:cubicBezTo>
                  <a:pt x="1054139" y="348965"/>
                  <a:pt x="1052934" y="334107"/>
                  <a:pt x="1049722" y="320855"/>
                </a:cubicBezTo>
                <a:close/>
                <a:moveTo>
                  <a:pt x="593939" y="329689"/>
                </a:moveTo>
                <a:cubicBezTo>
                  <a:pt x="586711" y="312020"/>
                  <a:pt x="594341" y="298367"/>
                  <a:pt x="604380" y="285517"/>
                </a:cubicBezTo>
                <a:cubicBezTo>
                  <a:pt x="599963" y="299973"/>
                  <a:pt x="596349" y="314430"/>
                  <a:pt x="593939" y="329689"/>
                </a:cubicBezTo>
                <a:close/>
                <a:moveTo>
                  <a:pt x="268266" y="1058138"/>
                </a:moveTo>
                <a:cubicBezTo>
                  <a:pt x="241762" y="1042477"/>
                  <a:pt x="229715" y="1017178"/>
                  <a:pt x="232928" y="985855"/>
                </a:cubicBezTo>
                <a:cubicBezTo>
                  <a:pt x="233329" y="981037"/>
                  <a:pt x="234132" y="975816"/>
                  <a:pt x="238549" y="973808"/>
                </a:cubicBezTo>
                <a:cubicBezTo>
                  <a:pt x="261038" y="964572"/>
                  <a:pt x="275895" y="942084"/>
                  <a:pt x="301195" y="937265"/>
                </a:cubicBezTo>
                <a:cubicBezTo>
                  <a:pt x="312439" y="935257"/>
                  <a:pt x="318060" y="925218"/>
                  <a:pt x="325690" y="918392"/>
                </a:cubicBezTo>
                <a:cubicBezTo>
                  <a:pt x="333722" y="911163"/>
                  <a:pt x="339745" y="909959"/>
                  <a:pt x="349383" y="918392"/>
                </a:cubicBezTo>
                <a:cubicBezTo>
                  <a:pt x="368658" y="935659"/>
                  <a:pt x="379501" y="956139"/>
                  <a:pt x="379501" y="982241"/>
                </a:cubicBezTo>
                <a:cubicBezTo>
                  <a:pt x="379501" y="999509"/>
                  <a:pt x="385524" y="1015572"/>
                  <a:pt x="392753" y="1030430"/>
                </a:cubicBezTo>
                <a:cubicBezTo>
                  <a:pt x="408012" y="1063358"/>
                  <a:pt x="407209" y="1097893"/>
                  <a:pt x="407611" y="1136043"/>
                </a:cubicBezTo>
                <a:cubicBezTo>
                  <a:pt x="359021" y="1109138"/>
                  <a:pt x="312840" y="1084642"/>
                  <a:pt x="268266" y="1058138"/>
                </a:cubicBezTo>
                <a:close/>
              </a:path>
            </a:pathLst>
          </a:custGeom>
          <a:solidFill>
            <a:schemeClr val="accent2"/>
          </a:solidFill>
          <a:ln w="4014" cap="flat">
            <a:noFill/>
            <a:prstDash val="solid"/>
            <a:miter/>
          </a:ln>
        </p:spPr>
        <p:txBody>
          <a:bodyPr rtlCol="0" anchor="ctr"/>
          <a:lstStyle/>
          <a:p>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7EF99893-714F-4D32-B847-9357C8E56702}"/>
              </a:ext>
            </a:extLst>
          </p:cNvPr>
          <p:cNvSpPr/>
          <p:nvPr/>
        </p:nvSpPr>
        <p:spPr>
          <a:xfrm>
            <a:off x="7899132" y="3874150"/>
            <a:ext cx="1448507" cy="2821685"/>
          </a:xfrm>
          <a:custGeom>
            <a:avLst/>
            <a:gdLst>
              <a:gd name="connsiteX0" fmla="*/ 1384150 w 1391516"/>
              <a:gd name="connsiteY0" fmla="*/ 923871 h 2710666"/>
              <a:gd name="connsiteX1" fmla="*/ 1329221 w 1391516"/>
              <a:gd name="connsiteY1" fmla="*/ 864096 h 2710666"/>
              <a:gd name="connsiteX2" fmla="*/ 1250059 w 1391516"/>
              <a:gd name="connsiteY2" fmla="*/ 830169 h 2710666"/>
              <a:gd name="connsiteX3" fmla="*/ 1182206 w 1391516"/>
              <a:gd name="connsiteY3" fmla="*/ 803513 h 2710666"/>
              <a:gd name="connsiteX4" fmla="*/ 1182206 w 1391516"/>
              <a:gd name="connsiteY4" fmla="*/ 803513 h 2710666"/>
              <a:gd name="connsiteX5" fmla="*/ 1207247 w 1391516"/>
              <a:gd name="connsiteY5" fmla="*/ 743738 h 2710666"/>
              <a:gd name="connsiteX6" fmla="*/ 1208863 w 1391516"/>
              <a:gd name="connsiteY6" fmla="*/ 714658 h 2710666"/>
              <a:gd name="connsiteX7" fmla="*/ 1208863 w 1391516"/>
              <a:gd name="connsiteY7" fmla="*/ 714658 h 2710666"/>
              <a:gd name="connsiteX8" fmla="*/ 1123239 w 1391516"/>
              <a:gd name="connsiteY8" fmla="*/ 690425 h 2710666"/>
              <a:gd name="connsiteX9" fmla="*/ 1099006 w 1391516"/>
              <a:gd name="connsiteY9" fmla="*/ 700118 h 2710666"/>
              <a:gd name="connsiteX10" fmla="*/ 1040038 w 1391516"/>
              <a:gd name="connsiteY10" fmla="*/ 746161 h 2710666"/>
              <a:gd name="connsiteX11" fmla="*/ 815477 w 1391516"/>
              <a:gd name="connsiteY11" fmla="*/ 832593 h 2710666"/>
              <a:gd name="connsiteX12" fmla="*/ 798514 w 1391516"/>
              <a:gd name="connsiteY12" fmla="*/ 824515 h 2710666"/>
              <a:gd name="connsiteX13" fmla="*/ 746816 w 1391516"/>
              <a:gd name="connsiteY13" fmla="*/ 746969 h 2710666"/>
              <a:gd name="connsiteX14" fmla="*/ 639382 w 1391516"/>
              <a:gd name="connsiteY14" fmla="*/ 648420 h 2710666"/>
              <a:gd name="connsiteX15" fmla="*/ 533564 w 1391516"/>
              <a:gd name="connsiteY15" fmla="*/ 566835 h 2710666"/>
              <a:gd name="connsiteX16" fmla="*/ 568298 w 1391516"/>
              <a:gd name="connsiteY16" fmla="*/ 490096 h 2710666"/>
              <a:gd name="connsiteX17" fmla="*/ 630497 w 1391516"/>
              <a:gd name="connsiteY17" fmla="*/ 462632 h 2710666"/>
              <a:gd name="connsiteX18" fmla="*/ 694311 w 1391516"/>
              <a:gd name="connsiteY18" fmla="*/ 467479 h 2710666"/>
              <a:gd name="connsiteX19" fmla="*/ 725006 w 1391516"/>
              <a:gd name="connsiteY19" fmla="*/ 431937 h 2710666"/>
              <a:gd name="connsiteX20" fmla="*/ 750047 w 1391516"/>
              <a:gd name="connsiteY20" fmla="*/ 343082 h 2710666"/>
              <a:gd name="connsiteX21" fmla="*/ 745201 w 1391516"/>
              <a:gd name="connsiteY21" fmla="*/ 307540 h 2710666"/>
              <a:gd name="connsiteX22" fmla="*/ 715313 w 1391516"/>
              <a:gd name="connsiteY22" fmla="*/ 225955 h 2710666"/>
              <a:gd name="connsiteX23" fmla="*/ 716121 w 1391516"/>
              <a:gd name="connsiteY23" fmla="*/ 188797 h 2710666"/>
              <a:gd name="connsiteX24" fmla="*/ 742777 w 1391516"/>
              <a:gd name="connsiteY24" fmla="*/ 189605 h 2710666"/>
              <a:gd name="connsiteX25" fmla="*/ 756510 w 1391516"/>
              <a:gd name="connsiteY25" fmla="*/ 183950 h 2710666"/>
              <a:gd name="connsiteX26" fmla="*/ 695927 w 1391516"/>
              <a:gd name="connsiteY26" fmla="*/ 53091 h 2710666"/>
              <a:gd name="connsiteX27" fmla="*/ 621611 w 1391516"/>
              <a:gd name="connsiteY27" fmla="*/ 15125 h 2710666"/>
              <a:gd name="connsiteX28" fmla="*/ 492368 w 1391516"/>
              <a:gd name="connsiteY28" fmla="*/ 586 h 2710666"/>
              <a:gd name="connsiteX29" fmla="*/ 281539 w 1391516"/>
              <a:gd name="connsiteY29" fmla="*/ 81363 h 2710666"/>
              <a:gd name="connsiteX30" fmla="*/ 253266 w 1391516"/>
              <a:gd name="connsiteY30" fmla="*/ 124175 h 2710666"/>
              <a:gd name="connsiteX31" fmla="*/ 174912 w 1391516"/>
              <a:gd name="connsiteY31" fmla="*/ 62784 h 2710666"/>
              <a:gd name="connsiteX32" fmla="*/ 126446 w 1391516"/>
              <a:gd name="connsiteY32" fmla="*/ 60361 h 2710666"/>
              <a:gd name="connsiteX33" fmla="*/ 8511 w 1391516"/>
              <a:gd name="connsiteY33" fmla="*/ 198490 h 2710666"/>
              <a:gd name="connsiteX34" fmla="*/ 66671 w 1391516"/>
              <a:gd name="connsiteY34" fmla="*/ 489289 h 2710666"/>
              <a:gd name="connsiteX35" fmla="*/ 107059 w 1391516"/>
              <a:gd name="connsiteY35" fmla="*/ 571682 h 2710666"/>
              <a:gd name="connsiteX36" fmla="*/ 60208 w 1391516"/>
              <a:gd name="connsiteY36" fmla="*/ 639535 h 2710666"/>
              <a:gd name="connsiteX37" fmla="*/ 11742 w 1391516"/>
              <a:gd name="connsiteY37" fmla="*/ 646805 h 2710666"/>
              <a:gd name="connsiteX38" fmla="*/ 136947 w 1391516"/>
              <a:gd name="connsiteY38" fmla="*/ 626610 h 2710666"/>
              <a:gd name="connsiteX39" fmla="*/ 184606 w 1391516"/>
              <a:gd name="connsiteY39" fmla="*/ 465056 h 2710666"/>
              <a:gd name="connsiteX40" fmla="*/ 168450 w 1391516"/>
              <a:gd name="connsiteY40" fmla="*/ 234032 h 2710666"/>
              <a:gd name="connsiteX41" fmla="*/ 201569 w 1391516"/>
              <a:gd name="connsiteY41" fmla="*/ 180719 h 2710666"/>
              <a:gd name="connsiteX42" fmla="*/ 227418 w 1391516"/>
              <a:gd name="connsiteY42" fmla="*/ 175873 h 2710666"/>
              <a:gd name="connsiteX43" fmla="*/ 224994 w 1391516"/>
              <a:gd name="connsiteY43" fmla="*/ 198490 h 2710666"/>
              <a:gd name="connsiteX44" fmla="*/ 254074 w 1391516"/>
              <a:gd name="connsiteY44" fmla="*/ 343890 h 2710666"/>
              <a:gd name="connsiteX45" fmla="*/ 254074 w 1391516"/>
              <a:gd name="connsiteY45" fmla="*/ 343890 h 2710666"/>
              <a:gd name="connsiteX46" fmla="*/ 356661 w 1391516"/>
              <a:gd name="connsiteY46" fmla="*/ 422244 h 2710666"/>
              <a:gd name="connsiteX47" fmla="*/ 433400 w 1391516"/>
              <a:gd name="connsiteY47" fmla="*/ 438399 h 2710666"/>
              <a:gd name="connsiteX48" fmla="*/ 463288 w 1391516"/>
              <a:gd name="connsiteY48" fmla="*/ 467479 h 2710666"/>
              <a:gd name="connsiteX49" fmla="*/ 419668 w 1391516"/>
              <a:gd name="connsiteY49" fmla="*/ 561181 h 2710666"/>
              <a:gd name="connsiteX50" fmla="*/ 397858 w 1391516"/>
              <a:gd name="connsiteY50" fmla="*/ 571682 h 2710666"/>
              <a:gd name="connsiteX51" fmla="*/ 338083 w 1391516"/>
              <a:gd name="connsiteY51" fmla="*/ 604800 h 2710666"/>
              <a:gd name="connsiteX52" fmla="*/ 235495 w 1391516"/>
              <a:gd name="connsiteY52" fmla="*/ 704156 h 2710666"/>
              <a:gd name="connsiteX53" fmla="*/ 98982 w 1391516"/>
              <a:gd name="connsiteY53" fmla="*/ 828554 h 2710666"/>
              <a:gd name="connsiteX54" fmla="*/ 86865 w 1391516"/>
              <a:gd name="connsiteY54" fmla="*/ 898830 h 2710666"/>
              <a:gd name="connsiteX55" fmla="*/ 86865 w 1391516"/>
              <a:gd name="connsiteY55" fmla="*/ 898830 h 2710666"/>
              <a:gd name="connsiteX56" fmla="*/ 405936 w 1391516"/>
              <a:gd name="connsiteY56" fmla="*/ 1061193 h 2710666"/>
              <a:gd name="connsiteX57" fmla="*/ 435823 w 1391516"/>
              <a:gd name="connsiteY57" fmla="*/ 1106428 h 2710666"/>
              <a:gd name="connsiteX58" fmla="*/ 420476 w 1391516"/>
              <a:gd name="connsiteY58" fmla="*/ 1139547 h 2710666"/>
              <a:gd name="connsiteX59" fmla="*/ 360700 w 1391516"/>
              <a:gd name="connsiteY59" fmla="*/ 1301909 h 2710666"/>
              <a:gd name="connsiteX60" fmla="*/ 360700 w 1391516"/>
              <a:gd name="connsiteY60" fmla="*/ 1304333 h 2710666"/>
              <a:gd name="connsiteX61" fmla="*/ 405128 w 1391516"/>
              <a:gd name="connsiteY61" fmla="*/ 1407728 h 2710666"/>
              <a:gd name="connsiteX62" fmla="*/ 451979 w 1391516"/>
              <a:gd name="connsiteY62" fmla="*/ 1520816 h 2710666"/>
              <a:gd name="connsiteX63" fmla="*/ 440670 w 1391516"/>
              <a:gd name="connsiteY63" fmla="*/ 1788997 h 2710666"/>
              <a:gd name="connsiteX64" fmla="*/ 384126 w 1391516"/>
              <a:gd name="connsiteY64" fmla="*/ 2072526 h 2710666"/>
              <a:gd name="connsiteX65" fmla="*/ 374432 w 1391516"/>
              <a:gd name="connsiteY65" fmla="*/ 2339091 h 2710666"/>
              <a:gd name="connsiteX66" fmla="*/ 384126 w 1391516"/>
              <a:gd name="connsiteY66" fmla="*/ 2394020 h 2710666"/>
              <a:gd name="connsiteX67" fmla="*/ 398666 w 1391516"/>
              <a:gd name="connsiteY67" fmla="*/ 2548305 h 2710666"/>
              <a:gd name="connsiteX68" fmla="*/ 397050 w 1391516"/>
              <a:gd name="connsiteY68" fmla="*/ 2579000 h 2710666"/>
              <a:gd name="connsiteX69" fmla="*/ 439862 w 1391516"/>
              <a:gd name="connsiteY69" fmla="*/ 2631505 h 2710666"/>
              <a:gd name="connsiteX70" fmla="*/ 542449 w 1391516"/>
              <a:gd name="connsiteY70" fmla="*/ 2634736 h 2710666"/>
              <a:gd name="connsiteX71" fmla="*/ 740354 w 1391516"/>
              <a:gd name="connsiteY71" fmla="*/ 2654930 h 2710666"/>
              <a:gd name="connsiteX72" fmla="*/ 762972 w 1391516"/>
              <a:gd name="connsiteY72" fmla="*/ 2675933 h 2710666"/>
              <a:gd name="connsiteX73" fmla="*/ 799322 w 1391516"/>
              <a:gd name="connsiteY73" fmla="*/ 2710667 h 2710666"/>
              <a:gd name="connsiteX74" fmla="*/ 1184630 w 1391516"/>
              <a:gd name="connsiteY74" fmla="*/ 2710667 h 2710666"/>
              <a:gd name="connsiteX75" fmla="*/ 1219364 w 1391516"/>
              <a:gd name="connsiteY75" fmla="*/ 2675125 h 2710666"/>
              <a:gd name="connsiteX76" fmla="*/ 1218556 w 1391516"/>
              <a:gd name="connsiteY76" fmla="*/ 2320512 h 2710666"/>
              <a:gd name="connsiteX77" fmla="*/ 1181399 w 1391516"/>
              <a:gd name="connsiteY77" fmla="*/ 2283354 h 2710666"/>
              <a:gd name="connsiteX78" fmla="*/ 1143433 w 1391516"/>
              <a:gd name="connsiteY78" fmla="*/ 2252659 h 2710666"/>
              <a:gd name="connsiteX79" fmla="*/ 1081235 w 1391516"/>
              <a:gd name="connsiteY79" fmla="*/ 2119376 h 2710666"/>
              <a:gd name="connsiteX80" fmla="*/ 890600 w 1391516"/>
              <a:gd name="connsiteY80" fmla="*/ 2125839 h 2710666"/>
              <a:gd name="connsiteX81" fmla="*/ 835671 w 1391516"/>
              <a:gd name="connsiteY81" fmla="*/ 2247813 h 2710666"/>
              <a:gd name="connsiteX82" fmla="*/ 791244 w 1391516"/>
              <a:gd name="connsiteY82" fmla="*/ 2283354 h 2710666"/>
              <a:gd name="connsiteX83" fmla="*/ 762972 w 1391516"/>
              <a:gd name="connsiteY83" fmla="*/ 2310819 h 2710666"/>
              <a:gd name="connsiteX84" fmla="*/ 762972 w 1391516"/>
              <a:gd name="connsiteY84" fmla="*/ 2451372 h 2710666"/>
              <a:gd name="connsiteX85" fmla="*/ 751663 w 1391516"/>
              <a:gd name="connsiteY85" fmla="*/ 2476413 h 2710666"/>
              <a:gd name="connsiteX86" fmla="*/ 649883 w 1391516"/>
              <a:gd name="connsiteY86" fmla="*/ 2392404 h 2710666"/>
              <a:gd name="connsiteX87" fmla="*/ 662000 w 1391516"/>
              <a:gd name="connsiteY87" fmla="*/ 2167843 h 2710666"/>
              <a:gd name="connsiteX88" fmla="*/ 656346 w 1391516"/>
              <a:gd name="connsiteY88" fmla="*/ 2083835 h 2710666"/>
              <a:gd name="connsiteX89" fmla="*/ 664423 w 1391516"/>
              <a:gd name="connsiteY89" fmla="*/ 2036983 h 2710666"/>
              <a:gd name="connsiteX90" fmla="*/ 719352 w 1391516"/>
              <a:gd name="connsiteY90" fmla="*/ 1894815 h 2710666"/>
              <a:gd name="connsiteX91" fmla="*/ 732276 w 1391516"/>
              <a:gd name="connsiteY91" fmla="*/ 1729222 h 2710666"/>
              <a:gd name="connsiteX92" fmla="*/ 787205 w 1391516"/>
              <a:gd name="connsiteY92" fmla="*/ 1413382 h 2710666"/>
              <a:gd name="connsiteX93" fmla="*/ 824363 w 1391516"/>
              <a:gd name="connsiteY93" fmla="*/ 1314026 h 2710666"/>
              <a:gd name="connsiteX94" fmla="*/ 895447 w 1391516"/>
              <a:gd name="connsiteY94" fmla="*/ 1201745 h 2710666"/>
              <a:gd name="connsiteX95" fmla="*/ 907563 w 1391516"/>
              <a:gd name="connsiteY95" fmla="*/ 1122584 h 2710666"/>
              <a:gd name="connsiteX96" fmla="*/ 840518 w 1391516"/>
              <a:gd name="connsiteY96" fmla="*/ 948104 h 2710666"/>
              <a:gd name="connsiteX97" fmla="*/ 851827 w 1391516"/>
              <a:gd name="connsiteY97" fmla="*/ 910947 h 2710666"/>
              <a:gd name="connsiteX98" fmla="*/ 1051347 w 1391516"/>
              <a:gd name="connsiteY98" fmla="*/ 790588 h 2710666"/>
              <a:gd name="connsiteX99" fmla="*/ 1145857 w 1391516"/>
              <a:gd name="connsiteY99" fmla="*/ 761509 h 2710666"/>
              <a:gd name="connsiteX100" fmla="*/ 1179783 w 1391516"/>
              <a:gd name="connsiteY100" fmla="*/ 788973 h 2710666"/>
              <a:gd name="connsiteX101" fmla="*/ 1179783 w 1391516"/>
              <a:gd name="connsiteY101" fmla="*/ 800282 h 2710666"/>
              <a:gd name="connsiteX102" fmla="*/ 1082042 w 1391516"/>
              <a:gd name="connsiteY102" fmla="*/ 824515 h 2710666"/>
              <a:gd name="connsiteX103" fmla="*/ 977840 w 1391516"/>
              <a:gd name="connsiteY103" fmla="*/ 905292 h 2710666"/>
              <a:gd name="connsiteX104" fmla="*/ 975416 w 1391516"/>
              <a:gd name="connsiteY104" fmla="*/ 926294 h 2710666"/>
              <a:gd name="connsiteX105" fmla="*/ 1039230 w 1391516"/>
              <a:gd name="connsiteY105" fmla="*/ 971530 h 2710666"/>
              <a:gd name="connsiteX106" fmla="*/ 1073157 w 1391516"/>
              <a:gd name="connsiteY106" fmla="*/ 954566 h 2710666"/>
              <a:gd name="connsiteX107" fmla="*/ 1066695 w 1391516"/>
              <a:gd name="connsiteY107" fmla="*/ 1004648 h 2710666"/>
              <a:gd name="connsiteX108" fmla="*/ 1014997 w 1391516"/>
              <a:gd name="connsiteY108" fmla="*/ 1205784 h 2710666"/>
              <a:gd name="connsiteX109" fmla="*/ 1043269 w 1391516"/>
              <a:gd name="connsiteY109" fmla="*/ 1261520 h 2710666"/>
              <a:gd name="connsiteX110" fmla="*/ 1114353 w 1391516"/>
              <a:gd name="connsiteY110" fmla="*/ 1276868 h 2710666"/>
              <a:gd name="connsiteX111" fmla="*/ 1162012 w 1391516"/>
              <a:gd name="connsiteY111" fmla="*/ 1236480 h 2710666"/>
              <a:gd name="connsiteX112" fmla="*/ 1173321 w 1391516"/>
              <a:gd name="connsiteY112" fmla="*/ 1130661 h 2710666"/>
              <a:gd name="connsiteX113" fmla="*/ 1178975 w 1391516"/>
              <a:gd name="connsiteY113" fmla="*/ 1158934 h 2710666"/>
              <a:gd name="connsiteX114" fmla="*/ 1180591 w 1391516"/>
              <a:gd name="connsiteY114" fmla="*/ 1251828 h 2710666"/>
              <a:gd name="connsiteX115" fmla="*/ 1195939 w 1391516"/>
              <a:gd name="connsiteY115" fmla="*/ 1274445 h 2710666"/>
              <a:gd name="connsiteX116" fmla="*/ 1285601 w 1391516"/>
              <a:gd name="connsiteY116" fmla="*/ 1270406 h 2710666"/>
              <a:gd name="connsiteX117" fmla="*/ 1307411 w 1391516"/>
              <a:gd name="connsiteY117" fmla="*/ 1235672 h 2710666"/>
              <a:gd name="connsiteX118" fmla="*/ 1288025 w 1391516"/>
              <a:gd name="connsiteY118" fmla="*/ 1008687 h 2710666"/>
              <a:gd name="connsiteX119" fmla="*/ 1296103 w 1391516"/>
              <a:gd name="connsiteY119" fmla="*/ 940835 h 2710666"/>
              <a:gd name="connsiteX120" fmla="*/ 1341338 w 1391516"/>
              <a:gd name="connsiteY120" fmla="*/ 968299 h 2710666"/>
              <a:gd name="connsiteX121" fmla="*/ 1381727 w 1391516"/>
              <a:gd name="connsiteY121" fmla="*/ 948912 h 2710666"/>
              <a:gd name="connsiteX122" fmla="*/ 1384150 w 1391516"/>
              <a:gd name="connsiteY122" fmla="*/ 923871 h 2710666"/>
              <a:gd name="connsiteX123" fmla="*/ 417245 w 1391516"/>
              <a:gd name="connsiteY123" fmla="*/ 1007072 h 2710666"/>
              <a:gd name="connsiteX124" fmla="*/ 341314 w 1391516"/>
              <a:gd name="connsiteY124" fmla="*/ 950527 h 2710666"/>
              <a:gd name="connsiteX125" fmla="*/ 226610 w 1391516"/>
              <a:gd name="connsiteY125" fmla="*/ 886714 h 2710666"/>
              <a:gd name="connsiteX126" fmla="*/ 213685 w 1391516"/>
              <a:gd name="connsiteY126" fmla="*/ 844709 h 2710666"/>
              <a:gd name="connsiteX127" fmla="*/ 318696 w 1391516"/>
              <a:gd name="connsiteY127" fmla="*/ 767163 h 2710666"/>
              <a:gd name="connsiteX128" fmla="*/ 338083 w 1391516"/>
              <a:gd name="connsiteY128" fmla="*/ 775241 h 2710666"/>
              <a:gd name="connsiteX129" fmla="*/ 422091 w 1391516"/>
              <a:gd name="connsiteY129" fmla="*/ 1003841 h 2710666"/>
              <a:gd name="connsiteX130" fmla="*/ 417245 w 1391516"/>
              <a:gd name="connsiteY130" fmla="*/ 1007072 h 2710666"/>
              <a:gd name="connsiteX131" fmla="*/ 847788 w 1391516"/>
              <a:gd name="connsiteY131" fmla="*/ 2256698 h 2710666"/>
              <a:gd name="connsiteX132" fmla="*/ 915641 w 1391516"/>
              <a:gd name="connsiteY132" fmla="*/ 2123415 h 2710666"/>
              <a:gd name="connsiteX133" fmla="*/ 1056194 w 1391516"/>
              <a:gd name="connsiteY133" fmla="*/ 2121800 h 2710666"/>
              <a:gd name="connsiteX134" fmla="*/ 1126470 w 1391516"/>
              <a:gd name="connsiteY134" fmla="*/ 2262353 h 2710666"/>
              <a:gd name="connsiteX135" fmla="*/ 1105468 w 1391516"/>
              <a:gd name="connsiteY135" fmla="*/ 2282547 h 2710666"/>
              <a:gd name="connsiteX136" fmla="*/ 985110 w 1391516"/>
              <a:gd name="connsiteY136" fmla="*/ 2282547 h 2710666"/>
              <a:gd name="connsiteX137" fmla="*/ 870406 w 1391516"/>
              <a:gd name="connsiteY137" fmla="*/ 2282547 h 2710666"/>
              <a:gd name="connsiteX138" fmla="*/ 847788 w 1391516"/>
              <a:gd name="connsiteY138" fmla="*/ 2256698 h 2710666"/>
              <a:gd name="connsiteX139" fmla="*/ 742777 w 1391516"/>
              <a:gd name="connsiteY139" fmla="*/ 2528110 h 2710666"/>
              <a:gd name="connsiteX140" fmla="*/ 758933 w 1391516"/>
              <a:gd name="connsiteY140" fmla="*/ 2541034 h 2710666"/>
              <a:gd name="connsiteX141" fmla="*/ 754894 w 1391516"/>
              <a:gd name="connsiteY141" fmla="*/ 2586270 h 2710666"/>
              <a:gd name="connsiteX142" fmla="*/ 713698 w 1391516"/>
              <a:gd name="connsiteY142" fmla="*/ 2579000 h 2710666"/>
              <a:gd name="connsiteX143" fmla="*/ 649883 w 1391516"/>
              <a:gd name="connsiteY143" fmla="*/ 2520840 h 2710666"/>
              <a:gd name="connsiteX144" fmla="*/ 742777 w 1391516"/>
              <a:gd name="connsiteY144" fmla="*/ 2528110 h 2710666"/>
              <a:gd name="connsiteX145" fmla="*/ 1242789 w 1391516"/>
              <a:gd name="connsiteY145" fmla="*/ 831785 h 2710666"/>
              <a:gd name="connsiteX146" fmla="*/ 1242789 w 1391516"/>
              <a:gd name="connsiteY146" fmla="*/ 831785 h 2710666"/>
              <a:gd name="connsiteX147" fmla="*/ 1147472 w 1391516"/>
              <a:gd name="connsiteY147" fmla="*/ 844709 h 2710666"/>
              <a:gd name="connsiteX148" fmla="*/ 1118392 w 1391516"/>
              <a:gd name="connsiteY148" fmla="*/ 831785 h 2710666"/>
              <a:gd name="connsiteX149" fmla="*/ 1178168 w 1391516"/>
              <a:gd name="connsiteY149" fmla="*/ 806744 h 2710666"/>
              <a:gd name="connsiteX150" fmla="*/ 1179783 w 1391516"/>
              <a:gd name="connsiteY150" fmla="*/ 807552 h 2710666"/>
              <a:gd name="connsiteX151" fmla="*/ 1185438 w 1391516"/>
              <a:gd name="connsiteY151" fmla="*/ 811591 h 2710666"/>
              <a:gd name="connsiteX152" fmla="*/ 1245213 w 1391516"/>
              <a:gd name="connsiteY152" fmla="*/ 831785 h 2710666"/>
              <a:gd name="connsiteX153" fmla="*/ 1242789 w 1391516"/>
              <a:gd name="connsiteY153" fmla="*/ 831785 h 2710666"/>
              <a:gd name="connsiteX154" fmla="*/ 1242789 w 1391516"/>
              <a:gd name="connsiteY154" fmla="*/ 831785 h 2710666"/>
              <a:gd name="connsiteX155" fmla="*/ 1242789 w 1391516"/>
              <a:gd name="connsiteY155" fmla="*/ 831785 h 2710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91516" h="2710666">
                <a:moveTo>
                  <a:pt x="1384150" y="923871"/>
                </a:moveTo>
                <a:cubicBezTo>
                  <a:pt x="1365571" y="903677"/>
                  <a:pt x="1347800" y="883482"/>
                  <a:pt x="1329221" y="864096"/>
                </a:cubicBezTo>
                <a:cubicBezTo>
                  <a:pt x="1307411" y="841478"/>
                  <a:pt x="1283986" y="820476"/>
                  <a:pt x="1250059" y="830169"/>
                </a:cubicBezTo>
                <a:cubicBezTo>
                  <a:pt x="1240366" y="823707"/>
                  <a:pt x="1202401" y="812398"/>
                  <a:pt x="1182206" y="803513"/>
                </a:cubicBezTo>
                <a:lnTo>
                  <a:pt x="1182206" y="803513"/>
                </a:lnTo>
                <a:cubicBezTo>
                  <a:pt x="1180591" y="779280"/>
                  <a:pt x="1176552" y="755854"/>
                  <a:pt x="1207247" y="743738"/>
                </a:cubicBezTo>
                <a:cubicBezTo>
                  <a:pt x="1220980" y="738891"/>
                  <a:pt x="1220980" y="725159"/>
                  <a:pt x="1208863" y="714658"/>
                </a:cubicBezTo>
                <a:cubicBezTo>
                  <a:pt x="1208863" y="714658"/>
                  <a:pt x="1208863" y="714658"/>
                  <a:pt x="1208863" y="714658"/>
                </a:cubicBezTo>
                <a:cubicBezTo>
                  <a:pt x="1183014" y="697694"/>
                  <a:pt x="1152319" y="697694"/>
                  <a:pt x="1123239" y="690425"/>
                </a:cubicBezTo>
                <a:cubicBezTo>
                  <a:pt x="1112738" y="688001"/>
                  <a:pt x="1106276" y="693655"/>
                  <a:pt x="1099006" y="700118"/>
                </a:cubicBezTo>
                <a:cubicBezTo>
                  <a:pt x="1080427" y="717081"/>
                  <a:pt x="1064271" y="737275"/>
                  <a:pt x="1040038" y="746161"/>
                </a:cubicBezTo>
                <a:cubicBezTo>
                  <a:pt x="964915" y="774433"/>
                  <a:pt x="889792" y="803513"/>
                  <a:pt x="815477" y="832593"/>
                </a:cubicBezTo>
                <a:cubicBezTo>
                  <a:pt x="805784" y="836632"/>
                  <a:pt x="800937" y="837439"/>
                  <a:pt x="798514" y="824515"/>
                </a:cubicBezTo>
                <a:cubicBezTo>
                  <a:pt x="792052" y="792204"/>
                  <a:pt x="772665" y="767163"/>
                  <a:pt x="746816" y="746969"/>
                </a:cubicBezTo>
                <a:cubicBezTo>
                  <a:pt x="708851" y="716273"/>
                  <a:pt x="669270" y="687193"/>
                  <a:pt x="639382" y="648420"/>
                </a:cubicBezTo>
                <a:cubicBezTo>
                  <a:pt x="611110" y="612071"/>
                  <a:pt x="582030" y="576528"/>
                  <a:pt x="533564" y="566835"/>
                </a:cubicBezTo>
                <a:cubicBezTo>
                  <a:pt x="544873" y="540987"/>
                  <a:pt x="556182" y="515138"/>
                  <a:pt x="568298" y="490096"/>
                </a:cubicBezTo>
                <a:cubicBezTo>
                  <a:pt x="583646" y="460209"/>
                  <a:pt x="597378" y="454555"/>
                  <a:pt x="630497" y="462632"/>
                </a:cubicBezTo>
                <a:cubicBezTo>
                  <a:pt x="651499" y="468287"/>
                  <a:pt x="672501" y="470710"/>
                  <a:pt x="694311" y="467479"/>
                </a:cubicBezTo>
                <a:cubicBezTo>
                  <a:pt x="716121" y="464248"/>
                  <a:pt x="725814" y="453747"/>
                  <a:pt x="725006" y="431937"/>
                </a:cubicBezTo>
                <a:cubicBezTo>
                  <a:pt x="723391" y="399626"/>
                  <a:pt x="742777" y="372969"/>
                  <a:pt x="750047" y="343082"/>
                </a:cubicBezTo>
                <a:cubicBezTo>
                  <a:pt x="754086" y="326926"/>
                  <a:pt x="755702" y="318849"/>
                  <a:pt x="745201" y="307540"/>
                </a:cubicBezTo>
                <a:cubicBezTo>
                  <a:pt x="734700" y="297039"/>
                  <a:pt x="724199" y="238071"/>
                  <a:pt x="715313" y="225955"/>
                </a:cubicBezTo>
                <a:cubicBezTo>
                  <a:pt x="706428" y="213838"/>
                  <a:pt x="709659" y="200106"/>
                  <a:pt x="716121" y="188797"/>
                </a:cubicBezTo>
                <a:cubicBezTo>
                  <a:pt x="723391" y="175065"/>
                  <a:pt x="733892" y="185566"/>
                  <a:pt x="742777" y="189605"/>
                </a:cubicBezTo>
                <a:cubicBezTo>
                  <a:pt x="750855" y="192836"/>
                  <a:pt x="754086" y="192028"/>
                  <a:pt x="756510" y="183950"/>
                </a:cubicBezTo>
                <a:cubicBezTo>
                  <a:pt x="773473" y="137100"/>
                  <a:pt x="743585" y="70862"/>
                  <a:pt x="695927" y="53091"/>
                </a:cubicBezTo>
                <a:cubicBezTo>
                  <a:pt x="666847" y="41782"/>
                  <a:pt x="650691" y="24819"/>
                  <a:pt x="621611" y="15125"/>
                </a:cubicBezTo>
                <a:cubicBezTo>
                  <a:pt x="586069" y="-222"/>
                  <a:pt x="529525" y="-1030"/>
                  <a:pt x="492368" y="586"/>
                </a:cubicBezTo>
                <a:cubicBezTo>
                  <a:pt x="414821" y="5432"/>
                  <a:pt x="338890" y="7048"/>
                  <a:pt x="281539" y="81363"/>
                </a:cubicBezTo>
                <a:cubicBezTo>
                  <a:pt x="271845" y="94287"/>
                  <a:pt x="261344" y="137907"/>
                  <a:pt x="253266" y="124175"/>
                </a:cubicBezTo>
                <a:cubicBezTo>
                  <a:pt x="235495" y="94287"/>
                  <a:pt x="206416" y="76517"/>
                  <a:pt x="174912" y="62784"/>
                </a:cubicBezTo>
                <a:cubicBezTo>
                  <a:pt x="159565" y="55514"/>
                  <a:pt x="142601" y="51475"/>
                  <a:pt x="126446" y="60361"/>
                </a:cubicBezTo>
                <a:cubicBezTo>
                  <a:pt x="70710" y="91864"/>
                  <a:pt x="19820" y="130637"/>
                  <a:pt x="8511" y="198490"/>
                </a:cubicBezTo>
                <a:cubicBezTo>
                  <a:pt x="-8452" y="301885"/>
                  <a:pt x="-5221" y="402049"/>
                  <a:pt x="66671" y="489289"/>
                </a:cubicBezTo>
                <a:cubicBezTo>
                  <a:pt x="86057" y="513522"/>
                  <a:pt x="101405" y="540987"/>
                  <a:pt x="107059" y="571682"/>
                </a:cubicBezTo>
                <a:cubicBezTo>
                  <a:pt x="114329" y="610455"/>
                  <a:pt x="98982" y="633072"/>
                  <a:pt x="60208" y="639535"/>
                </a:cubicBezTo>
                <a:cubicBezTo>
                  <a:pt x="45669" y="641958"/>
                  <a:pt x="31129" y="643573"/>
                  <a:pt x="11742" y="646805"/>
                </a:cubicBezTo>
                <a:cubicBezTo>
                  <a:pt x="61824" y="665383"/>
                  <a:pt x="102213" y="660537"/>
                  <a:pt x="136947" y="626610"/>
                </a:cubicBezTo>
                <a:cubicBezTo>
                  <a:pt x="182990" y="581375"/>
                  <a:pt x="206416" y="531293"/>
                  <a:pt x="184606" y="465056"/>
                </a:cubicBezTo>
                <a:cubicBezTo>
                  <a:pt x="160372" y="389933"/>
                  <a:pt x="158757" y="312386"/>
                  <a:pt x="168450" y="234032"/>
                </a:cubicBezTo>
                <a:cubicBezTo>
                  <a:pt x="171681" y="211414"/>
                  <a:pt x="181375" y="192836"/>
                  <a:pt x="201569" y="180719"/>
                </a:cubicBezTo>
                <a:cubicBezTo>
                  <a:pt x="209647" y="175873"/>
                  <a:pt x="219340" y="169411"/>
                  <a:pt x="227418" y="175873"/>
                </a:cubicBezTo>
                <a:cubicBezTo>
                  <a:pt x="236303" y="182335"/>
                  <a:pt x="226610" y="191220"/>
                  <a:pt x="224994" y="198490"/>
                </a:cubicBezTo>
                <a:cubicBezTo>
                  <a:pt x="215301" y="250996"/>
                  <a:pt x="215301" y="301078"/>
                  <a:pt x="254074" y="343890"/>
                </a:cubicBezTo>
                <a:cubicBezTo>
                  <a:pt x="254074" y="343890"/>
                  <a:pt x="254074" y="343890"/>
                  <a:pt x="254074" y="343890"/>
                </a:cubicBezTo>
                <a:cubicBezTo>
                  <a:pt x="278307" y="383471"/>
                  <a:pt x="313042" y="408511"/>
                  <a:pt x="356661" y="422244"/>
                </a:cubicBezTo>
                <a:cubicBezTo>
                  <a:pt x="381702" y="430321"/>
                  <a:pt x="407551" y="435168"/>
                  <a:pt x="433400" y="438399"/>
                </a:cubicBezTo>
                <a:cubicBezTo>
                  <a:pt x="449555" y="440822"/>
                  <a:pt x="468942" y="448900"/>
                  <a:pt x="463288" y="467479"/>
                </a:cubicBezTo>
                <a:cubicBezTo>
                  <a:pt x="451979" y="499790"/>
                  <a:pt x="435016" y="530485"/>
                  <a:pt x="419668" y="561181"/>
                </a:cubicBezTo>
                <a:cubicBezTo>
                  <a:pt x="415629" y="569259"/>
                  <a:pt x="405936" y="570874"/>
                  <a:pt x="397858" y="571682"/>
                </a:cubicBezTo>
                <a:cubicBezTo>
                  <a:pt x="372817" y="574105"/>
                  <a:pt x="355046" y="587837"/>
                  <a:pt x="338083" y="604800"/>
                </a:cubicBezTo>
                <a:cubicBezTo>
                  <a:pt x="304156" y="638727"/>
                  <a:pt x="271845" y="673461"/>
                  <a:pt x="235495" y="704156"/>
                </a:cubicBezTo>
                <a:cubicBezTo>
                  <a:pt x="188645" y="743738"/>
                  <a:pt x="143409" y="785742"/>
                  <a:pt x="98982" y="828554"/>
                </a:cubicBezTo>
                <a:cubicBezTo>
                  <a:pt x="72325" y="853595"/>
                  <a:pt x="69902" y="877020"/>
                  <a:pt x="86865" y="898830"/>
                </a:cubicBezTo>
                <a:cubicBezTo>
                  <a:pt x="86865" y="898830"/>
                  <a:pt x="86865" y="898830"/>
                  <a:pt x="86865" y="898830"/>
                </a:cubicBezTo>
                <a:cubicBezTo>
                  <a:pt x="191876" y="956182"/>
                  <a:pt x="293655" y="1019996"/>
                  <a:pt x="405936" y="1061193"/>
                </a:cubicBezTo>
                <a:cubicBezTo>
                  <a:pt x="428553" y="1069270"/>
                  <a:pt x="440670" y="1081387"/>
                  <a:pt x="435823" y="1106428"/>
                </a:cubicBezTo>
                <a:cubicBezTo>
                  <a:pt x="430977" y="1117737"/>
                  <a:pt x="428553" y="1130661"/>
                  <a:pt x="420476" y="1139547"/>
                </a:cubicBezTo>
                <a:cubicBezTo>
                  <a:pt x="379279" y="1186398"/>
                  <a:pt x="351815" y="1237287"/>
                  <a:pt x="360700" y="1301909"/>
                </a:cubicBezTo>
                <a:cubicBezTo>
                  <a:pt x="360700" y="1302717"/>
                  <a:pt x="359893" y="1303525"/>
                  <a:pt x="360700" y="1304333"/>
                </a:cubicBezTo>
                <a:cubicBezTo>
                  <a:pt x="369586" y="1347952"/>
                  <a:pt x="377664" y="1385918"/>
                  <a:pt x="405128" y="1407728"/>
                </a:cubicBezTo>
                <a:cubicBezTo>
                  <a:pt x="446324" y="1440039"/>
                  <a:pt x="444709" y="1475581"/>
                  <a:pt x="451979" y="1520816"/>
                </a:cubicBezTo>
                <a:cubicBezTo>
                  <a:pt x="465711" y="1610479"/>
                  <a:pt x="458441" y="1700142"/>
                  <a:pt x="440670" y="1788997"/>
                </a:cubicBezTo>
                <a:cubicBezTo>
                  <a:pt x="422091" y="1883506"/>
                  <a:pt x="394627" y="1976400"/>
                  <a:pt x="384126" y="2072526"/>
                </a:cubicBezTo>
                <a:cubicBezTo>
                  <a:pt x="374432" y="2161381"/>
                  <a:pt x="383318" y="2250236"/>
                  <a:pt x="374432" y="2339091"/>
                </a:cubicBezTo>
                <a:cubicBezTo>
                  <a:pt x="372817" y="2357670"/>
                  <a:pt x="377664" y="2376248"/>
                  <a:pt x="384126" y="2394020"/>
                </a:cubicBezTo>
                <a:cubicBezTo>
                  <a:pt x="403512" y="2444102"/>
                  <a:pt x="412398" y="2494991"/>
                  <a:pt x="398666" y="2548305"/>
                </a:cubicBezTo>
                <a:cubicBezTo>
                  <a:pt x="396242" y="2557998"/>
                  <a:pt x="397050" y="2568499"/>
                  <a:pt x="397050" y="2579000"/>
                </a:cubicBezTo>
                <a:cubicBezTo>
                  <a:pt x="397050" y="2618581"/>
                  <a:pt x="401897" y="2622619"/>
                  <a:pt x="439862" y="2631505"/>
                </a:cubicBezTo>
                <a:cubicBezTo>
                  <a:pt x="474596" y="2639583"/>
                  <a:pt x="510139" y="2627466"/>
                  <a:pt x="542449" y="2634736"/>
                </a:cubicBezTo>
                <a:cubicBezTo>
                  <a:pt x="607879" y="2649276"/>
                  <a:pt x="673309" y="2657354"/>
                  <a:pt x="740354" y="2654930"/>
                </a:cubicBezTo>
                <a:cubicBezTo>
                  <a:pt x="754894" y="2654123"/>
                  <a:pt x="764587" y="2660585"/>
                  <a:pt x="762972" y="2675933"/>
                </a:cubicBezTo>
                <a:cubicBezTo>
                  <a:pt x="759741" y="2704205"/>
                  <a:pt x="773473" y="2710667"/>
                  <a:pt x="799322" y="2710667"/>
                </a:cubicBezTo>
                <a:cubicBezTo>
                  <a:pt x="927758" y="2709859"/>
                  <a:pt x="1056194" y="2709859"/>
                  <a:pt x="1184630" y="2710667"/>
                </a:cubicBezTo>
                <a:cubicBezTo>
                  <a:pt x="1212094" y="2710667"/>
                  <a:pt x="1219364" y="2700974"/>
                  <a:pt x="1219364" y="2675125"/>
                </a:cubicBezTo>
                <a:cubicBezTo>
                  <a:pt x="1218556" y="2557190"/>
                  <a:pt x="1218556" y="2438447"/>
                  <a:pt x="1218556" y="2320512"/>
                </a:cubicBezTo>
                <a:cubicBezTo>
                  <a:pt x="1218556" y="2283354"/>
                  <a:pt x="1218556" y="2282547"/>
                  <a:pt x="1181399" y="2283354"/>
                </a:cubicBezTo>
                <a:cubicBezTo>
                  <a:pt x="1158781" y="2284163"/>
                  <a:pt x="1148280" y="2276892"/>
                  <a:pt x="1143433" y="2252659"/>
                </a:cubicBezTo>
                <a:cubicBezTo>
                  <a:pt x="1134548" y="2203385"/>
                  <a:pt x="1115161" y="2157342"/>
                  <a:pt x="1081235" y="2119376"/>
                </a:cubicBezTo>
                <a:cubicBezTo>
                  <a:pt x="1023883" y="2055563"/>
                  <a:pt x="943913" y="2057986"/>
                  <a:pt x="890600" y="2125839"/>
                </a:cubicBezTo>
                <a:cubicBezTo>
                  <a:pt x="862328" y="2161381"/>
                  <a:pt x="842941" y="2202577"/>
                  <a:pt x="835671" y="2247813"/>
                </a:cubicBezTo>
                <a:cubicBezTo>
                  <a:pt x="830825" y="2275277"/>
                  <a:pt x="819516" y="2287393"/>
                  <a:pt x="791244" y="2283354"/>
                </a:cubicBezTo>
                <a:cubicBezTo>
                  <a:pt x="771050" y="2280124"/>
                  <a:pt x="762972" y="2289817"/>
                  <a:pt x="762972" y="2310819"/>
                </a:cubicBezTo>
                <a:cubicBezTo>
                  <a:pt x="763780" y="2357670"/>
                  <a:pt x="763780" y="2404521"/>
                  <a:pt x="762972" y="2451372"/>
                </a:cubicBezTo>
                <a:cubicBezTo>
                  <a:pt x="762972" y="2461065"/>
                  <a:pt x="767011" y="2473181"/>
                  <a:pt x="751663" y="2476413"/>
                </a:cubicBezTo>
                <a:cubicBezTo>
                  <a:pt x="705620" y="2486106"/>
                  <a:pt x="648268" y="2440063"/>
                  <a:pt x="649883" y="2392404"/>
                </a:cubicBezTo>
                <a:cubicBezTo>
                  <a:pt x="653114" y="2317281"/>
                  <a:pt x="658769" y="2242966"/>
                  <a:pt x="662000" y="2167843"/>
                </a:cubicBezTo>
                <a:cubicBezTo>
                  <a:pt x="663616" y="2139571"/>
                  <a:pt x="666039" y="2111299"/>
                  <a:pt x="656346" y="2083835"/>
                </a:cubicBezTo>
                <a:cubicBezTo>
                  <a:pt x="649883" y="2066063"/>
                  <a:pt x="653922" y="2052331"/>
                  <a:pt x="664423" y="2036983"/>
                </a:cubicBezTo>
                <a:cubicBezTo>
                  <a:pt x="695119" y="1994171"/>
                  <a:pt x="714505" y="1947321"/>
                  <a:pt x="719352" y="1894815"/>
                </a:cubicBezTo>
                <a:cubicBezTo>
                  <a:pt x="724199" y="1839887"/>
                  <a:pt x="722583" y="1784150"/>
                  <a:pt x="732276" y="1729222"/>
                </a:cubicBezTo>
                <a:cubicBezTo>
                  <a:pt x="749240" y="1624211"/>
                  <a:pt x="775896" y="1520008"/>
                  <a:pt x="787205" y="1413382"/>
                </a:cubicBezTo>
                <a:cubicBezTo>
                  <a:pt x="791244" y="1377840"/>
                  <a:pt x="801745" y="1343106"/>
                  <a:pt x="824363" y="1314026"/>
                </a:cubicBezTo>
                <a:cubicBezTo>
                  <a:pt x="851019" y="1278484"/>
                  <a:pt x="883330" y="1248596"/>
                  <a:pt x="895447" y="1201745"/>
                </a:cubicBezTo>
                <a:cubicBezTo>
                  <a:pt x="902717" y="1175089"/>
                  <a:pt x="909987" y="1150856"/>
                  <a:pt x="907563" y="1122584"/>
                </a:cubicBezTo>
                <a:cubicBezTo>
                  <a:pt x="901909" y="1057962"/>
                  <a:pt x="872829" y="1002225"/>
                  <a:pt x="840518" y="948104"/>
                </a:cubicBezTo>
                <a:cubicBezTo>
                  <a:pt x="828401" y="927910"/>
                  <a:pt x="831633" y="920640"/>
                  <a:pt x="851827" y="910947"/>
                </a:cubicBezTo>
                <a:cubicBezTo>
                  <a:pt x="922103" y="877020"/>
                  <a:pt x="989956" y="839863"/>
                  <a:pt x="1051347" y="790588"/>
                </a:cubicBezTo>
                <a:cubicBezTo>
                  <a:pt x="1078811" y="767163"/>
                  <a:pt x="1113546" y="768778"/>
                  <a:pt x="1145857" y="761509"/>
                </a:cubicBezTo>
                <a:cubicBezTo>
                  <a:pt x="1170898" y="754239"/>
                  <a:pt x="1184630" y="759893"/>
                  <a:pt x="1179783" y="788973"/>
                </a:cubicBezTo>
                <a:cubicBezTo>
                  <a:pt x="1178975" y="792204"/>
                  <a:pt x="1178168" y="797050"/>
                  <a:pt x="1179783" y="800282"/>
                </a:cubicBezTo>
                <a:cubicBezTo>
                  <a:pt x="1157973" y="814822"/>
                  <a:pt x="1099813" y="820476"/>
                  <a:pt x="1082042" y="824515"/>
                </a:cubicBezTo>
                <a:cubicBezTo>
                  <a:pt x="1035192" y="835016"/>
                  <a:pt x="1005304" y="868943"/>
                  <a:pt x="977840" y="905292"/>
                </a:cubicBezTo>
                <a:cubicBezTo>
                  <a:pt x="972993" y="911754"/>
                  <a:pt x="970570" y="919832"/>
                  <a:pt x="975416" y="926294"/>
                </a:cubicBezTo>
                <a:cubicBezTo>
                  <a:pt x="993187" y="946489"/>
                  <a:pt x="1015805" y="959413"/>
                  <a:pt x="1039230" y="971530"/>
                </a:cubicBezTo>
                <a:cubicBezTo>
                  <a:pt x="1057809" y="981223"/>
                  <a:pt x="1058617" y="954566"/>
                  <a:pt x="1073157" y="954566"/>
                </a:cubicBezTo>
                <a:cubicBezTo>
                  <a:pt x="1076388" y="972337"/>
                  <a:pt x="1070734" y="988493"/>
                  <a:pt x="1066695" y="1004648"/>
                </a:cubicBezTo>
                <a:cubicBezTo>
                  <a:pt x="1049732" y="1071694"/>
                  <a:pt x="1032768" y="1138739"/>
                  <a:pt x="1014997" y="1205784"/>
                </a:cubicBezTo>
                <a:cubicBezTo>
                  <a:pt x="1006112" y="1238903"/>
                  <a:pt x="1011766" y="1249404"/>
                  <a:pt x="1043269" y="1261520"/>
                </a:cubicBezTo>
                <a:cubicBezTo>
                  <a:pt x="1065887" y="1270406"/>
                  <a:pt x="1090120" y="1273637"/>
                  <a:pt x="1114353" y="1276868"/>
                </a:cubicBezTo>
                <a:cubicBezTo>
                  <a:pt x="1154742" y="1281715"/>
                  <a:pt x="1161204" y="1276061"/>
                  <a:pt x="1162012" y="1236480"/>
                </a:cubicBezTo>
                <a:cubicBezTo>
                  <a:pt x="1162820" y="1201745"/>
                  <a:pt x="1161204" y="1166203"/>
                  <a:pt x="1173321" y="1130661"/>
                </a:cubicBezTo>
                <a:cubicBezTo>
                  <a:pt x="1183014" y="1140354"/>
                  <a:pt x="1178975" y="1150048"/>
                  <a:pt x="1178975" y="1158934"/>
                </a:cubicBezTo>
                <a:cubicBezTo>
                  <a:pt x="1179783" y="1189629"/>
                  <a:pt x="1179783" y="1221132"/>
                  <a:pt x="1180591" y="1251828"/>
                </a:cubicBezTo>
                <a:cubicBezTo>
                  <a:pt x="1180591" y="1262329"/>
                  <a:pt x="1182206" y="1273637"/>
                  <a:pt x="1195939" y="1274445"/>
                </a:cubicBezTo>
                <a:cubicBezTo>
                  <a:pt x="1225826" y="1275253"/>
                  <a:pt x="1255714" y="1278484"/>
                  <a:pt x="1285601" y="1270406"/>
                </a:cubicBezTo>
                <a:cubicBezTo>
                  <a:pt x="1304180" y="1265559"/>
                  <a:pt x="1309835" y="1255866"/>
                  <a:pt x="1307411" y="1235672"/>
                </a:cubicBezTo>
                <a:cubicBezTo>
                  <a:pt x="1299334" y="1160549"/>
                  <a:pt x="1294487" y="1084618"/>
                  <a:pt x="1288025" y="1008687"/>
                </a:cubicBezTo>
                <a:cubicBezTo>
                  <a:pt x="1286409" y="990109"/>
                  <a:pt x="1288833" y="971530"/>
                  <a:pt x="1296103" y="940835"/>
                </a:cubicBezTo>
                <a:cubicBezTo>
                  <a:pt x="1300141" y="988493"/>
                  <a:pt x="1320336" y="978800"/>
                  <a:pt x="1341338" y="968299"/>
                </a:cubicBezTo>
                <a:cubicBezTo>
                  <a:pt x="1355070" y="961837"/>
                  <a:pt x="1367994" y="954566"/>
                  <a:pt x="1381727" y="948912"/>
                </a:cubicBezTo>
                <a:cubicBezTo>
                  <a:pt x="1393035" y="944065"/>
                  <a:pt x="1395459" y="935988"/>
                  <a:pt x="1384150" y="923871"/>
                </a:cubicBezTo>
                <a:close/>
                <a:moveTo>
                  <a:pt x="417245" y="1007072"/>
                </a:moveTo>
                <a:cubicBezTo>
                  <a:pt x="392204" y="988493"/>
                  <a:pt x="367163" y="969107"/>
                  <a:pt x="341314" y="950527"/>
                </a:cubicBezTo>
                <a:cubicBezTo>
                  <a:pt x="305772" y="923871"/>
                  <a:pt x="268614" y="901253"/>
                  <a:pt x="226610" y="886714"/>
                </a:cubicBezTo>
                <a:cubicBezTo>
                  <a:pt x="202377" y="877828"/>
                  <a:pt x="196722" y="863288"/>
                  <a:pt x="213685" y="844709"/>
                </a:cubicBezTo>
                <a:cubicBezTo>
                  <a:pt x="242765" y="811591"/>
                  <a:pt x="278307" y="784934"/>
                  <a:pt x="318696" y="767163"/>
                </a:cubicBezTo>
                <a:cubicBezTo>
                  <a:pt x="328389" y="762316"/>
                  <a:pt x="334044" y="764739"/>
                  <a:pt x="338083" y="775241"/>
                </a:cubicBezTo>
                <a:cubicBezTo>
                  <a:pt x="366355" y="851171"/>
                  <a:pt x="393819" y="927102"/>
                  <a:pt x="422091" y="1003841"/>
                </a:cubicBezTo>
                <a:cubicBezTo>
                  <a:pt x="420476" y="1003841"/>
                  <a:pt x="418860" y="1005457"/>
                  <a:pt x="417245" y="1007072"/>
                </a:cubicBezTo>
                <a:close/>
                <a:moveTo>
                  <a:pt x="847788" y="2256698"/>
                </a:moveTo>
                <a:cubicBezTo>
                  <a:pt x="860712" y="2207424"/>
                  <a:pt x="876868" y="2159765"/>
                  <a:pt x="915641" y="2123415"/>
                </a:cubicBezTo>
                <a:cubicBezTo>
                  <a:pt x="959261" y="2082219"/>
                  <a:pt x="1012574" y="2080603"/>
                  <a:pt x="1056194" y="2121800"/>
                </a:cubicBezTo>
                <a:cubicBezTo>
                  <a:pt x="1096582" y="2159765"/>
                  <a:pt x="1115161" y="2209040"/>
                  <a:pt x="1126470" y="2262353"/>
                </a:cubicBezTo>
                <a:cubicBezTo>
                  <a:pt x="1129701" y="2280124"/>
                  <a:pt x="1120008" y="2282547"/>
                  <a:pt x="1105468" y="2282547"/>
                </a:cubicBezTo>
                <a:cubicBezTo>
                  <a:pt x="1065079" y="2282547"/>
                  <a:pt x="1024690" y="2282547"/>
                  <a:pt x="985110" y="2282547"/>
                </a:cubicBezTo>
                <a:cubicBezTo>
                  <a:pt x="947144" y="2282547"/>
                  <a:pt x="908371" y="2281739"/>
                  <a:pt x="870406" y="2282547"/>
                </a:cubicBezTo>
                <a:cubicBezTo>
                  <a:pt x="849404" y="2284163"/>
                  <a:pt x="842134" y="2276892"/>
                  <a:pt x="847788" y="2256698"/>
                </a:cubicBezTo>
                <a:close/>
                <a:moveTo>
                  <a:pt x="742777" y="2528110"/>
                </a:moveTo>
                <a:cubicBezTo>
                  <a:pt x="753278" y="2525687"/>
                  <a:pt x="758933" y="2531341"/>
                  <a:pt x="758933" y="2541034"/>
                </a:cubicBezTo>
                <a:cubicBezTo>
                  <a:pt x="758933" y="2556382"/>
                  <a:pt x="766203" y="2575769"/>
                  <a:pt x="754894" y="2586270"/>
                </a:cubicBezTo>
                <a:cubicBezTo>
                  <a:pt x="742777" y="2597579"/>
                  <a:pt x="726622" y="2584654"/>
                  <a:pt x="713698" y="2579000"/>
                </a:cubicBezTo>
                <a:cubicBezTo>
                  <a:pt x="687849" y="2568499"/>
                  <a:pt x="669270" y="2549920"/>
                  <a:pt x="649883" y="2520840"/>
                </a:cubicBezTo>
                <a:cubicBezTo>
                  <a:pt x="683810" y="2530534"/>
                  <a:pt x="712890" y="2534572"/>
                  <a:pt x="742777" y="2528110"/>
                </a:cubicBezTo>
                <a:close/>
                <a:moveTo>
                  <a:pt x="1242789" y="831785"/>
                </a:moveTo>
                <a:cubicBezTo>
                  <a:pt x="1242789" y="831785"/>
                  <a:pt x="1243597" y="831785"/>
                  <a:pt x="1242789" y="831785"/>
                </a:cubicBezTo>
                <a:cubicBezTo>
                  <a:pt x="1214517" y="857633"/>
                  <a:pt x="1180591" y="847133"/>
                  <a:pt x="1147472" y="844709"/>
                </a:cubicBezTo>
                <a:cubicBezTo>
                  <a:pt x="1139394" y="843902"/>
                  <a:pt x="1122431" y="839863"/>
                  <a:pt x="1118392" y="831785"/>
                </a:cubicBezTo>
                <a:cubicBezTo>
                  <a:pt x="1114353" y="823707"/>
                  <a:pt x="1166859" y="818053"/>
                  <a:pt x="1178168" y="806744"/>
                </a:cubicBezTo>
                <a:cubicBezTo>
                  <a:pt x="1178975" y="806744"/>
                  <a:pt x="1178975" y="807552"/>
                  <a:pt x="1179783" y="807552"/>
                </a:cubicBezTo>
                <a:lnTo>
                  <a:pt x="1185438" y="811591"/>
                </a:lnTo>
                <a:cubicBezTo>
                  <a:pt x="1209671" y="819669"/>
                  <a:pt x="1225826" y="825323"/>
                  <a:pt x="1245213" y="831785"/>
                </a:cubicBezTo>
                <a:cubicBezTo>
                  <a:pt x="1244405" y="831785"/>
                  <a:pt x="1243597" y="831785"/>
                  <a:pt x="1242789" y="831785"/>
                </a:cubicBezTo>
                <a:lnTo>
                  <a:pt x="1242789" y="831785"/>
                </a:lnTo>
                <a:cubicBezTo>
                  <a:pt x="1243597" y="831785"/>
                  <a:pt x="1242789" y="831785"/>
                  <a:pt x="1242789" y="831785"/>
                </a:cubicBezTo>
                <a:close/>
              </a:path>
            </a:pathLst>
          </a:custGeom>
          <a:solidFill>
            <a:schemeClr val="accent1"/>
          </a:solidFill>
          <a:ln w="8077" cap="flat">
            <a:noFill/>
            <a:prstDash val="solid"/>
            <a:miter/>
          </a:ln>
        </p:spPr>
        <p:txBody>
          <a:bodyPr rtlCol="0" anchor="ctr"/>
          <a:lstStyle/>
          <a:p>
            <a:endParaRPr lang="en-US">
              <a:cs typeface="B Nazanin" panose="00000400000000000000" pitchFamily="2" charset="-78"/>
            </a:endParaRPr>
          </a:p>
        </p:txBody>
      </p:sp>
      <p:grpSp>
        <p:nvGrpSpPr>
          <p:cNvPr id="15" name="Group 14">
            <a:extLst>
              <a:ext uri="{FF2B5EF4-FFF2-40B4-BE49-F238E27FC236}">
                <a16:creationId xmlns:a16="http://schemas.microsoft.com/office/drawing/2014/main" id="{3948AD3A-8764-4B2B-9344-A6DD6CDE9A71}"/>
              </a:ext>
            </a:extLst>
          </p:cNvPr>
          <p:cNvGrpSpPr/>
          <p:nvPr/>
        </p:nvGrpSpPr>
        <p:grpSpPr>
          <a:xfrm>
            <a:off x="9539468" y="1639223"/>
            <a:ext cx="2505495" cy="5218777"/>
            <a:chOff x="8940432" y="762314"/>
            <a:chExt cx="2927637" cy="6098071"/>
          </a:xfrm>
        </p:grpSpPr>
        <p:sp>
          <p:nvSpPr>
            <p:cNvPr id="16" name="Freeform: Shape 15">
              <a:extLst>
                <a:ext uri="{FF2B5EF4-FFF2-40B4-BE49-F238E27FC236}">
                  <a16:creationId xmlns:a16="http://schemas.microsoft.com/office/drawing/2014/main" id="{09E0A763-81E8-4237-AC86-CF837E1F8041}"/>
                </a:ext>
              </a:extLst>
            </p:cNvPr>
            <p:cNvSpPr/>
            <p:nvPr/>
          </p:nvSpPr>
          <p:spPr>
            <a:xfrm>
              <a:off x="8940432" y="762314"/>
              <a:ext cx="2927637" cy="6098071"/>
            </a:xfrm>
            <a:custGeom>
              <a:avLst/>
              <a:gdLst>
                <a:gd name="connsiteX0" fmla="*/ 1862902 w 1867973"/>
                <a:gd name="connsiteY0" fmla="*/ 2348754 h 3890863"/>
                <a:gd name="connsiteX1" fmla="*/ 1759765 w 1867973"/>
                <a:gd name="connsiteY1" fmla="*/ 2057991 h 3890863"/>
                <a:gd name="connsiteX2" fmla="*/ 1592310 w 1867973"/>
                <a:gd name="connsiteY2" fmla="*/ 1616899 h 3890863"/>
                <a:gd name="connsiteX3" fmla="*/ 1485367 w 1867973"/>
                <a:gd name="connsiteY3" fmla="*/ 1416333 h 3890863"/>
                <a:gd name="connsiteX4" fmla="*/ 1414579 w 1867973"/>
                <a:gd name="connsiteY4" fmla="*/ 1276660 h 3890863"/>
                <a:gd name="connsiteX5" fmla="*/ 1337321 w 1867973"/>
                <a:gd name="connsiteY5" fmla="*/ 1179993 h 3890863"/>
                <a:gd name="connsiteX6" fmla="*/ 1198409 w 1867973"/>
                <a:gd name="connsiteY6" fmla="*/ 1108824 h 3890863"/>
                <a:gd name="connsiteX7" fmla="*/ 1105167 w 1867973"/>
                <a:gd name="connsiteY7" fmla="*/ 997695 h 3890863"/>
                <a:gd name="connsiteX8" fmla="*/ 1105167 w 1867973"/>
                <a:gd name="connsiteY8" fmla="*/ 854978 h 3890863"/>
                <a:gd name="connsiteX9" fmla="*/ 1138658 w 1867973"/>
                <a:gd name="connsiteY9" fmla="*/ 820345 h 3890863"/>
                <a:gd name="connsiteX10" fmla="*/ 1151598 w 1867973"/>
                <a:gd name="connsiteY10" fmla="*/ 818061 h 3890863"/>
                <a:gd name="connsiteX11" fmla="*/ 1218580 w 1867973"/>
                <a:gd name="connsiteY11" fmla="*/ 763258 h 3890863"/>
                <a:gd name="connsiteX12" fmla="*/ 1249407 w 1867973"/>
                <a:gd name="connsiteY12" fmla="*/ 578296 h 3890863"/>
                <a:gd name="connsiteX13" fmla="*/ 1291652 w 1867973"/>
                <a:gd name="connsiteY13" fmla="*/ 531104 h 3890863"/>
                <a:gd name="connsiteX14" fmla="*/ 1325904 w 1867973"/>
                <a:gd name="connsiteY14" fmla="*/ 520448 h 3890863"/>
                <a:gd name="connsiteX15" fmla="*/ 1395930 w 1867973"/>
                <a:gd name="connsiteY15" fmla="*/ 468309 h 3890863"/>
                <a:gd name="connsiteX16" fmla="*/ 1439697 w 1867973"/>
                <a:gd name="connsiteY16" fmla="*/ 333583 h 3890863"/>
                <a:gd name="connsiteX17" fmla="*/ 1414579 w 1867973"/>
                <a:gd name="connsiteY17" fmla="*/ 155091 h 3890863"/>
                <a:gd name="connsiteX18" fmla="*/ 1395550 w 1867973"/>
                <a:gd name="connsiteY18" fmla="*/ 83162 h 3890863"/>
                <a:gd name="connsiteX19" fmla="*/ 1288987 w 1867973"/>
                <a:gd name="connsiteY19" fmla="*/ 7807 h 3890863"/>
                <a:gd name="connsiteX20" fmla="*/ 1124577 w 1867973"/>
                <a:gd name="connsiteY20" fmla="*/ 32925 h 3890863"/>
                <a:gd name="connsiteX21" fmla="*/ 1081571 w 1867973"/>
                <a:gd name="connsiteY21" fmla="*/ 110944 h 3890863"/>
                <a:gd name="connsiteX22" fmla="*/ 1080810 w 1867973"/>
                <a:gd name="connsiteY22" fmla="*/ 165367 h 3890863"/>
                <a:gd name="connsiteX23" fmla="*/ 1064826 w 1867973"/>
                <a:gd name="connsiteY23" fmla="*/ 172979 h 3890863"/>
                <a:gd name="connsiteX24" fmla="*/ 1003933 w 1867973"/>
                <a:gd name="connsiteY24" fmla="*/ 137965 h 3890863"/>
                <a:gd name="connsiteX25" fmla="*/ 896610 w 1867973"/>
                <a:gd name="connsiteY25" fmla="*/ 111325 h 3890863"/>
                <a:gd name="connsiteX26" fmla="*/ 796898 w 1867973"/>
                <a:gd name="connsiteY26" fmla="*/ 125406 h 3890863"/>
                <a:gd name="connsiteX27" fmla="*/ 661031 w 1867973"/>
                <a:gd name="connsiteY27" fmla="*/ 159658 h 3890863"/>
                <a:gd name="connsiteX28" fmla="*/ 566647 w 1867973"/>
                <a:gd name="connsiteY28" fmla="*/ 223215 h 3890863"/>
                <a:gd name="connsiteX29" fmla="*/ 552565 w 1867973"/>
                <a:gd name="connsiteY29" fmla="*/ 227021 h 3890863"/>
                <a:gd name="connsiteX30" fmla="*/ 532775 w 1867973"/>
                <a:gd name="connsiteY30" fmla="*/ 238438 h 3890863"/>
                <a:gd name="connsiteX31" fmla="*/ 516791 w 1867973"/>
                <a:gd name="connsiteY31" fmla="*/ 304279 h 3890863"/>
                <a:gd name="connsiteX32" fmla="*/ 512224 w 1867973"/>
                <a:gd name="connsiteY32" fmla="*/ 313793 h 3890863"/>
                <a:gd name="connsiteX33" fmla="*/ 463510 w 1867973"/>
                <a:gd name="connsiteY33" fmla="*/ 381917 h 3890863"/>
                <a:gd name="connsiteX34" fmla="*/ 445242 w 1867973"/>
                <a:gd name="connsiteY34" fmla="*/ 584766 h 3890863"/>
                <a:gd name="connsiteX35" fmla="*/ 418982 w 1867973"/>
                <a:gd name="connsiteY35" fmla="*/ 681814 h 3890863"/>
                <a:gd name="connsiteX36" fmla="*/ 382066 w 1867973"/>
                <a:gd name="connsiteY36" fmla="*/ 731289 h 3890863"/>
                <a:gd name="connsiteX37" fmla="*/ 391961 w 1867973"/>
                <a:gd name="connsiteY37" fmla="*/ 771250 h 3890863"/>
                <a:gd name="connsiteX38" fmla="*/ 414034 w 1867973"/>
                <a:gd name="connsiteY38" fmla="*/ 783429 h 3890863"/>
                <a:gd name="connsiteX39" fmla="*/ 427735 w 1867973"/>
                <a:gd name="connsiteY39" fmla="*/ 818442 h 3890863"/>
                <a:gd name="connsiteX40" fmla="*/ 419743 w 1867973"/>
                <a:gd name="connsiteY40" fmla="*/ 833285 h 3890863"/>
                <a:gd name="connsiteX41" fmla="*/ 427735 w 1867973"/>
                <a:gd name="connsiteY41" fmla="*/ 867156 h 3890863"/>
                <a:gd name="connsiteX42" fmla="*/ 463129 w 1867973"/>
                <a:gd name="connsiteY42" fmla="*/ 880096 h 3890863"/>
                <a:gd name="connsiteX43" fmla="*/ 482158 w 1867973"/>
                <a:gd name="connsiteY43" fmla="*/ 897222 h 3890863"/>
                <a:gd name="connsiteX44" fmla="*/ 460085 w 1867973"/>
                <a:gd name="connsiteY44" fmla="*/ 912065 h 3890863"/>
                <a:gd name="connsiteX45" fmla="*/ 432302 w 1867973"/>
                <a:gd name="connsiteY45" fmla="*/ 949742 h 3890863"/>
                <a:gd name="connsiteX46" fmla="*/ 447525 w 1867973"/>
                <a:gd name="connsiteY46" fmla="*/ 966107 h 3890863"/>
                <a:gd name="connsiteX47" fmla="*/ 470741 w 1867973"/>
                <a:gd name="connsiteY47" fmla="*/ 994270 h 3890863"/>
                <a:gd name="connsiteX48" fmla="*/ 500807 w 1867973"/>
                <a:gd name="connsiteY48" fmla="*/ 1052879 h 3890863"/>
                <a:gd name="connsiteX49" fmla="*/ 510321 w 1867973"/>
                <a:gd name="connsiteY49" fmla="*/ 1060491 h 3890863"/>
                <a:gd name="connsiteX50" fmla="*/ 573117 w 1867973"/>
                <a:gd name="connsiteY50" fmla="*/ 1082945 h 3890863"/>
                <a:gd name="connsiteX51" fmla="*/ 676634 w 1867973"/>
                <a:gd name="connsiteY51" fmla="*/ 1071528 h 3890863"/>
                <a:gd name="connsiteX52" fmla="*/ 716215 w 1867973"/>
                <a:gd name="connsiteY52" fmla="*/ 1091318 h 3890863"/>
                <a:gd name="connsiteX53" fmla="*/ 768735 w 1867973"/>
                <a:gd name="connsiteY53" fmla="*/ 1243169 h 3890863"/>
                <a:gd name="connsiteX54" fmla="*/ 735244 w 1867973"/>
                <a:gd name="connsiteY54" fmla="*/ 1295689 h 3890863"/>
                <a:gd name="connsiteX55" fmla="*/ 676254 w 1867973"/>
                <a:gd name="connsiteY55" fmla="*/ 1341359 h 3890863"/>
                <a:gd name="connsiteX56" fmla="*/ 640479 w 1867973"/>
                <a:gd name="connsiteY56" fmla="*/ 1416714 h 3890863"/>
                <a:gd name="connsiteX57" fmla="*/ 602802 w 1867973"/>
                <a:gd name="connsiteY57" fmla="*/ 1477226 h 3890863"/>
                <a:gd name="connsiteX58" fmla="*/ 468077 w 1867973"/>
                <a:gd name="connsiteY58" fmla="*/ 1608145 h 3890863"/>
                <a:gd name="connsiteX59" fmla="*/ 279309 w 1867973"/>
                <a:gd name="connsiteY59" fmla="*/ 1777503 h 3890863"/>
                <a:gd name="connsiteX60" fmla="*/ 261802 w 1867973"/>
                <a:gd name="connsiteY60" fmla="*/ 1794249 h 3890863"/>
                <a:gd name="connsiteX61" fmla="*/ 257235 w 1867973"/>
                <a:gd name="connsiteY61" fmla="*/ 1798055 h 3890863"/>
                <a:gd name="connsiteX62" fmla="*/ 131264 w 1867973"/>
                <a:gd name="connsiteY62" fmla="*/ 1976166 h 3890863"/>
                <a:gd name="connsiteX63" fmla="*/ 122891 w 1867973"/>
                <a:gd name="connsiteY63" fmla="*/ 2014985 h 3890863"/>
                <a:gd name="connsiteX64" fmla="*/ 139256 w 1867973"/>
                <a:gd name="connsiteY64" fmla="*/ 2110130 h 3890863"/>
                <a:gd name="connsiteX65" fmla="*/ 210044 w 1867973"/>
                <a:gd name="connsiteY65" fmla="*/ 2193477 h 3890863"/>
                <a:gd name="connsiteX66" fmla="*/ 232878 w 1867973"/>
                <a:gd name="connsiteY66" fmla="*/ 2207178 h 3890863"/>
                <a:gd name="connsiteX67" fmla="*/ 240871 w 1867973"/>
                <a:gd name="connsiteY67" fmla="*/ 2241430 h 3890863"/>
                <a:gd name="connsiteX68" fmla="*/ 220319 w 1867973"/>
                <a:gd name="connsiteY68" fmla="*/ 2274160 h 3890863"/>
                <a:gd name="connsiteX69" fmla="*/ 138875 w 1867973"/>
                <a:gd name="connsiteY69" fmla="*/ 2381484 h 3890863"/>
                <a:gd name="connsiteX70" fmla="*/ 26223 w 1867973"/>
                <a:gd name="connsiteY70" fmla="*/ 2637994 h 3890863"/>
                <a:gd name="connsiteX71" fmla="*/ 344 w 1867973"/>
                <a:gd name="connsiteY71" fmla="*/ 2823337 h 3890863"/>
                <a:gd name="connsiteX72" fmla="*/ 40686 w 1867973"/>
                <a:gd name="connsiteY72" fmla="*/ 3026947 h 3890863"/>
                <a:gd name="connsiteX73" fmla="*/ 245057 w 1867973"/>
                <a:gd name="connsiteY73" fmla="*/ 3333314 h 3890863"/>
                <a:gd name="connsiteX74" fmla="*/ 425071 w 1867973"/>
                <a:gd name="connsiteY74" fmla="*/ 3453577 h 3890863"/>
                <a:gd name="connsiteX75" fmla="*/ 474927 w 1867973"/>
                <a:gd name="connsiteY75" fmla="*/ 3539969 h 3890863"/>
                <a:gd name="connsiteX76" fmla="*/ 469218 w 1867973"/>
                <a:gd name="connsiteY76" fmla="*/ 3624457 h 3890863"/>
                <a:gd name="connsiteX77" fmla="*/ 499284 w 1867973"/>
                <a:gd name="connsiteY77" fmla="*/ 3890863 h 3890863"/>
                <a:gd name="connsiteX78" fmla="*/ 1210969 w 1867973"/>
                <a:gd name="connsiteY78" fmla="*/ 3890863 h 3890863"/>
                <a:gd name="connsiteX79" fmla="*/ 1230759 w 1867973"/>
                <a:gd name="connsiteY79" fmla="*/ 3848238 h 3890863"/>
                <a:gd name="connsiteX80" fmla="*/ 1301166 w 1867973"/>
                <a:gd name="connsiteY80" fmla="*/ 3690678 h 3890863"/>
                <a:gd name="connsiteX81" fmla="*/ 1343410 w 1867973"/>
                <a:gd name="connsiteY81" fmla="*/ 3611518 h 3890863"/>
                <a:gd name="connsiteX82" fmla="*/ 1390222 w 1867973"/>
                <a:gd name="connsiteY82" fmla="*/ 3483643 h 3890863"/>
                <a:gd name="connsiteX83" fmla="*/ 1377282 w 1867973"/>
                <a:gd name="connsiteY83" fmla="*/ 3205820 h 3890863"/>
                <a:gd name="connsiteX84" fmla="*/ 1383371 w 1867973"/>
                <a:gd name="connsiteY84" fmla="*/ 3157105 h 3890863"/>
                <a:gd name="connsiteX85" fmla="*/ 1410773 w 1867973"/>
                <a:gd name="connsiteY85" fmla="*/ 3111436 h 3890863"/>
                <a:gd name="connsiteX86" fmla="*/ 1728557 w 1867973"/>
                <a:gd name="connsiteY86" fmla="*/ 2622391 h 3890863"/>
                <a:gd name="connsiteX87" fmla="*/ 1783741 w 1867973"/>
                <a:gd name="connsiteY87" fmla="*/ 2523059 h 3890863"/>
                <a:gd name="connsiteX88" fmla="*/ 1834739 w 1867973"/>
                <a:gd name="connsiteY88" fmla="*/ 2449607 h 3890863"/>
                <a:gd name="connsiteX89" fmla="*/ 1862902 w 1867973"/>
                <a:gd name="connsiteY89" fmla="*/ 2348754 h 3890863"/>
                <a:gd name="connsiteX90" fmla="*/ 1520761 w 1867973"/>
                <a:gd name="connsiteY90" fmla="*/ 2413833 h 3890863"/>
                <a:gd name="connsiteX91" fmla="*/ 1439697 w 1867973"/>
                <a:gd name="connsiteY91" fmla="*/ 2606787 h 3890863"/>
                <a:gd name="connsiteX92" fmla="*/ 1331993 w 1867973"/>
                <a:gd name="connsiteY92" fmla="*/ 2837038 h 3890863"/>
                <a:gd name="connsiteX93" fmla="*/ 1261205 w 1867973"/>
                <a:gd name="connsiteY93" fmla="*/ 2962629 h 3890863"/>
                <a:gd name="connsiteX94" fmla="*/ 1252452 w 1867973"/>
                <a:gd name="connsiteY94" fmla="*/ 2965674 h 3890863"/>
                <a:gd name="connsiteX95" fmla="*/ 1177858 w 1867973"/>
                <a:gd name="connsiteY95" fmla="*/ 2841224 h 3890863"/>
                <a:gd name="connsiteX96" fmla="*/ 1157687 w 1867973"/>
                <a:gd name="connsiteY96" fmla="*/ 2707260 h 3890863"/>
                <a:gd name="connsiteX97" fmla="*/ 1141703 w 1867973"/>
                <a:gd name="connsiteY97" fmla="*/ 2545514 h 3890863"/>
                <a:gd name="connsiteX98" fmla="*/ 1139420 w 1867973"/>
                <a:gd name="connsiteY98" fmla="*/ 2506694 h 3890863"/>
                <a:gd name="connsiteX99" fmla="*/ 1171388 w 1867973"/>
                <a:gd name="connsiteY99" fmla="*/ 2371208 h 3890863"/>
                <a:gd name="connsiteX100" fmla="*/ 1289368 w 1867973"/>
                <a:gd name="connsiteY100" fmla="*/ 2115078 h 3890863"/>
                <a:gd name="connsiteX101" fmla="*/ 1325142 w 1867973"/>
                <a:gd name="connsiteY101" fmla="*/ 2000904 h 3890863"/>
                <a:gd name="connsiteX102" fmla="*/ 1337702 w 1867973"/>
                <a:gd name="connsiteY102" fmla="*/ 1969696 h 3890863"/>
                <a:gd name="connsiteX103" fmla="*/ 1357111 w 1867973"/>
                <a:gd name="connsiteY103" fmla="*/ 1968554 h 3890863"/>
                <a:gd name="connsiteX104" fmla="*/ 1397833 w 1867973"/>
                <a:gd name="connsiteY104" fmla="*/ 2034395 h 3890863"/>
                <a:gd name="connsiteX105" fmla="*/ 1519999 w 1867973"/>
                <a:gd name="connsiteY105" fmla="*/ 2293570 h 3890863"/>
                <a:gd name="connsiteX106" fmla="*/ 1520761 w 1867973"/>
                <a:gd name="connsiteY106" fmla="*/ 2413833 h 3890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867973" h="3890863">
                  <a:moveTo>
                    <a:pt x="1862902" y="2348754"/>
                  </a:moveTo>
                  <a:cubicBezTo>
                    <a:pt x="1830933" y="2250945"/>
                    <a:pt x="1795159" y="2154277"/>
                    <a:pt x="1759765" y="2057991"/>
                  </a:cubicBezTo>
                  <a:cubicBezTo>
                    <a:pt x="1705342" y="1910326"/>
                    <a:pt x="1653583" y="1761519"/>
                    <a:pt x="1592310" y="1616899"/>
                  </a:cubicBezTo>
                  <a:cubicBezTo>
                    <a:pt x="1562624" y="1546872"/>
                    <a:pt x="1531417" y="1477606"/>
                    <a:pt x="1485367" y="1416333"/>
                  </a:cubicBezTo>
                  <a:cubicBezTo>
                    <a:pt x="1453779" y="1373708"/>
                    <a:pt x="1429041" y="1328039"/>
                    <a:pt x="1414579" y="1276660"/>
                  </a:cubicBezTo>
                  <a:cubicBezTo>
                    <a:pt x="1402400" y="1234035"/>
                    <a:pt x="1377282" y="1199783"/>
                    <a:pt x="1337321" y="1179993"/>
                  </a:cubicBezTo>
                  <a:cubicBezTo>
                    <a:pt x="1290890" y="1156778"/>
                    <a:pt x="1246743" y="1128234"/>
                    <a:pt x="1198409" y="1108824"/>
                  </a:cubicBezTo>
                  <a:cubicBezTo>
                    <a:pt x="1147792" y="1088273"/>
                    <a:pt x="1113540" y="1054021"/>
                    <a:pt x="1105167" y="997695"/>
                  </a:cubicBezTo>
                  <a:cubicBezTo>
                    <a:pt x="1097936" y="950123"/>
                    <a:pt x="1100600" y="902550"/>
                    <a:pt x="1105167" y="854978"/>
                  </a:cubicBezTo>
                  <a:cubicBezTo>
                    <a:pt x="1107070" y="836329"/>
                    <a:pt x="1118107" y="823009"/>
                    <a:pt x="1138658" y="820345"/>
                  </a:cubicBezTo>
                  <a:cubicBezTo>
                    <a:pt x="1143225" y="819964"/>
                    <a:pt x="1147412" y="818442"/>
                    <a:pt x="1151598" y="818061"/>
                  </a:cubicBezTo>
                  <a:cubicBezTo>
                    <a:pt x="1185850" y="814256"/>
                    <a:pt x="1210588" y="800935"/>
                    <a:pt x="1218580" y="763258"/>
                  </a:cubicBezTo>
                  <a:cubicBezTo>
                    <a:pt x="1231900" y="701985"/>
                    <a:pt x="1241415" y="640331"/>
                    <a:pt x="1249407" y="578296"/>
                  </a:cubicBezTo>
                  <a:cubicBezTo>
                    <a:pt x="1253213" y="548611"/>
                    <a:pt x="1261966" y="536813"/>
                    <a:pt x="1291652" y="531104"/>
                  </a:cubicBezTo>
                  <a:cubicBezTo>
                    <a:pt x="1303450" y="528821"/>
                    <a:pt x="1315248" y="526918"/>
                    <a:pt x="1325904" y="520448"/>
                  </a:cubicBezTo>
                  <a:cubicBezTo>
                    <a:pt x="1350641" y="505225"/>
                    <a:pt x="1374618" y="488479"/>
                    <a:pt x="1395930" y="468309"/>
                  </a:cubicBezTo>
                  <a:cubicBezTo>
                    <a:pt x="1434750" y="431392"/>
                    <a:pt x="1453017" y="387626"/>
                    <a:pt x="1439697" y="333583"/>
                  </a:cubicBezTo>
                  <a:cubicBezTo>
                    <a:pt x="1425235" y="274974"/>
                    <a:pt x="1420287" y="214842"/>
                    <a:pt x="1414579" y="155091"/>
                  </a:cubicBezTo>
                  <a:cubicBezTo>
                    <a:pt x="1412295" y="130354"/>
                    <a:pt x="1408109" y="105616"/>
                    <a:pt x="1395550" y="83162"/>
                  </a:cubicBezTo>
                  <a:cubicBezTo>
                    <a:pt x="1372334" y="39776"/>
                    <a:pt x="1334276" y="18844"/>
                    <a:pt x="1288987" y="7807"/>
                  </a:cubicBezTo>
                  <a:cubicBezTo>
                    <a:pt x="1230759" y="-6274"/>
                    <a:pt x="1175194" y="-3230"/>
                    <a:pt x="1124577" y="32925"/>
                  </a:cubicBezTo>
                  <a:cubicBezTo>
                    <a:pt x="1097556" y="52335"/>
                    <a:pt x="1080810" y="76311"/>
                    <a:pt x="1081571" y="110944"/>
                  </a:cubicBezTo>
                  <a:cubicBezTo>
                    <a:pt x="1081952" y="129212"/>
                    <a:pt x="1084997" y="147480"/>
                    <a:pt x="1080810" y="165367"/>
                  </a:cubicBezTo>
                  <a:cubicBezTo>
                    <a:pt x="1077766" y="179448"/>
                    <a:pt x="1077005" y="179829"/>
                    <a:pt x="1064826" y="172979"/>
                  </a:cubicBezTo>
                  <a:cubicBezTo>
                    <a:pt x="1044275" y="161561"/>
                    <a:pt x="1024104" y="149763"/>
                    <a:pt x="1003933" y="137965"/>
                  </a:cubicBezTo>
                  <a:cubicBezTo>
                    <a:pt x="970823" y="118556"/>
                    <a:pt x="935429" y="107138"/>
                    <a:pt x="896610" y="111325"/>
                  </a:cubicBezTo>
                  <a:cubicBezTo>
                    <a:pt x="863119" y="114750"/>
                    <a:pt x="830008" y="118556"/>
                    <a:pt x="796898" y="125406"/>
                  </a:cubicBezTo>
                  <a:cubicBezTo>
                    <a:pt x="751228" y="134921"/>
                    <a:pt x="704417" y="142152"/>
                    <a:pt x="661031" y="159658"/>
                  </a:cubicBezTo>
                  <a:cubicBezTo>
                    <a:pt x="625256" y="174120"/>
                    <a:pt x="587579" y="186299"/>
                    <a:pt x="566647" y="223215"/>
                  </a:cubicBezTo>
                  <a:cubicBezTo>
                    <a:pt x="563602" y="228543"/>
                    <a:pt x="557894" y="228924"/>
                    <a:pt x="552565" y="227021"/>
                  </a:cubicBezTo>
                  <a:cubicBezTo>
                    <a:pt x="540767" y="222073"/>
                    <a:pt x="535439" y="227021"/>
                    <a:pt x="532775" y="238438"/>
                  </a:cubicBezTo>
                  <a:cubicBezTo>
                    <a:pt x="527828" y="260512"/>
                    <a:pt x="522119" y="282205"/>
                    <a:pt x="516791" y="304279"/>
                  </a:cubicBezTo>
                  <a:cubicBezTo>
                    <a:pt x="516030" y="307704"/>
                    <a:pt x="515649" y="311510"/>
                    <a:pt x="512224" y="313793"/>
                  </a:cubicBezTo>
                  <a:cubicBezTo>
                    <a:pt x="489389" y="331680"/>
                    <a:pt x="473785" y="356038"/>
                    <a:pt x="463510" y="381917"/>
                  </a:cubicBezTo>
                  <a:cubicBezTo>
                    <a:pt x="437630" y="447377"/>
                    <a:pt x="427355" y="515500"/>
                    <a:pt x="445242" y="584766"/>
                  </a:cubicBezTo>
                  <a:cubicBezTo>
                    <a:pt x="455137" y="623205"/>
                    <a:pt x="450570" y="654412"/>
                    <a:pt x="418982" y="681814"/>
                  </a:cubicBezTo>
                  <a:cubicBezTo>
                    <a:pt x="403759" y="695134"/>
                    <a:pt x="393102" y="713783"/>
                    <a:pt x="382066" y="731289"/>
                  </a:cubicBezTo>
                  <a:cubicBezTo>
                    <a:pt x="371790" y="748035"/>
                    <a:pt x="375596" y="760594"/>
                    <a:pt x="391961" y="771250"/>
                  </a:cubicBezTo>
                  <a:cubicBezTo>
                    <a:pt x="399192" y="775817"/>
                    <a:pt x="406803" y="779623"/>
                    <a:pt x="414034" y="783429"/>
                  </a:cubicBezTo>
                  <a:cubicBezTo>
                    <a:pt x="433444" y="793324"/>
                    <a:pt x="435727" y="798652"/>
                    <a:pt x="427735" y="818442"/>
                  </a:cubicBezTo>
                  <a:cubicBezTo>
                    <a:pt x="425452" y="823770"/>
                    <a:pt x="423168" y="828718"/>
                    <a:pt x="419743" y="833285"/>
                  </a:cubicBezTo>
                  <a:cubicBezTo>
                    <a:pt x="410609" y="845463"/>
                    <a:pt x="413654" y="861067"/>
                    <a:pt x="427735" y="867156"/>
                  </a:cubicBezTo>
                  <a:cubicBezTo>
                    <a:pt x="439153" y="872104"/>
                    <a:pt x="451331" y="875529"/>
                    <a:pt x="463129" y="880096"/>
                  </a:cubicBezTo>
                  <a:cubicBezTo>
                    <a:pt x="471502" y="883141"/>
                    <a:pt x="483300" y="885044"/>
                    <a:pt x="482158" y="897222"/>
                  </a:cubicBezTo>
                  <a:cubicBezTo>
                    <a:pt x="481016" y="909401"/>
                    <a:pt x="469218" y="910162"/>
                    <a:pt x="460085" y="912065"/>
                  </a:cubicBezTo>
                  <a:cubicBezTo>
                    <a:pt x="439533" y="916251"/>
                    <a:pt x="430019" y="929191"/>
                    <a:pt x="432302" y="949742"/>
                  </a:cubicBezTo>
                  <a:cubicBezTo>
                    <a:pt x="433444" y="959257"/>
                    <a:pt x="438391" y="964204"/>
                    <a:pt x="447525" y="966107"/>
                  </a:cubicBezTo>
                  <a:cubicBezTo>
                    <a:pt x="469980" y="970674"/>
                    <a:pt x="470360" y="970674"/>
                    <a:pt x="470741" y="994270"/>
                  </a:cubicBezTo>
                  <a:cubicBezTo>
                    <a:pt x="471121" y="1019008"/>
                    <a:pt x="479494" y="1039178"/>
                    <a:pt x="500807" y="1052879"/>
                  </a:cubicBezTo>
                  <a:cubicBezTo>
                    <a:pt x="504232" y="1055163"/>
                    <a:pt x="507276" y="1057827"/>
                    <a:pt x="510321" y="1060491"/>
                  </a:cubicBezTo>
                  <a:cubicBezTo>
                    <a:pt x="528208" y="1076856"/>
                    <a:pt x="548379" y="1085609"/>
                    <a:pt x="573117" y="1082945"/>
                  </a:cubicBezTo>
                  <a:cubicBezTo>
                    <a:pt x="607750" y="1078759"/>
                    <a:pt x="642382" y="1075714"/>
                    <a:pt x="676634" y="1071528"/>
                  </a:cubicBezTo>
                  <a:cubicBezTo>
                    <a:pt x="699089" y="1068483"/>
                    <a:pt x="706700" y="1071147"/>
                    <a:pt x="716215" y="1091318"/>
                  </a:cubicBezTo>
                  <a:cubicBezTo>
                    <a:pt x="739430" y="1140032"/>
                    <a:pt x="756176" y="1191030"/>
                    <a:pt x="768735" y="1243169"/>
                  </a:cubicBezTo>
                  <a:cubicBezTo>
                    <a:pt x="777488" y="1280466"/>
                    <a:pt x="773682" y="1287316"/>
                    <a:pt x="735244" y="1295689"/>
                  </a:cubicBezTo>
                  <a:cubicBezTo>
                    <a:pt x="707842" y="1301779"/>
                    <a:pt x="688432" y="1316621"/>
                    <a:pt x="676254" y="1341359"/>
                  </a:cubicBezTo>
                  <a:cubicBezTo>
                    <a:pt x="663695" y="1366096"/>
                    <a:pt x="651897" y="1391215"/>
                    <a:pt x="640479" y="1416714"/>
                  </a:cubicBezTo>
                  <a:cubicBezTo>
                    <a:pt x="630584" y="1438787"/>
                    <a:pt x="617645" y="1458577"/>
                    <a:pt x="602802" y="1477226"/>
                  </a:cubicBezTo>
                  <a:cubicBezTo>
                    <a:pt x="563602" y="1526701"/>
                    <a:pt x="514888" y="1566662"/>
                    <a:pt x="468077" y="1608145"/>
                  </a:cubicBezTo>
                  <a:cubicBezTo>
                    <a:pt x="404900" y="1664090"/>
                    <a:pt x="339821" y="1718513"/>
                    <a:pt x="279309" y="1777503"/>
                  </a:cubicBezTo>
                  <a:cubicBezTo>
                    <a:pt x="275884" y="1785496"/>
                    <a:pt x="270936" y="1791585"/>
                    <a:pt x="261802" y="1794249"/>
                  </a:cubicBezTo>
                  <a:cubicBezTo>
                    <a:pt x="260280" y="1795391"/>
                    <a:pt x="258758" y="1796532"/>
                    <a:pt x="257235" y="1798055"/>
                  </a:cubicBezTo>
                  <a:cubicBezTo>
                    <a:pt x="203574" y="1849433"/>
                    <a:pt x="164374" y="1910706"/>
                    <a:pt x="131264" y="1976166"/>
                  </a:cubicBezTo>
                  <a:cubicBezTo>
                    <a:pt x="125174" y="1988345"/>
                    <a:pt x="121749" y="2001284"/>
                    <a:pt x="122891" y="2014985"/>
                  </a:cubicBezTo>
                  <a:cubicBezTo>
                    <a:pt x="125555" y="2047334"/>
                    <a:pt x="130883" y="2078922"/>
                    <a:pt x="139256" y="2110130"/>
                  </a:cubicBezTo>
                  <a:cubicBezTo>
                    <a:pt x="149531" y="2149330"/>
                    <a:pt x="171986" y="2177873"/>
                    <a:pt x="210044" y="2193477"/>
                  </a:cubicBezTo>
                  <a:cubicBezTo>
                    <a:pt x="218416" y="2196902"/>
                    <a:pt x="226028" y="2201469"/>
                    <a:pt x="232878" y="2207178"/>
                  </a:cubicBezTo>
                  <a:cubicBezTo>
                    <a:pt x="245057" y="2216692"/>
                    <a:pt x="247340" y="2227349"/>
                    <a:pt x="240871" y="2241430"/>
                  </a:cubicBezTo>
                  <a:cubicBezTo>
                    <a:pt x="235542" y="2253228"/>
                    <a:pt x="227931" y="2263884"/>
                    <a:pt x="220319" y="2274160"/>
                  </a:cubicBezTo>
                  <a:cubicBezTo>
                    <a:pt x="193298" y="2309935"/>
                    <a:pt x="162471" y="2343045"/>
                    <a:pt x="138875" y="2381484"/>
                  </a:cubicBezTo>
                  <a:cubicBezTo>
                    <a:pt x="89400" y="2461405"/>
                    <a:pt x="54386" y="2548177"/>
                    <a:pt x="26223" y="2637994"/>
                  </a:cubicBezTo>
                  <a:cubicBezTo>
                    <a:pt x="7194" y="2698126"/>
                    <a:pt x="-1939" y="2760160"/>
                    <a:pt x="344" y="2823337"/>
                  </a:cubicBezTo>
                  <a:cubicBezTo>
                    <a:pt x="3008" y="2892983"/>
                    <a:pt x="18612" y="2960726"/>
                    <a:pt x="40686" y="3026947"/>
                  </a:cubicBezTo>
                  <a:cubicBezTo>
                    <a:pt x="81027" y="3147591"/>
                    <a:pt x="145726" y="3251108"/>
                    <a:pt x="245057" y="3333314"/>
                  </a:cubicBezTo>
                  <a:cubicBezTo>
                    <a:pt x="301383" y="3379744"/>
                    <a:pt x="362656" y="3417422"/>
                    <a:pt x="425071" y="3453577"/>
                  </a:cubicBezTo>
                  <a:cubicBezTo>
                    <a:pt x="457801" y="3472606"/>
                    <a:pt x="472644" y="3503433"/>
                    <a:pt x="474927" y="3539969"/>
                  </a:cubicBezTo>
                  <a:cubicBezTo>
                    <a:pt x="476830" y="3568131"/>
                    <a:pt x="472263" y="3596675"/>
                    <a:pt x="469218" y="3624457"/>
                  </a:cubicBezTo>
                  <a:cubicBezTo>
                    <a:pt x="460085" y="3715416"/>
                    <a:pt x="469599" y="3804091"/>
                    <a:pt x="499284" y="3890863"/>
                  </a:cubicBezTo>
                  <a:cubicBezTo>
                    <a:pt x="736386" y="3890863"/>
                    <a:pt x="973867" y="3890863"/>
                    <a:pt x="1210969" y="3890863"/>
                  </a:cubicBezTo>
                  <a:cubicBezTo>
                    <a:pt x="1218961" y="3877162"/>
                    <a:pt x="1225431" y="3863081"/>
                    <a:pt x="1230759" y="3848238"/>
                  </a:cubicBezTo>
                  <a:cubicBezTo>
                    <a:pt x="1249788" y="3793815"/>
                    <a:pt x="1269958" y="3739773"/>
                    <a:pt x="1301166" y="3690678"/>
                  </a:cubicBezTo>
                  <a:cubicBezTo>
                    <a:pt x="1317150" y="3665560"/>
                    <a:pt x="1330471" y="3638539"/>
                    <a:pt x="1343410" y="3611518"/>
                  </a:cubicBezTo>
                  <a:cubicBezTo>
                    <a:pt x="1363200" y="3570415"/>
                    <a:pt x="1382991" y="3528932"/>
                    <a:pt x="1390222" y="3483643"/>
                  </a:cubicBezTo>
                  <a:cubicBezTo>
                    <a:pt x="1405064" y="3390401"/>
                    <a:pt x="1398594" y="3297539"/>
                    <a:pt x="1377282" y="3205820"/>
                  </a:cubicBezTo>
                  <a:cubicBezTo>
                    <a:pt x="1373096" y="3188313"/>
                    <a:pt x="1373476" y="3172709"/>
                    <a:pt x="1383371" y="3157105"/>
                  </a:cubicBezTo>
                  <a:cubicBezTo>
                    <a:pt x="1392886" y="3142263"/>
                    <a:pt x="1401639" y="3126659"/>
                    <a:pt x="1410773" y="3111436"/>
                  </a:cubicBezTo>
                  <a:cubicBezTo>
                    <a:pt x="1513910" y="2946645"/>
                    <a:pt x="1622756" y="2785659"/>
                    <a:pt x="1728557" y="2622391"/>
                  </a:cubicBezTo>
                  <a:cubicBezTo>
                    <a:pt x="1749109" y="2590422"/>
                    <a:pt x="1772704" y="2560356"/>
                    <a:pt x="1783741" y="2523059"/>
                  </a:cubicBezTo>
                  <a:cubicBezTo>
                    <a:pt x="1792495" y="2492613"/>
                    <a:pt x="1810382" y="2469398"/>
                    <a:pt x="1834739" y="2449607"/>
                  </a:cubicBezTo>
                  <a:cubicBezTo>
                    <a:pt x="1865185" y="2424109"/>
                    <a:pt x="1875080" y="2386051"/>
                    <a:pt x="1862902" y="2348754"/>
                  </a:cubicBezTo>
                  <a:close/>
                  <a:moveTo>
                    <a:pt x="1520761" y="2413833"/>
                  </a:moveTo>
                  <a:cubicBezTo>
                    <a:pt x="1500209" y="2480815"/>
                    <a:pt x="1468621" y="2543230"/>
                    <a:pt x="1439697" y="2606787"/>
                  </a:cubicBezTo>
                  <a:cubicBezTo>
                    <a:pt x="1404684" y="2684044"/>
                    <a:pt x="1368529" y="2760541"/>
                    <a:pt x="1331993" y="2837038"/>
                  </a:cubicBezTo>
                  <a:cubicBezTo>
                    <a:pt x="1311061" y="2880424"/>
                    <a:pt x="1285943" y="2921526"/>
                    <a:pt x="1261205" y="2962629"/>
                  </a:cubicBezTo>
                  <a:cubicBezTo>
                    <a:pt x="1258922" y="2966054"/>
                    <a:pt x="1257019" y="2971002"/>
                    <a:pt x="1252452" y="2965674"/>
                  </a:cubicBezTo>
                  <a:cubicBezTo>
                    <a:pt x="1221625" y="2927616"/>
                    <a:pt x="1189276" y="2890319"/>
                    <a:pt x="1177858" y="2841224"/>
                  </a:cubicBezTo>
                  <a:cubicBezTo>
                    <a:pt x="1167582" y="2797077"/>
                    <a:pt x="1163016" y="2752168"/>
                    <a:pt x="1157687" y="2707260"/>
                  </a:cubicBezTo>
                  <a:cubicBezTo>
                    <a:pt x="1151218" y="2653598"/>
                    <a:pt x="1145889" y="2599556"/>
                    <a:pt x="1141703" y="2545514"/>
                  </a:cubicBezTo>
                  <a:cubicBezTo>
                    <a:pt x="1140561" y="2532574"/>
                    <a:pt x="1140181" y="2519634"/>
                    <a:pt x="1139420" y="2506694"/>
                  </a:cubicBezTo>
                  <a:cubicBezTo>
                    <a:pt x="1137517" y="2458741"/>
                    <a:pt x="1151218" y="2414214"/>
                    <a:pt x="1171388" y="2371208"/>
                  </a:cubicBezTo>
                  <a:cubicBezTo>
                    <a:pt x="1210969" y="2285958"/>
                    <a:pt x="1249788" y="2200328"/>
                    <a:pt x="1289368" y="2115078"/>
                  </a:cubicBezTo>
                  <a:cubicBezTo>
                    <a:pt x="1306113" y="2078542"/>
                    <a:pt x="1314106" y="2039342"/>
                    <a:pt x="1325142" y="2000904"/>
                  </a:cubicBezTo>
                  <a:cubicBezTo>
                    <a:pt x="1328187" y="1989867"/>
                    <a:pt x="1331612" y="1979211"/>
                    <a:pt x="1337702" y="1969696"/>
                  </a:cubicBezTo>
                  <a:cubicBezTo>
                    <a:pt x="1344552" y="1959040"/>
                    <a:pt x="1349119" y="1959040"/>
                    <a:pt x="1357111" y="1968554"/>
                  </a:cubicBezTo>
                  <a:cubicBezTo>
                    <a:pt x="1373476" y="1988725"/>
                    <a:pt x="1385655" y="2011560"/>
                    <a:pt x="1397833" y="2034395"/>
                  </a:cubicBezTo>
                  <a:cubicBezTo>
                    <a:pt x="1443122" y="2118883"/>
                    <a:pt x="1483844" y="2205275"/>
                    <a:pt x="1519999" y="2293570"/>
                  </a:cubicBezTo>
                  <a:cubicBezTo>
                    <a:pt x="1537126" y="2334292"/>
                    <a:pt x="1533320" y="2373491"/>
                    <a:pt x="1520761" y="2413833"/>
                  </a:cubicBezTo>
                  <a:close/>
                </a:path>
              </a:pathLst>
            </a:custGeom>
            <a:solidFill>
              <a:schemeClr val="accent1"/>
            </a:solidFill>
            <a:ln w="3802" cap="flat">
              <a:noFill/>
              <a:prstDash val="solid"/>
              <a:miter/>
            </a:ln>
          </p:spPr>
          <p:txBody>
            <a:bodyPr rtlCol="0" anchor="ctr"/>
            <a:lstStyle/>
            <a:p>
              <a:endParaRPr lang="en-US">
                <a:cs typeface="B Nazanin" panose="00000400000000000000" pitchFamily="2" charset="-78"/>
              </a:endParaRPr>
            </a:p>
          </p:txBody>
        </p:sp>
        <p:sp>
          <p:nvSpPr>
            <p:cNvPr id="17" name="Heart 16">
              <a:extLst>
                <a:ext uri="{FF2B5EF4-FFF2-40B4-BE49-F238E27FC236}">
                  <a16:creationId xmlns:a16="http://schemas.microsoft.com/office/drawing/2014/main" id="{EBDDAF9F-35C6-4211-9C04-6F629A2D348B}"/>
                </a:ext>
              </a:extLst>
            </p:cNvPr>
            <p:cNvSpPr/>
            <p:nvPr/>
          </p:nvSpPr>
          <p:spPr>
            <a:xfrm>
              <a:off x="9091265" y="4708325"/>
              <a:ext cx="1312985" cy="1312985"/>
            </a:xfrm>
            <a:prstGeom prst="hear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8" name="Graphic 42">
              <a:extLst>
                <a:ext uri="{FF2B5EF4-FFF2-40B4-BE49-F238E27FC236}">
                  <a16:creationId xmlns:a16="http://schemas.microsoft.com/office/drawing/2014/main" id="{97460CB1-FCBE-4A0C-90E1-CC85200AF260}"/>
                </a:ext>
              </a:extLst>
            </p:cNvPr>
            <p:cNvSpPr/>
            <p:nvPr/>
          </p:nvSpPr>
          <p:spPr>
            <a:xfrm flipH="1">
              <a:off x="9292291" y="4977954"/>
              <a:ext cx="692826" cy="773725"/>
            </a:xfrm>
            <a:custGeom>
              <a:avLst/>
              <a:gdLst>
                <a:gd name="connsiteX0" fmla="*/ 1565723 w 1565722"/>
                <a:gd name="connsiteY0" fmla="*/ 353902 h 1748546"/>
                <a:gd name="connsiteX1" fmla="*/ 1565723 w 1565722"/>
                <a:gd name="connsiteY1" fmla="*/ 393528 h 1748546"/>
                <a:gd name="connsiteX2" fmla="*/ 1564630 w 1565722"/>
                <a:gd name="connsiteY2" fmla="*/ 398720 h 1748546"/>
                <a:gd name="connsiteX3" fmla="*/ 1494669 w 1565722"/>
                <a:gd name="connsiteY3" fmla="*/ 568429 h 1748546"/>
                <a:gd name="connsiteX4" fmla="*/ 1377021 w 1565722"/>
                <a:gd name="connsiteY4" fmla="*/ 686214 h 1748546"/>
                <a:gd name="connsiteX5" fmla="*/ 1305557 w 1565722"/>
                <a:gd name="connsiteY5" fmla="*/ 748660 h 1748546"/>
                <a:gd name="connsiteX6" fmla="*/ 1290390 w 1565722"/>
                <a:gd name="connsiteY6" fmla="*/ 814384 h 1748546"/>
                <a:gd name="connsiteX7" fmla="*/ 1307880 w 1565722"/>
                <a:gd name="connsiteY7" fmla="*/ 952392 h 1748546"/>
                <a:gd name="connsiteX8" fmla="*/ 1264428 w 1565722"/>
                <a:gd name="connsiteY8" fmla="*/ 1085891 h 1748546"/>
                <a:gd name="connsiteX9" fmla="*/ 1135029 w 1565722"/>
                <a:gd name="connsiteY9" fmla="*/ 1295499 h 1748546"/>
                <a:gd name="connsiteX10" fmla="*/ 924737 w 1565722"/>
                <a:gd name="connsiteY10" fmla="*/ 1536945 h 1748546"/>
                <a:gd name="connsiteX11" fmla="*/ 741501 w 1565722"/>
                <a:gd name="connsiteY11" fmla="*/ 1687251 h 1748546"/>
                <a:gd name="connsiteX12" fmla="*/ 528476 w 1565722"/>
                <a:gd name="connsiteY12" fmla="*/ 1746144 h 1748546"/>
                <a:gd name="connsiteX13" fmla="*/ 409461 w 1565722"/>
                <a:gd name="connsiteY13" fmla="*/ 1682605 h 1748546"/>
                <a:gd name="connsiteX14" fmla="*/ 356444 w 1565722"/>
                <a:gd name="connsiteY14" fmla="*/ 1604856 h 1748546"/>
                <a:gd name="connsiteX15" fmla="*/ 349749 w 1565722"/>
                <a:gd name="connsiteY15" fmla="*/ 1593378 h 1748546"/>
                <a:gd name="connsiteX16" fmla="*/ 348109 w 1565722"/>
                <a:gd name="connsiteY16" fmla="*/ 1599800 h 1748546"/>
                <a:gd name="connsiteX17" fmla="*/ 255466 w 1565722"/>
                <a:gd name="connsiteY17" fmla="*/ 1699822 h 1748546"/>
                <a:gd name="connsiteX18" fmla="*/ 176214 w 1565722"/>
                <a:gd name="connsiteY18" fmla="*/ 1690667 h 1748546"/>
                <a:gd name="connsiteX19" fmla="*/ 145470 w 1565722"/>
                <a:gd name="connsiteY19" fmla="*/ 1628905 h 1748546"/>
                <a:gd name="connsiteX20" fmla="*/ 151892 w 1565722"/>
                <a:gd name="connsiteY20" fmla="*/ 1582583 h 1748546"/>
                <a:gd name="connsiteX21" fmla="*/ 151482 w 1565722"/>
                <a:gd name="connsiteY21" fmla="*/ 1582310 h 1748546"/>
                <a:gd name="connsiteX22" fmla="*/ 148749 w 1565722"/>
                <a:gd name="connsiteY22" fmla="*/ 1581900 h 1748546"/>
                <a:gd name="connsiteX23" fmla="*/ 61162 w 1565722"/>
                <a:gd name="connsiteY23" fmla="*/ 1517542 h 1748546"/>
                <a:gd name="connsiteX24" fmla="*/ 44082 w 1565722"/>
                <a:gd name="connsiteY24" fmla="*/ 1473680 h 1748546"/>
                <a:gd name="connsiteX25" fmla="*/ 1723 w 1565722"/>
                <a:gd name="connsiteY25" fmla="*/ 1316406 h 1748546"/>
                <a:gd name="connsiteX26" fmla="*/ 63212 w 1565722"/>
                <a:gd name="connsiteY26" fmla="*/ 1198211 h 1748546"/>
                <a:gd name="connsiteX27" fmla="*/ 152985 w 1565722"/>
                <a:gd name="connsiteY27" fmla="*/ 1182497 h 1748546"/>
                <a:gd name="connsiteX28" fmla="*/ 160090 w 1565722"/>
                <a:gd name="connsiteY28" fmla="*/ 1177168 h 1748546"/>
                <a:gd name="connsiteX29" fmla="*/ 165146 w 1565722"/>
                <a:gd name="connsiteY29" fmla="*/ 1149703 h 1748546"/>
                <a:gd name="connsiteX30" fmla="*/ 190562 w 1565722"/>
                <a:gd name="connsiteY30" fmla="*/ 1076053 h 1748546"/>
                <a:gd name="connsiteX31" fmla="*/ 266944 w 1565722"/>
                <a:gd name="connsiteY31" fmla="*/ 1027272 h 1748546"/>
                <a:gd name="connsiteX32" fmla="*/ 347973 w 1565722"/>
                <a:gd name="connsiteY32" fmla="*/ 1061296 h 1748546"/>
                <a:gd name="connsiteX33" fmla="*/ 392928 w 1565722"/>
                <a:gd name="connsiteY33" fmla="*/ 1118685 h 1748546"/>
                <a:gd name="connsiteX34" fmla="*/ 469857 w 1565722"/>
                <a:gd name="connsiteY34" fmla="*/ 1228135 h 1748546"/>
                <a:gd name="connsiteX35" fmla="*/ 475459 w 1565722"/>
                <a:gd name="connsiteY35" fmla="*/ 1235240 h 1748546"/>
                <a:gd name="connsiteX36" fmla="*/ 476552 w 1565722"/>
                <a:gd name="connsiteY36" fmla="*/ 1229092 h 1748546"/>
                <a:gd name="connsiteX37" fmla="*/ 529433 w 1565722"/>
                <a:gd name="connsiteY37" fmla="*/ 1061432 h 1748546"/>
                <a:gd name="connsiteX38" fmla="*/ 658696 w 1565722"/>
                <a:gd name="connsiteY38" fmla="*/ 896506 h 1748546"/>
                <a:gd name="connsiteX39" fmla="*/ 661155 w 1565722"/>
                <a:gd name="connsiteY39" fmla="*/ 879152 h 1748546"/>
                <a:gd name="connsiteX40" fmla="*/ 646671 w 1565722"/>
                <a:gd name="connsiteY40" fmla="*/ 881065 h 1748546"/>
                <a:gd name="connsiteX41" fmla="*/ 554985 w 1565722"/>
                <a:gd name="connsiteY41" fmla="*/ 898555 h 1748546"/>
                <a:gd name="connsiteX42" fmla="*/ 502378 w 1565722"/>
                <a:gd name="connsiteY42" fmla="*/ 902928 h 1748546"/>
                <a:gd name="connsiteX43" fmla="*/ 433510 w 1565722"/>
                <a:gd name="connsiteY43" fmla="*/ 845675 h 1748546"/>
                <a:gd name="connsiteX44" fmla="*/ 431187 w 1565722"/>
                <a:gd name="connsiteY44" fmla="*/ 801130 h 1748546"/>
                <a:gd name="connsiteX45" fmla="*/ 446628 w 1565722"/>
                <a:gd name="connsiteY45" fmla="*/ 739641 h 1748546"/>
                <a:gd name="connsiteX46" fmla="*/ 515905 w 1565722"/>
                <a:gd name="connsiteY46" fmla="*/ 521151 h 1748546"/>
                <a:gd name="connsiteX47" fmla="*/ 566053 w 1565722"/>
                <a:gd name="connsiteY47" fmla="*/ 469637 h 1748546"/>
                <a:gd name="connsiteX48" fmla="*/ 621529 w 1565722"/>
                <a:gd name="connsiteY48" fmla="*/ 460209 h 1748546"/>
                <a:gd name="connsiteX49" fmla="*/ 670720 w 1565722"/>
                <a:gd name="connsiteY49" fmla="*/ 459253 h 1748546"/>
                <a:gd name="connsiteX50" fmla="*/ 703104 w 1565722"/>
                <a:gd name="connsiteY50" fmla="*/ 434657 h 1748546"/>
                <a:gd name="connsiteX51" fmla="*/ 714309 w 1565722"/>
                <a:gd name="connsiteY51" fmla="*/ 395304 h 1748546"/>
                <a:gd name="connsiteX52" fmla="*/ 724557 w 1565722"/>
                <a:gd name="connsiteY52" fmla="*/ 375765 h 1748546"/>
                <a:gd name="connsiteX53" fmla="*/ 759811 w 1565722"/>
                <a:gd name="connsiteY53" fmla="*/ 326437 h 1748546"/>
                <a:gd name="connsiteX54" fmla="*/ 769375 w 1565722"/>
                <a:gd name="connsiteY54" fmla="*/ 292140 h 1748546"/>
                <a:gd name="connsiteX55" fmla="*/ 772655 w 1565722"/>
                <a:gd name="connsiteY55" fmla="*/ 255520 h 1748546"/>
                <a:gd name="connsiteX56" fmla="*/ 866801 w 1565722"/>
                <a:gd name="connsiteY56" fmla="*/ 83351 h 1748546"/>
                <a:gd name="connsiteX57" fmla="*/ 956165 w 1565722"/>
                <a:gd name="connsiteY57" fmla="*/ 28831 h 1748546"/>
                <a:gd name="connsiteX58" fmla="*/ 1092396 w 1565722"/>
                <a:gd name="connsiteY58" fmla="*/ 3963 h 1748546"/>
                <a:gd name="connsiteX59" fmla="*/ 1132432 w 1565722"/>
                <a:gd name="connsiteY59" fmla="*/ 0 h 1748546"/>
                <a:gd name="connsiteX60" fmla="*/ 1187089 w 1565722"/>
                <a:gd name="connsiteY60" fmla="*/ 0 h 1748546"/>
                <a:gd name="connsiteX61" fmla="*/ 1191735 w 1565722"/>
                <a:gd name="connsiteY61" fmla="*/ 1093 h 1748546"/>
                <a:gd name="connsiteX62" fmla="*/ 1241199 w 1565722"/>
                <a:gd name="connsiteY62" fmla="*/ 6832 h 1748546"/>
                <a:gd name="connsiteX63" fmla="*/ 1441789 w 1565722"/>
                <a:gd name="connsiteY63" fmla="*/ 104394 h 1748546"/>
                <a:gd name="connsiteX64" fmla="*/ 1559574 w 1565722"/>
                <a:gd name="connsiteY64" fmla="*/ 312363 h 1748546"/>
                <a:gd name="connsiteX65" fmla="*/ 1565723 w 1565722"/>
                <a:gd name="connsiteY65" fmla="*/ 353902 h 1748546"/>
                <a:gd name="connsiteX66" fmla="*/ 770059 w 1565722"/>
                <a:gd name="connsiteY66" fmla="*/ 653557 h 1748546"/>
                <a:gd name="connsiteX67" fmla="*/ 769375 w 1565722"/>
                <a:gd name="connsiteY67" fmla="*/ 651371 h 1748546"/>
                <a:gd name="connsiteX68" fmla="*/ 765276 w 1565722"/>
                <a:gd name="connsiteY68" fmla="*/ 647818 h 1748546"/>
                <a:gd name="connsiteX69" fmla="*/ 720868 w 1565722"/>
                <a:gd name="connsiteY69" fmla="*/ 624589 h 1748546"/>
                <a:gd name="connsiteX70" fmla="*/ 608138 w 1565722"/>
                <a:gd name="connsiteY70" fmla="*/ 600130 h 1748546"/>
                <a:gd name="connsiteX71" fmla="*/ 605542 w 1565722"/>
                <a:gd name="connsiteY71" fmla="*/ 669954 h 1748546"/>
                <a:gd name="connsiteX72" fmla="*/ 612374 w 1565722"/>
                <a:gd name="connsiteY72" fmla="*/ 664215 h 1748546"/>
                <a:gd name="connsiteX73" fmla="*/ 683565 w 1565722"/>
                <a:gd name="connsiteY73" fmla="*/ 638800 h 1748546"/>
                <a:gd name="connsiteX74" fmla="*/ 741227 w 1565722"/>
                <a:gd name="connsiteY74" fmla="*/ 648501 h 1748546"/>
                <a:gd name="connsiteX75" fmla="*/ 770059 w 1565722"/>
                <a:gd name="connsiteY75" fmla="*/ 653557 h 174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65722" h="1748546">
                  <a:moveTo>
                    <a:pt x="1565723" y="353902"/>
                  </a:moveTo>
                  <a:cubicBezTo>
                    <a:pt x="1565723" y="367156"/>
                    <a:pt x="1565723" y="380274"/>
                    <a:pt x="1565723" y="393528"/>
                  </a:cubicBezTo>
                  <a:cubicBezTo>
                    <a:pt x="1565313" y="395304"/>
                    <a:pt x="1564766" y="396944"/>
                    <a:pt x="1564630" y="398720"/>
                  </a:cubicBezTo>
                  <a:cubicBezTo>
                    <a:pt x="1559301" y="462669"/>
                    <a:pt x="1534705" y="518828"/>
                    <a:pt x="1494669" y="568429"/>
                  </a:cubicBezTo>
                  <a:cubicBezTo>
                    <a:pt x="1459689" y="611745"/>
                    <a:pt x="1418697" y="649458"/>
                    <a:pt x="1377021" y="686214"/>
                  </a:cubicBezTo>
                  <a:cubicBezTo>
                    <a:pt x="1353245" y="707121"/>
                    <a:pt x="1329060" y="727480"/>
                    <a:pt x="1305557" y="748660"/>
                  </a:cubicBezTo>
                  <a:cubicBezTo>
                    <a:pt x="1285471" y="766833"/>
                    <a:pt x="1279595" y="787876"/>
                    <a:pt x="1290390" y="814384"/>
                  </a:cubicBezTo>
                  <a:cubicBezTo>
                    <a:pt x="1308427" y="858519"/>
                    <a:pt x="1313482" y="904978"/>
                    <a:pt x="1307880" y="952392"/>
                  </a:cubicBezTo>
                  <a:cubicBezTo>
                    <a:pt x="1302278" y="999807"/>
                    <a:pt x="1287111" y="1044215"/>
                    <a:pt x="1264428" y="1085891"/>
                  </a:cubicBezTo>
                  <a:cubicBezTo>
                    <a:pt x="1225075" y="1158038"/>
                    <a:pt x="1181623" y="1227862"/>
                    <a:pt x="1135029" y="1295499"/>
                  </a:cubicBezTo>
                  <a:cubicBezTo>
                    <a:pt x="1074086" y="1383907"/>
                    <a:pt x="1004946" y="1465208"/>
                    <a:pt x="924737" y="1536945"/>
                  </a:cubicBezTo>
                  <a:cubicBezTo>
                    <a:pt x="865844" y="1589689"/>
                    <a:pt x="803536" y="1638333"/>
                    <a:pt x="741501" y="1687251"/>
                  </a:cubicBezTo>
                  <a:cubicBezTo>
                    <a:pt x="678645" y="1736852"/>
                    <a:pt x="607865" y="1755709"/>
                    <a:pt x="528476" y="1746144"/>
                  </a:cubicBezTo>
                  <a:cubicBezTo>
                    <a:pt x="480242" y="1740268"/>
                    <a:pt x="440479" y="1720045"/>
                    <a:pt x="409461" y="1682605"/>
                  </a:cubicBezTo>
                  <a:cubicBezTo>
                    <a:pt x="389375" y="1658420"/>
                    <a:pt x="371748" y="1632458"/>
                    <a:pt x="356444" y="1604856"/>
                  </a:cubicBezTo>
                  <a:cubicBezTo>
                    <a:pt x="354531" y="1601303"/>
                    <a:pt x="352482" y="1597887"/>
                    <a:pt x="349749" y="1593378"/>
                  </a:cubicBezTo>
                  <a:cubicBezTo>
                    <a:pt x="348929" y="1596384"/>
                    <a:pt x="348519" y="1598161"/>
                    <a:pt x="348109" y="1599800"/>
                  </a:cubicBezTo>
                  <a:cubicBezTo>
                    <a:pt x="335402" y="1650084"/>
                    <a:pt x="305750" y="1684791"/>
                    <a:pt x="255466" y="1699822"/>
                  </a:cubicBezTo>
                  <a:cubicBezTo>
                    <a:pt x="228001" y="1708021"/>
                    <a:pt x="201493" y="1704195"/>
                    <a:pt x="176214" y="1690667"/>
                  </a:cubicBezTo>
                  <a:cubicBezTo>
                    <a:pt x="151209" y="1677276"/>
                    <a:pt x="143010" y="1655550"/>
                    <a:pt x="145470" y="1628905"/>
                  </a:cubicBezTo>
                  <a:cubicBezTo>
                    <a:pt x="146836" y="1613465"/>
                    <a:pt x="149706" y="1598024"/>
                    <a:pt x="151892" y="1582583"/>
                  </a:cubicBezTo>
                  <a:cubicBezTo>
                    <a:pt x="151755" y="1582583"/>
                    <a:pt x="151619" y="1582310"/>
                    <a:pt x="151482" y="1582310"/>
                  </a:cubicBezTo>
                  <a:cubicBezTo>
                    <a:pt x="150526" y="1582174"/>
                    <a:pt x="149706" y="1581900"/>
                    <a:pt x="148749" y="1581900"/>
                  </a:cubicBezTo>
                  <a:cubicBezTo>
                    <a:pt x="107074" y="1577528"/>
                    <a:pt x="78789" y="1554435"/>
                    <a:pt x="61162" y="1517542"/>
                  </a:cubicBezTo>
                  <a:cubicBezTo>
                    <a:pt x="54466" y="1503468"/>
                    <a:pt x="49001" y="1488574"/>
                    <a:pt x="44082" y="1473680"/>
                  </a:cubicBezTo>
                  <a:cubicBezTo>
                    <a:pt x="26865" y="1422030"/>
                    <a:pt x="10331" y="1370242"/>
                    <a:pt x="1723" y="1316406"/>
                  </a:cubicBezTo>
                  <a:cubicBezTo>
                    <a:pt x="-6612" y="1264209"/>
                    <a:pt x="15524" y="1221030"/>
                    <a:pt x="63212" y="1198211"/>
                  </a:cubicBezTo>
                  <a:cubicBezTo>
                    <a:pt x="91633" y="1184546"/>
                    <a:pt x="121831" y="1180720"/>
                    <a:pt x="152985" y="1182497"/>
                  </a:cubicBezTo>
                  <a:cubicBezTo>
                    <a:pt x="157494" y="1182770"/>
                    <a:pt x="159407" y="1181950"/>
                    <a:pt x="160090" y="1177168"/>
                  </a:cubicBezTo>
                  <a:cubicBezTo>
                    <a:pt x="161320" y="1167876"/>
                    <a:pt x="163506" y="1158858"/>
                    <a:pt x="165146" y="1149703"/>
                  </a:cubicBezTo>
                  <a:cubicBezTo>
                    <a:pt x="169655" y="1123741"/>
                    <a:pt x="175941" y="1098462"/>
                    <a:pt x="190562" y="1076053"/>
                  </a:cubicBezTo>
                  <a:cubicBezTo>
                    <a:pt x="208598" y="1048315"/>
                    <a:pt x="232647" y="1029458"/>
                    <a:pt x="266944" y="1027272"/>
                  </a:cubicBezTo>
                  <a:cubicBezTo>
                    <a:pt x="299465" y="1025222"/>
                    <a:pt x="326520" y="1038340"/>
                    <a:pt x="347973" y="1061296"/>
                  </a:cubicBezTo>
                  <a:cubicBezTo>
                    <a:pt x="364506" y="1079059"/>
                    <a:pt x="378717" y="1098872"/>
                    <a:pt x="392928" y="1118685"/>
                  </a:cubicBezTo>
                  <a:cubicBezTo>
                    <a:pt x="419026" y="1154895"/>
                    <a:pt x="444305" y="1191652"/>
                    <a:pt x="469857" y="1228135"/>
                  </a:cubicBezTo>
                  <a:cubicBezTo>
                    <a:pt x="471360" y="1230185"/>
                    <a:pt x="473000" y="1232098"/>
                    <a:pt x="475459" y="1235240"/>
                  </a:cubicBezTo>
                  <a:cubicBezTo>
                    <a:pt x="476006" y="1232098"/>
                    <a:pt x="476279" y="1230595"/>
                    <a:pt x="476552" y="1229092"/>
                  </a:cubicBezTo>
                  <a:cubicBezTo>
                    <a:pt x="483794" y="1169926"/>
                    <a:pt x="501421" y="1114039"/>
                    <a:pt x="529433" y="1061432"/>
                  </a:cubicBezTo>
                  <a:cubicBezTo>
                    <a:pt x="562910" y="998850"/>
                    <a:pt x="608002" y="945560"/>
                    <a:pt x="658696" y="896506"/>
                  </a:cubicBezTo>
                  <a:cubicBezTo>
                    <a:pt x="664435" y="890904"/>
                    <a:pt x="665665" y="886121"/>
                    <a:pt x="661155" y="879152"/>
                  </a:cubicBezTo>
                  <a:cubicBezTo>
                    <a:pt x="656509" y="879836"/>
                    <a:pt x="651590" y="880519"/>
                    <a:pt x="646671" y="881065"/>
                  </a:cubicBezTo>
                  <a:cubicBezTo>
                    <a:pt x="615790" y="884891"/>
                    <a:pt x="584773" y="888307"/>
                    <a:pt x="554985" y="898555"/>
                  </a:cubicBezTo>
                  <a:cubicBezTo>
                    <a:pt x="538041" y="904431"/>
                    <a:pt x="520141" y="905798"/>
                    <a:pt x="502378" y="902928"/>
                  </a:cubicBezTo>
                  <a:cubicBezTo>
                    <a:pt x="468217" y="897462"/>
                    <a:pt x="444168" y="879426"/>
                    <a:pt x="433510" y="845675"/>
                  </a:cubicBezTo>
                  <a:cubicBezTo>
                    <a:pt x="428865" y="831055"/>
                    <a:pt x="428045" y="815887"/>
                    <a:pt x="431187" y="801130"/>
                  </a:cubicBezTo>
                  <a:cubicBezTo>
                    <a:pt x="435560" y="780497"/>
                    <a:pt x="441026" y="760001"/>
                    <a:pt x="446628" y="739641"/>
                  </a:cubicBezTo>
                  <a:cubicBezTo>
                    <a:pt x="466988" y="665991"/>
                    <a:pt x="489943" y="593025"/>
                    <a:pt x="515905" y="521151"/>
                  </a:cubicBezTo>
                  <a:cubicBezTo>
                    <a:pt x="524924" y="496282"/>
                    <a:pt x="541594" y="479202"/>
                    <a:pt x="566053" y="469637"/>
                  </a:cubicBezTo>
                  <a:cubicBezTo>
                    <a:pt x="583953" y="462669"/>
                    <a:pt x="602536" y="460346"/>
                    <a:pt x="621529" y="460209"/>
                  </a:cubicBezTo>
                  <a:cubicBezTo>
                    <a:pt x="637926" y="460072"/>
                    <a:pt x="654323" y="459799"/>
                    <a:pt x="670720" y="459253"/>
                  </a:cubicBezTo>
                  <a:cubicBezTo>
                    <a:pt x="687117" y="458569"/>
                    <a:pt x="698185" y="450234"/>
                    <a:pt x="703104" y="434657"/>
                  </a:cubicBezTo>
                  <a:cubicBezTo>
                    <a:pt x="707204" y="421676"/>
                    <a:pt x="709936" y="408285"/>
                    <a:pt x="714309" y="395304"/>
                  </a:cubicBezTo>
                  <a:cubicBezTo>
                    <a:pt x="716632" y="388336"/>
                    <a:pt x="719638" y="380820"/>
                    <a:pt x="724557" y="375765"/>
                  </a:cubicBezTo>
                  <a:cubicBezTo>
                    <a:pt x="738904" y="361007"/>
                    <a:pt x="749016" y="343517"/>
                    <a:pt x="759811" y="326437"/>
                  </a:cubicBezTo>
                  <a:cubicBezTo>
                    <a:pt x="766369" y="316052"/>
                    <a:pt x="769512" y="304848"/>
                    <a:pt x="769375" y="292140"/>
                  </a:cubicBezTo>
                  <a:cubicBezTo>
                    <a:pt x="769239" y="279979"/>
                    <a:pt x="770332" y="267544"/>
                    <a:pt x="772655" y="255520"/>
                  </a:cubicBezTo>
                  <a:cubicBezTo>
                    <a:pt x="785363" y="188019"/>
                    <a:pt x="818293" y="131313"/>
                    <a:pt x="866801" y="83351"/>
                  </a:cubicBezTo>
                  <a:cubicBezTo>
                    <a:pt x="892216" y="58209"/>
                    <a:pt x="921184" y="37850"/>
                    <a:pt x="956165" y="28831"/>
                  </a:cubicBezTo>
                  <a:cubicBezTo>
                    <a:pt x="1000846" y="17217"/>
                    <a:pt x="1046348" y="8745"/>
                    <a:pt x="1092396" y="3963"/>
                  </a:cubicBezTo>
                  <a:cubicBezTo>
                    <a:pt x="1105651" y="2596"/>
                    <a:pt x="1119041" y="1366"/>
                    <a:pt x="1132432" y="0"/>
                  </a:cubicBezTo>
                  <a:cubicBezTo>
                    <a:pt x="1150606" y="0"/>
                    <a:pt x="1168916" y="0"/>
                    <a:pt x="1187089" y="0"/>
                  </a:cubicBezTo>
                  <a:cubicBezTo>
                    <a:pt x="1188592" y="410"/>
                    <a:pt x="1190095" y="820"/>
                    <a:pt x="1191735" y="1093"/>
                  </a:cubicBezTo>
                  <a:cubicBezTo>
                    <a:pt x="1208268" y="3006"/>
                    <a:pt x="1224802" y="4099"/>
                    <a:pt x="1241199" y="6832"/>
                  </a:cubicBezTo>
                  <a:cubicBezTo>
                    <a:pt x="1317445" y="19950"/>
                    <a:pt x="1385356" y="50421"/>
                    <a:pt x="1441789" y="104394"/>
                  </a:cubicBezTo>
                  <a:cubicBezTo>
                    <a:pt x="1501775" y="161920"/>
                    <a:pt x="1542767" y="230378"/>
                    <a:pt x="1559574" y="312363"/>
                  </a:cubicBezTo>
                  <a:cubicBezTo>
                    <a:pt x="1562307" y="326027"/>
                    <a:pt x="1563673" y="339964"/>
                    <a:pt x="1565723" y="353902"/>
                  </a:cubicBezTo>
                  <a:close/>
                  <a:moveTo>
                    <a:pt x="770059" y="653557"/>
                  </a:moveTo>
                  <a:cubicBezTo>
                    <a:pt x="769649" y="652191"/>
                    <a:pt x="769649" y="651644"/>
                    <a:pt x="769375" y="651371"/>
                  </a:cubicBezTo>
                  <a:cubicBezTo>
                    <a:pt x="768009" y="650141"/>
                    <a:pt x="766643" y="648911"/>
                    <a:pt x="765276" y="647818"/>
                  </a:cubicBezTo>
                  <a:cubicBezTo>
                    <a:pt x="752022" y="637160"/>
                    <a:pt x="737401" y="628415"/>
                    <a:pt x="720868" y="624589"/>
                  </a:cubicBezTo>
                  <a:cubicBezTo>
                    <a:pt x="683565" y="615844"/>
                    <a:pt x="646125" y="608192"/>
                    <a:pt x="608138" y="600130"/>
                  </a:cubicBezTo>
                  <a:cubicBezTo>
                    <a:pt x="607319" y="623223"/>
                    <a:pt x="606362" y="645905"/>
                    <a:pt x="605542" y="669954"/>
                  </a:cubicBezTo>
                  <a:cubicBezTo>
                    <a:pt x="608548" y="667358"/>
                    <a:pt x="610461" y="665855"/>
                    <a:pt x="612374" y="664215"/>
                  </a:cubicBezTo>
                  <a:cubicBezTo>
                    <a:pt x="632734" y="646178"/>
                    <a:pt x="656509" y="636613"/>
                    <a:pt x="683565" y="638800"/>
                  </a:cubicBezTo>
                  <a:cubicBezTo>
                    <a:pt x="702968" y="640439"/>
                    <a:pt x="721961" y="645085"/>
                    <a:pt x="741227" y="648501"/>
                  </a:cubicBezTo>
                  <a:cubicBezTo>
                    <a:pt x="750656" y="650004"/>
                    <a:pt x="760084" y="651781"/>
                    <a:pt x="770059" y="653557"/>
                  </a:cubicBezTo>
                  <a:close/>
                </a:path>
              </a:pathLst>
            </a:custGeom>
            <a:solidFill>
              <a:schemeClr val="bg1"/>
            </a:solidFill>
            <a:ln w="1363" cap="flat">
              <a:noFill/>
              <a:prstDash val="solid"/>
              <a:miter/>
            </a:ln>
          </p:spPr>
          <p:txBody>
            <a:bodyPr rtlCol="0" anchor="ctr"/>
            <a:lstStyle/>
            <a:p>
              <a:endParaRPr lang="en-US" dirty="0">
                <a:cs typeface="B Nazanin" panose="00000400000000000000" pitchFamily="2" charset="-78"/>
              </a:endParaRPr>
            </a:p>
          </p:txBody>
        </p:sp>
      </p:grpSp>
      <p:grpSp>
        <p:nvGrpSpPr>
          <p:cNvPr id="25" name="Group 24">
            <a:extLst>
              <a:ext uri="{FF2B5EF4-FFF2-40B4-BE49-F238E27FC236}">
                <a16:creationId xmlns:a16="http://schemas.microsoft.com/office/drawing/2014/main" id="{5C677952-BBCE-408A-B9BC-110C50AB1379}"/>
              </a:ext>
            </a:extLst>
          </p:cNvPr>
          <p:cNvGrpSpPr/>
          <p:nvPr/>
        </p:nvGrpSpPr>
        <p:grpSpPr>
          <a:xfrm>
            <a:off x="-898277" y="1647825"/>
            <a:ext cx="4658337" cy="5210175"/>
            <a:chOff x="-709647" y="946480"/>
            <a:chExt cx="4201528" cy="4699247"/>
          </a:xfrm>
        </p:grpSpPr>
        <p:sp>
          <p:nvSpPr>
            <p:cNvPr id="26" name="Freeform 25">
              <a:extLst>
                <a:ext uri="{FF2B5EF4-FFF2-40B4-BE49-F238E27FC236}">
                  <a16:creationId xmlns:a16="http://schemas.microsoft.com/office/drawing/2014/main" id="{3CE3CA07-EE8A-45DF-BCF8-F06F672E320D}"/>
                </a:ext>
              </a:extLst>
            </p:cNvPr>
            <p:cNvSpPr/>
            <p:nvPr/>
          </p:nvSpPr>
          <p:spPr>
            <a:xfrm>
              <a:off x="971601" y="946480"/>
              <a:ext cx="2520280" cy="4699247"/>
            </a:xfrm>
            <a:custGeom>
              <a:avLst/>
              <a:gdLst>
                <a:gd name="connsiteX0" fmla="*/ 811033 w 3490622"/>
                <a:gd name="connsiteY0" fmla="*/ 4778734 h 4778734"/>
                <a:gd name="connsiteX1" fmla="*/ 803081 w 3490622"/>
                <a:gd name="connsiteY1" fmla="*/ 4341412 h 4778734"/>
                <a:gd name="connsiteX2" fmla="*/ 437321 w 3490622"/>
                <a:gd name="connsiteY2" fmla="*/ 2313830 h 4778734"/>
                <a:gd name="connsiteX3" fmla="*/ 0 w 3490622"/>
                <a:gd name="connsiteY3" fmla="*/ 938254 h 4778734"/>
                <a:gd name="connsiteX4" fmla="*/ 747422 w 3490622"/>
                <a:gd name="connsiteY4" fmla="*/ 2019631 h 4778734"/>
                <a:gd name="connsiteX5" fmla="*/ 667909 w 3490622"/>
                <a:gd name="connsiteY5" fmla="*/ 182880 h 4778734"/>
                <a:gd name="connsiteX6" fmla="*/ 1264257 w 3490622"/>
                <a:gd name="connsiteY6" fmla="*/ 1804946 h 4778734"/>
                <a:gd name="connsiteX7" fmla="*/ 1407380 w 3490622"/>
                <a:gd name="connsiteY7" fmla="*/ 0 h 4778734"/>
                <a:gd name="connsiteX8" fmla="*/ 1757238 w 3490622"/>
                <a:gd name="connsiteY8" fmla="*/ 1868557 h 4778734"/>
                <a:gd name="connsiteX9" fmla="*/ 2456953 w 3490622"/>
                <a:gd name="connsiteY9" fmla="*/ 333955 h 4778734"/>
                <a:gd name="connsiteX10" fmla="*/ 2194560 w 3490622"/>
                <a:gd name="connsiteY10" fmla="*/ 2003729 h 4778734"/>
                <a:gd name="connsiteX11" fmla="*/ 2305878 w 3490622"/>
                <a:gd name="connsiteY11" fmla="*/ 2759103 h 4778734"/>
                <a:gd name="connsiteX12" fmla="*/ 2623930 w 3490622"/>
                <a:gd name="connsiteY12" fmla="*/ 2361537 h 4778734"/>
                <a:gd name="connsiteX13" fmla="*/ 3490622 w 3490622"/>
                <a:gd name="connsiteY13" fmla="*/ 2210463 h 4778734"/>
                <a:gd name="connsiteX14" fmla="*/ 2759102 w 3490622"/>
                <a:gd name="connsiteY14" fmla="*/ 2989690 h 4778734"/>
                <a:gd name="connsiteX15" fmla="*/ 2051436 w 3490622"/>
                <a:gd name="connsiteY15" fmla="*/ 4007457 h 4778734"/>
                <a:gd name="connsiteX16" fmla="*/ 2210462 w 3490622"/>
                <a:gd name="connsiteY16" fmla="*/ 4778734 h 4778734"/>
                <a:gd name="connsiteX17" fmla="*/ 811033 w 3490622"/>
                <a:gd name="connsiteY17" fmla="*/ 4778734 h 4778734"/>
                <a:gd name="connsiteX0" fmla="*/ 755374 w 3434963"/>
                <a:gd name="connsiteY0" fmla="*/ 4778734 h 4778734"/>
                <a:gd name="connsiteX1" fmla="*/ 747422 w 3434963"/>
                <a:gd name="connsiteY1" fmla="*/ 4341412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87179 w 3434963"/>
                <a:gd name="connsiteY1" fmla="*/ 426985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87179 w 3434963"/>
                <a:gd name="connsiteY1" fmla="*/ 426985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87179 w 3434963"/>
                <a:gd name="connsiteY1" fmla="*/ 426985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46514"/>
                <a:gd name="connsiteY0" fmla="*/ 4778734 h 4778734"/>
                <a:gd name="connsiteX1" fmla="*/ 795131 w 3446514"/>
                <a:gd name="connsiteY1" fmla="*/ 4142631 h 4778734"/>
                <a:gd name="connsiteX2" fmla="*/ 381662 w 3446514"/>
                <a:gd name="connsiteY2" fmla="*/ 2313830 h 4778734"/>
                <a:gd name="connsiteX3" fmla="*/ 0 w 3446514"/>
                <a:gd name="connsiteY3" fmla="*/ 1017767 h 4778734"/>
                <a:gd name="connsiteX4" fmla="*/ 691763 w 3446514"/>
                <a:gd name="connsiteY4" fmla="*/ 2019631 h 4778734"/>
                <a:gd name="connsiteX5" fmla="*/ 612250 w 3446514"/>
                <a:gd name="connsiteY5" fmla="*/ 182880 h 4778734"/>
                <a:gd name="connsiteX6" fmla="*/ 1208598 w 3446514"/>
                <a:gd name="connsiteY6" fmla="*/ 1804946 h 4778734"/>
                <a:gd name="connsiteX7" fmla="*/ 1351721 w 3446514"/>
                <a:gd name="connsiteY7" fmla="*/ 0 h 4778734"/>
                <a:gd name="connsiteX8" fmla="*/ 1701579 w 3446514"/>
                <a:gd name="connsiteY8" fmla="*/ 1868557 h 4778734"/>
                <a:gd name="connsiteX9" fmla="*/ 2401294 w 3446514"/>
                <a:gd name="connsiteY9" fmla="*/ 333955 h 4778734"/>
                <a:gd name="connsiteX10" fmla="*/ 2138901 w 3446514"/>
                <a:gd name="connsiteY10" fmla="*/ 2003729 h 4778734"/>
                <a:gd name="connsiteX11" fmla="*/ 2250219 w 3446514"/>
                <a:gd name="connsiteY11" fmla="*/ 2759103 h 4778734"/>
                <a:gd name="connsiteX12" fmla="*/ 2568271 w 3446514"/>
                <a:gd name="connsiteY12" fmla="*/ 2361537 h 4778734"/>
                <a:gd name="connsiteX13" fmla="*/ 3434963 w 3446514"/>
                <a:gd name="connsiteY13" fmla="*/ 2210463 h 4778734"/>
                <a:gd name="connsiteX14" fmla="*/ 2703443 w 3446514"/>
                <a:gd name="connsiteY14" fmla="*/ 2989690 h 4778734"/>
                <a:gd name="connsiteX15" fmla="*/ 2043485 w 3446514"/>
                <a:gd name="connsiteY15" fmla="*/ 4055165 h 4778734"/>
                <a:gd name="connsiteX16" fmla="*/ 2154803 w 3446514"/>
                <a:gd name="connsiteY16" fmla="*/ 4778734 h 4778734"/>
                <a:gd name="connsiteX17" fmla="*/ 755374 w 3446514"/>
                <a:gd name="connsiteY17" fmla="*/ 4778734 h 4778734"/>
                <a:gd name="connsiteX0" fmla="*/ 755374 w 3448610"/>
                <a:gd name="connsiteY0" fmla="*/ 4778734 h 4778734"/>
                <a:gd name="connsiteX1" fmla="*/ 795131 w 3448610"/>
                <a:gd name="connsiteY1" fmla="*/ 4142631 h 4778734"/>
                <a:gd name="connsiteX2" fmla="*/ 381662 w 3448610"/>
                <a:gd name="connsiteY2" fmla="*/ 2313830 h 4778734"/>
                <a:gd name="connsiteX3" fmla="*/ 0 w 3448610"/>
                <a:gd name="connsiteY3" fmla="*/ 1017767 h 4778734"/>
                <a:gd name="connsiteX4" fmla="*/ 691763 w 3448610"/>
                <a:gd name="connsiteY4" fmla="*/ 2019631 h 4778734"/>
                <a:gd name="connsiteX5" fmla="*/ 612250 w 3448610"/>
                <a:gd name="connsiteY5" fmla="*/ 182880 h 4778734"/>
                <a:gd name="connsiteX6" fmla="*/ 1208598 w 3448610"/>
                <a:gd name="connsiteY6" fmla="*/ 1804946 h 4778734"/>
                <a:gd name="connsiteX7" fmla="*/ 1351721 w 3448610"/>
                <a:gd name="connsiteY7" fmla="*/ 0 h 4778734"/>
                <a:gd name="connsiteX8" fmla="*/ 1701579 w 3448610"/>
                <a:gd name="connsiteY8" fmla="*/ 1868557 h 4778734"/>
                <a:gd name="connsiteX9" fmla="*/ 2401294 w 3448610"/>
                <a:gd name="connsiteY9" fmla="*/ 333955 h 4778734"/>
                <a:gd name="connsiteX10" fmla="*/ 2138901 w 3448610"/>
                <a:gd name="connsiteY10" fmla="*/ 2003729 h 4778734"/>
                <a:gd name="connsiteX11" fmla="*/ 2250219 w 3448610"/>
                <a:gd name="connsiteY11" fmla="*/ 2759103 h 4778734"/>
                <a:gd name="connsiteX12" fmla="*/ 2687541 w 3448610"/>
                <a:gd name="connsiteY12" fmla="*/ 2313829 h 4778734"/>
                <a:gd name="connsiteX13" fmla="*/ 3434963 w 3448610"/>
                <a:gd name="connsiteY13" fmla="*/ 2210463 h 4778734"/>
                <a:gd name="connsiteX14" fmla="*/ 2703443 w 3448610"/>
                <a:gd name="connsiteY14" fmla="*/ 2989690 h 4778734"/>
                <a:gd name="connsiteX15" fmla="*/ 2043485 w 3448610"/>
                <a:gd name="connsiteY15" fmla="*/ 4055165 h 4778734"/>
                <a:gd name="connsiteX16" fmla="*/ 2154803 w 3448610"/>
                <a:gd name="connsiteY16" fmla="*/ 4778734 h 4778734"/>
                <a:gd name="connsiteX17" fmla="*/ 755374 w 3448610"/>
                <a:gd name="connsiteY17" fmla="*/ 4778734 h 4778734"/>
                <a:gd name="connsiteX0" fmla="*/ 755374 w 3448452"/>
                <a:gd name="connsiteY0" fmla="*/ 4778734 h 4778734"/>
                <a:gd name="connsiteX1" fmla="*/ 795131 w 3448452"/>
                <a:gd name="connsiteY1" fmla="*/ 4142631 h 4778734"/>
                <a:gd name="connsiteX2" fmla="*/ 381662 w 3448452"/>
                <a:gd name="connsiteY2" fmla="*/ 2313830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81662 w 3448452"/>
                <a:gd name="connsiteY2" fmla="*/ 2313830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81662 w 3448452"/>
                <a:gd name="connsiteY2" fmla="*/ 2313830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57808 w 3448452"/>
                <a:gd name="connsiteY2" fmla="*/ 2321781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57808 w 3448452"/>
                <a:gd name="connsiteY2" fmla="*/ 2321781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687258 w 3523460"/>
                <a:gd name="connsiteY5" fmla="*/ 182880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687258 w 3523460"/>
                <a:gd name="connsiteY5" fmla="*/ 182880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51801 w 3523460"/>
                <a:gd name="connsiteY6" fmla="*/ 1812897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31026 h 4731026"/>
                <a:gd name="connsiteX1" fmla="*/ 870139 w 3523460"/>
                <a:gd name="connsiteY1" fmla="*/ 4094923 h 4731026"/>
                <a:gd name="connsiteX2" fmla="*/ 432816 w 3523460"/>
                <a:gd name="connsiteY2" fmla="*/ 2274073 h 4731026"/>
                <a:gd name="connsiteX3" fmla="*/ 75008 w 3523460"/>
                <a:gd name="connsiteY3" fmla="*/ 970059 h 4731026"/>
                <a:gd name="connsiteX4" fmla="*/ 766771 w 3523460"/>
                <a:gd name="connsiteY4" fmla="*/ 1971923 h 4731026"/>
                <a:gd name="connsiteX5" fmla="*/ 711112 w 3523460"/>
                <a:gd name="connsiteY5" fmla="*/ 214685 h 4731026"/>
                <a:gd name="connsiteX6" fmla="*/ 1251801 w 3523460"/>
                <a:gd name="connsiteY6" fmla="*/ 1765189 h 4731026"/>
                <a:gd name="connsiteX7" fmla="*/ 1458534 w 3523460"/>
                <a:gd name="connsiteY7" fmla="*/ 0 h 4731026"/>
                <a:gd name="connsiteX8" fmla="*/ 1776587 w 3523460"/>
                <a:gd name="connsiteY8" fmla="*/ 1820849 h 4731026"/>
                <a:gd name="connsiteX9" fmla="*/ 2476302 w 3523460"/>
                <a:gd name="connsiteY9" fmla="*/ 286247 h 4731026"/>
                <a:gd name="connsiteX10" fmla="*/ 2213909 w 3523460"/>
                <a:gd name="connsiteY10" fmla="*/ 1956021 h 4731026"/>
                <a:gd name="connsiteX11" fmla="*/ 2325227 w 3523460"/>
                <a:gd name="connsiteY11" fmla="*/ 2711395 h 4731026"/>
                <a:gd name="connsiteX12" fmla="*/ 2762549 w 3523460"/>
                <a:gd name="connsiteY12" fmla="*/ 2266121 h 4731026"/>
                <a:gd name="connsiteX13" fmla="*/ 3509971 w 3523460"/>
                <a:gd name="connsiteY13" fmla="*/ 2162755 h 4731026"/>
                <a:gd name="connsiteX14" fmla="*/ 2778451 w 3523460"/>
                <a:gd name="connsiteY14" fmla="*/ 2941982 h 4731026"/>
                <a:gd name="connsiteX15" fmla="*/ 2118493 w 3523460"/>
                <a:gd name="connsiteY15" fmla="*/ 4007457 h 4731026"/>
                <a:gd name="connsiteX16" fmla="*/ 2229811 w 3523460"/>
                <a:gd name="connsiteY16" fmla="*/ 4731026 h 4731026"/>
                <a:gd name="connsiteX17" fmla="*/ 830382 w 3523460"/>
                <a:gd name="connsiteY17" fmla="*/ 4731026 h 473102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76302 w 3523460"/>
                <a:gd name="connsiteY9" fmla="*/ 286597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76302 w 3523460"/>
                <a:gd name="connsiteY9" fmla="*/ 286597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21860 w 3523460"/>
                <a:gd name="connsiteY10" fmla="*/ 201203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21860 w 3523460"/>
                <a:gd name="connsiteY10" fmla="*/ 201203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673219 w 3523460"/>
                <a:gd name="connsiteY8" fmla="*/ 1757587 h 4731376"/>
                <a:gd name="connsiteX9" fmla="*/ 1776587 w 3523460"/>
                <a:gd name="connsiteY9" fmla="*/ 1821199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673219 w 3523460"/>
                <a:gd name="connsiteY8" fmla="*/ 1757587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673219 w 3523460"/>
                <a:gd name="connsiteY8" fmla="*/ 1757587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75655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48433 w 3523460"/>
                <a:gd name="connsiteY6" fmla="*/ 1717831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48433 w 3523460"/>
                <a:gd name="connsiteY6" fmla="*/ 1717831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92761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66771 w 3523460"/>
                <a:gd name="connsiteY4" fmla="*/ 1972081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66771 w 3523460"/>
                <a:gd name="connsiteY4" fmla="*/ 1972081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66771 w 3523460"/>
                <a:gd name="connsiteY4" fmla="*/ 1972081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838333 w 3523460"/>
                <a:gd name="connsiteY4" fmla="*/ 2003886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34965 w 3523460"/>
                <a:gd name="connsiteY4" fmla="*/ 2027740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34965 w 3523460"/>
                <a:gd name="connsiteY4" fmla="*/ 2027740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76 h 4731176"/>
                <a:gd name="connsiteX1" fmla="*/ 870139 w 3523460"/>
                <a:gd name="connsiteY1" fmla="*/ 4095073 h 4731176"/>
                <a:gd name="connsiteX2" fmla="*/ 432816 w 3523460"/>
                <a:gd name="connsiteY2" fmla="*/ 2274223 h 4731176"/>
                <a:gd name="connsiteX3" fmla="*/ 75008 w 3523460"/>
                <a:gd name="connsiteY3" fmla="*/ 970209 h 4731176"/>
                <a:gd name="connsiteX4" fmla="*/ 750867 w 3523460"/>
                <a:gd name="connsiteY4" fmla="*/ 2107245 h 4731176"/>
                <a:gd name="connsiteX5" fmla="*/ 838333 w 3523460"/>
                <a:gd name="connsiteY5" fmla="*/ 2035684 h 4731176"/>
                <a:gd name="connsiteX6" fmla="*/ 711112 w 3523460"/>
                <a:gd name="connsiteY6" fmla="*/ 214835 h 4731176"/>
                <a:gd name="connsiteX7" fmla="*/ 1204092 w 3523460"/>
                <a:gd name="connsiteY7" fmla="*/ 1773290 h 4731176"/>
                <a:gd name="connsiteX8" fmla="*/ 1339265 w 3523460"/>
                <a:gd name="connsiteY8" fmla="*/ 1828949 h 4731176"/>
                <a:gd name="connsiteX9" fmla="*/ 1458534 w 3523460"/>
                <a:gd name="connsiteY9" fmla="*/ 150 h 4731176"/>
                <a:gd name="connsiteX10" fmla="*/ 1705024 w 3523460"/>
                <a:gd name="connsiteY10" fmla="*/ 1813046 h 4731176"/>
                <a:gd name="connsiteX11" fmla="*/ 1816344 w 3523460"/>
                <a:gd name="connsiteY11" fmla="*/ 1868707 h 4731176"/>
                <a:gd name="connsiteX12" fmla="*/ 2492205 w 3523460"/>
                <a:gd name="connsiteY12" fmla="*/ 334105 h 4731176"/>
                <a:gd name="connsiteX13" fmla="*/ 2221860 w 3523460"/>
                <a:gd name="connsiteY13" fmla="*/ 2011831 h 4731176"/>
                <a:gd name="connsiteX14" fmla="*/ 2325227 w 3523460"/>
                <a:gd name="connsiteY14" fmla="*/ 2711545 h 4731176"/>
                <a:gd name="connsiteX15" fmla="*/ 2762549 w 3523460"/>
                <a:gd name="connsiteY15" fmla="*/ 2266271 h 4731176"/>
                <a:gd name="connsiteX16" fmla="*/ 3509971 w 3523460"/>
                <a:gd name="connsiteY16" fmla="*/ 2162905 h 4731176"/>
                <a:gd name="connsiteX17" fmla="*/ 2778451 w 3523460"/>
                <a:gd name="connsiteY17" fmla="*/ 2942132 h 4731176"/>
                <a:gd name="connsiteX18" fmla="*/ 2118493 w 3523460"/>
                <a:gd name="connsiteY18" fmla="*/ 4007607 h 4731176"/>
                <a:gd name="connsiteX19" fmla="*/ 2229811 w 3523460"/>
                <a:gd name="connsiteY19" fmla="*/ 4731176 h 4731176"/>
                <a:gd name="connsiteX20" fmla="*/ 830382 w 3523460"/>
                <a:gd name="connsiteY20" fmla="*/ 4731176 h 4731176"/>
                <a:gd name="connsiteX0" fmla="*/ 830382 w 3523460"/>
                <a:gd name="connsiteY0" fmla="*/ 4731176 h 4731176"/>
                <a:gd name="connsiteX1" fmla="*/ 870139 w 3523460"/>
                <a:gd name="connsiteY1" fmla="*/ 4095073 h 4731176"/>
                <a:gd name="connsiteX2" fmla="*/ 432816 w 3523460"/>
                <a:gd name="connsiteY2" fmla="*/ 2274223 h 4731176"/>
                <a:gd name="connsiteX3" fmla="*/ 75008 w 3523460"/>
                <a:gd name="connsiteY3" fmla="*/ 970209 h 4731176"/>
                <a:gd name="connsiteX4" fmla="*/ 750867 w 3523460"/>
                <a:gd name="connsiteY4" fmla="*/ 2107245 h 4731176"/>
                <a:gd name="connsiteX5" fmla="*/ 838333 w 3523460"/>
                <a:gd name="connsiteY5" fmla="*/ 2035684 h 4731176"/>
                <a:gd name="connsiteX6" fmla="*/ 711112 w 3523460"/>
                <a:gd name="connsiteY6" fmla="*/ 214835 h 4731176"/>
                <a:gd name="connsiteX7" fmla="*/ 1235897 w 3523460"/>
                <a:gd name="connsiteY7" fmla="*/ 1868706 h 4731176"/>
                <a:gd name="connsiteX8" fmla="*/ 1339265 w 3523460"/>
                <a:gd name="connsiteY8" fmla="*/ 1828949 h 4731176"/>
                <a:gd name="connsiteX9" fmla="*/ 1458534 w 3523460"/>
                <a:gd name="connsiteY9" fmla="*/ 150 h 4731176"/>
                <a:gd name="connsiteX10" fmla="*/ 1705024 w 3523460"/>
                <a:gd name="connsiteY10" fmla="*/ 1813046 h 4731176"/>
                <a:gd name="connsiteX11" fmla="*/ 1816344 w 3523460"/>
                <a:gd name="connsiteY11" fmla="*/ 1868707 h 4731176"/>
                <a:gd name="connsiteX12" fmla="*/ 2492205 w 3523460"/>
                <a:gd name="connsiteY12" fmla="*/ 334105 h 4731176"/>
                <a:gd name="connsiteX13" fmla="*/ 2221860 w 3523460"/>
                <a:gd name="connsiteY13" fmla="*/ 2011831 h 4731176"/>
                <a:gd name="connsiteX14" fmla="*/ 2325227 w 3523460"/>
                <a:gd name="connsiteY14" fmla="*/ 2711545 h 4731176"/>
                <a:gd name="connsiteX15" fmla="*/ 2762549 w 3523460"/>
                <a:gd name="connsiteY15" fmla="*/ 2266271 h 4731176"/>
                <a:gd name="connsiteX16" fmla="*/ 3509971 w 3523460"/>
                <a:gd name="connsiteY16" fmla="*/ 2162905 h 4731176"/>
                <a:gd name="connsiteX17" fmla="*/ 2778451 w 3523460"/>
                <a:gd name="connsiteY17" fmla="*/ 2942132 h 4731176"/>
                <a:gd name="connsiteX18" fmla="*/ 2118493 w 3523460"/>
                <a:gd name="connsiteY18" fmla="*/ 4007607 h 4731176"/>
                <a:gd name="connsiteX19" fmla="*/ 2229811 w 3523460"/>
                <a:gd name="connsiteY19" fmla="*/ 4731176 h 4731176"/>
                <a:gd name="connsiteX20" fmla="*/ 830382 w 3523460"/>
                <a:gd name="connsiteY20" fmla="*/ 4731176 h 4731176"/>
                <a:gd name="connsiteX0" fmla="*/ 830382 w 3523460"/>
                <a:gd name="connsiteY0" fmla="*/ 4731176 h 4731176"/>
                <a:gd name="connsiteX1" fmla="*/ 870139 w 3523460"/>
                <a:gd name="connsiteY1" fmla="*/ 4095073 h 4731176"/>
                <a:gd name="connsiteX2" fmla="*/ 432816 w 3523460"/>
                <a:gd name="connsiteY2" fmla="*/ 2274223 h 4731176"/>
                <a:gd name="connsiteX3" fmla="*/ 75008 w 3523460"/>
                <a:gd name="connsiteY3" fmla="*/ 970209 h 4731176"/>
                <a:gd name="connsiteX4" fmla="*/ 750867 w 3523460"/>
                <a:gd name="connsiteY4" fmla="*/ 2107245 h 4731176"/>
                <a:gd name="connsiteX5" fmla="*/ 838333 w 3523460"/>
                <a:gd name="connsiteY5" fmla="*/ 2035684 h 4731176"/>
                <a:gd name="connsiteX6" fmla="*/ 711112 w 3523460"/>
                <a:gd name="connsiteY6" fmla="*/ 214835 h 4731176"/>
                <a:gd name="connsiteX7" fmla="*/ 1235897 w 3523460"/>
                <a:gd name="connsiteY7" fmla="*/ 1868706 h 4731176"/>
                <a:gd name="connsiteX8" fmla="*/ 1339265 w 3523460"/>
                <a:gd name="connsiteY8" fmla="*/ 1828949 h 4731176"/>
                <a:gd name="connsiteX9" fmla="*/ 1458534 w 3523460"/>
                <a:gd name="connsiteY9" fmla="*/ 150 h 4731176"/>
                <a:gd name="connsiteX10" fmla="*/ 1705024 w 3523460"/>
                <a:gd name="connsiteY10" fmla="*/ 1813046 h 4731176"/>
                <a:gd name="connsiteX11" fmla="*/ 1816344 w 3523460"/>
                <a:gd name="connsiteY11" fmla="*/ 1868707 h 4731176"/>
                <a:gd name="connsiteX12" fmla="*/ 2492205 w 3523460"/>
                <a:gd name="connsiteY12" fmla="*/ 334105 h 4731176"/>
                <a:gd name="connsiteX13" fmla="*/ 2221860 w 3523460"/>
                <a:gd name="connsiteY13" fmla="*/ 2011831 h 4731176"/>
                <a:gd name="connsiteX14" fmla="*/ 2325227 w 3523460"/>
                <a:gd name="connsiteY14" fmla="*/ 2711545 h 4731176"/>
                <a:gd name="connsiteX15" fmla="*/ 2762549 w 3523460"/>
                <a:gd name="connsiteY15" fmla="*/ 2266271 h 4731176"/>
                <a:gd name="connsiteX16" fmla="*/ 3509971 w 3523460"/>
                <a:gd name="connsiteY16" fmla="*/ 2162905 h 4731176"/>
                <a:gd name="connsiteX17" fmla="*/ 2778451 w 3523460"/>
                <a:gd name="connsiteY17" fmla="*/ 2942132 h 4731176"/>
                <a:gd name="connsiteX18" fmla="*/ 2118493 w 3523460"/>
                <a:gd name="connsiteY18" fmla="*/ 4007607 h 4731176"/>
                <a:gd name="connsiteX19" fmla="*/ 2229811 w 3523460"/>
                <a:gd name="connsiteY19" fmla="*/ 4731176 h 4731176"/>
                <a:gd name="connsiteX20" fmla="*/ 830382 w 3523460"/>
                <a:gd name="connsiteY20" fmla="*/ 4731176 h 4731176"/>
                <a:gd name="connsiteX0" fmla="*/ 830382 w 3523460"/>
                <a:gd name="connsiteY0" fmla="*/ 4731174 h 4731174"/>
                <a:gd name="connsiteX1" fmla="*/ 870139 w 3523460"/>
                <a:gd name="connsiteY1" fmla="*/ 4095071 h 4731174"/>
                <a:gd name="connsiteX2" fmla="*/ 432816 w 3523460"/>
                <a:gd name="connsiteY2" fmla="*/ 2274221 h 4731174"/>
                <a:gd name="connsiteX3" fmla="*/ 75008 w 3523460"/>
                <a:gd name="connsiteY3" fmla="*/ 970207 h 4731174"/>
                <a:gd name="connsiteX4" fmla="*/ 750867 w 3523460"/>
                <a:gd name="connsiteY4" fmla="*/ 2107243 h 4731174"/>
                <a:gd name="connsiteX5" fmla="*/ 838333 w 3523460"/>
                <a:gd name="connsiteY5" fmla="*/ 2035682 h 4731174"/>
                <a:gd name="connsiteX6" fmla="*/ 711112 w 3523460"/>
                <a:gd name="connsiteY6" fmla="*/ 214833 h 4731174"/>
                <a:gd name="connsiteX7" fmla="*/ 1235897 w 3523460"/>
                <a:gd name="connsiteY7" fmla="*/ 1868704 h 4731174"/>
                <a:gd name="connsiteX8" fmla="*/ 1339265 w 3523460"/>
                <a:gd name="connsiteY8" fmla="*/ 1828947 h 4731174"/>
                <a:gd name="connsiteX9" fmla="*/ 1458534 w 3523460"/>
                <a:gd name="connsiteY9" fmla="*/ 148 h 4731174"/>
                <a:gd name="connsiteX10" fmla="*/ 1705024 w 3523460"/>
                <a:gd name="connsiteY10" fmla="*/ 1813044 h 4731174"/>
                <a:gd name="connsiteX11" fmla="*/ 1816344 w 3523460"/>
                <a:gd name="connsiteY11" fmla="*/ 1868705 h 4731174"/>
                <a:gd name="connsiteX12" fmla="*/ 2492205 w 3523460"/>
                <a:gd name="connsiteY12" fmla="*/ 334103 h 4731174"/>
                <a:gd name="connsiteX13" fmla="*/ 2221860 w 3523460"/>
                <a:gd name="connsiteY13" fmla="*/ 2011829 h 4731174"/>
                <a:gd name="connsiteX14" fmla="*/ 2325227 w 3523460"/>
                <a:gd name="connsiteY14" fmla="*/ 2711543 h 4731174"/>
                <a:gd name="connsiteX15" fmla="*/ 2762549 w 3523460"/>
                <a:gd name="connsiteY15" fmla="*/ 2266269 h 4731174"/>
                <a:gd name="connsiteX16" fmla="*/ 3509971 w 3523460"/>
                <a:gd name="connsiteY16" fmla="*/ 2162903 h 4731174"/>
                <a:gd name="connsiteX17" fmla="*/ 2778451 w 3523460"/>
                <a:gd name="connsiteY17" fmla="*/ 2942130 h 4731174"/>
                <a:gd name="connsiteX18" fmla="*/ 2118493 w 3523460"/>
                <a:gd name="connsiteY18" fmla="*/ 4007605 h 4731174"/>
                <a:gd name="connsiteX19" fmla="*/ 2229811 w 3523460"/>
                <a:gd name="connsiteY19" fmla="*/ 4731174 h 4731174"/>
                <a:gd name="connsiteX20" fmla="*/ 830382 w 3523460"/>
                <a:gd name="connsiteY20" fmla="*/ 4731174 h 4731174"/>
                <a:gd name="connsiteX0" fmla="*/ 830382 w 3523460"/>
                <a:gd name="connsiteY0" fmla="*/ 4731174 h 4731174"/>
                <a:gd name="connsiteX1" fmla="*/ 870139 w 3523460"/>
                <a:gd name="connsiteY1" fmla="*/ 4095071 h 4731174"/>
                <a:gd name="connsiteX2" fmla="*/ 432816 w 3523460"/>
                <a:gd name="connsiteY2" fmla="*/ 2274221 h 4731174"/>
                <a:gd name="connsiteX3" fmla="*/ 75008 w 3523460"/>
                <a:gd name="connsiteY3" fmla="*/ 970207 h 4731174"/>
                <a:gd name="connsiteX4" fmla="*/ 750867 w 3523460"/>
                <a:gd name="connsiteY4" fmla="*/ 2107243 h 4731174"/>
                <a:gd name="connsiteX5" fmla="*/ 838333 w 3523460"/>
                <a:gd name="connsiteY5" fmla="*/ 2035682 h 4731174"/>
                <a:gd name="connsiteX6" fmla="*/ 711112 w 3523460"/>
                <a:gd name="connsiteY6" fmla="*/ 214833 h 4731174"/>
                <a:gd name="connsiteX7" fmla="*/ 1235897 w 3523460"/>
                <a:gd name="connsiteY7" fmla="*/ 1868704 h 4731174"/>
                <a:gd name="connsiteX8" fmla="*/ 1339265 w 3523460"/>
                <a:gd name="connsiteY8" fmla="*/ 1828947 h 4731174"/>
                <a:gd name="connsiteX9" fmla="*/ 1458534 w 3523460"/>
                <a:gd name="connsiteY9" fmla="*/ 148 h 4731174"/>
                <a:gd name="connsiteX10" fmla="*/ 1705024 w 3523460"/>
                <a:gd name="connsiteY10" fmla="*/ 1813044 h 4731174"/>
                <a:gd name="connsiteX11" fmla="*/ 1816344 w 3523460"/>
                <a:gd name="connsiteY11" fmla="*/ 1868705 h 4731174"/>
                <a:gd name="connsiteX12" fmla="*/ 2492205 w 3523460"/>
                <a:gd name="connsiteY12" fmla="*/ 334103 h 4731174"/>
                <a:gd name="connsiteX13" fmla="*/ 2221860 w 3523460"/>
                <a:gd name="connsiteY13" fmla="*/ 2011829 h 4731174"/>
                <a:gd name="connsiteX14" fmla="*/ 2325227 w 3523460"/>
                <a:gd name="connsiteY14" fmla="*/ 2711543 h 4731174"/>
                <a:gd name="connsiteX15" fmla="*/ 2762549 w 3523460"/>
                <a:gd name="connsiteY15" fmla="*/ 2266269 h 4731174"/>
                <a:gd name="connsiteX16" fmla="*/ 3509971 w 3523460"/>
                <a:gd name="connsiteY16" fmla="*/ 2162903 h 4731174"/>
                <a:gd name="connsiteX17" fmla="*/ 2778451 w 3523460"/>
                <a:gd name="connsiteY17" fmla="*/ 2942130 h 4731174"/>
                <a:gd name="connsiteX18" fmla="*/ 2118493 w 3523460"/>
                <a:gd name="connsiteY18" fmla="*/ 4007605 h 4731174"/>
                <a:gd name="connsiteX19" fmla="*/ 2229811 w 3523460"/>
                <a:gd name="connsiteY19" fmla="*/ 4731174 h 4731174"/>
                <a:gd name="connsiteX20" fmla="*/ 830382 w 3523460"/>
                <a:gd name="connsiteY20" fmla="*/ 4731174 h 4731174"/>
                <a:gd name="connsiteX0" fmla="*/ 830382 w 3523460"/>
                <a:gd name="connsiteY0" fmla="*/ 4731172 h 4731172"/>
                <a:gd name="connsiteX1" fmla="*/ 870139 w 3523460"/>
                <a:gd name="connsiteY1" fmla="*/ 4095069 h 4731172"/>
                <a:gd name="connsiteX2" fmla="*/ 432816 w 3523460"/>
                <a:gd name="connsiteY2" fmla="*/ 2274219 h 4731172"/>
                <a:gd name="connsiteX3" fmla="*/ 75008 w 3523460"/>
                <a:gd name="connsiteY3" fmla="*/ 970205 h 4731172"/>
                <a:gd name="connsiteX4" fmla="*/ 750867 w 3523460"/>
                <a:gd name="connsiteY4" fmla="*/ 2107241 h 4731172"/>
                <a:gd name="connsiteX5" fmla="*/ 838333 w 3523460"/>
                <a:gd name="connsiteY5" fmla="*/ 2035680 h 4731172"/>
                <a:gd name="connsiteX6" fmla="*/ 711112 w 3523460"/>
                <a:gd name="connsiteY6" fmla="*/ 214831 h 4731172"/>
                <a:gd name="connsiteX7" fmla="*/ 1235897 w 3523460"/>
                <a:gd name="connsiteY7" fmla="*/ 1868702 h 4731172"/>
                <a:gd name="connsiteX8" fmla="*/ 1315411 w 3523460"/>
                <a:gd name="connsiteY8" fmla="*/ 1852799 h 4731172"/>
                <a:gd name="connsiteX9" fmla="*/ 1458534 w 3523460"/>
                <a:gd name="connsiteY9" fmla="*/ 146 h 4731172"/>
                <a:gd name="connsiteX10" fmla="*/ 1705024 w 3523460"/>
                <a:gd name="connsiteY10" fmla="*/ 1813042 h 4731172"/>
                <a:gd name="connsiteX11" fmla="*/ 1816344 w 3523460"/>
                <a:gd name="connsiteY11" fmla="*/ 1868703 h 4731172"/>
                <a:gd name="connsiteX12" fmla="*/ 2492205 w 3523460"/>
                <a:gd name="connsiteY12" fmla="*/ 334101 h 4731172"/>
                <a:gd name="connsiteX13" fmla="*/ 2221860 w 3523460"/>
                <a:gd name="connsiteY13" fmla="*/ 2011827 h 4731172"/>
                <a:gd name="connsiteX14" fmla="*/ 2325227 w 3523460"/>
                <a:gd name="connsiteY14" fmla="*/ 2711541 h 4731172"/>
                <a:gd name="connsiteX15" fmla="*/ 2762549 w 3523460"/>
                <a:gd name="connsiteY15" fmla="*/ 2266267 h 4731172"/>
                <a:gd name="connsiteX16" fmla="*/ 3509971 w 3523460"/>
                <a:gd name="connsiteY16" fmla="*/ 2162901 h 4731172"/>
                <a:gd name="connsiteX17" fmla="*/ 2778451 w 3523460"/>
                <a:gd name="connsiteY17" fmla="*/ 2942128 h 4731172"/>
                <a:gd name="connsiteX18" fmla="*/ 2118493 w 3523460"/>
                <a:gd name="connsiteY18" fmla="*/ 4007603 h 4731172"/>
                <a:gd name="connsiteX19" fmla="*/ 2229811 w 3523460"/>
                <a:gd name="connsiteY19" fmla="*/ 4731172 h 4731172"/>
                <a:gd name="connsiteX20" fmla="*/ 830382 w 3523460"/>
                <a:gd name="connsiteY20" fmla="*/ 4731172 h 4731172"/>
                <a:gd name="connsiteX0" fmla="*/ 830382 w 3523460"/>
                <a:gd name="connsiteY0" fmla="*/ 4731172 h 4731172"/>
                <a:gd name="connsiteX1" fmla="*/ 870139 w 3523460"/>
                <a:gd name="connsiteY1" fmla="*/ 4095069 h 4731172"/>
                <a:gd name="connsiteX2" fmla="*/ 432816 w 3523460"/>
                <a:gd name="connsiteY2" fmla="*/ 2274219 h 4731172"/>
                <a:gd name="connsiteX3" fmla="*/ 75008 w 3523460"/>
                <a:gd name="connsiteY3" fmla="*/ 970205 h 4731172"/>
                <a:gd name="connsiteX4" fmla="*/ 750867 w 3523460"/>
                <a:gd name="connsiteY4" fmla="*/ 2107241 h 4731172"/>
                <a:gd name="connsiteX5" fmla="*/ 838333 w 3523460"/>
                <a:gd name="connsiteY5" fmla="*/ 2035680 h 4731172"/>
                <a:gd name="connsiteX6" fmla="*/ 711112 w 3523460"/>
                <a:gd name="connsiteY6" fmla="*/ 214831 h 4731172"/>
                <a:gd name="connsiteX7" fmla="*/ 1235897 w 3523460"/>
                <a:gd name="connsiteY7" fmla="*/ 1868702 h 4731172"/>
                <a:gd name="connsiteX8" fmla="*/ 1315411 w 3523460"/>
                <a:gd name="connsiteY8" fmla="*/ 1852799 h 4731172"/>
                <a:gd name="connsiteX9" fmla="*/ 1458534 w 3523460"/>
                <a:gd name="connsiteY9" fmla="*/ 146 h 4731172"/>
                <a:gd name="connsiteX10" fmla="*/ 1728878 w 3523460"/>
                <a:gd name="connsiteY10" fmla="*/ 1828945 h 4731172"/>
                <a:gd name="connsiteX11" fmla="*/ 1816344 w 3523460"/>
                <a:gd name="connsiteY11" fmla="*/ 1868703 h 4731172"/>
                <a:gd name="connsiteX12" fmla="*/ 2492205 w 3523460"/>
                <a:gd name="connsiteY12" fmla="*/ 334101 h 4731172"/>
                <a:gd name="connsiteX13" fmla="*/ 2221860 w 3523460"/>
                <a:gd name="connsiteY13" fmla="*/ 2011827 h 4731172"/>
                <a:gd name="connsiteX14" fmla="*/ 2325227 w 3523460"/>
                <a:gd name="connsiteY14" fmla="*/ 2711541 h 4731172"/>
                <a:gd name="connsiteX15" fmla="*/ 2762549 w 3523460"/>
                <a:gd name="connsiteY15" fmla="*/ 2266267 h 4731172"/>
                <a:gd name="connsiteX16" fmla="*/ 3509971 w 3523460"/>
                <a:gd name="connsiteY16" fmla="*/ 2162901 h 4731172"/>
                <a:gd name="connsiteX17" fmla="*/ 2778451 w 3523460"/>
                <a:gd name="connsiteY17" fmla="*/ 2942128 h 4731172"/>
                <a:gd name="connsiteX18" fmla="*/ 2118493 w 3523460"/>
                <a:gd name="connsiteY18" fmla="*/ 4007603 h 4731172"/>
                <a:gd name="connsiteX19" fmla="*/ 2229811 w 3523460"/>
                <a:gd name="connsiteY19" fmla="*/ 4731172 h 4731172"/>
                <a:gd name="connsiteX20" fmla="*/ 830382 w 3523460"/>
                <a:gd name="connsiteY20" fmla="*/ 4731172 h 4731172"/>
                <a:gd name="connsiteX0" fmla="*/ 830382 w 3523460"/>
                <a:gd name="connsiteY0" fmla="*/ 4731172 h 4731172"/>
                <a:gd name="connsiteX1" fmla="*/ 870139 w 3523460"/>
                <a:gd name="connsiteY1" fmla="*/ 4095069 h 4731172"/>
                <a:gd name="connsiteX2" fmla="*/ 432816 w 3523460"/>
                <a:gd name="connsiteY2" fmla="*/ 2274219 h 4731172"/>
                <a:gd name="connsiteX3" fmla="*/ 75008 w 3523460"/>
                <a:gd name="connsiteY3" fmla="*/ 970205 h 4731172"/>
                <a:gd name="connsiteX4" fmla="*/ 750867 w 3523460"/>
                <a:gd name="connsiteY4" fmla="*/ 2107241 h 4731172"/>
                <a:gd name="connsiteX5" fmla="*/ 838333 w 3523460"/>
                <a:gd name="connsiteY5" fmla="*/ 2035680 h 4731172"/>
                <a:gd name="connsiteX6" fmla="*/ 711112 w 3523460"/>
                <a:gd name="connsiteY6" fmla="*/ 214831 h 4731172"/>
                <a:gd name="connsiteX7" fmla="*/ 1235897 w 3523460"/>
                <a:gd name="connsiteY7" fmla="*/ 1868702 h 4731172"/>
                <a:gd name="connsiteX8" fmla="*/ 1315411 w 3523460"/>
                <a:gd name="connsiteY8" fmla="*/ 1852799 h 4731172"/>
                <a:gd name="connsiteX9" fmla="*/ 1458534 w 3523460"/>
                <a:gd name="connsiteY9" fmla="*/ 146 h 4731172"/>
                <a:gd name="connsiteX10" fmla="*/ 1728878 w 3523460"/>
                <a:gd name="connsiteY10" fmla="*/ 1828945 h 4731172"/>
                <a:gd name="connsiteX11" fmla="*/ 1816344 w 3523460"/>
                <a:gd name="connsiteY11" fmla="*/ 1868703 h 4731172"/>
                <a:gd name="connsiteX12" fmla="*/ 2492205 w 3523460"/>
                <a:gd name="connsiteY12" fmla="*/ 334101 h 4731172"/>
                <a:gd name="connsiteX13" fmla="*/ 2221860 w 3523460"/>
                <a:gd name="connsiteY13" fmla="*/ 2011827 h 4731172"/>
                <a:gd name="connsiteX14" fmla="*/ 2325227 w 3523460"/>
                <a:gd name="connsiteY14" fmla="*/ 2711541 h 4731172"/>
                <a:gd name="connsiteX15" fmla="*/ 2762549 w 3523460"/>
                <a:gd name="connsiteY15" fmla="*/ 2266267 h 4731172"/>
                <a:gd name="connsiteX16" fmla="*/ 3509971 w 3523460"/>
                <a:gd name="connsiteY16" fmla="*/ 2162901 h 4731172"/>
                <a:gd name="connsiteX17" fmla="*/ 2778451 w 3523460"/>
                <a:gd name="connsiteY17" fmla="*/ 2942128 h 4731172"/>
                <a:gd name="connsiteX18" fmla="*/ 2118493 w 3523460"/>
                <a:gd name="connsiteY18" fmla="*/ 4007603 h 4731172"/>
                <a:gd name="connsiteX19" fmla="*/ 2229811 w 3523460"/>
                <a:gd name="connsiteY19" fmla="*/ 4731172 h 4731172"/>
                <a:gd name="connsiteX20" fmla="*/ 830382 w 3523460"/>
                <a:gd name="connsiteY20" fmla="*/ 4731172 h 4731172"/>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727477 w 3523460"/>
                <a:gd name="connsiteY0" fmla="*/ 5951236 h 5951236"/>
                <a:gd name="connsiteX1" fmla="*/ 870139 w 3523460"/>
                <a:gd name="connsiteY1" fmla="*/ 4094960 h 5951236"/>
                <a:gd name="connsiteX2" fmla="*/ 432816 w 3523460"/>
                <a:gd name="connsiteY2" fmla="*/ 2274110 h 5951236"/>
                <a:gd name="connsiteX3" fmla="*/ 75008 w 3523460"/>
                <a:gd name="connsiteY3" fmla="*/ 970096 h 5951236"/>
                <a:gd name="connsiteX4" fmla="*/ 750867 w 3523460"/>
                <a:gd name="connsiteY4" fmla="*/ 2107132 h 5951236"/>
                <a:gd name="connsiteX5" fmla="*/ 838333 w 3523460"/>
                <a:gd name="connsiteY5" fmla="*/ 2035571 h 5951236"/>
                <a:gd name="connsiteX6" fmla="*/ 711112 w 3523460"/>
                <a:gd name="connsiteY6" fmla="*/ 214722 h 5951236"/>
                <a:gd name="connsiteX7" fmla="*/ 1235897 w 3523460"/>
                <a:gd name="connsiteY7" fmla="*/ 1868593 h 5951236"/>
                <a:gd name="connsiteX8" fmla="*/ 1315411 w 3523460"/>
                <a:gd name="connsiteY8" fmla="*/ 1852690 h 5951236"/>
                <a:gd name="connsiteX9" fmla="*/ 1458534 w 3523460"/>
                <a:gd name="connsiteY9" fmla="*/ 37 h 5951236"/>
                <a:gd name="connsiteX10" fmla="*/ 1728878 w 3523460"/>
                <a:gd name="connsiteY10" fmla="*/ 1828836 h 5951236"/>
                <a:gd name="connsiteX11" fmla="*/ 1816344 w 3523460"/>
                <a:gd name="connsiteY11" fmla="*/ 1868594 h 5951236"/>
                <a:gd name="connsiteX12" fmla="*/ 2492205 w 3523460"/>
                <a:gd name="connsiteY12" fmla="*/ 333992 h 5951236"/>
                <a:gd name="connsiteX13" fmla="*/ 2221860 w 3523460"/>
                <a:gd name="connsiteY13" fmla="*/ 2011718 h 5951236"/>
                <a:gd name="connsiteX14" fmla="*/ 2325227 w 3523460"/>
                <a:gd name="connsiteY14" fmla="*/ 2711432 h 5951236"/>
                <a:gd name="connsiteX15" fmla="*/ 2762549 w 3523460"/>
                <a:gd name="connsiteY15" fmla="*/ 2266158 h 5951236"/>
                <a:gd name="connsiteX16" fmla="*/ 3509971 w 3523460"/>
                <a:gd name="connsiteY16" fmla="*/ 2162792 h 5951236"/>
                <a:gd name="connsiteX17" fmla="*/ 2778451 w 3523460"/>
                <a:gd name="connsiteY17" fmla="*/ 2942019 h 5951236"/>
                <a:gd name="connsiteX18" fmla="*/ 2118493 w 3523460"/>
                <a:gd name="connsiteY18" fmla="*/ 4007494 h 5951236"/>
                <a:gd name="connsiteX19" fmla="*/ 2229811 w 3523460"/>
                <a:gd name="connsiteY19" fmla="*/ 4731063 h 5951236"/>
                <a:gd name="connsiteX20" fmla="*/ 727477 w 3523460"/>
                <a:gd name="connsiteY20" fmla="*/ 5951236 h 5951236"/>
                <a:gd name="connsiteX0" fmla="*/ 727477 w 3523460"/>
                <a:gd name="connsiteY0" fmla="*/ 5951236 h 5980637"/>
                <a:gd name="connsiteX1" fmla="*/ 870139 w 3523460"/>
                <a:gd name="connsiteY1" fmla="*/ 4094960 h 5980637"/>
                <a:gd name="connsiteX2" fmla="*/ 432816 w 3523460"/>
                <a:gd name="connsiteY2" fmla="*/ 2274110 h 5980637"/>
                <a:gd name="connsiteX3" fmla="*/ 75008 w 3523460"/>
                <a:gd name="connsiteY3" fmla="*/ 970096 h 5980637"/>
                <a:gd name="connsiteX4" fmla="*/ 750867 w 3523460"/>
                <a:gd name="connsiteY4" fmla="*/ 2107132 h 5980637"/>
                <a:gd name="connsiteX5" fmla="*/ 838333 w 3523460"/>
                <a:gd name="connsiteY5" fmla="*/ 2035571 h 5980637"/>
                <a:gd name="connsiteX6" fmla="*/ 711112 w 3523460"/>
                <a:gd name="connsiteY6" fmla="*/ 214722 h 5980637"/>
                <a:gd name="connsiteX7" fmla="*/ 1235897 w 3523460"/>
                <a:gd name="connsiteY7" fmla="*/ 1868593 h 5980637"/>
                <a:gd name="connsiteX8" fmla="*/ 1315411 w 3523460"/>
                <a:gd name="connsiteY8" fmla="*/ 1852690 h 5980637"/>
                <a:gd name="connsiteX9" fmla="*/ 1458534 w 3523460"/>
                <a:gd name="connsiteY9" fmla="*/ 37 h 5980637"/>
                <a:gd name="connsiteX10" fmla="*/ 1728878 w 3523460"/>
                <a:gd name="connsiteY10" fmla="*/ 1828836 h 5980637"/>
                <a:gd name="connsiteX11" fmla="*/ 1816344 w 3523460"/>
                <a:gd name="connsiteY11" fmla="*/ 1868594 h 5980637"/>
                <a:gd name="connsiteX12" fmla="*/ 2492205 w 3523460"/>
                <a:gd name="connsiteY12" fmla="*/ 333992 h 5980637"/>
                <a:gd name="connsiteX13" fmla="*/ 2221860 w 3523460"/>
                <a:gd name="connsiteY13" fmla="*/ 2011718 h 5980637"/>
                <a:gd name="connsiteX14" fmla="*/ 2325227 w 3523460"/>
                <a:gd name="connsiteY14" fmla="*/ 2711432 h 5980637"/>
                <a:gd name="connsiteX15" fmla="*/ 2762549 w 3523460"/>
                <a:gd name="connsiteY15" fmla="*/ 2266158 h 5980637"/>
                <a:gd name="connsiteX16" fmla="*/ 3509971 w 3523460"/>
                <a:gd name="connsiteY16" fmla="*/ 2162792 h 5980637"/>
                <a:gd name="connsiteX17" fmla="*/ 2778451 w 3523460"/>
                <a:gd name="connsiteY17" fmla="*/ 2942019 h 5980637"/>
                <a:gd name="connsiteX18" fmla="*/ 2118493 w 3523460"/>
                <a:gd name="connsiteY18" fmla="*/ 4007494 h 5980637"/>
                <a:gd name="connsiteX19" fmla="*/ 2303315 w 3523460"/>
                <a:gd name="connsiteY19" fmla="*/ 5980637 h 5980637"/>
                <a:gd name="connsiteX20" fmla="*/ 727477 w 3523460"/>
                <a:gd name="connsiteY20" fmla="*/ 5951236 h 5980637"/>
                <a:gd name="connsiteX0" fmla="*/ 727477 w 3523460"/>
                <a:gd name="connsiteY0" fmla="*/ 5951236 h 6565686"/>
                <a:gd name="connsiteX1" fmla="*/ 870139 w 3523460"/>
                <a:gd name="connsiteY1" fmla="*/ 4094960 h 6565686"/>
                <a:gd name="connsiteX2" fmla="*/ 432816 w 3523460"/>
                <a:gd name="connsiteY2" fmla="*/ 2274110 h 6565686"/>
                <a:gd name="connsiteX3" fmla="*/ 75008 w 3523460"/>
                <a:gd name="connsiteY3" fmla="*/ 970096 h 6565686"/>
                <a:gd name="connsiteX4" fmla="*/ 750867 w 3523460"/>
                <a:gd name="connsiteY4" fmla="*/ 2107132 h 6565686"/>
                <a:gd name="connsiteX5" fmla="*/ 838333 w 3523460"/>
                <a:gd name="connsiteY5" fmla="*/ 2035571 h 6565686"/>
                <a:gd name="connsiteX6" fmla="*/ 711112 w 3523460"/>
                <a:gd name="connsiteY6" fmla="*/ 214722 h 6565686"/>
                <a:gd name="connsiteX7" fmla="*/ 1235897 w 3523460"/>
                <a:gd name="connsiteY7" fmla="*/ 1868593 h 6565686"/>
                <a:gd name="connsiteX8" fmla="*/ 1315411 w 3523460"/>
                <a:gd name="connsiteY8" fmla="*/ 1852690 h 6565686"/>
                <a:gd name="connsiteX9" fmla="*/ 1458534 w 3523460"/>
                <a:gd name="connsiteY9" fmla="*/ 37 h 6565686"/>
                <a:gd name="connsiteX10" fmla="*/ 1728878 w 3523460"/>
                <a:gd name="connsiteY10" fmla="*/ 1828836 h 6565686"/>
                <a:gd name="connsiteX11" fmla="*/ 1816344 w 3523460"/>
                <a:gd name="connsiteY11" fmla="*/ 1868594 h 6565686"/>
                <a:gd name="connsiteX12" fmla="*/ 2492205 w 3523460"/>
                <a:gd name="connsiteY12" fmla="*/ 333992 h 6565686"/>
                <a:gd name="connsiteX13" fmla="*/ 2221860 w 3523460"/>
                <a:gd name="connsiteY13" fmla="*/ 2011718 h 6565686"/>
                <a:gd name="connsiteX14" fmla="*/ 2325227 w 3523460"/>
                <a:gd name="connsiteY14" fmla="*/ 2711432 h 6565686"/>
                <a:gd name="connsiteX15" fmla="*/ 2762549 w 3523460"/>
                <a:gd name="connsiteY15" fmla="*/ 2266158 h 6565686"/>
                <a:gd name="connsiteX16" fmla="*/ 3509971 w 3523460"/>
                <a:gd name="connsiteY16" fmla="*/ 2162792 h 6565686"/>
                <a:gd name="connsiteX17" fmla="*/ 2778451 w 3523460"/>
                <a:gd name="connsiteY17" fmla="*/ 2942019 h 6565686"/>
                <a:gd name="connsiteX18" fmla="*/ 2118493 w 3523460"/>
                <a:gd name="connsiteY18" fmla="*/ 4007494 h 6565686"/>
                <a:gd name="connsiteX19" fmla="*/ 2385427 w 3523460"/>
                <a:gd name="connsiteY19" fmla="*/ 6565686 h 6565686"/>
                <a:gd name="connsiteX20" fmla="*/ 727477 w 3523460"/>
                <a:gd name="connsiteY20" fmla="*/ 5951236 h 6565686"/>
                <a:gd name="connsiteX0" fmla="*/ 655629 w 3523460"/>
                <a:gd name="connsiteY0" fmla="*/ 6567077 h 6569754"/>
                <a:gd name="connsiteX1" fmla="*/ 870139 w 3523460"/>
                <a:gd name="connsiteY1" fmla="*/ 4094960 h 6569754"/>
                <a:gd name="connsiteX2" fmla="*/ 432816 w 3523460"/>
                <a:gd name="connsiteY2" fmla="*/ 2274110 h 6569754"/>
                <a:gd name="connsiteX3" fmla="*/ 75008 w 3523460"/>
                <a:gd name="connsiteY3" fmla="*/ 970096 h 6569754"/>
                <a:gd name="connsiteX4" fmla="*/ 750867 w 3523460"/>
                <a:gd name="connsiteY4" fmla="*/ 2107132 h 6569754"/>
                <a:gd name="connsiteX5" fmla="*/ 838333 w 3523460"/>
                <a:gd name="connsiteY5" fmla="*/ 2035571 h 6569754"/>
                <a:gd name="connsiteX6" fmla="*/ 711112 w 3523460"/>
                <a:gd name="connsiteY6" fmla="*/ 214722 h 6569754"/>
                <a:gd name="connsiteX7" fmla="*/ 1235897 w 3523460"/>
                <a:gd name="connsiteY7" fmla="*/ 1868593 h 6569754"/>
                <a:gd name="connsiteX8" fmla="*/ 1315411 w 3523460"/>
                <a:gd name="connsiteY8" fmla="*/ 1852690 h 6569754"/>
                <a:gd name="connsiteX9" fmla="*/ 1458534 w 3523460"/>
                <a:gd name="connsiteY9" fmla="*/ 37 h 6569754"/>
                <a:gd name="connsiteX10" fmla="*/ 1728878 w 3523460"/>
                <a:gd name="connsiteY10" fmla="*/ 1828836 h 6569754"/>
                <a:gd name="connsiteX11" fmla="*/ 1816344 w 3523460"/>
                <a:gd name="connsiteY11" fmla="*/ 1868594 h 6569754"/>
                <a:gd name="connsiteX12" fmla="*/ 2492205 w 3523460"/>
                <a:gd name="connsiteY12" fmla="*/ 333992 h 6569754"/>
                <a:gd name="connsiteX13" fmla="*/ 2221860 w 3523460"/>
                <a:gd name="connsiteY13" fmla="*/ 2011718 h 6569754"/>
                <a:gd name="connsiteX14" fmla="*/ 2325227 w 3523460"/>
                <a:gd name="connsiteY14" fmla="*/ 2711432 h 6569754"/>
                <a:gd name="connsiteX15" fmla="*/ 2762549 w 3523460"/>
                <a:gd name="connsiteY15" fmla="*/ 2266158 h 6569754"/>
                <a:gd name="connsiteX16" fmla="*/ 3509971 w 3523460"/>
                <a:gd name="connsiteY16" fmla="*/ 2162792 h 6569754"/>
                <a:gd name="connsiteX17" fmla="*/ 2778451 w 3523460"/>
                <a:gd name="connsiteY17" fmla="*/ 2942019 h 6569754"/>
                <a:gd name="connsiteX18" fmla="*/ 2118493 w 3523460"/>
                <a:gd name="connsiteY18" fmla="*/ 4007494 h 6569754"/>
                <a:gd name="connsiteX19" fmla="*/ 2385427 w 3523460"/>
                <a:gd name="connsiteY19" fmla="*/ 6565686 h 6569754"/>
                <a:gd name="connsiteX20" fmla="*/ 655629 w 3523460"/>
                <a:gd name="connsiteY20" fmla="*/ 6567077 h 656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23460" h="6569754">
                  <a:moveTo>
                    <a:pt x="655629" y="6567077"/>
                  </a:moveTo>
                  <a:cubicBezTo>
                    <a:pt x="668881" y="6355043"/>
                    <a:pt x="864838" y="4410361"/>
                    <a:pt x="870139" y="4094960"/>
                  </a:cubicBezTo>
                  <a:cubicBezTo>
                    <a:pt x="560039" y="3546320"/>
                    <a:pt x="456669" y="2926117"/>
                    <a:pt x="432816" y="2274110"/>
                  </a:cubicBezTo>
                  <a:cubicBezTo>
                    <a:pt x="313547" y="1839439"/>
                    <a:pt x="-187386" y="1134423"/>
                    <a:pt x="75008" y="970096"/>
                  </a:cubicBezTo>
                  <a:cubicBezTo>
                    <a:pt x="248612" y="927688"/>
                    <a:pt x="623646" y="1934854"/>
                    <a:pt x="750867" y="2107132"/>
                  </a:cubicBezTo>
                  <a:cubicBezTo>
                    <a:pt x="790624" y="2183994"/>
                    <a:pt x="862187" y="2105807"/>
                    <a:pt x="838333" y="2035571"/>
                  </a:cubicBezTo>
                  <a:cubicBezTo>
                    <a:pt x="716413" y="1433922"/>
                    <a:pt x="427516" y="251827"/>
                    <a:pt x="711112" y="214722"/>
                  </a:cubicBezTo>
                  <a:cubicBezTo>
                    <a:pt x="909896" y="184242"/>
                    <a:pt x="1157709" y="1578371"/>
                    <a:pt x="1235897" y="1868593"/>
                  </a:cubicBezTo>
                  <a:cubicBezTo>
                    <a:pt x="1242524" y="1928227"/>
                    <a:pt x="1311436" y="2047497"/>
                    <a:pt x="1315411" y="1852690"/>
                  </a:cubicBezTo>
                  <a:cubicBezTo>
                    <a:pt x="1312761" y="1280197"/>
                    <a:pt x="1159035" y="-7915"/>
                    <a:pt x="1458534" y="37"/>
                  </a:cubicBezTo>
                  <a:cubicBezTo>
                    <a:pt x="1693099" y="-7916"/>
                    <a:pt x="1707674" y="1541264"/>
                    <a:pt x="1728878" y="1828836"/>
                  </a:cubicBezTo>
                  <a:cubicBezTo>
                    <a:pt x="1734180" y="1917625"/>
                    <a:pt x="1764661" y="1916301"/>
                    <a:pt x="1816344" y="1868594"/>
                  </a:cubicBezTo>
                  <a:cubicBezTo>
                    <a:pt x="2054883" y="1372963"/>
                    <a:pt x="2198007" y="241226"/>
                    <a:pt x="2492205" y="333992"/>
                  </a:cubicBezTo>
                  <a:cubicBezTo>
                    <a:pt x="2781103" y="421456"/>
                    <a:pt x="2314625" y="1471029"/>
                    <a:pt x="2221860" y="2011718"/>
                  </a:cubicBezTo>
                  <a:lnTo>
                    <a:pt x="2325227" y="2711432"/>
                  </a:lnTo>
                  <a:cubicBezTo>
                    <a:pt x="2439196" y="2563007"/>
                    <a:pt x="2584970" y="2406632"/>
                    <a:pt x="2762549" y="2266158"/>
                  </a:cubicBezTo>
                  <a:cubicBezTo>
                    <a:pt x="3043495" y="1897748"/>
                    <a:pt x="3618639" y="2022319"/>
                    <a:pt x="3509971" y="2162792"/>
                  </a:cubicBezTo>
                  <a:cubicBezTo>
                    <a:pt x="3266131" y="2446388"/>
                    <a:pt x="2982534" y="2594812"/>
                    <a:pt x="2778451" y="2942019"/>
                  </a:cubicBezTo>
                  <a:cubicBezTo>
                    <a:pt x="2558465" y="3336933"/>
                    <a:pt x="2370285" y="3707995"/>
                    <a:pt x="2118493" y="4007494"/>
                  </a:cubicBezTo>
                  <a:cubicBezTo>
                    <a:pt x="2147648" y="4296392"/>
                    <a:pt x="2348321" y="6324496"/>
                    <a:pt x="2385427" y="6565686"/>
                  </a:cubicBezTo>
                  <a:cubicBezTo>
                    <a:pt x="1860148" y="6555886"/>
                    <a:pt x="1180908" y="6576877"/>
                    <a:pt x="655629" y="656707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cs typeface="B Nazanin" panose="00000400000000000000" pitchFamily="2" charset="-78"/>
              </a:endParaRPr>
            </a:p>
          </p:txBody>
        </p:sp>
        <p:sp>
          <p:nvSpPr>
            <p:cNvPr id="27" name="Freeform 26">
              <a:extLst>
                <a:ext uri="{FF2B5EF4-FFF2-40B4-BE49-F238E27FC236}">
                  <a16:creationId xmlns:a16="http://schemas.microsoft.com/office/drawing/2014/main" id="{959984FD-AF02-4094-9074-5492B248F2C5}"/>
                </a:ext>
              </a:extLst>
            </p:cNvPr>
            <p:cNvSpPr/>
            <p:nvPr/>
          </p:nvSpPr>
          <p:spPr>
            <a:xfrm rot="7842153" flipH="1">
              <a:off x="442023" y="551112"/>
              <a:ext cx="1471351" cy="3774691"/>
            </a:xfrm>
            <a:custGeom>
              <a:avLst/>
              <a:gdLst>
                <a:gd name="connsiteX0" fmla="*/ 811033 w 3490622"/>
                <a:gd name="connsiteY0" fmla="*/ 4778734 h 4778734"/>
                <a:gd name="connsiteX1" fmla="*/ 803081 w 3490622"/>
                <a:gd name="connsiteY1" fmla="*/ 4341412 h 4778734"/>
                <a:gd name="connsiteX2" fmla="*/ 437321 w 3490622"/>
                <a:gd name="connsiteY2" fmla="*/ 2313830 h 4778734"/>
                <a:gd name="connsiteX3" fmla="*/ 0 w 3490622"/>
                <a:gd name="connsiteY3" fmla="*/ 938254 h 4778734"/>
                <a:gd name="connsiteX4" fmla="*/ 747422 w 3490622"/>
                <a:gd name="connsiteY4" fmla="*/ 2019631 h 4778734"/>
                <a:gd name="connsiteX5" fmla="*/ 667909 w 3490622"/>
                <a:gd name="connsiteY5" fmla="*/ 182880 h 4778734"/>
                <a:gd name="connsiteX6" fmla="*/ 1264257 w 3490622"/>
                <a:gd name="connsiteY6" fmla="*/ 1804946 h 4778734"/>
                <a:gd name="connsiteX7" fmla="*/ 1407380 w 3490622"/>
                <a:gd name="connsiteY7" fmla="*/ 0 h 4778734"/>
                <a:gd name="connsiteX8" fmla="*/ 1757238 w 3490622"/>
                <a:gd name="connsiteY8" fmla="*/ 1868557 h 4778734"/>
                <a:gd name="connsiteX9" fmla="*/ 2456953 w 3490622"/>
                <a:gd name="connsiteY9" fmla="*/ 333955 h 4778734"/>
                <a:gd name="connsiteX10" fmla="*/ 2194560 w 3490622"/>
                <a:gd name="connsiteY10" fmla="*/ 2003729 h 4778734"/>
                <a:gd name="connsiteX11" fmla="*/ 2305878 w 3490622"/>
                <a:gd name="connsiteY11" fmla="*/ 2759103 h 4778734"/>
                <a:gd name="connsiteX12" fmla="*/ 2623930 w 3490622"/>
                <a:gd name="connsiteY12" fmla="*/ 2361537 h 4778734"/>
                <a:gd name="connsiteX13" fmla="*/ 3490622 w 3490622"/>
                <a:gd name="connsiteY13" fmla="*/ 2210463 h 4778734"/>
                <a:gd name="connsiteX14" fmla="*/ 2759102 w 3490622"/>
                <a:gd name="connsiteY14" fmla="*/ 2989690 h 4778734"/>
                <a:gd name="connsiteX15" fmla="*/ 2051436 w 3490622"/>
                <a:gd name="connsiteY15" fmla="*/ 4007457 h 4778734"/>
                <a:gd name="connsiteX16" fmla="*/ 2210462 w 3490622"/>
                <a:gd name="connsiteY16" fmla="*/ 4778734 h 4778734"/>
                <a:gd name="connsiteX17" fmla="*/ 811033 w 3490622"/>
                <a:gd name="connsiteY17" fmla="*/ 4778734 h 4778734"/>
                <a:gd name="connsiteX0" fmla="*/ 755374 w 3434963"/>
                <a:gd name="connsiteY0" fmla="*/ 4778734 h 4778734"/>
                <a:gd name="connsiteX1" fmla="*/ 747422 w 3434963"/>
                <a:gd name="connsiteY1" fmla="*/ 4341412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87179 w 3434963"/>
                <a:gd name="connsiteY1" fmla="*/ 426985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87179 w 3434963"/>
                <a:gd name="connsiteY1" fmla="*/ 426985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87179 w 3434963"/>
                <a:gd name="connsiteY1" fmla="*/ 426985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1995777 w 3434963"/>
                <a:gd name="connsiteY15" fmla="*/ 4007457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34963"/>
                <a:gd name="connsiteY0" fmla="*/ 4778734 h 4778734"/>
                <a:gd name="connsiteX1" fmla="*/ 795131 w 3434963"/>
                <a:gd name="connsiteY1" fmla="*/ 4142631 h 4778734"/>
                <a:gd name="connsiteX2" fmla="*/ 381662 w 3434963"/>
                <a:gd name="connsiteY2" fmla="*/ 2313830 h 4778734"/>
                <a:gd name="connsiteX3" fmla="*/ 0 w 3434963"/>
                <a:gd name="connsiteY3" fmla="*/ 1017767 h 4778734"/>
                <a:gd name="connsiteX4" fmla="*/ 691763 w 3434963"/>
                <a:gd name="connsiteY4" fmla="*/ 2019631 h 4778734"/>
                <a:gd name="connsiteX5" fmla="*/ 612250 w 3434963"/>
                <a:gd name="connsiteY5" fmla="*/ 182880 h 4778734"/>
                <a:gd name="connsiteX6" fmla="*/ 1208598 w 3434963"/>
                <a:gd name="connsiteY6" fmla="*/ 1804946 h 4778734"/>
                <a:gd name="connsiteX7" fmla="*/ 1351721 w 3434963"/>
                <a:gd name="connsiteY7" fmla="*/ 0 h 4778734"/>
                <a:gd name="connsiteX8" fmla="*/ 1701579 w 3434963"/>
                <a:gd name="connsiteY8" fmla="*/ 1868557 h 4778734"/>
                <a:gd name="connsiteX9" fmla="*/ 2401294 w 3434963"/>
                <a:gd name="connsiteY9" fmla="*/ 333955 h 4778734"/>
                <a:gd name="connsiteX10" fmla="*/ 2138901 w 3434963"/>
                <a:gd name="connsiteY10" fmla="*/ 2003729 h 4778734"/>
                <a:gd name="connsiteX11" fmla="*/ 2250219 w 3434963"/>
                <a:gd name="connsiteY11" fmla="*/ 2759103 h 4778734"/>
                <a:gd name="connsiteX12" fmla="*/ 2568271 w 3434963"/>
                <a:gd name="connsiteY12" fmla="*/ 2361537 h 4778734"/>
                <a:gd name="connsiteX13" fmla="*/ 3434963 w 3434963"/>
                <a:gd name="connsiteY13" fmla="*/ 2210463 h 4778734"/>
                <a:gd name="connsiteX14" fmla="*/ 2703443 w 3434963"/>
                <a:gd name="connsiteY14" fmla="*/ 2989690 h 4778734"/>
                <a:gd name="connsiteX15" fmla="*/ 2043485 w 3434963"/>
                <a:gd name="connsiteY15" fmla="*/ 4055165 h 4778734"/>
                <a:gd name="connsiteX16" fmla="*/ 2154803 w 3434963"/>
                <a:gd name="connsiteY16" fmla="*/ 4778734 h 4778734"/>
                <a:gd name="connsiteX17" fmla="*/ 755374 w 3434963"/>
                <a:gd name="connsiteY17" fmla="*/ 4778734 h 4778734"/>
                <a:gd name="connsiteX0" fmla="*/ 755374 w 3446514"/>
                <a:gd name="connsiteY0" fmla="*/ 4778734 h 4778734"/>
                <a:gd name="connsiteX1" fmla="*/ 795131 w 3446514"/>
                <a:gd name="connsiteY1" fmla="*/ 4142631 h 4778734"/>
                <a:gd name="connsiteX2" fmla="*/ 381662 w 3446514"/>
                <a:gd name="connsiteY2" fmla="*/ 2313830 h 4778734"/>
                <a:gd name="connsiteX3" fmla="*/ 0 w 3446514"/>
                <a:gd name="connsiteY3" fmla="*/ 1017767 h 4778734"/>
                <a:gd name="connsiteX4" fmla="*/ 691763 w 3446514"/>
                <a:gd name="connsiteY4" fmla="*/ 2019631 h 4778734"/>
                <a:gd name="connsiteX5" fmla="*/ 612250 w 3446514"/>
                <a:gd name="connsiteY5" fmla="*/ 182880 h 4778734"/>
                <a:gd name="connsiteX6" fmla="*/ 1208598 w 3446514"/>
                <a:gd name="connsiteY6" fmla="*/ 1804946 h 4778734"/>
                <a:gd name="connsiteX7" fmla="*/ 1351721 w 3446514"/>
                <a:gd name="connsiteY7" fmla="*/ 0 h 4778734"/>
                <a:gd name="connsiteX8" fmla="*/ 1701579 w 3446514"/>
                <a:gd name="connsiteY8" fmla="*/ 1868557 h 4778734"/>
                <a:gd name="connsiteX9" fmla="*/ 2401294 w 3446514"/>
                <a:gd name="connsiteY9" fmla="*/ 333955 h 4778734"/>
                <a:gd name="connsiteX10" fmla="*/ 2138901 w 3446514"/>
                <a:gd name="connsiteY10" fmla="*/ 2003729 h 4778734"/>
                <a:gd name="connsiteX11" fmla="*/ 2250219 w 3446514"/>
                <a:gd name="connsiteY11" fmla="*/ 2759103 h 4778734"/>
                <a:gd name="connsiteX12" fmla="*/ 2568271 w 3446514"/>
                <a:gd name="connsiteY12" fmla="*/ 2361537 h 4778734"/>
                <a:gd name="connsiteX13" fmla="*/ 3434963 w 3446514"/>
                <a:gd name="connsiteY13" fmla="*/ 2210463 h 4778734"/>
                <a:gd name="connsiteX14" fmla="*/ 2703443 w 3446514"/>
                <a:gd name="connsiteY14" fmla="*/ 2989690 h 4778734"/>
                <a:gd name="connsiteX15" fmla="*/ 2043485 w 3446514"/>
                <a:gd name="connsiteY15" fmla="*/ 4055165 h 4778734"/>
                <a:gd name="connsiteX16" fmla="*/ 2154803 w 3446514"/>
                <a:gd name="connsiteY16" fmla="*/ 4778734 h 4778734"/>
                <a:gd name="connsiteX17" fmla="*/ 755374 w 3446514"/>
                <a:gd name="connsiteY17" fmla="*/ 4778734 h 4778734"/>
                <a:gd name="connsiteX0" fmla="*/ 755374 w 3448610"/>
                <a:gd name="connsiteY0" fmla="*/ 4778734 h 4778734"/>
                <a:gd name="connsiteX1" fmla="*/ 795131 w 3448610"/>
                <a:gd name="connsiteY1" fmla="*/ 4142631 h 4778734"/>
                <a:gd name="connsiteX2" fmla="*/ 381662 w 3448610"/>
                <a:gd name="connsiteY2" fmla="*/ 2313830 h 4778734"/>
                <a:gd name="connsiteX3" fmla="*/ 0 w 3448610"/>
                <a:gd name="connsiteY3" fmla="*/ 1017767 h 4778734"/>
                <a:gd name="connsiteX4" fmla="*/ 691763 w 3448610"/>
                <a:gd name="connsiteY4" fmla="*/ 2019631 h 4778734"/>
                <a:gd name="connsiteX5" fmla="*/ 612250 w 3448610"/>
                <a:gd name="connsiteY5" fmla="*/ 182880 h 4778734"/>
                <a:gd name="connsiteX6" fmla="*/ 1208598 w 3448610"/>
                <a:gd name="connsiteY6" fmla="*/ 1804946 h 4778734"/>
                <a:gd name="connsiteX7" fmla="*/ 1351721 w 3448610"/>
                <a:gd name="connsiteY7" fmla="*/ 0 h 4778734"/>
                <a:gd name="connsiteX8" fmla="*/ 1701579 w 3448610"/>
                <a:gd name="connsiteY8" fmla="*/ 1868557 h 4778734"/>
                <a:gd name="connsiteX9" fmla="*/ 2401294 w 3448610"/>
                <a:gd name="connsiteY9" fmla="*/ 333955 h 4778734"/>
                <a:gd name="connsiteX10" fmla="*/ 2138901 w 3448610"/>
                <a:gd name="connsiteY10" fmla="*/ 2003729 h 4778734"/>
                <a:gd name="connsiteX11" fmla="*/ 2250219 w 3448610"/>
                <a:gd name="connsiteY11" fmla="*/ 2759103 h 4778734"/>
                <a:gd name="connsiteX12" fmla="*/ 2687541 w 3448610"/>
                <a:gd name="connsiteY12" fmla="*/ 2313829 h 4778734"/>
                <a:gd name="connsiteX13" fmla="*/ 3434963 w 3448610"/>
                <a:gd name="connsiteY13" fmla="*/ 2210463 h 4778734"/>
                <a:gd name="connsiteX14" fmla="*/ 2703443 w 3448610"/>
                <a:gd name="connsiteY14" fmla="*/ 2989690 h 4778734"/>
                <a:gd name="connsiteX15" fmla="*/ 2043485 w 3448610"/>
                <a:gd name="connsiteY15" fmla="*/ 4055165 h 4778734"/>
                <a:gd name="connsiteX16" fmla="*/ 2154803 w 3448610"/>
                <a:gd name="connsiteY16" fmla="*/ 4778734 h 4778734"/>
                <a:gd name="connsiteX17" fmla="*/ 755374 w 3448610"/>
                <a:gd name="connsiteY17" fmla="*/ 4778734 h 4778734"/>
                <a:gd name="connsiteX0" fmla="*/ 755374 w 3448452"/>
                <a:gd name="connsiteY0" fmla="*/ 4778734 h 4778734"/>
                <a:gd name="connsiteX1" fmla="*/ 795131 w 3448452"/>
                <a:gd name="connsiteY1" fmla="*/ 4142631 h 4778734"/>
                <a:gd name="connsiteX2" fmla="*/ 381662 w 3448452"/>
                <a:gd name="connsiteY2" fmla="*/ 2313830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81662 w 3448452"/>
                <a:gd name="connsiteY2" fmla="*/ 2313830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81662 w 3448452"/>
                <a:gd name="connsiteY2" fmla="*/ 2313830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57808 w 3448452"/>
                <a:gd name="connsiteY2" fmla="*/ 2321781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755374 w 3448452"/>
                <a:gd name="connsiteY0" fmla="*/ 4778734 h 4778734"/>
                <a:gd name="connsiteX1" fmla="*/ 795131 w 3448452"/>
                <a:gd name="connsiteY1" fmla="*/ 4142631 h 4778734"/>
                <a:gd name="connsiteX2" fmla="*/ 357808 w 3448452"/>
                <a:gd name="connsiteY2" fmla="*/ 2321781 h 4778734"/>
                <a:gd name="connsiteX3" fmla="*/ 0 w 3448452"/>
                <a:gd name="connsiteY3" fmla="*/ 1017767 h 4778734"/>
                <a:gd name="connsiteX4" fmla="*/ 691763 w 3448452"/>
                <a:gd name="connsiteY4" fmla="*/ 2019631 h 4778734"/>
                <a:gd name="connsiteX5" fmla="*/ 612250 w 3448452"/>
                <a:gd name="connsiteY5" fmla="*/ 182880 h 4778734"/>
                <a:gd name="connsiteX6" fmla="*/ 1208598 w 3448452"/>
                <a:gd name="connsiteY6" fmla="*/ 1804946 h 4778734"/>
                <a:gd name="connsiteX7" fmla="*/ 1351721 w 3448452"/>
                <a:gd name="connsiteY7" fmla="*/ 0 h 4778734"/>
                <a:gd name="connsiteX8" fmla="*/ 1701579 w 3448452"/>
                <a:gd name="connsiteY8" fmla="*/ 1868557 h 4778734"/>
                <a:gd name="connsiteX9" fmla="*/ 2401294 w 3448452"/>
                <a:gd name="connsiteY9" fmla="*/ 333955 h 4778734"/>
                <a:gd name="connsiteX10" fmla="*/ 2138901 w 3448452"/>
                <a:gd name="connsiteY10" fmla="*/ 2003729 h 4778734"/>
                <a:gd name="connsiteX11" fmla="*/ 2250219 w 3448452"/>
                <a:gd name="connsiteY11" fmla="*/ 2759103 h 4778734"/>
                <a:gd name="connsiteX12" fmla="*/ 2687541 w 3448452"/>
                <a:gd name="connsiteY12" fmla="*/ 2313829 h 4778734"/>
                <a:gd name="connsiteX13" fmla="*/ 3434963 w 3448452"/>
                <a:gd name="connsiteY13" fmla="*/ 2210463 h 4778734"/>
                <a:gd name="connsiteX14" fmla="*/ 2703443 w 3448452"/>
                <a:gd name="connsiteY14" fmla="*/ 2989690 h 4778734"/>
                <a:gd name="connsiteX15" fmla="*/ 2043485 w 3448452"/>
                <a:gd name="connsiteY15" fmla="*/ 4055165 h 4778734"/>
                <a:gd name="connsiteX16" fmla="*/ 2154803 w 3448452"/>
                <a:gd name="connsiteY16" fmla="*/ 4778734 h 4778734"/>
                <a:gd name="connsiteX17" fmla="*/ 755374 w 3448452"/>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687258 w 3523460"/>
                <a:gd name="connsiteY5" fmla="*/ 182880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687258 w 3523460"/>
                <a:gd name="connsiteY5" fmla="*/ 182880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83606 w 3523460"/>
                <a:gd name="connsiteY6" fmla="*/ 1804946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78734 h 4778734"/>
                <a:gd name="connsiteX1" fmla="*/ 870139 w 3523460"/>
                <a:gd name="connsiteY1" fmla="*/ 4142631 h 4778734"/>
                <a:gd name="connsiteX2" fmla="*/ 432816 w 3523460"/>
                <a:gd name="connsiteY2" fmla="*/ 2321781 h 4778734"/>
                <a:gd name="connsiteX3" fmla="*/ 75008 w 3523460"/>
                <a:gd name="connsiteY3" fmla="*/ 1017767 h 4778734"/>
                <a:gd name="connsiteX4" fmla="*/ 766771 w 3523460"/>
                <a:gd name="connsiteY4" fmla="*/ 2019631 h 4778734"/>
                <a:gd name="connsiteX5" fmla="*/ 711112 w 3523460"/>
                <a:gd name="connsiteY5" fmla="*/ 262393 h 4778734"/>
                <a:gd name="connsiteX6" fmla="*/ 1251801 w 3523460"/>
                <a:gd name="connsiteY6" fmla="*/ 1812897 h 4778734"/>
                <a:gd name="connsiteX7" fmla="*/ 1426729 w 3523460"/>
                <a:gd name="connsiteY7" fmla="*/ 0 h 4778734"/>
                <a:gd name="connsiteX8" fmla="*/ 1776587 w 3523460"/>
                <a:gd name="connsiteY8" fmla="*/ 1868557 h 4778734"/>
                <a:gd name="connsiteX9" fmla="*/ 2476302 w 3523460"/>
                <a:gd name="connsiteY9" fmla="*/ 333955 h 4778734"/>
                <a:gd name="connsiteX10" fmla="*/ 2213909 w 3523460"/>
                <a:gd name="connsiteY10" fmla="*/ 2003729 h 4778734"/>
                <a:gd name="connsiteX11" fmla="*/ 2325227 w 3523460"/>
                <a:gd name="connsiteY11" fmla="*/ 2759103 h 4778734"/>
                <a:gd name="connsiteX12" fmla="*/ 2762549 w 3523460"/>
                <a:gd name="connsiteY12" fmla="*/ 2313829 h 4778734"/>
                <a:gd name="connsiteX13" fmla="*/ 3509971 w 3523460"/>
                <a:gd name="connsiteY13" fmla="*/ 2210463 h 4778734"/>
                <a:gd name="connsiteX14" fmla="*/ 2778451 w 3523460"/>
                <a:gd name="connsiteY14" fmla="*/ 2989690 h 4778734"/>
                <a:gd name="connsiteX15" fmla="*/ 2118493 w 3523460"/>
                <a:gd name="connsiteY15" fmla="*/ 4055165 h 4778734"/>
                <a:gd name="connsiteX16" fmla="*/ 2229811 w 3523460"/>
                <a:gd name="connsiteY16" fmla="*/ 4778734 h 4778734"/>
                <a:gd name="connsiteX17" fmla="*/ 830382 w 3523460"/>
                <a:gd name="connsiteY17" fmla="*/ 4778734 h 4778734"/>
                <a:gd name="connsiteX0" fmla="*/ 830382 w 3523460"/>
                <a:gd name="connsiteY0" fmla="*/ 4731026 h 4731026"/>
                <a:gd name="connsiteX1" fmla="*/ 870139 w 3523460"/>
                <a:gd name="connsiteY1" fmla="*/ 4094923 h 4731026"/>
                <a:gd name="connsiteX2" fmla="*/ 432816 w 3523460"/>
                <a:gd name="connsiteY2" fmla="*/ 2274073 h 4731026"/>
                <a:gd name="connsiteX3" fmla="*/ 75008 w 3523460"/>
                <a:gd name="connsiteY3" fmla="*/ 970059 h 4731026"/>
                <a:gd name="connsiteX4" fmla="*/ 766771 w 3523460"/>
                <a:gd name="connsiteY4" fmla="*/ 1971923 h 4731026"/>
                <a:gd name="connsiteX5" fmla="*/ 711112 w 3523460"/>
                <a:gd name="connsiteY5" fmla="*/ 214685 h 4731026"/>
                <a:gd name="connsiteX6" fmla="*/ 1251801 w 3523460"/>
                <a:gd name="connsiteY6" fmla="*/ 1765189 h 4731026"/>
                <a:gd name="connsiteX7" fmla="*/ 1458534 w 3523460"/>
                <a:gd name="connsiteY7" fmla="*/ 0 h 4731026"/>
                <a:gd name="connsiteX8" fmla="*/ 1776587 w 3523460"/>
                <a:gd name="connsiteY8" fmla="*/ 1820849 h 4731026"/>
                <a:gd name="connsiteX9" fmla="*/ 2476302 w 3523460"/>
                <a:gd name="connsiteY9" fmla="*/ 286247 h 4731026"/>
                <a:gd name="connsiteX10" fmla="*/ 2213909 w 3523460"/>
                <a:gd name="connsiteY10" fmla="*/ 1956021 h 4731026"/>
                <a:gd name="connsiteX11" fmla="*/ 2325227 w 3523460"/>
                <a:gd name="connsiteY11" fmla="*/ 2711395 h 4731026"/>
                <a:gd name="connsiteX12" fmla="*/ 2762549 w 3523460"/>
                <a:gd name="connsiteY12" fmla="*/ 2266121 h 4731026"/>
                <a:gd name="connsiteX13" fmla="*/ 3509971 w 3523460"/>
                <a:gd name="connsiteY13" fmla="*/ 2162755 h 4731026"/>
                <a:gd name="connsiteX14" fmla="*/ 2778451 w 3523460"/>
                <a:gd name="connsiteY14" fmla="*/ 2941982 h 4731026"/>
                <a:gd name="connsiteX15" fmla="*/ 2118493 w 3523460"/>
                <a:gd name="connsiteY15" fmla="*/ 4007457 h 4731026"/>
                <a:gd name="connsiteX16" fmla="*/ 2229811 w 3523460"/>
                <a:gd name="connsiteY16" fmla="*/ 4731026 h 4731026"/>
                <a:gd name="connsiteX17" fmla="*/ 830382 w 3523460"/>
                <a:gd name="connsiteY17" fmla="*/ 4731026 h 473102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76302 w 3523460"/>
                <a:gd name="connsiteY9" fmla="*/ 286597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76302 w 3523460"/>
                <a:gd name="connsiteY9" fmla="*/ 286597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13909 w 3523460"/>
                <a:gd name="connsiteY10" fmla="*/ 195637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21860 w 3523460"/>
                <a:gd name="connsiteY10" fmla="*/ 201203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76587 w 3523460"/>
                <a:gd name="connsiteY8" fmla="*/ 1821199 h 4731376"/>
                <a:gd name="connsiteX9" fmla="*/ 2492205 w 3523460"/>
                <a:gd name="connsiteY9" fmla="*/ 334305 h 4731376"/>
                <a:gd name="connsiteX10" fmla="*/ 2221860 w 3523460"/>
                <a:gd name="connsiteY10" fmla="*/ 2012031 h 4731376"/>
                <a:gd name="connsiteX11" fmla="*/ 2325227 w 3523460"/>
                <a:gd name="connsiteY11" fmla="*/ 2711745 h 4731376"/>
                <a:gd name="connsiteX12" fmla="*/ 2762549 w 3523460"/>
                <a:gd name="connsiteY12" fmla="*/ 2266471 h 4731376"/>
                <a:gd name="connsiteX13" fmla="*/ 3509971 w 3523460"/>
                <a:gd name="connsiteY13" fmla="*/ 2163105 h 4731376"/>
                <a:gd name="connsiteX14" fmla="*/ 2778451 w 3523460"/>
                <a:gd name="connsiteY14" fmla="*/ 2942332 h 4731376"/>
                <a:gd name="connsiteX15" fmla="*/ 2118493 w 3523460"/>
                <a:gd name="connsiteY15" fmla="*/ 4007807 h 4731376"/>
                <a:gd name="connsiteX16" fmla="*/ 2229811 w 3523460"/>
                <a:gd name="connsiteY16" fmla="*/ 4731376 h 4731376"/>
                <a:gd name="connsiteX17" fmla="*/ 830382 w 3523460"/>
                <a:gd name="connsiteY17"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673219 w 3523460"/>
                <a:gd name="connsiteY8" fmla="*/ 1757587 h 4731376"/>
                <a:gd name="connsiteX9" fmla="*/ 1776587 w 3523460"/>
                <a:gd name="connsiteY9" fmla="*/ 1821199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673219 w 3523460"/>
                <a:gd name="connsiteY8" fmla="*/ 1757587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673219 w 3523460"/>
                <a:gd name="connsiteY8" fmla="*/ 1757587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51801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275655 w 3523460"/>
                <a:gd name="connsiteY6" fmla="*/ 1765539 h 4731376"/>
                <a:gd name="connsiteX7" fmla="*/ 1458534 w 3523460"/>
                <a:gd name="connsiteY7" fmla="*/ 350 h 4731376"/>
                <a:gd name="connsiteX8" fmla="*/ 1705024 w 3523460"/>
                <a:gd name="connsiteY8" fmla="*/ 1813246 h 4731376"/>
                <a:gd name="connsiteX9" fmla="*/ 1808393 w 3523460"/>
                <a:gd name="connsiteY9" fmla="*/ 1868907 h 4731376"/>
                <a:gd name="connsiteX10" fmla="*/ 2492205 w 3523460"/>
                <a:gd name="connsiteY10" fmla="*/ 334305 h 4731376"/>
                <a:gd name="connsiteX11" fmla="*/ 2221860 w 3523460"/>
                <a:gd name="connsiteY11" fmla="*/ 2012031 h 4731376"/>
                <a:gd name="connsiteX12" fmla="*/ 2325227 w 3523460"/>
                <a:gd name="connsiteY12" fmla="*/ 2711745 h 4731376"/>
                <a:gd name="connsiteX13" fmla="*/ 2762549 w 3523460"/>
                <a:gd name="connsiteY13" fmla="*/ 2266471 h 4731376"/>
                <a:gd name="connsiteX14" fmla="*/ 3509971 w 3523460"/>
                <a:gd name="connsiteY14" fmla="*/ 2163105 h 4731376"/>
                <a:gd name="connsiteX15" fmla="*/ 2778451 w 3523460"/>
                <a:gd name="connsiteY15" fmla="*/ 2942332 h 4731376"/>
                <a:gd name="connsiteX16" fmla="*/ 2118493 w 3523460"/>
                <a:gd name="connsiteY16" fmla="*/ 4007807 h 4731376"/>
                <a:gd name="connsiteX17" fmla="*/ 2229811 w 3523460"/>
                <a:gd name="connsiteY17" fmla="*/ 4731376 h 4731376"/>
                <a:gd name="connsiteX18" fmla="*/ 830382 w 3523460"/>
                <a:gd name="connsiteY18"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48433 w 3523460"/>
                <a:gd name="connsiteY6" fmla="*/ 1717831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48433 w 3523460"/>
                <a:gd name="connsiteY6" fmla="*/ 1717831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08393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92761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376 h 4731376"/>
                <a:gd name="connsiteX1" fmla="*/ 870139 w 3523460"/>
                <a:gd name="connsiteY1" fmla="*/ 4095273 h 4731376"/>
                <a:gd name="connsiteX2" fmla="*/ 432816 w 3523460"/>
                <a:gd name="connsiteY2" fmla="*/ 2274423 h 4731376"/>
                <a:gd name="connsiteX3" fmla="*/ 75008 w 3523460"/>
                <a:gd name="connsiteY3" fmla="*/ 970409 h 4731376"/>
                <a:gd name="connsiteX4" fmla="*/ 766771 w 3523460"/>
                <a:gd name="connsiteY4" fmla="*/ 1972273 h 4731376"/>
                <a:gd name="connsiteX5" fmla="*/ 711112 w 3523460"/>
                <a:gd name="connsiteY5" fmla="*/ 215035 h 4731376"/>
                <a:gd name="connsiteX6" fmla="*/ 1164336 w 3523460"/>
                <a:gd name="connsiteY6" fmla="*/ 1773490 h 4731376"/>
                <a:gd name="connsiteX7" fmla="*/ 1275655 w 3523460"/>
                <a:gd name="connsiteY7" fmla="*/ 1765539 h 4731376"/>
                <a:gd name="connsiteX8" fmla="*/ 1458534 w 3523460"/>
                <a:gd name="connsiteY8" fmla="*/ 350 h 4731376"/>
                <a:gd name="connsiteX9" fmla="*/ 1705024 w 3523460"/>
                <a:gd name="connsiteY9" fmla="*/ 1813246 h 4731376"/>
                <a:gd name="connsiteX10" fmla="*/ 1816344 w 3523460"/>
                <a:gd name="connsiteY10" fmla="*/ 1868907 h 4731376"/>
                <a:gd name="connsiteX11" fmla="*/ 2492205 w 3523460"/>
                <a:gd name="connsiteY11" fmla="*/ 334305 h 4731376"/>
                <a:gd name="connsiteX12" fmla="*/ 2221860 w 3523460"/>
                <a:gd name="connsiteY12" fmla="*/ 2012031 h 4731376"/>
                <a:gd name="connsiteX13" fmla="*/ 2325227 w 3523460"/>
                <a:gd name="connsiteY13" fmla="*/ 2711745 h 4731376"/>
                <a:gd name="connsiteX14" fmla="*/ 2762549 w 3523460"/>
                <a:gd name="connsiteY14" fmla="*/ 2266471 h 4731376"/>
                <a:gd name="connsiteX15" fmla="*/ 3509971 w 3523460"/>
                <a:gd name="connsiteY15" fmla="*/ 2163105 h 4731376"/>
                <a:gd name="connsiteX16" fmla="*/ 2778451 w 3523460"/>
                <a:gd name="connsiteY16" fmla="*/ 2942332 h 4731376"/>
                <a:gd name="connsiteX17" fmla="*/ 2118493 w 3523460"/>
                <a:gd name="connsiteY17" fmla="*/ 4007807 h 4731376"/>
                <a:gd name="connsiteX18" fmla="*/ 2229811 w 3523460"/>
                <a:gd name="connsiteY18" fmla="*/ 4731376 h 4731376"/>
                <a:gd name="connsiteX19" fmla="*/ 830382 w 3523460"/>
                <a:gd name="connsiteY19" fmla="*/ 4731376 h 4731376"/>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66771 w 3523460"/>
                <a:gd name="connsiteY4" fmla="*/ 1972081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66771 w 3523460"/>
                <a:gd name="connsiteY4" fmla="*/ 1972081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66771 w 3523460"/>
                <a:gd name="connsiteY4" fmla="*/ 1972081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838333 w 3523460"/>
                <a:gd name="connsiteY4" fmla="*/ 2003886 h 4731184"/>
                <a:gd name="connsiteX5" fmla="*/ 711112 w 3523460"/>
                <a:gd name="connsiteY5" fmla="*/ 214843 h 4731184"/>
                <a:gd name="connsiteX6" fmla="*/ 1164336 w 3523460"/>
                <a:gd name="connsiteY6" fmla="*/ 1773298 h 4731184"/>
                <a:gd name="connsiteX7" fmla="*/ 1275655 w 3523460"/>
                <a:gd name="connsiteY7" fmla="*/ 1765347 h 4731184"/>
                <a:gd name="connsiteX8" fmla="*/ 1458534 w 3523460"/>
                <a:gd name="connsiteY8" fmla="*/ 158 h 4731184"/>
                <a:gd name="connsiteX9" fmla="*/ 1705024 w 3523460"/>
                <a:gd name="connsiteY9" fmla="*/ 1813054 h 4731184"/>
                <a:gd name="connsiteX10" fmla="*/ 1816344 w 3523460"/>
                <a:gd name="connsiteY10" fmla="*/ 1868715 h 4731184"/>
                <a:gd name="connsiteX11" fmla="*/ 2492205 w 3523460"/>
                <a:gd name="connsiteY11" fmla="*/ 334113 h 4731184"/>
                <a:gd name="connsiteX12" fmla="*/ 2221860 w 3523460"/>
                <a:gd name="connsiteY12" fmla="*/ 2011839 h 4731184"/>
                <a:gd name="connsiteX13" fmla="*/ 2325227 w 3523460"/>
                <a:gd name="connsiteY13" fmla="*/ 2711553 h 4731184"/>
                <a:gd name="connsiteX14" fmla="*/ 2762549 w 3523460"/>
                <a:gd name="connsiteY14" fmla="*/ 2266279 h 4731184"/>
                <a:gd name="connsiteX15" fmla="*/ 3509971 w 3523460"/>
                <a:gd name="connsiteY15" fmla="*/ 2162913 h 4731184"/>
                <a:gd name="connsiteX16" fmla="*/ 2778451 w 3523460"/>
                <a:gd name="connsiteY16" fmla="*/ 2942140 h 4731184"/>
                <a:gd name="connsiteX17" fmla="*/ 2118493 w 3523460"/>
                <a:gd name="connsiteY17" fmla="*/ 4007615 h 4731184"/>
                <a:gd name="connsiteX18" fmla="*/ 2229811 w 3523460"/>
                <a:gd name="connsiteY18" fmla="*/ 4731184 h 4731184"/>
                <a:gd name="connsiteX19" fmla="*/ 830382 w 3523460"/>
                <a:gd name="connsiteY19"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34965 w 3523460"/>
                <a:gd name="connsiteY4" fmla="*/ 2027740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34965 w 3523460"/>
                <a:gd name="connsiteY4" fmla="*/ 2027740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03886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164336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62187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84 h 4731184"/>
                <a:gd name="connsiteX1" fmla="*/ 870139 w 3523460"/>
                <a:gd name="connsiteY1" fmla="*/ 4095081 h 4731184"/>
                <a:gd name="connsiteX2" fmla="*/ 432816 w 3523460"/>
                <a:gd name="connsiteY2" fmla="*/ 2274231 h 4731184"/>
                <a:gd name="connsiteX3" fmla="*/ 75008 w 3523460"/>
                <a:gd name="connsiteY3" fmla="*/ 970217 h 4731184"/>
                <a:gd name="connsiteX4" fmla="*/ 750867 w 3523460"/>
                <a:gd name="connsiteY4" fmla="*/ 2107253 h 4731184"/>
                <a:gd name="connsiteX5" fmla="*/ 838333 w 3523460"/>
                <a:gd name="connsiteY5" fmla="*/ 2035692 h 4731184"/>
                <a:gd name="connsiteX6" fmla="*/ 711112 w 3523460"/>
                <a:gd name="connsiteY6" fmla="*/ 214843 h 4731184"/>
                <a:gd name="connsiteX7" fmla="*/ 1204092 w 3523460"/>
                <a:gd name="connsiteY7" fmla="*/ 1773298 h 4731184"/>
                <a:gd name="connsiteX8" fmla="*/ 1275655 w 3523460"/>
                <a:gd name="connsiteY8" fmla="*/ 1765347 h 4731184"/>
                <a:gd name="connsiteX9" fmla="*/ 1458534 w 3523460"/>
                <a:gd name="connsiteY9" fmla="*/ 158 h 4731184"/>
                <a:gd name="connsiteX10" fmla="*/ 1705024 w 3523460"/>
                <a:gd name="connsiteY10" fmla="*/ 1813054 h 4731184"/>
                <a:gd name="connsiteX11" fmla="*/ 1816344 w 3523460"/>
                <a:gd name="connsiteY11" fmla="*/ 1868715 h 4731184"/>
                <a:gd name="connsiteX12" fmla="*/ 2492205 w 3523460"/>
                <a:gd name="connsiteY12" fmla="*/ 334113 h 4731184"/>
                <a:gd name="connsiteX13" fmla="*/ 2221860 w 3523460"/>
                <a:gd name="connsiteY13" fmla="*/ 2011839 h 4731184"/>
                <a:gd name="connsiteX14" fmla="*/ 2325227 w 3523460"/>
                <a:gd name="connsiteY14" fmla="*/ 2711553 h 4731184"/>
                <a:gd name="connsiteX15" fmla="*/ 2762549 w 3523460"/>
                <a:gd name="connsiteY15" fmla="*/ 2266279 h 4731184"/>
                <a:gd name="connsiteX16" fmla="*/ 3509971 w 3523460"/>
                <a:gd name="connsiteY16" fmla="*/ 2162913 h 4731184"/>
                <a:gd name="connsiteX17" fmla="*/ 2778451 w 3523460"/>
                <a:gd name="connsiteY17" fmla="*/ 2942140 h 4731184"/>
                <a:gd name="connsiteX18" fmla="*/ 2118493 w 3523460"/>
                <a:gd name="connsiteY18" fmla="*/ 4007615 h 4731184"/>
                <a:gd name="connsiteX19" fmla="*/ 2229811 w 3523460"/>
                <a:gd name="connsiteY19" fmla="*/ 4731184 h 4731184"/>
                <a:gd name="connsiteX20" fmla="*/ 830382 w 3523460"/>
                <a:gd name="connsiteY20" fmla="*/ 4731184 h 4731184"/>
                <a:gd name="connsiteX0" fmla="*/ 830382 w 3523460"/>
                <a:gd name="connsiteY0" fmla="*/ 4731176 h 4731176"/>
                <a:gd name="connsiteX1" fmla="*/ 870139 w 3523460"/>
                <a:gd name="connsiteY1" fmla="*/ 4095073 h 4731176"/>
                <a:gd name="connsiteX2" fmla="*/ 432816 w 3523460"/>
                <a:gd name="connsiteY2" fmla="*/ 2274223 h 4731176"/>
                <a:gd name="connsiteX3" fmla="*/ 75008 w 3523460"/>
                <a:gd name="connsiteY3" fmla="*/ 970209 h 4731176"/>
                <a:gd name="connsiteX4" fmla="*/ 750867 w 3523460"/>
                <a:gd name="connsiteY4" fmla="*/ 2107245 h 4731176"/>
                <a:gd name="connsiteX5" fmla="*/ 838333 w 3523460"/>
                <a:gd name="connsiteY5" fmla="*/ 2035684 h 4731176"/>
                <a:gd name="connsiteX6" fmla="*/ 711112 w 3523460"/>
                <a:gd name="connsiteY6" fmla="*/ 214835 h 4731176"/>
                <a:gd name="connsiteX7" fmla="*/ 1204092 w 3523460"/>
                <a:gd name="connsiteY7" fmla="*/ 1773290 h 4731176"/>
                <a:gd name="connsiteX8" fmla="*/ 1339265 w 3523460"/>
                <a:gd name="connsiteY8" fmla="*/ 1828949 h 4731176"/>
                <a:gd name="connsiteX9" fmla="*/ 1458534 w 3523460"/>
                <a:gd name="connsiteY9" fmla="*/ 150 h 4731176"/>
                <a:gd name="connsiteX10" fmla="*/ 1705024 w 3523460"/>
                <a:gd name="connsiteY10" fmla="*/ 1813046 h 4731176"/>
                <a:gd name="connsiteX11" fmla="*/ 1816344 w 3523460"/>
                <a:gd name="connsiteY11" fmla="*/ 1868707 h 4731176"/>
                <a:gd name="connsiteX12" fmla="*/ 2492205 w 3523460"/>
                <a:gd name="connsiteY12" fmla="*/ 334105 h 4731176"/>
                <a:gd name="connsiteX13" fmla="*/ 2221860 w 3523460"/>
                <a:gd name="connsiteY13" fmla="*/ 2011831 h 4731176"/>
                <a:gd name="connsiteX14" fmla="*/ 2325227 w 3523460"/>
                <a:gd name="connsiteY14" fmla="*/ 2711545 h 4731176"/>
                <a:gd name="connsiteX15" fmla="*/ 2762549 w 3523460"/>
                <a:gd name="connsiteY15" fmla="*/ 2266271 h 4731176"/>
                <a:gd name="connsiteX16" fmla="*/ 3509971 w 3523460"/>
                <a:gd name="connsiteY16" fmla="*/ 2162905 h 4731176"/>
                <a:gd name="connsiteX17" fmla="*/ 2778451 w 3523460"/>
                <a:gd name="connsiteY17" fmla="*/ 2942132 h 4731176"/>
                <a:gd name="connsiteX18" fmla="*/ 2118493 w 3523460"/>
                <a:gd name="connsiteY18" fmla="*/ 4007607 h 4731176"/>
                <a:gd name="connsiteX19" fmla="*/ 2229811 w 3523460"/>
                <a:gd name="connsiteY19" fmla="*/ 4731176 h 4731176"/>
                <a:gd name="connsiteX20" fmla="*/ 830382 w 3523460"/>
                <a:gd name="connsiteY20" fmla="*/ 4731176 h 4731176"/>
                <a:gd name="connsiteX0" fmla="*/ 830382 w 3523460"/>
                <a:gd name="connsiteY0" fmla="*/ 4731176 h 4731176"/>
                <a:gd name="connsiteX1" fmla="*/ 870139 w 3523460"/>
                <a:gd name="connsiteY1" fmla="*/ 4095073 h 4731176"/>
                <a:gd name="connsiteX2" fmla="*/ 432816 w 3523460"/>
                <a:gd name="connsiteY2" fmla="*/ 2274223 h 4731176"/>
                <a:gd name="connsiteX3" fmla="*/ 75008 w 3523460"/>
                <a:gd name="connsiteY3" fmla="*/ 970209 h 4731176"/>
                <a:gd name="connsiteX4" fmla="*/ 750867 w 3523460"/>
                <a:gd name="connsiteY4" fmla="*/ 2107245 h 4731176"/>
                <a:gd name="connsiteX5" fmla="*/ 838333 w 3523460"/>
                <a:gd name="connsiteY5" fmla="*/ 2035684 h 4731176"/>
                <a:gd name="connsiteX6" fmla="*/ 711112 w 3523460"/>
                <a:gd name="connsiteY6" fmla="*/ 214835 h 4731176"/>
                <a:gd name="connsiteX7" fmla="*/ 1235897 w 3523460"/>
                <a:gd name="connsiteY7" fmla="*/ 1868706 h 4731176"/>
                <a:gd name="connsiteX8" fmla="*/ 1339265 w 3523460"/>
                <a:gd name="connsiteY8" fmla="*/ 1828949 h 4731176"/>
                <a:gd name="connsiteX9" fmla="*/ 1458534 w 3523460"/>
                <a:gd name="connsiteY9" fmla="*/ 150 h 4731176"/>
                <a:gd name="connsiteX10" fmla="*/ 1705024 w 3523460"/>
                <a:gd name="connsiteY10" fmla="*/ 1813046 h 4731176"/>
                <a:gd name="connsiteX11" fmla="*/ 1816344 w 3523460"/>
                <a:gd name="connsiteY11" fmla="*/ 1868707 h 4731176"/>
                <a:gd name="connsiteX12" fmla="*/ 2492205 w 3523460"/>
                <a:gd name="connsiteY12" fmla="*/ 334105 h 4731176"/>
                <a:gd name="connsiteX13" fmla="*/ 2221860 w 3523460"/>
                <a:gd name="connsiteY13" fmla="*/ 2011831 h 4731176"/>
                <a:gd name="connsiteX14" fmla="*/ 2325227 w 3523460"/>
                <a:gd name="connsiteY14" fmla="*/ 2711545 h 4731176"/>
                <a:gd name="connsiteX15" fmla="*/ 2762549 w 3523460"/>
                <a:gd name="connsiteY15" fmla="*/ 2266271 h 4731176"/>
                <a:gd name="connsiteX16" fmla="*/ 3509971 w 3523460"/>
                <a:gd name="connsiteY16" fmla="*/ 2162905 h 4731176"/>
                <a:gd name="connsiteX17" fmla="*/ 2778451 w 3523460"/>
                <a:gd name="connsiteY17" fmla="*/ 2942132 h 4731176"/>
                <a:gd name="connsiteX18" fmla="*/ 2118493 w 3523460"/>
                <a:gd name="connsiteY18" fmla="*/ 4007607 h 4731176"/>
                <a:gd name="connsiteX19" fmla="*/ 2229811 w 3523460"/>
                <a:gd name="connsiteY19" fmla="*/ 4731176 h 4731176"/>
                <a:gd name="connsiteX20" fmla="*/ 830382 w 3523460"/>
                <a:gd name="connsiteY20" fmla="*/ 4731176 h 4731176"/>
                <a:gd name="connsiteX0" fmla="*/ 830382 w 3523460"/>
                <a:gd name="connsiteY0" fmla="*/ 4731176 h 4731176"/>
                <a:gd name="connsiteX1" fmla="*/ 870139 w 3523460"/>
                <a:gd name="connsiteY1" fmla="*/ 4095073 h 4731176"/>
                <a:gd name="connsiteX2" fmla="*/ 432816 w 3523460"/>
                <a:gd name="connsiteY2" fmla="*/ 2274223 h 4731176"/>
                <a:gd name="connsiteX3" fmla="*/ 75008 w 3523460"/>
                <a:gd name="connsiteY3" fmla="*/ 970209 h 4731176"/>
                <a:gd name="connsiteX4" fmla="*/ 750867 w 3523460"/>
                <a:gd name="connsiteY4" fmla="*/ 2107245 h 4731176"/>
                <a:gd name="connsiteX5" fmla="*/ 838333 w 3523460"/>
                <a:gd name="connsiteY5" fmla="*/ 2035684 h 4731176"/>
                <a:gd name="connsiteX6" fmla="*/ 711112 w 3523460"/>
                <a:gd name="connsiteY6" fmla="*/ 214835 h 4731176"/>
                <a:gd name="connsiteX7" fmla="*/ 1235897 w 3523460"/>
                <a:gd name="connsiteY7" fmla="*/ 1868706 h 4731176"/>
                <a:gd name="connsiteX8" fmla="*/ 1339265 w 3523460"/>
                <a:gd name="connsiteY8" fmla="*/ 1828949 h 4731176"/>
                <a:gd name="connsiteX9" fmla="*/ 1458534 w 3523460"/>
                <a:gd name="connsiteY9" fmla="*/ 150 h 4731176"/>
                <a:gd name="connsiteX10" fmla="*/ 1705024 w 3523460"/>
                <a:gd name="connsiteY10" fmla="*/ 1813046 h 4731176"/>
                <a:gd name="connsiteX11" fmla="*/ 1816344 w 3523460"/>
                <a:gd name="connsiteY11" fmla="*/ 1868707 h 4731176"/>
                <a:gd name="connsiteX12" fmla="*/ 2492205 w 3523460"/>
                <a:gd name="connsiteY12" fmla="*/ 334105 h 4731176"/>
                <a:gd name="connsiteX13" fmla="*/ 2221860 w 3523460"/>
                <a:gd name="connsiteY13" fmla="*/ 2011831 h 4731176"/>
                <a:gd name="connsiteX14" fmla="*/ 2325227 w 3523460"/>
                <a:gd name="connsiteY14" fmla="*/ 2711545 h 4731176"/>
                <a:gd name="connsiteX15" fmla="*/ 2762549 w 3523460"/>
                <a:gd name="connsiteY15" fmla="*/ 2266271 h 4731176"/>
                <a:gd name="connsiteX16" fmla="*/ 3509971 w 3523460"/>
                <a:gd name="connsiteY16" fmla="*/ 2162905 h 4731176"/>
                <a:gd name="connsiteX17" fmla="*/ 2778451 w 3523460"/>
                <a:gd name="connsiteY17" fmla="*/ 2942132 h 4731176"/>
                <a:gd name="connsiteX18" fmla="*/ 2118493 w 3523460"/>
                <a:gd name="connsiteY18" fmla="*/ 4007607 h 4731176"/>
                <a:gd name="connsiteX19" fmla="*/ 2229811 w 3523460"/>
                <a:gd name="connsiteY19" fmla="*/ 4731176 h 4731176"/>
                <a:gd name="connsiteX20" fmla="*/ 830382 w 3523460"/>
                <a:gd name="connsiteY20" fmla="*/ 4731176 h 4731176"/>
                <a:gd name="connsiteX0" fmla="*/ 830382 w 3523460"/>
                <a:gd name="connsiteY0" fmla="*/ 4731174 h 4731174"/>
                <a:gd name="connsiteX1" fmla="*/ 870139 w 3523460"/>
                <a:gd name="connsiteY1" fmla="*/ 4095071 h 4731174"/>
                <a:gd name="connsiteX2" fmla="*/ 432816 w 3523460"/>
                <a:gd name="connsiteY2" fmla="*/ 2274221 h 4731174"/>
                <a:gd name="connsiteX3" fmla="*/ 75008 w 3523460"/>
                <a:gd name="connsiteY3" fmla="*/ 970207 h 4731174"/>
                <a:gd name="connsiteX4" fmla="*/ 750867 w 3523460"/>
                <a:gd name="connsiteY4" fmla="*/ 2107243 h 4731174"/>
                <a:gd name="connsiteX5" fmla="*/ 838333 w 3523460"/>
                <a:gd name="connsiteY5" fmla="*/ 2035682 h 4731174"/>
                <a:gd name="connsiteX6" fmla="*/ 711112 w 3523460"/>
                <a:gd name="connsiteY6" fmla="*/ 214833 h 4731174"/>
                <a:gd name="connsiteX7" fmla="*/ 1235897 w 3523460"/>
                <a:gd name="connsiteY7" fmla="*/ 1868704 h 4731174"/>
                <a:gd name="connsiteX8" fmla="*/ 1339265 w 3523460"/>
                <a:gd name="connsiteY8" fmla="*/ 1828947 h 4731174"/>
                <a:gd name="connsiteX9" fmla="*/ 1458534 w 3523460"/>
                <a:gd name="connsiteY9" fmla="*/ 148 h 4731174"/>
                <a:gd name="connsiteX10" fmla="*/ 1705024 w 3523460"/>
                <a:gd name="connsiteY10" fmla="*/ 1813044 h 4731174"/>
                <a:gd name="connsiteX11" fmla="*/ 1816344 w 3523460"/>
                <a:gd name="connsiteY11" fmla="*/ 1868705 h 4731174"/>
                <a:gd name="connsiteX12" fmla="*/ 2492205 w 3523460"/>
                <a:gd name="connsiteY12" fmla="*/ 334103 h 4731174"/>
                <a:gd name="connsiteX13" fmla="*/ 2221860 w 3523460"/>
                <a:gd name="connsiteY13" fmla="*/ 2011829 h 4731174"/>
                <a:gd name="connsiteX14" fmla="*/ 2325227 w 3523460"/>
                <a:gd name="connsiteY14" fmla="*/ 2711543 h 4731174"/>
                <a:gd name="connsiteX15" fmla="*/ 2762549 w 3523460"/>
                <a:gd name="connsiteY15" fmla="*/ 2266269 h 4731174"/>
                <a:gd name="connsiteX16" fmla="*/ 3509971 w 3523460"/>
                <a:gd name="connsiteY16" fmla="*/ 2162903 h 4731174"/>
                <a:gd name="connsiteX17" fmla="*/ 2778451 w 3523460"/>
                <a:gd name="connsiteY17" fmla="*/ 2942130 h 4731174"/>
                <a:gd name="connsiteX18" fmla="*/ 2118493 w 3523460"/>
                <a:gd name="connsiteY18" fmla="*/ 4007605 h 4731174"/>
                <a:gd name="connsiteX19" fmla="*/ 2229811 w 3523460"/>
                <a:gd name="connsiteY19" fmla="*/ 4731174 h 4731174"/>
                <a:gd name="connsiteX20" fmla="*/ 830382 w 3523460"/>
                <a:gd name="connsiteY20" fmla="*/ 4731174 h 4731174"/>
                <a:gd name="connsiteX0" fmla="*/ 830382 w 3523460"/>
                <a:gd name="connsiteY0" fmla="*/ 4731174 h 4731174"/>
                <a:gd name="connsiteX1" fmla="*/ 870139 w 3523460"/>
                <a:gd name="connsiteY1" fmla="*/ 4095071 h 4731174"/>
                <a:gd name="connsiteX2" fmla="*/ 432816 w 3523460"/>
                <a:gd name="connsiteY2" fmla="*/ 2274221 h 4731174"/>
                <a:gd name="connsiteX3" fmla="*/ 75008 w 3523460"/>
                <a:gd name="connsiteY3" fmla="*/ 970207 h 4731174"/>
                <a:gd name="connsiteX4" fmla="*/ 750867 w 3523460"/>
                <a:gd name="connsiteY4" fmla="*/ 2107243 h 4731174"/>
                <a:gd name="connsiteX5" fmla="*/ 838333 w 3523460"/>
                <a:gd name="connsiteY5" fmla="*/ 2035682 h 4731174"/>
                <a:gd name="connsiteX6" fmla="*/ 711112 w 3523460"/>
                <a:gd name="connsiteY6" fmla="*/ 214833 h 4731174"/>
                <a:gd name="connsiteX7" fmla="*/ 1235897 w 3523460"/>
                <a:gd name="connsiteY7" fmla="*/ 1868704 h 4731174"/>
                <a:gd name="connsiteX8" fmla="*/ 1339265 w 3523460"/>
                <a:gd name="connsiteY8" fmla="*/ 1828947 h 4731174"/>
                <a:gd name="connsiteX9" fmla="*/ 1458534 w 3523460"/>
                <a:gd name="connsiteY9" fmla="*/ 148 h 4731174"/>
                <a:gd name="connsiteX10" fmla="*/ 1705024 w 3523460"/>
                <a:gd name="connsiteY10" fmla="*/ 1813044 h 4731174"/>
                <a:gd name="connsiteX11" fmla="*/ 1816344 w 3523460"/>
                <a:gd name="connsiteY11" fmla="*/ 1868705 h 4731174"/>
                <a:gd name="connsiteX12" fmla="*/ 2492205 w 3523460"/>
                <a:gd name="connsiteY12" fmla="*/ 334103 h 4731174"/>
                <a:gd name="connsiteX13" fmla="*/ 2221860 w 3523460"/>
                <a:gd name="connsiteY13" fmla="*/ 2011829 h 4731174"/>
                <a:gd name="connsiteX14" fmla="*/ 2325227 w 3523460"/>
                <a:gd name="connsiteY14" fmla="*/ 2711543 h 4731174"/>
                <a:gd name="connsiteX15" fmla="*/ 2762549 w 3523460"/>
                <a:gd name="connsiteY15" fmla="*/ 2266269 h 4731174"/>
                <a:gd name="connsiteX16" fmla="*/ 3509971 w 3523460"/>
                <a:gd name="connsiteY16" fmla="*/ 2162903 h 4731174"/>
                <a:gd name="connsiteX17" fmla="*/ 2778451 w 3523460"/>
                <a:gd name="connsiteY17" fmla="*/ 2942130 h 4731174"/>
                <a:gd name="connsiteX18" fmla="*/ 2118493 w 3523460"/>
                <a:gd name="connsiteY18" fmla="*/ 4007605 h 4731174"/>
                <a:gd name="connsiteX19" fmla="*/ 2229811 w 3523460"/>
                <a:gd name="connsiteY19" fmla="*/ 4731174 h 4731174"/>
                <a:gd name="connsiteX20" fmla="*/ 830382 w 3523460"/>
                <a:gd name="connsiteY20" fmla="*/ 4731174 h 4731174"/>
                <a:gd name="connsiteX0" fmla="*/ 830382 w 3523460"/>
                <a:gd name="connsiteY0" fmla="*/ 4731172 h 4731172"/>
                <a:gd name="connsiteX1" fmla="*/ 870139 w 3523460"/>
                <a:gd name="connsiteY1" fmla="*/ 4095069 h 4731172"/>
                <a:gd name="connsiteX2" fmla="*/ 432816 w 3523460"/>
                <a:gd name="connsiteY2" fmla="*/ 2274219 h 4731172"/>
                <a:gd name="connsiteX3" fmla="*/ 75008 w 3523460"/>
                <a:gd name="connsiteY3" fmla="*/ 970205 h 4731172"/>
                <a:gd name="connsiteX4" fmla="*/ 750867 w 3523460"/>
                <a:gd name="connsiteY4" fmla="*/ 2107241 h 4731172"/>
                <a:gd name="connsiteX5" fmla="*/ 838333 w 3523460"/>
                <a:gd name="connsiteY5" fmla="*/ 2035680 h 4731172"/>
                <a:gd name="connsiteX6" fmla="*/ 711112 w 3523460"/>
                <a:gd name="connsiteY6" fmla="*/ 214831 h 4731172"/>
                <a:gd name="connsiteX7" fmla="*/ 1235897 w 3523460"/>
                <a:gd name="connsiteY7" fmla="*/ 1868702 h 4731172"/>
                <a:gd name="connsiteX8" fmla="*/ 1315411 w 3523460"/>
                <a:gd name="connsiteY8" fmla="*/ 1852799 h 4731172"/>
                <a:gd name="connsiteX9" fmla="*/ 1458534 w 3523460"/>
                <a:gd name="connsiteY9" fmla="*/ 146 h 4731172"/>
                <a:gd name="connsiteX10" fmla="*/ 1705024 w 3523460"/>
                <a:gd name="connsiteY10" fmla="*/ 1813042 h 4731172"/>
                <a:gd name="connsiteX11" fmla="*/ 1816344 w 3523460"/>
                <a:gd name="connsiteY11" fmla="*/ 1868703 h 4731172"/>
                <a:gd name="connsiteX12" fmla="*/ 2492205 w 3523460"/>
                <a:gd name="connsiteY12" fmla="*/ 334101 h 4731172"/>
                <a:gd name="connsiteX13" fmla="*/ 2221860 w 3523460"/>
                <a:gd name="connsiteY13" fmla="*/ 2011827 h 4731172"/>
                <a:gd name="connsiteX14" fmla="*/ 2325227 w 3523460"/>
                <a:gd name="connsiteY14" fmla="*/ 2711541 h 4731172"/>
                <a:gd name="connsiteX15" fmla="*/ 2762549 w 3523460"/>
                <a:gd name="connsiteY15" fmla="*/ 2266267 h 4731172"/>
                <a:gd name="connsiteX16" fmla="*/ 3509971 w 3523460"/>
                <a:gd name="connsiteY16" fmla="*/ 2162901 h 4731172"/>
                <a:gd name="connsiteX17" fmla="*/ 2778451 w 3523460"/>
                <a:gd name="connsiteY17" fmla="*/ 2942128 h 4731172"/>
                <a:gd name="connsiteX18" fmla="*/ 2118493 w 3523460"/>
                <a:gd name="connsiteY18" fmla="*/ 4007603 h 4731172"/>
                <a:gd name="connsiteX19" fmla="*/ 2229811 w 3523460"/>
                <a:gd name="connsiteY19" fmla="*/ 4731172 h 4731172"/>
                <a:gd name="connsiteX20" fmla="*/ 830382 w 3523460"/>
                <a:gd name="connsiteY20" fmla="*/ 4731172 h 4731172"/>
                <a:gd name="connsiteX0" fmla="*/ 830382 w 3523460"/>
                <a:gd name="connsiteY0" fmla="*/ 4731172 h 4731172"/>
                <a:gd name="connsiteX1" fmla="*/ 870139 w 3523460"/>
                <a:gd name="connsiteY1" fmla="*/ 4095069 h 4731172"/>
                <a:gd name="connsiteX2" fmla="*/ 432816 w 3523460"/>
                <a:gd name="connsiteY2" fmla="*/ 2274219 h 4731172"/>
                <a:gd name="connsiteX3" fmla="*/ 75008 w 3523460"/>
                <a:gd name="connsiteY3" fmla="*/ 970205 h 4731172"/>
                <a:gd name="connsiteX4" fmla="*/ 750867 w 3523460"/>
                <a:gd name="connsiteY4" fmla="*/ 2107241 h 4731172"/>
                <a:gd name="connsiteX5" fmla="*/ 838333 w 3523460"/>
                <a:gd name="connsiteY5" fmla="*/ 2035680 h 4731172"/>
                <a:gd name="connsiteX6" fmla="*/ 711112 w 3523460"/>
                <a:gd name="connsiteY6" fmla="*/ 214831 h 4731172"/>
                <a:gd name="connsiteX7" fmla="*/ 1235897 w 3523460"/>
                <a:gd name="connsiteY7" fmla="*/ 1868702 h 4731172"/>
                <a:gd name="connsiteX8" fmla="*/ 1315411 w 3523460"/>
                <a:gd name="connsiteY8" fmla="*/ 1852799 h 4731172"/>
                <a:gd name="connsiteX9" fmla="*/ 1458534 w 3523460"/>
                <a:gd name="connsiteY9" fmla="*/ 146 h 4731172"/>
                <a:gd name="connsiteX10" fmla="*/ 1728878 w 3523460"/>
                <a:gd name="connsiteY10" fmla="*/ 1828945 h 4731172"/>
                <a:gd name="connsiteX11" fmla="*/ 1816344 w 3523460"/>
                <a:gd name="connsiteY11" fmla="*/ 1868703 h 4731172"/>
                <a:gd name="connsiteX12" fmla="*/ 2492205 w 3523460"/>
                <a:gd name="connsiteY12" fmla="*/ 334101 h 4731172"/>
                <a:gd name="connsiteX13" fmla="*/ 2221860 w 3523460"/>
                <a:gd name="connsiteY13" fmla="*/ 2011827 h 4731172"/>
                <a:gd name="connsiteX14" fmla="*/ 2325227 w 3523460"/>
                <a:gd name="connsiteY14" fmla="*/ 2711541 h 4731172"/>
                <a:gd name="connsiteX15" fmla="*/ 2762549 w 3523460"/>
                <a:gd name="connsiteY15" fmla="*/ 2266267 h 4731172"/>
                <a:gd name="connsiteX16" fmla="*/ 3509971 w 3523460"/>
                <a:gd name="connsiteY16" fmla="*/ 2162901 h 4731172"/>
                <a:gd name="connsiteX17" fmla="*/ 2778451 w 3523460"/>
                <a:gd name="connsiteY17" fmla="*/ 2942128 h 4731172"/>
                <a:gd name="connsiteX18" fmla="*/ 2118493 w 3523460"/>
                <a:gd name="connsiteY18" fmla="*/ 4007603 h 4731172"/>
                <a:gd name="connsiteX19" fmla="*/ 2229811 w 3523460"/>
                <a:gd name="connsiteY19" fmla="*/ 4731172 h 4731172"/>
                <a:gd name="connsiteX20" fmla="*/ 830382 w 3523460"/>
                <a:gd name="connsiteY20" fmla="*/ 4731172 h 4731172"/>
                <a:gd name="connsiteX0" fmla="*/ 830382 w 3523460"/>
                <a:gd name="connsiteY0" fmla="*/ 4731172 h 4731172"/>
                <a:gd name="connsiteX1" fmla="*/ 870139 w 3523460"/>
                <a:gd name="connsiteY1" fmla="*/ 4095069 h 4731172"/>
                <a:gd name="connsiteX2" fmla="*/ 432816 w 3523460"/>
                <a:gd name="connsiteY2" fmla="*/ 2274219 h 4731172"/>
                <a:gd name="connsiteX3" fmla="*/ 75008 w 3523460"/>
                <a:gd name="connsiteY3" fmla="*/ 970205 h 4731172"/>
                <a:gd name="connsiteX4" fmla="*/ 750867 w 3523460"/>
                <a:gd name="connsiteY4" fmla="*/ 2107241 h 4731172"/>
                <a:gd name="connsiteX5" fmla="*/ 838333 w 3523460"/>
                <a:gd name="connsiteY5" fmla="*/ 2035680 h 4731172"/>
                <a:gd name="connsiteX6" fmla="*/ 711112 w 3523460"/>
                <a:gd name="connsiteY6" fmla="*/ 214831 h 4731172"/>
                <a:gd name="connsiteX7" fmla="*/ 1235897 w 3523460"/>
                <a:gd name="connsiteY7" fmla="*/ 1868702 h 4731172"/>
                <a:gd name="connsiteX8" fmla="*/ 1315411 w 3523460"/>
                <a:gd name="connsiteY8" fmla="*/ 1852799 h 4731172"/>
                <a:gd name="connsiteX9" fmla="*/ 1458534 w 3523460"/>
                <a:gd name="connsiteY9" fmla="*/ 146 h 4731172"/>
                <a:gd name="connsiteX10" fmla="*/ 1728878 w 3523460"/>
                <a:gd name="connsiteY10" fmla="*/ 1828945 h 4731172"/>
                <a:gd name="connsiteX11" fmla="*/ 1816344 w 3523460"/>
                <a:gd name="connsiteY11" fmla="*/ 1868703 h 4731172"/>
                <a:gd name="connsiteX12" fmla="*/ 2492205 w 3523460"/>
                <a:gd name="connsiteY12" fmla="*/ 334101 h 4731172"/>
                <a:gd name="connsiteX13" fmla="*/ 2221860 w 3523460"/>
                <a:gd name="connsiteY13" fmla="*/ 2011827 h 4731172"/>
                <a:gd name="connsiteX14" fmla="*/ 2325227 w 3523460"/>
                <a:gd name="connsiteY14" fmla="*/ 2711541 h 4731172"/>
                <a:gd name="connsiteX15" fmla="*/ 2762549 w 3523460"/>
                <a:gd name="connsiteY15" fmla="*/ 2266267 h 4731172"/>
                <a:gd name="connsiteX16" fmla="*/ 3509971 w 3523460"/>
                <a:gd name="connsiteY16" fmla="*/ 2162901 h 4731172"/>
                <a:gd name="connsiteX17" fmla="*/ 2778451 w 3523460"/>
                <a:gd name="connsiteY17" fmla="*/ 2942128 h 4731172"/>
                <a:gd name="connsiteX18" fmla="*/ 2118493 w 3523460"/>
                <a:gd name="connsiteY18" fmla="*/ 4007603 h 4731172"/>
                <a:gd name="connsiteX19" fmla="*/ 2229811 w 3523460"/>
                <a:gd name="connsiteY19" fmla="*/ 4731172 h 4731172"/>
                <a:gd name="connsiteX20" fmla="*/ 830382 w 3523460"/>
                <a:gd name="connsiteY20" fmla="*/ 4731172 h 4731172"/>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830382 w 3523460"/>
                <a:gd name="connsiteY0" fmla="*/ 4731063 h 4731063"/>
                <a:gd name="connsiteX1" fmla="*/ 870139 w 3523460"/>
                <a:gd name="connsiteY1" fmla="*/ 4094960 h 4731063"/>
                <a:gd name="connsiteX2" fmla="*/ 432816 w 3523460"/>
                <a:gd name="connsiteY2" fmla="*/ 2274110 h 4731063"/>
                <a:gd name="connsiteX3" fmla="*/ 75008 w 3523460"/>
                <a:gd name="connsiteY3" fmla="*/ 970096 h 4731063"/>
                <a:gd name="connsiteX4" fmla="*/ 750867 w 3523460"/>
                <a:gd name="connsiteY4" fmla="*/ 2107132 h 4731063"/>
                <a:gd name="connsiteX5" fmla="*/ 838333 w 3523460"/>
                <a:gd name="connsiteY5" fmla="*/ 2035571 h 4731063"/>
                <a:gd name="connsiteX6" fmla="*/ 711112 w 3523460"/>
                <a:gd name="connsiteY6" fmla="*/ 214722 h 4731063"/>
                <a:gd name="connsiteX7" fmla="*/ 1235897 w 3523460"/>
                <a:gd name="connsiteY7" fmla="*/ 1868593 h 4731063"/>
                <a:gd name="connsiteX8" fmla="*/ 1315411 w 3523460"/>
                <a:gd name="connsiteY8" fmla="*/ 1852690 h 4731063"/>
                <a:gd name="connsiteX9" fmla="*/ 1458534 w 3523460"/>
                <a:gd name="connsiteY9" fmla="*/ 37 h 4731063"/>
                <a:gd name="connsiteX10" fmla="*/ 1728878 w 3523460"/>
                <a:gd name="connsiteY10" fmla="*/ 1828836 h 4731063"/>
                <a:gd name="connsiteX11" fmla="*/ 1816344 w 3523460"/>
                <a:gd name="connsiteY11" fmla="*/ 1868594 h 4731063"/>
                <a:gd name="connsiteX12" fmla="*/ 2492205 w 3523460"/>
                <a:gd name="connsiteY12" fmla="*/ 333992 h 4731063"/>
                <a:gd name="connsiteX13" fmla="*/ 2221860 w 3523460"/>
                <a:gd name="connsiteY13" fmla="*/ 2011718 h 4731063"/>
                <a:gd name="connsiteX14" fmla="*/ 2325227 w 3523460"/>
                <a:gd name="connsiteY14" fmla="*/ 2711432 h 4731063"/>
                <a:gd name="connsiteX15" fmla="*/ 2762549 w 3523460"/>
                <a:gd name="connsiteY15" fmla="*/ 2266158 h 4731063"/>
                <a:gd name="connsiteX16" fmla="*/ 3509971 w 3523460"/>
                <a:gd name="connsiteY16" fmla="*/ 2162792 h 4731063"/>
                <a:gd name="connsiteX17" fmla="*/ 2778451 w 3523460"/>
                <a:gd name="connsiteY17" fmla="*/ 2942019 h 4731063"/>
                <a:gd name="connsiteX18" fmla="*/ 2118493 w 3523460"/>
                <a:gd name="connsiteY18" fmla="*/ 4007494 h 4731063"/>
                <a:gd name="connsiteX19" fmla="*/ 2229811 w 3523460"/>
                <a:gd name="connsiteY19" fmla="*/ 4731063 h 4731063"/>
                <a:gd name="connsiteX20" fmla="*/ 830382 w 3523460"/>
                <a:gd name="connsiteY20" fmla="*/ 4731063 h 4731063"/>
                <a:gd name="connsiteX0" fmla="*/ 727477 w 3523460"/>
                <a:gd name="connsiteY0" fmla="*/ 5951236 h 5951236"/>
                <a:gd name="connsiteX1" fmla="*/ 870139 w 3523460"/>
                <a:gd name="connsiteY1" fmla="*/ 4094960 h 5951236"/>
                <a:gd name="connsiteX2" fmla="*/ 432816 w 3523460"/>
                <a:gd name="connsiteY2" fmla="*/ 2274110 h 5951236"/>
                <a:gd name="connsiteX3" fmla="*/ 75008 w 3523460"/>
                <a:gd name="connsiteY3" fmla="*/ 970096 h 5951236"/>
                <a:gd name="connsiteX4" fmla="*/ 750867 w 3523460"/>
                <a:gd name="connsiteY4" fmla="*/ 2107132 h 5951236"/>
                <a:gd name="connsiteX5" fmla="*/ 838333 w 3523460"/>
                <a:gd name="connsiteY5" fmla="*/ 2035571 h 5951236"/>
                <a:gd name="connsiteX6" fmla="*/ 711112 w 3523460"/>
                <a:gd name="connsiteY6" fmla="*/ 214722 h 5951236"/>
                <a:gd name="connsiteX7" fmla="*/ 1235897 w 3523460"/>
                <a:gd name="connsiteY7" fmla="*/ 1868593 h 5951236"/>
                <a:gd name="connsiteX8" fmla="*/ 1315411 w 3523460"/>
                <a:gd name="connsiteY8" fmla="*/ 1852690 h 5951236"/>
                <a:gd name="connsiteX9" fmla="*/ 1458534 w 3523460"/>
                <a:gd name="connsiteY9" fmla="*/ 37 h 5951236"/>
                <a:gd name="connsiteX10" fmla="*/ 1728878 w 3523460"/>
                <a:gd name="connsiteY10" fmla="*/ 1828836 h 5951236"/>
                <a:gd name="connsiteX11" fmla="*/ 1816344 w 3523460"/>
                <a:gd name="connsiteY11" fmla="*/ 1868594 h 5951236"/>
                <a:gd name="connsiteX12" fmla="*/ 2492205 w 3523460"/>
                <a:gd name="connsiteY12" fmla="*/ 333992 h 5951236"/>
                <a:gd name="connsiteX13" fmla="*/ 2221860 w 3523460"/>
                <a:gd name="connsiteY13" fmla="*/ 2011718 h 5951236"/>
                <a:gd name="connsiteX14" fmla="*/ 2325227 w 3523460"/>
                <a:gd name="connsiteY14" fmla="*/ 2711432 h 5951236"/>
                <a:gd name="connsiteX15" fmla="*/ 2762549 w 3523460"/>
                <a:gd name="connsiteY15" fmla="*/ 2266158 h 5951236"/>
                <a:gd name="connsiteX16" fmla="*/ 3509971 w 3523460"/>
                <a:gd name="connsiteY16" fmla="*/ 2162792 h 5951236"/>
                <a:gd name="connsiteX17" fmla="*/ 2778451 w 3523460"/>
                <a:gd name="connsiteY17" fmla="*/ 2942019 h 5951236"/>
                <a:gd name="connsiteX18" fmla="*/ 2118493 w 3523460"/>
                <a:gd name="connsiteY18" fmla="*/ 4007494 h 5951236"/>
                <a:gd name="connsiteX19" fmla="*/ 2229811 w 3523460"/>
                <a:gd name="connsiteY19" fmla="*/ 4731063 h 5951236"/>
                <a:gd name="connsiteX20" fmla="*/ 727477 w 3523460"/>
                <a:gd name="connsiteY20" fmla="*/ 5951236 h 5951236"/>
                <a:gd name="connsiteX0" fmla="*/ 727477 w 3523460"/>
                <a:gd name="connsiteY0" fmla="*/ 5951236 h 5980637"/>
                <a:gd name="connsiteX1" fmla="*/ 870139 w 3523460"/>
                <a:gd name="connsiteY1" fmla="*/ 4094960 h 5980637"/>
                <a:gd name="connsiteX2" fmla="*/ 432816 w 3523460"/>
                <a:gd name="connsiteY2" fmla="*/ 2274110 h 5980637"/>
                <a:gd name="connsiteX3" fmla="*/ 75008 w 3523460"/>
                <a:gd name="connsiteY3" fmla="*/ 970096 h 5980637"/>
                <a:gd name="connsiteX4" fmla="*/ 750867 w 3523460"/>
                <a:gd name="connsiteY4" fmla="*/ 2107132 h 5980637"/>
                <a:gd name="connsiteX5" fmla="*/ 838333 w 3523460"/>
                <a:gd name="connsiteY5" fmla="*/ 2035571 h 5980637"/>
                <a:gd name="connsiteX6" fmla="*/ 711112 w 3523460"/>
                <a:gd name="connsiteY6" fmla="*/ 214722 h 5980637"/>
                <a:gd name="connsiteX7" fmla="*/ 1235897 w 3523460"/>
                <a:gd name="connsiteY7" fmla="*/ 1868593 h 5980637"/>
                <a:gd name="connsiteX8" fmla="*/ 1315411 w 3523460"/>
                <a:gd name="connsiteY8" fmla="*/ 1852690 h 5980637"/>
                <a:gd name="connsiteX9" fmla="*/ 1458534 w 3523460"/>
                <a:gd name="connsiteY9" fmla="*/ 37 h 5980637"/>
                <a:gd name="connsiteX10" fmla="*/ 1728878 w 3523460"/>
                <a:gd name="connsiteY10" fmla="*/ 1828836 h 5980637"/>
                <a:gd name="connsiteX11" fmla="*/ 1816344 w 3523460"/>
                <a:gd name="connsiteY11" fmla="*/ 1868594 h 5980637"/>
                <a:gd name="connsiteX12" fmla="*/ 2492205 w 3523460"/>
                <a:gd name="connsiteY12" fmla="*/ 333992 h 5980637"/>
                <a:gd name="connsiteX13" fmla="*/ 2221860 w 3523460"/>
                <a:gd name="connsiteY13" fmla="*/ 2011718 h 5980637"/>
                <a:gd name="connsiteX14" fmla="*/ 2325227 w 3523460"/>
                <a:gd name="connsiteY14" fmla="*/ 2711432 h 5980637"/>
                <a:gd name="connsiteX15" fmla="*/ 2762549 w 3523460"/>
                <a:gd name="connsiteY15" fmla="*/ 2266158 h 5980637"/>
                <a:gd name="connsiteX16" fmla="*/ 3509971 w 3523460"/>
                <a:gd name="connsiteY16" fmla="*/ 2162792 h 5980637"/>
                <a:gd name="connsiteX17" fmla="*/ 2778451 w 3523460"/>
                <a:gd name="connsiteY17" fmla="*/ 2942019 h 5980637"/>
                <a:gd name="connsiteX18" fmla="*/ 2118493 w 3523460"/>
                <a:gd name="connsiteY18" fmla="*/ 4007494 h 5980637"/>
                <a:gd name="connsiteX19" fmla="*/ 2303315 w 3523460"/>
                <a:gd name="connsiteY19" fmla="*/ 5980637 h 5980637"/>
                <a:gd name="connsiteX20" fmla="*/ 727477 w 3523460"/>
                <a:gd name="connsiteY20" fmla="*/ 5951236 h 5980637"/>
                <a:gd name="connsiteX0" fmla="*/ 727477 w 3523460"/>
                <a:gd name="connsiteY0" fmla="*/ 5951236 h 7519714"/>
                <a:gd name="connsiteX1" fmla="*/ 870139 w 3523460"/>
                <a:gd name="connsiteY1" fmla="*/ 4094960 h 7519714"/>
                <a:gd name="connsiteX2" fmla="*/ 432816 w 3523460"/>
                <a:gd name="connsiteY2" fmla="*/ 2274110 h 7519714"/>
                <a:gd name="connsiteX3" fmla="*/ 75008 w 3523460"/>
                <a:gd name="connsiteY3" fmla="*/ 970096 h 7519714"/>
                <a:gd name="connsiteX4" fmla="*/ 750867 w 3523460"/>
                <a:gd name="connsiteY4" fmla="*/ 2107132 h 7519714"/>
                <a:gd name="connsiteX5" fmla="*/ 838333 w 3523460"/>
                <a:gd name="connsiteY5" fmla="*/ 2035571 h 7519714"/>
                <a:gd name="connsiteX6" fmla="*/ 711112 w 3523460"/>
                <a:gd name="connsiteY6" fmla="*/ 214722 h 7519714"/>
                <a:gd name="connsiteX7" fmla="*/ 1235897 w 3523460"/>
                <a:gd name="connsiteY7" fmla="*/ 1868593 h 7519714"/>
                <a:gd name="connsiteX8" fmla="*/ 1315411 w 3523460"/>
                <a:gd name="connsiteY8" fmla="*/ 1852690 h 7519714"/>
                <a:gd name="connsiteX9" fmla="*/ 1458534 w 3523460"/>
                <a:gd name="connsiteY9" fmla="*/ 37 h 7519714"/>
                <a:gd name="connsiteX10" fmla="*/ 1728878 w 3523460"/>
                <a:gd name="connsiteY10" fmla="*/ 1828836 h 7519714"/>
                <a:gd name="connsiteX11" fmla="*/ 1816344 w 3523460"/>
                <a:gd name="connsiteY11" fmla="*/ 1868594 h 7519714"/>
                <a:gd name="connsiteX12" fmla="*/ 2492205 w 3523460"/>
                <a:gd name="connsiteY12" fmla="*/ 333992 h 7519714"/>
                <a:gd name="connsiteX13" fmla="*/ 2221860 w 3523460"/>
                <a:gd name="connsiteY13" fmla="*/ 2011718 h 7519714"/>
                <a:gd name="connsiteX14" fmla="*/ 2325227 w 3523460"/>
                <a:gd name="connsiteY14" fmla="*/ 2711432 h 7519714"/>
                <a:gd name="connsiteX15" fmla="*/ 2762549 w 3523460"/>
                <a:gd name="connsiteY15" fmla="*/ 2266158 h 7519714"/>
                <a:gd name="connsiteX16" fmla="*/ 3509971 w 3523460"/>
                <a:gd name="connsiteY16" fmla="*/ 2162792 h 7519714"/>
                <a:gd name="connsiteX17" fmla="*/ 2778451 w 3523460"/>
                <a:gd name="connsiteY17" fmla="*/ 2942019 h 7519714"/>
                <a:gd name="connsiteX18" fmla="*/ 2118493 w 3523460"/>
                <a:gd name="connsiteY18" fmla="*/ 4007494 h 7519714"/>
                <a:gd name="connsiteX19" fmla="*/ 2394036 w 3523460"/>
                <a:gd name="connsiteY19" fmla="*/ 7519714 h 7519714"/>
                <a:gd name="connsiteX20" fmla="*/ 727477 w 3523460"/>
                <a:gd name="connsiteY20" fmla="*/ 5951236 h 7519714"/>
                <a:gd name="connsiteX0" fmla="*/ 727477 w 3523460"/>
                <a:gd name="connsiteY0" fmla="*/ 5951236 h 7519714"/>
                <a:gd name="connsiteX1" fmla="*/ 870139 w 3523460"/>
                <a:gd name="connsiteY1" fmla="*/ 4094960 h 7519714"/>
                <a:gd name="connsiteX2" fmla="*/ 432816 w 3523460"/>
                <a:gd name="connsiteY2" fmla="*/ 2274110 h 7519714"/>
                <a:gd name="connsiteX3" fmla="*/ 75008 w 3523460"/>
                <a:gd name="connsiteY3" fmla="*/ 970096 h 7519714"/>
                <a:gd name="connsiteX4" fmla="*/ 750867 w 3523460"/>
                <a:gd name="connsiteY4" fmla="*/ 2107132 h 7519714"/>
                <a:gd name="connsiteX5" fmla="*/ 838333 w 3523460"/>
                <a:gd name="connsiteY5" fmla="*/ 2035571 h 7519714"/>
                <a:gd name="connsiteX6" fmla="*/ 711112 w 3523460"/>
                <a:gd name="connsiteY6" fmla="*/ 214722 h 7519714"/>
                <a:gd name="connsiteX7" fmla="*/ 1235897 w 3523460"/>
                <a:gd name="connsiteY7" fmla="*/ 1868593 h 7519714"/>
                <a:gd name="connsiteX8" fmla="*/ 1315411 w 3523460"/>
                <a:gd name="connsiteY8" fmla="*/ 1852690 h 7519714"/>
                <a:gd name="connsiteX9" fmla="*/ 1458534 w 3523460"/>
                <a:gd name="connsiteY9" fmla="*/ 37 h 7519714"/>
                <a:gd name="connsiteX10" fmla="*/ 1728878 w 3523460"/>
                <a:gd name="connsiteY10" fmla="*/ 1828836 h 7519714"/>
                <a:gd name="connsiteX11" fmla="*/ 1816344 w 3523460"/>
                <a:gd name="connsiteY11" fmla="*/ 1868594 h 7519714"/>
                <a:gd name="connsiteX12" fmla="*/ 2492205 w 3523460"/>
                <a:gd name="connsiteY12" fmla="*/ 333992 h 7519714"/>
                <a:gd name="connsiteX13" fmla="*/ 2221860 w 3523460"/>
                <a:gd name="connsiteY13" fmla="*/ 2011718 h 7519714"/>
                <a:gd name="connsiteX14" fmla="*/ 2325227 w 3523460"/>
                <a:gd name="connsiteY14" fmla="*/ 2711432 h 7519714"/>
                <a:gd name="connsiteX15" fmla="*/ 2762549 w 3523460"/>
                <a:gd name="connsiteY15" fmla="*/ 2266158 h 7519714"/>
                <a:gd name="connsiteX16" fmla="*/ 3509971 w 3523460"/>
                <a:gd name="connsiteY16" fmla="*/ 2162792 h 7519714"/>
                <a:gd name="connsiteX17" fmla="*/ 2778451 w 3523460"/>
                <a:gd name="connsiteY17" fmla="*/ 2942019 h 7519714"/>
                <a:gd name="connsiteX18" fmla="*/ 2118493 w 3523460"/>
                <a:gd name="connsiteY18" fmla="*/ 4007494 h 7519714"/>
                <a:gd name="connsiteX19" fmla="*/ 2394036 w 3523460"/>
                <a:gd name="connsiteY19" fmla="*/ 7519714 h 7519714"/>
                <a:gd name="connsiteX20" fmla="*/ 727477 w 3523460"/>
                <a:gd name="connsiteY20" fmla="*/ 5951236 h 7519714"/>
                <a:gd name="connsiteX0" fmla="*/ 658685 w 3523460"/>
                <a:gd name="connsiteY0" fmla="*/ 6031206 h 7519714"/>
                <a:gd name="connsiteX1" fmla="*/ 870139 w 3523460"/>
                <a:gd name="connsiteY1" fmla="*/ 4094960 h 7519714"/>
                <a:gd name="connsiteX2" fmla="*/ 432816 w 3523460"/>
                <a:gd name="connsiteY2" fmla="*/ 2274110 h 7519714"/>
                <a:gd name="connsiteX3" fmla="*/ 75008 w 3523460"/>
                <a:gd name="connsiteY3" fmla="*/ 970096 h 7519714"/>
                <a:gd name="connsiteX4" fmla="*/ 750867 w 3523460"/>
                <a:gd name="connsiteY4" fmla="*/ 2107132 h 7519714"/>
                <a:gd name="connsiteX5" fmla="*/ 838333 w 3523460"/>
                <a:gd name="connsiteY5" fmla="*/ 2035571 h 7519714"/>
                <a:gd name="connsiteX6" fmla="*/ 711112 w 3523460"/>
                <a:gd name="connsiteY6" fmla="*/ 214722 h 7519714"/>
                <a:gd name="connsiteX7" fmla="*/ 1235897 w 3523460"/>
                <a:gd name="connsiteY7" fmla="*/ 1868593 h 7519714"/>
                <a:gd name="connsiteX8" fmla="*/ 1315411 w 3523460"/>
                <a:gd name="connsiteY8" fmla="*/ 1852690 h 7519714"/>
                <a:gd name="connsiteX9" fmla="*/ 1458534 w 3523460"/>
                <a:gd name="connsiteY9" fmla="*/ 37 h 7519714"/>
                <a:gd name="connsiteX10" fmla="*/ 1728878 w 3523460"/>
                <a:gd name="connsiteY10" fmla="*/ 1828836 h 7519714"/>
                <a:gd name="connsiteX11" fmla="*/ 1816344 w 3523460"/>
                <a:gd name="connsiteY11" fmla="*/ 1868594 h 7519714"/>
                <a:gd name="connsiteX12" fmla="*/ 2492205 w 3523460"/>
                <a:gd name="connsiteY12" fmla="*/ 333992 h 7519714"/>
                <a:gd name="connsiteX13" fmla="*/ 2221860 w 3523460"/>
                <a:gd name="connsiteY13" fmla="*/ 2011718 h 7519714"/>
                <a:gd name="connsiteX14" fmla="*/ 2325227 w 3523460"/>
                <a:gd name="connsiteY14" fmla="*/ 2711432 h 7519714"/>
                <a:gd name="connsiteX15" fmla="*/ 2762549 w 3523460"/>
                <a:gd name="connsiteY15" fmla="*/ 2266158 h 7519714"/>
                <a:gd name="connsiteX16" fmla="*/ 3509971 w 3523460"/>
                <a:gd name="connsiteY16" fmla="*/ 2162792 h 7519714"/>
                <a:gd name="connsiteX17" fmla="*/ 2778451 w 3523460"/>
                <a:gd name="connsiteY17" fmla="*/ 2942019 h 7519714"/>
                <a:gd name="connsiteX18" fmla="*/ 2118493 w 3523460"/>
                <a:gd name="connsiteY18" fmla="*/ 4007494 h 7519714"/>
                <a:gd name="connsiteX19" fmla="*/ 2394036 w 3523460"/>
                <a:gd name="connsiteY19" fmla="*/ 7519714 h 7519714"/>
                <a:gd name="connsiteX20" fmla="*/ 658685 w 3523460"/>
                <a:gd name="connsiteY20" fmla="*/ 6031206 h 7519714"/>
                <a:gd name="connsiteX0" fmla="*/ 658685 w 3523460"/>
                <a:gd name="connsiteY0" fmla="*/ 6031206 h 7519714"/>
                <a:gd name="connsiteX1" fmla="*/ 870139 w 3523460"/>
                <a:gd name="connsiteY1" fmla="*/ 4094960 h 7519714"/>
                <a:gd name="connsiteX2" fmla="*/ 432816 w 3523460"/>
                <a:gd name="connsiteY2" fmla="*/ 2274110 h 7519714"/>
                <a:gd name="connsiteX3" fmla="*/ 75008 w 3523460"/>
                <a:gd name="connsiteY3" fmla="*/ 970096 h 7519714"/>
                <a:gd name="connsiteX4" fmla="*/ 750867 w 3523460"/>
                <a:gd name="connsiteY4" fmla="*/ 2107132 h 7519714"/>
                <a:gd name="connsiteX5" fmla="*/ 838333 w 3523460"/>
                <a:gd name="connsiteY5" fmla="*/ 2035571 h 7519714"/>
                <a:gd name="connsiteX6" fmla="*/ 711112 w 3523460"/>
                <a:gd name="connsiteY6" fmla="*/ 214722 h 7519714"/>
                <a:gd name="connsiteX7" fmla="*/ 1235897 w 3523460"/>
                <a:gd name="connsiteY7" fmla="*/ 1868593 h 7519714"/>
                <a:gd name="connsiteX8" fmla="*/ 1315411 w 3523460"/>
                <a:gd name="connsiteY8" fmla="*/ 1852690 h 7519714"/>
                <a:gd name="connsiteX9" fmla="*/ 1458534 w 3523460"/>
                <a:gd name="connsiteY9" fmla="*/ 37 h 7519714"/>
                <a:gd name="connsiteX10" fmla="*/ 1728878 w 3523460"/>
                <a:gd name="connsiteY10" fmla="*/ 1828836 h 7519714"/>
                <a:gd name="connsiteX11" fmla="*/ 1816344 w 3523460"/>
                <a:gd name="connsiteY11" fmla="*/ 1868594 h 7519714"/>
                <a:gd name="connsiteX12" fmla="*/ 2492205 w 3523460"/>
                <a:gd name="connsiteY12" fmla="*/ 333992 h 7519714"/>
                <a:gd name="connsiteX13" fmla="*/ 2221860 w 3523460"/>
                <a:gd name="connsiteY13" fmla="*/ 2011718 h 7519714"/>
                <a:gd name="connsiteX14" fmla="*/ 2325227 w 3523460"/>
                <a:gd name="connsiteY14" fmla="*/ 2711432 h 7519714"/>
                <a:gd name="connsiteX15" fmla="*/ 2762549 w 3523460"/>
                <a:gd name="connsiteY15" fmla="*/ 2266158 h 7519714"/>
                <a:gd name="connsiteX16" fmla="*/ 3509971 w 3523460"/>
                <a:gd name="connsiteY16" fmla="*/ 2162792 h 7519714"/>
                <a:gd name="connsiteX17" fmla="*/ 2778451 w 3523460"/>
                <a:gd name="connsiteY17" fmla="*/ 2942019 h 7519714"/>
                <a:gd name="connsiteX18" fmla="*/ 2118493 w 3523460"/>
                <a:gd name="connsiteY18" fmla="*/ 4007494 h 7519714"/>
                <a:gd name="connsiteX19" fmla="*/ 2394036 w 3523460"/>
                <a:gd name="connsiteY19" fmla="*/ 7519714 h 7519714"/>
                <a:gd name="connsiteX20" fmla="*/ 658685 w 3523460"/>
                <a:gd name="connsiteY20" fmla="*/ 6031206 h 7519714"/>
                <a:gd name="connsiteX0" fmla="*/ 658685 w 3523460"/>
                <a:gd name="connsiteY0" fmla="*/ 6031206 h 9039299"/>
                <a:gd name="connsiteX1" fmla="*/ 870139 w 3523460"/>
                <a:gd name="connsiteY1" fmla="*/ 4094960 h 9039299"/>
                <a:gd name="connsiteX2" fmla="*/ 432816 w 3523460"/>
                <a:gd name="connsiteY2" fmla="*/ 2274110 h 9039299"/>
                <a:gd name="connsiteX3" fmla="*/ 75008 w 3523460"/>
                <a:gd name="connsiteY3" fmla="*/ 970096 h 9039299"/>
                <a:gd name="connsiteX4" fmla="*/ 750867 w 3523460"/>
                <a:gd name="connsiteY4" fmla="*/ 2107132 h 9039299"/>
                <a:gd name="connsiteX5" fmla="*/ 838333 w 3523460"/>
                <a:gd name="connsiteY5" fmla="*/ 2035571 h 9039299"/>
                <a:gd name="connsiteX6" fmla="*/ 711112 w 3523460"/>
                <a:gd name="connsiteY6" fmla="*/ 214722 h 9039299"/>
                <a:gd name="connsiteX7" fmla="*/ 1235897 w 3523460"/>
                <a:gd name="connsiteY7" fmla="*/ 1868593 h 9039299"/>
                <a:gd name="connsiteX8" fmla="*/ 1315411 w 3523460"/>
                <a:gd name="connsiteY8" fmla="*/ 1852690 h 9039299"/>
                <a:gd name="connsiteX9" fmla="*/ 1458534 w 3523460"/>
                <a:gd name="connsiteY9" fmla="*/ 37 h 9039299"/>
                <a:gd name="connsiteX10" fmla="*/ 1728878 w 3523460"/>
                <a:gd name="connsiteY10" fmla="*/ 1828836 h 9039299"/>
                <a:gd name="connsiteX11" fmla="*/ 1816344 w 3523460"/>
                <a:gd name="connsiteY11" fmla="*/ 1868594 h 9039299"/>
                <a:gd name="connsiteX12" fmla="*/ 2492205 w 3523460"/>
                <a:gd name="connsiteY12" fmla="*/ 333992 h 9039299"/>
                <a:gd name="connsiteX13" fmla="*/ 2221860 w 3523460"/>
                <a:gd name="connsiteY13" fmla="*/ 2011718 h 9039299"/>
                <a:gd name="connsiteX14" fmla="*/ 2325227 w 3523460"/>
                <a:gd name="connsiteY14" fmla="*/ 2711432 h 9039299"/>
                <a:gd name="connsiteX15" fmla="*/ 2762549 w 3523460"/>
                <a:gd name="connsiteY15" fmla="*/ 2266158 h 9039299"/>
                <a:gd name="connsiteX16" fmla="*/ 3509971 w 3523460"/>
                <a:gd name="connsiteY16" fmla="*/ 2162792 h 9039299"/>
                <a:gd name="connsiteX17" fmla="*/ 2778451 w 3523460"/>
                <a:gd name="connsiteY17" fmla="*/ 2942019 h 9039299"/>
                <a:gd name="connsiteX18" fmla="*/ 2118493 w 3523460"/>
                <a:gd name="connsiteY18" fmla="*/ 4007494 h 9039299"/>
                <a:gd name="connsiteX19" fmla="*/ 2246421 w 3523460"/>
                <a:gd name="connsiteY19" fmla="*/ 9039299 h 9039299"/>
                <a:gd name="connsiteX20" fmla="*/ 658685 w 3523460"/>
                <a:gd name="connsiteY20" fmla="*/ 6031206 h 9039299"/>
                <a:gd name="connsiteX0" fmla="*/ 669149 w 3523460"/>
                <a:gd name="connsiteY0" fmla="*/ 7663583 h 9039299"/>
                <a:gd name="connsiteX1" fmla="*/ 870139 w 3523460"/>
                <a:gd name="connsiteY1" fmla="*/ 4094960 h 9039299"/>
                <a:gd name="connsiteX2" fmla="*/ 432816 w 3523460"/>
                <a:gd name="connsiteY2" fmla="*/ 2274110 h 9039299"/>
                <a:gd name="connsiteX3" fmla="*/ 75008 w 3523460"/>
                <a:gd name="connsiteY3" fmla="*/ 970096 h 9039299"/>
                <a:gd name="connsiteX4" fmla="*/ 750867 w 3523460"/>
                <a:gd name="connsiteY4" fmla="*/ 2107132 h 9039299"/>
                <a:gd name="connsiteX5" fmla="*/ 838333 w 3523460"/>
                <a:gd name="connsiteY5" fmla="*/ 2035571 h 9039299"/>
                <a:gd name="connsiteX6" fmla="*/ 711112 w 3523460"/>
                <a:gd name="connsiteY6" fmla="*/ 214722 h 9039299"/>
                <a:gd name="connsiteX7" fmla="*/ 1235897 w 3523460"/>
                <a:gd name="connsiteY7" fmla="*/ 1868593 h 9039299"/>
                <a:gd name="connsiteX8" fmla="*/ 1315411 w 3523460"/>
                <a:gd name="connsiteY8" fmla="*/ 1852690 h 9039299"/>
                <a:gd name="connsiteX9" fmla="*/ 1458534 w 3523460"/>
                <a:gd name="connsiteY9" fmla="*/ 37 h 9039299"/>
                <a:gd name="connsiteX10" fmla="*/ 1728878 w 3523460"/>
                <a:gd name="connsiteY10" fmla="*/ 1828836 h 9039299"/>
                <a:gd name="connsiteX11" fmla="*/ 1816344 w 3523460"/>
                <a:gd name="connsiteY11" fmla="*/ 1868594 h 9039299"/>
                <a:gd name="connsiteX12" fmla="*/ 2492205 w 3523460"/>
                <a:gd name="connsiteY12" fmla="*/ 333992 h 9039299"/>
                <a:gd name="connsiteX13" fmla="*/ 2221860 w 3523460"/>
                <a:gd name="connsiteY13" fmla="*/ 2011718 h 9039299"/>
                <a:gd name="connsiteX14" fmla="*/ 2325227 w 3523460"/>
                <a:gd name="connsiteY14" fmla="*/ 2711432 h 9039299"/>
                <a:gd name="connsiteX15" fmla="*/ 2762549 w 3523460"/>
                <a:gd name="connsiteY15" fmla="*/ 2266158 h 9039299"/>
                <a:gd name="connsiteX16" fmla="*/ 3509971 w 3523460"/>
                <a:gd name="connsiteY16" fmla="*/ 2162792 h 9039299"/>
                <a:gd name="connsiteX17" fmla="*/ 2778451 w 3523460"/>
                <a:gd name="connsiteY17" fmla="*/ 2942019 h 9039299"/>
                <a:gd name="connsiteX18" fmla="*/ 2118493 w 3523460"/>
                <a:gd name="connsiteY18" fmla="*/ 4007494 h 9039299"/>
                <a:gd name="connsiteX19" fmla="*/ 2246421 w 3523460"/>
                <a:gd name="connsiteY19" fmla="*/ 9039299 h 9039299"/>
                <a:gd name="connsiteX20" fmla="*/ 669149 w 3523460"/>
                <a:gd name="connsiteY20" fmla="*/ 7663583 h 9039299"/>
                <a:gd name="connsiteX0" fmla="*/ 549192 w 3523460"/>
                <a:gd name="connsiteY0" fmla="*/ 7560396 h 9039299"/>
                <a:gd name="connsiteX1" fmla="*/ 870139 w 3523460"/>
                <a:gd name="connsiteY1" fmla="*/ 4094960 h 9039299"/>
                <a:gd name="connsiteX2" fmla="*/ 432816 w 3523460"/>
                <a:gd name="connsiteY2" fmla="*/ 2274110 h 9039299"/>
                <a:gd name="connsiteX3" fmla="*/ 75008 w 3523460"/>
                <a:gd name="connsiteY3" fmla="*/ 970096 h 9039299"/>
                <a:gd name="connsiteX4" fmla="*/ 750867 w 3523460"/>
                <a:gd name="connsiteY4" fmla="*/ 2107132 h 9039299"/>
                <a:gd name="connsiteX5" fmla="*/ 838333 w 3523460"/>
                <a:gd name="connsiteY5" fmla="*/ 2035571 h 9039299"/>
                <a:gd name="connsiteX6" fmla="*/ 711112 w 3523460"/>
                <a:gd name="connsiteY6" fmla="*/ 214722 h 9039299"/>
                <a:gd name="connsiteX7" fmla="*/ 1235897 w 3523460"/>
                <a:gd name="connsiteY7" fmla="*/ 1868593 h 9039299"/>
                <a:gd name="connsiteX8" fmla="*/ 1315411 w 3523460"/>
                <a:gd name="connsiteY8" fmla="*/ 1852690 h 9039299"/>
                <a:gd name="connsiteX9" fmla="*/ 1458534 w 3523460"/>
                <a:gd name="connsiteY9" fmla="*/ 37 h 9039299"/>
                <a:gd name="connsiteX10" fmla="*/ 1728878 w 3523460"/>
                <a:gd name="connsiteY10" fmla="*/ 1828836 h 9039299"/>
                <a:gd name="connsiteX11" fmla="*/ 1816344 w 3523460"/>
                <a:gd name="connsiteY11" fmla="*/ 1868594 h 9039299"/>
                <a:gd name="connsiteX12" fmla="*/ 2492205 w 3523460"/>
                <a:gd name="connsiteY12" fmla="*/ 333992 h 9039299"/>
                <a:gd name="connsiteX13" fmla="*/ 2221860 w 3523460"/>
                <a:gd name="connsiteY13" fmla="*/ 2011718 h 9039299"/>
                <a:gd name="connsiteX14" fmla="*/ 2325227 w 3523460"/>
                <a:gd name="connsiteY14" fmla="*/ 2711432 h 9039299"/>
                <a:gd name="connsiteX15" fmla="*/ 2762549 w 3523460"/>
                <a:gd name="connsiteY15" fmla="*/ 2266158 h 9039299"/>
                <a:gd name="connsiteX16" fmla="*/ 3509971 w 3523460"/>
                <a:gd name="connsiteY16" fmla="*/ 2162792 h 9039299"/>
                <a:gd name="connsiteX17" fmla="*/ 2778451 w 3523460"/>
                <a:gd name="connsiteY17" fmla="*/ 2942019 h 9039299"/>
                <a:gd name="connsiteX18" fmla="*/ 2118493 w 3523460"/>
                <a:gd name="connsiteY18" fmla="*/ 4007494 h 9039299"/>
                <a:gd name="connsiteX19" fmla="*/ 2246421 w 3523460"/>
                <a:gd name="connsiteY19" fmla="*/ 9039299 h 9039299"/>
                <a:gd name="connsiteX20" fmla="*/ 549192 w 3523460"/>
                <a:gd name="connsiteY20" fmla="*/ 7560396 h 903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23460" h="9039299">
                  <a:moveTo>
                    <a:pt x="549192" y="7560396"/>
                  </a:moveTo>
                  <a:cubicBezTo>
                    <a:pt x="562444" y="7348362"/>
                    <a:pt x="864838" y="4410361"/>
                    <a:pt x="870139" y="4094960"/>
                  </a:cubicBezTo>
                  <a:cubicBezTo>
                    <a:pt x="560039" y="3546320"/>
                    <a:pt x="456669" y="2926117"/>
                    <a:pt x="432816" y="2274110"/>
                  </a:cubicBezTo>
                  <a:cubicBezTo>
                    <a:pt x="313547" y="1839439"/>
                    <a:pt x="-187386" y="1134423"/>
                    <a:pt x="75008" y="970096"/>
                  </a:cubicBezTo>
                  <a:cubicBezTo>
                    <a:pt x="248612" y="927688"/>
                    <a:pt x="623646" y="1934854"/>
                    <a:pt x="750867" y="2107132"/>
                  </a:cubicBezTo>
                  <a:cubicBezTo>
                    <a:pt x="790624" y="2183994"/>
                    <a:pt x="862187" y="2105807"/>
                    <a:pt x="838333" y="2035571"/>
                  </a:cubicBezTo>
                  <a:cubicBezTo>
                    <a:pt x="716413" y="1433922"/>
                    <a:pt x="427516" y="251827"/>
                    <a:pt x="711112" y="214722"/>
                  </a:cubicBezTo>
                  <a:cubicBezTo>
                    <a:pt x="909896" y="184242"/>
                    <a:pt x="1157709" y="1578371"/>
                    <a:pt x="1235897" y="1868593"/>
                  </a:cubicBezTo>
                  <a:cubicBezTo>
                    <a:pt x="1242524" y="1928227"/>
                    <a:pt x="1311436" y="2047497"/>
                    <a:pt x="1315411" y="1852690"/>
                  </a:cubicBezTo>
                  <a:cubicBezTo>
                    <a:pt x="1312761" y="1280197"/>
                    <a:pt x="1159035" y="-7915"/>
                    <a:pt x="1458534" y="37"/>
                  </a:cubicBezTo>
                  <a:cubicBezTo>
                    <a:pt x="1693099" y="-7916"/>
                    <a:pt x="1707674" y="1541264"/>
                    <a:pt x="1728878" y="1828836"/>
                  </a:cubicBezTo>
                  <a:cubicBezTo>
                    <a:pt x="1734180" y="1917625"/>
                    <a:pt x="1764661" y="1916301"/>
                    <a:pt x="1816344" y="1868594"/>
                  </a:cubicBezTo>
                  <a:cubicBezTo>
                    <a:pt x="2054883" y="1372963"/>
                    <a:pt x="2198007" y="241226"/>
                    <a:pt x="2492205" y="333992"/>
                  </a:cubicBezTo>
                  <a:cubicBezTo>
                    <a:pt x="2781103" y="421456"/>
                    <a:pt x="2314625" y="1471029"/>
                    <a:pt x="2221860" y="2011718"/>
                  </a:cubicBezTo>
                  <a:lnTo>
                    <a:pt x="2325227" y="2711432"/>
                  </a:lnTo>
                  <a:cubicBezTo>
                    <a:pt x="2439196" y="2563007"/>
                    <a:pt x="2584970" y="2406632"/>
                    <a:pt x="2762549" y="2266158"/>
                  </a:cubicBezTo>
                  <a:cubicBezTo>
                    <a:pt x="3043495" y="1897748"/>
                    <a:pt x="3618639" y="2022319"/>
                    <a:pt x="3509971" y="2162792"/>
                  </a:cubicBezTo>
                  <a:cubicBezTo>
                    <a:pt x="3266131" y="2446388"/>
                    <a:pt x="2982534" y="2594812"/>
                    <a:pt x="2778451" y="2942019"/>
                  </a:cubicBezTo>
                  <a:cubicBezTo>
                    <a:pt x="2558465" y="3336933"/>
                    <a:pt x="2370285" y="3707995"/>
                    <a:pt x="2118493" y="4007494"/>
                  </a:cubicBezTo>
                  <a:cubicBezTo>
                    <a:pt x="2147648" y="4296392"/>
                    <a:pt x="2209315" y="8798109"/>
                    <a:pt x="2246421" y="9039299"/>
                  </a:cubicBezTo>
                  <a:cubicBezTo>
                    <a:pt x="1567651" y="8480024"/>
                    <a:pt x="1311660" y="8238052"/>
                    <a:pt x="549192" y="756039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spTree>
    <p:extLst>
      <p:ext uri="{BB962C8B-B14F-4D97-AF65-F5344CB8AC3E}">
        <p14:creationId xmlns:p14="http://schemas.microsoft.com/office/powerpoint/2010/main" val="33473997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456"/>
        <p:cNvGrpSpPr/>
        <p:nvPr/>
      </p:nvGrpSpPr>
      <p:grpSpPr>
        <a:xfrm>
          <a:off x="0" y="0"/>
          <a:ext cx="0" cy="0"/>
          <a:chOff x="0" y="0"/>
          <a:chExt cx="0" cy="0"/>
        </a:xfrm>
      </p:grpSpPr>
      <p:sp>
        <p:nvSpPr>
          <p:cNvPr id="9457" name="Google Shape;9457;p63"/>
          <p:cNvSpPr/>
          <p:nvPr/>
        </p:nvSpPr>
        <p:spPr>
          <a:xfrm>
            <a:off x="7977701" y="2160433"/>
            <a:ext cx="238300" cy="227467"/>
          </a:xfrm>
          <a:custGeom>
            <a:avLst/>
            <a:gdLst/>
            <a:ahLst/>
            <a:cxnLst/>
            <a:rect l="l" t="t" r="r" b="b"/>
            <a:pathLst>
              <a:path w="7149" h="6824" extrusionOk="0">
                <a:moveTo>
                  <a:pt x="3571" y="0"/>
                </a:moveTo>
                <a:lnTo>
                  <a:pt x="0" y="2109"/>
                </a:lnTo>
                <a:cubicBezTo>
                  <a:pt x="0" y="2109"/>
                  <a:pt x="799" y="5114"/>
                  <a:pt x="246" y="6823"/>
                </a:cubicBezTo>
                <a:lnTo>
                  <a:pt x="7149" y="6823"/>
                </a:lnTo>
                <a:cubicBezTo>
                  <a:pt x="7149" y="6823"/>
                  <a:pt x="6872" y="5077"/>
                  <a:pt x="7149" y="2188"/>
                </a:cubicBezTo>
                <a:lnTo>
                  <a:pt x="3571" y="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nvGrpSpPr>
          <p:cNvPr id="9458" name="Google Shape;9458;p63"/>
          <p:cNvGrpSpPr/>
          <p:nvPr/>
        </p:nvGrpSpPr>
        <p:grpSpPr>
          <a:xfrm>
            <a:off x="7841434" y="2142001"/>
            <a:ext cx="519033" cy="1732167"/>
            <a:chOff x="5881075" y="1606500"/>
            <a:chExt cx="389275" cy="1299125"/>
          </a:xfrm>
        </p:grpSpPr>
        <p:sp>
          <p:nvSpPr>
            <p:cNvPr id="9459" name="Google Shape;9459;p63"/>
            <p:cNvSpPr/>
            <p:nvPr/>
          </p:nvSpPr>
          <p:spPr>
            <a:xfrm>
              <a:off x="5881075" y="1721575"/>
              <a:ext cx="389275" cy="1184050"/>
            </a:xfrm>
            <a:custGeom>
              <a:avLst/>
              <a:gdLst/>
              <a:ahLst/>
              <a:cxnLst/>
              <a:rect l="l" t="t" r="r" b="b"/>
              <a:pathLst>
                <a:path w="15571" h="47362" extrusionOk="0">
                  <a:moveTo>
                    <a:pt x="9374" y="1"/>
                  </a:moveTo>
                  <a:lnTo>
                    <a:pt x="7788" y="38"/>
                  </a:lnTo>
                  <a:lnTo>
                    <a:pt x="6202" y="7"/>
                  </a:lnTo>
                  <a:lnTo>
                    <a:pt x="6202" y="7"/>
                  </a:lnTo>
                  <a:cubicBezTo>
                    <a:pt x="6202" y="7"/>
                    <a:pt x="6270" y="1525"/>
                    <a:pt x="6202" y="1771"/>
                  </a:cubicBezTo>
                  <a:cubicBezTo>
                    <a:pt x="6129" y="2017"/>
                    <a:pt x="5957" y="2367"/>
                    <a:pt x="5287" y="2576"/>
                  </a:cubicBezTo>
                  <a:cubicBezTo>
                    <a:pt x="4617" y="2792"/>
                    <a:pt x="3910" y="2718"/>
                    <a:pt x="3098" y="3216"/>
                  </a:cubicBezTo>
                  <a:cubicBezTo>
                    <a:pt x="2293" y="3707"/>
                    <a:pt x="2078" y="5680"/>
                    <a:pt x="2078" y="6947"/>
                  </a:cubicBezTo>
                  <a:cubicBezTo>
                    <a:pt x="2078" y="8213"/>
                    <a:pt x="1974" y="11034"/>
                    <a:pt x="1728" y="12128"/>
                  </a:cubicBezTo>
                  <a:cubicBezTo>
                    <a:pt x="1482" y="13216"/>
                    <a:pt x="812" y="16179"/>
                    <a:pt x="775" y="17058"/>
                  </a:cubicBezTo>
                  <a:cubicBezTo>
                    <a:pt x="738" y="17937"/>
                    <a:pt x="425" y="19173"/>
                    <a:pt x="351" y="19701"/>
                  </a:cubicBezTo>
                  <a:cubicBezTo>
                    <a:pt x="283" y="20230"/>
                    <a:pt x="0" y="22234"/>
                    <a:pt x="209" y="22658"/>
                  </a:cubicBezTo>
                  <a:cubicBezTo>
                    <a:pt x="682" y="23602"/>
                    <a:pt x="1024" y="23870"/>
                    <a:pt x="1191" y="23870"/>
                  </a:cubicBezTo>
                  <a:cubicBezTo>
                    <a:pt x="1277" y="23870"/>
                    <a:pt x="1316" y="23800"/>
                    <a:pt x="1304" y="23715"/>
                  </a:cubicBezTo>
                  <a:cubicBezTo>
                    <a:pt x="1267" y="23469"/>
                    <a:pt x="984" y="22977"/>
                    <a:pt x="916" y="22486"/>
                  </a:cubicBezTo>
                  <a:cubicBezTo>
                    <a:pt x="867" y="22089"/>
                    <a:pt x="945" y="21530"/>
                    <a:pt x="1032" y="21530"/>
                  </a:cubicBezTo>
                  <a:cubicBezTo>
                    <a:pt x="1053" y="21530"/>
                    <a:pt x="1074" y="21562"/>
                    <a:pt x="1095" y="21637"/>
                  </a:cubicBezTo>
                  <a:cubicBezTo>
                    <a:pt x="1187" y="21980"/>
                    <a:pt x="1308" y="22847"/>
                    <a:pt x="1484" y="22847"/>
                  </a:cubicBezTo>
                  <a:cubicBezTo>
                    <a:pt x="1507" y="22847"/>
                    <a:pt x="1531" y="22832"/>
                    <a:pt x="1556" y="22799"/>
                  </a:cubicBezTo>
                  <a:cubicBezTo>
                    <a:pt x="1771" y="22522"/>
                    <a:pt x="1838" y="21391"/>
                    <a:pt x="1838" y="20832"/>
                  </a:cubicBezTo>
                  <a:cubicBezTo>
                    <a:pt x="1838" y="20267"/>
                    <a:pt x="1556" y="19701"/>
                    <a:pt x="1592" y="19142"/>
                  </a:cubicBezTo>
                  <a:cubicBezTo>
                    <a:pt x="1629" y="18576"/>
                    <a:pt x="2932" y="15226"/>
                    <a:pt x="3178" y="13819"/>
                  </a:cubicBezTo>
                  <a:cubicBezTo>
                    <a:pt x="3424" y="12411"/>
                    <a:pt x="3775" y="8569"/>
                    <a:pt x="3775" y="8569"/>
                  </a:cubicBezTo>
                  <a:cubicBezTo>
                    <a:pt x="3916" y="9448"/>
                    <a:pt x="4481" y="10579"/>
                    <a:pt x="4518" y="12233"/>
                  </a:cubicBezTo>
                  <a:cubicBezTo>
                    <a:pt x="4549" y="13886"/>
                    <a:pt x="3105" y="16603"/>
                    <a:pt x="2828" y="18890"/>
                  </a:cubicBezTo>
                  <a:cubicBezTo>
                    <a:pt x="2545" y="21182"/>
                    <a:pt x="3357" y="27981"/>
                    <a:pt x="3670" y="30556"/>
                  </a:cubicBezTo>
                  <a:cubicBezTo>
                    <a:pt x="3990" y="33126"/>
                    <a:pt x="3320" y="35806"/>
                    <a:pt x="3566" y="37355"/>
                  </a:cubicBezTo>
                  <a:cubicBezTo>
                    <a:pt x="3811" y="38903"/>
                    <a:pt x="4623" y="42671"/>
                    <a:pt x="4623" y="43200"/>
                  </a:cubicBezTo>
                  <a:cubicBezTo>
                    <a:pt x="4623" y="43729"/>
                    <a:pt x="4586" y="44190"/>
                    <a:pt x="4727" y="44540"/>
                  </a:cubicBezTo>
                  <a:cubicBezTo>
                    <a:pt x="4869" y="44890"/>
                    <a:pt x="4414" y="45456"/>
                    <a:pt x="4266" y="46058"/>
                  </a:cubicBezTo>
                  <a:cubicBezTo>
                    <a:pt x="4125" y="46654"/>
                    <a:pt x="4512" y="47361"/>
                    <a:pt x="5145" y="47361"/>
                  </a:cubicBezTo>
                  <a:cubicBezTo>
                    <a:pt x="5785" y="47361"/>
                    <a:pt x="6375" y="46833"/>
                    <a:pt x="6276" y="46378"/>
                  </a:cubicBezTo>
                  <a:cubicBezTo>
                    <a:pt x="6172" y="45917"/>
                    <a:pt x="6172" y="44792"/>
                    <a:pt x="6239" y="44190"/>
                  </a:cubicBezTo>
                  <a:cubicBezTo>
                    <a:pt x="6313" y="43593"/>
                    <a:pt x="5957" y="43268"/>
                    <a:pt x="5957" y="42702"/>
                  </a:cubicBezTo>
                  <a:cubicBezTo>
                    <a:pt x="5957" y="42143"/>
                    <a:pt x="6166" y="37981"/>
                    <a:pt x="6190" y="34662"/>
                  </a:cubicBezTo>
                  <a:cubicBezTo>
                    <a:pt x="6202" y="33249"/>
                    <a:pt x="6565" y="32173"/>
                    <a:pt x="6946" y="28977"/>
                  </a:cubicBezTo>
                  <a:cubicBezTo>
                    <a:pt x="7321" y="25780"/>
                    <a:pt x="7788" y="21176"/>
                    <a:pt x="7788" y="21176"/>
                  </a:cubicBezTo>
                  <a:cubicBezTo>
                    <a:pt x="7788" y="21176"/>
                    <a:pt x="8256" y="25780"/>
                    <a:pt x="8637" y="28977"/>
                  </a:cubicBezTo>
                  <a:cubicBezTo>
                    <a:pt x="9012" y="32167"/>
                    <a:pt x="9374" y="33249"/>
                    <a:pt x="9387" y="34662"/>
                  </a:cubicBezTo>
                  <a:cubicBezTo>
                    <a:pt x="9411" y="37981"/>
                    <a:pt x="9620" y="42143"/>
                    <a:pt x="9620" y="42702"/>
                  </a:cubicBezTo>
                  <a:cubicBezTo>
                    <a:pt x="9620" y="43268"/>
                    <a:pt x="9270" y="43587"/>
                    <a:pt x="9337" y="44184"/>
                  </a:cubicBezTo>
                  <a:cubicBezTo>
                    <a:pt x="9411" y="44786"/>
                    <a:pt x="9411" y="45911"/>
                    <a:pt x="9300" y="46366"/>
                  </a:cubicBezTo>
                  <a:cubicBezTo>
                    <a:pt x="9196" y="46827"/>
                    <a:pt x="9798" y="47355"/>
                    <a:pt x="10431" y="47355"/>
                  </a:cubicBezTo>
                  <a:cubicBezTo>
                    <a:pt x="11065" y="47355"/>
                    <a:pt x="11452" y="46648"/>
                    <a:pt x="11310" y="46046"/>
                  </a:cubicBezTo>
                  <a:cubicBezTo>
                    <a:pt x="11169" y="45450"/>
                    <a:pt x="10714" y="44884"/>
                    <a:pt x="10849" y="44534"/>
                  </a:cubicBezTo>
                  <a:cubicBezTo>
                    <a:pt x="10985" y="44184"/>
                    <a:pt x="10954" y="43723"/>
                    <a:pt x="10954" y="43194"/>
                  </a:cubicBezTo>
                  <a:cubicBezTo>
                    <a:pt x="10954" y="42665"/>
                    <a:pt x="11765" y="38891"/>
                    <a:pt x="12011" y="37348"/>
                  </a:cubicBezTo>
                  <a:cubicBezTo>
                    <a:pt x="12257" y="35799"/>
                    <a:pt x="11587" y="33119"/>
                    <a:pt x="11907" y="30544"/>
                  </a:cubicBezTo>
                  <a:cubicBezTo>
                    <a:pt x="12226" y="27975"/>
                    <a:pt x="13032" y="21170"/>
                    <a:pt x="12755" y="18884"/>
                  </a:cubicBezTo>
                  <a:cubicBezTo>
                    <a:pt x="12472" y="16597"/>
                    <a:pt x="11028" y="13880"/>
                    <a:pt x="11065" y="12227"/>
                  </a:cubicBezTo>
                  <a:cubicBezTo>
                    <a:pt x="11095" y="10573"/>
                    <a:pt x="11661" y="9442"/>
                    <a:pt x="11802" y="8563"/>
                  </a:cubicBezTo>
                  <a:cubicBezTo>
                    <a:pt x="11802" y="8563"/>
                    <a:pt x="12153" y="12405"/>
                    <a:pt x="12398" y="13813"/>
                  </a:cubicBezTo>
                  <a:cubicBezTo>
                    <a:pt x="12650" y="15220"/>
                    <a:pt x="13954" y="18570"/>
                    <a:pt x="13984" y="19129"/>
                  </a:cubicBezTo>
                  <a:cubicBezTo>
                    <a:pt x="14021" y="19695"/>
                    <a:pt x="13738" y="20260"/>
                    <a:pt x="13738" y="20820"/>
                  </a:cubicBezTo>
                  <a:cubicBezTo>
                    <a:pt x="13738" y="21385"/>
                    <a:pt x="13812" y="22510"/>
                    <a:pt x="14021" y="22793"/>
                  </a:cubicBezTo>
                  <a:cubicBezTo>
                    <a:pt x="14045" y="22826"/>
                    <a:pt x="14069" y="22840"/>
                    <a:pt x="14091" y="22840"/>
                  </a:cubicBezTo>
                  <a:cubicBezTo>
                    <a:pt x="14262" y="22840"/>
                    <a:pt x="14384" y="21974"/>
                    <a:pt x="14482" y="21631"/>
                  </a:cubicBezTo>
                  <a:cubicBezTo>
                    <a:pt x="14504" y="21556"/>
                    <a:pt x="14526" y="21523"/>
                    <a:pt x="14548" y="21523"/>
                  </a:cubicBezTo>
                  <a:cubicBezTo>
                    <a:pt x="14638" y="21523"/>
                    <a:pt x="14715" y="22083"/>
                    <a:pt x="14660" y="22479"/>
                  </a:cubicBezTo>
                  <a:cubicBezTo>
                    <a:pt x="14587" y="22971"/>
                    <a:pt x="14304" y="23463"/>
                    <a:pt x="14273" y="23709"/>
                  </a:cubicBezTo>
                  <a:cubicBezTo>
                    <a:pt x="14261" y="23792"/>
                    <a:pt x="14300" y="23861"/>
                    <a:pt x="14385" y="23861"/>
                  </a:cubicBezTo>
                  <a:cubicBezTo>
                    <a:pt x="14552" y="23861"/>
                    <a:pt x="14893" y="23596"/>
                    <a:pt x="15361" y="22652"/>
                  </a:cubicBezTo>
                  <a:cubicBezTo>
                    <a:pt x="15570" y="22234"/>
                    <a:pt x="15294" y="20230"/>
                    <a:pt x="15220" y="19701"/>
                  </a:cubicBezTo>
                  <a:cubicBezTo>
                    <a:pt x="15152" y="19173"/>
                    <a:pt x="14839" y="17937"/>
                    <a:pt x="14796" y="17058"/>
                  </a:cubicBezTo>
                  <a:cubicBezTo>
                    <a:pt x="14759" y="16173"/>
                    <a:pt x="14095" y="13216"/>
                    <a:pt x="13849" y="12122"/>
                  </a:cubicBezTo>
                  <a:cubicBezTo>
                    <a:pt x="13597" y="11034"/>
                    <a:pt x="13493" y="8213"/>
                    <a:pt x="13493" y="6947"/>
                  </a:cubicBezTo>
                  <a:cubicBezTo>
                    <a:pt x="13493" y="5674"/>
                    <a:pt x="13284" y="3701"/>
                    <a:pt x="12472" y="3209"/>
                  </a:cubicBezTo>
                  <a:cubicBezTo>
                    <a:pt x="11661" y="2718"/>
                    <a:pt x="10960" y="2785"/>
                    <a:pt x="10290" y="2576"/>
                  </a:cubicBezTo>
                  <a:cubicBezTo>
                    <a:pt x="9620" y="2367"/>
                    <a:pt x="9442" y="2011"/>
                    <a:pt x="9374" y="1765"/>
                  </a:cubicBezTo>
                  <a:cubicBezTo>
                    <a:pt x="9300" y="1519"/>
                    <a:pt x="9374" y="1"/>
                    <a:pt x="9374" y="1"/>
                  </a:cubicBezTo>
                  <a:close/>
                </a:path>
              </a:pathLst>
            </a:custGeom>
            <a:solidFill>
              <a:srgbClr val="F9FBFB"/>
            </a:solidFill>
            <a:ln>
              <a:noFill/>
            </a:ln>
          </p:spPr>
          <p:txBody>
            <a:bodyPr spcFirstLastPara="1" wrap="square" lIns="121900" tIns="121900" rIns="121900" bIns="121900" anchor="ctr" anchorCtr="0">
              <a:noAutofit/>
            </a:bodyPr>
            <a:lstStyle/>
            <a:p>
              <a:endParaRPr sz="2400"/>
            </a:p>
          </p:txBody>
        </p:sp>
        <p:grpSp>
          <p:nvGrpSpPr>
            <p:cNvPr id="9460" name="Google Shape;9460;p63"/>
            <p:cNvGrpSpPr/>
            <p:nvPr/>
          </p:nvGrpSpPr>
          <p:grpSpPr>
            <a:xfrm>
              <a:off x="5888300" y="1606500"/>
              <a:ext cx="375575" cy="1290700"/>
              <a:chOff x="5888300" y="1606500"/>
              <a:chExt cx="375575" cy="1290700"/>
            </a:xfrm>
          </p:grpSpPr>
          <p:sp>
            <p:nvSpPr>
              <p:cNvPr id="9461" name="Google Shape;9461;p63"/>
              <p:cNvSpPr/>
              <p:nvPr/>
            </p:nvSpPr>
            <p:spPr>
              <a:xfrm>
                <a:off x="5979725" y="2199875"/>
                <a:ext cx="86950" cy="241525"/>
              </a:xfrm>
              <a:custGeom>
                <a:avLst/>
                <a:gdLst/>
                <a:ahLst/>
                <a:cxnLst/>
                <a:rect l="l" t="t" r="r" b="b"/>
                <a:pathLst>
                  <a:path w="3478" h="9661" extrusionOk="0">
                    <a:moveTo>
                      <a:pt x="517" y="1"/>
                    </a:moveTo>
                    <a:cubicBezTo>
                      <a:pt x="465" y="1"/>
                      <a:pt x="423" y="10"/>
                      <a:pt x="394" y="28"/>
                    </a:cubicBezTo>
                    <a:cubicBezTo>
                      <a:pt x="1" y="286"/>
                      <a:pt x="2060" y="9297"/>
                      <a:pt x="2392" y="9648"/>
                    </a:cubicBezTo>
                    <a:cubicBezTo>
                      <a:pt x="2400" y="9656"/>
                      <a:pt x="2408" y="9660"/>
                      <a:pt x="2416" y="9660"/>
                    </a:cubicBezTo>
                    <a:cubicBezTo>
                      <a:pt x="2756" y="9660"/>
                      <a:pt x="3395" y="2872"/>
                      <a:pt x="3455" y="1780"/>
                    </a:cubicBezTo>
                    <a:cubicBezTo>
                      <a:pt x="3478" y="1370"/>
                      <a:pt x="1171" y="1"/>
                      <a:pt x="517"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62" name="Google Shape;9462;p63"/>
              <p:cNvSpPr/>
              <p:nvPr/>
            </p:nvSpPr>
            <p:spPr>
              <a:xfrm>
                <a:off x="5961200" y="2207325"/>
                <a:ext cx="76950" cy="326275"/>
              </a:xfrm>
              <a:custGeom>
                <a:avLst/>
                <a:gdLst/>
                <a:ahLst/>
                <a:cxnLst/>
                <a:rect l="l" t="t" r="r" b="b"/>
                <a:pathLst>
                  <a:path w="3078" h="13051" extrusionOk="0">
                    <a:moveTo>
                      <a:pt x="501" y="0"/>
                    </a:moveTo>
                    <a:cubicBezTo>
                      <a:pt x="302" y="0"/>
                      <a:pt x="0" y="270"/>
                      <a:pt x="22" y="499"/>
                    </a:cubicBezTo>
                    <a:cubicBezTo>
                      <a:pt x="53" y="812"/>
                      <a:pt x="754" y="12601"/>
                      <a:pt x="1104" y="12952"/>
                    </a:cubicBezTo>
                    <a:cubicBezTo>
                      <a:pt x="1176" y="13023"/>
                      <a:pt x="1239" y="13051"/>
                      <a:pt x="1298" y="13051"/>
                    </a:cubicBezTo>
                    <a:cubicBezTo>
                      <a:pt x="1506" y="13051"/>
                      <a:pt x="1663" y="12710"/>
                      <a:pt x="1929" y="12710"/>
                    </a:cubicBezTo>
                    <a:cubicBezTo>
                      <a:pt x="1960" y="12710"/>
                      <a:pt x="1992" y="12714"/>
                      <a:pt x="2026" y="12724"/>
                    </a:cubicBezTo>
                    <a:cubicBezTo>
                      <a:pt x="2341" y="12823"/>
                      <a:pt x="2379" y="13015"/>
                      <a:pt x="2536" y="13015"/>
                    </a:cubicBezTo>
                    <a:cubicBezTo>
                      <a:pt x="2585" y="13015"/>
                      <a:pt x="2644" y="12997"/>
                      <a:pt x="2727" y="12952"/>
                    </a:cubicBezTo>
                    <a:cubicBezTo>
                      <a:pt x="3077" y="12761"/>
                      <a:pt x="2506" y="9608"/>
                      <a:pt x="2254" y="8588"/>
                    </a:cubicBezTo>
                    <a:cubicBezTo>
                      <a:pt x="1996" y="7567"/>
                      <a:pt x="754" y="689"/>
                      <a:pt x="662" y="148"/>
                    </a:cubicBezTo>
                    <a:cubicBezTo>
                      <a:pt x="642" y="43"/>
                      <a:pt x="580" y="0"/>
                      <a:pt x="501"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63" name="Google Shape;9463;p63"/>
              <p:cNvSpPr/>
              <p:nvPr/>
            </p:nvSpPr>
            <p:spPr>
              <a:xfrm>
                <a:off x="5978500" y="2551650"/>
                <a:ext cx="47050" cy="246275"/>
              </a:xfrm>
              <a:custGeom>
                <a:avLst/>
                <a:gdLst/>
                <a:ahLst/>
                <a:cxnLst/>
                <a:rect l="l" t="t" r="r" b="b"/>
                <a:pathLst>
                  <a:path w="1882" h="9851" extrusionOk="0">
                    <a:moveTo>
                      <a:pt x="193" y="0"/>
                    </a:moveTo>
                    <a:cubicBezTo>
                      <a:pt x="192" y="0"/>
                      <a:pt x="192" y="1"/>
                      <a:pt x="191" y="2"/>
                    </a:cubicBezTo>
                    <a:cubicBezTo>
                      <a:pt x="130" y="199"/>
                      <a:pt x="0" y="2289"/>
                      <a:pt x="283" y="3918"/>
                    </a:cubicBezTo>
                    <a:cubicBezTo>
                      <a:pt x="572" y="5547"/>
                      <a:pt x="922" y="9180"/>
                      <a:pt x="1021" y="9530"/>
                    </a:cubicBezTo>
                    <a:cubicBezTo>
                      <a:pt x="1072" y="9726"/>
                      <a:pt x="1295" y="9851"/>
                      <a:pt x="1492" y="9851"/>
                    </a:cubicBezTo>
                    <a:cubicBezTo>
                      <a:pt x="1647" y="9851"/>
                      <a:pt x="1787" y="9773"/>
                      <a:pt x="1814" y="9591"/>
                    </a:cubicBezTo>
                    <a:cubicBezTo>
                      <a:pt x="1881" y="9180"/>
                      <a:pt x="1881" y="7778"/>
                      <a:pt x="1752" y="7458"/>
                    </a:cubicBezTo>
                    <a:cubicBezTo>
                      <a:pt x="1625" y="7142"/>
                      <a:pt x="269" y="0"/>
                      <a:pt x="193"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64" name="Google Shape;9464;p63"/>
              <p:cNvSpPr/>
              <p:nvPr/>
            </p:nvSpPr>
            <p:spPr>
              <a:xfrm>
                <a:off x="6000925" y="2557375"/>
                <a:ext cx="28425" cy="133200"/>
              </a:xfrm>
              <a:custGeom>
                <a:avLst/>
                <a:gdLst/>
                <a:ahLst/>
                <a:cxnLst/>
                <a:rect l="l" t="t" r="r" b="b"/>
                <a:pathLst>
                  <a:path w="1137" h="5328" extrusionOk="0">
                    <a:moveTo>
                      <a:pt x="855" y="0"/>
                    </a:moveTo>
                    <a:cubicBezTo>
                      <a:pt x="853" y="0"/>
                      <a:pt x="851" y="0"/>
                      <a:pt x="849" y="1"/>
                    </a:cubicBezTo>
                    <a:cubicBezTo>
                      <a:pt x="566" y="62"/>
                      <a:pt x="136" y="972"/>
                      <a:pt x="87" y="1402"/>
                    </a:cubicBezTo>
                    <a:cubicBezTo>
                      <a:pt x="0" y="2240"/>
                      <a:pt x="722" y="5327"/>
                      <a:pt x="891" y="5327"/>
                    </a:cubicBezTo>
                    <a:cubicBezTo>
                      <a:pt x="902" y="5327"/>
                      <a:pt x="911" y="5314"/>
                      <a:pt x="917" y="5287"/>
                    </a:cubicBezTo>
                    <a:cubicBezTo>
                      <a:pt x="1008" y="4841"/>
                      <a:pt x="1136" y="0"/>
                      <a:pt x="855"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65" name="Google Shape;9465;p63"/>
              <p:cNvSpPr/>
              <p:nvPr/>
            </p:nvSpPr>
            <p:spPr>
              <a:xfrm>
                <a:off x="5963800" y="1958025"/>
                <a:ext cx="108925" cy="269175"/>
              </a:xfrm>
              <a:custGeom>
                <a:avLst/>
                <a:gdLst/>
                <a:ahLst/>
                <a:cxnLst/>
                <a:rect l="l" t="t" r="r" b="b"/>
                <a:pathLst>
                  <a:path w="4357" h="10767" extrusionOk="0">
                    <a:moveTo>
                      <a:pt x="1207" y="1"/>
                    </a:moveTo>
                    <a:cubicBezTo>
                      <a:pt x="991" y="1"/>
                      <a:pt x="1846" y="1795"/>
                      <a:pt x="1609" y="3174"/>
                    </a:cubicBezTo>
                    <a:cubicBezTo>
                      <a:pt x="1351" y="4631"/>
                      <a:pt x="48" y="8362"/>
                      <a:pt x="17" y="8842"/>
                    </a:cubicBezTo>
                    <a:cubicBezTo>
                      <a:pt x="1" y="9093"/>
                      <a:pt x="238" y="9133"/>
                      <a:pt x="535" y="9133"/>
                    </a:cubicBezTo>
                    <a:cubicBezTo>
                      <a:pt x="675" y="9133"/>
                      <a:pt x="830" y="9124"/>
                      <a:pt x="977" y="9124"/>
                    </a:cubicBezTo>
                    <a:cubicBezTo>
                      <a:pt x="1113" y="9124"/>
                      <a:pt x="1243" y="9132"/>
                      <a:pt x="1351" y="9161"/>
                    </a:cubicBezTo>
                    <a:cubicBezTo>
                      <a:pt x="1812" y="9286"/>
                      <a:pt x="3602" y="10766"/>
                      <a:pt x="4102" y="10766"/>
                    </a:cubicBezTo>
                    <a:cubicBezTo>
                      <a:pt x="4121" y="10766"/>
                      <a:pt x="4138" y="10764"/>
                      <a:pt x="4154" y="10759"/>
                    </a:cubicBezTo>
                    <a:cubicBezTo>
                      <a:pt x="4356" y="10692"/>
                      <a:pt x="2660" y="8915"/>
                      <a:pt x="2211" y="8338"/>
                    </a:cubicBezTo>
                    <a:cubicBezTo>
                      <a:pt x="1769" y="7760"/>
                      <a:pt x="2119" y="2474"/>
                      <a:pt x="2310" y="1871"/>
                    </a:cubicBezTo>
                    <a:cubicBezTo>
                      <a:pt x="2500" y="1263"/>
                      <a:pt x="2912" y="1042"/>
                      <a:pt x="2973" y="912"/>
                    </a:cubicBezTo>
                    <a:cubicBezTo>
                      <a:pt x="3041" y="789"/>
                      <a:pt x="1892" y="439"/>
                      <a:pt x="1258" y="21"/>
                    </a:cubicBezTo>
                    <a:cubicBezTo>
                      <a:pt x="1237" y="7"/>
                      <a:pt x="1220" y="1"/>
                      <a:pt x="1207"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66" name="Google Shape;9466;p63"/>
              <p:cNvSpPr/>
              <p:nvPr/>
            </p:nvSpPr>
            <p:spPr>
              <a:xfrm>
                <a:off x="6018925" y="2116700"/>
                <a:ext cx="55950" cy="86200"/>
              </a:xfrm>
              <a:custGeom>
                <a:avLst/>
                <a:gdLst/>
                <a:ahLst/>
                <a:cxnLst/>
                <a:rect l="l" t="t" r="r" b="b"/>
                <a:pathLst>
                  <a:path w="2238" h="3448" extrusionOk="0">
                    <a:moveTo>
                      <a:pt x="287" y="0"/>
                    </a:moveTo>
                    <a:cubicBezTo>
                      <a:pt x="191" y="0"/>
                      <a:pt x="124" y="31"/>
                      <a:pt x="105" y="104"/>
                    </a:cubicBezTo>
                    <a:cubicBezTo>
                      <a:pt x="0" y="485"/>
                      <a:pt x="172" y="1345"/>
                      <a:pt x="350" y="1732"/>
                    </a:cubicBezTo>
                    <a:cubicBezTo>
                      <a:pt x="510" y="2086"/>
                      <a:pt x="1900" y="3448"/>
                      <a:pt x="2107" y="3448"/>
                    </a:cubicBezTo>
                    <a:cubicBezTo>
                      <a:pt x="2123" y="3448"/>
                      <a:pt x="2132" y="3440"/>
                      <a:pt x="2133" y="3423"/>
                    </a:cubicBezTo>
                    <a:cubicBezTo>
                      <a:pt x="2237" y="1413"/>
                      <a:pt x="2028" y="1253"/>
                      <a:pt x="1819" y="872"/>
                    </a:cubicBezTo>
                    <a:cubicBezTo>
                      <a:pt x="1650" y="563"/>
                      <a:pt x="698" y="0"/>
                      <a:pt x="28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67" name="Google Shape;9467;p63"/>
              <p:cNvSpPr/>
              <p:nvPr/>
            </p:nvSpPr>
            <p:spPr>
              <a:xfrm>
                <a:off x="6022450" y="2062450"/>
                <a:ext cx="49800" cy="65975"/>
              </a:xfrm>
              <a:custGeom>
                <a:avLst/>
                <a:gdLst/>
                <a:ahLst/>
                <a:cxnLst/>
                <a:rect l="l" t="t" r="r" b="b"/>
                <a:pathLst>
                  <a:path w="1992" h="2639" extrusionOk="0">
                    <a:moveTo>
                      <a:pt x="363" y="1"/>
                    </a:moveTo>
                    <a:cubicBezTo>
                      <a:pt x="247" y="1"/>
                      <a:pt x="165" y="24"/>
                      <a:pt x="142" y="79"/>
                    </a:cubicBezTo>
                    <a:cubicBezTo>
                      <a:pt x="37" y="331"/>
                      <a:pt x="0" y="1671"/>
                      <a:pt x="209" y="1671"/>
                    </a:cubicBezTo>
                    <a:cubicBezTo>
                      <a:pt x="408" y="1671"/>
                      <a:pt x="1585" y="2639"/>
                      <a:pt x="1763" y="2639"/>
                    </a:cubicBezTo>
                    <a:cubicBezTo>
                      <a:pt x="1773" y="2639"/>
                      <a:pt x="1780" y="2636"/>
                      <a:pt x="1783" y="2630"/>
                    </a:cubicBezTo>
                    <a:cubicBezTo>
                      <a:pt x="1924" y="2372"/>
                      <a:pt x="1992" y="749"/>
                      <a:pt x="1783" y="491"/>
                    </a:cubicBezTo>
                    <a:cubicBezTo>
                      <a:pt x="1620" y="294"/>
                      <a:pt x="776" y="1"/>
                      <a:pt x="363"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68" name="Google Shape;9468;p63"/>
              <p:cNvSpPr/>
              <p:nvPr/>
            </p:nvSpPr>
            <p:spPr>
              <a:xfrm>
                <a:off x="5979275" y="1827925"/>
                <a:ext cx="93900" cy="138525"/>
              </a:xfrm>
              <a:custGeom>
                <a:avLst/>
                <a:gdLst/>
                <a:ahLst/>
                <a:cxnLst/>
                <a:rect l="l" t="t" r="r" b="b"/>
                <a:pathLst>
                  <a:path w="3756" h="5541" extrusionOk="0">
                    <a:moveTo>
                      <a:pt x="2674" y="0"/>
                    </a:moveTo>
                    <a:cubicBezTo>
                      <a:pt x="2250" y="0"/>
                      <a:pt x="701" y="609"/>
                      <a:pt x="351" y="2041"/>
                    </a:cubicBezTo>
                    <a:cubicBezTo>
                      <a:pt x="0" y="3473"/>
                      <a:pt x="99" y="4936"/>
                      <a:pt x="1850" y="5446"/>
                    </a:cubicBezTo>
                    <a:cubicBezTo>
                      <a:pt x="2072" y="5511"/>
                      <a:pt x="2267" y="5541"/>
                      <a:pt x="2441" y="5541"/>
                    </a:cubicBezTo>
                    <a:cubicBezTo>
                      <a:pt x="3639" y="5541"/>
                      <a:pt x="3756" y="4110"/>
                      <a:pt x="3756" y="2773"/>
                    </a:cubicBezTo>
                    <a:cubicBezTo>
                      <a:pt x="3756" y="1242"/>
                      <a:pt x="3633" y="0"/>
                      <a:pt x="2674"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69" name="Google Shape;9469;p63"/>
              <p:cNvSpPr/>
              <p:nvPr/>
            </p:nvSpPr>
            <p:spPr>
              <a:xfrm>
                <a:off x="6026750" y="2017050"/>
                <a:ext cx="43825" cy="44200"/>
              </a:xfrm>
              <a:custGeom>
                <a:avLst/>
                <a:gdLst/>
                <a:ahLst/>
                <a:cxnLst/>
                <a:rect l="l" t="t" r="r" b="b"/>
                <a:pathLst>
                  <a:path w="1753" h="1768" extrusionOk="0">
                    <a:moveTo>
                      <a:pt x="720" y="1"/>
                    </a:moveTo>
                    <a:cubicBezTo>
                      <a:pt x="488" y="1"/>
                      <a:pt x="281" y="46"/>
                      <a:pt x="210" y="174"/>
                    </a:cubicBezTo>
                    <a:cubicBezTo>
                      <a:pt x="37" y="494"/>
                      <a:pt x="1" y="1262"/>
                      <a:pt x="210" y="1354"/>
                    </a:cubicBezTo>
                    <a:cubicBezTo>
                      <a:pt x="384" y="1434"/>
                      <a:pt x="1038" y="1768"/>
                      <a:pt x="1388" y="1768"/>
                    </a:cubicBezTo>
                    <a:cubicBezTo>
                      <a:pt x="1470" y="1768"/>
                      <a:pt x="1536" y="1749"/>
                      <a:pt x="1574" y="1705"/>
                    </a:cubicBezTo>
                    <a:cubicBezTo>
                      <a:pt x="1715" y="1545"/>
                      <a:pt x="1752" y="303"/>
                      <a:pt x="1574" y="174"/>
                    </a:cubicBezTo>
                    <a:cubicBezTo>
                      <a:pt x="1471" y="101"/>
                      <a:pt x="1067" y="1"/>
                      <a:pt x="720"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70" name="Google Shape;9470;p63"/>
              <p:cNvSpPr/>
              <p:nvPr/>
            </p:nvSpPr>
            <p:spPr>
              <a:xfrm>
                <a:off x="6030275" y="1978675"/>
                <a:ext cx="37050" cy="33225"/>
              </a:xfrm>
              <a:custGeom>
                <a:avLst/>
                <a:gdLst/>
                <a:ahLst/>
                <a:cxnLst/>
                <a:rect l="l" t="t" r="r" b="b"/>
                <a:pathLst>
                  <a:path w="1482" h="1329" extrusionOk="0">
                    <a:moveTo>
                      <a:pt x="1107" y="1"/>
                    </a:moveTo>
                    <a:cubicBezTo>
                      <a:pt x="886" y="1"/>
                      <a:pt x="451" y="431"/>
                      <a:pt x="278" y="658"/>
                    </a:cubicBezTo>
                    <a:cubicBezTo>
                      <a:pt x="69" y="947"/>
                      <a:pt x="1" y="1328"/>
                      <a:pt x="247" y="1328"/>
                    </a:cubicBezTo>
                    <a:cubicBezTo>
                      <a:pt x="418" y="1328"/>
                      <a:pt x="769" y="1247"/>
                      <a:pt x="1033" y="1247"/>
                    </a:cubicBezTo>
                    <a:cubicBezTo>
                      <a:pt x="1139" y="1247"/>
                      <a:pt x="1232" y="1260"/>
                      <a:pt x="1292" y="1297"/>
                    </a:cubicBezTo>
                    <a:cubicBezTo>
                      <a:pt x="1304" y="1305"/>
                      <a:pt x="1314" y="1308"/>
                      <a:pt x="1324" y="1308"/>
                    </a:cubicBezTo>
                    <a:cubicBezTo>
                      <a:pt x="1481" y="1308"/>
                      <a:pt x="1323" y="359"/>
                      <a:pt x="1224" y="86"/>
                    </a:cubicBezTo>
                    <a:cubicBezTo>
                      <a:pt x="1202" y="26"/>
                      <a:pt x="1161" y="1"/>
                      <a:pt x="1107"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71" name="Google Shape;9471;p63"/>
              <p:cNvSpPr/>
              <p:nvPr/>
            </p:nvSpPr>
            <p:spPr>
              <a:xfrm>
                <a:off x="5958675" y="1795100"/>
                <a:ext cx="102375" cy="25225"/>
              </a:xfrm>
              <a:custGeom>
                <a:avLst/>
                <a:gdLst/>
                <a:ahLst/>
                <a:cxnLst/>
                <a:rect l="l" t="t" r="r" b="b"/>
                <a:pathLst>
                  <a:path w="4095" h="1009" extrusionOk="0">
                    <a:moveTo>
                      <a:pt x="2378" y="0"/>
                    </a:moveTo>
                    <a:cubicBezTo>
                      <a:pt x="1883" y="0"/>
                      <a:pt x="586" y="250"/>
                      <a:pt x="283" y="521"/>
                    </a:cubicBezTo>
                    <a:cubicBezTo>
                      <a:pt x="1" y="773"/>
                      <a:pt x="1752" y="521"/>
                      <a:pt x="2385" y="803"/>
                    </a:cubicBezTo>
                    <a:cubicBezTo>
                      <a:pt x="2696" y="944"/>
                      <a:pt x="2976" y="1009"/>
                      <a:pt x="3219" y="1009"/>
                    </a:cubicBezTo>
                    <a:cubicBezTo>
                      <a:pt x="3476" y="1009"/>
                      <a:pt x="3690" y="936"/>
                      <a:pt x="3855" y="803"/>
                    </a:cubicBezTo>
                    <a:cubicBezTo>
                      <a:pt x="4094" y="607"/>
                      <a:pt x="2834" y="72"/>
                      <a:pt x="2515" y="10"/>
                    </a:cubicBezTo>
                    <a:cubicBezTo>
                      <a:pt x="2482" y="3"/>
                      <a:pt x="2435" y="0"/>
                      <a:pt x="2378"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72" name="Google Shape;9472;p63"/>
              <p:cNvSpPr/>
              <p:nvPr/>
            </p:nvSpPr>
            <p:spPr>
              <a:xfrm>
                <a:off x="5943475" y="1817525"/>
                <a:ext cx="78075" cy="87500"/>
              </a:xfrm>
              <a:custGeom>
                <a:avLst/>
                <a:gdLst/>
                <a:ahLst/>
                <a:cxnLst/>
                <a:rect l="l" t="t" r="r" b="b"/>
                <a:pathLst>
                  <a:path w="3123" h="3500" extrusionOk="0">
                    <a:moveTo>
                      <a:pt x="2275" y="0"/>
                    </a:moveTo>
                    <a:cubicBezTo>
                      <a:pt x="1715" y="0"/>
                      <a:pt x="998" y="125"/>
                      <a:pt x="633" y="416"/>
                    </a:cubicBezTo>
                    <a:cubicBezTo>
                      <a:pt x="0" y="927"/>
                      <a:pt x="0" y="3250"/>
                      <a:pt x="0" y="3478"/>
                    </a:cubicBezTo>
                    <a:cubicBezTo>
                      <a:pt x="0" y="3493"/>
                      <a:pt x="3" y="3500"/>
                      <a:pt x="9" y="3500"/>
                    </a:cubicBezTo>
                    <a:cubicBezTo>
                      <a:pt x="93" y="3500"/>
                      <a:pt x="731" y="2181"/>
                      <a:pt x="1561" y="1529"/>
                    </a:cubicBezTo>
                    <a:cubicBezTo>
                      <a:pt x="2453" y="828"/>
                      <a:pt x="3123" y="478"/>
                      <a:pt x="3055" y="195"/>
                    </a:cubicBezTo>
                    <a:cubicBezTo>
                      <a:pt x="3029" y="71"/>
                      <a:pt x="2696" y="0"/>
                      <a:pt x="2275"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73" name="Google Shape;9473;p63"/>
              <p:cNvSpPr/>
              <p:nvPr/>
            </p:nvSpPr>
            <p:spPr>
              <a:xfrm>
                <a:off x="5934700" y="1873700"/>
                <a:ext cx="50775" cy="163500"/>
              </a:xfrm>
              <a:custGeom>
                <a:avLst/>
                <a:gdLst/>
                <a:ahLst/>
                <a:cxnLst/>
                <a:rect l="l" t="t" r="r" b="b"/>
                <a:pathLst>
                  <a:path w="2031" h="6540" extrusionOk="0">
                    <a:moveTo>
                      <a:pt x="1704" y="1"/>
                    </a:moveTo>
                    <a:cubicBezTo>
                      <a:pt x="1622" y="1"/>
                      <a:pt x="1495" y="82"/>
                      <a:pt x="1304" y="272"/>
                    </a:cubicBezTo>
                    <a:cubicBezTo>
                      <a:pt x="1033" y="542"/>
                      <a:pt x="535" y="1673"/>
                      <a:pt x="351" y="3044"/>
                    </a:cubicBezTo>
                    <a:cubicBezTo>
                      <a:pt x="167" y="4415"/>
                      <a:pt x="1" y="6166"/>
                      <a:pt x="253" y="6517"/>
                    </a:cubicBezTo>
                    <a:cubicBezTo>
                      <a:pt x="264" y="6532"/>
                      <a:pt x="277" y="6540"/>
                      <a:pt x="291" y="6540"/>
                    </a:cubicBezTo>
                    <a:cubicBezTo>
                      <a:pt x="597" y="6540"/>
                      <a:pt x="1497" y="3091"/>
                      <a:pt x="1562" y="2122"/>
                    </a:cubicBezTo>
                    <a:cubicBezTo>
                      <a:pt x="1611" y="1310"/>
                      <a:pt x="2031" y="1"/>
                      <a:pt x="1704"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74" name="Google Shape;9474;p63"/>
              <p:cNvSpPr/>
              <p:nvPr/>
            </p:nvSpPr>
            <p:spPr>
              <a:xfrm>
                <a:off x="5915500" y="2038075"/>
                <a:ext cx="42750" cy="146800"/>
              </a:xfrm>
              <a:custGeom>
                <a:avLst/>
                <a:gdLst/>
                <a:ahLst/>
                <a:cxnLst/>
                <a:rect l="l" t="t" r="r" b="b"/>
                <a:pathLst>
                  <a:path w="1710" h="5872" extrusionOk="0">
                    <a:moveTo>
                      <a:pt x="1450" y="0"/>
                    </a:moveTo>
                    <a:cubicBezTo>
                      <a:pt x="942" y="0"/>
                      <a:pt x="1" y="5871"/>
                      <a:pt x="94" y="5871"/>
                    </a:cubicBezTo>
                    <a:cubicBezTo>
                      <a:pt x="95" y="5871"/>
                      <a:pt x="97" y="5870"/>
                      <a:pt x="99" y="5867"/>
                    </a:cubicBezTo>
                    <a:cubicBezTo>
                      <a:pt x="228" y="5677"/>
                      <a:pt x="1439" y="1435"/>
                      <a:pt x="1469" y="1054"/>
                    </a:cubicBezTo>
                    <a:cubicBezTo>
                      <a:pt x="1500" y="673"/>
                      <a:pt x="1709" y="83"/>
                      <a:pt x="1469" y="3"/>
                    </a:cubicBezTo>
                    <a:cubicBezTo>
                      <a:pt x="1463" y="1"/>
                      <a:pt x="1456" y="0"/>
                      <a:pt x="1450"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75" name="Google Shape;9475;p63"/>
              <p:cNvSpPr/>
              <p:nvPr/>
            </p:nvSpPr>
            <p:spPr>
              <a:xfrm>
                <a:off x="5904425" y="2034950"/>
                <a:ext cx="31075" cy="149500"/>
              </a:xfrm>
              <a:custGeom>
                <a:avLst/>
                <a:gdLst/>
                <a:ahLst/>
                <a:cxnLst/>
                <a:rect l="l" t="t" r="r" b="b"/>
                <a:pathLst>
                  <a:path w="1243" h="5980" extrusionOk="0">
                    <a:moveTo>
                      <a:pt x="982" y="0"/>
                    </a:moveTo>
                    <a:cubicBezTo>
                      <a:pt x="951" y="0"/>
                      <a:pt x="929" y="21"/>
                      <a:pt x="923" y="67"/>
                    </a:cubicBezTo>
                    <a:cubicBezTo>
                      <a:pt x="831" y="829"/>
                      <a:pt x="1" y="5414"/>
                      <a:pt x="1" y="5642"/>
                    </a:cubicBezTo>
                    <a:cubicBezTo>
                      <a:pt x="1" y="5802"/>
                      <a:pt x="69" y="5979"/>
                      <a:pt x="153" y="5979"/>
                    </a:cubicBezTo>
                    <a:cubicBezTo>
                      <a:pt x="185" y="5979"/>
                      <a:pt x="219" y="5954"/>
                      <a:pt x="253" y="5894"/>
                    </a:cubicBezTo>
                    <a:cubicBezTo>
                      <a:pt x="382" y="5672"/>
                      <a:pt x="1242" y="927"/>
                      <a:pt x="1242" y="509"/>
                    </a:cubicBezTo>
                    <a:cubicBezTo>
                      <a:pt x="1242" y="199"/>
                      <a:pt x="1075" y="0"/>
                      <a:pt x="982"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76" name="Google Shape;9476;p63"/>
              <p:cNvSpPr/>
              <p:nvPr/>
            </p:nvSpPr>
            <p:spPr>
              <a:xfrm>
                <a:off x="5889625" y="2199400"/>
                <a:ext cx="30975" cy="54575"/>
              </a:xfrm>
              <a:custGeom>
                <a:avLst/>
                <a:gdLst/>
                <a:ahLst/>
                <a:cxnLst/>
                <a:rect l="l" t="t" r="r" b="b"/>
                <a:pathLst>
                  <a:path w="1239" h="2183" extrusionOk="0">
                    <a:moveTo>
                      <a:pt x="608" y="1"/>
                    </a:moveTo>
                    <a:cubicBezTo>
                      <a:pt x="582" y="1"/>
                      <a:pt x="556" y="13"/>
                      <a:pt x="531" y="41"/>
                    </a:cubicBezTo>
                    <a:cubicBezTo>
                      <a:pt x="287" y="303"/>
                      <a:pt x="0" y="2183"/>
                      <a:pt x="187" y="2183"/>
                    </a:cubicBezTo>
                    <a:cubicBezTo>
                      <a:pt x="202" y="2183"/>
                      <a:pt x="221" y="2170"/>
                      <a:pt x="242" y="2143"/>
                    </a:cubicBezTo>
                    <a:cubicBezTo>
                      <a:pt x="666" y="1608"/>
                      <a:pt x="1238" y="1762"/>
                      <a:pt x="1220" y="1596"/>
                    </a:cubicBezTo>
                    <a:cubicBezTo>
                      <a:pt x="1175" y="1140"/>
                      <a:pt x="859" y="1"/>
                      <a:pt x="608"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77" name="Google Shape;9477;p63"/>
              <p:cNvSpPr/>
              <p:nvPr/>
            </p:nvSpPr>
            <p:spPr>
              <a:xfrm>
                <a:off x="5888300" y="2260125"/>
                <a:ext cx="23150" cy="47750"/>
              </a:xfrm>
              <a:custGeom>
                <a:avLst/>
                <a:gdLst/>
                <a:ahLst/>
                <a:cxnLst/>
                <a:rect l="l" t="t" r="r" b="b"/>
                <a:pathLst>
                  <a:path w="926" h="1910" extrusionOk="0">
                    <a:moveTo>
                      <a:pt x="253" y="1"/>
                    </a:moveTo>
                    <a:cubicBezTo>
                      <a:pt x="243" y="1"/>
                      <a:pt x="233" y="1"/>
                      <a:pt x="222" y="3"/>
                    </a:cubicBezTo>
                    <a:cubicBezTo>
                      <a:pt x="0" y="34"/>
                      <a:pt x="80" y="575"/>
                      <a:pt x="129" y="858"/>
                    </a:cubicBezTo>
                    <a:cubicBezTo>
                      <a:pt x="179" y="1146"/>
                      <a:pt x="461" y="1890"/>
                      <a:pt x="701" y="1909"/>
                    </a:cubicBezTo>
                    <a:cubicBezTo>
                      <a:pt x="705" y="1909"/>
                      <a:pt x="708" y="1909"/>
                      <a:pt x="712" y="1909"/>
                    </a:cubicBezTo>
                    <a:cubicBezTo>
                      <a:pt x="925" y="1909"/>
                      <a:pt x="436" y="1142"/>
                      <a:pt x="412" y="882"/>
                    </a:cubicBezTo>
                    <a:cubicBezTo>
                      <a:pt x="394" y="633"/>
                      <a:pt x="525" y="1"/>
                      <a:pt x="253"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78" name="Google Shape;9478;p63"/>
              <p:cNvSpPr/>
              <p:nvPr/>
            </p:nvSpPr>
            <p:spPr>
              <a:xfrm>
                <a:off x="5913425" y="2247575"/>
                <a:ext cx="9375" cy="26700"/>
              </a:xfrm>
              <a:custGeom>
                <a:avLst/>
                <a:gdLst/>
                <a:ahLst/>
                <a:cxnLst/>
                <a:rect l="l" t="t" r="r" b="b"/>
                <a:pathLst>
                  <a:path w="375" h="1068" extrusionOk="0">
                    <a:moveTo>
                      <a:pt x="132" y="1"/>
                    </a:moveTo>
                    <a:cubicBezTo>
                      <a:pt x="121" y="1"/>
                      <a:pt x="111" y="9"/>
                      <a:pt x="102" y="26"/>
                    </a:cubicBezTo>
                    <a:cubicBezTo>
                      <a:pt x="0" y="213"/>
                      <a:pt x="38" y="1067"/>
                      <a:pt x="162" y="1067"/>
                    </a:cubicBezTo>
                    <a:cubicBezTo>
                      <a:pt x="181" y="1067"/>
                      <a:pt x="202" y="1047"/>
                      <a:pt x="225" y="1003"/>
                    </a:cubicBezTo>
                    <a:cubicBezTo>
                      <a:pt x="375" y="703"/>
                      <a:pt x="233" y="1"/>
                      <a:pt x="132"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79" name="Google Shape;9479;p63"/>
              <p:cNvSpPr/>
              <p:nvPr/>
            </p:nvSpPr>
            <p:spPr>
              <a:xfrm>
                <a:off x="6045250" y="1772400"/>
                <a:ext cx="30850" cy="22675"/>
              </a:xfrm>
              <a:custGeom>
                <a:avLst/>
                <a:gdLst/>
                <a:ahLst/>
                <a:cxnLst/>
                <a:rect l="l" t="t" r="r" b="b"/>
                <a:pathLst>
                  <a:path w="1234" h="907" extrusionOk="0">
                    <a:moveTo>
                      <a:pt x="147" y="0"/>
                    </a:moveTo>
                    <a:cubicBezTo>
                      <a:pt x="45" y="0"/>
                      <a:pt x="0" y="46"/>
                      <a:pt x="41" y="181"/>
                    </a:cubicBezTo>
                    <a:cubicBezTo>
                      <a:pt x="115" y="427"/>
                      <a:pt x="1234" y="906"/>
                      <a:pt x="1234" y="906"/>
                    </a:cubicBezTo>
                    <a:lnTo>
                      <a:pt x="1234" y="181"/>
                    </a:lnTo>
                    <a:cubicBezTo>
                      <a:pt x="787" y="181"/>
                      <a:pt x="351" y="0"/>
                      <a:pt x="14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80" name="Google Shape;9480;p63"/>
              <p:cNvSpPr/>
              <p:nvPr/>
            </p:nvSpPr>
            <p:spPr>
              <a:xfrm>
                <a:off x="6030950" y="1782325"/>
                <a:ext cx="47600" cy="38100"/>
              </a:xfrm>
              <a:custGeom>
                <a:avLst/>
                <a:gdLst/>
                <a:ahLst/>
                <a:cxnLst/>
                <a:rect l="l" t="t" r="r" b="b"/>
                <a:pathLst>
                  <a:path w="1904" h="1524" extrusionOk="0">
                    <a:moveTo>
                      <a:pt x="207" y="1"/>
                    </a:moveTo>
                    <a:cubicBezTo>
                      <a:pt x="1" y="1"/>
                      <a:pt x="291" y="283"/>
                      <a:pt x="576" y="509"/>
                    </a:cubicBezTo>
                    <a:cubicBezTo>
                      <a:pt x="915" y="778"/>
                      <a:pt x="1237" y="1523"/>
                      <a:pt x="1569" y="1523"/>
                    </a:cubicBezTo>
                    <a:cubicBezTo>
                      <a:pt x="1586" y="1523"/>
                      <a:pt x="1604" y="1521"/>
                      <a:pt x="1621" y="1517"/>
                    </a:cubicBezTo>
                    <a:cubicBezTo>
                      <a:pt x="1904" y="1456"/>
                      <a:pt x="1166" y="282"/>
                      <a:pt x="429" y="48"/>
                    </a:cubicBezTo>
                    <a:cubicBezTo>
                      <a:pt x="326" y="15"/>
                      <a:pt x="254" y="1"/>
                      <a:pt x="207"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81" name="Google Shape;9481;p63"/>
              <p:cNvSpPr/>
              <p:nvPr/>
            </p:nvSpPr>
            <p:spPr>
              <a:xfrm>
                <a:off x="5984025" y="1878975"/>
                <a:ext cx="83350" cy="75625"/>
              </a:xfrm>
              <a:custGeom>
                <a:avLst/>
                <a:gdLst/>
                <a:ahLst/>
                <a:cxnLst/>
                <a:rect l="l" t="t" r="r" b="b"/>
                <a:pathLst>
                  <a:path w="3334" h="3025" extrusionOk="0">
                    <a:moveTo>
                      <a:pt x="890" y="1"/>
                    </a:moveTo>
                    <a:cubicBezTo>
                      <a:pt x="805" y="1"/>
                      <a:pt x="724" y="10"/>
                      <a:pt x="646" y="30"/>
                    </a:cubicBezTo>
                    <a:cubicBezTo>
                      <a:pt x="7" y="196"/>
                      <a:pt x="1" y="2464"/>
                      <a:pt x="1556" y="2943"/>
                    </a:cubicBezTo>
                    <a:cubicBezTo>
                      <a:pt x="1738" y="2999"/>
                      <a:pt x="1903" y="3024"/>
                      <a:pt x="2052" y="3024"/>
                    </a:cubicBezTo>
                    <a:cubicBezTo>
                      <a:pt x="3083" y="3024"/>
                      <a:pt x="3333" y="1826"/>
                      <a:pt x="3086" y="1370"/>
                    </a:cubicBezTo>
                    <a:cubicBezTo>
                      <a:pt x="2824" y="890"/>
                      <a:pt x="1717" y="1"/>
                      <a:pt x="89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9482" name="Google Shape;9482;p63"/>
              <p:cNvSpPr/>
              <p:nvPr/>
            </p:nvSpPr>
            <p:spPr>
              <a:xfrm>
                <a:off x="6002000" y="2800350"/>
                <a:ext cx="24325" cy="31775"/>
              </a:xfrm>
              <a:custGeom>
                <a:avLst/>
                <a:gdLst/>
                <a:ahLst/>
                <a:cxnLst/>
                <a:rect l="l" t="t" r="r" b="b"/>
                <a:pathLst>
                  <a:path w="973" h="1271" extrusionOk="0">
                    <a:moveTo>
                      <a:pt x="742" y="1"/>
                    </a:moveTo>
                    <a:cubicBezTo>
                      <a:pt x="590" y="1"/>
                      <a:pt x="368" y="72"/>
                      <a:pt x="222" y="92"/>
                    </a:cubicBezTo>
                    <a:cubicBezTo>
                      <a:pt x="1" y="123"/>
                      <a:pt x="161" y="1076"/>
                      <a:pt x="351" y="1235"/>
                    </a:cubicBezTo>
                    <a:cubicBezTo>
                      <a:pt x="380" y="1259"/>
                      <a:pt x="410" y="1270"/>
                      <a:pt x="440" y="1270"/>
                    </a:cubicBezTo>
                    <a:cubicBezTo>
                      <a:pt x="610" y="1270"/>
                      <a:pt x="795" y="927"/>
                      <a:pt x="874" y="713"/>
                    </a:cubicBezTo>
                    <a:cubicBezTo>
                      <a:pt x="972" y="455"/>
                      <a:pt x="954" y="184"/>
                      <a:pt x="904" y="74"/>
                    </a:cubicBezTo>
                    <a:cubicBezTo>
                      <a:pt x="882" y="19"/>
                      <a:pt x="821" y="1"/>
                      <a:pt x="742"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83" name="Google Shape;9483;p63"/>
              <p:cNvSpPr/>
              <p:nvPr/>
            </p:nvSpPr>
            <p:spPr>
              <a:xfrm>
                <a:off x="6021550" y="2827575"/>
                <a:ext cx="11975" cy="54225"/>
              </a:xfrm>
              <a:custGeom>
                <a:avLst/>
                <a:gdLst/>
                <a:ahLst/>
                <a:cxnLst/>
                <a:rect l="l" t="t" r="r" b="b"/>
                <a:pathLst>
                  <a:path w="479" h="2169" extrusionOk="0">
                    <a:moveTo>
                      <a:pt x="315" y="1"/>
                    </a:moveTo>
                    <a:cubicBezTo>
                      <a:pt x="313" y="1"/>
                      <a:pt x="310" y="2"/>
                      <a:pt x="307" y="5"/>
                    </a:cubicBezTo>
                    <a:cubicBezTo>
                      <a:pt x="1" y="281"/>
                      <a:pt x="129" y="2168"/>
                      <a:pt x="291" y="2168"/>
                    </a:cubicBezTo>
                    <a:cubicBezTo>
                      <a:pt x="298" y="2168"/>
                      <a:pt x="306" y="2164"/>
                      <a:pt x="313" y="2156"/>
                    </a:cubicBezTo>
                    <a:cubicBezTo>
                      <a:pt x="479" y="1972"/>
                      <a:pt x="467" y="1861"/>
                      <a:pt x="381" y="1425"/>
                    </a:cubicBezTo>
                    <a:cubicBezTo>
                      <a:pt x="292" y="1010"/>
                      <a:pt x="386" y="1"/>
                      <a:pt x="315"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84" name="Google Shape;9484;p63"/>
              <p:cNvSpPr/>
              <p:nvPr/>
            </p:nvSpPr>
            <p:spPr>
              <a:xfrm>
                <a:off x="6013675" y="2835800"/>
                <a:ext cx="10650" cy="54575"/>
              </a:xfrm>
              <a:custGeom>
                <a:avLst/>
                <a:gdLst/>
                <a:ahLst/>
                <a:cxnLst/>
                <a:rect l="l" t="t" r="r" b="b"/>
                <a:pathLst>
                  <a:path w="426" h="2183" extrusionOk="0">
                    <a:moveTo>
                      <a:pt x="207" y="0"/>
                    </a:moveTo>
                    <a:cubicBezTo>
                      <a:pt x="206" y="0"/>
                      <a:pt x="205" y="1"/>
                      <a:pt x="204" y="2"/>
                    </a:cubicBezTo>
                    <a:cubicBezTo>
                      <a:pt x="1" y="223"/>
                      <a:pt x="134" y="2183"/>
                      <a:pt x="266" y="2183"/>
                    </a:cubicBezTo>
                    <a:cubicBezTo>
                      <a:pt x="270" y="2183"/>
                      <a:pt x="274" y="2181"/>
                      <a:pt x="278" y="2178"/>
                    </a:cubicBezTo>
                    <a:cubicBezTo>
                      <a:pt x="413" y="2061"/>
                      <a:pt x="425" y="1969"/>
                      <a:pt x="327" y="1514"/>
                    </a:cubicBezTo>
                    <a:cubicBezTo>
                      <a:pt x="237" y="1069"/>
                      <a:pt x="246" y="0"/>
                      <a:pt x="20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85" name="Google Shape;9485;p63"/>
              <p:cNvSpPr/>
              <p:nvPr/>
            </p:nvSpPr>
            <p:spPr>
              <a:xfrm>
                <a:off x="6006475" y="2839675"/>
                <a:ext cx="11075" cy="56625"/>
              </a:xfrm>
              <a:custGeom>
                <a:avLst/>
                <a:gdLst/>
                <a:ahLst/>
                <a:cxnLst/>
                <a:rect l="l" t="t" r="r" b="b"/>
                <a:pathLst>
                  <a:path w="443" h="2265" extrusionOk="0">
                    <a:moveTo>
                      <a:pt x="252" y="0"/>
                    </a:moveTo>
                    <a:cubicBezTo>
                      <a:pt x="92" y="50"/>
                      <a:pt x="0" y="879"/>
                      <a:pt x="135" y="1734"/>
                    </a:cubicBezTo>
                    <a:cubicBezTo>
                      <a:pt x="217" y="2222"/>
                      <a:pt x="286" y="2264"/>
                      <a:pt x="342" y="2264"/>
                    </a:cubicBezTo>
                    <a:cubicBezTo>
                      <a:pt x="353" y="2264"/>
                      <a:pt x="365" y="2262"/>
                      <a:pt x="375" y="2262"/>
                    </a:cubicBezTo>
                    <a:cubicBezTo>
                      <a:pt x="443" y="2262"/>
                      <a:pt x="252" y="1513"/>
                      <a:pt x="252" y="990"/>
                    </a:cubicBezTo>
                    <a:lnTo>
                      <a:pt x="252"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86" name="Google Shape;9486;p63"/>
              <p:cNvSpPr/>
              <p:nvPr/>
            </p:nvSpPr>
            <p:spPr>
              <a:xfrm>
                <a:off x="5996425" y="2846600"/>
                <a:ext cx="9950" cy="50600"/>
              </a:xfrm>
              <a:custGeom>
                <a:avLst/>
                <a:gdLst/>
                <a:ahLst/>
                <a:cxnLst/>
                <a:rect l="l" t="t" r="r" b="b"/>
                <a:pathLst>
                  <a:path w="398" h="2024" extrusionOk="0">
                    <a:moveTo>
                      <a:pt x="331" y="1"/>
                    </a:moveTo>
                    <a:cubicBezTo>
                      <a:pt x="293" y="1"/>
                      <a:pt x="0" y="1214"/>
                      <a:pt x="95" y="1776"/>
                    </a:cubicBezTo>
                    <a:cubicBezTo>
                      <a:pt x="124" y="1947"/>
                      <a:pt x="199" y="2024"/>
                      <a:pt x="264" y="2024"/>
                    </a:cubicBezTo>
                    <a:cubicBezTo>
                      <a:pt x="337" y="2024"/>
                      <a:pt x="398" y="1927"/>
                      <a:pt x="365" y="1758"/>
                    </a:cubicBezTo>
                    <a:cubicBezTo>
                      <a:pt x="304" y="1438"/>
                      <a:pt x="353" y="117"/>
                      <a:pt x="335" y="6"/>
                    </a:cubicBezTo>
                    <a:cubicBezTo>
                      <a:pt x="334" y="3"/>
                      <a:pt x="333" y="1"/>
                      <a:pt x="331"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87" name="Google Shape;9487;p63"/>
              <p:cNvSpPr/>
              <p:nvPr/>
            </p:nvSpPr>
            <p:spPr>
              <a:xfrm>
                <a:off x="5991150" y="2857400"/>
                <a:ext cx="6425" cy="29150"/>
              </a:xfrm>
              <a:custGeom>
                <a:avLst/>
                <a:gdLst/>
                <a:ahLst/>
                <a:cxnLst/>
                <a:rect l="l" t="t" r="r" b="b"/>
                <a:pathLst>
                  <a:path w="257" h="1166" extrusionOk="0">
                    <a:moveTo>
                      <a:pt x="256" y="1"/>
                    </a:moveTo>
                    <a:cubicBezTo>
                      <a:pt x="238" y="1"/>
                      <a:pt x="28" y="667"/>
                      <a:pt x="5" y="1056"/>
                    </a:cubicBezTo>
                    <a:cubicBezTo>
                      <a:pt x="0" y="1127"/>
                      <a:pt x="13" y="1165"/>
                      <a:pt x="36" y="1165"/>
                    </a:cubicBezTo>
                    <a:cubicBezTo>
                      <a:pt x="104" y="1165"/>
                      <a:pt x="257" y="817"/>
                      <a:pt x="257" y="4"/>
                    </a:cubicBezTo>
                    <a:cubicBezTo>
                      <a:pt x="257" y="2"/>
                      <a:pt x="256" y="1"/>
                      <a:pt x="256"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88" name="Google Shape;9488;p63"/>
              <p:cNvSpPr/>
              <p:nvPr/>
            </p:nvSpPr>
            <p:spPr>
              <a:xfrm>
                <a:off x="6085650" y="2199875"/>
                <a:ext cx="86950" cy="241525"/>
              </a:xfrm>
              <a:custGeom>
                <a:avLst/>
                <a:gdLst/>
                <a:ahLst/>
                <a:cxnLst/>
                <a:rect l="l" t="t" r="r" b="b"/>
                <a:pathLst>
                  <a:path w="3478" h="9661" extrusionOk="0">
                    <a:moveTo>
                      <a:pt x="2960" y="1"/>
                    </a:moveTo>
                    <a:cubicBezTo>
                      <a:pt x="2303" y="1"/>
                      <a:pt x="1" y="1370"/>
                      <a:pt x="23" y="1780"/>
                    </a:cubicBezTo>
                    <a:cubicBezTo>
                      <a:pt x="77" y="2872"/>
                      <a:pt x="723" y="9660"/>
                      <a:pt x="1062" y="9660"/>
                    </a:cubicBezTo>
                    <a:cubicBezTo>
                      <a:pt x="1071" y="9660"/>
                      <a:pt x="1079" y="9656"/>
                      <a:pt x="1087" y="9648"/>
                    </a:cubicBezTo>
                    <a:cubicBezTo>
                      <a:pt x="1412" y="9297"/>
                      <a:pt x="3478" y="286"/>
                      <a:pt x="3084" y="28"/>
                    </a:cubicBezTo>
                    <a:cubicBezTo>
                      <a:pt x="3055" y="10"/>
                      <a:pt x="3013" y="1"/>
                      <a:pt x="2960"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89" name="Google Shape;9489;p63"/>
              <p:cNvSpPr/>
              <p:nvPr/>
            </p:nvSpPr>
            <p:spPr>
              <a:xfrm>
                <a:off x="6114025" y="2207325"/>
                <a:ext cx="77075" cy="326275"/>
              </a:xfrm>
              <a:custGeom>
                <a:avLst/>
                <a:gdLst/>
                <a:ahLst/>
                <a:cxnLst/>
                <a:rect l="l" t="t" r="r" b="b"/>
                <a:pathLst>
                  <a:path w="3083" h="13051" extrusionOk="0">
                    <a:moveTo>
                      <a:pt x="2581" y="0"/>
                    </a:moveTo>
                    <a:cubicBezTo>
                      <a:pt x="2502" y="0"/>
                      <a:pt x="2440" y="43"/>
                      <a:pt x="2423" y="148"/>
                    </a:cubicBezTo>
                    <a:cubicBezTo>
                      <a:pt x="2324" y="689"/>
                      <a:pt x="1083" y="7567"/>
                      <a:pt x="831" y="8588"/>
                    </a:cubicBezTo>
                    <a:cubicBezTo>
                      <a:pt x="579" y="9608"/>
                      <a:pt x="1" y="12761"/>
                      <a:pt x="351" y="12952"/>
                    </a:cubicBezTo>
                    <a:cubicBezTo>
                      <a:pt x="434" y="12997"/>
                      <a:pt x="494" y="13015"/>
                      <a:pt x="542" y="13015"/>
                    </a:cubicBezTo>
                    <a:cubicBezTo>
                      <a:pt x="699" y="13015"/>
                      <a:pt x="737" y="12823"/>
                      <a:pt x="1052" y="12724"/>
                    </a:cubicBezTo>
                    <a:cubicBezTo>
                      <a:pt x="1086" y="12714"/>
                      <a:pt x="1118" y="12710"/>
                      <a:pt x="1149" y="12710"/>
                    </a:cubicBezTo>
                    <a:cubicBezTo>
                      <a:pt x="1415" y="12710"/>
                      <a:pt x="1572" y="13051"/>
                      <a:pt x="1780" y="13051"/>
                    </a:cubicBezTo>
                    <a:cubicBezTo>
                      <a:pt x="1839" y="13051"/>
                      <a:pt x="1903" y="13023"/>
                      <a:pt x="1974" y="12952"/>
                    </a:cubicBezTo>
                    <a:cubicBezTo>
                      <a:pt x="2324" y="12601"/>
                      <a:pt x="3025" y="812"/>
                      <a:pt x="3056" y="499"/>
                    </a:cubicBezTo>
                    <a:cubicBezTo>
                      <a:pt x="3082" y="270"/>
                      <a:pt x="2778" y="0"/>
                      <a:pt x="2581"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90" name="Google Shape;9490;p63"/>
              <p:cNvSpPr/>
              <p:nvPr/>
            </p:nvSpPr>
            <p:spPr>
              <a:xfrm>
                <a:off x="6126800" y="2551650"/>
                <a:ext cx="47025" cy="246275"/>
              </a:xfrm>
              <a:custGeom>
                <a:avLst/>
                <a:gdLst/>
                <a:ahLst/>
                <a:cxnLst/>
                <a:rect l="l" t="t" r="r" b="b"/>
                <a:pathLst>
                  <a:path w="1881" h="9851" extrusionOk="0">
                    <a:moveTo>
                      <a:pt x="1688" y="0"/>
                    </a:moveTo>
                    <a:cubicBezTo>
                      <a:pt x="1606" y="0"/>
                      <a:pt x="251" y="7142"/>
                      <a:pt x="129" y="7458"/>
                    </a:cubicBezTo>
                    <a:cubicBezTo>
                      <a:pt x="0" y="7778"/>
                      <a:pt x="0" y="9180"/>
                      <a:pt x="62" y="9591"/>
                    </a:cubicBezTo>
                    <a:cubicBezTo>
                      <a:pt x="91" y="9773"/>
                      <a:pt x="231" y="9851"/>
                      <a:pt x="386" y="9851"/>
                    </a:cubicBezTo>
                    <a:cubicBezTo>
                      <a:pt x="583" y="9851"/>
                      <a:pt x="806" y="9726"/>
                      <a:pt x="861" y="9530"/>
                    </a:cubicBezTo>
                    <a:cubicBezTo>
                      <a:pt x="953" y="9180"/>
                      <a:pt x="1303" y="5547"/>
                      <a:pt x="1592" y="3918"/>
                    </a:cubicBezTo>
                    <a:cubicBezTo>
                      <a:pt x="1881" y="2289"/>
                      <a:pt x="1752" y="199"/>
                      <a:pt x="1690" y="2"/>
                    </a:cubicBezTo>
                    <a:cubicBezTo>
                      <a:pt x="1690" y="1"/>
                      <a:pt x="1689" y="0"/>
                      <a:pt x="1688"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91" name="Google Shape;9491;p63"/>
              <p:cNvSpPr/>
              <p:nvPr/>
            </p:nvSpPr>
            <p:spPr>
              <a:xfrm>
                <a:off x="6122850" y="2557375"/>
                <a:ext cx="28550" cy="133200"/>
              </a:xfrm>
              <a:custGeom>
                <a:avLst/>
                <a:gdLst/>
                <a:ahLst/>
                <a:cxnLst/>
                <a:rect l="l" t="t" r="r" b="b"/>
                <a:pathLst>
                  <a:path w="1142" h="5328" extrusionOk="0">
                    <a:moveTo>
                      <a:pt x="281" y="0"/>
                    </a:moveTo>
                    <a:cubicBezTo>
                      <a:pt x="0" y="0"/>
                      <a:pt x="128" y="4841"/>
                      <a:pt x="220" y="5287"/>
                    </a:cubicBezTo>
                    <a:cubicBezTo>
                      <a:pt x="226" y="5314"/>
                      <a:pt x="234" y="5327"/>
                      <a:pt x="245" y="5327"/>
                    </a:cubicBezTo>
                    <a:cubicBezTo>
                      <a:pt x="415" y="5327"/>
                      <a:pt x="1142" y="2240"/>
                      <a:pt x="1049" y="1402"/>
                    </a:cubicBezTo>
                    <a:cubicBezTo>
                      <a:pt x="1006" y="972"/>
                      <a:pt x="570" y="62"/>
                      <a:pt x="287" y="1"/>
                    </a:cubicBezTo>
                    <a:cubicBezTo>
                      <a:pt x="285" y="0"/>
                      <a:pt x="283" y="0"/>
                      <a:pt x="281"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92" name="Google Shape;9492;p63"/>
              <p:cNvSpPr/>
              <p:nvPr/>
            </p:nvSpPr>
            <p:spPr>
              <a:xfrm>
                <a:off x="6079450" y="1958025"/>
                <a:ext cx="109075" cy="269175"/>
              </a:xfrm>
              <a:custGeom>
                <a:avLst/>
                <a:gdLst/>
                <a:ahLst/>
                <a:cxnLst/>
                <a:rect l="l" t="t" r="r" b="b"/>
                <a:pathLst>
                  <a:path w="4363" h="10767" extrusionOk="0">
                    <a:moveTo>
                      <a:pt x="3156" y="1"/>
                    </a:moveTo>
                    <a:cubicBezTo>
                      <a:pt x="3143" y="1"/>
                      <a:pt x="3126" y="7"/>
                      <a:pt x="3105" y="21"/>
                    </a:cubicBezTo>
                    <a:cubicBezTo>
                      <a:pt x="2466" y="439"/>
                      <a:pt x="1322" y="789"/>
                      <a:pt x="1384" y="912"/>
                    </a:cubicBezTo>
                    <a:cubicBezTo>
                      <a:pt x="1445" y="1042"/>
                      <a:pt x="1863" y="1263"/>
                      <a:pt x="2054" y="1871"/>
                    </a:cubicBezTo>
                    <a:cubicBezTo>
                      <a:pt x="2244" y="2474"/>
                      <a:pt x="2595" y="7760"/>
                      <a:pt x="2146" y="8338"/>
                    </a:cubicBezTo>
                    <a:cubicBezTo>
                      <a:pt x="1704" y="8915"/>
                      <a:pt x="1" y="10692"/>
                      <a:pt x="204" y="10759"/>
                    </a:cubicBezTo>
                    <a:cubicBezTo>
                      <a:pt x="219" y="10764"/>
                      <a:pt x="237" y="10766"/>
                      <a:pt x="256" y="10766"/>
                    </a:cubicBezTo>
                    <a:cubicBezTo>
                      <a:pt x="762" y="10766"/>
                      <a:pt x="2551" y="9286"/>
                      <a:pt x="3007" y="9161"/>
                    </a:cubicBezTo>
                    <a:cubicBezTo>
                      <a:pt x="3116" y="9132"/>
                      <a:pt x="3247" y="9124"/>
                      <a:pt x="3384" y="9124"/>
                    </a:cubicBezTo>
                    <a:cubicBezTo>
                      <a:pt x="3532" y="9124"/>
                      <a:pt x="3687" y="9133"/>
                      <a:pt x="3828" y="9133"/>
                    </a:cubicBezTo>
                    <a:cubicBezTo>
                      <a:pt x="4126" y="9133"/>
                      <a:pt x="4363" y="9093"/>
                      <a:pt x="4347" y="8842"/>
                    </a:cubicBezTo>
                    <a:cubicBezTo>
                      <a:pt x="4316" y="8362"/>
                      <a:pt x="3007" y="4631"/>
                      <a:pt x="2755" y="3174"/>
                    </a:cubicBezTo>
                    <a:cubicBezTo>
                      <a:pt x="2511" y="1795"/>
                      <a:pt x="3366" y="1"/>
                      <a:pt x="3156"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93" name="Google Shape;9493;p63"/>
              <p:cNvSpPr/>
              <p:nvPr/>
            </p:nvSpPr>
            <p:spPr>
              <a:xfrm>
                <a:off x="6076700" y="2116700"/>
                <a:ext cx="56725" cy="86200"/>
              </a:xfrm>
              <a:custGeom>
                <a:avLst/>
                <a:gdLst/>
                <a:ahLst/>
                <a:cxnLst/>
                <a:rect l="l" t="t" r="r" b="b"/>
                <a:pathLst>
                  <a:path w="2269" h="3448" extrusionOk="0">
                    <a:moveTo>
                      <a:pt x="1973" y="0"/>
                    </a:moveTo>
                    <a:cubicBezTo>
                      <a:pt x="1558" y="0"/>
                      <a:pt x="594" y="563"/>
                      <a:pt x="424" y="872"/>
                    </a:cubicBezTo>
                    <a:cubicBezTo>
                      <a:pt x="209" y="1253"/>
                      <a:pt x="0" y="1413"/>
                      <a:pt x="105" y="3423"/>
                    </a:cubicBezTo>
                    <a:cubicBezTo>
                      <a:pt x="106" y="3440"/>
                      <a:pt x="115" y="3448"/>
                      <a:pt x="131" y="3448"/>
                    </a:cubicBezTo>
                    <a:cubicBezTo>
                      <a:pt x="340" y="3448"/>
                      <a:pt x="1746" y="2086"/>
                      <a:pt x="1912" y="1732"/>
                    </a:cubicBezTo>
                    <a:cubicBezTo>
                      <a:pt x="2090" y="1345"/>
                      <a:pt x="2268" y="485"/>
                      <a:pt x="2158" y="104"/>
                    </a:cubicBezTo>
                    <a:cubicBezTo>
                      <a:pt x="2138" y="31"/>
                      <a:pt x="2071" y="0"/>
                      <a:pt x="1973"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94" name="Google Shape;9494;p63"/>
              <p:cNvSpPr/>
              <p:nvPr/>
            </p:nvSpPr>
            <p:spPr>
              <a:xfrm>
                <a:off x="6079300" y="2062450"/>
                <a:ext cx="50425" cy="65975"/>
              </a:xfrm>
              <a:custGeom>
                <a:avLst/>
                <a:gdLst/>
                <a:ahLst/>
                <a:cxnLst/>
                <a:rect l="l" t="t" r="r" b="b"/>
                <a:pathLst>
                  <a:path w="2017" h="2639" extrusionOk="0">
                    <a:moveTo>
                      <a:pt x="1652" y="1"/>
                    </a:moveTo>
                    <a:cubicBezTo>
                      <a:pt x="1234" y="1"/>
                      <a:pt x="379" y="294"/>
                      <a:pt x="216" y="491"/>
                    </a:cubicBezTo>
                    <a:cubicBezTo>
                      <a:pt x="1" y="749"/>
                      <a:pt x="74" y="2372"/>
                      <a:pt x="216" y="2630"/>
                    </a:cubicBezTo>
                    <a:cubicBezTo>
                      <a:pt x="219" y="2636"/>
                      <a:pt x="226" y="2639"/>
                      <a:pt x="235" y="2639"/>
                    </a:cubicBezTo>
                    <a:cubicBezTo>
                      <a:pt x="410" y="2639"/>
                      <a:pt x="1610" y="1671"/>
                      <a:pt x="1808" y="1671"/>
                    </a:cubicBezTo>
                    <a:cubicBezTo>
                      <a:pt x="2017" y="1671"/>
                      <a:pt x="1986" y="331"/>
                      <a:pt x="1875" y="79"/>
                    </a:cubicBezTo>
                    <a:cubicBezTo>
                      <a:pt x="1853" y="24"/>
                      <a:pt x="1770" y="1"/>
                      <a:pt x="1652"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95" name="Google Shape;9495;p63"/>
              <p:cNvSpPr/>
              <p:nvPr/>
            </p:nvSpPr>
            <p:spPr>
              <a:xfrm>
                <a:off x="6079000" y="1827925"/>
                <a:ext cx="93925" cy="138525"/>
              </a:xfrm>
              <a:custGeom>
                <a:avLst/>
                <a:gdLst/>
                <a:ahLst/>
                <a:cxnLst/>
                <a:rect l="l" t="t" r="r" b="b"/>
                <a:pathLst>
                  <a:path w="3757" h="5541" extrusionOk="0">
                    <a:moveTo>
                      <a:pt x="1082" y="0"/>
                    </a:moveTo>
                    <a:cubicBezTo>
                      <a:pt x="130" y="0"/>
                      <a:pt x="0" y="1242"/>
                      <a:pt x="0" y="2773"/>
                    </a:cubicBezTo>
                    <a:cubicBezTo>
                      <a:pt x="0" y="4110"/>
                      <a:pt x="122" y="5541"/>
                      <a:pt x="1321" y="5541"/>
                    </a:cubicBezTo>
                    <a:cubicBezTo>
                      <a:pt x="1495" y="5541"/>
                      <a:pt x="1691" y="5511"/>
                      <a:pt x="1912" y="5446"/>
                    </a:cubicBezTo>
                    <a:cubicBezTo>
                      <a:pt x="3664" y="4936"/>
                      <a:pt x="3756" y="3473"/>
                      <a:pt x="3406" y="2041"/>
                    </a:cubicBezTo>
                    <a:cubicBezTo>
                      <a:pt x="3055" y="609"/>
                      <a:pt x="1506" y="0"/>
                      <a:pt x="1082"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96" name="Google Shape;9496;p63"/>
              <p:cNvSpPr/>
              <p:nvPr/>
            </p:nvSpPr>
            <p:spPr>
              <a:xfrm>
                <a:off x="6081000" y="2017050"/>
                <a:ext cx="44425" cy="44200"/>
              </a:xfrm>
              <a:custGeom>
                <a:avLst/>
                <a:gdLst/>
                <a:ahLst/>
                <a:cxnLst/>
                <a:rect l="l" t="t" r="r" b="b"/>
                <a:pathLst>
                  <a:path w="1777" h="1768" extrusionOk="0">
                    <a:moveTo>
                      <a:pt x="1049" y="1"/>
                    </a:moveTo>
                    <a:cubicBezTo>
                      <a:pt x="698" y="1"/>
                      <a:pt x="285" y="101"/>
                      <a:pt x="179" y="174"/>
                    </a:cubicBezTo>
                    <a:cubicBezTo>
                      <a:pt x="0" y="303"/>
                      <a:pt x="37" y="1545"/>
                      <a:pt x="179" y="1705"/>
                    </a:cubicBezTo>
                    <a:cubicBezTo>
                      <a:pt x="218" y="1749"/>
                      <a:pt x="285" y="1768"/>
                      <a:pt x="370" y="1768"/>
                    </a:cubicBezTo>
                    <a:cubicBezTo>
                      <a:pt x="727" y="1768"/>
                      <a:pt x="1392" y="1434"/>
                      <a:pt x="1562" y="1354"/>
                    </a:cubicBezTo>
                    <a:cubicBezTo>
                      <a:pt x="1777" y="1262"/>
                      <a:pt x="1740" y="494"/>
                      <a:pt x="1562" y="174"/>
                    </a:cubicBezTo>
                    <a:cubicBezTo>
                      <a:pt x="1492" y="46"/>
                      <a:pt x="1284" y="1"/>
                      <a:pt x="1049"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97" name="Google Shape;9497;p63"/>
              <p:cNvSpPr/>
              <p:nvPr/>
            </p:nvSpPr>
            <p:spPr>
              <a:xfrm>
                <a:off x="6084275" y="1978675"/>
                <a:ext cx="37625" cy="33225"/>
              </a:xfrm>
              <a:custGeom>
                <a:avLst/>
                <a:gdLst/>
                <a:ahLst/>
                <a:cxnLst/>
                <a:rect l="l" t="t" r="r" b="b"/>
                <a:pathLst>
                  <a:path w="1505" h="1329" extrusionOk="0">
                    <a:moveTo>
                      <a:pt x="383" y="1"/>
                    </a:moveTo>
                    <a:cubicBezTo>
                      <a:pt x="328" y="1"/>
                      <a:pt x="286" y="26"/>
                      <a:pt x="263" y="86"/>
                    </a:cubicBezTo>
                    <a:cubicBezTo>
                      <a:pt x="164" y="359"/>
                      <a:pt x="0" y="1308"/>
                      <a:pt x="157" y="1308"/>
                    </a:cubicBezTo>
                    <a:cubicBezTo>
                      <a:pt x="166" y="1308"/>
                      <a:pt x="177" y="1305"/>
                      <a:pt x="189" y="1297"/>
                    </a:cubicBezTo>
                    <a:cubicBezTo>
                      <a:pt x="251" y="1260"/>
                      <a:pt x="345" y="1247"/>
                      <a:pt x="453" y="1247"/>
                    </a:cubicBezTo>
                    <a:cubicBezTo>
                      <a:pt x="721" y="1247"/>
                      <a:pt x="1077" y="1328"/>
                      <a:pt x="1252" y="1328"/>
                    </a:cubicBezTo>
                    <a:cubicBezTo>
                      <a:pt x="1504" y="1328"/>
                      <a:pt x="1431" y="947"/>
                      <a:pt x="1222" y="658"/>
                    </a:cubicBezTo>
                    <a:cubicBezTo>
                      <a:pt x="1049" y="431"/>
                      <a:pt x="609" y="1"/>
                      <a:pt x="383"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98" name="Google Shape;9498;p63"/>
              <p:cNvSpPr/>
              <p:nvPr/>
            </p:nvSpPr>
            <p:spPr>
              <a:xfrm>
                <a:off x="6091150" y="1795100"/>
                <a:ext cx="102500" cy="25225"/>
              </a:xfrm>
              <a:custGeom>
                <a:avLst/>
                <a:gdLst/>
                <a:ahLst/>
                <a:cxnLst/>
                <a:rect l="l" t="t" r="r" b="b"/>
                <a:pathLst>
                  <a:path w="4100" h="1009" extrusionOk="0">
                    <a:moveTo>
                      <a:pt x="1722" y="0"/>
                    </a:moveTo>
                    <a:cubicBezTo>
                      <a:pt x="1665" y="0"/>
                      <a:pt x="1619" y="3"/>
                      <a:pt x="1586" y="10"/>
                    </a:cubicBezTo>
                    <a:cubicBezTo>
                      <a:pt x="1266" y="72"/>
                      <a:pt x="0" y="607"/>
                      <a:pt x="246" y="803"/>
                    </a:cubicBezTo>
                    <a:cubicBezTo>
                      <a:pt x="410" y="936"/>
                      <a:pt x="625" y="1009"/>
                      <a:pt x="881" y="1009"/>
                    </a:cubicBezTo>
                    <a:cubicBezTo>
                      <a:pt x="1122" y="1009"/>
                      <a:pt x="1401" y="944"/>
                      <a:pt x="1709" y="803"/>
                    </a:cubicBezTo>
                    <a:cubicBezTo>
                      <a:pt x="2348" y="521"/>
                      <a:pt x="4100" y="773"/>
                      <a:pt x="3811" y="521"/>
                    </a:cubicBezTo>
                    <a:cubicBezTo>
                      <a:pt x="3513" y="250"/>
                      <a:pt x="2217" y="0"/>
                      <a:pt x="1722"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499" name="Google Shape;9499;p63"/>
              <p:cNvSpPr/>
              <p:nvPr/>
            </p:nvSpPr>
            <p:spPr>
              <a:xfrm>
                <a:off x="6130775" y="1817525"/>
                <a:ext cx="78100" cy="87500"/>
              </a:xfrm>
              <a:custGeom>
                <a:avLst/>
                <a:gdLst/>
                <a:ahLst/>
                <a:cxnLst/>
                <a:rect l="l" t="t" r="r" b="b"/>
                <a:pathLst>
                  <a:path w="3124" h="3500" extrusionOk="0">
                    <a:moveTo>
                      <a:pt x="845" y="0"/>
                    </a:moveTo>
                    <a:cubicBezTo>
                      <a:pt x="424" y="0"/>
                      <a:pt x="91" y="71"/>
                      <a:pt x="62" y="195"/>
                    </a:cubicBezTo>
                    <a:cubicBezTo>
                      <a:pt x="1" y="478"/>
                      <a:pt x="671" y="828"/>
                      <a:pt x="1562" y="1529"/>
                    </a:cubicBezTo>
                    <a:cubicBezTo>
                      <a:pt x="2392" y="2181"/>
                      <a:pt x="3030" y="3500"/>
                      <a:pt x="3114" y="3500"/>
                    </a:cubicBezTo>
                    <a:cubicBezTo>
                      <a:pt x="3120" y="3500"/>
                      <a:pt x="3123" y="3493"/>
                      <a:pt x="3123" y="3478"/>
                    </a:cubicBezTo>
                    <a:cubicBezTo>
                      <a:pt x="3123" y="3250"/>
                      <a:pt x="3123" y="927"/>
                      <a:pt x="2484" y="416"/>
                    </a:cubicBezTo>
                    <a:cubicBezTo>
                      <a:pt x="2119" y="125"/>
                      <a:pt x="1404" y="0"/>
                      <a:pt x="845"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00" name="Google Shape;9500;p63"/>
              <p:cNvSpPr/>
              <p:nvPr/>
            </p:nvSpPr>
            <p:spPr>
              <a:xfrm>
                <a:off x="6166800" y="1873700"/>
                <a:ext cx="50825" cy="163500"/>
              </a:xfrm>
              <a:custGeom>
                <a:avLst/>
                <a:gdLst/>
                <a:ahLst/>
                <a:cxnLst/>
                <a:rect l="l" t="t" r="r" b="b"/>
                <a:pathLst>
                  <a:path w="2033" h="6540" extrusionOk="0">
                    <a:moveTo>
                      <a:pt x="326" y="1"/>
                    </a:moveTo>
                    <a:cubicBezTo>
                      <a:pt x="1" y="1"/>
                      <a:pt x="417" y="1310"/>
                      <a:pt x="472" y="2122"/>
                    </a:cubicBezTo>
                    <a:cubicBezTo>
                      <a:pt x="530" y="3091"/>
                      <a:pt x="1436" y="6540"/>
                      <a:pt x="1737" y="6540"/>
                    </a:cubicBezTo>
                    <a:cubicBezTo>
                      <a:pt x="1751" y="6540"/>
                      <a:pt x="1763" y="6532"/>
                      <a:pt x="1775" y="6517"/>
                    </a:cubicBezTo>
                    <a:cubicBezTo>
                      <a:pt x="2033" y="6166"/>
                      <a:pt x="1873" y="4415"/>
                      <a:pt x="1682" y="3044"/>
                    </a:cubicBezTo>
                    <a:cubicBezTo>
                      <a:pt x="1492" y="1673"/>
                      <a:pt x="994" y="542"/>
                      <a:pt x="724" y="272"/>
                    </a:cubicBezTo>
                    <a:cubicBezTo>
                      <a:pt x="534" y="82"/>
                      <a:pt x="407" y="1"/>
                      <a:pt x="326"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01" name="Google Shape;9501;p63"/>
              <p:cNvSpPr/>
              <p:nvPr/>
            </p:nvSpPr>
            <p:spPr>
              <a:xfrm>
                <a:off x="6194100" y="2038075"/>
                <a:ext cx="42575" cy="146800"/>
              </a:xfrm>
              <a:custGeom>
                <a:avLst/>
                <a:gdLst/>
                <a:ahLst/>
                <a:cxnLst/>
                <a:rect l="l" t="t" r="r" b="b"/>
                <a:pathLst>
                  <a:path w="1703" h="5872" extrusionOk="0">
                    <a:moveTo>
                      <a:pt x="260" y="0"/>
                    </a:moveTo>
                    <a:cubicBezTo>
                      <a:pt x="253" y="0"/>
                      <a:pt x="247" y="1"/>
                      <a:pt x="240" y="3"/>
                    </a:cubicBezTo>
                    <a:cubicBezTo>
                      <a:pt x="0" y="83"/>
                      <a:pt x="203" y="673"/>
                      <a:pt x="240" y="1054"/>
                    </a:cubicBezTo>
                    <a:cubicBezTo>
                      <a:pt x="271" y="1435"/>
                      <a:pt x="1482" y="5677"/>
                      <a:pt x="1605" y="5867"/>
                    </a:cubicBezTo>
                    <a:cubicBezTo>
                      <a:pt x="1607" y="5870"/>
                      <a:pt x="1608" y="5871"/>
                      <a:pt x="1610" y="5871"/>
                    </a:cubicBezTo>
                    <a:cubicBezTo>
                      <a:pt x="1703" y="5871"/>
                      <a:pt x="767" y="0"/>
                      <a:pt x="260"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02" name="Google Shape;9502;p63"/>
              <p:cNvSpPr/>
              <p:nvPr/>
            </p:nvSpPr>
            <p:spPr>
              <a:xfrm>
                <a:off x="6216675" y="2034950"/>
                <a:ext cx="31225" cy="149500"/>
              </a:xfrm>
              <a:custGeom>
                <a:avLst/>
                <a:gdLst/>
                <a:ahLst/>
                <a:cxnLst/>
                <a:rect l="l" t="t" r="r" b="b"/>
                <a:pathLst>
                  <a:path w="1249" h="5980" extrusionOk="0">
                    <a:moveTo>
                      <a:pt x="264" y="0"/>
                    </a:moveTo>
                    <a:cubicBezTo>
                      <a:pt x="172" y="0"/>
                      <a:pt x="1" y="199"/>
                      <a:pt x="1" y="509"/>
                    </a:cubicBezTo>
                    <a:cubicBezTo>
                      <a:pt x="1" y="927"/>
                      <a:pt x="861" y="5672"/>
                      <a:pt x="991" y="5894"/>
                    </a:cubicBezTo>
                    <a:cubicBezTo>
                      <a:pt x="1026" y="5954"/>
                      <a:pt x="1061" y="5979"/>
                      <a:pt x="1094" y="5979"/>
                    </a:cubicBezTo>
                    <a:cubicBezTo>
                      <a:pt x="1181" y="5979"/>
                      <a:pt x="1249" y="5802"/>
                      <a:pt x="1249" y="5642"/>
                    </a:cubicBezTo>
                    <a:cubicBezTo>
                      <a:pt x="1249" y="5414"/>
                      <a:pt x="419" y="829"/>
                      <a:pt x="321" y="67"/>
                    </a:cubicBezTo>
                    <a:cubicBezTo>
                      <a:pt x="316" y="21"/>
                      <a:pt x="294" y="0"/>
                      <a:pt x="264"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03" name="Google Shape;9503;p63"/>
              <p:cNvSpPr/>
              <p:nvPr/>
            </p:nvSpPr>
            <p:spPr>
              <a:xfrm>
                <a:off x="6231750" y="2199400"/>
                <a:ext cx="30825" cy="54575"/>
              </a:xfrm>
              <a:custGeom>
                <a:avLst/>
                <a:gdLst/>
                <a:ahLst/>
                <a:cxnLst/>
                <a:rect l="l" t="t" r="r" b="b"/>
                <a:pathLst>
                  <a:path w="1233" h="2183" extrusionOk="0">
                    <a:moveTo>
                      <a:pt x="629" y="1"/>
                    </a:moveTo>
                    <a:cubicBezTo>
                      <a:pt x="373" y="1"/>
                      <a:pt x="57" y="1140"/>
                      <a:pt x="13" y="1596"/>
                    </a:cubicBezTo>
                    <a:cubicBezTo>
                      <a:pt x="0" y="1762"/>
                      <a:pt x="566" y="1608"/>
                      <a:pt x="996" y="2143"/>
                    </a:cubicBezTo>
                    <a:cubicBezTo>
                      <a:pt x="1017" y="2170"/>
                      <a:pt x="1035" y="2183"/>
                      <a:pt x="1050" y="2183"/>
                    </a:cubicBezTo>
                    <a:cubicBezTo>
                      <a:pt x="1233" y="2183"/>
                      <a:pt x="952" y="303"/>
                      <a:pt x="707" y="41"/>
                    </a:cubicBezTo>
                    <a:cubicBezTo>
                      <a:pt x="682" y="13"/>
                      <a:pt x="656" y="1"/>
                      <a:pt x="629"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04" name="Google Shape;9504;p63"/>
              <p:cNvSpPr/>
              <p:nvPr/>
            </p:nvSpPr>
            <p:spPr>
              <a:xfrm>
                <a:off x="6240875" y="2260125"/>
                <a:ext cx="23000" cy="47750"/>
              </a:xfrm>
              <a:custGeom>
                <a:avLst/>
                <a:gdLst/>
                <a:ahLst/>
                <a:cxnLst/>
                <a:rect l="l" t="t" r="r" b="b"/>
                <a:pathLst>
                  <a:path w="920" h="1910" extrusionOk="0">
                    <a:moveTo>
                      <a:pt x="668" y="1"/>
                    </a:moveTo>
                    <a:cubicBezTo>
                      <a:pt x="401" y="1"/>
                      <a:pt x="532" y="633"/>
                      <a:pt x="508" y="882"/>
                    </a:cubicBezTo>
                    <a:cubicBezTo>
                      <a:pt x="484" y="1142"/>
                      <a:pt x="1" y="1909"/>
                      <a:pt x="215" y="1909"/>
                    </a:cubicBezTo>
                    <a:cubicBezTo>
                      <a:pt x="218" y="1909"/>
                      <a:pt x="222" y="1909"/>
                      <a:pt x="225" y="1909"/>
                    </a:cubicBezTo>
                    <a:cubicBezTo>
                      <a:pt x="459" y="1890"/>
                      <a:pt x="748" y="1146"/>
                      <a:pt x="797" y="858"/>
                    </a:cubicBezTo>
                    <a:cubicBezTo>
                      <a:pt x="846" y="575"/>
                      <a:pt x="920" y="34"/>
                      <a:pt x="699" y="3"/>
                    </a:cubicBezTo>
                    <a:cubicBezTo>
                      <a:pt x="688" y="1"/>
                      <a:pt x="678" y="1"/>
                      <a:pt x="668"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05" name="Google Shape;9505;p63"/>
              <p:cNvSpPr/>
              <p:nvPr/>
            </p:nvSpPr>
            <p:spPr>
              <a:xfrm>
                <a:off x="6229525" y="2247575"/>
                <a:ext cx="9375" cy="26700"/>
              </a:xfrm>
              <a:custGeom>
                <a:avLst/>
                <a:gdLst/>
                <a:ahLst/>
                <a:cxnLst/>
                <a:rect l="l" t="t" r="r" b="b"/>
                <a:pathLst>
                  <a:path w="375" h="1068" extrusionOk="0">
                    <a:moveTo>
                      <a:pt x="237" y="1"/>
                    </a:moveTo>
                    <a:cubicBezTo>
                      <a:pt x="137" y="1"/>
                      <a:pt x="1" y="703"/>
                      <a:pt x="151" y="1003"/>
                    </a:cubicBezTo>
                    <a:cubicBezTo>
                      <a:pt x="173" y="1047"/>
                      <a:pt x="193" y="1067"/>
                      <a:pt x="211" y="1067"/>
                    </a:cubicBezTo>
                    <a:cubicBezTo>
                      <a:pt x="333" y="1067"/>
                      <a:pt x="374" y="213"/>
                      <a:pt x="268" y="26"/>
                    </a:cubicBezTo>
                    <a:cubicBezTo>
                      <a:pt x="258" y="9"/>
                      <a:pt x="248" y="1"/>
                      <a:pt x="237"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06" name="Google Shape;9506;p63"/>
              <p:cNvSpPr/>
              <p:nvPr/>
            </p:nvSpPr>
            <p:spPr>
              <a:xfrm>
                <a:off x="6076225" y="1772400"/>
                <a:ext cx="30875" cy="22675"/>
              </a:xfrm>
              <a:custGeom>
                <a:avLst/>
                <a:gdLst/>
                <a:ahLst/>
                <a:cxnLst/>
                <a:rect l="l" t="t" r="r" b="b"/>
                <a:pathLst>
                  <a:path w="1235" h="907" extrusionOk="0">
                    <a:moveTo>
                      <a:pt x="1086" y="0"/>
                    </a:moveTo>
                    <a:cubicBezTo>
                      <a:pt x="880" y="0"/>
                      <a:pt x="443" y="181"/>
                      <a:pt x="1" y="181"/>
                    </a:cubicBezTo>
                    <a:lnTo>
                      <a:pt x="1" y="906"/>
                    </a:lnTo>
                    <a:cubicBezTo>
                      <a:pt x="1" y="906"/>
                      <a:pt x="1120" y="427"/>
                      <a:pt x="1193" y="181"/>
                    </a:cubicBezTo>
                    <a:cubicBezTo>
                      <a:pt x="1234" y="46"/>
                      <a:pt x="1189" y="0"/>
                      <a:pt x="1086"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07" name="Google Shape;9507;p63"/>
              <p:cNvSpPr/>
              <p:nvPr/>
            </p:nvSpPr>
            <p:spPr>
              <a:xfrm>
                <a:off x="6073775" y="1782325"/>
                <a:ext cx="47600" cy="38100"/>
              </a:xfrm>
              <a:custGeom>
                <a:avLst/>
                <a:gdLst/>
                <a:ahLst/>
                <a:cxnLst/>
                <a:rect l="l" t="t" r="r" b="b"/>
                <a:pathLst>
                  <a:path w="1904" h="1524" extrusionOk="0">
                    <a:moveTo>
                      <a:pt x="1697" y="1"/>
                    </a:moveTo>
                    <a:cubicBezTo>
                      <a:pt x="1651" y="1"/>
                      <a:pt x="1579" y="15"/>
                      <a:pt x="1476" y="48"/>
                    </a:cubicBezTo>
                    <a:cubicBezTo>
                      <a:pt x="732" y="282"/>
                      <a:pt x="0" y="1456"/>
                      <a:pt x="277" y="1517"/>
                    </a:cubicBezTo>
                    <a:cubicBezTo>
                      <a:pt x="295" y="1521"/>
                      <a:pt x="313" y="1523"/>
                      <a:pt x="330" y="1523"/>
                    </a:cubicBezTo>
                    <a:cubicBezTo>
                      <a:pt x="667" y="1523"/>
                      <a:pt x="989" y="778"/>
                      <a:pt x="1322" y="509"/>
                    </a:cubicBezTo>
                    <a:cubicBezTo>
                      <a:pt x="1613" y="283"/>
                      <a:pt x="1903" y="1"/>
                      <a:pt x="1697"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08" name="Google Shape;9508;p63"/>
              <p:cNvSpPr/>
              <p:nvPr/>
            </p:nvSpPr>
            <p:spPr>
              <a:xfrm>
                <a:off x="6084825" y="1878975"/>
                <a:ext cx="83325" cy="75625"/>
              </a:xfrm>
              <a:custGeom>
                <a:avLst/>
                <a:gdLst/>
                <a:ahLst/>
                <a:cxnLst/>
                <a:rect l="l" t="t" r="r" b="b"/>
                <a:pathLst>
                  <a:path w="3333" h="3025" extrusionOk="0">
                    <a:moveTo>
                      <a:pt x="2444" y="1"/>
                    </a:moveTo>
                    <a:cubicBezTo>
                      <a:pt x="1617" y="1"/>
                      <a:pt x="515" y="890"/>
                      <a:pt x="253" y="1370"/>
                    </a:cubicBezTo>
                    <a:cubicBezTo>
                      <a:pt x="1" y="1826"/>
                      <a:pt x="255" y="3024"/>
                      <a:pt x="1287" y="3024"/>
                    </a:cubicBezTo>
                    <a:cubicBezTo>
                      <a:pt x="1436" y="3024"/>
                      <a:pt x="1601" y="2999"/>
                      <a:pt x="1784" y="2943"/>
                    </a:cubicBezTo>
                    <a:cubicBezTo>
                      <a:pt x="3333" y="2464"/>
                      <a:pt x="3326" y="196"/>
                      <a:pt x="2687" y="30"/>
                    </a:cubicBezTo>
                    <a:cubicBezTo>
                      <a:pt x="2610" y="10"/>
                      <a:pt x="2528" y="1"/>
                      <a:pt x="244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9509" name="Google Shape;9509;p63"/>
              <p:cNvSpPr/>
              <p:nvPr/>
            </p:nvSpPr>
            <p:spPr>
              <a:xfrm>
                <a:off x="6126025" y="2800350"/>
                <a:ext cx="24300" cy="31775"/>
              </a:xfrm>
              <a:custGeom>
                <a:avLst/>
                <a:gdLst/>
                <a:ahLst/>
                <a:cxnLst/>
                <a:rect l="l" t="t" r="r" b="b"/>
                <a:pathLst>
                  <a:path w="972" h="1271" extrusionOk="0">
                    <a:moveTo>
                      <a:pt x="224" y="1"/>
                    </a:moveTo>
                    <a:cubicBezTo>
                      <a:pt x="145" y="1"/>
                      <a:pt x="85" y="19"/>
                      <a:pt x="62" y="74"/>
                    </a:cubicBezTo>
                    <a:cubicBezTo>
                      <a:pt x="13" y="184"/>
                      <a:pt x="0" y="455"/>
                      <a:pt x="93" y="713"/>
                    </a:cubicBezTo>
                    <a:cubicBezTo>
                      <a:pt x="176" y="927"/>
                      <a:pt x="362" y="1270"/>
                      <a:pt x="533" y="1270"/>
                    </a:cubicBezTo>
                    <a:cubicBezTo>
                      <a:pt x="563" y="1270"/>
                      <a:pt x="593" y="1259"/>
                      <a:pt x="621" y="1235"/>
                    </a:cubicBezTo>
                    <a:cubicBezTo>
                      <a:pt x="812" y="1076"/>
                      <a:pt x="972" y="123"/>
                      <a:pt x="750" y="92"/>
                    </a:cubicBezTo>
                    <a:cubicBezTo>
                      <a:pt x="600" y="72"/>
                      <a:pt x="377" y="1"/>
                      <a:pt x="224"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10" name="Google Shape;9510;p63"/>
              <p:cNvSpPr/>
              <p:nvPr/>
            </p:nvSpPr>
            <p:spPr>
              <a:xfrm>
                <a:off x="6118800" y="2827575"/>
                <a:ext cx="11825" cy="54225"/>
              </a:xfrm>
              <a:custGeom>
                <a:avLst/>
                <a:gdLst/>
                <a:ahLst/>
                <a:cxnLst/>
                <a:rect l="l" t="t" r="r" b="b"/>
                <a:pathLst>
                  <a:path w="473" h="2169" extrusionOk="0">
                    <a:moveTo>
                      <a:pt x="164" y="1"/>
                    </a:moveTo>
                    <a:cubicBezTo>
                      <a:pt x="93" y="1"/>
                      <a:pt x="182" y="1010"/>
                      <a:pt x="99" y="1425"/>
                    </a:cubicBezTo>
                    <a:cubicBezTo>
                      <a:pt x="7" y="1861"/>
                      <a:pt x="0" y="1972"/>
                      <a:pt x="166" y="2156"/>
                    </a:cubicBezTo>
                    <a:cubicBezTo>
                      <a:pt x="174" y="2164"/>
                      <a:pt x="181" y="2168"/>
                      <a:pt x="188" y="2168"/>
                    </a:cubicBezTo>
                    <a:cubicBezTo>
                      <a:pt x="345" y="2168"/>
                      <a:pt x="473" y="281"/>
                      <a:pt x="173" y="5"/>
                    </a:cubicBezTo>
                    <a:cubicBezTo>
                      <a:pt x="169" y="2"/>
                      <a:pt x="167" y="1"/>
                      <a:pt x="164"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11" name="Google Shape;9511;p63"/>
              <p:cNvSpPr/>
              <p:nvPr/>
            </p:nvSpPr>
            <p:spPr>
              <a:xfrm>
                <a:off x="6128025" y="2835800"/>
                <a:ext cx="10475" cy="54575"/>
              </a:xfrm>
              <a:custGeom>
                <a:avLst/>
                <a:gdLst/>
                <a:ahLst/>
                <a:cxnLst/>
                <a:rect l="l" t="t" r="r" b="b"/>
                <a:pathLst>
                  <a:path w="419" h="2183" extrusionOk="0">
                    <a:moveTo>
                      <a:pt x="218" y="0"/>
                    </a:moveTo>
                    <a:cubicBezTo>
                      <a:pt x="173" y="0"/>
                      <a:pt x="183" y="1069"/>
                      <a:pt x="92" y="1514"/>
                    </a:cubicBezTo>
                    <a:cubicBezTo>
                      <a:pt x="0" y="1969"/>
                      <a:pt x="6" y="2061"/>
                      <a:pt x="142" y="2178"/>
                    </a:cubicBezTo>
                    <a:cubicBezTo>
                      <a:pt x="146" y="2181"/>
                      <a:pt x="150" y="2183"/>
                      <a:pt x="154" y="2183"/>
                    </a:cubicBezTo>
                    <a:cubicBezTo>
                      <a:pt x="291" y="2183"/>
                      <a:pt x="419" y="223"/>
                      <a:pt x="222" y="2"/>
                    </a:cubicBezTo>
                    <a:cubicBezTo>
                      <a:pt x="220" y="1"/>
                      <a:pt x="219" y="0"/>
                      <a:pt x="218"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12" name="Google Shape;9512;p63"/>
              <p:cNvSpPr/>
              <p:nvPr/>
            </p:nvSpPr>
            <p:spPr>
              <a:xfrm>
                <a:off x="6134625" y="2839675"/>
                <a:ext cx="11100" cy="56625"/>
              </a:xfrm>
              <a:custGeom>
                <a:avLst/>
                <a:gdLst/>
                <a:ahLst/>
                <a:cxnLst/>
                <a:rect l="l" t="t" r="r" b="b"/>
                <a:pathLst>
                  <a:path w="444" h="2265" extrusionOk="0">
                    <a:moveTo>
                      <a:pt x="197" y="0"/>
                    </a:moveTo>
                    <a:lnTo>
                      <a:pt x="191" y="990"/>
                    </a:lnTo>
                    <a:cubicBezTo>
                      <a:pt x="191" y="1513"/>
                      <a:pt x="1" y="2262"/>
                      <a:pt x="68" y="2262"/>
                    </a:cubicBezTo>
                    <a:cubicBezTo>
                      <a:pt x="79" y="2262"/>
                      <a:pt x="90" y="2264"/>
                      <a:pt x="102" y="2264"/>
                    </a:cubicBezTo>
                    <a:cubicBezTo>
                      <a:pt x="158" y="2264"/>
                      <a:pt x="227" y="2222"/>
                      <a:pt x="308" y="1734"/>
                    </a:cubicBezTo>
                    <a:cubicBezTo>
                      <a:pt x="443" y="879"/>
                      <a:pt x="357" y="50"/>
                      <a:pt x="19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13" name="Google Shape;9513;p63"/>
              <p:cNvSpPr/>
              <p:nvPr/>
            </p:nvSpPr>
            <p:spPr>
              <a:xfrm>
                <a:off x="6145800" y="2846600"/>
                <a:ext cx="10125" cy="50600"/>
              </a:xfrm>
              <a:custGeom>
                <a:avLst/>
                <a:gdLst/>
                <a:ahLst/>
                <a:cxnLst/>
                <a:rect l="l" t="t" r="r" b="b"/>
                <a:pathLst>
                  <a:path w="405" h="2024" extrusionOk="0">
                    <a:moveTo>
                      <a:pt x="72" y="1"/>
                    </a:moveTo>
                    <a:cubicBezTo>
                      <a:pt x="71" y="1"/>
                      <a:pt x="70" y="3"/>
                      <a:pt x="70" y="6"/>
                    </a:cubicBezTo>
                    <a:cubicBezTo>
                      <a:pt x="58" y="117"/>
                      <a:pt x="101" y="1438"/>
                      <a:pt x="33" y="1758"/>
                    </a:cubicBezTo>
                    <a:cubicBezTo>
                      <a:pt x="0" y="1927"/>
                      <a:pt x="61" y="2024"/>
                      <a:pt x="135" y="2024"/>
                    </a:cubicBezTo>
                    <a:cubicBezTo>
                      <a:pt x="201" y="2024"/>
                      <a:pt x="278" y="1947"/>
                      <a:pt x="310" y="1776"/>
                    </a:cubicBezTo>
                    <a:cubicBezTo>
                      <a:pt x="404" y="1214"/>
                      <a:pt x="105" y="1"/>
                      <a:pt x="72"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14" name="Google Shape;9514;p63"/>
              <p:cNvSpPr/>
              <p:nvPr/>
            </p:nvSpPr>
            <p:spPr>
              <a:xfrm>
                <a:off x="6154600" y="2857400"/>
                <a:ext cx="6550" cy="29150"/>
              </a:xfrm>
              <a:custGeom>
                <a:avLst/>
                <a:gdLst/>
                <a:ahLst/>
                <a:cxnLst/>
                <a:rect l="l" t="t" r="r" b="b"/>
                <a:pathLst>
                  <a:path w="262" h="1166" extrusionOk="0">
                    <a:moveTo>
                      <a:pt x="2" y="1"/>
                    </a:moveTo>
                    <a:cubicBezTo>
                      <a:pt x="1" y="1"/>
                      <a:pt x="1" y="2"/>
                      <a:pt x="1" y="4"/>
                    </a:cubicBezTo>
                    <a:cubicBezTo>
                      <a:pt x="1" y="817"/>
                      <a:pt x="153" y="1165"/>
                      <a:pt x="224" y="1165"/>
                    </a:cubicBezTo>
                    <a:cubicBezTo>
                      <a:pt x="247" y="1165"/>
                      <a:pt x="262" y="1127"/>
                      <a:pt x="259" y="1056"/>
                    </a:cubicBezTo>
                    <a:cubicBezTo>
                      <a:pt x="235" y="667"/>
                      <a:pt x="20" y="1"/>
                      <a:pt x="2"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15" name="Google Shape;9515;p63"/>
              <p:cNvSpPr/>
              <p:nvPr/>
            </p:nvSpPr>
            <p:spPr>
              <a:xfrm>
                <a:off x="6011075" y="1606500"/>
                <a:ext cx="129250" cy="165675"/>
              </a:xfrm>
              <a:custGeom>
                <a:avLst/>
                <a:gdLst/>
                <a:ahLst/>
                <a:cxnLst/>
                <a:rect l="l" t="t" r="r" b="b"/>
                <a:pathLst>
                  <a:path w="5170" h="6627" extrusionOk="0">
                    <a:moveTo>
                      <a:pt x="2588" y="0"/>
                    </a:moveTo>
                    <a:cubicBezTo>
                      <a:pt x="50" y="0"/>
                      <a:pt x="1" y="1082"/>
                      <a:pt x="191" y="3221"/>
                    </a:cubicBezTo>
                    <a:cubicBezTo>
                      <a:pt x="382" y="5360"/>
                      <a:pt x="1691" y="6626"/>
                      <a:pt x="2588" y="6626"/>
                    </a:cubicBezTo>
                    <a:cubicBezTo>
                      <a:pt x="3480" y="6626"/>
                      <a:pt x="4795" y="5360"/>
                      <a:pt x="4979" y="3221"/>
                    </a:cubicBezTo>
                    <a:cubicBezTo>
                      <a:pt x="5170" y="1082"/>
                      <a:pt x="5121" y="0"/>
                      <a:pt x="2588" y="0"/>
                    </a:cubicBezTo>
                    <a:close/>
                  </a:path>
                </a:pathLst>
              </a:custGeom>
              <a:solidFill>
                <a:srgbClr val="F9FBFB"/>
              </a:solidFill>
              <a:ln>
                <a:noFill/>
              </a:ln>
            </p:spPr>
            <p:txBody>
              <a:bodyPr spcFirstLastPara="1" wrap="square" lIns="121900" tIns="121900" rIns="121900" bIns="121900" anchor="ctr" anchorCtr="0">
                <a:noAutofit/>
              </a:bodyPr>
              <a:lstStyle/>
              <a:p>
                <a:endParaRPr sz="2400"/>
              </a:p>
            </p:txBody>
          </p:sp>
          <p:sp>
            <p:nvSpPr>
              <p:cNvPr id="9516" name="Google Shape;9516;p63"/>
              <p:cNvSpPr/>
              <p:nvPr/>
            </p:nvSpPr>
            <p:spPr>
              <a:xfrm>
                <a:off x="6015808" y="1651250"/>
                <a:ext cx="62900" cy="64500"/>
              </a:xfrm>
              <a:custGeom>
                <a:avLst/>
                <a:gdLst/>
                <a:ahLst/>
                <a:cxnLst/>
                <a:rect l="l" t="t" r="r" b="b"/>
                <a:pathLst>
                  <a:path w="2516" h="2580" extrusionOk="0">
                    <a:moveTo>
                      <a:pt x="1430" y="0"/>
                    </a:moveTo>
                    <a:cubicBezTo>
                      <a:pt x="830" y="0"/>
                      <a:pt x="1" y="463"/>
                      <a:pt x="87" y="1142"/>
                    </a:cubicBezTo>
                    <a:cubicBezTo>
                      <a:pt x="92" y="1175"/>
                      <a:pt x="109" y="1189"/>
                      <a:pt x="138" y="1189"/>
                    </a:cubicBezTo>
                    <a:cubicBezTo>
                      <a:pt x="290" y="1189"/>
                      <a:pt x="768" y="783"/>
                      <a:pt x="1344" y="783"/>
                    </a:cubicBezTo>
                    <a:cubicBezTo>
                      <a:pt x="1392" y="783"/>
                      <a:pt x="1440" y="786"/>
                      <a:pt x="1489" y="792"/>
                    </a:cubicBezTo>
                    <a:cubicBezTo>
                      <a:pt x="2186" y="881"/>
                      <a:pt x="2046" y="2580"/>
                      <a:pt x="2215" y="2580"/>
                    </a:cubicBezTo>
                    <a:cubicBezTo>
                      <a:pt x="2221" y="2580"/>
                      <a:pt x="2227" y="2578"/>
                      <a:pt x="2233" y="2574"/>
                    </a:cubicBezTo>
                    <a:cubicBezTo>
                      <a:pt x="2515" y="2421"/>
                      <a:pt x="2509" y="386"/>
                      <a:pt x="1759" y="60"/>
                    </a:cubicBezTo>
                    <a:cubicBezTo>
                      <a:pt x="1666" y="20"/>
                      <a:pt x="1553" y="0"/>
                      <a:pt x="1430"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17" name="Google Shape;9517;p63"/>
              <p:cNvSpPr/>
              <p:nvPr/>
            </p:nvSpPr>
            <p:spPr>
              <a:xfrm>
                <a:off x="6023758" y="1678175"/>
                <a:ext cx="47875" cy="33150"/>
              </a:xfrm>
              <a:custGeom>
                <a:avLst/>
                <a:gdLst/>
                <a:ahLst/>
                <a:cxnLst/>
                <a:rect l="l" t="t" r="r" b="b"/>
                <a:pathLst>
                  <a:path w="1915" h="1326" extrusionOk="0">
                    <a:moveTo>
                      <a:pt x="794" y="413"/>
                    </a:moveTo>
                    <a:cubicBezTo>
                      <a:pt x="1037" y="413"/>
                      <a:pt x="1293" y="571"/>
                      <a:pt x="1282" y="686"/>
                    </a:cubicBezTo>
                    <a:cubicBezTo>
                      <a:pt x="1268" y="839"/>
                      <a:pt x="1067" y="903"/>
                      <a:pt x="861" y="903"/>
                    </a:cubicBezTo>
                    <a:cubicBezTo>
                      <a:pt x="614" y="903"/>
                      <a:pt x="358" y="811"/>
                      <a:pt x="409" y="674"/>
                    </a:cubicBezTo>
                    <a:cubicBezTo>
                      <a:pt x="479" y="481"/>
                      <a:pt x="634" y="413"/>
                      <a:pt x="794" y="413"/>
                    </a:cubicBezTo>
                    <a:close/>
                    <a:moveTo>
                      <a:pt x="950" y="0"/>
                    </a:moveTo>
                    <a:cubicBezTo>
                      <a:pt x="364" y="0"/>
                      <a:pt x="1" y="366"/>
                      <a:pt x="58" y="723"/>
                    </a:cubicBezTo>
                    <a:cubicBezTo>
                      <a:pt x="110" y="1067"/>
                      <a:pt x="445" y="1325"/>
                      <a:pt x="941" y="1325"/>
                    </a:cubicBezTo>
                    <a:cubicBezTo>
                      <a:pt x="1039" y="1325"/>
                      <a:pt x="1142" y="1316"/>
                      <a:pt x="1251" y="1294"/>
                    </a:cubicBezTo>
                    <a:cubicBezTo>
                      <a:pt x="1915" y="1165"/>
                      <a:pt x="1607" y="108"/>
                      <a:pt x="1269" y="34"/>
                    </a:cubicBezTo>
                    <a:cubicBezTo>
                      <a:pt x="1157" y="11"/>
                      <a:pt x="1050" y="0"/>
                      <a:pt x="950"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18" name="Google Shape;9518;p63"/>
              <p:cNvSpPr/>
              <p:nvPr/>
            </p:nvSpPr>
            <p:spPr>
              <a:xfrm>
                <a:off x="6027375" y="1711375"/>
                <a:ext cx="33525" cy="26800"/>
              </a:xfrm>
              <a:custGeom>
                <a:avLst/>
                <a:gdLst/>
                <a:ahLst/>
                <a:cxnLst/>
                <a:rect l="l" t="t" r="r" b="b"/>
                <a:pathLst>
                  <a:path w="1341" h="1072" extrusionOk="0">
                    <a:moveTo>
                      <a:pt x="19" y="1"/>
                    </a:moveTo>
                    <a:cubicBezTo>
                      <a:pt x="7" y="1"/>
                      <a:pt x="0" y="5"/>
                      <a:pt x="0" y="16"/>
                    </a:cubicBezTo>
                    <a:cubicBezTo>
                      <a:pt x="0" y="160"/>
                      <a:pt x="354" y="1072"/>
                      <a:pt x="544" y="1072"/>
                    </a:cubicBezTo>
                    <a:cubicBezTo>
                      <a:pt x="556" y="1072"/>
                      <a:pt x="567" y="1068"/>
                      <a:pt x="578" y="1060"/>
                    </a:cubicBezTo>
                    <a:cubicBezTo>
                      <a:pt x="748" y="943"/>
                      <a:pt x="1341" y="133"/>
                      <a:pt x="1236" y="133"/>
                    </a:cubicBezTo>
                    <a:cubicBezTo>
                      <a:pt x="1231" y="133"/>
                      <a:pt x="1225" y="135"/>
                      <a:pt x="1217" y="138"/>
                    </a:cubicBezTo>
                    <a:cubicBezTo>
                      <a:pt x="1100" y="194"/>
                      <a:pt x="976" y="215"/>
                      <a:pt x="855" y="215"/>
                    </a:cubicBezTo>
                    <a:cubicBezTo>
                      <a:pt x="469" y="215"/>
                      <a:pt x="106" y="1"/>
                      <a:pt x="19"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19" name="Google Shape;9519;p63"/>
              <p:cNvSpPr/>
              <p:nvPr/>
            </p:nvSpPr>
            <p:spPr>
              <a:xfrm>
                <a:off x="6074233" y="1651250"/>
                <a:ext cx="62875" cy="64500"/>
              </a:xfrm>
              <a:custGeom>
                <a:avLst/>
                <a:gdLst/>
                <a:ahLst/>
                <a:cxnLst/>
                <a:rect l="l" t="t" r="r" b="b"/>
                <a:pathLst>
                  <a:path w="2515" h="2580" extrusionOk="0">
                    <a:moveTo>
                      <a:pt x="1085" y="0"/>
                    </a:moveTo>
                    <a:cubicBezTo>
                      <a:pt x="963" y="0"/>
                      <a:pt x="850" y="20"/>
                      <a:pt x="756" y="60"/>
                    </a:cubicBezTo>
                    <a:cubicBezTo>
                      <a:pt x="6" y="386"/>
                      <a:pt x="0" y="2421"/>
                      <a:pt x="283" y="2574"/>
                    </a:cubicBezTo>
                    <a:cubicBezTo>
                      <a:pt x="289" y="2578"/>
                      <a:pt x="295" y="2580"/>
                      <a:pt x="300" y="2580"/>
                    </a:cubicBezTo>
                    <a:cubicBezTo>
                      <a:pt x="470" y="2580"/>
                      <a:pt x="330" y="881"/>
                      <a:pt x="1027" y="792"/>
                    </a:cubicBezTo>
                    <a:cubicBezTo>
                      <a:pt x="1076" y="786"/>
                      <a:pt x="1124" y="783"/>
                      <a:pt x="1171" y="783"/>
                    </a:cubicBezTo>
                    <a:cubicBezTo>
                      <a:pt x="1748" y="783"/>
                      <a:pt x="2230" y="1189"/>
                      <a:pt x="2380" y="1189"/>
                    </a:cubicBezTo>
                    <a:cubicBezTo>
                      <a:pt x="2408" y="1189"/>
                      <a:pt x="2425" y="1175"/>
                      <a:pt x="2428" y="1142"/>
                    </a:cubicBezTo>
                    <a:cubicBezTo>
                      <a:pt x="2515" y="463"/>
                      <a:pt x="1686" y="0"/>
                      <a:pt x="1085"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20" name="Google Shape;9520;p63"/>
              <p:cNvSpPr/>
              <p:nvPr/>
            </p:nvSpPr>
            <p:spPr>
              <a:xfrm>
                <a:off x="6081283" y="1678175"/>
                <a:ext cx="47875" cy="33150"/>
              </a:xfrm>
              <a:custGeom>
                <a:avLst/>
                <a:gdLst/>
                <a:ahLst/>
                <a:cxnLst/>
                <a:rect l="l" t="t" r="r" b="b"/>
                <a:pathLst>
                  <a:path w="1915" h="1326" extrusionOk="0">
                    <a:moveTo>
                      <a:pt x="1119" y="413"/>
                    </a:moveTo>
                    <a:cubicBezTo>
                      <a:pt x="1279" y="413"/>
                      <a:pt x="1434" y="481"/>
                      <a:pt x="1507" y="674"/>
                    </a:cubicBezTo>
                    <a:cubicBezTo>
                      <a:pt x="1561" y="811"/>
                      <a:pt x="1305" y="903"/>
                      <a:pt x="1056" y="903"/>
                    </a:cubicBezTo>
                    <a:cubicBezTo>
                      <a:pt x="850" y="903"/>
                      <a:pt x="648" y="839"/>
                      <a:pt x="634" y="686"/>
                    </a:cubicBezTo>
                    <a:cubicBezTo>
                      <a:pt x="623" y="571"/>
                      <a:pt x="876" y="413"/>
                      <a:pt x="1119" y="413"/>
                    </a:cubicBezTo>
                    <a:close/>
                    <a:moveTo>
                      <a:pt x="966" y="0"/>
                    </a:moveTo>
                    <a:cubicBezTo>
                      <a:pt x="866" y="0"/>
                      <a:pt x="759" y="11"/>
                      <a:pt x="646" y="34"/>
                    </a:cubicBezTo>
                    <a:cubicBezTo>
                      <a:pt x="308" y="108"/>
                      <a:pt x="1" y="1165"/>
                      <a:pt x="665" y="1294"/>
                    </a:cubicBezTo>
                    <a:cubicBezTo>
                      <a:pt x="774" y="1316"/>
                      <a:pt x="877" y="1325"/>
                      <a:pt x="974" y="1325"/>
                    </a:cubicBezTo>
                    <a:cubicBezTo>
                      <a:pt x="1471" y="1325"/>
                      <a:pt x="1806" y="1067"/>
                      <a:pt x="1857" y="723"/>
                    </a:cubicBezTo>
                    <a:cubicBezTo>
                      <a:pt x="1915" y="366"/>
                      <a:pt x="1552" y="0"/>
                      <a:pt x="966"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21" name="Google Shape;9521;p63"/>
              <p:cNvSpPr/>
              <p:nvPr/>
            </p:nvSpPr>
            <p:spPr>
              <a:xfrm>
                <a:off x="6092650" y="1711375"/>
                <a:ext cx="33400" cy="26800"/>
              </a:xfrm>
              <a:custGeom>
                <a:avLst/>
                <a:gdLst/>
                <a:ahLst/>
                <a:cxnLst/>
                <a:rect l="l" t="t" r="r" b="b"/>
                <a:pathLst>
                  <a:path w="1336" h="1072" extrusionOk="0">
                    <a:moveTo>
                      <a:pt x="1316" y="1"/>
                    </a:moveTo>
                    <a:cubicBezTo>
                      <a:pt x="1230" y="1"/>
                      <a:pt x="867" y="215"/>
                      <a:pt x="483" y="215"/>
                    </a:cubicBezTo>
                    <a:cubicBezTo>
                      <a:pt x="363" y="215"/>
                      <a:pt x="241" y="194"/>
                      <a:pt x="124" y="138"/>
                    </a:cubicBezTo>
                    <a:cubicBezTo>
                      <a:pt x="117" y="135"/>
                      <a:pt x="111" y="133"/>
                      <a:pt x="106" y="133"/>
                    </a:cubicBezTo>
                    <a:cubicBezTo>
                      <a:pt x="1" y="133"/>
                      <a:pt x="593" y="943"/>
                      <a:pt x="764" y="1060"/>
                    </a:cubicBezTo>
                    <a:cubicBezTo>
                      <a:pt x="774" y="1068"/>
                      <a:pt x="785" y="1072"/>
                      <a:pt x="797" y="1072"/>
                    </a:cubicBezTo>
                    <a:cubicBezTo>
                      <a:pt x="982" y="1072"/>
                      <a:pt x="1335" y="160"/>
                      <a:pt x="1335" y="16"/>
                    </a:cubicBezTo>
                    <a:cubicBezTo>
                      <a:pt x="1335" y="5"/>
                      <a:pt x="1329" y="1"/>
                      <a:pt x="1316"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522" name="Google Shape;9522;p63"/>
              <p:cNvSpPr/>
              <p:nvPr/>
            </p:nvSpPr>
            <p:spPr>
              <a:xfrm>
                <a:off x="6048100" y="1722500"/>
                <a:ext cx="55825" cy="37375"/>
              </a:xfrm>
              <a:custGeom>
                <a:avLst/>
                <a:gdLst/>
                <a:ahLst/>
                <a:cxnLst/>
                <a:rect l="l" t="t" r="r" b="b"/>
                <a:pathLst>
                  <a:path w="2233" h="1495" extrusionOk="0">
                    <a:moveTo>
                      <a:pt x="1120" y="486"/>
                    </a:moveTo>
                    <a:cubicBezTo>
                      <a:pt x="1452" y="486"/>
                      <a:pt x="1728" y="640"/>
                      <a:pt x="1747" y="751"/>
                    </a:cubicBezTo>
                    <a:cubicBezTo>
                      <a:pt x="1765" y="855"/>
                      <a:pt x="1568" y="1009"/>
                      <a:pt x="1120" y="1009"/>
                    </a:cubicBezTo>
                    <a:cubicBezTo>
                      <a:pt x="665" y="1009"/>
                      <a:pt x="474" y="855"/>
                      <a:pt x="493" y="751"/>
                    </a:cubicBezTo>
                    <a:cubicBezTo>
                      <a:pt x="511" y="640"/>
                      <a:pt x="788" y="486"/>
                      <a:pt x="1120" y="486"/>
                    </a:cubicBezTo>
                    <a:close/>
                    <a:moveTo>
                      <a:pt x="1120" y="1"/>
                    </a:moveTo>
                    <a:cubicBezTo>
                      <a:pt x="542" y="1"/>
                      <a:pt x="69" y="450"/>
                      <a:pt x="38" y="751"/>
                    </a:cubicBezTo>
                    <a:cubicBezTo>
                      <a:pt x="1" y="1052"/>
                      <a:pt x="339" y="1494"/>
                      <a:pt x="1120" y="1494"/>
                    </a:cubicBezTo>
                    <a:cubicBezTo>
                      <a:pt x="1900" y="1494"/>
                      <a:pt x="2232" y="1046"/>
                      <a:pt x="2201" y="751"/>
                    </a:cubicBezTo>
                    <a:cubicBezTo>
                      <a:pt x="2171" y="450"/>
                      <a:pt x="1691" y="1"/>
                      <a:pt x="1120"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grpSp>
      </p:grpSp>
      <p:sp>
        <p:nvSpPr>
          <p:cNvPr id="9523" name="Google Shape;9523;p63"/>
          <p:cNvSpPr/>
          <p:nvPr/>
        </p:nvSpPr>
        <p:spPr>
          <a:xfrm>
            <a:off x="7960067" y="2065301"/>
            <a:ext cx="258400" cy="297167"/>
          </a:xfrm>
          <a:custGeom>
            <a:avLst/>
            <a:gdLst/>
            <a:ahLst/>
            <a:cxnLst/>
            <a:rect l="l" t="t" r="r" b="b"/>
            <a:pathLst>
              <a:path w="7752" h="8915" extrusionOk="0">
                <a:moveTo>
                  <a:pt x="3746" y="0"/>
                </a:moveTo>
                <a:cubicBezTo>
                  <a:pt x="3376" y="0"/>
                  <a:pt x="2959" y="59"/>
                  <a:pt x="2502" y="217"/>
                </a:cubicBezTo>
                <a:cubicBezTo>
                  <a:pt x="670" y="850"/>
                  <a:pt x="0" y="3457"/>
                  <a:pt x="738" y="5885"/>
                </a:cubicBezTo>
                <a:cubicBezTo>
                  <a:pt x="1482" y="8319"/>
                  <a:pt x="2889" y="8915"/>
                  <a:pt x="2889" y="8915"/>
                </a:cubicBezTo>
                <a:cubicBezTo>
                  <a:pt x="1869" y="7612"/>
                  <a:pt x="1832" y="5522"/>
                  <a:pt x="1832" y="5522"/>
                </a:cubicBezTo>
                <a:lnTo>
                  <a:pt x="1832" y="5522"/>
                </a:lnTo>
                <a:cubicBezTo>
                  <a:pt x="2047" y="6456"/>
                  <a:pt x="2643" y="6905"/>
                  <a:pt x="2643" y="6905"/>
                </a:cubicBezTo>
                <a:cubicBezTo>
                  <a:pt x="2182" y="6413"/>
                  <a:pt x="2115" y="4932"/>
                  <a:pt x="2643" y="4686"/>
                </a:cubicBezTo>
                <a:cubicBezTo>
                  <a:pt x="3172" y="4440"/>
                  <a:pt x="4229" y="3770"/>
                  <a:pt x="4229" y="3770"/>
                </a:cubicBezTo>
                <a:lnTo>
                  <a:pt x="4229" y="3770"/>
                </a:lnTo>
                <a:cubicBezTo>
                  <a:pt x="3947" y="4299"/>
                  <a:pt x="3277" y="4618"/>
                  <a:pt x="3277" y="4618"/>
                </a:cubicBezTo>
                <a:cubicBezTo>
                  <a:pt x="4832" y="4372"/>
                  <a:pt x="5287" y="3457"/>
                  <a:pt x="5287" y="3457"/>
                </a:cubicBezTo>
                <a:cubicBezTo>
                  <a:pt x="5287" y="3457"/>
                  <a:pt x="6381" y="4372"/>
                  <a:pt x="5993" y="6487"/>
                </a:cubicBezTo>
                <a:cubicBezTo>
                  <a:pt x="6270" y="6100"/>
                  <a:pt x="6436" y="5651"/>
                  <a:pt x="6479" y="5178"/>
                </a:cubicBezTo>
                <a:cubicBezTo>
                  <a:pt x="6479" y="5135"/>
                  <a:pt x="6485" y="5085"/>
                  <a:pt x="6485" y="5036"/>
                </a:cubicBezTo>
                <a:cubicBezTo>
                  <a:pt x="6485" y="4952"/>
                  <a:pt x="6489" y="4913"/>
                  <a:pt x="6493" y="4913"/>
                </a:cubicBezTo>
                <a:lnTo>
                  <a:pt x="6493" y="4913"/>
                </a:lnTo>
                <a:cubicBezTo>
                  <a:pt x="6534" y="4913"/>
                  <a:pt x="6671" y="7775"/>
                  <a:pt x="5569" y="8915"/>
                </a:cubicBezTo>
                <a:cubicBezTo>
                  <a:pt x="5569" y="8915"/>
                  <a:pt x="7610" y="7716"/>
                  <a:pt x="7684" y="5036"/>
                </a:cubicBezTo>
                <a:cubicBezTo>
                  <a:pt x="7751" y="2362"/>
                  <a:pt x="7186" y="605"/>
                  <a:pt x="5532" y="537"/>
                </a:cubicBezTo>
                <a:cubicBezTo>
                  <a:pt x="5532" y="537"/>
                  <a:pt x="4857" y="0"/>
                  <a:pt x="3746" y="0"/>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sp>
        <p:nvSpPr>
          <p:cNvPr id="9524" name="Google Shape;9524;p63"/>
          <p:cNvSpPr/>
          <p:nvPr/>
        </p:nvSpPr>
        <p:spPr>
          <a:xfrm>
            <a:off x="9018133" y="3423567"/>
            <a:ext cx="40400" cy="409000"/>
          </a:xfrm>
          <a:custGeom>
            <a:avLst/>
            <a:gdLst/>
            <a:ahLst/>
            <a:cxnLst/>
            <a:rect l="l" t="t" r="r" b="b"/>
            <a:pathLst>
              <a:path w="1212" h="12270" extrusionOk="0">
                <a:moveTo>
                  <a:pt x="103" y="0"/>
                </a:moveTo>
                <a:cubicBezTo>
                  <a:pt x="99" y="0"/>
                  <a:pt x="96" y="0"/>
                  <a:pt x="92" y="1"/>
                </a:cubicBezTo>
                <a:cubicBezTo>
                  <a:pt x="37" y="7"/>
                  <a:pt x="0" y="50"/>
                  <a:pt x="0" y="99"/>
                </a:cubicBezTo>
                <a:cubicBezTo>
                  <a:pt x="6" y="148"/>
                  <a:pt x="295" y="5336"/>
                  <a:pt x="578" y="7371"/>
                </a:cubicBezTo>
                <a:cubicBezTo>
                  <a:pt x="867" y="9442"/>
                  <a:pt x="1021" y="10966"/>
                  <a:pt x="910" y="12165"/>
                </a:cubicBezTo>
                <a:cubicBezTo>
                  <a:pt x="904" y="12214"/>
                  <a:pt x="941" y="12263"/>
                  <a:pt x="996" y="12270"/>
                </a:cubicBezTo>
                <a:lnTo>
                  <a:pt x="1008" y="12270"/>
                </a:lnTo>
                <a:cubicBezTo>
                  <a:pt x="1051" y="12270"/>
                  <a:pt x="1094" y="12233"/>
                  <a:pt x="1100" y="12184"/>
                </a:cubicBezTo>
                <a:cubicBezTo>
                  <a:pt x="1211" y="10966"/>
                  <a:pt x="1057" y="9430"/>
                  <a:pt x="762" y="7346"/>
                </a:cubicBezTo>
                <a:cubicBezTo>
                  <a:pt x="486" y="5318"/>
                  <a:pt x="191" y="142"/>
                  <a:pt x="191" y="93"/>
                </a:cubicBezTo>
                <a:cubicBezTo>
                  <a:pt x="191" y="41"/>
                  <a:pt x="153" y="0"/>
                  <a:pt x="103"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525" name="Google Shape;9525;p63"/>
          <p:cNvSpPr/>
          <p:nvPr/>
        </p:nvSpPr>
        <p:spPr>
          <a:xfrm>
            <a:off x="9017934" y="3718201"/>
            <a:ext cx="32933" cy="133833"/>
          </a:xfrm>
          <a:custGeom>
            <a:avLst/>
            <a:gdLst/>
            <a:ahLst/>
            <a:cxnLst/>
            <a:rect l="l" t="t" r="r" b="b"/>
            <a:pathLst>
              <a:path w="988" h="4015" extrusionOk="0">
                <a:moveTo>
                  <a:pt x="884" y="0"/>
                </a:moveTo>
                <a:cubicBezTo>
                  <a:pt x="842" y="0"/>
                  <a:pt x="801" y="26"/>
                  <a:pt x="793" y="81"/>
                </a:cubicBezTo>
                <a:cubicBezTo>
                  <a:pt x="787" y="111"/>
                  <a:pt x="289" y="3351"/>
                  <a:pt x="25" y="3873"/>
                </a:cubicBezTo>
                <a:cubicBezTo>
                  <a:pt x="0" y="3916"/>
                  <a:pt x="18" y="3978"/>
                  <a:pt x="62" y="4002"/>
                </a:cubicBezTo>
                <a:cubicBezTo>
                  <a:pt x="74" y="4008"/>
                  <a:pt x="92" y="4015"/>
                  <a:pt x="105" y="4015"/>
                </a:cubicBezTo>
                <a:cubicBezTo>
                  <a:pt x="141" y="4015"/>
                  <a:pt x="178" y="3990"/>
                  <a:pt x="191" y="3959"/>
                </a:cubicBezTo>
                <a:cubicBezTo>
                  <a:pt x="473" y="3412"/>
                  <a:pt x="959" y="247"/>
                  <a:pt x="977" y="111"/>
                </a:cubicBezTo>
                <a:cubicBezTo>
                  <a:pt x="988" y="40"/>
                  <a:pt x="935" y="0"/>
                  <a:pt x="884"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526" name="Google Shape;9526;p63"/>
          <p:cNvSpPr/>
          <p:nvPr/>
        </p:nvSpPr>
        <p:spPr>
          <a:xfrm>
            <a:off x="9183268" y="3431401"/>
            <a:ext cx="29433" cy="400967"/>
          </a:xfrm>
          <a:custGeom>
            <a:avLst/>
            <a:gdLst/>
            <a:ahLst/>
            <a:cxnLst/>
            <a:rect l="l" t="t" r="r" b="b"/>
            <a:pathLst>
              <a:path w="883" h="12029" extrusionOk="0">
                <a:moveTo>
                  <a:pt x="782" y="1"/>
                </a:moveTo>
                <a:cubicBezTo>
                  <a:pt x="737" y="1"/>
                  <a:pt x="692" y="30"/>
                  <a:pt x="689" y="92"/>
                </a:cubicBezTo>
                <a:cubicBezTo>
                  <a:pt x="683" y="171"/>
                  <a:pt x="308" y="7867"/>
                  <a:pt x="209" y="8967"/>
                </a:cubicBezTo>
                <a:cubicBezTo>
                  <a:pt x="111" y="10129"/>
                  <a:pt x="0" y="11592"/>
                  <a:pt x="31" y="11942"/>
                </a:cubicBezTo>
                <a:cubicBezTo>
                  <a:pt x="37" y="11992"/>
                  <a:pt x="80" y="12028"/>
                  <a:pt x="130" y="12028"/>
                </a:cubicBezTo>
                <a:lnTo>
                  <a:pt x="136" y="12028"/>
                </a:lnTo>
                <a:cubicBezTo>
                  <a:pt x="191" y="12022"/>
                  <a:pt x="228" y="11973"/>
                  <a:pt x="222" y="11924"/>
                </a:cubicBezTo>
                <a:cubicBezTo>
                  <a:pt x="197" y="11660"/>
                  <a:pt x="259" y="10615"/>
                  <a:pt x="400" y="8980"/>
                </a:cubicBezTo>
                <a:cubicBezTo>
                  <a:pt x="498" y="7879"/>
                  <a:pt x="873" y="178"/>
                  <a:pt x="879" y="104"/>
                </a:cubicBezTo>
                <a:cubicBezTo>
                  <a:pt x="883" y="36"/>
                  <a:pt x="832" y="1"/>
                  <a:pt x="782"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527" name="Google Shape;9527;p63"/>
          <p:cNvSpPr/>
          <p:nvPr/>
        </p:nvSpPr>
        <p:spPr>
          <a:xfrm>
            <a:off x="9190234" y="3727400"/>
            <a:ext cx="30767" cy="118267"/>
          </a:xfrm>
          <a:custGeom>
            <a:avLst/>
            <a:gdLst/>
            <a:ahLst/>
            <a:cxnLst/>
            <a:rect l="l" t="t" r="r" b="b"/>
            <a:pathLst>
              <a:path w="923" h="3548" extrusionOk="0">
                <a:moveTo>
                  <a:pt x="99" y="1"/>
                </a:moveTo>
                <a:cubicBezTo>
                  <a:pt x="95" y="1"/>
                  <a:pt x="91" y="1"/>
                  <a:pt x="87" y="1"/>
                </a:cubicBezTo>
                <a:cubicBezTo>
                  <a:pt x="37" y="7"/>
                  <a:pt x="0" y="50"/>
                  <a:pt x="0" y="106"/>
                </a:cubicBezTo>
                <a:cubicBezTo>
                  <a:pt x="13" y="204"/>
                  <a:pt x="246" y="2478"/>
                  <a:pt x="726" y="3493"/>
                </a:cubicBezTo>
                <a:cubicBezTo>
                  <a:pt x="744" y="3523"/>
                  <a:pt x="775" y="3542"/>
                  <a:pt x="812" y="3548"/>
                </a:cubicBezTo>
                <a:cubicBezTo>
                  <a:pt x="830" y="3548"/>
                  <a:pt x="843" y="3542"/>
                  <a:pt x="855" y="3536"/>
                </a:cubicBezTo>
                <a:cubicBezTo>
                  <a:pt x="904" y="3511"/>
                  <a:pt x="922" y="3456"/>
                  <a:pt x="898" y="3407"/>
                </a:cubicBezTo>
                <a:cubicBezTo>
                  <a:pt x="437" y="2429"/>
                  <a:pt x="191" y="106"/>
                  <a:pt x="191" y="87"/>
                </a:cubicBezTo>
                <a:cubicBezTo>
                  <a:pt x="191" y="36"/>
                  <a:pt x="149" y="1"/>
                  <a:pt x="99"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nvGrpSpPr>
          <p:cNvPr id="9528" name="Google Shape;9528;p63"/>
          <p:cNvGrpSpPr/>
          <p:nvPr/>
        </p:nvGrpSpPr>
        <p:grpSpPr>
          <a:xfrm>
            <a:off x="6798934" y="4030117"/>
            <a:ext cx="580300" cy="1827000"/>
            <a:chOff x="5099200" y="2992450"/>
            <a:chExt cx="435225" cy="1370250"/>
          </a:xfrm>
        </p:grpSpPr>
        <p:grpSp>
          <p:nvGrpSpPr>
            <p:cNvPr id="9529" name="Google Shape;9529;p63"/>
            <p:cNvGrpSpPr/>
            <p:nvPr/>
          </p:nvGrpSpPr>
          <p:grpSpPr>
            <a:xfrm>
              <a:off x="5099200" y="3018075"/>
              <a:ext cx="435225" cy="1344625"/>
              <a:chOff x="5099200" y="3018075"/>
              <a:chExt cx="435225" cy="1344625"/>
            </a:xfrm>
          </p:grpSpPr>
          <p:sp>
            <p:nvSpPr>
              <p:cNvPr id="9530" name="Google Shape;9530;p63"/>
              <p:cNvSpPr/>
              <p:nvPr/>
            </p:nvSpPr>
            <p:spPr>
              <a:xfrm>
                <a:off x="5099200" y="3172825"/>
                <a:ext cx="435225" cy="1189875"/>
              </a:xfrm>
              <a:custGeom>
                <a:avLst/>
                <a:gdLst/>
                <a:ahLst/>
                <a:cxnLst/>
                <a:rect l="l" t="t" r="r" b="b"/>
                <a:pathLst>
                  <a:path w="17409" h="47595" extrusionOk="0">
                    <a:moveTo>
                      <a:pt x="7156" y="1"/>
                    </a:moveTo>
                    <a:cubicBezTo>
                      <a:pt x="7156" y="1"/>
                      <a:pt x="6910" y="1765"/>
                      <a:pt x="6842" y="2010"/>
                    </a:cubicBezTo>
                    <a:cubicBezTo>
                      <a:pt x="6774" y="2256"/>
                      <a:pt x="6326" y="2453"/>
                      <a:pt x="5674" y="2662"/>
                    </a:cubicBezTo>
                    <a:cubicBezTo>
                      <a:pt x="5017" y="2877"/>
                      <a:pt x="3412" y="2711"/>
                      <a:pt x="2619" y="3203"/>
                    </a:cubicBezTo>
                    <a:cubicBezTo>
                      <a:pt x="1820" y="3689"/>
                      <a:pt x="1931" y="5828"/>
                      <a:pt x="1931" y="7094"/>
                    </a:cubicBezTo>
                    <a:cubicBezTo>
                      <a:pt x="1931" y="8354"/>
                      <a:pt x="1396" y="10727"/>
                      <a:pt x="1156" y="11814"/>
                    </a:cubicBezTo>
                    <a:cubicBezTo>
                      <a:pt x="910" y="12902"/>
                      <a:pt x="867" y="16179"/>
                      <a:pt x="831" y="17058"/>
                    </a:cubicBezTo>
                    <a:cubicBezTo>
                      <a:pt x="800" y="17937"/>
                      <a:pt x="665" y="19172"/>
                      <a:pt x="597" y="19701"/>
                    </a:cubicBezTo>
                    <a:cubicBezTo>
                      <a:pt x="523" y="20229"/>
                      <a:pt x="1" y="21569"/>
                      <a:pt x="474" y="22387"/>
                    </a:cubicBezTo>
                    <a:cubicBezTo>
                      <a:pt x="1073" y="23418"/>
                      <a:pt x="1448" y="23751"/>
                      <a:pt x="1632" y="23751"/>
                    </a:cubicBezTo>
                    <a:cubicBezTo>
                      <a:pt x="1692" y="23751"/>
                      <a:pt x="1732" y="23716"/>
                      <a:pt x="1753" y="23659"/>
                    </a:cubicBezTo>
                    <a:cubicBezTo>
                      <a:pt x="1876" y="23333"/>
                      <a:pt x="1236" y="22700"/>
                      <a:pt x="1163" y="22209"/>
                    </a:cubicBezTo>
                    <a:cubicBezTo>
                      <a:pt x="1107" y="21806"/>
                      <a:pt x="1220" y="21170"/>
                      <a:pt x="1354" y="21170"/>
                    </a:cubicBezTo>
                    <a:cubicBezTo>
                      <a:pt x="1384" y="21170"/>
                      <a:pt x="1415" y="21202"/>
                      <a:pt x="1445" y="21274"/>
                    </a:cubicBezTo>
                    <a:cubicBezTo>
                      <a:pt x="1578" y="21599"/>
                      <a:pt x="1564" y="22299"/>
                      <a:pt x="1842" y="22299"/>
                    </a:cubicBezTo>
                    <a:cubicBezTo>
                      <a:pt x="1885" y="22299"/>
                      <a:pt x="1934" y="22282"/>
                      <a:pt x="1992" y="22245"/>
                    </a:cubicBezTo>
                    <a:cubicBezTo>
                      <a:pt x="2287" y="22061"/>
                      <a:pt x="2232" y="20881"/>
                      <a:pt x="2146" y="20322"/>
                    </a:cubicBezTo>
                    <a:cubicBezTo>
                      <a:pt x="2041" y="19602"/>
                      <a:pt x="2140" y="19301"/>
                      <a:pt x="2195" y="18717"/>
                    </a:cubicBezTo>
                    <a:cubicBezTo>
                      <a:pt x="2250" y="18158"/>
                      <a:pt x="3203" y="14992"/>
                      <a:pt x="3369" y="13572"/>
                    </a:cubicBezTo>
                    <a:cubicBezTo>
                      <a:pt x="3640" y="11243"/>
                      <a:pt x="4586" y="7118"/>
                      <a:pt x="4586" y="7118"/>
                    </a:cubicBezTo>
                    <a:cubicBezTo>
                      <a:pt x="4728" y="7997"/>
                      <a:pt x="4648" y="10665"/>
                      <a:pt x="4685" y="12319"/>
                    </a:cubicBezTo>
                    <a:cubicBezTo>
                      <a:pt x="4715" y="13966"/>
                      <a:pt x="4463" y="15798"/>
                      <a:pt x="4334" y="18521"/>
                    </a:cubicBezTo>
                    <a:cubicBezTo>
                      <a:pt x="4230" y="20813"/>
                      <a:pt x="3425" y="28527"/>
                      <a:pt x="3732" y="31091"/>
                    </a:cubicBezTo>
                    <a:cubicBezTo>
                      <a:pt x="4045" y="33654"/>
                      <a:pt x="4015" y="35738"/>
                      <a:pt x="4254" y="37280"/>
                    </a:cubicBezTo>
                    <a:cubicBezTo>
                      <a:pt x="4500" y="38823"/>
                      <a:pt x="5361" y="42118"/>
                      <a:pt x="5269" y="42634"/>
                    </a:cubicBezTo>
                    <a:cubicBezTo>
                      <a:pt x="5201" y="43126"/>
                      <a:pt x="5250" y="43624"/>
                      <a:pt x="5410" y="44091"/>
                    </a:cubicBezTo>
                    <a:cubicBezTo>
                      <a:pt x="5551" y="44441"/>
                      <a:pt x="5090" y="45652"/>
                      <a:pt x="4949" y="46248"/>
                    </a:cubicBezTo>
                    <a:cubicBezTo>
                      <a:pt x="4808" y="46845"/>
                      <a:pt x="5527" y="47595"/>
                      <a:pt x="6148" y="47595"/>
                    </a:cubicBezTo>
                    <a:cubicBezTo>
                      <a:pt x="6768" y="47595"/>
                      <a:pt x="7481" y="46605"/>
                      <a:pt x="7377" y="46144"/>
                    </a:cubicBezTo>
                    <a:cubicBezTo>
                      <a:pt x="7279" y="45689"/>
                      <a:pt x="7211" y="44300"/>
                      <a:pt x="7328" y="43611"/>
                    </a:cubicBezTo>
                    <a:cubicBezTo>
                      <a:pt x="7444" y="42917"/>
                      <a:pt x="7168" y="42862"/>
                      <a:pt x="7168" y="42302"/>
                    </a:cubicBezTo>
                    <a:cubicBezTo>
                      <a:pt x="7168" y="41749"/>
                      <a:pt x="7383" y="37969"/>
                      <a:pt x="7401" y="34656"/>
                    </a:cubicBezTo>
                    <a:cubicBezTo>
                      <a:pt x="7414" y="33254"/>
                      <a:pt x="7518" y="32043"/>
                      <a:pt x="7869" y="28865"/>
                    </a:cubicBezTo>
                    <a:cubicBezTo>
                      <a:pt x="8305" y="24882"/>
                      <a:pt x="8698" y="21096"/>
                      <a:pt x="8698" y="21096"/>
                    </a:cubicBezTo>
                    <a:cubicBezTo>
                      <a:pt x="8698" y="21096"/>
                      <a:pt x="9092" y="24882"/>
                      <a:pt x="9528" y="28865"/>
                    </a:cubicBezTo>
                    <a:cubicBezTo>
                      <a:pt x="9879" y="32049"/>
                      <a:pt x="9983" y="33254"/>
                      <a:pt x="9995" y="34656"/>
                    </a:cubicBezTo>
                    <a:cubicBezTo>
                      <a:pt x="10020" y="37969"/>
                      <a:pt x="10235" y="41743"/>
                      <a:pt x="10235" y="42302"/>
                    </a:cubicBezTo>
                    <a:cubicBezTo>
                      <a:pt x="10235" y="42868"/>
                      <a:pt x="9952" y="42923"/>
                      <a:pt x="10069" y="43611"/>
                    </a:cubicBezTo>
                    <a:cubicBezTo>
                      <a:pt x="10186" y="44300"/>
                      <a:pt x="10124" y="45695"/>
                      <a:pt x="10020" y="46144"/>
                    </a:cubicBezTo>
                    <a:cubicBezTo>
                      <a:pt x="9915" y="46599"/>
                      <a:pt x="10635" y="47595"/>
                      <a:pt x="11255" y="47595"/>
                    </a:cubicBezTo>
                    <a:cubicBezTo>
                      <a:pt x="11876" y="47595"/>
                      <a:pt x="12583" y="46845"/>
                      <a:pt x="12448" y="46248"/>
                    </a:cubicBezTo>
                    <a:cubicBezTo>
                      <a:pt x="12307" y="45652"/>
                      <a:pt x="11852" y="44441"/>
                      <a:pt x="11987" y="44091"/>
                    </a:cubicBezTo>
                    <a:cubicBezTo>
                      <a:pt x="12147" y="43624"/>
                      <a:pt x="12196" y="43126"/>
                      <a:pt x="12128" y="42634"/>
                    </a:cubicBezTo>
                    <a:cubicBezTo>
                      <a:pt x="12042" y="42118"/>
                      <a:pt x="12897" y="38823"/>
                      <a:pt x="13143" y="37280"/>
                    </a:cubicBezTo>
                    <a:cubicBezTo>
                      <a:pt x="13388" y="35738"/>
                      <a:pt x="13352" y="33654"/>
                      <a:pt x="13665" y="31091"/>
                    </a:cubicBezTo>
                    <a:cubicBezTo>
                      <a:pt x="13972" y="28527"/>
                      <a:pt x="13167" y="20813"/>
                      <a:pt x="13063" y="18521"/>
                    </a:cubicBezTo>
                    <a:cubicBezTo>
                      <a:pt x="12934" y="15798"/>
                      <a:pt x="12682" y="13966"/>
                      <a:pt x="12712" y="12319"/>
                    </a:cubicBezTo>
                    <a:cubicBezTo>
                      <a:pt x="12749" y="10665"/>
                      <a:pt x="12669" y="7997"/>
                      <a:pt x="12811" y="7118"/>
                    </a:cubicBezTo>
                    <a:cubicBezTo>
                      <a:pt x="12811" y="7118"/>
                      <a:pt x="13757" y="11243"/>
                      <a:pt x="14028" y="13572"/>
                    </a:cubicBezTo>
                    <a:cubicBezTo>
                      <a:pt x="14194" y="14992"/>
                      <a:pt x="15153" y="18158"/>
                      <a:pt x="15202" y="18717"/>
                    </a:cubicBezTo>
                    <a:cubicBezTo>
                      <a:pt x="15257" y="19301"/>
                      <a:pt x="15355" y="19602"/>
                      <a:pt x="15251" y="20322"/>
                    </a:cubicBezTo>
                    <a:cubicBezTo>
                      <a:pt x="15171" y="20881"/>
                      <a:pt x="15116" y="22055"/>
                      <a:pt x="15411" y="22245"/>
                    </a:cubicBezTo>
                    <a:cubicBezTo>
                      <a:pt x="15469" y="22282"/>
                      <a:pt x="15518" y="22299"/>
                      <a:pt x="15561" y="22299"/>
                    </a:cubicBezTo>
                    <a:cubicBezTo>
                      <a:pt x="15839" y="22299"/>
                      <a:pt x="15824" y="21599"/>
                      <a:pt x="15958" y="21274"/>
                    </a:cubicBezTo>
                    <a:cubicBezTo>
                      <a:pt x="15988" y="21202"/>
                      <a:pt x="16019" y="21170"/>
                      <a:pt x="16049" y="21170"/>
                    </a:cubicBezTo>
                    <a:cubicBezTo>
                      <a:pt x="16183" y="21170"/>
                      <a:pt x="16296" y="21806"/>
                      <a:pt x="16240" y="22209"/>
                    </a:cubicBezTo>
                    <a:cubicBezTo>
                      <a:pt x="16167" y="22700"/>
                      <a:pt x="15527" y="23327"/>
                      <a:pt x="15644" y="23659"/>
                    </a:cubicBezTo>
                    <a:cubicBezTo>
                      <a:pt x="15665" y="23714"/>
                      <a:pt x="15705" y="23748"/>
                      <a:pt x="15765" y="23748"/>
                    </a:cubicBezTo>
                    <a:cubicBezTo>
                      <a:pt x="15950" y="23748"/>
                      <a:pt x="16329" y="23420"/>
                      <a:pt x="16929" y="22387"/>
                    </a:cubicBezTo>
                    <a:cubicBezTo>
                      <a:pt x="17408" y="21575"/>
                      <a:pt x="16886" y="20229"/>
                      <a:pt x="16818" y="19701"/>
                    </a:cubicBezTo>
                    <a:cubicBezTo>
                      <a:pt x="16751" y="19178"/>
                      <a:pt x="16615" y="17937"/>
                      <a:pt x="16579" y="17058"/>
                    </a:cubicBezTo>
                    <a:cubicBezTo>
                      <a:pt x="16542" y="16185"/>
                      <a:pt x="16505" y="12902"/>
                      <a:pt x="16259" y="11814"/>
                    </a:cubicBezTo>
                    <a:cubicBezTo>
                      <a:pt x="16013" y="10727"/>
                      <a:pt x="15478" y="8354"/>
                      <a:pt x="15478" y="7094"/>
                    </a:cubicBezTo>
                    <a:cubicBezTo>
                      <a:pt x="15478" y="5828"/>
                      <a:pt x="15589" y="3695"/>
                      <a:pt x="14796" y="3203"/>
                    </a:cubicBezTo>
                    <a:cubicBezTo>
                      <a:pt x="14003" y="2711"/>
                      <a:pt x="12393" y="2871"/>
                      <a:pt x="11741" y="2662"/>
                    </a:cubicBezTo>
                    <a:cubicBezTo>
                      <a:pt x="11083" y="2453"/>
                      <a:pt x="10641" y="2256"/>
                      <a:pt x="10573" y="2010"/>
                    </a:cubicBezTo>
                    <a:cubicBezTo>
                      <a:pt x="10499" y="1765"/>
                      <a:pt x="10260" y="1"/>
                      <a:pt x="10260" y="1"/>
                    </a:cubicBezTo>
                    <a:lnTo>
                      <a:pt x="8705" y="37"/>
                    </a:lnTo>
                    <a:lnTo>
                      <a:pt x="7156" y="1"/>
                    </a:lnTo>
                    <a:close/>
                  </a:path>
                </a:pathLst>
              </a:custGeom>
              <a:solidFill>
                <a:srgbClr val="F9FBFB"/>
              </a:solidFill>
              <a:ln>
                <a:noFill/>
              </a:ln>
            </p:spPr>
            <p:txBody>
              <a:bodyPr spcFirstLastPara="1" wrap="square" lIns="121900" tIns="121900" rIns="121900" bIns="121900" anchor="ctr" anchorCtr="0">
                <a:noAutofit/>
              </a:bodyPr>
              <a:lstStyle/>
              <a:p>
                <a:endParaRPr sz="2400"/>
              </a:p>
            </p:txBody>
          </p:sp>
          <p:sp>
            <p:nvSpPr>
              <p:cNvPr id="9531" name="Google Shape;9531;p63"/>
              <p:cNvSpPr/>
              <p:nvPr/>
            </p:nvSpPr>
            <p:spPr>
              <a:xfrm>
                <a:off x="5241650" y="3018075"/>
                <a:ext cx="150475" cy="201175"/>
              </a:xfrm>
              <a:custGeom>
                <a:avLst/>
                <a:gdLst/>
                <a:ahLst/>
                <a:cxnLst/>
                <a:rect l="l" t="t" r="r" b="b"/>
                <a:pathLst>
                  <a:path w="6019" h="8047" extrusionOk="0">
                    <a:moveTo>
                      <a:pt x="3007" y="1"/>
                    </a:moveTo>
                    <a:cubicBezTo>
                      <a:pt x="56" y="1"/>
                      <a:pt x="1" y="1316"/>
                      <a:pt x="216" y="3916"/>
                    </a:cubicBezTo>
                    <a:cubicBezTo>
                      <a:pt x="437" y="6510"/>
                      <a:pt x="1968" y="8047"/>
                      <a:pt x="3007" y="8047"/>
                    </a:cubicBezTo>
                    <a:cubicBezTo>
                      <a:pt x="4045" y="8047"/>
                      <a:pt x="5576" y="6510"/>
                      <a:pt x="5797" y="3916"/>
                    </a:cubicBezTo>
                    <a:cubicBezTo>
                      <a:pt x="6018" y="1316"/>
                      <a:pt x="5963" y="1"/>
                      <a:pt x="3007" y="1"/>
                    </a:cubicBezTo>
                    <a:close/>
                  </a:path>
                </a:pathLst>
              </a:custGeom>
              <a:solidFill>
                <a:srgbClr val="F9FBFB"/>
              </a:solidFill>
              <a:ln>
                <a:noFill/>
              </a:ln>
            </p:spPr>
            <p:txBody>
              <a:bodyPr spcFirstLastPara="1" wrap="square" lIns="121900" tIns="121900" rIns="121900" bIns="121900" anchor="ctr" anchorCtr="0">
                <a:noAutofit/>
              </a:bodyPr>
              <a:lstStyle/>
              <a:p>
                <a:endParaRPr sz="2400"/>
              </a:p>
            </p:txBody>
          </p:sp>
        </p:grpSp>
        <p:grpSp>
          <p:nvGrpSpPr>
            <p:cNvPr id="9532" name="Google Shape;9532;p63"/>
            <p:cNvGrpSpPr/>
            <p:nvPr/>
          </p:nvGrpSpPr>
          <p:grpSpPr>
            <a:xfrm>
              <a:off x="5110575" y="3060800"/>
              <a:ext cx="411850" cy="1291550"/>
              <a:chOff x="5110575" y="3060800"/>
              <a:chExt cx="411850" cy="1291550"/>
            </a:xfrm>
          </p:grpSpPr>
          <p:sp>
            <p:nvSpPr>
              <p:cNvPr id="9533" name="Google Shape;9533;p63"/>
              <p:cNvSpPr/>
              <p:nvPr/>
            </p:nvSpPr>
            <p:spPr>
              <a:xfrm>
                <a:off x="5216600" y="3670775"/>
                <a:ext cx="62725" cy="343700"/>
              </a:xfrm>
              <a:custGeom>
                <a:avLst/>
                <a:gdLst/>
                <a:ahLst/>
                <a:cxnLst/>
                <a:rect l="l" t="t" r="r" b="b"/>
                <a:pathLst>
                  <a:path w="2509" h="13748" extrusionOk="0">
                    <a:moveTo>
                      <a:pt x="574" y="1"/>
                    </a:moveTo>
                    <a:cubicBezTo>
                      <a:pt x="433" y="1"/>
                      <a:pt x="342" y="91"/>
                      <a:pt x="339" y="299"/>
                    </a:cubicBezTo>
                    <a:cubicBezTo>
                      <a:pt x="321" y="1805"/>
                      <a:pt x="689" y="7675"/>
                      <a:pt x="640" y="9015"/>
                    </a:cubicBezTo>
                    <a:cubicBezTo>
                      <a:pt x="591" y="10355"/>
                      <a:pt x="1" y="12340"/>
                      <a:pt x="118" y="12998"/>
                    </a:cubicBezTo>
                    <a:cubicBezTo>
                      <a:pt x="197" y="13425"/>
                      <a:pt x="862" y="13748"/>
                      <a:pt x="1421" y="13748"/>
                    </a:cubicBezTo>
                    <a:cubicBezTo>
                      <a:pt x="1724" y="13748"/>
                      <a:pt x="1996" y="13653"/>
                      <a:pt x="2128" y="13428"/>
                    </a:cubicBezTo>
                    <a:cubicBezTo>
                      <a:pt x="2509" y="12789"/>
                      <a:pt x="1802" y="8646"/>
                      <a:pt x="1679" y="7011"/>
                    </a:cubicBezTo>
                    <a:cubicBezTo>
                      <a:pt x="1562" y="5376"/>
                      <a:pt x="2374" y="2567"/>
                      <a:pt x="2257" y="1953"/>
                    </a:cubicBezTo>
                    <a:cubicBezTo>
                      <a:pt x="2072" y="1002"/>
                      <a:pt x="1044" y="1"/>
                      <a:pt x="574"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34" name="Google Shape;9534;p63"/>
              <p:cNvSpPr/>
              <p:nvPr/>
            </p:nvSpPr>
            <p:spPr>
              <a:xfrm>
                <a:off x="5217525" y="4046725"/>
                <a:ext cx="53050" cy="217175"/>
              </a:xfrm>
              <a:custGeom>
                <a:avLst/>
                <a:gdLst/>
                <a:ahLst/>
                <a:cxnLst/>
                <a:rect l="l" t="t" r="r" b="b"/>
                <a:pathLst>
                  <a:path w="2122" h="8687" extrusionOk="0">
                    <a:moveTo>
                      <a:pt x="673" y="1579"/>
                    </a:moveTo>
                    <a:cubicBezTo>
                      <a:pt x="782" y="1579"/>
                      <a:pt x="1616" y="6491"/>
                      <a:pt x="1415" y="6645"/>
                    </a:cubicBezTo>
                    <a:lnTo>
                      <a:pt x="1415" y="6652"/>
                    </a:lnTo>
                    <a:cubicBezTo>
                      <a:pt x="1411" y="6654"/>
                      <a:pt x="1407" y="6656"/>
                      <a:pt x="1403" y="6656"/>
                    </a:cubicBezTo>
                    <a:cubicBezTo>
                      <a:pt x="1182" y="6656"/>
                      <a:pt x="544" y="2372"/>
                      <a:pt x="665" y="1599"/>
                    </a:cubicBezTo>
                    <a:cubicBezTo>
                      <a:pt x="667" y="1586"/>
                      <a:pt x="670" y="1579"/>
                      <a:pt x="673" y="1579"/>
                    </a:cubicBezTo>
                    <a:close/>
                    <a:moveTo>
                      <a:pt x="68" y="1"/>
                    </a:moveTo>
                    <a:lnTo>
                      <a:pt x="68" y="1"/>
                    </a:lnTo>
                    <a:cubicBezTo>
                      <a:pt x="1" y="241"/>
                      <a:pt x="173" y="984"/>
                      <a:pt x="161" y="1845"/>
                    </a:cubicBezTo>
                    <a:cubicBezTo>
                      <a:pt x="148" y="2705"/>
                      <a:pt x="1015" y="8336"/>
                      <a:pt x="1126" y="8563"/>
                    </a:cubicBezTo>
                    <a:cubicBezTo>
                      <a:pt x="1168" y="8648"/>
                      <a:pt x="1257" y="8686"/>
                      <a:pt x="1359" y="8686"/>
                    </a:cubicBezTo>
                    <a:cubicBezTo>
                      <a:pt x="1539" y="8686"/>
                      <a:pt x="1757" y="8565"/>
                      <a:pt x="1820" y="8360"/>
                    </a:cubicBezTo>
                    <a:cubicBezTo>
                      <a:pt x="1919" y="8047"/>
                      <a:pt x="1722" y="2742"/>
                      <a:pt x="1734" y="1962"/>
                    </a:cubicBezTo>
                    <a:cubicBezTo>
                      <a:pt x="1753" y="1181"/>
                      <a:pt x="2121" y="351"/>
                      <a:pt x="1974" y="155"/>
                    </a:cubicBezTo>
                    <a:cubicBezTo>
                      <a:pt x="1945" y="118"/>
                      <a:pt x="1916" y="103"/>
                      <a:pt x="1884" y="103"/>
                    </a:cubicBezTo>
                    <a:cubicBezTo>
                      <a:pt x="1749" y="103"/>
                      <a:pt x="1558" y="368"/>
                      <a:pt x="1126" y="413"/>
                    </a:cubicBezTo>
                    <a:cubicBezTo>
                      <a:pt x="1099" y="415"/>
                      <a:pt x="1072" y="416"/>
                      <a:pt x="1045" y="416"/>
                    </a:cubicBezTo>
                    <a:cubicBezTo>
                      <a:pt x="545" y="416"/>
                      <a:pt x="68" y="1"/>
                      <a:pt x="68"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35" name="Google Shape;9535;p63"/>
              <p:cNvSpPr/>
              <p:nvPr/>
            </p:nvSpPr>
            <p:spPr>
              <a:xfrm>
                <a:off x="5242000" y="4261550"/>
                <a:ext cx="31650" cy="24500"/>
              </a:xfrm>
              <a:custGeom>
                <a:avLst/>
                <a:gdLst/>
                <a:ahLst/>
                <a:cxnLst/>
                <a:rect l="l" t="t" r="r" b="b"/>
                <a:pathLst>
                  <a:path w="1266" h="980" extrusionOk="0">
                    <a:moveTo>
                      <a:pt x="977" y="1"/>
                    </a:moveTo>
                    <a:cubicBezTo>
                      <a:pt x="873" y="1"/>
                      <a:pt x="617" y="265"/>
                      <a:pt x="413" y="265"/>
                    </a:cubicBezTo>
                    <a:cubicBezTo>
                      <a:pt x="389" y="265"/>
                      <a:pt x="366" y="261"/>
                      <a:pt x="343" y="253"/>
                    </a:cubicBezTo>
                    <a:cubicBezTo>
                      <a:pt x="281" y="230"/>
                      <a:pt x="236" y="221"/>
                      <a:pt x="203" y="221"/>
                    </a:cubicBezTo>
                    <a:cubicBezTo>
                      <a:pt x="117" y="221"/>
                      <a:pt x="105" y="284"/>
                      <a:pt x="61" y="364"/>
                    </a:cubicBezTo>
                    <a:cubicBezTo>
                      <a:pt x="1" y="471"/>
                      <a:pt x="5" y="980"/>
                      <a:pt x="180" y="980"/>
                    </a:cubicBezTo>
                    <a:cubicBezTo>
                      <a:pt x="185" y="980"/>
                      <a:pt x="190" y="979"/>
                      <a:pt x="196" y="978"/>
                    </a:cubicBezTo>
                    <a:cubicBezTo>
                      <a:pt x="365" y="950"/>
                      <a:pt x="556" y="740"/>
                      <a:pt x="772" y="740"/>
                    </a:cubicBezTo>
                    <a:cubicBezTo>
                      <a:pt x="791" y="740"/>
                      <a:pt x="810" y="741"/>
                      <a:pt x="829" y="745"/>
                    </a:cubicBezTo>
                    <a:cubicBezTo>
                      <a:pt x="895" y="757"/>
                      <a:pt x="948" y="764"/>
                      <a:pt x="992" y="764"/>
                    </a:cubicBezTo>
                    <a:cubicBezTo>
                      <a:pt x="1103" y="764"/>
                      <a:pt x="1154" y="720"/>
                      <a:pt x="1198" y="610"/>
                    </a:cubicBezTo>
                    <a:cubicBezTo>
                      <a:pt x="1265" y="450"/>
                      <a:pt x="1124" y="19"/>
                      <a:pt x="983" y="1"/>
                    </a:cubicBezTo>
                    <a:cubicBezTo>
                      <a:pt x="981" y="1"/>
                      <a:pt x="979" y="1"/>
                      <a:pt x="977"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36" name="Google Shape;9536;p63"/>
              <p:cNvSpPr/>
              <p:nvPr/>
            </p:nvSpPr>
            <p:spPr>
              <a:xfrm>
                <a:off x="5263775" y="4283850"/>
                <a:ext cx="11400" cy="28100"/>
              </a:xfrm>
              <a:custGeom>
                <a:avLst/>
                <a:gdLst/>
                <a:ahLst/>
                <a:cxnLst/>
                <a:rect l="l" t="t" r="r" b="b"/>
                <a:pathLst>
                  <a:path w="456" h="1124" extrusionOk="0">
                    <a:moveTo>
                      <a:pt x="264" y="0"/>
                    </a:moveTo>
                    <a:cubicBezTo>
                      <a:pt x="200" y="0"/>
                      <a:pt x="120" y="19"/>
                      <a:pt x="75" y="43"/>
                    </a:cubicBezTo>
                    <a:cubicBezTo>
                      <a:pt x="1" y="92"/>
                      <a:pt x="99" y="332"/>
                      <a:pt x="112" y="394"/>
                    </a:cubicBezTo>
                    <a:cubicBezTo>
                      <a:pt x="124" y="461"/>
                      <a:pt x="148" y="996"/>
                      <a:pt x="148" y="1076"/>
                    </a:cubicBezTo>
                    <a:cubicBezTo>
                      <a:pt x="148" y="1109"/>
                      <a:pt x="181" y="1124"/>
                      <a:pt x="223" y="1124"/>
                    </a:cubicBezTo>
                    <a:cubicBezTo>
                      <a:pt x="282" y="1124"/>
                      <a:pt x="359" y="1097"/>
                      <a:pt x="394" y="1058"/>
                    </a:cubicBezTo>
                    <a:cubicBezTo>
                      <a:pt x="456" y="984"/>
                      <a:pt x="296" y="510"/>
                      <a:pt x="271" y="394"/>
                    </a:cubicBezTo>
                    <a:cubicBezTo>
                      <a:pt x="247" y="283"/>
                      <a:pt x="388" y="99"/>
                      <a:pt x="364" y="37"/>
                    </a:cubicBezTo>
                    <a:cubicBezTo>
                      <a:pt x="353" y="11"/>
                      <a:pt x="313" y="0"/>
                      <a:pt x="26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37" name="Google Shape;9537;p63"/>
              <p:cNvSpPr/>
              <p:nvPr/>
            </p:nvSpPr>
            <p:spPr>
              <a:xfrm>
                <a:off x="5257325" y="4284950"/>
                <a:ext cx="8800" cy="28100"/>
              </a:xfrm>
              <a:custGeom>
                <a:avLst/>
                <a:gdLst/>
                <a:ahLst/>
                <a:cxnLst/>
                <a:rect l="l" t="t" r="r" b="b"/>
                <a:pathLst>
                  <a:path w="352" h="1124" extrusionOk="0">
                    <a:moveTo>
                      <a:pt x="174" y="0"/>
                    </a:moveTo>
                    <a:cubicBezTo>
                      <a:pt x="130" y="0"/>
                      <a:pt x="61" y="35"/>
                      <a:pt x="44" y="79"/>
                    </a:cubicBezTo>
                    <a:cubicBezTo>
                      <a:pt x="13" y="141"/>
                      <a:pt x="105" y="448"/>
                      <a:pt x="87" y="626"/>
                    </a:cubicBezTo>
                    <a:cubicBezTo>
                      <a:pt x="75" y="805"/>
                      <a:pt x="1" y="1001"/>
                      <a:pt x="32" y="1069"/>
                    </a:cubicBezTo>
                    <a:cubicBezTo>
                      <a:pt x="48" y="1105"/>
                      <a:pt x="121" y="1124"/>
                      <a:pt x="190" y="1124"/>
                    </a:cubicBezTo>
                    <a:cubicBezTo>
                      <a:pt x="249" y="1124"/>
                      <a:pt x="306" y="1110"/>
                      <a:pt x="320" y="1081"/>
                    </a:cubicBezTo>
                    <a:cubicBezTo>
                      <a:pt x="351" y="1020"/>
                      <a:pt x="247" y="688"/>
                      <a:pt x="259" y="552"/>
                    </a:cubicBezTo>
                    <a:cubicBezTo>
                      <a:pt x="265" y="368"/>
                      <a:pt x="253" y="190"/>
                      <a:pt x="210" y="18"/>
                    </a:cubicBezTo>
                    <a:cubicBezTo>
                      <a:pt x="205" y="6"/>
                      <a:pt x="191" y="0"/>
                      <a:pt x="17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38" name="Google Shape;9538;p63"/>
              <p:cNvSpPr/>
              <p:nvPr/>
            </p:nvSpPr>
            <p:spPr>
              <a:xfrm>
                <a:off x="5249500" y="4286900"/>
                <a:ext cx="7400" cy="26500"/>
              </a:xfrm>
              <a:custGeom>
                <a:avLst/>
                <a:gdLst/>
                <a:ahLst/>
                <a:cxnLst/>
                <a:rect l="l" t="t" r="r" b="b"/>
                <a:pathLst>
                  <a:path w="296" h="1060" extrusionOk="0">
                    <a:moveTo>
                      <a:pt x="212" y="0"/>
                    </a:moveTo>
                    <a:cubicBezTo>
                      <a:pt x="172" y="0"/>
                      <a:pt x="129" y="14"/>
                      <a:pt x="129" y="38"/>
                    </a:cubicBezTo>
                    <a:cubicBezTo>
                      <a:pt x="129" y="81"/>
                      <a:pt x="203" y="419"/>
                      <a:pt x="142" y="585"/>
                    </a:cubicBezTo>
                    <a:cubicBezTo>
                      <a:pt x="80" y="751"/>
                      <a:pt x="0" y="929"/>
                      <a:pt x="31" y="1003"/>
                    </a:cubicBezTo>
                    <a:cubicBezTo>
                      <a:pt x="44" y="1039"/>
                      <a:pt x="101" y="1059"/>
                      <a:pt x="155" y="1059"/>
                    </a:cubicBezTo>
                    <a:cubicBezTo>
                      <a:pt x="202" y="1059"/>
                      <a:pt x="247" y="1044"/>
                      <a:pt x="258" y="1009"/>
                    </a:cubicBezTo>
                    <a:cubicBezTo>
                      <a:pt x="283" y="936"/>
                      <a:pt x="228" y="591"/>
                      <a:pt x="258" y="511"/>
                    </a:cubicBezTo>
                    <a:cubicBezTo>
                      <a:pt x="289" y="352"/>
                      <a:pt x="295" y="192"/>
                      <a:pt x="283" y="32"/>
                    </a:cubicBezTo>
                    <a:cubicBezTo>
                      <a:pt x="277" y="10"/>
                      <a:pt x="246" y="0"/>
                      <a:pt x="21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39" name="Google Shape;9539;p63"/>
              <p:cNvSpPr/>
              <p:nvPr/>
            </p:nvSpPr>
            <p:spPr>
              <a:xfrm>
                <a:off x="5268560" y="4334400"/>
                <a:ext cx="8025" cy="10275"/>
              </a:xfrm>
              <a:custGeom>
                <a:avLst/>
                <a:gdLst/>
                <a:ahLst/>
                <a:cxnLst/>
                <a:rect l="l" t="t" r="r" b="b"/>
                <a:pathLst>
                  <a:path w="321" h="411" extrusionOk="0">
                    <a:moveTo>
                      <a:pt x="256" y="0"/>
                    </a:moveTo>
                    <a:cubicBezTo>
                      <a:pt x="255" y="0"/>
                      <a:pt x="254" y="0"/>
                      <a:pt x="253" y="1"/>
                    </a:cubicBezTo>
                    <a:cubicBezTo>
                      <a:pt x="210" y="7"/>
                      <a:pt x="56" y="31"/>
                      <a:pt x="38" y="74"/>
                    </a:cubicBezTo>
                    <a:cubicBezTo>
                      <a:pt x="7" y="179"/>
                      <a:pt x="1" y="345"/>
                      <a:pt x="81" y="400"/>
                    </a:cubicBezTo>
                    <a:cubicBezTo>
                      <a:pt x="92" y="407"/>
                      <a:pt x="104" y="410"/>
                      <a:pt x="116" y="410"/>
                    </a:cubicBezTo>
                    <a:cubicBezTo>
                      <a:pt x="191" y="410"/>
                      <a:pt x="292" y="299"/>
                      <a:pt x="302" y="210"/>
                    </a:cubicBezTo>
                    <a:cubicBezTo>
                      <a:pt x="320" y="114"/>
                      <a:pt x="291" y="0"/>
                      <a:pt x="25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40" name="Google Shape;9540;p63"/>
              <p:cNvSpPr/>
              <p:nvPr/>
            </p:nvSpPr>
            <p:spPr>
              <a:xfrm>
                <a:off x="5257960" y="4337525"/>
                <a:ext cx="8475" cy="12675"/>
              </a:xfrm>
              <a:custGeom>
                <a:avLst/>
                <a:gdLst/>
                <a:ahLst/>
                <a:cxnLst/>
                <a:rect l="l" t="t" r="r" b="b"/>
                <a:pathLst>
                  <a:path w="339" h="507" extrusionOk="0">
                    <a:moveTo>
                      <a:pt x="189" y="0"/>
                    </a:moveTo>
                    <a:cubicBezTo>
                      <a:pt x="125" y="0"/>
                      <a:pt x="63" y="40"/>
                      <a:pt x="44" y="109"/>
                    </a:cubicBezTo>
                    <a:cubicBezTo>
                      <a:pt x="13" y="220"/>
                      <a:pt x="1" y="472"/>
                      <a:pt x="105" y="496"/>
                    </a:cubicBezTo>
                    <a:cubicBezTo>
                      <a:pt x="123" y="503"/>
                      <a:pt x="141" y="506"/>
                      <a:pt x="160" y="506"/>
                    </a:cubicBezTo>
                    <a:cubicBezTo>
                      <a:pt x="225" y="506"/>
                      <a:pt x="290" y="466"/>
                      <a:pt x="314" y="404"/>
                    </a:cubicBezTo>
                    <a:cubicBezTo>
                      <a:pt x="339" y="287"/>
                      <a:pt x="333" y="164"/>
                      <a:pt x="302" y="48"/>
                    </a:cubicBezTo>
                    <a:cubicBezTo>
                      <a:pt x="269" y="15"/>
                      <a:pt x="229" y="0"/>
                      <a:pt x="189"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41" name="Google Shape;9541;p63"/>
              <p:cNvSpPr/>
              <p:nvPr/>
            </p:nvSpPr>
            <p:spPr>
              <a:xfrm>
                <a:off x="5248435" y="4338725"/>
                <a:ext cx="7400" cy="13625"/>
              </a:xfrm>
              <a:custGeom>
                <a:avLst/>
                <a:gdLst/>
                <a:ahLst/>
                <a:cxnLst/>
                <a:rect l="l" t="t" r="r" b="b"/>
                <a:pathLst>
                  <a:path w="296" h="545" extrusionOk="0">
                    <a:moveTo>
                      <a:pt x="137" y="1"/>
                    </a:moveTo>
                    <a:cubicBezTo>
                      <a:pt x="88" y="1"/>
                      <a:pt x="40" y="32"/>
                      <a:pt x="25" y="86"/>
                    </a:cubicBezTo>
                    <a:cubicBezTo>
                      <a:pt x="1" y="172"/>
                      <a:pt x="1" y="498"/>
                      <a:pt x="87" y="522"/>
                    </a:cubicBezTo>
                    <a:cubicBezTo>
                      <a:pt x="124" y="533"/>
                      <a:pt x="161" y="545"/>
                      <a:pt x="193" y="545"/>
                    </a:cubicBezTo>
                    <a:cubicBezTo>
                      <a:pt x="236" y="545"/>
                      <a:pt x="269" y="524"/>
                      <a:pt x="283" y="455"/>
                    </a:cubicBezTo>
                    <a:cubicBezTo>
                      <a:pt x="296" y="313"/>
                      <a:pt x="277" y="178"/>
                      <a:pt x="228" y="49"/>
                    </a:cubicBezTo>
                    <a:cubicBezTo>
                      <a:pt x="205" y="16"/>
                      <a:pt x="171" y="1"/>
                      <a:pt x="137"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42" name="Google Shape;9542;p63"/>
              <p:cNvSpPr/>
              <p:nvPr/>
            </p:nvSpPr>
            <p:spPr>
              <a:xfrm>
                <a:off x="5239060" y="4337425"/>
                <a:ext cx="7250" cy="12650"/>
              </a:xfrm>
              <a:custGeom>
                <a:avLst/>
                <a:gdLst/>
                <a:ahLst/>
                <a:cxnLst/>
                <a:rect l="l" t="t" r="r" b="b"/>
                <a:pathLst>
                  <a:path w="290" h="506" extrusionOk="0">
                    <a:moveTo>
                      <a:pt x="150" y="1"/>
                    </a:moveTo>
                    <a:cubicBezTo>
                      <a:pt x="109" y="1"/>
                      <a:pt x="68" y="24"/>
                      <a:pt x="50" y="64"/>
                    </a:cubicBezTo>
                    <a:cubicBezTo>
                      <a:pt x="25" y="125"/>
                      <a:pt x="1" y="396"/>
                      <a:pt x="62" y="457"/>
                    </a:cubicBezTo>
                    <a:cubicBezTo>
                      <a:pt x="98" y="490"/>
                      <a:pt x="132" y="505"/>
                      <a:pt x="161" y="505"/>
                    </a:cubicBezTo>
                    <a:cubicBezTo>
                      <a:pt x="188" y="505"/>
                      <a:pt x="211" y="493"/>
                      <a:pt x="228" y="470"/>
                    </a:cubicBezTo>
                    <a:cubicBezTo>
                      <a:pt x="265" y="427"/>
                      <a:pt x="290" y="89"/>
                      <a:pt x="228" y="33"/>
                    </a:cubicBezTo>
                    <a:cubicBezTo>
                      <a:pt x="206" y="11"/>
                      <a:pt x="178" y="1"/>
                      <a:pt x="15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43" name="Google Shape;9543;p63"/>
              <p:cNvSpPr/>
              <p:nvPr/>
            </p:nvSpPr>
            <p:spPr>
              <a:xfrm>
                <a:off x="5232935" y="4334100"/>
                <a:ext cx="6250" cy="9100"/>
              </a:xfrm>
              <a:custGeom>
                <a:avLst/>
                <a:gdLst/>
                <a:ahLst/>
                <a:cxnLst/>
                <a:rect l="l" t="t" r="r" b="b"/>
                <a:pathLst>
                  <a:path w="250" h="364" extrusionOk="0">
                    <a:moveTo>
                      <a:pt x="93" y="0"/>
                    </a:moveTo>
                    <a:cubicBezTo>
                      <a:pt x="51" y="0"/>
                      <a:pt x="1" y="90"/>
                      <a:pt x="6" y="166"/>
                    </a:cubicBezTo>
                    <a:cubicBezTo>
                      <a:pt x="12" y="258"/>
                      <a:pt x="31" y="351"/>
                      <a:pt x="92" y="363"/>
                    </a:cubicBezTo>
                    <a:cubicBezTo>
                      <a:pt x="93" y="363"/>
                      <a:pt x="94" y="363"/>
                      <a:pt x="95" y="363"/>
                    </a:cubicBezTo>
                    <a:cubicBezTo>
                      <a:pt x="156" y="363"/>
                      <a:pt x="250" y="164"/>
                      <a:pt x="117" y="13"/>
                    </a:cubicBezTo>
                    <a:cubicBezTo>
                      <a:pt x="109" y="4"/>
                      <a:pt x="101" y="0"/>
                      <a:pt x="93"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44" name="Google Shape;9544;p63"/>
              <p:cNvSpPr/>
              <p:nvPr/>
            </p:nvSpPr>
            <p:spPr>
              <a:xfrm>
                <a:off x="5243500" y="4289900"/>
                <a:ext cx="8325" cy="22800"/>
              </a:xfrm>
              <a:custGeom>
                <a:avLst/>
                <a:gdLst/>
                <a:ahLst/>
                <a:cxnLst/>
                <a:rect l="l" t="t" r="r" b="b"/>
                <a:pathLst>
                  <a:path w="333" h="912" extrusionOk="0">
                    <a:moveTo>
                      <a:pt x="276" y="1"/>
                    </a:moveTo>
                    <a:cubicBezTo>
                      <a:pt x="238" y="1"/>
                      <a:pt x="179" y="55"/>
                      <a:pt x="179" y="84"/>
                    </a:cubicBezTo>
                    <a:cubicBezTo>
                      <a:pt x="179" y="232"/>
                      <a:pt x="160" y="379"/>
                      <a:pt x="130" y="527"/>
                    </a:cubicBezTo>
                    <a:cubicBezTo>
                      <a:pt x="99" y="625"/>
                      <a:pt x="1" y="852"/>
                      <a:pt x="13" y="883"/>
                    </a:cubicBezTo>
                    <a:cubicBezTo>
                      <a:pt x="21" y="899"/>
                      <a:pt x="48" y="912"/>
                      <a:pt x="82" y="912"/>
                    </a:cubicBezTo>
                    <a:cubicBezTo>
                      <a:pt x="102" y="912"/>
                      <a:pt x="125" y="907"/>
                      <a:pt x="148" y="895"/>
                    </a:cubicBezTo>
                    <a:cubicBezTo>
                      <a:pt x="191" y="871"/>
                      <a:pt x="265" y="447"/>
                      <a:pt x="302" y="361"/>
                    </a:cubicBezTo>
                    <a:cubicBezTo>
                      <a:pt x="332" y="250"/>
                      <a:pt x="332" y="127"/>
                      <a:pt x="302" y="16"/>
                    </a:cubicBezTo>
                    <a:cubicBezTo>
                      <a:pt x="296" y="5"/>
                      <a:pt x="287" y="1"/>
                      <a:pt x="27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45" name="Google Shape;9545;p63"/>
              <p:cNvSpPr/>
              <p:nvPr/>
            </p:nvSpPr>
            <p:spPr>
              <a:xfrm>
                <a:off x="5262900" y="4293900"/>
                <a:ext cx="9600" cy="17075"/>
              </a:xfrm>
              <a:custGeom>
                <a:avLst/>
                <a:gdLst/>
                <a:ahLst/>
                <a:cxnLst/>
                <a:rect l="l" t="t" r="r" b="b"/>
                <a:pathLst>
                  <a:path w="384" h="683" extrusionOk="0">
                    <a:moveTo>
                      <a:pt x="339" y="0"/>
                    </a:moveTo>
                    <a:cubicBezTo>
                      <a:pt x="325" y="0"/>
                      <a:pt x="305" y="19"/>
                      <a:pt x="279" y="72"/>
                    </a:cubicBezTo>
                    <a:cubicBezTo>
                      <a:pt x="224" y="201"/>
                      <a:pt x="27" y="569"/>
                      <a:pt x="15" y="612"/>
                    </a:cubicBezTo>
                    <a:cubicBezTo>
                      <a:pt x="1" y="640"/>
                      <a:pt x="82" y="683"/>
                      <a:pt x="130" y="683"/>
                    </a:cubicBezTo>
                    <a:cubicBezTo>
                      <a:pt x="146" y="683"/>
                      <a:pt x="158" y="678"/>
                      <a:pt x="162" y="668"/>
                    </a:cubicBezTo>
                    <a:cubicBezTo>
                      <a:pt x="181" y="619"/>
                      <a:pt x="384" y="121"/>
                      <a:pt x="371" y="65"/>
                    </a:cubicBezTo>
                    <a:cubicBezTo>
                      <a:pt x="368" y="34"/>
                      <a:pt x="358" y="0"/>
                      <a:pt x="339"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46" name="Google Shape;9546;p63"/>
              <p:cNvSpPr/>
              <p:nvPr/>
            </p:nvSpPr>
            <p:spPr>
              <a:xfrm>
                <a:off x="5268110" y="4313150"/>
                <a:ext cx="9250" cy="20275"/>
              </a:xfrm>
              <a:custGeom>
                <a:avLst/>
                <a:gdLst/>
                <a:ahLst/>
                <a:cxnLst/>
                <a:rect l="l" t="t" r="r" b="b"/>
                <a:pathLst>
                  <a:path w="370" h="811" extrusionOk="0">
                    <a:moveTo>
                      <a:pt x="152" y="0"/>
                    </a:moveTo>
                    <a:cubicBezTo>
                      <a:pt x="94" y="0"/>
                      <a:pt x="30" y="23"/>
                      <a:pt x="19" y="64"/>
                    </a:cubicBezTo>
                    <a:cubicBezTo>
                      <a:pt x="7" y="162"/>
                      <a:pt x="13" y="267"/>
                      <a:pt x="43" y="365"/>
                    </a:cubicBezTo>
                    <a:cubicBezTo>
                      <a:pt x="80" y="469"/>
                      <a:pt x="0" y="685"/>
                      <a:pt x="7" y="764"/>
                    </a:cubicBezTo>
                    <a:cubicBezTo>
                      <a:pt x="9" y="797"/>
                      <a:pt x="42" y="811"/>
                      <a:pt x="86" y="811"/>
                    </a:cubicBezTo>
                    <a:cubicBezTo>
                      <a:pt x="152" y="811"/>
                      <a:pt x="242" y="779"/>
                      <a:pt x="289" y="728"/>
                    </a:cubicBezTo>
                    <a:cubicBezTo>
                      <a:pt x="369" y="642"/>
                      <a:pt x="271" y="586"/>
                      <a:pt x="259" y="476"/>
                    </a:cubicBezTo>
                    <a:cubicBezTo>
                      <a:pt x="240" y="365"/>
                      <a:pt x="296" y="82"/>
                      <a:pt x="246" y="33"/>
                    </a:cubicBezTo>
                    <a:cubicBezTo>
                      <a:pt x="229" y="11"/>
                      <a:pt x="192" y="0"/>
                      <a:pt x="15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47" name="Google Shape;9547;p63"/>
              <p:cNvSpPr/>
              <p:nvPr/>
            </p:nvSpPr>
            <p:spPr>
              <a:xfrm>
                <a:off x="5258285" y="4314775"/>
                <a:ext cx="7400" cy="20900"/>
              </a:xfrm>
              <a:custGeom>
                <a:avLst/>
                <a:gdLst/>
                <a:ahLst/>
                <a:cxnLst/>
                <a:rect l="l" t="t" r="r" b="b"/>
                <a:pathLst>
                  <a:path w="296" h="836" extrusionOk="0">
                    <a:moveTo>
                      <a:pt x="179" y="0"/>
                    </a:moveTo>
                    <a:cubicBezTo>
                      <a:pt x="124" y="0"/>
                      <a:pt x="63" y="26"/>
                      <a:pt x="55" y="66"/>
                    </a:cubicBezTo>
                    <a:cubicBezTo>
                      <a:pt x="37" y="140"/>
                      <a:pt x="117" y="380"/>
                      <a:pt x="92" y="503"/>
                    </a:cubicBezTo>
                    <a:cubicBezTo>
                      <a:pt x="68" y="626"/>
                      <a:pt x="0" y="724"/>
                      <a:pt x="43" y="792"/>
                    </a:cubicBezTo>
                    <a:cubicBezTo>
                      <a:pt x="64" y="821"/>
                      <a:pt x="105" y="835"/>
                      <a:pt x="146" y="835"/>
                    </a:cubicBezTo>
                    <a:cubicBezTo>
                      <a:pt x="201" y="835"/>
                      <a:pt x="257" y="810"/>
                      <a:pt x="271" y="761"/>
                    </a:cubicBezTo>
                    <a:cubicBezTo>
                      <a:pt x="295" y="675"/>
                      <a:pt x="221" y="583"/>
                      <a:pt x="240" y="466"/>
                    </a:cubicBezTo>
                    <a:cubicBezTo>
                      <a:pt x="252" y="349"/>
                      <a:pt x="295" y="91"/>
                      <a:pt x="264" y="36"/>
                    </a:cubicBezTo>
                    <a:cubicBezTo>
                      <a:pt x="250" y="11"/>
                      <a:pt x="216" y="0"/>
                      <a:pt x="179"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48" name="Google Shape;9548;p63"/>
              <p:cNvSpPr/>
              <p:nvPr/>
            </p:nvSpPr>
            <p:spPr>
              <a:xfrm>
                <a:off x="5249985" y="4316575"/>
                <a:ext cx="6150" cy="19075"/>
              </a:xfrm>
              <a:custGeom>
                <a:avLst/>
                <a:gdLst/>
                <a:ahLst/>
                <a:cxnLst/>
                <a:rect l="l" t="t" r="r" b="b"/>
                <a:pathLst>
                  <a:path w="246" h="763" extrusionOk="0">
                    <a:moveTo>
                      <a:pt x="129" y="1"/>
                    </a:moveTo>
                    <a:cubicBezTo>
                      <a:pt x="92" y="1"/>
                      <a:pt x="62" y="25"/>
                      <a:pt x="43" y="62"/>
                    </a:cubicBezTo>
                    <a:cubicBezTo>
                      <a:pt x="31" y="93"/>
                      <a:pt x="25" y="130"/>
                      <a:pt x="31" y="166"/>
                    </a:cubicBezTo>
                    <a:cubicBezTo>
                      <a:pt x="37" y="277"/>
                      <a:pt x="80" y="388"/>
                      <a:pt x="55" y="492"/>
                    </a:cubicBezTo>
                    <a:cubicBezTo>
                      <a:pt x="43" y="541"/>
                      <a:pt x="19" y="584"/>
                      <a:pt x="12" y="634"/>
                    </a:cubicBezTo>
                    <a:cubicBezTo>
                      <a:pt x="0" y="683"/>
                      <a:pt x="25" y="732"/>
                      <a:pt x="68" y="757"/>
                    </a:cubicBezTo>
                    <a:cubicBezTo>
                      <a:pt x="79" y="761"/>
                      <a:pt x="90" y="763"/>
                      <a:pt x="101" y="763"/>
                    </a:cubicBezTo>
                    <a:cubicBezTo>
                      <a:pt x="138" y="763"/>
                      <a:pt x="170" y="739"/>
                      <a:pt x="185" y="701"/>
                    </a:cubicBezTo>
                    <a:cubicBezTo>
                      <a:pt x="203" y="652"/>
                      <a:pt x="209" y="603"/>
                      <a:pt x="191" y="554"/>
                    </a:cubicBezTo>
                    <a:cubicBezTo>
                      <a:pt x="178" y="511"/>
                      <a:pt x="172" y="462"/>
                      <a:pt x="166" y="412"/>
                    </a:cubicBezTo>
                    <a:cubicBezTo>
                      <a:pt x="166" y="302"/>
                      <a:pt x="246" y="203"/>
                      <a:pt x="228" y="99"/>
                    </a:cubicBezTo>
                    <a:cubicBezTo>
                      <a:pt x="221" y="44"/>
                      <a:pt x="185" y="7"/>
                      <a:pt x="129"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49" name="Google Shape;9549;p63"/>
              <p:cNvSpPr/>
              <p:nvPr/>
            </p:nvSpPr>
            <p:spPr>
              <a:xfrm>
                <a:off x="5241360" y="4316300"/>
                <a:ext cx="5875" cy="18300"/>
              </a:xfrm>
              <a:custGeom>
                <a:avLst/>
                <a:gdLst/>
                <a:ahLst/>
                <a:cxnLst/>
                <a:rect l="l" t="t" r="r" b="b"/>
                <a:pathLst>
                  <a:path w="235" h="732" extrusionOk="0">
                    <a:moveTo>
                      <a:pt x="116" y="0"/>
                    </a:moveTo>
                    <a:cubicBezTo>
                      <a:pt x="105" y="0"/>
                      <a:pt x="93" y="2"/>
                      <a:pt x="81" y="5"/>
                    </a:cubicBezTo>
                    <a:cubicBezTo>
                      <a:pt x="38" y="36"/>
                      <a:pt x="19" y="85"/>
                      <a:pt x="26" y="134"/>
                    </a:cubicBezTo>
                    <a:cubicBezTo>
                      <a:pt x="26" y="233"/>
                      <a:pt x="69" y="331"/>
                      <a:pt x="50" y="423"/>
                    </a:cubicBezTo>
                    <a:cubicBezTo>
                      <a:pt x="44" y="485"/>
                      <a:pt x="13" y="540"/>
                      <a:pt x="7" y="595"/>
                    </a:cubicBezTo>
                    <a:cubicBezTo>
                      <a:pt x="1" y="657"/>
                      <a:pt x="32" y="725"/>
                      <a:pt x="87" y="731"/>
                    </a:cubicBezTo>
                    <a:cubicBezTo>
                      <a:pt x="91" y="731"/>
                      <a:pt x="94" y="731"/>
                      <a:pt x="98" y="731"/>
                    </a:cubicBezTo>
                    <a:cubicBezTo>
                      <a:pt x="137" y="731"/>
                      <a:pt x="175" y="702"/>
                      <a:pt x="191" y="663"/>
                    </a:cubicBezTo>
                    <a:cubicBezTo>
                      <a:pt x="204" y="620"/>
                      <a:pt x="204" y="571"/>
                      <a:pt x="191" y="528"/>
                    </a:cubicBezTo>
                    <a:cubicBezTo>
                      <a:pt x="179" y="485"/>
                      <a:pt x="173" y="442"/>
                      <a:pt x="173" y="399"/>
                    </a:cubicBezTo>
                    <a:cubicBezTo>
                      <a:pt x="173" y="343"/>
                      <a:pt x="185" y="294"/>
                      <a:pt x="204" y="245"/>
                    </a:cubicBezTo>
                    <a:cubicBezTo>
                      <a:pt x="228" y="196"/>
                      <a:pt x="235" y="134"/>
                      <a:pt x="216" y="79"/>
                    </a:cubicBezTo>
                    <a:cubicBezTo>
                      <a:pt x="201" y="30"/>
                      <a:pt x="162" y="0"/>
                      <a:pt x="11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50" name="Google Shape;9550;p63"/>
              <p:cNvSpPr/>
              <p:nvPr/>
            </p:nvSpPr>
            <p:spPr>
              <a:xfrm>
                <a:off x="5233685" y="4315500"/>
                <a:ext cx="6625" cy="16125"/>
              </a:xfrm>
              <a:custGeom>
                <a:avLst/>
                <a:gdLst/>
                <a:ahLst/>
                <a:cxnLst/>
                <a:rect l="l" t="t" r="r" b="b"/>
                <a:pathLst>
                  <a:path w="265" h="645" extrusionOk="0">
                    <a:moveTo>
                      <a:pt x="197" y="0"/>
                    </a:moveTo>
                    <a:cubicBezTo>
                      <a:pt x="154" y="0"/>
                      <a:pt x="111" y="25"/>
                      <a:pt x="93" y="62"/>
                    </a:cubicBezTo>
                    <a:cubicBezTo>
                      <a:pt x="74" y="99"/>
                      <a:pt x="68" y="142"/>
                      <a:pt x="74" y="185"/>
                    </a:cubicBezTo>
                    <a:cubicBezTo>
                      <a:pt x="80" y="228"/>
                      <a:pt x="93" y="265"/>
                      <a:pt x="93" y="308"/>
                    </a:cubicBezTo>
                    <a:cubicBezTo>
                      <a:pt x="93" y="369"/>
                      <a:pt x="80" y="425"/>
                      <a:pt x="56" y="474"/>
                    </a:cubicBezTo>
                    <a:cubicBezTo>
                      <a:pt x="31" y="517"/>
                      <a:pt x="1" y="566"/>
                      <a:pt x="25" y="609"/>
                    </a:cubicBezTo>
                    <a:cubicBezTo>
                      <a:pt x="39" y="632"/>
                      <a:pt x="63" y="644"/>
                      <a:pt x="89" y="644"/>
                    </a:cubicBezTo>
                    <a:cubicBezTo>
                      <a:pt x="98" y="644"/>
                      <a:pt x="108" y="643"/>
                      <a:pt x="117" y="640"/>
                    </a:cubicBezTo>
                    <a:cubicBezTo>
                      <a:pt x="148" y="621"/>
                      <a:pt x="173" y="597"/>
                      <a:pt x="185" y="560"/>
                    </a:cubicBezTo>
                    <a:cubicBezTo>
                      <a:pt x="191" y="529"/>
                      <a:pt x="197" y="492"/>
                      <a:pt x="197" y="455"/>
                    </a:cubicBezTo>
                    <a:cubicBezTo>
                      <a:pt x="191" y="332"/>
                      <a:pt x="210" y="209"/>
                      <a:pt x="253" y="93"/>
                    </a:cubicBezTo>
                    <a:cubicBezTo>
                      <a:pt x="265" y="56"/>
                      <a:pt x="240" y="7"/>
                      <a:pt x="197"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51" name="Google Shape;9551;p63"/>
              <p:cNvSpPr/>
              <p:nvPr/>
            </p:nvSpPr>
            <p:spPr>
              <a:xfrm>
                <a:off x="5218150" y="4017250"/>
                <a:ext cx="47200" cy="32750"/>
              </a:xfrm>
              <a:custGeom>
                <a:avLst/>
                <a:gdLst/>
                <a:ahLst/>
                <a:cxnLst/>
                <a:rect l="l" t="t" r="r" b="b"/>
                <a:pathLst>
                  <a:path w="1888" h="1310" extrusionOk="0">
                    <a:moveTo>
                      <a:pt x="532" y="0"/>
                    </a:moveTo>
                    <a:cubicBezTo>
                      <a:pt x="468" y="0"/>
                      <a:pt x="404" y="8"/>
                      <a:pt x="345" y="30"/>
                    </a:cubicBezTo>
                    <a:cubicBezTo>
                      <a:pt x="203" y="86"/>
                      <a:pt x="99" y="209"/>
                      <a:pt x="62" y="356"/>
                    </a:cubicBezTo>
                    <a:cubicBezTo>
                      <a:pt x="0" y="639"/>
                      <a:pt x="111" y="928"/>
                      <a:pt x="338" y="1094"/>
                    </a:cubicBezTo>
                    <a:cubicBezTo>
                      <a:pt x="531" y="1236"/>
                      <a:pt x="765" y="1310"/>
                      <a:pt x="1002" y="1310"/>
                    </a:cubicBezTo>
                    <a:cubicBezTo>
                      <a:pt x="1082" y="1310"/>
                      <a:pt x="1163" y="1301"/>
                      <a:pt x="1242" y="1284"/>
                    </a:cubicBezTo>
                    <a:cubicBezTo>
                      <a:pt x="1549" y="1204"/>
                      <a:pt x="1795" y="989"/>
                      <a:pt x="1857" y="731"/>
                    </a:cubicBezTo>
                    <a:cubicBezTo>
                      <a:pt x="1887" y="627"/>
                      <a:pt x="1875" y="516"/>
                      <a:pt x="1832" y="424"/>
                    </a:cubicBezTo>
                    <a:cubicBezTo>
                      <a:pt x="1758" y="295"/>
                      <a:pt x="1605" y="203"/>
                      <a:pt x="1439" y="153"/>
                    </a:cubicBezTo>
                    <a:cubicBezTo>
                      <a:pt x="1273" y="117"/>
                      <a:pt x="1107" y="80"/>
                      <a:pt x="941" y="61"/>
                    </a:cubicBezTo>
                    <a:cubicBezTo>
                      <a:pt x="808" y="36"/>
                      <a:pt x="667" y="0"/>
                      <a:pt x="53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52" name="Google Shape;9552;p63"/>
              <p:cNvSpPr/>
              <p:nvPr/>
            </p:nvSpPr>
            <p:spPr>
              <a:xfrm>
                <a:off x="5214600" y="3595400"/>
                <a:ext cx="203950" cy="107425"/>
              </a:xfrm>
              <a:custGeom>
                <a:avLst/>
                <a:gdLst/>
                <a:ahLst/>
                <a:cxnLst/>
                <a:rect l="l" t="t" r="r" b="b"/>
                <a:pathLst>
                  <a:path w="8158" h="4297" extrusionOk="0">
                    <a:moveTo>
                      <a:pt x="1562" y="1"/>
                    </a:moveTo>
                    <a:cubicBezTo>
                      <a:pt x="1311" y="1"/>
                      <a:pt x="1065" y="35"/>
                      <a:pt x="837" y="130"/>
                    </a:cubicBezTo>
                    <a:cubicBezTo>
                      <a:pt x="345" y="339"/>
                      <a:pt x="1" y="948"/>
                      <a:pt x="284" y="1378"/>
                    </a:cubicBezTo>
                    <a:cubicBezTo>
                      <a:pt x="462" y="1654"/>
                      <a:pt x="812" y="1765"/>
                      <a:pt x="1083" y="1962"/>
                    </a:cubicBezTo>
                    <a:cubicBezTo>
                      <a:pt x="1507" y="2269"/>
                      <a:pt x="1728" y="2761"/>
                      <a:pt x="1974" y="3210"/>
                    </a:cubicBezTo>
                    <a:cubicBezTo>
                      <a:pt x="2220" y="3664"/>
                      <a:pt x="2552" y="4132"/>
                      <a:pt x="3068" y="4267"/>
                    </a:cubicBezTo>
                    <a:cubicBezTo>
                      <a:pt x="3141" y="4287"/>
                      <a:pt x="3218" y="4297"/>
                      <a:pt x="3295" y="4297"/>
                    </a:cubicBezTo>
                    <a:cubicBezTo>
                      <a:pt x="3616" y="4297"/>
                      <a:pt x="3941" y="4128"/>
                      <a:pt x="3990" y="3830"/>
                    </a:cubicBezTo>
                    <a:cubicBezTo>
                      <a:pt x="4058" y="3468"/>
                      <a:pt x="3701" y="3179"/>
                      <a:pt x="3431" y="2921"/>
                    </a:cubicBezTo>
                    <a:cubicBezTo>
                      <a:pt x="3093" y="2601"/>
                      <a:pt x="2841" y="2202"/>
                      <a:pt x="2687" y="1759"/>
                    </a:cubicBezTo>
                    <a:cubicBezTo>
                      <a:pt x="2656" y="1667"/>
                      <a:pt x="2632" y="1550"/>
                      <a:pt x="2712" y="1482"/>
                    </a:cubicBezTo>
                    <a:cubicBezTo>
                      <a:pt x="2740" y="1457"/>
                      <a:pt x="2772" y="1446"/>
                      <a:pt x="2806" y="1446"/>
                    </a:cubicBezTo>
                    <a:cubicBezTo>
                      <a:pt x="2913" y="1446"/>
                      <a:pt x="3035" y="1552"/>
                      <a:pt x="3105" y="1654"/>
                    </a:cubicBezTo>
                    <a:cubicBezTo>
                      <a:pt x="3393" y="2077"/>
                      <a:pt x="3730" y="2964"/>
                      <a:pt x="4085" y="2964"/>
                    </a:cubicBezTo>
                    <a:cubicBezTo>
                      <a:pt x="4086" y="2964"/>
                      <a:pt x="4087" y="2964"/>
                      <a:pt x="4089" y="2964"/>
                    </a:cubicBezTo>
                    <a:cubicBezTo>
                      <a:pt x="4451" y="2958"/>
                      <a:pt x="4765" y="2079"/>
                      <a:pt x="5060" y="1654"/>
                    </a:cubicBezTo>
                    <a:cubicBezTo>
                      <a:pt x="5130" y="1552"/>
                      <a:pt x="5249" y="1446"/>
                      <a:pt x="5356" y="1446"/>
                    </a:cubicBezTo>
                    <a:cubicBezTo>
                      <a:pt x="5390" y="1446"/>
                      <a:pt x="5423" y="1457"/>
                      <a:pt x="5453" y="1482"/>
                    </a:cubicBezTo>
                    <a:cubicBezTo>
                      <a:pt x="5527" y="1550"/>
                      <a:pt x="5508" y="1667"/>
                      <a:pt x="5472" y="1759"/>
                    </a:cubicBezTo>
                    <a:cubicBezTo>
                      <a:pt x="5318" y="2202"/>
                      <a:pt x="5066" y="2601"/>
                      <a:pt x="4728" y="2921"/>
                    </a:cubicBezTo>
                    <a:cubicBezTo>
                      <a:pt x="4457" y="3185"/>
                      <a:pt x="4107" y="3468"/>
                      <a:pt x="4168" y="3830"/>
                    </a:cubicBezTo>
                    <a:cubicBezTo>
                      <a:pt x="4218" y="4124"/>
                      <a:pt x="4549" y="4296"/>
                      <a:pt x="4873" y="4296"/>
                    </a:cubicBezTo>
                    <a:cubicBezTo>
                      <a:pt x="4949" y="4296"/>
                      <a:pt x="5025" y="4287"/>
                      <a:pt x="5097" y="4267"/>
                    </a:cubicBezTo>
                    <a:cubicBezTo>
                      <a:pt x="5607" y="4132"/>
                      <a:pt x="5939" y="3664"/>
                      <a:pt x="6191" y="3210"/>
                    </a:cubicBezTo>
                    <a:cubicBezTo>
                      <a:pt x="6437" y="2761"/>
                      <a:pt x="6652" y="2263"/>
                      <a:pt x="7082" y="1962"/>
                    </a:cubicBezTo>
                    <a:cubicBezTo>
                      <a:pt x="7352" y="1765"/>
                      <a:pt x="7697" y="1654"/>
                      <a:pt x="7875" y="1378"/>
                    </a:cubicBezTo>
                    <a:cubicBezTo>
                      <a:pt x="8158" y="948"/>
                      <a:pt x="7813" y="339"/>
                      <a:pt x="7328" y="130"/>
                    </a:cubicBezTo>
                    <a:cubicBezTo>
                      <a:pt x="7097" y="35"/>
                      <a:pt x="6850" y="1"/>
                      <a:pt x="6598" y="1"/>
                    </a:cubicBezTo>
                    <a:cubicBezTo>
                      <a:pt x="6315" y="1"/>
                      <a:pt x="6025" y="44"/>
                      <a:pt x="5748" y="93"/>
                    </a:cubicBezTo>
                    <a:cubicBezTo>
                      <a:pt x="5189" y="185"/>
                      <a:pt x="4636" y="290"/>
                      <a:pt x="4082" y="401"/>
                    </a:cubicBezTo>
                    <a:cubicBezTo>
                      <a:pt x="3523" y="290"/>
                      <a:pt x="2970" y="185"/>
                      <a:pt x="2417" y="93"/>
                    </a:cubicBezTo>
                    <a:cubicBezTo>
                      <a:pt x="2136" y="44"/>
                      <a:pt x="1845" y="1"/>
                      <a:pt x="156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53" name="Google Shape;9553;p63"/>
              <p:cNvSpPr/>
              <p:nvPr/>
            </p:nvSpPr>
            <p:spPr>
              <a:xfrm>
                <a:off x="5147300" y="3277175"/>
                <a:ext cx="57200" cy="177000"/>
              </a:xfrm>
              <a:custGeom>
                <a:avLst/>
                <a:gdLst/>
                <a:ahLst/>
                <a:cxnLst/>
                <a:rect l="l" t="t" r="r" b="b"/>
                <a:pathLst>
                  <a:path w="2288" h="7080" extrusionOk="0">
                    <a:moveTo>
                      <a:pt x="1357" y="1"/>
                    </a:moveTo>
                    <a:cubicBezTo>
                      <a:pt x="1056" y="1"/>
                      <a:pt x="778" y="99"/>
                      <a:pt x="769" y="320"/>
                    </a:cubicBezTo>
                    <a:cubicBezTo>
                      <a:pt x="744" y="762"/>
                      <a:pt x="886" y="2176"/>
                      <a:pt x="861" y="3135"/>
                    </a:cubicBezTo>
                    <a:cubicBezTo>
                      <a:pt x="843" y="4100"/>
                      <a:pt x="480" y="5514"/>
                      <a:pt x="394" y="5919"/>
                    </a:cubicBezTo>
                    <a:cubicBezTo>
                      <a:pt x="308" y="6319"/>
                      <a:pt x="1" y="6583"/>
                      <a:pt x="50" y="6835"/>
                    </a:cubicBezTo>
                    <a:cubicBezTo>
                      <a:pt x="75" y="6978"/>
                      <a:pt x="453" y="7079"/>
                      <a:pt x="793" y="7079"/>
                    </a:cubicBezTo>
                    <a:cubicBezTo>
                      <a:pt x="1039" y="7079"/>
                      <a:pt x="1265" y="7026"/>
                      <a:pt x="1322" y="6897"/>
                    </a:cubicBezTo>
                    <a:cubicBezTo>
                      <a:pt x="1451" y="6589"/>
                      <a:pt x="1199" y="5766"/>
                      <a:pt x="1193" y="5249"/>
                    </a:cubicBezTo>
                    <a:cubicBezTo>
                      <a:pt x="1193" y="4733"/>
                      <a:pt x="1685" y="1660"/>
                      <a:pt x="1857" y="1395"/>
                    </a:cubicBezTo>
                    <a:cubicBezTo>
                      <a:pt x="1986" y="1199"/>
                      <a:pt x="2287" y="621"/>
                      <a:pt x="2091" y="277"/>
                    </a:cubicBezTo>
                    <a:cubicBezTo>
                      <a:pt x="1989" y="101"/>
                      <a:pt x="1661" y="1"/>
                      <a:pt x="1357"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54" name="Google Shape;9554;p63"/>
              <p:cNvSpPr/>
              <p:nvPr/>
            </p:nvSpPr>
            <p:spPr>
              <a:xfrm>
                <a:off x="5122100" y="3459325"/>
                <a:ext cx="59350" cy="189300"/>
              </a:xfrm>
              <a:custGeom>
                <a:avLst/>
                <a:gdLst/>
                <a:ahLst/>
                <a:cxnLst/>
                <a:rect l="l" t="t" r="r" b="b"/>
                <a:pathLst>
                  <a:path w="2374" h="7572" extrusionOk="0">
                    <a:moveTo>
                      <a:pt x="1433" y="749"/>
                    </a:moveTo>
                    <a:cubicBezTo>
                      <a:pt x="1568" y="749"/>
                      <a:pt x="1728" y="875"/>
                      <a:pt x="1716" y="1006"/>
                    </a:cubicBezTo>
                    <a:cubicBezTo>
                      <a:pt x="1697" y="1203"/>
                      <a:pt x="929" y="3791"/>
                      <a:pt x="849" y="4682"/>
                    </a:cubicBezTo>
                    <a:lnTo>
                      <a:pt x="843" y="4682"/>
                    </a:lnTo>
                    <a:cubicBezTo>
                      <a:pt x="843" y="4682"/>
                      <a:pt x="990" y="1578"/>
                      <a:pt x="1273" y="859"/>
                    </a:cubicBezTo>
                    <a:cubicBezTo>
                      <a:pt x="1304" y="781"/>
                      <a:pt x="1365" y="749"/>
                      <a:pt x="1433" y="749"/>
                    </a:cubicBezTo>
                    <a:close/>
                    <a:moveTo>
                      <a:pt x="1236" y="0"/>
                    </a:moveTo>
                    <a:cubicBezTo>
                      <a:pt x="1064" y="0"/>
                      <a:pt x="934" y="43"/>
                      <a:pt x="904" y="121"/>
                    </a:cubicBezTo>
                    <a:cubicBezTo>
                      <a:pt x="585" y="889"/>
                      <a:pt x="1" y="7220"/>
                      <a:pt x="68" y="7442"/>
                    </a:cubicBezTo>
                    <a:cubicBezTo>
                      <a:pt x="98" y="7533"/>
                      <a:pt x="197" y="7572"/>
                      <a:pt x="313" y="7572"/>
                    </a:cubicBezTo>
                    <a:cubicBezTo>
                      <a:pt x="485" y="7572"/>
                      <a:pt x="693" y="7487"/>
                      <a:pt x="763" y="7362"/>
                    </a:cubicBezTo>
                    <a:cubicBezTo>
                      <a:pt x="880" y="7153"/>
                      <a:pt x="1291" y="5100"/>
                      <a:pt x="1580" y="3588"/>
                    </a:cubicBezTo>
                    <a:cubicBezTo>
                      <a:pt x="1869" y="2076"/>
                      <a:pt x="2373" y="551"/>
                      <a:pt x="2072" y="299"/>
                    </a:cubicBezTo>
                    <a:cubicBezTo>
                      <a:pt x="1824" y="91"/>
                      <a:pt x="1486" y="0"/>
                      <a:pt x="123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55" name="Google Shape;9555;p63"/>
              <p:cNvSpPr/>
              <p:nvPr/>
            </p:nvSpPr>
            <p:spPr>
              <a:xfrm>
                <a:off x="5133025" y="3652625"/>
                <a:ext cx="16450" cy="38000"/>
              </a:xfrm>
              <a:custGeom>
                <a:avLst/>
                <a:gdLst/>
                <a:ahLst/>
                <a:cxnLst/>
                <a:rect l="l" t="t" r="r" b="b"/>
                <a:pathLst>
                  <a:path w="658" h="1520" extrusionOk="0">
                    <a:moveTo>
                      <a:pt x="218" y="0"/>
                    </a:moveTo>
                    <a:cubicBezTo>
                      <a:pt x="147" y="0"/>
                      <a:pt x="80" y="42"/>
                      <a:pt x="49" y="109"/>
                    </a:cubicBezTo>
                    <a:cubicBezTo>
                      <a:pt x="12" y="189"/>
                      <a:pt x="0" y="275"/>
                      <a:pt x="18" y="367"/>
                    </a:cubicBezTo>
                    <a:cubicBezTo>
                      <a:pt x="37" y="570"/>
                      <a:pt x="117" y="767"/>
                      <a:pt x="117" y="970"/>
                    </a:cubicBezTo>
                    <a:cubicBezTo>
                      <a:pt x="117" y="1056"/>
                      <a:pt x="98" y="1142"/>
                      <a:pt x="98" y="1228"/>
                    </a:cubicBezTo>
                    <a:cubicBezTo>
                      <a:pt x="98" y="1314"/>
                      <a:pt x="129" y="1394"/>
                      <a:pt x="184" y="1455"/>
                    </a:cubicBezTo>
                    <a:cubicBezTo>
                      <a:pt x="233" y="1498"/>
                      <a:pt x="292" y="1519"/>
                      <a:pt x="350" y="1519"/>
                    </a:cubicBezTo>
                    <a:cubicBezTo>
                      <a:pt x="411" y="1519"/>
                      <a:pt x="473" y="1496"/>
                      <a:pt x="523" y="1449"/>
                    </a:cubicBezTo>
                    <a:cubicBezTo>
                      <a:pt x="609" y="1363"/>
                      <a:pt x="658" y="1234"/>
                      <a:pt x="652" y="1111"/>
                    </a:cubicBezTo>
                    <a:cubicBezTo>
                      <a:pt x="645" y="982"/>
                      <a:pt x="621" y="853"/>
                      <a:pt x="578" y="736"/>
                    </a:cubicBezTo>
                    <a:cubicBezTo>
                      <a:pt x="523" y="564"/>
                      <a:pt x="473" y="398"/>
                      <a:pt x="424" y="232"/>
                    </a:cubicBezTo>
                    <a:cubicBezTo>
                      <a:pt x="393" y="140"/>
                      <a:pt x="350" y="29"/>
                      <a:pt x="258" y="5"/>
                    </a:cubicBezTo>
                    <a:cubicBezTo>
                      <a:pt x="245" y="2"/>
                      <a:pt x="232" y="0"/>
                      <a:pt x="218"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56" name="Google Shape;9556;p63"/>
              <p:cNvSpPr/>
              <p:nvPr/>
            </p:nvSpPr>
            <p:spPr>
              <a:xfrm>
                <a:off x="5138400" y="3692475"/>
                <a:ext cx="9850" cy="15900"/>
              </a:xfrm>
              <a:custGeom>
                <a:avLst/>
                <a:gdLst/>
                <a:ahLst/>
                <a:cxnLst/>
                <a:rect l="l" t="t" r="r" b="b"/>
                <a:pathLst>
                  <a:path w="394" h="636" extrusionOk="0">
                    <a:moveTo>
                      <a:pt x="213" y="0"/>
                    </a:moveTo>
                    <a:cubicBezTo>
                      <a:pt x="197" y="0"/>
                      <a:pt x="181" y="3"/>
                      <a:pt x="166" y="9"/>
                    </a:cubicBezTo>
                    <a:cubicBezTo>
                      <a:pt x="111" y="21"/>
                      <a:pt x="68" y="46"/>
                      <a:pt x="25" y="83"/>
                    </a:cubicBezTo>
                    <a:cubicBezTo>
                      <a:pt x="0" y="267"/>
                      <a:pt x="92" y="587"/>
                      <a:pt x="258" y="636"/>
                    </a:cubicBezTo>
                    <a:cubicBezTo>
                      <a:pt x="357" y="501"/>
                      <a:pt x="394" y="322"/>
                      <a:pt x="363" y="156"/>
                    </a:cubicBezTo>
                    <a:cubicBezTo>
                      <a:pt x="363" y="113"/>
                      <a:pt x="338" y="70"/>
                      <a:pt x="314" y="40"/>
                    </a:cubicBezTo>
                    <a:cubicBezTo>
                      <a:pt x="284" y="14"/>
                      <a:pt x="248" y="0"/>
                      <a:pt x="213"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57" name="Google Shape;9557;p63"/>
              <p:cNvSpPr/>
              <p:nvPr/>
            </p:nvSpPr>
            <p:spPr>
              <a:xfrm>
                <a:off x="5142075" y="3714950"/>
                <a:ext cx="5875" cy="10650"/>
              </a:xfrm>
              <a:custGeom>
                <a:avLst/>
                <a:gdLst/>
                <a:ahLst/>
                <a:cxnLst/>
                <a:rect l="l" t="t" r="r" b="b"/>
                <a:pathLst>
                  <a:path w="235" h="426" extrusionOk="0">
                    <a:moveTo>
                      <a:pt x="96" y="0"/>
                    </a:moveTo>
                    <a:cubicBezTo>
                      <a:pt x="68" y="0"/>
                      <a:pt x="40" y="11"/>
                      <a:pt x="19" y="32"/>
                    </a:cubicBezTo>
                    <a:cubicBezTo>
                      <a:pt x="1" y="142"/>
                      <a:pt x="7" y="259"/>
                      <a:pt x="44" y="364"/>
                    </a:cubicBezTo>
                    <a:cubicBezTo>
                      <a:pt x="50" y="395"/>
                      <a:pt x="81" y="425"/>
                      <a:pt x="99" y="425"/>
                    </a:cubicBezTo>
                    <a:cubicBezTo>
                      <a:pt x="118" y="425"/>
                      <a:pt x="136" y="401"/>
                      <a:pt x="142" y="382"/>
                    </a:cubicBezTo>
                    <a:cubicBezTo>
                      <a:pt x="179" y="333"/>
                      <a:pt x="204" y="272"/>
                      <a:pt x="216" y="210"/>
                    </a:cubicBezTo>
                    <a:cubicBezTo>
                      <a:pt x="234" y="149"/>
                      <a:pt x="222" y="87"/>
                      <a:pt x="179" y="38"/>
                    </a:cubicBezTo>
                    <a:cubicBezTo>
                      <a:pt x="157" y="13"/>
                      <a:pt x="126" y="0"/>
                      <a:pt x="9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58" name="Google Shape;9558;p63"/>
              <p:cNvSpPr/>
              <p:nvPr/>
            </p:nvSpPr>
            <p:spPr>
              <a:xfrm>
                <a:off x="5114425" y="3654700"/>
                <a:ext cx="14475" cy="37975"/>
              </a:xfrm>
              <a:custGeom>
                <a:avLst/>
                <a:gdLst/>
                <a:ahLst/>
                <a:cxnLst/>
                <a:rect l="l" t="t" r="r" b="b"/>
                <a:pathLst>
                  <a:path w="579" h="1519" extrusionOk="0">
                    <a:moveTo>
                      <a:pt x="370" y="1"/>
                    </a:moveTo>
                    <a:cubicBezTo>
                      <a:pt x="366" y="1"/>
                      <a:pt x="361" y="1"/>
                      <a:pt x="357" y="2"/>
                    </a:cubicBezTo>
                    <a:cubicBezTo>
                      <a:pt x="258" y="14"/>
                      <a:pt x="209" y="118"/>
                      <a:pt x="179" y="211"/>
                    </a:cubicBezTo>
                    <a:cubicBezTo>
                      <a:pt x="93" y="493"/>
                      <a:pt x="37" y="788"/>
                      <a:pt x="13" y="1083"/>
                    </a:cubicBezTo>
                    <a:cubicBezTo>
                      <a:pt x="0" y="1163"/>
                      <a:pt x="0" y="1249"/>
                      <a:pt x="19" y="1335"/>
                    </a:cubicBezTo>
                    <a:cubicBezTo>
                      <a:pt x="36" y="1454"/>
                      <a:pt x="131" y="1518"/>
                      <a:pt x="227" y="1518"/>
                    </a:cubicBezTo>
                    <a:cubicBezTo>
                      <a:pt x="304" y="1518"/>
                      <a:pt x="382" y="1476"/>
                      <a:pt x="418" y="1385"/>
                    </a:cubicBezTo>
                    <a:cubicBezTo>
                      <a:pt x="467" y="1299"/>
                      <a:pt x="492" y="1200"/>
                      <a:pt x="504" y="1102"/>
                    </a:cubicBezTo>
                    <a:cubicBezTo>
                      <a:pt x="554" y="831"/>
                      <a:pt x="578" y="561"/>
                      <a:pt x="566" y="284"/>
                    </a:cubicBezTo>
                    <a:cubicBezTo>
                      <a:pt x="560" y="217"/>
                      <a:pt x="547" y="149"/>
                      <a:pt x="517" y="94"/>
                    </a:cubicBezTo>
                    <a:cubicBezTo>
                      <a:pt x="488" y="37"/>
                      <a:pt x="428" y="1"/>
                      <a:pt x="37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59" name="Google Shape;9559;p63"/>
              <p:cNvSpPr/>
              <p:nvPr/>
            </p:nvSpPr>
            <p:spPr>
              <a:xfrm>
                <a:off x="5110575" y="3696375"/>
                <a:ext cx="12025" cy="27425"/>
              </a:xfrm>
              <a:custGeom>
                <a:avLst/>
                <a:gdLst/>
                <a:ahLst/>
                <a:cxnLst/>
                <a:rect l="l" t="t" r="r" b="b"/>
                <a:pathLst>
                  <a:path w="481" h="1097" extrusionOk="0">
                    <a:moveTo>
                      <a:pt x="253" y="0"/>
                    </a:moveTo>
                    <a:cubicBezTo>
                      <a:pt x="191" y="0"/>
                      <a:pt x="136" y="31"/>
                      <a:pt x="105" y="86"/>
                    </a:cubicBezTo>
                    <a:cubicBezTo>
                      <a:pt x="74" y="136"/>
                      <a:pt x="56" y="197"/>
                      <a:pt x="56" y="259"/>
                    </a:cubicBezTo>
                    <a:cubicBezTo>
                      <a:pt x="44" y="369"/>
                      <a:pt x="62" y="480"/>
                      <a:pt x="44" y="590"/>
                    </a:cubicBezTo>
                    <a:cubicBezTo>
                      <a:pt x="25" y="683"/>
                      <a:pt x="13" y="781"/>
                      <a:pt x="7" y="873"/>
                    </a:cubicBezTo>
                    <a:cubicBezTo>
                      <a:pt x="1" y="972"/>
                      <a:pt x="56" y="1058"/>
                      <a:pt x="142" y="1094"/>
                    </a:cubicBezTo>
                    <a:cubicBezTo>
                      <a:pt x="153" y="1096"/>
                      <a:pt x="164" y="1097"/>
                      <a:pt x="174" y="1097"/>
                    </a:cubicBezTo>
                    <a:cubicBezTo>
                      <a:pt x="248" y="1097"/>
                      <a:pt x="313" y="1061"/>
                      <a:pt x="345" y="996"/>
                    </a:cubicBezTo>
                    <a:cubicBezTo>
                      <a:pt x="382" y="922"/>
                      <a:pt x="406" y="849"/>
                      <a:pt x="419" y="769"/>
                    </a:cubicBezTo>
                    <a:cubicBezTo>
                      <a:pt x="449" y="578"/>
                      <a:pt x="480" y="381"/>
                      <a:pt x="431" y="203"/>
                    </a:cubicBezTo>
                    <a:cubicBezTo>
                      <a:pt x="406" y="105"/>
                      <a:pt x="345" y="7"/>
                      <a:pt x="253"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60" name="Google Shape;9560;p63"/>
              <p:cNvSpPr/>
              <p:nvPr/>
            </p:nvSpPr>
            <p:spPr>
              <a:xfrm>
                <a:off x="5116275" y="3726575"/>
                <a:ext cx="12150" cy="19075"/>
              </a:xfrm>
              <a:custGeom>
                <a:avLst/>
                <a:gdLst/>
                <a:ahLst/>
                <a:cxnLst/>
                <a:rect l="l" t="t" r="r" b="b"/>
                <a:pathLst>
                  <a:path w="486" h="763" extrusionOk="0">
                    <a:moveTo>
                      <a:pt x="120" y="0"/>
                    </a:moveTo>
                    <a:cubicBezTo>
                      <a:pt x="65" y="0"/>
                      <a:pt x="12" y="60"/>
                      <a:pt x="6" y="120"/>
                    </a:cubicBezTo>
                    <a:cubicBezTo>
                      <a:pt x="0" y="188"/>
                      <a:pt x="25" y="255"/>
                      <a:pt x="74" y="311"/>
                    </a:cubicBezTo>
                    <a:cubicBezTo>
                      <a:pt x="117" y="360"/>
                      <a:pt x="154" y="421"/>
                      <a:pt x="191" y="483"/>
                    </a:cubicBezTo>
                    <a:cubicBezTo>
                      <a:pt x="221" y="544"/>
                      <a:pt x="227" y="624"/>
                      <a:pt x="271" y="686"/>
                    </a:cubicBezTo>
                    <a:cubicBezTo>
                      <a:pt x="296" y="728"/>
                      <a:pt x="346" y="762"/>
                      <a:pt x="392" y="762"/>
                    </a:cubicBezTo>
                    <a:cubicBezTo>
                      <a:pt x="412" y="762"/>
                      <a:pt x="432" y="756"/>
                      <a:pt x="449" y="741"/>
                    </a:cubicBezTo>
                    <a:cubicBezTo>
                      <a:pt x="473" y="710"/>
                      <a:pt x="486" y="667"/>
                      <a:pt x="473" y="624"/>
                    </a:cubicBezTo>
                    <a:cubicBezTo>
                      <a:pt x="461" y="587"/>
                      <a:pt x="443" y="550"/>
                      <a:pt x="424" y="513"/>
                    </a:cubicBezTo>
                    <a:cubicBezTo>
                      <a:pt x="357" y="397"/>
                      <a:pt x="295" y="274"/>
                      <a:pt x="252" y="145"/>
                    </a:cubicBezTo>
                    <a:cubicBezTo>
                      <a:pt x="227" y="89"/>
                      <a:pt x="203" y="16"/>
                      <a:pt x="141" y="3"/>
                    </a:cubicBezTo>
                    <a:cubicBezTo>
                      <a:pt x="134" y="1"/>
                      <a:pt x="127" y="0"/>
                      <a:pt x="12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61" name="Google Shape;9561;p63"/>
              <p:cNvSpPr/>
              <p:nvPr/>
            </p:nvSpPr>
            <p:spPr>
              <a:xfrm>
                <a:off x="5128550" y="3745675"/>
                <a:ext cx="7550" cy="13725"/>
              </a:xfrm>
              <a:custGeom>
                <a:avLst/>
                <a:gdLst/>
                <a:ahLst/>
                <a:cxnLst/>
                <a:rect l="l" t="t" r="r" b="b"/>
                <a:pathLst>
                  <a:path w="302" h="549" extrusionOk="0">
                    <a:moveTo>
                      <a:pt x="102" y="0"/>
                    </a:moveTo>
                    <a:cubicBezTo>
                      <a:pt x="97" y="0"/>
                      <a:pt x="92" y="1"/>
                      <a:pt x="87" y="1"/>
                    </a:cubicBezTo>
                    <a:cubicBezTo>
                      <a:pt x="1" y="198"/>
                      <a:pt x="99" y="487"/>
                      <a:pt x="271" y="549"/>
                    </a:cubicBezTo>
                    <a:cubicBezTo>
                      <a:pt x="296" y="432"/>
                      <a:pt x="302" y="321"/>
                      <a:pt x="284" y="204"/>
                    </a:cubicBezTo>
                    <a:cubicBezTo>
                      <a:pt x="260" y="100"/>
                      <a:pt x="188" y="0"/>
                      <a:pt x="10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62" name="Google Shape;9562;p63"/>
              <p:cNvSpPr/>
              <p:nvPr/>
            </p:nvSpPr>
            <p:spPr>
              <a:xfrm>
                <a:off x="5222800" y="3273175"/>
                <a:ext cx="93725" cy="201525"/>
              </a:xfrm>
              <a:custGeom>
                <a:avLst/>
                <a:gdLst/>
                <a:ahLst/>
                <a:cxnLst/>
                <a:rect l="l" t="t" r="r" b="b"/>
                <a:pathLst>
                  <a:path w="3749" h="8061" extrusionOk="0">
                    <a:moveTo>
                      <a:pt x="3127" y="0"/>
                    </a:moveTo>
                    <a:lnTo>
                      <a:pt x="3127" y="0"/>
                    </a:lnTo>
                    <a:cubicBezTo>
                      <a:pt x="3127" y="0"/>
                      <a:pt x="3201" y="4543"/>
                      <a:pt x="3127" y="4610"/>
                    </a:cubicBezTo>
                    <a:cubicBezTo>
                      <a:pt x="3048" y="4684"/>
                      <a:pt x="2654" y="4936"/>
                      <a:pt x="2150" y="5772"/>
                    </a:cubicBezTo>
                    <a:cubicBezTo>
                      <a:pt x="1665" y="6571"/>
                      <a:pt x="1492" y="7395"/>
                      <a:pt x="1210" y="7450"/>
                    </a:cubicBezTo>
                    <a:cubicBezTo>
                      <a:pt x="1200" y="7452"/>
                      <a:pt x="1190" y="7453"/>
                      <a:pt x="1180" y="7453"/>
                    </a:cubicBezTo>
                    <a:cubicBezTo>
                      <a:pt x="907" y="7453"/>
                      <a:pt x="313" y="6850"/>
                      <a:pt x="134" y="6850"/>
                    </a:cubicBezTo>
                    <a:cubicBezTo>
                      <a:pt x="114" y="6850"/>
                      <a:pt x="100" y="6857"/>
                      <a:pt x="91" y="6872"/>
                    </a:cubicBezTo>
                    <a:cubicBezTo>
                      <a:pt x="1" y="7029"/>
                      <a:pt x="669" y="8060"/>
                      <a:pt x="1215" y="8060"/>
                    </a:cubicBezTo>
                    <a:cubicBezTo>
                      <a:pt x="1228" y="8060"/>
                      <a:pt x="1240" y="8060"/>
                      <a:pt x="1253" y="8059"/>
                    </a:cubicBezTo>
                    <a:cubicBezTo>
                      <a:pt x="1806" y="8009"/>
                      <a:pt x="2150" y="7026"/>
                      <a:pt x="2451" y="6252"/>
                    </a:cubicBezTo>
                    <a:cubicBezTo>
                      <a:pt x="2753" y="5483"/>
                      <a:pt x="3748" y="5065"/>
                      <a:pt x="3748" y="5065"/>
                    </a:cubicBezTo>
                    <a:lnTo>
                      <a:pt x="3748" y="25"/>
                    </a:lnTo>
                    <a:cubicBezTo>
                      <a:pt x="3429" y="25"/>
                      <a:pt x="3128" y="0"/>
                      <a:pt x="3127"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63" name="Google Shape;9563;p63"/>
              <p:cNvSpPr/>
              <p:nvPr/>
            </p:nvSpPr>
            <p:spPr>
              <a:xfrm>
                <a:off x="5228100" y="3274500"/>
                <a:ext cx="76125" cy="17600"/>
              </a:xfrm>
              <a:custGeom>
                <a:avLst/>
                <a:gdLst/>
                <a:ahLst/>
                <a:cxnLst/>
                <a:rect l="l" t="t" r="r" b="b"/>
                <a:pathLst>
                  <a:path w="3045" h="704" extrusionOk="0">
                    <a:moveTo>
                      <a:pt x="502" y="0"/>
                    </a:moveTo>
                    <a:cubicBezTo>
                      <a:pt x="143" y="0"/>
                      <a:pt x="0" y="171"/>
                      <a:pt x="76" y="292"/>
                    </a:cubicBezTo>
                    <a:cubicBezTo>
                      <a:pt x="155" y="413"/>
                      <a:pt x="1637" y="703"/>
                      <a:pt x="2617" y="703"/>
                    </a:cubicBezTo>
                    <a:cubicBezTo>
                      <a:pt x="2775" y="703"/>
                      <a:pt x="2921" y="696"/>
                      <a:pt x="3045" y="679"/>
                    </a:cubicBezTo>
                    <a:lnTo>
                      <a:pt x="3002" y="230"/>
                    </a:lnTo>
                    <a:cubicBezTo>
                      <a:pt x="3002" y="230"/>
                      <a:pt x="1317" y="126"/>
                      <a:pt x="770" y="27"/>
                    </a:cubicBezTo>
                    <a:cubicBezTo>
                      <a:pt x="670" y="8"/>
                      <a:pt x="581" y="0"/>
                      <a:pt x="50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64" name="Google Shape;9564;p63"/>
              <p:cNvSpPr/>
              <p:nvPr/>
            </p:nvSpPr>
            <p:spPr>
              <a:xfrm>
                <a:off x="5277625" y="3243725"/>
                <a:ext cx="34750" cy="10350"/>
              </a:xfrm>
              <a:custGeom>
                <a:avLst/>
                <a:gdLst/>
                <a:ahLst/>
                <a:cxnLst/>
                <a:rect l="l" t="t" r="r" b="b"/>
                <a:pathLst>
                  <a:path w="1390" h="414" extrusionOk="0">
                    <a:moveTo>
                      <a:pt x="246" y="1"/>
                    </a:moveTo>
                    <a:cubicBezTo>
                      <a:pt x="64" y="1"/>
                      <a:pt x="1" y="127"/>
                      <a:pt x="43" y="207"/>
                    </a:cubicBezTo>
                    <a:cubicBezTo>
                      <a:pt x="82" y="284"/>
                      <a:pt x="642" y="413"/>
                      <a:pt x="1073" y="413"/>
                    </a:cubicBezTo>
                    <a:cubicBezTo>
                      <a:pt x="1193" y="413"/>
                      <a:pt x="1303" y="403"/>
                      <a:pt x="1389" y="379"/>
                    </a:cubicBezTo>
                    <a:lnTo>
                      <a:pt x="1340" y="72"/>
                    </a:lnTo>
                    <a:cubicBezTo>
                      <a:pt x="1340" y="72"/>
                      <a:pt x="590" y="60"/>
                      <a:pt x="338" y="10"/>
                    </a:cubicBezTo>
                    <a:cubicBezTo>
                      <a:pt x="305" y="4"/>
                      <a:pt x="274" y="1"/>
                      <a:pt x="24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65" name="Google Shape;9565;p63"/>
              <p:cNvSpPr/>
              <p:nvPr/>
            </p:nvSpPr>
            <p:spPr>
              <a:xfrm>
                <a:off x="5289300" y="3228050"/>
                <a:ext cx="27075" cy="9525"/>
              </a:xfrm>
              <a:custGeom>
                <a:avLst/>
                <a:gdLst/>
                <a:ahLst/>
                <a:cxnLst/>
                <a:rect l="l" t="t" r="r" b="b"/>
                <a:pathLst>
                  <a:path w="1083" h="381" extrusionOk="0">
                    <a:moveTo>
                      <a:pt x="182" y="0"/>
                    </a:moveTo>
                    <a:cubicBezTo>
                      <a:pt x="45" y="0"/>
                      <a:pt x="0" y="115"/>
                      <a:pt x="37" y="189"/>
                    </a:cubicBezTo>
                    <a:cubicBezTo>
                      <a:pt x="67" y="253"/>
                      <a:pt x="525" y="381"/>
                      <a:pt x="863" y="381"/>
                    </a:cubicBezTo>
                    <a:cubicBezTo>
                      <a:pt x="946" y="381"/>
                      <a:pt x="1022" y="373"/>
                      <a:pt x="1082" y="355"/>
                    </a:cubicBezTo>
                    <a:lnTo>
                      <a:pt x="1039" y="78"/>
                    </a:lnTo>
                    <a:cubicBezTo>
                      <a:pt x="1039" y="78"/>
                      <a:pt x="455" y="60"/>
                      <a:pt x="258" y="10"/>
                    </a:cubicBezTo>
                    <a:cubicBezTo>
                      <a:pt x="231" y="3"/>
                      <a:pt x="205" y="0"/>
                      <a:pt x="18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66" name="Google Shape;9566;p63"/>
              <p:cNvSpPr/>
              <p:nvPr/>
            </p:nvSpPr>
            <p:spPr>
              <a:xfrm>
                <a:off x="5289400" y="3427625"/>
                <a:ext cx="24975" cy="8775"/>
              </a:xfrm>
              <a:custGeom>
                <a:avLst/>
                <a:gdLst/>
                <a:ahLst/>
                <a:cxnLst/>
                <a:rect l="l" t="t" r="r" b="b"/>
                <a:pathLst>
                  <a:path w="999" h="351" extrusionOk="0">
                    <a:moveTo>
                      <a:pt x="166" y="0"/>
                    </a:moveTo>
                    <a:cubicBezTo>
                      <a:pt x="31" y="0"/>
                      <a:pt x="1" y="132"/>
                      <a:pt x="39" y="209"/>
                    </a:cubicBezTo>
                    <a:cubicBezTo>
                      <a:pt x="73" y="272"/>
                      <a:pt x="394" y="351"/>
                      <a:pt x="674" y="351"/>
                    </a:cubicBezTo>
                    <a:cubicBezTo>
                      <a:pt x="800" y="351"/>
                      <a:pt x="918" y="335"/>
                      <a:pt x="998" y="295"/>
                    </a:cubicBezTo>
                    <a:lnTo>
                      <a:pt x="931" y="12"/>
                    </a:lnTo>
                    <a:cubicBezTo>
                      <a:pt x="931" y="12"/>
                      <a:pt x="724" y="24"/>
                      <a:pt x="524" y="24"/>
                    </a:cubicBezTo>
                    <a:cubicBezTo>
                      <a:pt x="404" y="24"/>
                      <a:pt x="287" y="20"/>
                      <a:pt x="218" y="6"/>
                    </a:cubicBezTo>
                    <a:cubicBezTo>
                      <a:pt x="199" y="2"/>
                      <a:pt x="182" y="0"/>
                      <a:pt x="16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67" name="Google Shape;9567;p63"/>
              <p:cNvSpPr/>
              <p:nvPr/>
            </p:nvSpPr>
            <p:spPr>
              <a:xfrm>
                <a:off x="5289250" y="3446250"/>
                <a:ext cx="25125" cy="8800"/>
              </a:xfrm>
              <a:custGeom>
                <a:avLst/>
                <a:gdLst/>
                <a:ahLst/>
                <a:cxnLst/>
                <a:rect l="l" t="t" r="r" b="b"/>
                <a:pathLst>
                  <a:path w="1005" h="352" extrusionOk="0">
                    <a:moveTo>
                      <a:pt x="178" y="1"/>
                    </a:moveTo>
                    <a:cubicBezTo>
                      <a:pt x="32" y="1"/>
                      <a:pt x="1" y="135"/>
                      <a:pt x="45" y="214"/>
                    </a:cubicBezTo>
                    <a:cubicBezTo>
                      <a:pt x="75" y="274"/>
                      <a:pt x="404" y="352"/>
                      <a:pt x="688" y="352"/>
                    </a:cubicBezTo>
                    <a:cubicBezTo>
                      <a:pt x="811" y="352"/>
                      <a:pt x="926" y="337"/>
                      <a:pt x="1004" y="300"/>
                    </a:cubicBezTo>
                    <a:lnTo>
                      <a:pt x="937" y="11"/>
                    </a:lnTo>
                    <a:cubicBezTo>
                      <a:pt x="937" y="11"/>
                      <a:pt x="730" y="23"/>
                      <a:pt x="530" y="23"/>
                    </a:cubicBezTo>
                    <a:cubicBezTo>
                      <a:pt x="410" y="23"/>
                      <a:pt x="293" y="18"/>
                      <a:pt x="224" y="5"/>
                    </a:cubicBezTo>
                    <a:cubicBezTo>
                      <a:pt x="207" y="2"/>
                      <a:pt x="192" y="1"/>
                      <a:pt x="178"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68" name="Google Shape;9568;p63"/>
              <p:cNvSpPr/>
              <p:nvPr/>
            </p:nvSpPr>
            <p:spPr>
              <a:xfrm>
                <a:off x="5289275" y="3464950"/>
                <a:ext cx="25100" cy="8775"/>
              </a:xfrm>
              <a:custGeom>
                <a:avLst/>
                <a:gdLst/>
                <a:ahLst/>
                <a:cxnLst/>
                <a:rect l="l" t="t" r="r" b="b"/>
                <a:pathLst>
                  <a:path w="1004" h="351" extrusionOk="0">
                    <a:moveTo>
                      <a:pt x="171" y="1"/>
                    </a:moveTo>
                    <a:cubicBezTo>
                      <a:pt x="35" y="1"/>
                      <a:pt x="0" y="132"/>
                      <a:pt x="44" y="209"/>
                    </a:cubicBezTo>
                    <a:cubicBezTo>
                      <a:pt x="74" y="269"/>
                      <a:pt x="402" y="350"/>
                      <a:pt x="686" y="350"/>
                    </a:cubicBezTo>
                    <a:cubicBezTo>
                      <a:pt x="809" y="350"/>
                      <a:pt x="925" y="335"/>
                      <a:pt x="1003" y="295"/>
                    </a:cubicBezTo>
                    <a:lnTo>
                      <a:pt x="929" y="13"/>
                    </a:lnTo>
                    <a:cubicBezTo>
                      <a:pt x="929" y="13"/>
                      <a:pt x="732" y="22"/>
                      <a:pt x="536" y="22"/>
                    </a:cubicBezTo>
                    <a:cubicBezTo>
                      <a:pt x="414" y="22"/>
                      <a:pt x="294" y="18"/>
                      <a:pt x="223" y="7"/>
                    </a:cubicBezTo>
                    <a:cubicBezTo>
                      <a:pt x="204" y="3"/>
                      <a:pt x="187" y="1"/>
                      <a:pt x="17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69" name="Google Shape;9569;p63"/>
              <p:cNvSpPr/>
              <p:nvPr/>
            </p:nvSpPr>
            <p:spPr>
              <a:xfrm>
                <a:off x="5289275" y="3483550"/>
                <a:ext cx="25100" cy="8750"/>
              </a:xfrm>
              <a:custGeom>
                <a:avLst/>
                <a:gdLst/>
                <a:ahLst/>
                <a:cxnLst/>
                <a:rect l="l" t="t" r="r" b="b"/>
                <a:pathLst>
                  <a:path w="1004" h="350" extrusionOk="0">
                    <a:moveTo>
                      <a:pt x="170" y="1"/>
                    </a:moveTo>
                    <a:cubicBezTo>
                      <a:pt x="30" y="1"/>
                      <a:pt x="0" y="132"/>
                      <a:pt x="44" y="209"/>
                    </a:cubicBezTo>
                    <a:cubicBezTo>
                      <a:pt x="74" y="269"/>
                      <a:pt x="402" y="350"/>
                      <a:pt x="686" y="350"/>
                    </a:cubicBezTo>
                    <a:cubicBezTo>
                      <a:pt x="809" y="350"/>
                      <a:pt x="925" y="334"/>
                      <a:pt x="1003" y="295"/>
                    </a:cubicBezTo>
                    <a:lnTo>
                      <a:pt x="929" y="12"/>
                    </a:lnTo>
                    <a:cubicBezTo>
                      <a:pt x="929" y="12"/>
                      <a:pt x="732" y="22"/>
                      <a:pt x="536" y="22"/>
                    </a:cubicBezTo>
                    <a:cubicBezTo>
                      <a:pt x="414" y="22"/>
                      <a:pt x="294" y="18"/>
                      <a:pt x="223" y="6"/>
                    </a:cubicBezTo>
                    <a:cubicBezTo>
                      <a:pt x="203" y="2"/>
                      <a:pt x="186" y="1"/>
                      <a:pt x="17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70" name="Google Shape;9570;p63"/>
              <p:cNvSpPr/>
              <p:nvPr/>
            </p:nvSpPr>
            <p:spPr>
              <a:xfrm>
                <a:off x="5289275" y="3502150"/>
                <a:ext cx="25100" cy="8750"/>
              </a:xfrm>
              <a:custGeom>
                <a:avLst/>
                <a:gdLst/>
                <a:ahLst/>
                <a:cxnLst/>
                <a:rect l="l" t="t" r="r" b="b"/>
                <a:pathLst>
                  <a:path w="1004" h="350" extrusionOk="0">
                    <a:moveTo>
                      <a:pt x="170" y="0"/>
                    </a:moveTo>
                    <a:cubicBezTo>
                      <a:pt x="30" y="0"/>
                      <a:pt x="0" y="132"/>
                      <a:pt x="44" y="209"/>
                    </a:cubicBezTo>
                    <a:cubicBezTo>
                      <a:pt x="74" y="269"/>
                      <a:pt x="399" y="350"/>
                      <a:pt x="683" y="350"/>
                    </a:cubicBezTo>
                    <a:cubicBezTo>
                      <a:pt x="807" y="350"/>
                      <a:pt x="923" y="334"/>
                      <a:pt x="1003" y="295"/>
                    </a:cubicBezTo>
                    <a:lnTo>
                      <a:pt x="929" y="12"/>
                    </a:lnTo>
                    <a:cubicBezTo>
                      <a:pt x="929" y="12"/>
                      <a:pt x="723" y="24"/>
                      <a:pt x="525" y="24"/>
                    </a:cubicBezTo>
                    <a:cubicBezTo>
                      <a:pt x="406" y="24"/>
                      <a:pt x="289" y="20"/>
                      <a:pt x="223" y="6"/>
                    </a:cubicBezTo>
                    <a:cubicBezTo>
                      <a:pt x="203" y="2"/>
                      <a:pt x="186" y="0"/>
                      <a:pt x="17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71" name="Google Shape;9571;p63"/>
              <p:cNvSpPr/>
              <p:nvPr/>
            </p:nvSpPr>
            <p:spPr>
              <a:xfrm>
                <a:off x="5289250" y="3520775"/>
                <a:ext cx="25125" cy="8800"/>
              </a:xfrm>
              <a:custGeom>
                <a:avLst/>
                <a:gdLst/>
                <a:ahLst/>
                <a:cxnLst/>
                <a:rect l="l" t="t" r="r" b="b"/>
                <a:pathLst>
                  <a:path w="1005" h="352" extrusionOk="0">
                    <a:moveTo>
                      <a:pt x="178" y="1"/>
                    </a:moveTo>
                    <a:cubicBezTo>
                      <a:pt x="32" y="1"/>
                      <a:pt x="1" y="135"/>
                      <a:pt x="45" y="214"/>
                    </a:cubicBezTo>
                    <a:cubicBezTo>
                      <a:pt x="75" y="274"/>
                      <a:pt x="401" y="352"/>
                      <a:pt x="685" y="352"/>
                    </a:cubicBezTo>
                    <a:cubicBezTo>
                      <a:pt x="809" y="352"/>
                      <a:pt x="924" y="337"/>
                      <a:pt x="1004" y="300"/>
                    </a:cubicBezTo>
                    <a:lnTo>
                      <a:pt x="930" y="11"/>
                    </a:lnTo>
                    <a:cubicBezTo>
                      <a:pt x="930" y="11"/>
                      <a:pt x="724" y="23"/>
                      <a:pt x="526" y="23"/>
                    </a:cubicBezTo>
                    <a:cubicBezTo>
                      <a:pt x="407" y="23"/>
                      <a:pt x="290" y="19"/>
                      <a:pt x="224" y="5"/>
                    </a:cubicBezTo>
                    <a:cubicBezTo>
                      <a:pt x="207" y="2"/>
                      <a:pt x="192" y="1"/>
                      <a:pt x="178"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72" name="Google Shape;9572;p63"/>
              <p:cNvSpPr/>
              <p:nvPr/>
            </p:nvSpPr>
            <p:spPr>
              <a:xfrm>
                <a:off x="5289275" y="3539500"/>
                <a:ext cx="25100" cy="8750"/>
              </a:xfrm>
              <a:custGeom>
                <a:avLst/>
                <a:gdLst/>
                <a:ahLst/>
                <a:cxnLst/>
                <a:rect l="l" t="t" r="r" b="b"/>
                <a:pathLst>
                  <a:path w="1004" h="350" extrusionOk="0">
                    <a:moveTo>
                      <a:pt x="170" y="0"/>
                    </a:moveTo>
                    <a:cubicBezTo>
                      <a:pt x="30" y="0"/>
                      <a:pt x="0" y="131"/>
                      <a:pt x="44" y="209"/>
                    </a:cubicBezTo>
                    <a:cubicBezTo>
                      <a:pt x="74" y="268"/>
                      <a:pt x="399" y="349"/>
                      <a:pt x="683" y="349"/>
                    </a:cubicBezTo>
                    <a:cubicBezTo>
                      <a:pt x="807" y="349"/>
                      <a:pt x="923" y="334"/>
                      <a:pt x="1003" y="295"/>
                    </a:cubicBezTo>
                    <a:lnTo>
                      <a:pt x="929" y="12"/>
                    </a:lnTo>
                    <a:cubicBezTo>
                      <a:pt x="929" y="12"/>
                      <a:pt x="729" y="21"/>
                      <a:pt x="534" y="21"/>
                    </a:cubicBezTo>
                    <a:cubicBezTo>
                      <a:pt x="412" y="21"/>
                      <a:pt x="291" y="18"/>
                      <a:pt x="223" y="6"/>
                    </a:cubicBezTo>
                    <a:cubicBezTo>
                      <a:pt x="203" y="2"/>
                      <a:pt x="186" y="0"/>
                      <a:pt x="17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73" name="Google Shape;9573;p63"/>
              <p:cNvSpPr/>
              <p:nvPr/>
            </p:nvSpPr>
            <p:spPr>
              <a:xfrm>
                <a:off x="5289250" y="3558125"/>
                <a:ext cx="24975" cy="8700"/>
              </a:xfrm>
              <a:custGeom>
                <a:avLst/>
                <a:gdLst/>
                <a:ahLst/>
                <a:cxnLst/>
                <a:rect l="l" t="t" r="r" b="b"/>
                <a:pathLst>
                  <a:path w="999" h="348" extrusionOk="0">
                    <a:moveTo>
                      <a:pt x="176" y="0"/>
                    </a:moveTo>
                    <a:cubicBezTo>
                      <a:pt x="32" y="0"/>
                      <a:pt x="0" y="129"/>
                      <a:pt x="39" y="207"/>
                    </a:cubicBezTo>
                    <a:cubicBezTo>
                      <a:pt x="73" y="267"/>
                      <a:pt x="400" y="348"/>
                      <a:pt x="682" y="348"/>
                    </a:cubicBezTo>
                    <a:cubicBezTo>
                      <a:pt x="805" y="348"/>
                      <a:pt x="920" y="333"/>
                      <a:pt x="998" y="293"/>
                    </a:cubicBezTo>
                    <a:lnTo>
                      <a:pt x="930" y="11"/>
                    </a:lnTo>
                    <a:cubicBezTo>
                      <a:pt x="930" y="11"/>
                      <a:pt x="730" y="20"/>
                      <a:pt x="535" y="20"/>
                    </a:cubicBezTo>
                    <a:cubicBezTo>
                      <a:pt x="413" y="20"/>
                      <a:pt x="292" y="16"/>
                      <a:pt x="224" y="4"/>
                    </a:cubicBezTo>
                    <a:cubicBezTo>
                      <a:pt x="207" y="2"/>
                      <a:pt x="191" y="0"/>
                      <a:pt x="17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74" name="Google Shape;9574;p63"/>
              <p:cNvSpPr/>
              <p:nvPr/>
            </p:nvSpPr>
            <p:spPr>
              <a:xfrm>
                <a:off x="5289225" y="3576725"/>
                <a:ext cx="25000" cy="8800"/>
              </a:xfrm>
              <a:custGeom>
                <a:avLst/>
                <a:gdLst/>
                <a:ahLst/>
                <a:cxnLst/>
                <a:rect l="l" t="t" r="r" b="b"/>
                <a:pathLst>
                  <a:path w="1000" h="352" extrusionOk="0">
                    <a:moveTo>
                      <a:pt x="174" y="0"/>
                    </a:moveTo>
                    <a:cubicBezTo>
                      <a:pt x="33" y="0"/>
                      <a:pt x="1" y="135"/>
                      <a:pt x="40" y="213"/>
                    </a:cubicBezTo>
                    <a:cubicBezTo>
                      <a:pt x="74" y="273"/>
                      <a:pt x="402" y="351"/>
                      <a:pt x="684" y="351"/>
                    </a:cubicBezTo>
                    <a:cubicBezTo>
                      <a:pt x="807" y="351"/>
                      <a:pt x="921" y="336"/>
                      <a:pt x="999" y="299"/>
                    </a:cubicBezTo>
                    <a:lnTo>
                      <a:pt x="931" y="10"/>
                    </a:lnTo>
                    <a:cubicBezTo>
                      <a:pt x="931" y="10"/>
                      <a:pt x="731" y="20"/>
                      <a:pt x="534" y="20"/>
                    </a:cubicBezTo>
                    <a:cubicBezTo>
                      <a:pt x="411" y="20"/>
                      <a:pt x="289" y="16"/>
                      <a:pt x="218" y="4"/>
                    </a:cubicBezTo>
                    <a:cubicBezTo>
                      <a:pt x="203" y="1"/>
                      <a:pt x="188" y="0"/>
                      <a:pt x="17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75" name="Google Shape;9575;p63"/>
              <p:cNvSpPr/>
              <p:nvPr/>
            </p:nvSpPr>
            <p:spPr>
              <a:xfrm>
                <a:off x="5218050" y="3291300"/>
                <a:ext cx="87550" cy="17825"/>
              </a:xfrm>
              <a:custGeom>
                <a:avLst/>
                <a:gdLst/>
                <a:ahLst/>
                <a:cxnLst/>
                <a:rect l="l" t="t" r="r" b="b"/>
                <a:pathLst>
                  <a:path w="3502" h="713" extrusionOk="0">
                    <a:moveTo>
                      <a:pt x="319" y="0"/>
                    </a:moveTo>
                    <a:cubicBezTo>
                      <a:pt x="0" y="0"/>
                      <a:pt x="47" y="333"/>
                      <a:pt x="318" y="474"/>
                    </a:cubicBezTo>
                    <a:cubicBezTo>
                      <a:pt x="569" y="597"/>
                      <a:pt x="2156" y="712"/>
                      <a:pt x="3021" y="712"/>
                    </a:cubicBezTo>
                    <a:cubicBezTo>
                      <a:pt x="3237" y="712"/>
                      <a:pt x="3408" y="705"/>
                      <a:pt x="3502" y="689"/>
                    </a:cubicBezTo>
                    <a:lnTo>
                      <a:pt x="3447" y="302"/>
                    </a:lnTo>
                    <a:cubicBezTo>
                      <a:pt x="3447" y="302"/>
                      <a:pt x="1344" y="222"/>
                      <a:pt x="465" y="19"/>
                    </a:cubicBezTo>
                    <a:cubicBezTo>
                      <a:pt x="410" y="6"/>
                      <a:pt x="361" y="0"/>
                      <a:pt x="319"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76" name="Google Shape;9576;p63"/>
              <p:cNvSpPr/>
              <p:nvPr/>
            </p:nvSpPr>
            <p:spPr>
              <a:xfrm>
                <a:off x="5216250" y="3341450"/>
                <a:ext cx="89975" cy="14725"/>
              </a:xfrm>
              <a:custGeom>
                <a:avLst/>
                <a:gdLst/>
                <a:ahLst/>
                <a:cxnLst/>
                <a:rect l="l" t="t" r="r" b="b"/>
                <a:pathLst>
                  <a:path w="3599" h="589" extrusionOk="0">
                    <a:moveTo>
                      <a:pt x="365" y="1"/>
                    </a:moveTo>
                    <a:cubicBezTo>
                      <a:pt x="0" y="1"/>
                      <a:pt x="67" y="373"/>
                      <a:pt x="365" y="502"/>
                    </a:cubicBezTo>
                    <a:cubicBezTo>
                      <a:pt x="504" y="563"/>
                      <a:pt x="1027" y="588"/>
                      <a:pt x="1618" y="588"/>
                    </a:cubicBezTo>
                    <a:cubicBezTo>
                      <a:pt x="2412" y="588"/>
                      <a:pt x="3327" y="542"/>
                      <a:pt x="3598" y="472"/>
                    </a:cubicBezTo>
                    <a:lnTo>
                      <a:pt x="3512" y="60"/>
                    </a:lnTo>
                    <a:cubicBezTo>
                      <a:pt x="3512" y="60"/>
                      <a:pt x="2829" y="89"/>
                      <a:pt x="2072" y="89"/>
                    </a:cubicBezTo>
                    <a:cubicBezTo>
                      <a:pt x="1492" y="89"/>
                      <a:pt x="868" y="72"/>
                      <a:pt x="476" y="11"/>
                    </a:cubicBezTo>
                    <a:cubicBezTo>
                      <a:pt x="435" y="4"/>
                      <a:pt x="398" y="1"/>
                      <a:pt x="365"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77" name="Google Shape;9577;p63"/>
              <p:cNvSpPr/>
              <p:nvPr/>
            </p:nvSpPr>
            <p:spPr>
              <a:xfrm>
                <a:off x="5211750" y="3314650"/>
                <a:ext cx="96775" cy="20050"/>
              </a:xfrm>
              <a:custGeom>
                <a:avLst/>
                <a:gdLst/>
                <a:ahLst/>
                <a:cxnLst/>
                <a:rect l="l" t="t" r="r" b="b"/>
                <a:pathLst>
                  <a:path w="3871" h="802" extrusionOk="0">
                    <a:moveTo>
                      <a:pt x="396" y="0"/>
                    </a:moveTo>
                    <a:cubicBezTo>
                      <a:pt x="89" y="0"/>
                      <a:pt x="0" y="328"/>
                      <a:pt x="379" y="517"/>
                    </a:cubicBezTo>
                    <a:cubicBezTo>
                      <a:pt x="712" y="683"/>
                      <a:pt x="2324" y="802"/>
                      <a:pt x="3264" y="802"/>
                    </a:cubicBezTo>
                    <a:cubicBezTo>
                      <a:pt x="3541" y="802"/>
                      <a:pt x="3760" y="792"/>
                      <a:pt x="3871" y="769"/>
                    </a:cubicBezTo>
                    <a:lnTo>
                      <a:pt x="3797" y="290"/>
                    </a:lnTo>
                    <a:cubicBezTo>
                      <a:pt x="3797" y="290"/>
                      <a:pt x="3661" y="293"/>
                      <a:pt x="3439" y="293"/>
                    </a:cubicBezTo>
                    <a:cubicBezTo>
                      <a:pt x="2787" y="293"/>
                      <a:pt x="1391" y="263"/>
                      <a:pt x="533" y="19"/>
                    </a:cubicBezTo>
                    <a:cubicBezTo>
                      <a:pt x="484" y="6"/>
                      <a:pt x="438" y="0"/>
                      <a:pt x="39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78" name="Google Shape;9578;p63"/>
              <p:cNvSpPr/>
              <p:nvPr/>
            </p:nvSpPr>
            <p:spPr>
              <a:xfrm>
                <a:off x="5219300" y="3364600"/>
                <a:ext cx="90150" cy="14750"/>
              </a:xfrm>
              <a:custGeom>
                <a:avLst/>
                <a:gdLst/>
                <a:ahLst/>
                <a:cxnLst/>
                <a:rect l="l" t="t" r="r" b="b"/>
                <a:pathLst>
                  <a:path w="3606" h="590" extrusionOk="0">
                    <a:moveTo>
                      <a:pt x="3495" y="1"/>
                    </a:moveTo>
                    <a:cubicBezTo>
                      <a:pt x="3495" y="1"/>
                      <a:pt x="2474" y="131"/>
                      <a:pt x="1499" y="131"/>
                    </a:cubicBezTo>
                    <a:cubicBezTo>
                      <a:pt x="1133" y="131"/>
                      <a:pt x="774" y="112"/>
                      <a:pt x="477" y="62"/>
                    </a:cubicBezTo>
                    <a:cubicBezTo>
                      <a:pt x="445" y="56"/>
                      <a:pt x="416" y="54"/>
                      <a:pt x="388" y="54"/>
                    </a:cubicBezTo>
                    <a:cubicBezTo>
                      <a:pt x="78" y="54"/>
                      <a:pt x="1" y="376"/>
                      <a:pt x="378" y="517"/>
                    </a:cubicBezTo>
                    <a:cubicBezTo>
                      <a:pt x="517" y="569"/>
                      <a:pt x="879" y="590"/>
                      <a:pt x="1315" y="590"/>
                    </a:cubicBezTo>
                    <a:cubicBezTo>
                      <a:pt x="2173" y="590"/>
                      <a:pt x="3316" y="508"/>
                      <a:pt x="3606" y="419"/>
                    </a:cubicBezTo>
                    <a:lnTo>
                      <a:pt x="3495" y="1"/>
                    </a:ln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79" name="Google Shape;9579;p63"/>
              <p:cNvSpPr/>
              <p:nvPr/>
            </p:nvSpPr>
            <p:spPr>
              <a:xfrm>
                <a:off x="5220075" y="3384575"/>
                <a:ext cx="93075" cy="16425"/>
              </a:xfrm>
              <a:custGeom>
                <a:avLst/>
                <a:gdLst/>
                <a:ahLst/>
                <a:cxnLst/>
                <a:rect l="l" t="t" r="r" b="b"/>
                <a:pathLst>
                  <a:path w="3723" h="657" extrusionOk="0">
                    <a:moveTo>
                      <a:pt x="3599" y="1"/>
                    </a:moveTo>
                    <a:cubicBezTo>
                      <a:pt x="3599" y="1"/>
                      <a:pt x="2129" y="243"/>
                      <a:pt x="1003" y="243"/>
                    </a:cubicBezTo>
                    <a:cubicBezTo>
                      <a:pt x="822" y="243"/>
                      <a:pt x="650" y="236"/>
                      <a:pt x="495" y="222"/>
                    </a:cubicBezTo>
                    <a:cubicBezTo>
                      <a:pt x="474" y="220"/>
                      <a:pt x="454" y="219"/>
                      <a:pt x="435" y="219"/>
                    </a:cubicBezTo>
                    <a:cubicBezTo>
                      <a:pt x="85" y="219"/>
                      <a:pt x="1" y="523"/>
                      <a:pt x="403" y="628"/>
                    </a:cubicBezTo>
                    <a:cubicBezTo>
                      <a:pt x="481" y="648"/>
                      <a:pt x="625" y="656"/>
                      <a:pt x="812" y="656"/>
                    </a:cubicBezTo>
                    <a:cubicBezTo>
                      <a:pt x="1654" y="656"/>
                      <a:pt x="3355" y="479"/>
                      <a:pt x="3722" y="363"/>
                    </a:cubicBezTo>
                    <a:lnTo>
                      <a:pt x="3599" y="1"/>
                    </a:ln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80" name="Google Shape;9580;p63"/>
              <p:cNvSpPr/>
              <p:nvPr/>
            </p:nvSpPr>
            <p:spPr>
              <a:xfrm>
                <a:off x="5223625" y="3408850"/>
                <a:ext cx="66300" cy="13425"/>
              </a:xfrm>
              <a:custGeom>
                <a:avLst/>
                <a:gdLst/>
                <a:ahLst/>
                <a:cxnLst/>
                <a:rect l="l" t="t" r="r" b="b"/>
                <a:pathLst>
                  <a:path w="2652" h="537" extrusionOk="0">
                    <a:moveTo>
                      <a:pt x="2560" y="1"/>
                    </a:moveTo>
                    <a:cubicBezTo>
                      <a:pt x="2560" y="1"/>
                      <a:pt x="1673" y="155"/>
                      <a:pt x="904" y="155"/>
                    </a:cubicBezTo>
                    <a:cubicBezTo>
                      <a:pt x="702" y="155"/>
                      <a:pt x="508" y="144"/>
                      <a:pt x="341" y="118"/>
                    </a:cubicBezTo>
                    <a:cubicBezTo>
                      <a:pt x="320" y="114"/>
                      <a:pt x="300" y="112"/>
                      <a:pt x="281" y="112"/>
                    </a:cubicBezTo>
                    <a:cubicBezTo>
                      <a:pt x="43" y="112"/>
                      <a:pt x="1" y="384"/>
                      <a:pt x="285" y="493"/>
                    </a:cubicBezTo>
                    <a:cubicBezTo>
                      <a:pt x="367" y="523"/>
                      <a:pt x="549" y="536"/>
                      <a:pt x="778" y="536"/>
                    </a:cubicBezTo>
                    <a:cubicBezTo>
                      <a:pt x="1416" y="536"/>
                      <a:pt x="2421" y="437"/>
                      <a:pt x="2652" y="351"/>
                    </a:cubicBezTo>
                    <a:lnTo>
                      <a:pt x="2560" y="1"/>
                    </a:ln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81" name="Google Shape;9581;p63"/>
              <p:cNvSpPr/>
              <p:nvPr/>
            </p:nvSpPr>
            <p:spPr>
              <a:xfrm>
                <a:off x="5227675" y="3429900"/>
                <a:ext cx="49350" cy="11475"/>
              </a:xfrm>
              <a:custGeom>
                <a:avLst/>
                <a:gdLst/>
                <a:ahLst/>
                <a:cxnLst/>
                <a:rect l="l" t="t" r="r" b="b"/>
                <a:pathLst>
                  <a:path w="1974" h="459" extrusionOk="0">
                    <a:moveTo>
                      <a:pt x="1894" y="1"/>
                    </a:moveTo>
                    <a:cubicBezTo>
                      <a:pt x="1894" y="1"/>
                      <a:pt x="1363" y="98"/>
                      <a:pt x="840" y="98"/>
                    </a:cubicBezTo>
                    <a:cubicBezTo>
                      <a:pt x="629" y="98"/>
                      <a:pt x="419" y="82"/>
                      <a:pt x="246" y="38"/>
                    </a:cubicBezTo>
                    <a:cubicBezTo>
                      <a:pt x="230" y="34"/>
                      <a:pt x="214" y="32"/>
                      <a:pt x="200" y="32"/>
                    </a:cubicBezTo>
                    <a:cubicBezTo>
                      <a:pt x="25" y="32"/>
                      <a:pt x="0" y="287"/>
                      <a:pt x="216" y="401"/>
                    </a:cubicBezTo>
                    <a:cubicBezTo>
                      <a:pt x="297" y="441"/>
                      <a:pt x="509" y="458"/>
                      <a:pt x="760" y="458"/>
                    </a:cubicBezTo>
                    <a:cubicBezTo>
                      <a:pt x="1224" y="458"/>
                      <a:pt x="1822" y="401"/>
                      <a:pt x="1974" y="333"/>
                    </a:cubicBezTo>
                    <a:lnTo>
                      <a:pt x="1894" y="1"/>
                    </a:ln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82" name="Google Shape;9582;p63"/>
              <p:cNvSpPr/>
              <p:nvPr/>
            </p:nvSpPr>
            <p:spPr>
              <a:xfrm>
                <a:off x="5300975" y="3223375"/>
                <a:ext cx="15550" cy="51050"/>
              </a:xfrm>
              <a:custGeom>
                <a:avLst/>
                <a:gdLst/>
                <a:ahLst/>
                <a:cxnLst/>
                <a:rect l="l" t="t" r="r" b="b"/>
                <a:pathLst>
                  <a:path w="622" h="2042" extrusionOk="0">
                    <a:moveTo>
                      <a:pt x="222" y="1"/>
                    </a:moveTo>
                    <a:cubicBezTo>
                      <a:pt x="222" y="1"/>
                      <a:pt x="0" y="1187"/>
                      <a:pt x="0" y="1992"/>
                    </a:cubicBezTo>
                    <a:cubicBezTo>
                      <a:pt x="0" y="1992"/>
                      <a:pt x="270" y="2042"/>
                      <a:pt x="461" y="2042"/>
                    </a:cubicBezTo>
                    <a:cubicBezTo>
                      <a:pt x="531" y="2042"/>
                      <a:pt x="590" y="2035"/>
                      <a:pt x="621" y="2017"/>
                    </a:cubicBezTo>
                    <a:lnTo>
                      <a:pt x="621" y="99"/>
                    </a:lnTo>
                    <a:cubicBezTo>
                      <a:pt x="621" y="99"/>
                      <a:pt x="320" y="62"/>
                      <a:pt x="22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83" name="Google Shape;9583;p63"/>
              <p:cNvSpPr/>
              <p:nvPr/>
            </p:nvSpPr>
            <p:spPr>
              <a:xfrm>
                <a:off x="5165450" y="3253825"/>
                <a:ext cx="49025" cy="26900"/>
              </a:xfrm>
              <a:custGeom>
                <a:avLst/>
                <a:gdLst/>
                <a:ahLst/>
                <a:cxnLst/>
                <a:rect l="l" t="t" r="r" b="b"/>
                <a:pathLst>
                  <a:path w="1961" h="1076" extrusionOk="0">
                    <a:moveTo>
                      <a:pt x="1050" y="0"/>
                    </a:moveTo>
                    <a:cubicBezTo>
                      <a:pt x="747" y="0"/>
                      <a:pt x="446" y="143"/>
                      <a:pt x="221" y="362"/>
                    </a:cubicBezTo>
                    <a:cubicBezTo>
                      <a:pt x="92" y="479"/>
                      <a:pt x="12" y="639"/>
                      <a:pt x="0" y="811"/>
                    </a:cubicBezTo>
                    <a:cubicBezTo>
                      <a:pt x="221" y="674"/>
                      <a:pt x="469" y="606"/>
                      <a:pt x="715" y="606"/>
                    </a:cubicBezTo>
                    <a:cubicBezTo>
                      <a:pt x="1052" y="606"/>
                      <a:pt x="1386" y="732"/>
                      <a:pt x="1641" y="977"/>
                    </a:cubicBezTo>
                    <a:cubicBezTo>
                      <a:pt x="1688" y="1024"/>
                      <a:pt x="1746" y="1076"/>
                      <a:pt x="1809" y="1076"/>
                    </a:cubicBezTo>
                    <a:cubicBezTo>
                      <a:pt x="1813" y="1076"/>
                      <a:pt x="1816" y="1076"/>
                      <a:pt x="1819" y="1075"/>
                    </a:cubicBezTo>
                    <a:cubicBezTo>
                      <a:pt x="1918" y="1069"/>
                      <a:pt x="1961" y="940"/>
                      <a:pt x="1955" y="836"/>
                    </a:cubicBezTo>
                    <a:cubicBezTo>
                      <a:pt x="1930" y="442"/>
                      <a:pt x="1647" y="110"/>
                      <a:pt x="1260" y="24"/>
                    </a:cubicBezTo>
                    <a:cubicBezTo>
                      <a:pt x="1191" y="8"/>
                      <a:pt x="1120" y="0"/>
                      <a:pt x="105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84" name="Google Shape;9584;p63"/>
              <p:cNvSpPr/>
              <p:nvPr/>
            </p:nvSpPr>
            <p:spPr>
              <a:xfrm>
                <a:off x="5209375" y="3247925"/>
                <a:ext cx="96225" cy="29275"/>
              </a:xfrm>
              <a:custGeom>
                <a:avLst/>
                <a:gdLst/>
                <a:ahLst/>
                <a:cxnLst/>
                <a:rect l="l" t="t" r="r" b="b"/>
                <a:pathLst>
                  <a:path w="3849" h="1171" extrusionOk="0">
                    <a:moveTo>
                      <a:pt x="442" y="1"/>
                    </a:moveTo>
                    <a:cubicBezTo>
                      <a:pt x="344" y="1"/>
                      <a:pt x="259" y="14"/>
                      <a:pt x="192" y="45"/>
                    </a:cubicBezTo>
                    <a:cubicBezTo>
                      <a:pt x="1" y="131"/>
                      <a:pt x="155" y="500"/>
                      <a:pt x="782" y="611"/>
                    </a:cubicBezTo>
                    <a:cubicBezTo>
                      <a:pt x="1409" y="728"/>
                      <a:pt x="2730" y="1121"/>
                      <a:pt x="3849" y="1170"/>
                    </a:cubicBezTo>
                    <a:lnTo>
                      <a:pt x="3794" y="346"/>
                    </a:lnTo>
                    <a:cubicBezTo>
                      <a:pt x="3794" y="346"/>
                      <a:pt x="3557" y="453"/>
                      <a:pt x="3050" y="453"/>
                    </a:cubicBezTo>
                    <a:cubicBezTo>
                      <a:pt x="2879" y="453"/>
                      <a:pt x="2676" y="441"/>
                      <a:pt x="2441" y="408"/>
                    </a:cubicBezTo>
                    <a:cubicBezTo>
                      <a:pt x="1670" y="296"/>
                      <a:pt x="904" y="1"/>
                      <a:pt x="44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85" name="Google Shape;9585;p63"/>
              <p:cNvSpPr/>
              <p:nvPr/>
            </p:nvSpPr>
            <p:spPr>
              <a:xfrm>
                <a:off x="5303575" y="3408850"/>
                <a:ext cx="12950" cy="181050"/>
              </a:xfrm>
              <a:custGeom>
                <a:avLst/>
                <a:gdLst/>
                <a:ahLst/>
                <a:cxnLst/>
                <a:rect l="l" t="t" r="r" b="b"/>
                <a:pathLst>
                  <a:path w="518" h="7242" extrusionOk="0">
                    <a:moveTo>
                      <a:pt x="1" y="345"/>
                    </a:moveTo>
                    <a:lnTo>
                      <a:pt x="1" y="345"/>
                    </a:lnTo>
                    <a:cubicBezTo>
                      <a:pt x="1" y="345"/>
                      <a:pt x="1" y="345"/>
                      <a:pt x="1" y="345"/>
                    </a:cubicBezTo>
                    <a:lnTo>
                      <a:pt x="1" y="345"/>
                    </a:lnTo>
                    <a:cubicBezTo>
                      <a:pt x="1" y="345"/>
                      <a:pt x="1" y="345"/>
                      <a:pt x="1" y="345"/>
                    </a:cubicBezTo>
                    <a:close/>
                    <a:moveTo>
                      <a:pt x="517" y="1"/>
                    </a:moveTo>
                    <a:cubicBezTo>
                      <a:pt x="207" y="1"/>
                      <a:pt x="4" y="345"/>
                      <a:pt x="1" y="345"/>
                    </a:cubicBezTo>
                    <a:cubicBezTo>
                      <a:pt x="1" y="345"/>
                      <a:pt x="1" y="345"/>
                      <a:pt x="1" y="345"/>
                    </a:cubicBezTo>
                    <a:lnTo>
                      <a:pt x="1" y="345"/>
                    </a:lnTo>
                    <a:cubicBezTo>
                      <a:pt x="50" y="985"/>
                      <a:pt x="1" y="7106"/>
                      <a:pt x="1" y="7106"/>
                    </a:cubicBezTo>
                    <a:cubicBezTo>
                      <a:pt x="8" y="7106"/>
                      <a:pt x="15" y="7106"/>
                      <a:pt x="22" y="7106"/>
                    </a:cubicBezTo>
                    <a:cubicBezTo>
                      <a:pt x="194" y="7106"/>
                      <a:pt x="517" y="7242"/>
                      <a:pt x="517" y="7242"/>
                    </a:cubicBezTo>
                    <a:lnTo>
                      <a:pt x="517" y="1"/>
                    </a:ln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86" name="Google Shape;9586;p63"/>
              <p:cNvSpPr/>
              <p:nvPr/>
            </p:nvSpPr>
            <p:spPr>
              <a:xfrm>
                <a:off x="5353675" y="3670775"/>
                <a:ext cx="62725" cy="343700"/>
              </a:xfrm>
              <a:custGeom>
                <a:avLst/>
                <a:gdLst/>
                <a:ahLst/>
                <a:cxnLst/>
                <a:rect l="l" t="t" r="r" b="b"/>
                <a:pathLst>
                  <a:path w="2509" h="13748" extrusionOk="0">
                    <a:moveTo>
                      <a:pt x="1931" y="1"/>
                    </a:moveTo>
                    <a:cubicBezTo>
                      <a:pt x="1462" y="1"/>
                      <a:pt x="437" y="1002"/>
                      <a:pt x="253" y="1953"/>
                    </a:cubicBezTo>
                    <a:cubicBezTo>
                      <a:pt x="130" y="2567"/>
                      <a:pt x="941" y="5376"/>
                      <a:pt x="824" y="7011"/>
                    </a:cubicBezTo>
                    <a:cubicBezTo>
                      <a:pt x="708" y="8646"/>
                      <a:pt x="1" y="12789"/>
                      <a:pt x="376" y="13428"/>
                    </a:cubicBezTo>
                    <a:cubicBezTo>
                      <a:pt x="510" y="13653"/>
                      <a:pt x="783" y="13748"/>
                      <a:pt x="1087" y="13748"/>
                    </a:cubicBezTo>
                    <a:cubicBezTo>
                      <a:pt x="1647" y="13748"/>
                      <a:pt x="2310" y="13425"/>
                      <a:pt x="2386" y="12998"/>
                    </a:cubicBezTo>
                    <a:cubicBezTo>
                      <a:pt x="2509" y="12340"/>
                      <a:pt x="1912" y="10355"/>
                      <a:pt x="1863" y="9015"/>
                    </a:cubicBezTo>
                    <a:cubicBezTo>
                      <a:pt x="1820" y="7675"/>
                      <a:pt x="2183" y="1805"/>
                      <a:pt x="2164" y="299"/>
                    </a:cubicBezTo>
                    <a:cubicBezTo>
                      <a:pt x="2162" y="91"/>
                      <a:pt x="2071" y="1"/>
                      <a:pt x="193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87" name="Google Shape;9587;p63"/>
              <p:cNvSpPr/>
              <p:nvPr/>
            </p:nvSpPr>
            <p:spPr>
              <a:xfrm>
                <a:off x="5362300" y="4046725"/>
                <a:ext cx="53025" cy="217175"/>
              </a:xfrm>
              <a:custGeom>
                <a:avLst/>
                <a:gdLst/>
                <a:ahLst/>
                <a:cxnLst/>
                <a:rect l="l" t="t" r="r" b="b"/>
                <a:pathLst>
                  <a:path w="2121" h="8687" extrusionOk="0">
                    <a:moveTo>
                      <a:pt x="1454" y="1579"/>
                    </a:moveTo>
                    <a:cubicBezTo>
                      <a:pt x="1458" y="1579"/>
                      <a:pt x="1461" y="1586"/>
                      <a:pt x="1463" y="1599"/>
                    </a:cubicBezTo>
                    <a:cubicBezTo>
                      <a:pt x="1578" y="2371"/>
                      <a:pt x="940" y="6650"/>
                      <a:pt x="719" y="6650"/>
                    </a:cubicBezTo>
                    <a:cubicBezTo>
                      <a:pt x="715" y="6650"/>
                      <a:pt x="711" y="6649"/>
                      <a:pt x="707" y="6645"/>
                    </a:cubicBezTo>
                    <a:cubicBezTo>
                      <a:pt x="505" y="6491"/>
                      <a:pt x="1340" y="1579"/>
                      <a:pt x="1454" y="1579"/>
                    </a:cubicBezTo>
                    <a:close/>
                    <a:moveTo>
                      <a:pt x="2059" y="1"/>
                    </a:moveTo>
                    <a:cubicBezTo>
                      <a:pt x="2059" y="1"/>
                      <a:pt x="1577" y="416"/>
                      <a:pt x="1076" y="416"/>
                    </a:cubicBezTo>
                    <a:cubicBezTo>
                      <a:pt x="1049" y="416"/>
                      <a:pt x="1023" y="415"/>
                      <a:pt x="996" y="413"/>
                    </a:cubicBezTo>
                    <a:cubicBezTo>
                      <a:pt x="568" y="373"/>
                      <a:pt x="378" y="103"/>
                      <a:pt x="242" y="103"/>
                    </a:cubicBezTo>
                    <a:cubicBezTo>
                      <a:pt x="210" y="103"/>
                      <a:pt x="182" y="118"/>
                      <a:pt x="154" y="155"/>
                    </a:cubicBezTo>
                    <a:cubicBezTo>
                      <a:pt x="0" y="345"/>
                      <a:pt x="375" y="1181"/>
                      <a:pt x="387" y="1962"/>
                    </a:cubicBezTo>
                    <a:cubicBezTo>
                      <a:pt x="400" y="2748"/>
                      <a:pt x="203" y="8047"/>
                      <a:pt x="301" y="8360"/>
                    </a:cubicBezTo>
                    <a:cubicBezTo>
                      <a:pt x="364" y="8565"/>
                      <a:pt x="585" y="8686"/>
                      <a:pt x="765" y="8686"/>
                    </a:cubicBezTo>
                    <a:cubicBezTo>
                      <a:pt x="867" y="8686"/>
                      <a:pt x="956" y="8648"/>
                      <a:pt x="996" y="8563"/>
                    </a:cubicBezTo>
                    <a:cubicBezTo>
                      <a:pt x="1106" y="8336"/>
                      <a:pt x="1973" y="2705"/>
                      <a:pt x="1961" y="1845"/>
                    </a:cubicBezTo>
                    <a:cubicBezTo>
                      <a:pt x="1949" y="984"/>
                      <a:pt x="2121" y="241"/>
                      <a:pt x="2059"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88" name="Google Shape;9588;p63"/>
              <p:cNvSpPr/>
              <p:nvPr/>
            </p:nvSpPr>
            <p:spPr>
              <a:xfrm>
                <a:off x="5359375" y="4261550"/>
                <a:ext cx="31475" cy="24500"/>
              </a:xfrm>
              <a:custGeom>
                <a:avLst/>
                <a:gdLst/>
                <a:ahLst/>
                <a:cxnLst/>
                <a:rect l="l" t="t" r="r" b="b"/>
                <a:pathLst>
                  <a:path w="1259" h="980" extrusionOk="0">
                    <a:moveTo>
                      <a:pt x="283" y="1"/>
                    </a:moveTo>
                    <a:cubicBezTo>
                      <a:pt x="281" y="1"/>
                      <a:pt x="279" y="1"/>
                      <a:pt x="277" y="1"/>
                    </a:cubicBezTo>
                    <a:cubicBezTo>
                      <a:pt x="135" y="19"/>
                      <a:pt x="0" y="450"/>
                      <a:pt x="62" y="610"/>
                    </a:cubicBezTo>
                    <a:cubicBezTo>
                      <a:pt x="106" y="720"/>
                      <a:pt x="159" y="764"/>
                      <a:pt x="273" y="764"/>
                    </a:cubicBezTo>
                    <a:cubicBezTo>
                      <a:pt x="317" y="764"/>
                      <a:pt x="371" y="757"/>
                      <a:pt x="437" y="745"/>
                    </a:cubicBezTo>
                    <a:cubicBezTo>
                      <a:pt x="455" y="741"/>
                      <a:pt x="474" y="740"/>
                      <a:pt x="492" y="740"/>
                    </a:cubicBezTo>
                    <a:cubicBezTo>
                      <a:pt x="704" y="740"/>
                      <a:pt x="894" y="950"/>
                      <a:pt x="1070" y="978"/>
                    </a:cubicBezTo>
                    <a:cubicBezTo>
                      <a:pt x="1075" y="979"/>
                      <a:pt x="1080" y="980"/>
                      <a:pt x="1085" y="980"/>
                    </a:cubicBezTo>
                    <a:cubicBezTo>
                      <a:pt x="1254" y="980"/>
                      <a:pt x="1259" y="471"/>
                      <a:pt x="1199" y="364"/>
                    </a:cubicBezTo>
                    <a:cubicBezTo>
                      <a:pt x="1155" y="284"/>
                      <a:pt x="1142" y="221"/>
                      <a:pt x="1059" y="221"/>
                    </a:cubicBezTo>
                    <a:cubicBezTo>
                      <a:pt x="1027" y="221"/>
                      <a:pt x="983" y="230"/>
                      <a:pt x="922" y="253"/>
                    </a:cubicBezTo>
                    <a:cubicBezTo>
                      <a:pt x="899" y="261"/>
                      <a:pt x="875" y="265"/>
                      <a:pt x="851" y="265"/>
                    </a:cubicBezTo>
                    <a:cubicBezTo>
                      <a:pt x="643" y="265"/>
                      <a:pt x="392" y="1"/>
                      <a:pt x="283"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89" name="Google Shape;9589;p63"/>
              <p:cNvSpPr/>
              <p:nvPr/>
            </p:nvSpPr>
            <p:spPr>
              <a:xfrm>
                <a:off x="5357825" y="4283850"/>
                <a:ext cx="11400" cy="28100"/>
              </a:xfrm>
              <a:custGeom>
                <a:avLst/>
                <a:gdLst/>
                <a:ahLst/>
                <a:cxnLst/>
                <a:rect l="l" t="t" r="r" b="b"/>
                <a:pathLst>
                  <a:path w="456" h="1124" extrusionOk="0">
                    <a:moveTo>
                      <a:pt x="188" y="0"/>
                    </a:moveTo>
                    <a:cubicBezTo>
                      <a:pt x="139" y="0"/>
                      <a:pt x="97" y="11"/>
                      <a:pt x="87" y="37"/>
                    </a:cubicBezTo>
                    <a:cubicBezTo>
                      <a:pt x="62" y="99"/>
                      <a:pt x="210" y="283"/>
                      <a:pt x="185" y="394"/>
                    </a:cubicBezTo>
                    <a:cubicBezTo>
                      <a:pt x="154" y="510"/>
                      <a:pt x="1" y="984"/>
                      <a:pt x="56" y="1058"/>
                    </a:cubicBezTo>
                    <a:cubicBezTo>
                      <a:pt x="92" y="1097"/>
                      <a:pt x="171" y="1124"/>
                      <a:pt x="231" y="1124"/>
                    </a:cubicBezTo>
                    <a:cubicBezTo>
                      <a:pt x="274" y="1124"/>
                      <a:pt x="308" y="1109"/>
                      <a:pt x="308" y="1076"/>
                    </a:cubicBezTo>
                    <a:cubicBezTo>
                      <a:pt x="308" y="996"/>
                      <a:pt x="333" y="461"/>
                      <a:pt x="345" y="394"/>
                    </a:cubicBezTo>
                    <a:cubicBezTo>
                      <a:pt x="357" y="332"/>
                      <a:pt x="456" y="92"/>
                      <a:pt x="382" y="43"/>
                    </a:cubicBezTo>
                    <a:cubicBezTo>
                      <a:pt x="336" y="19"/>
                      <a:pt x="255" y="0"/>
                      <a:pt x="188"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90" name="Google Shape;9590;p63"/>
              <p:cNvSpPr/>
              <p:nvPr/>
            </p:nvSpPr>
            <p:spPr>
              <a:xfrm>
                <a:off x="5366900" y="4284950"/>
                <a:ext cx="8625" cy="28100"/>
              </a:xfrm>
              <a:custGeom>
                <a:avLst/>
                <a:gdLst/>
                <a:ahLst/>
                <a:cxnLst/>
                <a:rect l="l" t="t" r="r" b="b"/>
                <a:pathLst>
                  <a:path w="345" h="1124" extrusionOk="0">
                    <a:moveTo>
                      <a:pt x="174" y="0"/>
                    </a:moveTo>
                    <a:cubicBezTo>
                      <a:pt x="157" y="0"/>
                      <a:pt x="143" y="6"/>
                      <a:pt x="136" y="18"/>
                    </a:cubicBezTo>
                    <a:cubicBezTo>
                      <a:pt x="99" y="190"/>
                      <a:pt x="80" y="368"/>
                      <a:pt x="93" y="552"/>
                    </a:cubicBezTo>
                    <a:cubicBezTo>
                      <a:pt x="105" y="688"/>
                      <a:pt x="0" y="1020"/>
                      <a:pt x="25" y="1081"/>
                    </a:cubicBezTo>
                    <a:cubicBezTo>
                      <a:pt x="39" y="1110"/>
                      <a:pt x="97" y="1124"/>
                      <a:pt x="158" y="1124"/>
                    </a:cubicBezTo>
                    <a:cubicBezTo>
                      <a:pt x="228" y="1124"/>
                      <a:pt x="301" y="1105"/>
                      <a:pt x="314" y="1069"/>
                    </a:cubicBezTo>
                    <a:cubicBezTo>
                      <a:pt x="345" y="1001"/>
                      <a:pt x="277" y="805"/>
                      <a:pt x="259" y="626"/>
                    </a:cubicBezTo>
                    <a:cubicBezTo>
                      <a:pt x="246" y="448"/>
                      <a:pt x="332" y="141"/>
                      <a:pt x="308" y="79"/>
                    </a:cubicBezTo>
                    <a:cubicBezTo>
                      <a:pt x="286" y="35"/>
                      <a:pt x="219" y="0"/>
                      <a:pt x="17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91" name="Google Shape;9591;p63"/>
              <p:cNvSpPr/>
              <p:nvPr/>
            </p:nvSpPr>
            <p:spPr>
              <a:xfrm>
                <a:off x="5376125" y="4286900"/>
                <a:ext cx="7250" cy="26500"/>
              </a:xfrm>
              <a:custGeom>
                <a:avLst/>
                <a:gdLst/>
                <a:ahLst/>
                <a:cxnLst/>
                <a:rect l="l" t="t" r="r" b="b"/>
                <a:pathLst>
                  <a:path w="290" h="1060" extrusionOk="0">
                    <a:moveTo>
                      <a:pt x="83" y="0"/>
                    </a:moveTo>
                    <a:cubicBezTo>
                      <a:pt x="50" y="0"/>
                      <a:pt x="18" y="10"/>
                      <a:pt x="13" y="32"/>
                    </a:cubicBezTo>
                    <a:cubicBezTo>
                      <a:pt x="0" y="192"/>
                      <a:pt x="6" y="352"/>
                      <a:pt x="31" y="511"/>
                    </a:cubicBezTo>
                    <a:cubicBezTo>
                      <a:pt x="62" y="591"/>
                      <a:pt x="6" y="936"/>
                      <a:pt x="31" y="1009"/>
                    </a:cubicBezTo>
                    <a:cubicBezTo>
                      <a:pt x="45" y="1044"/>
                      <a:pt x="91" y="1059"/>
                      <a:pt x="138" y="1059"/>
                    </a:cubicBezTo>
                    <a:cubicBezTo>
                      <a:pt x="192" y="1059"/>
                      <a:pt x="248" y="1039"/>
                      <a:pt x="265" y="1003"/>
                    </a:cubicBezTo>
                    <a:cubicBezTo>
                      <a:pt x="289" y="929"/>
                      <a:pt x="215" y="751"/>
                      <a:pt x="154" y="585"/>
                    </a:cubicBezTo>
                    <a:cubicBezTo>
                      <a:pt x="86" y="419"/>
                      <a:pt x="166" y="81"/>
                      <a:pt x="166" y="38"/>
                    </a:cubicBezTo>
                    <a:cubicBezTo>
                      <a:pt x="166" y="14"/>
                      <a:pt x="124" y="0"/>
                      <a:pt x="83"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92" name="Google Shape;9592;p63"/>
              <p:cNvSpPr/>
              <p:nvPr/>
            </p:nvSpPr>
            <p:spPr>
              <a:xfrm>
                <a:off x="5357710" y="4334400"/>
                <a:ext cx="8000" cy="10275"/>
              </a:xfrm>
              <a:custGeom>
                <a:avLst/>
                <a:gdLst/>
                <a:ahLst/>
                <a:cxnLst/>
                <a:rect l="l" t="t" r="r" b="b"/>
                <a:pathLst>
                  <a:path w="320" h="411" extrusionOk="0">
                    <a:moveTo>
                      <a:pt x="65" y="0"/>
                    </a:moveTo>
                    <a:cubicBezTo>
                      <a:pt x="29" y="0"/>
                      <a:pt x="0" y="114"/>
                      <a:pt x="12" y="210"/>
                    </a:cubicBezTo>
                    <a:cubicBezTo>
                      <a:pt x="28" y="299"/>
                      <a:pt x="125" y="410"/>
                      <a:pt x="202" y="410"/>
                    </a:cubicBezTo>
                    <a:cubicBezTo>
                      <a:pt x="215" y="410"/>
                      <a:pt x="228" y="407"/>
                      <a:pt x="240" y="400"/>
                    </a:cubicBezTo>
                    <a:cubicBezTo>
                      <a:pt x="320" y="345"/>
                      <a:pt x="307" y="179"/>
                      <a:pt x="277" y="74"/>
                    </a:cubicBezTo>
                    <a:cubicBezTo>
                      <a:pt x="264" y="31"/>
                      <a:pt x="105" y="7"/>
                      <a:pt x="68" y="1"/>
                    </a:cubicBezTo>
                    <a:cubicBezTo>
                      <a:pt x="67" y="0"/>
                      <a:pt x="66" y="0"/>
                      <a:pt x="65"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93" name="Google Shape;9593;p63"/>
              <p:cNvSpPr/>
              <p:nvPr/>
            </p:nvSpPr>
            <p:spPr>
              <a:xfrm>
                <a:off x="5367685" y="4337525"/>
                <a:ext cx="8475" cy="12675"/>
              </a:xfrm>
              <a:custGeom>
                <a:avLst/>
                <a:gdLst/>
                <a:ahLst/>
                <a:cxnLst/>
                <a:rect l="l" t="t" r="r" b="b"/>
                <a:pathLst>
                  <a:path w="339" h="507" extrusionOk="0">
                    <a:moveTo>
                      <a:pt x="152" y="0"/>
                    </a:moveTo>
                    <a:cubicBezTo>
                      <a:pt x="113" y="0"/>
                      <a:pt x="74" y="15"/>
                      <a:pt x="44" y="48"/>
                    </a:cubicBezTo>
                    <a:cubicBezTo>
                      <a:pt x="7" y="164"/>
                      <a:pt x="1" y="287"/>
                      <a:pt x="25" y="404"/>
                    </a:cubicBezTo>
                    <a:cubicBezTo>
                      <a:pt x="54" y="466"/>
                      <a:pt x="116" y="506"/>
                      <a:pt x="180" y="506"/>
                    </a:cubicBezTo>
                    <a:cubicBezTo>
                      <a:pt x="198" y="506"/>
                      <a:pt x="217" y="503"/>
                      <a:pt x="234" y="496"/>
                    </a:cubicBezTo>
                    <a:cubicBezTo>
                      <a:pt x="339" y="472"/>
                      <a:pt x="332" y="220"/>
                      <a:pt x="302" y="109"/>
                    </a:cubicBezTo>
                    <a:cubicBezTo>
                      <a:pt x="279" y="40"/>
                      <a:pt x="216" y="0"/>
                      <a:pt x="15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94" name="Google Shape;9594;p63"/>
              <p:cNvSpPr/>
              <p:nvPr/>
            </p:nvSpPr>
            <p:spPr>
              <a:xfrm>
                <a:off x="5378435" y="4338725"/>
                <a:ext cx="7250" cy="13625"/>
              </a:xfrm>
              <a:custGeom>
                <a:avLst/>
                <a:gdLst/>
                <a:ahLst/>
                <a:cxnLst/>
                <a:rect l="l" t="t" r="r" b="b"/>
                <a:pathLst>
                  <a:path w="290" h="545" extrusionOk="0">
                    <a:moveTo>
                      <a:pt x="160" y="1"/>
                    </a:moveTo>
                    <a:cubicBezTo>
                      <a:pt x="126" y="1"/>
                      <a:pt x="91" y="16"/>
                      <a:pt x="68" y="49"/>
                    </a:cubicBezTo>
                    <a:cubicBezTo>
                      <a:pt x="19" y="178"/>
                      <a:pt x="1" y="313"/>
                      <a:pt x="13" y="455"/>
                    </a:cubicBezTo>
                    <a:cubicBezTo>
                      <a:pt x="24" y="524"/>
                      <a:pt x="56" y="545"/>
                      <a:pt x="97" y="545"/>
                    </a:cubicBezTo>
                    <a:cubicBezTo>
                      <a:pt x="129" y="545"/>
                      <a:pt x="166" y="533"/>
                      <a:pt x="204" y="522"/>
                    </a:cubicBezTo>
                    <a:cubicBezTo>
                      <a:pt x="290" y="498"/>
                      <a:pt x="290" y="172"/>
                      <a:pt x="271" y="86"/>
                    </a:cubicBezTo>
                    <a:cubicBezTo>
                      <a:pt x="257" y="32"/>
                      <a:pt x="208" y="1"/>
                      <a:pt x="16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95" name="Google Shape;9595;p63"/>
              <p:cNvSpPr/>
              <p:nvPr/>
            </p:nvSpPr>
            <p:spPr>
              <a:xfrm>
                <a:off x="5387810" y="4337425"/>
                <a:ext cx="7250" cy="12650"/>
              </a:xfrm>
              <a:custGeom>
                <a:avLst/>
                <a:gdLst/>
                <a:ahLst/>
                <a:cxnLst/>
                <a:rect l="l" t="t" r="r" b="b"/>
                <a:pathLst>
                  <a:path w="290" h="506" extrusionOk="0">
                    <a:moveTo>
                      <a:pt x="141" y="1"/>
                    </a:moveTo>
                    <a:cubicBezTo>
                      <a:pt x="113" y="1"/>
                      <a:pt x="84" y="11"/>
                      <a:pt x="62" y="33"/>
                    </a:cubicBezTo>
                    <a:cubicBezTo>
                      <a:pt x="1" y="89"/>
                      <a:pt x="25" y="427"/>
                      <a:pt x="62" y="470"/>
                    </a:cubicBezTo>
                    <a:cubicBezTo>
                      <a:pt x="83" y="493"/>
                      <a:pt x="107" y="505"/>
                      <a:pt x="134" y="505"/>
                    </a:cubicBezTo>
                    <a:cubicBezTo>
                      <a:pt x="163" y="505"/>
                      <a:pt x="196" y="490"/>
                      <a:pt x="228" y="457"/>
                    </a:cubicBezTo>
                    <a:cubicBezTo>
                      <a:pt x="290" y="396"/>
                      <a:pt x="265" y="125"/>
                      <a:pt x="247" y="64"/>
                    </a:cubicBezTo>
                    <a:cubicBezTo>
                      <a:pt x="225" y="24"/>
                      <a:pt x="183" y="1"/>
                      <a:pt x="14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96" name="Google Shape;9596;p63"/>
              <p:cNvSpPr/>
              <p:nvPr/>
            </p:nvSpPr>
            <p:spPr>
              <a:xfrm>
                <a:off x="5394935" y="4334100"/>
                <a:ext cx="6400" cy="9100"/>
              </a:xfrm>
              <a:custGeom>
                <a:avLst/>
                <a:gdLst/>
                <a:ahLst/>
                <a:cxnLst/>
                <a:rect l="l" t="t" r="r" b="b"/>
                <a:pathLst>
                  <a:path w="256" h="364" extrusionOk="0">
                    <a:moveTo>
                      <a:pt x="164" y="0"/>
                    </a:moveTo>
                    <a:cubicBezTo>
                      <a:pt x="155" y="0"/>
                      <a:pt x="147" y="4"/>
                      <a:pt x="140" y="13"/>
                    </a:cubicBezTo>
                    <a:cubicBezTo>
                      <a:pt x="1" y="164"/>
                      <a:pt x="94" y="363"/>
                      <a:pt x="161" y="363"/>
                    </a:cubicBezTo>
                    <a:cubicBezTo>
                      <a:pt x="162" y="363"/>
                      <a:pt x="163" y="363"/>
                      <a:pt x="164" y="363"/>
                    </a:cubicBezTo>
                    <a:cubicBezTo>
                      <a:pt x="226" y="351"/>
                      <a:pt x="238" y="258"/>
                      <a:pt x="251" y="166"/>
                    </a:cubicBezTo>
                    <a:cubicBezTo>
                      <a:pt x="256" y="90"/>
                      <a:pt x="206" y="0"/>
                      <a:pt x="16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97" name="Google Shape;9597;p63"/>
              <p:cNvSpPr/>
              <p:nvPr/>
            </p:nvSpPr>
            <p:spPr>
              <a:xfrm>
                <a:off x="5381200" y="4289900"/>
                <a:ext cx="8300" cy="22800"/>
              </a:xfrm>
              <a:custGeom>
                <a:avLst/>
                <a:gdLst/>
                <a:ahLst/>
                <a:cxnLst/>
                <a:rect l="l" t="t" r="r" b="b"/>
                <a:pathLst>
                  <a:path w="332" h="912" extrusionOk="0">
                    <a:moveTo>
                      <a:pt x="53" y="1"/>
                    </a:moveTo>
                    <a:cubicBezTo>
                      <a:pt x="43" y="1"/>
                      <a:pt x="35" y="5"/>
                      <a:pt x="31" y="16"/>
                    </a:cubicBezTo>
                    <a:cubicBezTo>
                      <a:pt x="0" y="127"/>
                      <a:pt x="0" y="250"/>
                      <a:pt x="31" y="361"/>
                    </a:cubicBezTo>
                    <a:cubicBezTo>
                      <a:pt x="62" y="447"/>
                      <a:pt x="135" y="871"/>
                      <a:pt x="184" y="895"/>
                    </a:cubicBezTo>
                    <a:cubicBezTo>
                      <a:pt x="207" y="907"/>
                      <a:pt x="230" y="912"/>
                      <a:pt x="249" y="912"/>
                    </a:cubicBezTo>
                    <a:cubicBezTo>
                      <a:pt x="281" y="912"/>
                      <a:pt x="306" y="899"/>
                      <a:pt x="314" y="883"/>
                    </a:cubicBezTo>
                    <a:cubicBezTo>
                      <a:pt x="332" y="852"/>
                      <a:pt x="234" y="625"/>
                      <a:pt x="197" y="527"/>
                    </a:cubicBezTo>
                    <a:cubicBezTo>
                      <a:pt x="166" y="379"/>
                      <a:pt x="148" y="232"/>
                      <a:pt x="148" y="84"/>
                    </a:cubicBezTo>
                    <a:cubicBezTo>
                      <a:pt x="148" y="55"/>
                      <a:pt x="88" y="1"/>
                      <a:pt x="53"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98" name="Google Shape;9598;p63"/>
              <p:cNvSpPr/>
              <p:nvPr/>
            </p:nvSpPr>
            <p:spPr>
              <a:xfrm>
                <a:off x="5386885" y="4293900"/>
                <a:ext cx="9500" cy="17075"/>
              </a:xfrm>
              <a:custGeom>
                <a:avLst/>
                <a:gdLst/>
                <a:ahLst/>
                <a:cxnLst/>
                <a:rect l="l" t="t" r="r" b="b"/>
                <a:pathLst>
                  <a:path w="380" h="683" extrusionOk="0">
                    <a:moveTo>
                      <a:pt x="42" y="0"/>
                    </a:moveTo>
                    <a:cubicBezTo>
                      <a:pt x="22" y="0"/>
                      <a:pt x="11" y="34"/>
                      <a:pt x="7" y="65"/>
                    </a:cubicBezTo>
                    <a:cubicBezTo>
                      <a:pt x="1" y="121"/>
                      <a:pt x="198" y="619"/>
                      <a:pt x="216" y="668"/>
                    </a:cubicBezTo>
                    <a:cubicBezTo>
                      <a:pt x="220" y="678"/>
                      <a:pt x="233" y="683"/>
                      <a:pt x="248" y="683"/>
                    </a:cubicBezTo>
                    <a:cubicBezTo>
                      <a:pt x="297" y="683"/>
                      <a:pt x="379" y="640"/>
                      <a:pt x="370" y="612"/>
                    </a:cubicBezTo>
                    <a:cubicBezTo>
                      <a:pt x="351" y="569"/>
                      <a:pt x="155" y="201"/>
                      <a:pt x="99" y="72"/>
                    </a:cubicBezTo>
                    <a:cubicBezTo>
                      <a:pt x="76" y="19"/>
                      <a:pt x="56" y="0"/>
                      <a:pt x="4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599" name="Google Shape;9599;p63"/>
              <p:cNvSpPr/>
              <p:nvPr/>
            </p:nvSpPr>
            <p:spPr>
              <a:xfrm>
                <a:off x="5356935" y="4313150"/>
                <a:ext cx="9250" cy="20275"/>
              </a:xfrm>
              <a:custGeom>
                <a:avLst/>
                <a:gdLst/>
                <a:ahLst/>
                <a:cxnLst/>
                <a:rect l="l" t="t" r="r" b="b"/>
                <a:pathLst>
                  <a:path w="370" h="811" extrusionOk="0">
                    <a:moveTo>
                      <a:pt x="211" y="0"/>
                    </a:moveTo>
                    <a:cubicBezTo>
                      <a:pt x="172" y="0"/>
                      <a:pt x="134" y="11"/>
                      <a:pt x="117" y="33"/>
                    </a:cubicBezTo>
                    <a:cubicBezTo>
                      <a:pt x="74" y="82"/>
                      <a:pt x="123" y="365"/>
                      <a:pt x="111" y="476"/>
                    </a:cubicBezTo>
                    <a:cubicBezTo>
                      <a:pt x="92" y="586"/>
                      <a:pt x="0" y="642"/>
                      <a:pt x="80" y="728"/>
                    </a:cubicBezTo>
                    <a:cubicBezTo>
                      <a:pt x="124" y="779"/>
                      <a:pt x="213" y="811"/>
                      <a:pt x="278" y="811"/>
                    </a:cubicBezTo>
                    <a:cubicBezTo>
                      <a:pt x="321" y="811"/>
                      <a:pt x="354" y="797"/>
                      <a:pt x="357" y="764"/>
                    </a:cubicBezTo>
                    <a:cubicBezTo>
                      <a:pt x="369" y="685"/>
                      <a:pt x="289" y="469"/>
                      <a:pt x="320" y="365"/>
                    </a:cubicBezTo>
                    <a:cubicBezTo>
                      <a:pt x="351" y="267"/>
                      <a:pt x="357" y="162"/>
                      <a:pt x="351" y="64"/>
                    </a:cubicBezTo>
                    <a:cubicBezTo>
                      <a:pt x="336" y="23"/>
                      <a:pt x="271" y="0"/>
                      <a:pt x="21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00" name="Google Shape;9600;p63"/>
              <p:cNvSpPr/>
              <p:nvPr/>
            </p:nvSpPr>
            <p:spPr>
              <a:xfrm>
                <a:off x="5368610" y="4314775"/>
                <a:ext cx="7400" cy="20900"/>
              </a:xfrm>
              <a:custGeom>
                <a:avLst/>
                <a:gdLst/>
                <a:ahLst/>
                <a:cxnLst/>
                <a:rect l="l" t="t" r="r" b="b"/>
                <a:pathLst>
                  <a:path w="296" h="836" extrusionOk="0">
                    <a:moveTo>
                      <a:pt x="112" y="0"/>
                    </a:moveTo>
                    <a:cubicBezTo>
                      <a:pt x="76" y="0"/>
                      <a:pt x="43" y="11"/>
                      <a:pt x="31" y="36"/>
                    </a:cubicBezTo>
                    <a:cubicBezTo>
                      <a:pt x="0" y="91"/>
                      <a:pt x="37" y="349"/>
                      <a:pt x="50" y="466"/>
                    </a:cubicBezTo>
                    <a:cubicBezTo>
                      <a:pt x="68" y="583"/>
                      <a:pt x="0" y="675"/>
                      <a:pt x="19" y="761"/>
                    </a:cubicBezTo>
                    <a:cubicBezTo>
                      <a:pt x="33" y="810"/>
                      <a:pt x="91" y="835"/>
                      <a:pt x="146" y="835"/>
                    </a:cubicBezTo>
                    <a:cubicBezTo>
                      <a:pt x="188" y="835"/>
                      <a:pt x="228" y="821"/>
                      <a:pt x="246" y="792"/>
                    </a:cubicBezTo>
                    <a:cubicBezTo>
                      <a:pt x="295" y="724"/>
                      <a:pt x="222" y="626"/>
                      <a:pt x="197" y="503"/>
                    </a:cubicBezTo>
                    <a:cubicBezTo>
                      <a:pt x="179" y="380"/>
                      <a:pt x="252" y="140"/>
                      <a:pt x="240" y="66"/>
                    </a:cubicBezTo>
                    <a:cubicBezTo>
                      <a:pt x="229" y="26"/>
                      <a:pt x="166" y="0"/>
                      <a:pt x="11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01" name="Google Shape;9601;p63"/>
              <p:cNvSpPr/>
              <p:nvPr/>
            </p:nvSpPr>
            <p:spPr>
              <a:xfrm>
                <a:off x="5378135" y="4316575"/>
                <a:ext cx="6175" cy="19075"/>
              </a:xfrm>
              <a:custGeom>
                <a:avLst/>
                <a:gdLst/>
                <a:ahLst/>
                <a:cxnLst/>
                <a:rect l="l" t="t" r="r" b="b"/>
                <a:pathLst>
                  <a:path w="247" h="763" extrusionOk="0">
                    <a:moveTo>
                      <a:pt x="117" y="1"/>
                    </a:moveTo>
                    <a:cubicBezTo>
                      <a:pt x="62" y="7"/>
                      <a:pt x="25" y="44"/>
                      <a:pt x="19" y="99"/>
                    </a:cubicBezTo>
                    <a:cubicBezTo>
                      <a:pt x="1" y="203"/>
                      <a:pt x="80" y="302"/>
                      <a:pt x="80" y="412"/>
                    </a:cubicBezTo>
                    <a:cubicBezTo>
                      <a:pt x="74" y="462"/>
                      <a:pt x="68" y="511"/>
                      <a:pt x="50" y="554"/>
                    </a:cubicBezTo>
                    <a:cubicBezTo>
                      <a:pt x="37" y="603"/>
                      <a:pt x="44" y="652"/>
                      <a:pt x="62" y="701"/>
                    </a:cubicBezTo>
                    <a:cubicBezTo>
                      <a:pt x="76" y="739"/>
                      <a:pt x="109" y="763"/>
                      <a:pt x="146" y="763"/>
                    </a:cubicBezTo>
                    <a:cubicBezTo>
                      <a:pt x="157" y="763"/>
                      <a:pt x="168" y="761"/>
                      <a:pt x="179" y="757"/>
                    </a:cubicBezTo>
                    <a:cubicBezTo>
                      <a:pt x="222" y="732"/>
                      <a:pt x="246" y="683"/>
                      <a:pt x="234" y="634"/>
                    </a:cubicBezTo>
                    <a:cubicBezTo>
                      <a:pt x="228" y="584"/>
                      <a:pt x="203" y="541"/>
                      <a:pt x="191" y="492"/>
                    </a:cubicBezTo>
                    <a:cubicBezTo>
                      <a:pt x="166" y="388"/>
                      <a:pt x="210" y="277"/>
                      <a:pt x="216" y="166"/>
                    </a:cubicBezTo>
                    <a:cubicBezTo>
                      <a:pt x="222" y="130"/>
                      <a:pt x="216" y="93"/>
                      <a:pt x="203" y="62"/>
                    </a:cubicBezTo>
                    <a:cubicBezTo>
                      <a:pt x="185" y="25"/>
                      <a:pt x="154" y="1"/>
                      <a:pt x="117"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02" name="Google Shape;9602;p63"/>
              <p:cNvSpPr/>
              <p:nvPr/>
            </p:nvSpPr>
            <p:spPr>
              <a:xfrm>
                <a:off x="5387060" y="4316300"/>
                <a:ext cx="5850" cy="18300"/>
              </a:xfrm>
              <a:custGeom>
                <a:avLst/>
                <a:gdLst/>
                <a:ahLst/>
                <a:cxnLst/>
                <a:rect l="l" t="t" r="r" b="b"/>
                <a:pathLst>
                  <a:path w="234" h="732" extrusionOk="0">
                    <a:moveTo>
                      <a:pt x="115" y="0"/>
                    </a:moveTo>
                    <a:cubicBezTo>
                      <a:pt x="70" y="0"/>
                      <a:pt x="27" y="30"/>
                      <a:pt x="12" y="79"/>
                    </a:cubicBezTo>
                    <a:cubicBezTo>
                      <a:pt x="0" y="134"/>
                      <a:pt x="0" y="196"/>
                      <a:pt x="25" y="245"/>
                    </a:cubicBezTo>
                    <a:cubicBezTo>
                      <a:pt x="43" y="294"/>
                      <a:pt x="55" y="343"/>
                      <a:pt x="62" y="399"/>
                    </a:cubicBezTo>
                    <a:cubicBezTo>
                      <a:pt x="55" y="442"/>
                      <a:pt x="49" y="485"/>
                      <a:pt x="43" y="528"/>
                    </a:cubicBezTo>
                    <a:cubicBezTo>
                      <a:pt x="25" y="571"/>
                      <a:pt x="25" y="620"/>
                      <a:pt x="43" y="663"/>
                    </a:cubicBezTo>
                    <a:cubicBezTo>
                      <a:pt x="54" y="702"/>
                      <a:pt x="91" y="731"/>
                      <a:pt x="130" y="731"/>
                    </a:cubicBezTo>
                    <a:cubicBezTo>
                      <a:pt x="134" y="731"/>
                      <a:pt x="138" y="731"/>
                      <a:pt x="141" y="731"/>
                    </a:cubicBezTo>
                    <a:cubicBezTo>
                      <a:pt x="203" y="725"/>
                      <a:pt x="234" y="657"/>
                      <a:pt x="227" y="595"/>
                    </a:cubicBezTo>
                    <a:cubicBezTo>
                      <a:pt x="221" y="540"/>
                      <a:pt x="191" y="485"/>
                      <a:pt x="178" y="423"/>
                    </a:cubicBezTo>
                    <a:cubicBezTo>
                      <a:pt x="166" y="331"/>
                      <a:pt x="203" y="233"/>
                      <a:pt x="203" y="134"/>
                    </a:cubicBezTo>
                    <a:cubicBezTo>
                      <a:pt x="215" y="85"/>
                      <a:pt x="191" y="36"/>
                      <a:pt x="148" y="5"/>
                    </a:cubicBezTo>
                    <a:cubicBezTo>
                      <a:pt x="137" y="2"/>
                      <a:pt x="126" y="0"/>
                      <a:pt x="115"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03" name="Google Shape;9603;p63"/>
              <p:cNvSpPr/>
              <p:nvPr/>
            </p:nvSpPr>
            <p:spPr>
              <a:xfrm>
                <a:off x="5393810" y="4315500"/>
                <a:ext cx="6625" cy="16125"/>
              </a:xfrm>
              <a:custGeom>
                <a:avLst/>
                <a:gdLst/>
                <a:ahLst/>
                <a:cxnLst/>
                <a:rect l="l" t="t" r="r" b="b"/>
                <a:pathLst>
                  <a:path w="265" h="645" extrusionOk="0">
                    <a:moveTo>
                      <a:pt x="74" y="0"/>
                    </a:moveTo>
                    <a:cubicBezTo>
                      <a:pt x="31" y="7"/>
                      <a:pt x="1" y="56"/>
                      <a:pt x="19" y="93"/>
                    </a:cubicBezTo>
                    <a:cubicBezTo>
                      <a:pt x="56" y="209"/>
                      <a:pt x="74" y="332"/>
                      <a:pt x="74" y="455"/>
                    </a:cubicBezTo>
                    <a:cubicBezTo>
                      <a:pt x="74" y="492"/>
                      <a:pt x="74" y="529"/>
                      <a:pt x="87" y="560"/>
                    </a:cubicBezTo>
                    <a:cubicBezTo>
                      <a:pt x="93" y="597"/>
                      <a:pt x="117" y="621"/>
                      <a:pt x="154" y="640"/>
                    </a:cubicBezTo>
                    <a:cubicBezTo>
                      <a:pt x="162" y="643"/>
                      <a:pt x="170" y="644"/>
                      <a:pt x="179" y="644"/>
                    </a:cubicBezTo>
                    <a:cubicBezTo>
                      <a:pt x="203" y="644"/>
                      <a:pt x="228" y="632"/>
                      <a:pt x="246" y="609"/>
                    </a:cubicBezTo>
                    <a:cubicBezTo>
                      <a:pt x="265" y="566"/>
                      <a:pt x="234" y="517"/>
                      <a:pt x="209" y="474"/>
                    </a:cubicBezTo>
                    <a:cubicBezTo>
                      <a:pt x="185" y="425"/>
                      <a:pt x="173" y="369"/>
                      <a:pt x="173" y="308"/>
                    </a:cubicBezTo>
                    <a:cubicBezTo>
                      <a:pt x="179" y="265"/>
                      <a:pt x="185" y="228"/>
                      <a:pt x="191" y="185"/>
                    </a:cubicBezTo>
                    <a:cubicBezTo>
                      <a:pt x="197" y="142"/>
                      <a:pt x="191" y="99"/>
                      <a:pt x="173" y="62"/>
                    </a:cubicBezTo>
                    <a:cubicBezTo>
                      <a:pt x="154" y="25"/>
                      <a:pt x="117" y="0"/>
                      <a:pt x="7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04" name="Google Shape;9604;p63"/>
              <p:cNvSpPr/>
              <p:nvPr/>
            </p:nvSpPr>
            <p:spPr>
              <a:xfrm>
                <a:off x="5367500" y="4017250"/>
                <a:ext cx="47375" cy="32750"/>
              </a:xfrm>
              <a:custGeom>
                <a:avLst/>
                <a:gdLst/>
                <a:ahLst/>
                <a:cxnLst/>
                <a:rect l="l" t="t" r="r" b="b"/>
                <a:pathLst>
                  <a:path w="1895" h="1310" extrusionOk="0">
                    <a:moveTo>
                      <a:pt x="1358" y="0"/>
                    </a:moveTo>
                    <a:cubicBezTo>
                      <a:pt x="1225" y="0"/>
                      <a:pt x="1087" y="36"/>
                      <a:pt x="954" y="61"/>
                    </a:cubicBezTo>
                    <a:cubicBezTo>
                      <a:pt x="782" y="80"/>
                      <a:pt x="616" y="117"/>
                      <a:pt x="450" y="153"/>
                    </a:cubicBezTo>
                    <a:cubicBezTo>
                      <a:pt x="290" y="203"/>
                      <a:pt x="130" y="295"/>
                      <a:pt x="62" y="424"/>
                    </a:cubicBezTo>
                    <a:cubicBezTo>
                      <a:pt x="13" y="516"/>
                      <a:pt x="1" y="627"/>
                      <a:pt x="32" y="731"/>
                    </a:cubicBezTo>
                    <a:cubicBezTo>
                      <a:pt x="99" y="989"/>
                      <a:pt x="339" y="1204"/>
                      <a:pt x="646" y="1284"/>
                    </a:cubicBezTo>
                    <a:cubicBezTo>
                      <a:pt x="726" y="1301"/>
                      <a:pt x="806" y="1310"/>
                      <a:pt x="886" y="1310"/>
                    </a:cubicBezTo>
                    <a:cubicBezTo>
                      <a:pt x="1123" y="1310"/>
                      <a:pt x="1357" y="1236"/>
                      <a:pt x="1550" y="1094"/>
                    </a:cubicBezTo>
                    <a:cubicBezTo>
                      <a:pt x="1784" y="928"/>
                      <a:pt x="1894" y="639"/>
                      <a:pt x="1833" y="356"/>
                    </a:cubicBezTo>
                    <a:cubicBezTo>
                      <a:pt x="1796" y="209"/>
                      <a:pt x="1685" y="86"/>
                      <a:pt x="1544" y="30"/>
                    </a:cubicBezTo>
                    <a:cubicBezTo>
                      <a:pt x="1484" y="8"/>
                      <a:pt x="1422" y="0"/>
                      <a:pt x="1358"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05" name="Google Shape;9605;p63"/>
              <p:cNvSpPr/>
              <p:nvPr/>
            </p:nvSpPr>
            <p:spPr>
              <a:xfrm>
                <a:off x="5428525" y="3277175"/>
                <a:ext cx="57025" cy="177000"/>
              </a:xfrm>
              <a:custGeom>
                <a:avLst/>
                <a:gdLst/>
                <a:ahLst/>
                <a:cxnLst/>
                <a:rect l="l" t="t" r="r" b="b"/>
                <a:pathLst>
                  <a:path w="2281" h="7080" extrusionOk="0">
                    <a:moveTo>
                      <a:pt x="926" y="1"/>
                    </a:moveTo>
                    <a:cubicBezTo>
                      <a:pt x="622" y="1"/>
                      <a:pt x="296" y="101"/>
                      <a:pt x="197" y="277"/>
                    </a:cubicBezTo>
                    <a:cubicBezTo>
                      <a:pt x="0" y="621"/>
                      <a:pt x="301" y="1199"/>
                      <a:pt x="424" y="1395"/>
                    </a:cubicBezTo>
                    <a:cubicBezTo>
                      <a:pt x="603" y="1660"/>
                      <a:pt x="1094" y="4733"/>
                      <a:pt x="1088" y="5249"/>
                    </a:cubicBezTo>
                    <a:cubicBezTo>
                      <a:pt x="1082" y="5766"/>
                      <a:pt x="830" y="6589"/>
                      <a:pt x="965" y="6897"/>
                    </a:cubicBezTo>
                    <a:cubicBezTo>
                      <a:pt x="1020" y="7026"/>
                      <a:pt x="1245" y="7079"/>
                      <a:pt x="1492" y="7079"/>
                    </a:cubicBezTo>
                    <a:cubicBezTo>
                      <a:pt x="1832" y="7079"/>
                      <a:pt x="2213" y="6978"/>
                      <a:pt x="2238" y="6835"/>
                    </a:cubicBezTo>
                    <a:cubicBezTo>
                      <a:pt x="2281" y="6583"/>
                      <a:pt x="1980" y="6319"/>
                      <a:pt x="1887" y="5919"/>
                    </a:cubicBezTo>
                    <a:cubicBezTo>
                      <a:pt x="1801" y="5514"/>
                      <a:pt x="1445" y="4100"/>
                      <a:pt x="1420" y="3135"/>
                    </a:cubicBezTo>
                    <a:cubicBezTo>
                      <a:pt x="1402" y="2176"/>
                      <a:pt x="1537" y="762"/>
                      <a:pt x="1518" y="320"/>
                    </a:cubicBezTo>
                    <a:cubicBezTo>
                      <a:pt x="1506" y="99"/>
                      <a:pt x="1227" y="1"/>
                      <a:pt x="92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06" name="Google Shape;9606;p63"/>
              <p:cNvSpPr/>
              <p:nvPr/>
            </p:nvSpPr>
            <p:spPr>
              <a:xfrm>
                <a:off x="5451425" y="3459325"/>
                <a:ext cx="59325" cy="189300"/>
              </a:xfrm>
              <a:custGeom>
                <a:avLst/>
                <a:gdLst/>
                <a:ahLst/>
                <a:cxnLst/>
                <a:rect l="l" t="t" r="r" b="b"/>
                <a:pathLst>
                  <a:path w="2373" h="7572" extrusionOk="0">
                    <a:moveTo>
                      <a:pt x="946" y="749"/>
                    </a:moveTo>
                    <a:cubicBezTo>
                      <a:pt x="1014" y="749"/>
                      <a:pt x="1076" y="781"/>
                      <a:pt x="1107" y="859"/>
                    </a:cubicBezTo>
                    <a:cubicBezTo>
                      <a:pt x="1383" y="1578"/>
                      <a:pt x="1531" y="4682"/>
                      <a:pt x="1531" y="4682"/>
                    </a:cubicBezTo>
                    <a:cubicBezTo>
                      <a:pt x="1451" y="3791"/>
                      <a:pt x="670" y="1203"/>
                      <a:pt x="658" y="1006"/>
                    </a:cubicBezTo>
                    <a:cubicBezTo>
                      <a:pt x="650" y="875"/>
                      <a:pt x="811" y="749"/>
                      <a:pt x="946" y="749"/>
                    </a:cubicBezTo>
                    <a:close/>
                    <a:moveTo>
                      <a:pt x="1138" y="0"/>
                    </a:moveTo>
                    <a:cubicBezTo>
                      <a:pt x="888" y="0"/>
                      <a:pt x="549" y="91"/>
                      <a:pt x="301" y="299"/>
                    </a:cubicBezTo>
                    <a:cubicBezTo>
                      <a:pt x="0" y="551"/>
                      <a:pt x="504" y="2076"/>
                      <a:pt x="793" y="3588"/>
                    </a:cubicBezTo>
                    <a:cubicBezTo>
                      <a:pt x="1082" y="5100"/>
                      <a:pt x="1494" y="7153"/>
                      <a:pt x="1611" y="7362"/>
                    </a:cubicBezTo>
                    <a:cubicBezTo>
                      <a:pt x="1684" y="7487"/>
                      <a:pt x="1893" y="7572"/>
                      <a:pt x="2065" y="7572"/>
                    </a:cubicBezTo>
                    <a:cubicBezTo>
                      <a:pt x="2180" y="7572"/>
                      <a:pt x="2278" y="7533"/>
                      <a:pt x="2305" y="7442"/>
                    </a:cubicBezTo>
                    <a:cubicBezTo>
                      <a:pt x="2373" y="7220"/>
                      <a:pt x="1789" y="889"/>
                      <a:pt x="1469" y="121"/>
                    </a:cubicBezTo>
                    <a:cubicBezTo>
                      <a:pt x="1439" y="43"/>
                      <a:pt x="1309" y="0"/>
                      <a:pt x="1138"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07" name="Google Shape;9607;p63"/>
              <p:cNvSpPr/>
              <p:nvPr/>
            </p:nvSpPr>
            <p:spPr>
              <a:xfrm>
                <a:off x="5483375" y="3652625"/>
                <a:ext cx="16475" cy="38000"/>
              </a:xfrm>
              <a:custGeom>
                <a:avLst/>
                <a:gdLst/>
                <a:ahLst/>
                <a:cxnLst/>
                <a:rect l="l" t="t" r="r" b="b"/>
                <a:pathLst>
                  <a:path w="659" h="1520" extrusionOk="0">
                    <a:moveTo>
                      <a:pt x="440" y="0"/>
                    </a:moveTo>
                    <a:cubicBezTo>
                      <a:pt x="427" y="0"/>
                      <a:pt x="414" y="2"/>
                      <a:pt x="400" y="5"/>
                    </a:cubicBezTo>
                    <a:cubicBezTo>
                      <a:pt x="308" y="29"/>
                      <a:pt x="271" y="140"/>
                      <a:pt x="240" y="232"/>
                    </a:cubicBezTo>
                    <a:cubicBezTo>
                      <a:pt x="191" y="398"/>
                      <a:pt x="136" y="564"/>
                      <a:pt x="87" y="736"/>
                    </a:cubicBezTo>
                    <a:cubicBezTo>
                      <a:pt x="44" y="853"/>
                      <a:pt x="19" y="982"/>
                      <a:pt x="7" y="1111"/>
                    </a:cubicBezTo>
                    <a:cubicBezTo>
                      <a:pt x="1" y="1234"/>
                      <a:pt x="50" y="1363"/>
                      <a:pt x="142" y="1449"/>
                    </a:cubicBezTo>
                    <a:cubicBezTo>
                      <a:pt x="189" y="1496"/>
                      <a:pt x="250" y="1519"/>
                      <a:pt x="312" y="1519"/>
                    </a:cubicBezTo>
                    <a:cubicBezTo>
                      <a:pt x="372" y="1519"/>
                      <a:pt x="432" y="1498"/>
                      <a:pt x="480" y="1455"/>
                    </a:cubicBezTo>
                    <a:cubicBezTo>
                      <a:pt x="535" y="1394"/>
                      <a:pt x="560" y="1314"/>
                      <a:pt x="560" y="1228"/>
                    </a:cubicBezTo>
                    <a:cubicBezTo>
                      <a:pt x="560" y="1142"/>
                      <a:pt x="548" y="1056"/>
                      <a:pt x="548" y="970"/>
                    </a:cubicBezTo>
                    <a:cubicBezTo>
                      <a:pt x="548" y="767"/>
                      <a:pt x="621" y="570"/>
                      <a:pt x="646" y="367"/>
                    </a:cubicBezTo>
                    <a:cubicBezTo>
                      <a:pt x="658" y="275"/>
                      <a:pt x="646" y="189"/>
                      <a:pt x="609" y="109"/>
                    </a:cubicBezTo>
                    <a:cubicBezTo>
                      <a:pt x="578" y="42"/>
                      <a:pt x="512" y="0"/>
                      <a:pt x="44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08" name="Google Shape;9608;p63"/>
              <p:cNvSpPr/>
              <p:nvPr/>
            </p:nvSpPr>
            <p:spPr>
              <a:xfrm>
                <a:off x="5484600" y="3692475"/>
                <a:ext cx="9875" cy="15900"/>
              </a:xfrm>
              <a:custGeom>
                <a:avLst/>
                <a:gdLst/>
                <a:ahLst/>
                <a:cxnLst/>
                <a:rect l="l" t="t" r="r" b="b"/>
                <a:pathLst>
                  <a:path w="395" h="636" extrusionOk="0">
                    <a:moveTo>
                      <a:pt x="186" y="0"/>
                    </a:moveTo>
                    <a:cubicBezTo>
                      <a:pt x="150" y="0"/>
                      <a:pt x="112" y="14"/>
                      <a:pt x="87" y="40"/>
                    </a:cubicBezTo>
                    <a:cubicBezTo>
                      <a:pt x="56" y="70"/>
                      <a:pt x="38" y="113"/>
                      <a:pt x="32" y="156"/>
                    </a:cubicBezTo>
                    <a:cubicBezTo>
                      <a:pt x="1" y="322"/>
                      <a:pt x="38" y="501"/>
                      <a:pt x="142" y="636"/>
                    </a:cubicBezTo>
                    <a:cubicBezTo>
                      <a:pt x="314" y="587"/>
                      <a:pt x="394" y="267"/>
                      <a:pt x="376" y="83"/>
                    </a:cubicBezTo>
                    <a:cubicBezTo>
                      <a:pt x="333" y="46"/>
                      <a:pt x="284" y="21"/>
                      <a:pt x="234" y="9"/>
                    </a:cubicBezTo>
                    <a:cubicBezTo>
                      <a:pt x="219" y="3"/>
                      <a:pt x="203" y="0"/>
                      <a:pt x="18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09" name="Google Shape;9609;p63"/>
              <p:cNvSpPr/>
              <p:nvPr/>
            </p:nvSpPr>
            <p:spPr>
              <a:xfrm>
                <a:off x="5484925" y="3714950"/>
                <a:ext cx="5850" cy="10650"/>
              </a:xfrm>
              <a:custGeom>
                <a:avLst/>
                <a:gdLst/>
                <a:ahLst/>
                <a:cxnLst/>
                <a:rect l="l" t="t" r="r" b="b"/>
                <a:pathLst>
                  <a:path w="234" h="426" extrusionOk="0">
                    <a:moveTo>
                      <a:pt x="138" y="0"/>
                    </a:moveTo>
                    <a:cubicBezTo>
                      <a:pt x="108" y="0"/>
                      <a:pt x="78" y="13"/>
                      <a:pt x="55" y="38"/>
                    </a:cubicBezTo>
                    <a:cubicBezTo>
                      <a:pt x="19" y="87"/>
                      <a:pt x="0" y="149"/>
                      <a:pt x="19" y="210"/>
                    </a:cubicBezTo>
                    <a:cubicBezTo>
                      <a:pt x="37" y="272"/>
                      <a:pt x="62" y="333"/>
                      <a:pt x="92" y="382"/>
                    </a:cubicBezTo>
                    <a:cubicBezTo>
                      <a:pt x="105" y="401"/>
                      <a:pt x="117" y="425"/>
                      <a:pt x="135" y="425"/>
                    </a:cubicBezTo>
                    <a:cubicBezTo>
                      <a:pt x="160" y="425"/>
                      <a:pt x="185" y="395"/>
                      <a:pt x="197" y="364"/>
                    </a:cubicBezTo>
                    <a:cubicBezTo>
                      <a:pt x="228" y="259"/>
                      <a:pt x="234" y="142"/>
                      <a:pt x="215" y="32"/>
                    </a:cubicBezTo>
                    <a:cubicBezTo>
                      <a:pt x="194" y="11"/>
                      <a:pt x="166" y="0"/>
                      <a:pt x="138"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10" name="Google Shape;9610;p63"/>
              <p:cNvSpPr/>
              <p:nvPr/>
            </p:nvSpPr>
            <p:spPr>
              <a:xfrm>
                <a:off x="5504125" y="3654700"/>
                <a:ext cx="14475" cy="37975"/>
              </a:xfrm>
              <a:custGeom>
                <a:avLst/>
                <a:gdLst/>
                <a:ahLst/>
                <a:cxnLst/>
                <a:rect l="l" t="t" r="r" b="b"/>
                <a:pathLst>
                  <a:path w="579" h="1519" extrusionOk="0">
                    <a:moveTo>
                      <a:pt x="207" y="1"/>
                    </a:moveTo>
                    <a:cubicBezTo>
                      <a:pt x="145" y="1"/>
                      <a:pt x="90" y="37"/>
                      <a:pt x="62" y="94"/>
                    </a:cubicBezTo>
                    <a:cubicBezTo>
                      <a:pt x="31" y="149"/>
                      <a:pt x="13" y="217"/>
                      <a:pt x="13" y="284"/>
                    </a:cubicBezTo>
                    <a:cubicBezTo>
                      <a:pt x="0" y="561"/>
                      <a:pt x="19" y="831"/>
                      <a:pt x="74" y="1102"/>
                    </a:cubicBezTo>
                    <a:cubicBezTo>
                      <a:pt x="80" y="1200"/>
                      <a:pt x="111" y="1299"/>
                      <a:pt x="154" y="1385"/>
                    </a:cubicBezTo>
                    <a:cubicBezTo>
                      <a:pt x="190" y="1476"/>
                      <a:pt x="269" y="1518"/>
                      <a:pt x="348" y="1518"/>
                    </a:cubicBezTo>
                    <a:cubicBezTo>
                      <a:pt x="444" y="1518"/>
                      <a:pt x="540" y="1454"/>
                      <a:pt x="554" y="1335"/>
                    </a:cubicBezTo>
                    <a:cubicBezTo>
                      <a:pt x="572" y="1249"/>
                      <a:pt x="578" y="1163"/>
                      <a:pt x="566" y="1083"/>
                    </a:cubicBezTo>
                    <a:cubicBezTo>
                      <a:pt x="541" y="788"/>
                      <a:pt x="480" y="493"/>
                      <a:pt x="394" y="211"/>
                    </a:cubicBezTo>
                    <a:cubicBezTo>
                      <a:pt x="363" y="118"/>
                      <a:pt x="314" y="14"/>
                      <a:pt x="222" y="2"/>
                    </a:cubicBezTo>
                    <a:cubicBezTo>
                      <a:pt x="217" y="1"/>
                      <a:pt x="212" y="1"/>
                      <a:pt x="207"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11" name="Google Shape;9611;p63"/>
              <p:cNvSpPr/>
              <p:nvPr/>
            </p:nvSpPr>
            <p:spPr>
              <a:xfrm>
                <a:off x="5510425" y="3696375"/>
                <a:ext cx="12000" cy="27425"/>
              </a:xfrm>
              <a:custGeom>
                <a:avLst/>
                <a:gdLst/>
                <a:ahLst/>
                <a:cxnLst/>
                <a:rect l="l" t="t" r="r" b="b"/>
                <a:pathLst>
                  <a:path w="480" h="1097" extrusionOk="0">
                    <a:moveTo>
                      <a:pt x="228" y="0"/>
                    </a:moveTo>
                    <a:cubicBezTo>
                      <a:pt x="130" y="7"/>
                      <a:pt x="68" y="105"/>
                      <a:pt x="43" y="203"/>
                    </a:cubicBezTo>
                    <a:cubicBezTo>
                      <a:pt x="0" y="381"/>
                      <a:pt x="31" y="578"/>
                      <a:pt x="62" y="769"/>
                    </a:cubicBezTo>
                    <a:cubicBezTo>
                      <a:pt x="68" y="849"/>
                      <a:pt x="93" y="922"/>
                      <a:pt x="130" y="996"/>
                    </a:cubicBezTo>
                    <a:cubicBezTo>
                      <a:pt x="167" y="1061"/>
                      <a:pt x="233" y="1097"/>
                      <a:pt x="302" y="1097"/>
                    </a:cubicBezTo>
                    <a:cubicBezTo>
                      <a:pt x="312" y="1097"/>
                      <a:pt x="322" y="1096"/>
                      <a:pt x="332" y="1094"/>
                    </a:cubicBezTo>
                    <a:cubicBezTo>
                      <a:pt x="418" y="1058"/>
                      <a:pt x="480" y="972"/>
                      <a:pt x="474" y="873"/>
                    </a:cubicBezTo>
                    <a:cubicBezTo>
                      <a:pt x="468" y="781"/>
                      <a:pt x="449" y="683"/>
                      <a:pt x="431" y="590"/>
                    </a:cubicBezTo>
                    <a:cubicBezTo>
                      <a:pt x="418" y="480"/>
                      <a:pt x="431" y="369"/>
                      <a:pt x="425" y="259"/>
                    </a:cubicBezTo>
                    <a:cubicBezTo>
                      <a:pt x="418" y="197"/>
                      <a:pt x="400" y="136"/>
                      <a:pt x="369" y="86"/>
                    </a:cubicBezTo>
                    <a:cubicBezTo>
                      <a:pt x="339" y="31"/>
                      <a:pt x="283" y="0"/>
                      <a:pt x="228"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12" name="Google Shape;9612;p63"/>
              <p:cNvSpPr/>
              <p:nvPr/>
            </p:nvSpPr>
            <p:spPr>
              <a:xfrm>
                <a:off x="5504425" y="3726575"/>
                <a:ext cx="12175" cy="19075"/>
              </a:xfrm>
              <a:custGeom>
                <a:avLst/>
                <a:gdLst/>
                <a:ahLst/>
                <a:cxnLst/>
                <a:rect l="l" t="t" r="r" b="b"/>
                <a:pathLst>
                  <a:path w="487" h="763" extrusionOk="0">
                    <a:moveTo>
                      <a:pt x="371" y="0"/>
                    </a:moveTo>
                    <a:cubicBezTo>
                      <a:pt x="364" y="0"/>
                      <a:pt x="357" y="1"/>
                      <a:pt x="351" y="3"/>
                    </a:cubicBezTo>
                    <a:cubicBezTo>
                      <a:pt x="290" y="16"/>
                      <a:pt x="259" y="89"/>
                      <a:pt x="240" y="145"/>
                    </a:cubicBezTo>
                    <a:cubicBezTo>
                      <a:pt x="191" y="274"/>
                      <a:pt x="136" y="397"/>
                      <a:pt x="68" y="513"/>
                    </a:cubicBezTo>
                    <a:cubicBezTo>
                      <a:pt x="44" y="550"/>
                      <a:pt x="25" y="587"/>
                      <a:pt x="13" y="624"/>
                    </a:cubicBezTo>
                    <a:cubicBezTo>
                      <a:pt x="1" y="667"/>
                      <a:pt x="13" y="710"/>
                      <a:pt x="44" y="741"/>
                    </a:cubicBezTo>
                    <a:cubicBezTo>
                      <a:pt x="59" y="756"/>
                      <a:pt x="78" y="762"/>
                      <a:pt x="98" y="762"/>
                    </a:cubicBezTo>
                    <a:cubicBezTo>
                      <a:pt x="144" y="762"/>
                      <a:pt x="196" y="728"/>
                      <a:pt x="222" y="686"/>
                    </a:cubicBezTo>
                    <a:cubicBezTo>
                      <a:pt x="259" y="624"/>
                      <a:pt x="265" y="544"/>
                      <a:pt x="296" y="483"/>
                    </a:cubicBezTo>
                    <a:cubicBezTo>
                      <a:pt x="333" y="421"/>
                      <a:pt x="370" y="366"/>
                      <a:pt x="419" y="311"/>
                    </a:cubicBezTo>
                    <a:cubicBezTo>
                      <a:pt x="462" y="255"/>
                      <a:pt x="486" y="188"/>
                      <a:pt x="486" y="120"/>
                    </a:cubicBezTo>
                    <a:cubicBezTo>
                      <a:pt x="481" y="60"/>
                      <a:pt x="422" y="0"/>
                      <a:pt x="37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13" name="Google Shape;9613;p63"/>
              <p:cNvSpPr/>
              <p:nvPr/>
            </p:nvSpPr>
            <p:spPr>
              <a:xfrm>
                <a:off x="5496900" y="3745675"/>
                <a:ext cx="7400" cy="13725"/>
              </a:xfrm>
              <a:custGeom>
                <a:avLst/>
                <a:gdLst/>
                <a:ahLst/>
                <a:cxnLst/>
                <a:rect l="l" t="t" r="r" b="b"/>
                <a:pathLst>
                  <a:path w="296" h="549" extrusionOk="0">
                    <a:moveTo>
                      <a:pt x="195" y="0"/>
                    </a:moveTo>
                    <a:cubicBezTo>
                      <a:pt x="109" y="0"/>
                      <a:pt x="36" y="100"/>
                      <a:pt x="13" y="204"/>
                    </a:cubicBezTo>
                    <a:cubicBezTo>
                      <a:pt x="1" y="321"/>
                      <a:pt x="1" y="432"/>
                      <a:pt x="25" y="549"/>
                    </a:cubicBezTo>
                    <a:cubicBezTo>
                      <a:pt x="197" y="487"/>
                      <a:pt x="296" y="198"/>
                      <a:pt x="210" y="1"/>
                    </a:cubicBezTo>
                    <a:cubicBezTo>
                      <a:pt x="205" y="1"/>
                      <a:pt x="200" y="0"/>
                      <a:pt x="195"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14" name="Google Shape;9614;p63"/>
              <p:cNvSpPr/>
              <p:nvPr/>
            </p:nvSpPr>
            <p:spPr>
              <a:xfrm>
                <a:off x="5316350" y="3273175"/>
                <a:ext cx="93850" cy="201525"/>
              </a:xfrm>
              <a:custGeom>
                <a:avLst/>
                <a:gdLst/>
                <a:ahLst/>
                <a:cxnLst/>
                <a:rect l="l" t="t" r="r" b="b"/>
                <a:pathLst>
                  <a:path w="3754" h="8061" extrusionOk="0">
                    <a:moveTo>
                      <a:pt x="627" y="0"/>
                    </a:moveTo>
                    <a:cubicBezTo>
                      <a:pt x="627" y="0"/>
                      <a:pt x="320" y="25"/>
                      <a:pt x="0" y="25"/>
                    </a:cubicBezTo>
                    <a:lnTo>
                      <a:pt x="0" y="5065"/>
                    </a:lnTo>
                    <a:cubicBezTo>
                      <a:pt x="0" y="5065"/>
                      <a:pt x="1002" y="5483"/>
                      <a:pt x="1303" y="6252"/>
                    </a:cubicBezTo>
                    <a:cubicBezTo>
                      <a:pt x="1598" y="7026"/>
                      <a:pt x="1942" y="8009"/>
                      <a:pt x="2496" y="8059"/>
                    </a:cubicBezTo>
                    <a:cubicBezTo>
                      <a:pt x="2508" y="8060"/>
                      <a:pt x="2520" y="8060"/>
                      <a:pt x="2533" y="8060"/>
                    </a:cubicBezTo>
                    <a:cubicBezTo>
                      <a:pt x="3080" y="8060"/>
                      <a:pt x="3754" y="7029"/>
                      <a:pt x="3657" y="6872"/>
                    </a:cubicBezTo>
                    <a:cubicBezTo>
                      <a:pt x="3649" y="6857"/>
                      <a:pt x="3634" y="6850"/>
                      <a:pt x="3615" y="6850"/>
                    </a:cubicBezTo>
                    <a:cubicBezTo>
                      <a:pt x="3437" y="6850"/>
                      <a:pt x="2847" y="7453"/>
                      <a:pt x="2575" y="7453"/>
                    </a:cubicBezTo>
                    <a:cubicBezTo>
                      <a:pt x="2564" y="7453"/>
                      <a:pt x="2554" y="7452"/>
                      <a:pt x="2545" y="7450"/>
                    </a:cubicBezTo>
                    <a:cubicBezTo>
                      <a:pt x="2256" y="7395"/>
                      <a:pt x="2090" y="6571"/>
                      <a:pt x="1604" y="5772"/>
                    </a:cubicBezTo>
                    <a:cubicBezTo>
                      <a:pt x="1100" y="4936"/>
                      <a:pt x="701" y="4684"/>
                      <a:pt x="627" y="4610"/>
                    </a:cubicBezTo>
                    <a:cubicBezTo>
                      <a:pt x="547" y="4543"/>
                      <a:pt x="627" y="0"/>
                      <a:pt x="627"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15" name="Google Shape;9615;p63"/>
              <p:cNvSpPr/>
              <p:nvPr/>
            </p:nvSpPr>
            <p:spPr>
              <a:xfrm>
                <a:off x="5328625" y="3274500"/>
                <a:ext cx="76150" cy="17600"/>
              </a:xfrm>
              <a:custGeom>
                <a:avLst/>
                <a:gdLst/>
                <a:ahLst/>
                <a:cxnLst/>
                <a:rect l="l" t="t" r="r" b="b"/>
                <a:pathLst>
                  <a:path w="3046" h="704" extrusionOk="0">
                    <a:moveTo>
                      <a:pt x="2549" y="0"/>
                    </a:moveTo>
                    <a:cubicBezTo>
                      <a:pt x="2470" y="0"/>
                      <a:pt x="2381" y="8"/>
                      <a:pt x="2281" y="27"/>
                    </a:cubicBezTo>
                    <a:cubicBezTo>
                      <a:pt x="1728" y="126"/>
                      <a:pt x="50" y="230"/>
                      <a:pt x="50" y="230"/>
                    </a:cubicBezTo>
                    <a:lnTo>
                      <a:pt x="1" y="679"/>
                    </a:lnTo>
                    <a:cubicBezTo>
                      <a:pt x="126" y="696"/>
                      <a:pt x="272" y="703"/>
                      <a:pt x="431" y="703"/>
                    </a:cubicBezTo>
                    <a:cubicBezTo>
                      <a:pt x="1414" y="703"/>
                      <a:pt x="2896" y="413"/>
                      <a:pt x="2970" y="292"/>
                    </a:cubicBezTo>
                    <a:cubicBezTo>
                      <a:pt x="3045" y="171"/>
                      <a:pt x="2906" y="0"/>
                      <a:pt x="2549"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16" name="Google Shape;9616;p63"/>
              <p:cNvSpPr/>
              <p:nvPr/>
            </p:nvSpPr>
            <p:spPr>
              <a:xfrm>
                <a:off x="5320500" y="3243725"/>
                <a:ext cx="34725" cy="10350"/>
              </a:xfrm>
              <a:custGeom>
                <a:avLst/>
                <a:gdLst/>
                <a:ahLst/>
                <a:cxnLst/>
                <a:rect l="l" t="t" r="r" b="b"/>
                <a:pathLst>
                  <a:path w="1389" h="414" extrusionOk="0">
                    <a:moveTo>
                      <a:pt x="1149" y="1"/>
                    </a:moveTo>
                    <a:cubicBezTo>
                      <a:pt x="1121" y="1"/>
                      <a:pt x="1091" y="4"/>
                      <a:pt x="1057" y="10"/>
                    </a:cubicBezTo>
                    <a:cubicBezTo>
                      <a:pt x="805" y="60"/>
                      <a:pt x="49" y="72"/>
                      <a:pt x="49" y="72"/>
                    </a:cubicBezTo>
                    <a:lnTo>
                      <a:pt x="0" y="379"/>
                    </a:lnTo>
                    <a:cubicBezTo>
                      <a:pt x="86" y="403"/>
                      <a:pt x="196" y="413"/>
                      <a:pt x="316" y="413"/>
                    </a:cubicBezTo>
                    <a:cubicBezTo>
                      <a:pt x="747" y="413"/>
                      <a:pt x="1308" y="284"/>
                      <a:pt x="1346" y="207"/>
                    </a:cubicBezTo>
                    <a:cubicBezTo>
                      <a:pt x="1389" y="127"/>
                      <a:pt x="1330" y="1"/>
                      <a:pt x="1149"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17" name="Google Shape;9617;p63"/>
              <p:cNvSpPr/>
              <p:nvPr/>
            </p:nvSpPr>
            <p:spPr>
              <a:xfrm>
                <a:off x="5316650" y="3228050"/>
                <a:ext cx="26925" cy="9525"/>
              </a:xfrm>
              <a:custGeom>
                <a:avLst/>
                <a:gdLst/>
                <a:ahLst/>
                <a:cxnLst/>
                <a:rect l="l" t="t" r="r" b="b"/>
                <a:pathLst>
                  <a:path w="1077" h="381" extrusionOk="0">
                    <a:moveTo>
                      <a:pt x="894" y="0"/>
                    </a:moveTo>
                    <a:cubicBezTo>
                      <a:pt x="871" y="0"/>
                      <a:pt x="846" y="3"/>
                      <a:pt x="818" y="10"/>
                    </a:cubicBezTo>
                    <a:cubicBezTo>
                      <a:pt x="627" y="60"/>
                      <a:pt x="37" y="78"/>
                      <a:pt x="37" y="78"/>
                    </a:cubicBezTo>
                    <a:lnTo>
                      <a:pt x="0" y="355"/>
                    </a:lnTo>
                    <a:cubicBezTo>
                      <a:pt x="60" y="373"/>
                      <a:pt x="135" y="381"/>
                      <a:pt x="217" y="381"/>
                    </a:cubicBezTo>
                    <a:cubicBezTo>
                      <a:pt x="552" y="381"/>
                      <a:pt x="1011" y="253"/>
                      <a:pt x="1045" y="189"/>
                    </a:cubicBezTo>
                    <a:cubicBezTo>
                      <a:pt x="1077" y="115"/>
                      <a:pt x="1032" y="0"/>
                      <a:pt x="89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18" name="Google Shape;9618;p63"/>
              <p:cNvSpPr/>
              <p:nvPr/>
            </p:nvSpPr>
            <p:spPr>
              <a:xfrm>
                <a:off x="5318500" y="3427625"/>
                <a:ext cx="25100" cy="8775"/>
              </a:xfrm>
              <a:custGeom>
                <a:avLst/>
                <a:gdLst/>
                <a:ahLst/>
                <a:cxnLst/>
                <a:rect l="l" t="t" r="r" b="b"/>
                <a:pathLst>
                  <a:path w="1004" h="351" extrusionOk="0">
                    <a:moveTo>
                      <a:pt x="834" y="0"/>
                    </a:moveTo>
                    <a:cubicBezTo>
                      <a:pt x="818" y="0"/>
                      <a:pt x="800" y="2"/>
                      <a:pt x="781" y="6"/>
                    </a:cubicBezTo>
                    <a:cubicBezTo>
                      <a:pt x="714" y="20"/>
                      <a:pt x="598" y="24"/>
                      <a:pt x="479" y="24"/>
                    </a:cubicBezTo>
                    <a:cubicBezTo>
                      <a:pt x="280" y="24"/>
                      <a:pt x="74" y="12"/>
                      <a:pt x="74" y="12"/>
                    </a:cubicBezTo>
                    <a:lnTo>
                      <a:pt x="0" y="295"/>
                    </a:lnTo>
                    <a:cubicBezTo>
                      <a:pt x="82" y="335"/>
                      <a:pt x="201" y="351"/>
                      <a:pt x="328" y="351"/>
                    </a:cubicBezTo>
                    <a:cubicBezTo>
                      <a:pt x="610" y="351"/>
                      <a:pt x="929" y="272"/>
                      <a:pt x="959" y="209"/>
                    </a:cubicBezTo>
                    <a:cubicBezTo>
                      <a:pt x="1003" y="132"/>
                      <a:pt x="973" y="0"/>
                      <a:pt x="83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19" name="Google Shape;9619;p63"/>
              <p:cNvSpPr/>
              <p:nvPr/>
            </p:nvSpPr>
            <p:spPr>
              <a:xfrm>
                <a:off x="5318650" y="3446250"/>
                <a:ext cx="24950" cy="8800"/>
              </a:xfrm>
              <a:custGeom>
                <a:avLst/>
                <a:gdLst/>
                <a:ahLst/>
                <a:cxnLst/>
                <a:rect l="l" t="t" r="r" b="b"/>
                <a:pathLst>
                  <a:path w="998" h="352" extrusionOk="0">
                    <a:moveTo>
                      <a:pt x="821" y="1"/>
                    </a:moveTo>
                    <a:cubicBezTo>
                      <a:pt x="806" y="1"/>
                      <a:pt x="791" y="2"/>
                      <a:pt x="775" y="5"/>
                    </a:cubicBezTo>
                    <a:cubicBezTo>
                      <a:pt x="708" y="18"/>
                      <a:pt x="592" y="23"/>
                      <a:pt x="473" y="23"/>
                    </a:cubicBezTo>
                    <a:cubicBezTo>
                      <a:pt x="274" y="23"/>
                      <a:pt x="68" y="11"/>
                      <a:pt x="68" y="11"/>
                    </a:cubicBezTo>
                    <a:lnTo>
                      <a:pt x="0" y="300"/>
                    </a:lnTo>
                    <a:cubicBezTo>
                      <a:pt x="78" y="337"/>
                      <a:pt x="193" y="352"/>
                      <a:pt x="315" y="352"/>
                    </a:cubicBezTo>
                    <a:cubicBezTo>
                      <a:pt x="597" y="352"/>
                      <a:pt x="923" y="274"/>
                      <a:pt x="953" y="214"/>
                    </a:cubicBezTo>
                    <a:cubicBezTo>
                      <a:pt x="998" y="135"/>
                      <a:pt x="966" y="1"/>
                      <a:pt x="82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20" name="Google Shape;9620;p63"/>
              <p:cNvSpPr/>
              <p:nvPr/>
            </p:nvSpPr>
            <p:spPr>
              <a:xfrm>
                <a:off x="5318650" y="3464950"/>
                <a:ext cx="24950" cy="8775"/>
              </a:xfrm>
              <a:custGeom>
                <a:avLst/>
                <a:gdLst/>
                <a:ahLst/>
                <a:cxnLst/>
                <a:rect l="l" t="t" r="r" b="b"/>
                <a:pathLst>
                  <a:path w="998" h="351" extrusionOk="0">
                    <a:moveTo>
                      <a:pt x="828" y="1"/>
                    </a:moveTo>
                    <a:cubicBezTo>
                      <a:pt x="812" y="1"/>
                      <a:pt x="794" y="3"/>
                      <a:pt x="775" y="7"/>
                    </a:cubicBezTo>
                    <a:cubicBezTo>
                      <a:pt x="706" y="18"/>
                      <a:pt x="586" y="22"/>
                      <a:pt x="464" y="22"/>
                    </a:cubicBezTo>
                    <a:cubicBezTo>
                      <a:pt x="268" y="22"/>
                      <a:pt x="68" y="13"/>
                      <a:pt x="68" y="13"/>
                    </a:cubicBezTo>
                    <a:lnTo>
                      <a:pt x="0" y="295"/>
                    </a:lnTo>
                    <a:cubicBezTo>
                      <a:pt x="79" y="335"/>
                      <a:pt x="194" y="350"/>
                      <a:pt x="317" y="350"/>
                    </a:cubicBezTo>
                    <a:cubicBezTo>
                      <a:pt x="599" y="350"/>
                      <a:pt x="925" y="269"/>
                      <a:pt x="959" y="209"/>
                    </a:cubicBezTo>
                    <a:cubicBezTo>
                      <a:pt x="998" y="132"/>
                      <a:pt x="967" y="1"/>
                      <a:pt x="828"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21" name="Google Shape;9621;p63"/>
              <p:cNvSpPr/>
              <p:nvPr/>
            </p:nvSpPr>
            <p:spPr>
              <a:xfrm>
                <a:off x="5318650" y="3483550"/>
                <a:ext cx="24950" cy="8750"/>
              </a:xfrm>
              <a:custGeom>
                <a:avLst/>
                <a:gdLst/>
                <a:ahLst/>
                <a:cxnLst/>
                <a:rect l="l" t="t" r="r" b="b"/>
                <a:pathLst>
                  <a:path w="998" h="350" extrusionOk="0">
                    <a:moveTo>
                      <a:pt x="828" y="1"/>
                    </a:moveTo>
                    <a:cubicBezTo>
                      <a:pt x="812" y="1"/>
                      <a:pt x="794" y="2"/>
                      <a:pt x="775" y="6"/>
                    </a:cubicBezTo>
                    <a:cubicBezTo>
                      <a:pt x="706" y="18"/>
                      <a:pt x="586" y="22"/>
                      <a:pt x="464" y="22"/>
                    </a:cubicBezTo>
                    <a:cubicBezTo>
                      <a:pt x="268" y="22"/>
                      <a:pt x="68" y="12"/>
                      <a:pt x="68" y="12"/>
                    </a:cubicBezTo>
                    <a:lnTo>
                      <a:pt x="0" y="295"/>
                    </a:lnTo>
                    <a:cubicBezTo>
                      <a:pt x="79" y="334"/>
                      <a:pt x="194" y="350"/>
                      <a:pt x="317" y="350"/>
                    </a:cubicBezTo>
                    <a:cubicBezTo>
                      <a:pt x="599" y="350"/>
                      <a:pt x="925" y="269"/>
                      <a:pt x="959" y="209"/>
                    </a:cubicBezTo>
                    <a:cubicBezTo>
                      <a:pt x="998" y="132"/>
                      <a:pt x="967" y="1"/>
                      <a:pt x="828"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22" name="Google Shape;9622;p63"/>
              <p:cNvSpPr/>
              <p:nvPr/>
            </p:nvSpPr>
            <p:spPr>
              <a:xfrm>
                <a:off x="5318650" y="3502150"/>
                <a:ext cx="24950" cy="8750"/>
              </a:xfrm>
              <a:custGeom>
                <a:avLst/>
                <a:gdLst/>
                <a:ahLst/>
                <a:cxnLst/>
                <a:rect l="l" t="t" r="r" b="b"/>
                <a:pathLst>
                  <a:path w="998" h="350" extrusionOk="0">
                    <a:moveTo>
                      <a:pt x="832" y="0"/>
                    </a:moveTo>
                    <a:cubicBezTo>
                      <a:pt x="817" y="0"/>
                      <a:pt x="800" y="2"/>
                      <a:pt x="781" y="6"/>
                    </a:cubicBezTo>
                    <a:cubicBezTo>
                      <a:pt x="712" y="20"/>
                      <a:pt x="594" y="24"/>
                      <a:pt x="474" y="24"/>
                    </a:cubicBezTo>
                    <a:cubicBezTo>
                      <a:pt x="274" y="24"/>
                      <a:pt x="68" y="12"/>
                      <a:pt x="68" y="12"/>
                    </a:cubicBezTo>
                    <a:lnTo>
                      <a:pt x="0" y="295"/>
                    </a:lnTo>
                    <a:cubicBezTo>
                      <a:pt x="79" y="334"/>
                      <a:pt x="194" y="350"/>
                      <a:pt x="317" y="350"/>
                    </a:cubicBezTo>
                    <a:cubicBezTo>
                      <a:pt x="599" y="350"/>
                      <a:pt x="925" y="269"/>
                      <a:pt x="959" y="209"/>
                    </a:cubicBezTo>
                    <a:cubicBezTo>
                      <a:pt x="998" y="132"/>
                      <a:pt x="967" y="0"/>
                      <a:pt x="83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23" name="Google Shape;9623;p63"/>
              <p:cNvSpPr/>
              <p:nvPr/>
            </p:nvSpPr>
            <p:spPr>
              <a:xfrm>
                <a:off x="5318650" y="3520775"/>
                <a:ext cx="24975" cy="8800"/>
              </a:xfrm>
              <a:custGeom>
                <a:avLst/>
                <a:gdLst/>
                <a:ahLst/>
                <a:cxnLst/>
                <a:rect l="l" t="t" r="r" b="b"/>
                <a:pathLst>
                  <a:path w="999" h="352" extrusionOk="0">
                    <a:moveTo>
                      <a:pt x="825" y="1"/>
                    </a:moveTo>
                    <a:cubicBezTo>
                      <a:pt x="812" y="1"/>
                      <a:pt x="797" y="2"/>
                      <a:pt x="781" y="5"/>
                    </a:cubicBezTo>
                    <a:cubicBezTo>
                      <a:pt x="712" y="19"/>
                      <a:pt x="594" y="23"/>
                      <a:pt x="474" y="23"/>
                    </a:cubicBezTo>
                    <a:cubicBezTo>
                      <a:pt x="274" y="23"/>
                      <a:pt x="68" y="11"/>
                      <a:pt x="68" y="11"/>
                    </a:cubicBezTo>
                    <a:lnTo>
                      <a:pt x="0" y="300"/>
                    </a:lnTo>
                    <a:cubicBezTo>
                      <a:pt x="78" y="337"/>
                      <a:pt x="193" y="352"/>
                      <a:pt x="315" y="352"/>
                    </a:cubicBezTo>
                    <a:cubicBezTo>
                      <a:pt x="598" y="352"/>
                      <a:pt x="925" y="274"/>
                      <a:pt x="959" y="214"/>
                    </a:cubicBezTo>
                    <a:cubicBezTo>
                      <a:pt x="998" y="135"/>
                      <a:pt x="966" y="1"/>
                      <a:pt x="825"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24" name="Google Shape;9624;p63"/>
              <p:cNvSpPr/>
              <p:nvPr/>
            </p:nvSpPr>
            <p:spPr>
              <a:xfrm>
                <a:off x="5318650" y="3539500"/>
                <a:ext cx="24950" cy="8750"/>
              </a:xfrm>
              <a:custGeom>
                <a:avLst/>
                <a:gdLst/>
                <a:ahLst/>
                <a:cxnLst/>
                <a:rect l="l" t="t" r="r" b="b"/>
                <a:pathLst>
                  <a:path w="998" h="350" extrusionOk="0">
                    <a:moveTo>
                      <a:pt x="832" y="0"/>
                    </a:moveTo>
                    <a:cubicBezTo>
                      <a:pt x="817" y="0"/>
                      <a:pt x="800" y="2"/>
                      <a:pt x="781" y="6"/>
                    </a:cubicBezTo>
                    <a:cubicBezTo>
                      <a:pt x="710" y="18"/>
                      <a:pt x="588" y="21"/>
                      <a:pt x="465" y="21"/>
                    </a:cubicBezTo>
                    <a:cubicBezTo>
                      <a:pt x="268" y="21"/>
                      <a:pt x="68" y="12"/>
                      <a:pt x="68" y="12"/>
                    </a:cubicBezTo>
                    <a:lnTo>
                      <a:pt x="0" y="295"/>
                    </a:lnTo>
                    <a:cubicBezTo>
                      <a:pt x="79" y="334"/>
                      <a:pt x="194" y="349"/>
                      <a:pt x="317" y="349"/>
                    </a:cubicBezTo>
                    <a:cubicBezTo>
                      <a:pt x="599" y="349"/>
                      <a:pt x="925" y="268"/>
                      <a:pt x="959" y="209"/>
                    </a:cubicBezTo>
                    <a:cubicBezTo>
                      <a:pt x="998" y="131"/>
                      <a:pt x="967" y="0"/>
                      <a:pt x="83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25" name="Google Shape;9625;p63"/>
              <p:cNvSpPr/>
              <p:nvPr/>
            </p:nvSpPr>
            <p:spPr>
              <a:xfrm>
                <a:off x="5318650" y="3558125"/>
                <a:ext cx="24975" cy="8700"/>
              </a:xfrm>
              <a:custGeom>
                <a:avLst/>
                <a:gdLst/>
                <a:ahLst/>
                <a:cxnLst/>
                <a:rect l="l" t="t" r="r" b="b"/>
                <a:pathLst>
                  <a:path w="999" h="348" extrusionOk="0">
                    <a:moveTo>
                      <a:pt x="827" y="0"/>
                    </a:moveTo>
                    <a:cubicBezTo>
                      <a:pt x="813" y="0"/>
                      <a:pt x="797" y="2"/>
                      <a:pt x="781" y="4"/>
                    </a:cubicBezTo>
                    <a:cubicBezTo>
                      <a:pt x="710" y="16"/>
                      <a:pt x="588" y="20"/>
                      <a:pt x="465" y="20"/>
                    </a:cubicBezTo>
                    <a:cubicBezTo>
                      <a:pt x="268" y="20"/>
                      <a:pt x="68" y="11"/>
                      <a:pt x="68" y="11"/>
                    </a:cubicBezTo>
                    <a:lnTo>
                      <a:pt x="0" y="293"/>
                    </a:lnTo>
                    <a:cubicBezTo>
                      <a:pt x="79" y="333"/>
                      <a:pt x="194" y="348"/>
                      <a:pt x="317" y="348"/>
                    </a:cubicBezTo>
                    <a:cubicBezTo>
                      <a:pt x="599" y="348"/>
                      <a:pt x="925" y="267"/>
                      <a:pt x="959" y="207"/>
                    </a:cubicBezTo>
                    <a:cubicBezTo>
                      <a:pt x="998" y="129"/>
                      <a:pt x="966" y="0"/>
                      <a:pt x="827"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26" name="Google Shape;9626;p63"/>
              <p:cNvSpPr/>
              <p:nvPr/>
            </p:nvSpPr>
            <p:spPr>
              <a:xfrm>
                <a:off x="5318650" y="3576725"/>
                <a:ext cx="24975" cy="8800"/>
              </a:xfrm>
              <a:custGeom>
                <a:avLst/>
                <a:gdLst/>
                <a:ahLst/>
                <a:cxnLst/>
                <a:rect l="l" t="t" r="r" b="b"/>
                <a:pathLst>
                  <a:path w="999" h="352" extrusionOk="0">
                    <a:moveTo>
                      <a:pt x="825" y="0"/>
                    </a:moveTo>
                    <a:cubicBezTo>
                      <a:pt x="812" y="0"/>
                      <a:pt x="797" y="1"/>
                      <a:pt x="781" y="4"/>
                    </a:cubicBezTo>
                    <a:cubicBezTo>
                      <a:pt x="710" y="16"/>
                      <a:pt x="589" y="20"/>
                      <a:pt x="467" y="20"/>
                    </a:cubicBezTo>
                    <a:cubicBezTo>
                      <a:pt x="272" y="20"/>
                      <a:pt x="74" y="10"/>
                      <a:pt x="74" y="10"/>
                    </a:cubicBezTo>
                    <a:lnTo>
                      <a:pt x="0" y="299"/>
                    </a:lnTo>
                    <a:cubicBezTo>
                      <a:pt x="78" y="336"/>
                      <a:pt x="193" y="351"/>
                      <a:pt x="316" y="351"/>
                    </a:cubicBezTo>
                    <a:cubicBezTo>
                      <a:pt x="600" y="351"/>
                      <a:pt x="929" y="273"/>
                      <a:pt x="959" y="213"/>
                    </a:cubicBezTo>
                    <a:cubicBezTo>
                      <a:pt x="998" y="135"/>
                      <a:pt x="966" y="0"/>
                      <a:pt x="825"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27" name="Google Shape;9627;p63"/>
              <p:cNvSpPr/>
              <p:nvPr/>
            </p:nvSpPr>
            <p:spPr>
              <a:xfrm>
                <a:off x="5327250" y="3291300"/>
                <a:ext cx="87575" cy="17825"/>
              </a:xfrm>
              <a:custGeom>
                <a:avLst/>
                <a:gdLst/>
                <a:ahLst/>
                <a:cxnLst/>
                <a:rect l="l" t="t" r="r" b="b"/>
                <a:pathLst>
                  <a:path w="3503" h="713" extrusionOk="0">
                    <a:moveTo>
                      <a:pt x="3184" y="0"/>
                    </a:moveTo>
                    <a:cubicBezTo>
                      <a:pt x="3141" y="0"/>
                      <a:pt x="3093" y="6"/>
                      <a:pt x="3037" y="19"/>
                    </a:cubicBezTo>
                    <a:cubicBezTo>
                      <a:pt x="2158" y="222"/>
                      <a:pt x="56" y="302"/>
                      <a:pt x="56" y="302"/>
                    </a:cubicBezTo>
                    <a:lnTo>
                      <a:pt x="1" y="689"/>
                    </a:lnTo>
                    <a:cubicBezTo>
                      <a:pt x="95" y="705"/>
                      <a:pt x="266" y="712"/>
                      <a:pt x="482" y="712"/>
                    </a:cubicBezTo>
                    <a:cubicBezTo>
                      <a:pt x="1349" y="712"/>
                      <a:pt x="2938" y="597"/>
                      <a:pt x="3185" y="474"/>
                    </a:cubicBezTo>
                    <a:cubicBezTo>
                      <a:pt x="3456" y="333"/>
                      <a:pt x="3502" y="0"/>
                      <a:pt x="318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28" name="Google Shape;9628;p63"/>
              <p:cNvSpPr/>
              <p:nvPr/>
            </p:nvSpPr>
            <p:spPr>
              <a:xfrm>
                <a:off x="5326625" y="3341450"/>
                <a:ext cx="90125" cy="14725"/>
              </a:xfrm>
              <a:custGeom>
                <a:avLst/>
                <a:gdLst/>
                <a:ahLst/>
                <a:cxnLst/>
                <a:rect l="l" t="t" r="r" b="b"/>
                <a:pathLst>
                  <a:path w="3605" h="589" extrusionOk="0">
                    <a:moveTo>
                      <a:pt x="3241" y="1"/>
                    </a:moveTo>
                    <a:cubicBezTo>
                      <a:pt x="3207" y="1"/>
                      <a:pt x="3170" y="4"/>
                      <a:pt x="3130" y="11"/>
                    </a:cubicBezTo>
                    <a:cubicBezTo>
                      <a:pt x="2735" y="72"/>
                      <a:pt x="2111" y="89"/>
                      <a:pt x="1531" y="89"/>
                    </a:cubicBezTo>
                    <a:cubicBezTo>
                      <a:pt x="775" y="89"/>
                      <a:pt x="93" y="60"/>
                      <a:pt x="93" y="60"/>
                    </a:cubicBezTo>
                    <a:lnTo>
                      <a:pt x="1" y="472"/>
                    </a:lnTo>
                    <a:cubicBezTo>
                      <a:pt x="272" y="542"/>
                      <a:pt x="1188" y="588"/>
                      <a:pt x="1981" y="588"/>
                    </a:cubicBezTo>
                    <a:cubicBezTo>
                      <a:pt x="2572" y="588"/>
                      <a:pt x="3095" y="563"/>
                      <a:pt x="3234" y="502"/>
                    </a:cubicBezTo>
                    <a:cubicBezTo>
                      <a:pt x="3533" y="373"/>
                      <a:pt x="3604" y="1"/>
                      <a:pt x="324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29" name="Google Shape;9629;p63"/>
              <p:cNvSpPr/>
              <p:nvPr/>
            </p:nvSpPr>
            <p:spPr>
              <a:xfrm>
                <a:off x="5324325" y="3314650"/>
                <a:ext cx="96775" cy="20050"/>
              </a:xfrm>
              <a:custGeom>
                <a:avLst/>
                <a:gdLst/>
                <a:ahLst/>
                <a:cxnLst/>
                <a:rect l="l" t="t" r="r" b="b"/>
                <a:pathLst>
                  <a:path w="3871" h="802" extrusionOk="0">
                    <a:moveTo>
                      <a:pt x="3481" y="0"/>
                    </a:moveTo>
                    <a:cubicBezTo>
                      <a:pt x="3439" y="0"/>
                      <a:pt x="3394" y="6"/>
                      <a:pt x="3345" y="19"/>
                    </a:cubicBezTo>
                    <a:cubicBezTo>
                      <a:pt x="2482" y="263"/>
                      <a:pt x="1085" y="293"/>
                      <a:pt x="432" y="293"/>
                    </a:cubicBezTo>
                    <a:cubicBezTo>
                      <a:pt x="210" y="293"/>
                      <a:pt x="75" y="290"/>
                      <a:pt x="75" y="290"/>
                    </a:cubicBezTo>
                    <a:lnTo>
                      <a:pt x="1" y="769"/>
                    </a:lnTo>
                    <a:cubicBezTo>
                      <a:pt x="111" y="792"/>
                      <a:pt x="330" y="802"/>
                      <a:pt x="607" y="802"/>
                    </a:cubicBezTo>
                    <a:cubicBezTo>
                      <a:pt x="1547" y="802"/>
                      <a:pt x="3160" y="683"/>
                      <a:pt x="3492" y="517"/>
                    </a:cubicBezTo>
                    <a:cubicBezTo>
                      <a:pt x="3871" y="328"/>
                      <a:pt x="3788" y="0"/>
                      <a:pt x="348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30" name="Google Shape;9630;p63"/>
              <p:cNvSpPr/>
              <p:nvPr/>
            </p:nvSpPr>
            <p:spPr>
              <a:xfrm>
                <a:off x="5323400" y="3364600"/>
                <a:ext cx="90150" cy="14750"/>
              </a:xfrm>
              <a:custGeom>
                <a:avLst/>
                <a:gdLst/>
                <a:ahLst/>
                <a:cxnLst/>
                <a:rect l="l" t="t" r="r" b="b"/>
                <a:pathLst>
                  <a:path w="3606" h="590" extrusionOk="0">
                    <a:moveTo>
                      <a:pt x="112" y="1"/>
                    </a:moveTo>
                    <a:lnTo>
                      <a:pt x="1" y="419"/>
                    </a:lnTo>
                    <a:cubicBezTo>
                      <a:pt x="294" y="508"/>
                      <a:pt x="1436" y="590"/>
                      <a:pt x="2292" y="590"/>
                    </a:cubicBezTo>
                    <a:cubicBezTo>
                      <a:pt x="2728" y="590"/>
                      <a:pt x="3089" y="569"/>
                      <a:pt x="3228" y="517"/>
                    </a:cubicBezTo>
                    <a:cubicBezTo>
                      <a:pt x="3606" y="376"/>
                      <a:pt x="3533" y="54"/>
                      <a:pt x="3220" y="54"/>
                    </a:cubicBezTo>
                    <a:cubicBezTo>
                      <a:pt x="3192" y="54"/>
                      <a:pt x="3162" y="56"/>
                      <a:pt x="3130" y="62"/>
                    </a:cubicBezTo>
                    <a:cubicBezTo>
                      <a:pt x="2835" y="112"/>
                      <a:pt x="2476" y="131"/>
                      <a:pt x="2110" y="131"/>
                    </a:cubicBezTo>
                    <a:cubicBezTo>
                      <a:pt x="1136" y="131"/>
                      <a:pt x="112" y="1"/>
                      <a:pt x="11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31" name="Google Shape;9631;p63"/>
              <p:cNvSpPr/>
              <p:nvPr/>
            </p:nvSpPr>
            <p:spPr>
              <a:xfrm>
                <a:off x="5319875" y="3384575"/>
                <a:ext cx="92900" cy="16425"/>
              </a:xfrm>
              <a:custGeom>
                <a:avLst/>
                <a:gdLst/>
                <a:ahLst/>
                <a:cxnLst/>
                <a:rect l="l" t="t" r="r" b="b"/>
                <a:pathLst>
                  <a:path w="3716" h="657" extrusionOk="0">
                    <a:moveTo>
                      <a:pt x="117" y="1"/>
                    </a:moveTo>
                    <a:lnTo>
                      <a:pt x="1" y="363"/>
                    </a:lnTo>
                    <a:cubicBezTo>
                      <a:pt x="368" y="479"/>
                      <a:pt x="2069" y="656"/>
                      <a:pt x="2907" y="656"/>
                    </a:cubicBezTo>
                    <a:cubicBezTo>
                      <a:pt x="3093" y="656"/>
                      <a:pt x="3237" y="648"/>
                      <a:pt x="3314" y="628"/>
                    </a:cubicBezTo>
                    <a:cubicBezTo>
                      <a:pt x="3716" y="523"/>
                      <a:pt x="3632" y="219"/>
                      <a:pt x="3282" y="219"/>
                    </a:cubicBezTo>
                    <a:cubicBezTo>
                      <a:pt x="3262" y="219"/>
                      <a:pt x="3242" y="220"/>
                      <a:pt x="3221" y="222"/>
                    </a:cubicBezTo>
                    <a:cubicBezTo>
                      <a:pt x="3067" y="236"/>
                      <a:pt x="2896" y="243"/>
                      <a:pt x="2715" y="243"/>
                    </a:cubicBezTo>
                    <a:cubicBezTo>
                      <a:pt x="1592" y="243"/>
                      <a:pt x="117" y="1"/>
                      <a:pt x="117"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32" name="Google Shape;9632;p63"/>
              <p:cNvSpPr/>
              <p:nvPr/>
            </p:nvSpPr>
            <p:spPr>
              <a:xfrm>
                <a:off x="5342925" y="3408850"/>
                <a:ext cx="66450" cy="13425"/>
              </a:xfrm>
              <a:custGeom>
                <a:avLst/>
                <a:gdLst/>
                <a:ahLst/>
                <a:cxnLst/>
                <a:rect l="l" t="t" r="r" b="b"/>
                <a:pathLst>
                  <a:path w="2658" h="537" extrusionOk="0">
                    <a:moveTo>
                      <a:pt x="99" y="1"/>
                    </a:moveTo>
                    <a:lnTo>
                      <a:pt x="1" y="351"/>
                    </a:lnTo>
                    <a:cubicBezTo>
                      <a:pt x="236" y="437"/>
                      <a:pt x="1239" y="536"/>
                      <a:pt x="1875" y="536"/>
                    </a:cubicBezTo>
                    <a:cubicBezTo>
                      <a:pt x="2104" y="536"/>
                      <a:pt x="2286" y="523"/>
                      <a:pt x="2367" y="493"/>
                    </a:cubicBezTo>
                    <a:cubicBezTo>
                      <a:pt x="2658" y="384"/>
                      <a:pt x="2610" y="112"/>
                      <a:pt x="2376" y="112"/>
                    </a:cubicBezTo>
                    <a:cubicBezTo>
                      <a:pt x="2358" y="112"/>
                      <a:pt x="2338" y="114"/>
                      <a:pt x="2318" y="118"/>
                    </a:cubicBezTo>
                    <a:cubicBezTo>
                      <a:pt x="2150" y="144"/>
                      <a:pt x="1957" y="155"/>
                      <a:pt x="1755" y="155"/>
                    </a:cubicBezTo>
                    <a:cubicBezTo>
                      <a:pt x="986" y="155"/>
                      <a:pt x="99" y="1"/>
                      <a:pt x="99"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33" name="Google Shape;9633;p63"/>
              <p:cNvSpPr/>
              <p:nvPr/>
            </p:nvSpPr>
            <p:spPr>
              <a:xfrm>
                <a:off x="5355975" y="3429900"/>
                <a:ext cx="49225" cy="11475"/>
              </a:xfrm>
              <a:custGeom>
                <a:avLst/>
                <a:gdLst/>
                <a:ahLst/>
                <a:cxnLst/>
                <a:rect l="l" t="t" r="r" b="b"/>
                <a:pathLst>
                  <a:path w="1969" h="459" extrusionOk="0">
                    <a:moveTo>
                      <a:pt x="81" y="1"/>
                    </a:moveTo>
                    <a:lnTo>
                      <a:pt x="1" y="333"/>
                    </a:lnTo>
                    <a:cubicBezTo>
                      <a:pt x="153" y="401"/>
                      <a:pt x="750" y="458"/>
                      <a:pt x="1214" y="458"/>
                    </a:cubicBezTo>
                    <a:cubicBezTo>
                      <a:pt x="1465" y="458"/>
                      <a:pt x="1677" y="441"/>
                      <a:pt x="1759" y="401"/>
                    </a:cubicBezTo>
                    <a:cubicBezTo>
                      <a:pt x="1969" y="287"/>
                      <a:pt x="1948" y="32"/>
                      <a:pt x="1775" y="32"/>
                    </a:cubicBezTo>
                    <a:cubicBezTo>
                      <a:pt x="1760" y="32"/>
                      <a:pt x="1745" y="34"/>
                      <a:pt x="1728" y="38"/>
                    </a:cubicBezTo>
                    <a:cubicBezTo>
                      <a:pt x="1555" y="82"/>
                      <a:pt x="1345" y="98"/>
                      <a:pt x="1135" y="98"/>
                    </a:cubicBezTo>
                    <a:cubicBezTo>
                      <a:pt x="612" y="98"/>
                      <a:pt x="81" y="1"/>
                      <a:pt x="8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34" name="Google Shape;9634;p63"/>
              <p:cNvSpPr/>
              <p:nvPr/>
            </p:nvSpPr>
            <p:spPr>
              <a:xfrm>
                <a:off x="5316350" y="3223375"/>
                <a:ext cx="15700" cy="51050"/>
              </a:xfrm>
              <a:custGeom>
                <a:avLst/>
                <a:gdLst/>
                <a:ahLst/>
                <a:cxnLst/>
                <a:rect l="l" t="t" r="r" b="b"/>
                <a:pathLst>
                  <a:path w="628" h="2042" extrusionOk="0">
                    <a:moveTo>
                      <a:pt x="400" y="1"/>
                    </a:moveTo>
                    <a:cubicBezTo>
                      <a:pt x="301" y="62"/>
                      <a:pt x="0" y="99"/>
                      <a:pt x="0" y="99"/>
                    </a:cubicBezTo>
                    <a:lnTo>
                      <a:pt x="0" y="2017"/>
                    </a:lnTo>
                    <a:cubicBezTo>
                      <a:pt x="31" y="2035"/>
                      <a:pt x="91" y="2042"/>
                      <a:pt x="162" y="2042"/>
                    </a:cubicBezTo>
                    <a:cubicBezTo>
                      <a:pt x="354" y="2042"/>
                      <a:pt x="627" y="1992"/>
                      <a:pt x="627" y="1992"/>
                    </a:cubicBezTo>
                    <a:cubicBezTo>
                      <a:pt x="627" y="1187"/>
                      <a:pt x="400" y="1"/>
                      <a:pt x="40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35" name="Google Shape;9635;p63"/>
              <p:cNvSpPr/>
              <p:nvPr/>
            </p:nvSpPr>
            <p:spPr>
              <a:xfrm>
                <a:off x="5418525" y="3253825"/>
                <a:ext cx="48900" cy="26900"/>
              </a:xfrm>
              <a:custGeom>
                <a:avLst/>
                <a:gdLst/>
                <a:ahLst/>
                <a:cxnLst/>
                <a:rect l="l" t="t" r="r" b="b"/>
                <a:pathLst>
                  <a:path w="1956" h="1076" extrusionOk="0">
                    <a:moveTo>
                      <a:pt x="912" y="0"/>
                    </a:moveTo>
                    <a:cubicBezTo>
                      <a:pt x="841" y="0"/>
                      <a:pt x="771" y="8"/>
                      <a:pt x="701" y="24"/>
                    </a:cubicBezTo>
                    <a:cubicBezTo>
                      <a:pt x="314" y="110"/>
                      <a:pt x="31" y="442"/>
                      <a:pt x="1" y="836"/>
                    </a:cubicBezTo>
                    <a:cubicBezTo>
                      <a:pt x="1" y="940"/>
                      <a:pt x="38" y="1069"/>
                      <a:pt x="136" y="1075"/>
                    </a:cubicBezTo>
                    <a:cubicBezTo>
                      <a:pt x="140" y="1076"/>
                      <a:pt x="143" y="1076"/>
                      <a:pt x="147" y="1076"/>
                    </a:cubicBezTo>
                    <a:cubicBezTo>
                      <a:pt x="215" y="1076"/>
                      <a:pt x="268" y="1024"/>
                      <a:pt x="314" y="977"/>
                    </a:cubicBezTo>
                    <a:cubicBezTo>
                      <a:pt x="573" y="732"/>
                      <a:pt x="908" y="606"/>
                      <a:pt x="1245" y="606"/>
                    </a:cubicBezTo>
                    <a:cubicBezTo>
                      <a:pt x="1491" y="606"/>
                      <a:pt x="1737" y="674"/>
                      <a:pt x="1955" y="811"/>
                    </a:cubicBezTo>
                    <a:cubicBezTo>
                      <a:pt x="1943" y="639"/>
                      <a:pt x="1863" y="479"/>
                      <a:pt x="1734" y="362"/>
                    </a:cubicBezTo>
                    <a:cubicBezTo>
                      <a:pt x="1515" y="143"/>
                      <a:pt x="1214" y="0"/>
                      <a:pt x="91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36" name="Google Shape;9636;p63"/>
              <p:cNvSpPr/>
              <p:nvPr/>
            </p:nvSpPr>
            <p:spPr>
              <a:xfrm>
                <a:off x="5327100" y="3247925"/>
                <a:ext cx="96375" cy="29275"/>
              </a:xfrm>
              <a:custGeom>
                <a:avLst/>
                <a:gdLst/>
                <a:ahLst/>
                <a:cxnLst/>
                <a:rect l="l" t="t" r="r" b="b"/>
                <a:pathLst>
                  <a:path w="3855" h="1171" extrusionOk="0">
                    <a:moveTo>
                      <a:pt x="3414" y="1"/>
                    </a:moveTo>
                    <a:cubicBezTo>
                      <a:pt x="2952" y="1"/>
                      <a:pt x="2186" y="296"/>
                      <a:pt x="1420" y="408"/>
                    </a:cubicBezTo>
                    <a:cubicBezTo>
                      <a:pt x="1184" y="441"/>
                      <a:pt x="980" y="453"/>
                      <a:pt x="808" y="453"/>
                    </a:cubicBezTo>
                    <a:cubicBezTo>
                      <a:pt x="299" y="453"/>
                      <a:pt x="62" y="346"/>
                      <a:pt x="62" y="346"/>
                    </a:cubicBezTo>
                    <a:lnTo>
                      <a:pt x="0" y="1170"/>
                    </a:lnTo>
                    <a:cubicBezTo>
                      <a:pt x="1125" y="1121"/>
                      <a:pt x="2447" y="728"/>
                      <a:pt x="3074" y="611"/>
                    </a:cubicBezTo>
                    <a:cubicBezTo>
                      <a:pt x="3701" y="500"/>
                      <a:pt x="3854" y="131"/>
                      <a:pt x="3664" y="45"/>
                    </a:cubicBezTo>
                    <a:cubicBezTo>
                      <a:pt x="3596" y="14"/>
                      <a:pt x="3512" y="1"/>
                      <a:pt x="3414"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37" name="Google Shape;9637;p63"/>
              <p:cNvSpPr/>
              <p:nvPr/>
            </p:nvSpPr>
            <p:spPr>
              <a:xfrm>
                <a:off x="5316350" y="3408850"/>
                <a:ext cx="12925" cy="181050"/>
              </a:xfrm>
              <a:custGeom>
                <a:avLst/>
                <a:gdLst/>
                <a:ahLst/>
                <a:cxnLst/>
                <a:rect l="l" t="t" r="r" b="b"/>
                <a:pathLst>
                  <a:path w="517" h="7242" extrusionOk="0">
                    <a:moveTo>
                      <a:pt x="516" y="345"/>
                    </a:moveTo>
                    <a:cubicBezTo>
                      <a:pt x="516" y="345"/>
                      <a:pt x="516" y="345"/>
                      <a:pt x="516" y="345"/>
                    </a:cubicBezTo>
                    <a:lnTo>
                      <a:pt x="516" y="345"/>
                    </a:lnTo>
                    <a:cubicBezTo>
                      <a:pt x="516" y="345"/>
                      <a:pt x="516" y="345"/>
                      <a:pt x="516" y="345"/>
                    </a:cubicBezTo>
                    <a:close/>
                    <a:moveTo>
                      <a:pt x="0" y="1"/>
                    </a:moveTo>
                    <a:lnTo>
                      <a:pt x="0" y="7242"/>
                    </a:lnTo>
                    <a:cubicBezTo>
                      <a:pt x="0" y="7242"/>
                      <a:pt x="323" y="7106"/>
                      <a:pt x="496" y="7106"/>
                    </a:cubicBezTo>
                    <a:cubicBezTo>
                      <a:pt x="503" y="7106"/>
                      <a:pt x="510" y="7106"/>
                      <a:pt x="516" y="7106"/>
                    </a:cubicBezTo>
                    <a:cubicBezTo>
                      <a:pt x="516" y="7106"/>
                      <a:pt x="467" y="985"/>
                      <a:pt x="516" y="345"/>
                    </a:cubicBezTo>
                    <a:lnTo>
                      <a:pt x="516" y="345"/>
                    </a:lnTo>
                    <a:cubicBezTo>
                      <a:pt x="516" y="345"/>
                      <a:pt x="516" y="345"/>
                      <a:pt x="516" y="345"/>
                    </a:cubicBezTo>
                    <a:cubicBezTo>
                      <a:pt x="513" y="345"/>
                      <a:pt x="311" y="1"/>
                      <a:pt x="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38" name="Google Shape;9638;p63"/>
              <p:cNvSpPr/>
              <p:nvPr/>
            </p:nvSpPr>
            <p:spPr>
              <a:xfrm>
                <a:off x="5253800" y="3060800"/>
                <a:ext cx="126025" cy="150325"/>
              </a:xfrm>
              <a:custGeom>
                <a:avLst/>
                <a:gdLst/>
                <a:ahLst/>
                <a:cxnLst/>
                <a:rect l="l" t="t" r="r" b="b"/>
                <a:pathLst>
                  <a:path w="5041" h="6013" extrusionOk="0">
                    <a:moveTo>
                      <a:pt x="1426" y="2085"/>
                    </a:moveTo>
                    <a:cubicBezTo>
                      <a:pt x="1521" y="2085"/>
                      <a:pt x="1616" y="2099"/>
                      <a:pt x="1703" y="2127"/>
                    </a:cubicBezTo>
                    <a:cubicBezTo>
                      <a:pt x="1949" y="2213"/>
                      <a:pt x="2152" y="2392"/>
                      <a:pt x="2281" y="2625"/>
                    </a:cubicBezTo>
                    <a:cubicBezTo>
                      <a:pt x="2355" y="2760"/>
                      <a:pt x="2398" y="2914"/>
                      <a:pt x="2342" y="3055"/>
                    </a:cubicBezTo>
                    <a:cubicBezTo>
                      <a:pt x="2275" y="3215"/>
                      <a:pt x="2090" y="3314"/>
                      <a:pt x="1906" y="3387"/>
                    </a:cubicBezTo>
                    <a:cubicBezTo>
                      <a:pt x="1752" y="3461"/>
                      <a:pt x="1586" y="3504"/>
                      <a:pt x="1414" y="3523"/>
                    </a:cubicBezTo>
                    <a:cubicBezTo>
                      <a:pt x="1388" y="3525"/>
                      <a:pt x="1363" y="3527"/>
                      <a:pt x="1337" y="3527"/>
                    </a:cubicBezTo>
                    <a:cubicBezTo>
                      <a:pt x="1191" y="3527"/>
                      <a:pt x="1050" y="3482"/>
                      <a:pt x="935" y="3394"/>
                    </a:cubicBezTo>
                    <a:cubicBezTo>
                      <a:pt x="775" y="3258"/>
                      <a:pt x="744" y="3049"/>
                      <a:pt x="744" y="2859"/>
                    </a:cubicBezTo>
                    <a:cubicBezTo>
                      <a:pt x="744" y="2650"/>
                      <a:pt x="763" y="2422"/>
                      <a:pt x="922" y="2263"/>
                    </a:cubicBezTo>
                    <a:cubicBezTo>
                      <a:pt x="1046" y="2143"/>
                      <a:pt x="1235" y="2085"/>
                      <a:pt x="1426" y="2085"/>
                    </a:cubicBezTo>
                    <a:close/>
                    <a:moveTo>
                      <a:pt x="3664" y="2085"/>
                    </a:moveTo>
                    <a:cubicBezTo>
                      <a:pt x="3854" y="2085"/>
                      <a:pt x="4042" y="2143"/>
                      <a:pt x="4162" y="2263"/>
                    </a:cubicBezTo>
                    <a:cubicBezTo>
                      <a:pt x="4328" y="2422"/>
                      <a:pt x="4346" y="2650"/>
                      <a:pt x="4346" y="2859"/>
                    </a:cubicBezTo>
                    <a:cubicBezTo>
                      <a:pt x="4340" y="3049"/>
                      <a:pt x="4309" y="3258"/>
                      <a:pt x="4149" y="3394"/>
                    </a:cubicBezTo>
                    <a:lnTo>
                      <a:pt x="4156" y="3394"/>
                    </a:lnTo>
                    <a:cubicBezTo>
                      <a:pt x="4035" y="3482"/>
                      <a:pt x="3893" y="3527"/>
                      <a:pt x="3747" y="3527"/>
                    </a:cubicBezTo>
                    <a:cubicBezTo>
                      <a:pt x="3722" y="3527"/>
                      <a:pt x="3696" y="3525"/>
                      <a:pt x="3670" y="3523"/>
                    </a:cubicBezTo>
                    <a:cubicBezTo>
                      <a:pt x="3504" y="3504"/>
                      <a:pt x="3338" y="3461"/>
                      <a:pt x="3178" y="3387"/>
                    </a:cubicBezTo>
                    <a:cubicBezTo>
                      <a:pt x="3000" y="3314"/>
                      <a:pt x="2816" y="3215"/>
                      <a:pt x="2748" y="3055"/>
                    </a:cubicBezTo>
                    <a:cubicBezTo>
                      <a:pt x="2693" y="2914"/>
                      <a:pt x="2736" y="2760"/>
                      <a:pt x="2809" y="2625"/>
                    </a:cubicBezTo>
                    <a:cubicBezTo>
                      <a:pt x="2932" y="2392"/>
                      <a:pt x="3141" y="2213"/>
                      <a:pt x="3387" y="2127"/>
                    </a:cubicBezTo>
                    <a:cubicBezTo>
                      <a:pt x="3475" y="2099"/>
                      <a:pt x="3569" y="2085"/>
                      <a:pt x="3664" y="2085"/>
                    </a:cubicBezTo>
                    <a:close/>
                    <a:moveTo>
                      <a:pt x="2521" y="3406"/>
                    </a:moveTo>
                    <a:cubicBezTo>
                      <a:pt x="2668" y="3406"/>
                      <a:pt x="2920" y="3781"/>
                      <a:pt x="2951" y="3984"/>
                    </a:cubicBezTo>
                    <a:cubicBezTo>
                      <a:pt x="2982" y="4153"/>
                      <a:pt x="2948" y="4254"/>
                      <a:pt x="2840" y="4254"/>
                    </a:cubicBezTo>
                    <a:cubicBezTo>
                      <a:pt x="2818" y="4254"/>
                      <a:pt x="2794" y="4250"/>
                      <a:pt x="2766" y="4242"/>
                    </a:cubicBezTo>
                    <a:cubicBezTo>
                      <a:pt x="2600" y="4199"/>
                      <a:pt x="2613" y="3984"/>
                      <a:pt x="2521" y="3984"/>
                    </a:cubicBezTo>
                    <a:cubicBezTo>
                      <a:pt x="2435" y="3984"/>
                      <a:pt x="2447" y="4199"/>
                      <a:pt x="2281" y="4242"/>
                    </a:cubicBezTo>
                    <a:cubicBezTo>
                      <a:pt x="2253" y="4250"/>
                      <a:pt x="2229" y="4254"/>
                      <a:pt x="2208" y="4254"/>
                    </a:cubicBezTo>
                    <a:cubicBezTo>
                      <a:pt x="2099" y="4254"/>
                      <a:pt x="2066" y="4153"/>
                      <a:pt x="2096" y="3984"/>
                    </a:cubicBezTo>
                    <a:cubicBezTo>
                      <a:pt x="2127" y="3781"/>
                      <a:pt x="2373" y="3406"/>
                      <a:pt x="2521" y="3406"/>
                    </a:cubicBezTo>
                    <a:close/>
                    <a:moveTo>
                      <a:pt x="1099" y="4308"/>
                    </a:moveTo>
                    <a:cubicBezTo>
                      <a:pt x="1109" y="4308"/>
                      <a:pt x="1120" y="4312"/>
                      <a:pt x="1131" y="4322"/>
                    </a:cubicBezTo>
                    <a:cubicBezTo>
                      <a:pt x="1254" y="4432"/>
                      <a:pt x="1832" y="4690"/>
                      <a:pt x="2527" y="4690"/>
                    </a:cubicBezTo>
                    <a:cubicBezTo>
                      <a:pt x="3221" y="4690"/>
                      <a:pt x="3799" y="4432"/>
                      <a:pt x="3928" y="4322"/>
                    </a:cubicBezTo>
                    <a:cubicBezTo>
                      <a:pt x="3939" y="4312"/>
                      <a:pt x="3950" y="4308"/>
                      <a:pt x="3959" y="4308"/>
                    </a:cubicBezTo>
                    <a:cubicBezTo>
                      <a:pt x="4058" y="4308"/>
                      <a:pt x="4085" y="4759"/>
                      <a:pt x="3928" y="4955"/>
                    </a:cubicBezTo>
                    <a:cubicBezTo>
                      <a:pt x="3744" y="5164"/>
                      <a:pt x="3068" y="5643"/>
                      <a:pt x="2527" y="5643"/>
                    </a:cubicBezTo>
                    <a:cubicBezTo>
                      <a:pt x="1986" y="5643"/>
                      <a:pt x="1310" y="5170"/>
                      <a:pt x="1131" y="4955"/>
                    </a:cubicBezTo>
                    <a:cubicBezTo>
                      <a:pt x="969" y="4753"/>
                      <a:pt x="995" y="4308"/>
                      <a:pt x="1099" y="4308"/>
                    </a:cubicBezTo>
                    <a:close/>
                    <a:moveTo>
                      <a:pt x="2521" y="1"/>
                    </a:moveTo>
                    <a:cubicBezTo>
                      <a:pt x="50" y="1"/>
                      <a:pt x="0" y="984"/>
                      <a:pt x="185" y="2920"/>
                    </a:cubicBezTo>
                    <a:cubicBezTo>
                      <a:pt x="369" y="4863"/>
                      <a:pt x="1654" y="6012"/>
                      <a:pt x="2521" y="6012"/>
                    </a:cubicBezTo>
                    <a:cubicBezTo>
                      <a:pt x="3393" y="6012"/>
                      <a:pt x="4678" y="4863"/>
                      <a:pt x="4862" y="2920"/>
                    </a:cubicBezTo>
                    <a:cubicBezTo>
                      <a:pt x="5041" y="978"/>
                      <a:pt x="5004" y="1"/>
                      <a:pt x="252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639" name="Google Shape;9639;p63"/>
              <p:cNvSpPr/>
              <p:nvPr/>
            </p:nvSpPr>
            <p:spPr>
              <a:xfrm>
                <a:off x="5307425" y="3178825"/>
                <a:ext cx="8950" cy="10800"/>
              </a:xfrm>
              <a:custGeom>
                <a:avLst/>
                <a:gdLst/>
                <a:ahLst/>
                <a:cxnLst/>
                <a:rect l="l" t="t" r="r" b="b"/>
                <a:pathLst>
                  <a:path w="358" h="432" extrusionOk="0">
                    <a:moveTo>
                      <a:pt x="201" y="0"/>
                    </a:moveTo>
                    <a:cubicBezTo>
                      <a:pt x="156" y="0"/>
                      <a:pt x="111" y="11"/>
                      <a:pt x="93" y="37"/>
                    </a:cubicBezTo>
                    <a:cubicBezTo>
                      <a:pt x="50" y="99"/>
                      <a:pt x="1" y="283"/>
                      <a:pt x="50" y="351"/>
                    </a:cubicBezTo>
                    <a:cubicBezTo>
                      <a:pt x="88" y="401"/>
                      <a:pt x="175" y="432"/>
                      <a:pt x="240" y="432"/>
                    </a:cubicBezTo>
                    <a:cubicBezTo>
                      <a:pt x="270" y="432"/>
                      <a:pt x="295" y="425"/>
                      <a:pt x="308" y="412"/>
                    </a:cubicBezTo>
                    <a:cubicBezTo>
                      <a:pt x="357" y="375"/>
                      <a:pt x="339" y="86"/>
                      <a:pt x="326" y="43"/>
                    </a:cubicBezTo>
                    <a:cubicBezTo>
                      <a:pt x="323" y="19"/>
                      <a:pt x="261" y="0"/>
                      <a:pt x="20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40" name="Google Shape;9640;p63"/>
              <p:cNvSpPr/>
              <p:nvPr/>
            </p:nvSpPr>
            <p:spPr>
              <a:xfrm>
                <a:off x="5306500" y="3190200"/>
                <a:ext cx="9400" cy="10600"/>
              </a:xfrm>
              <a:custGeom>
                <a:avLst/>
                <a:gdLst/>
                <a:ahLst/>
                <a:cxnLst/>
                <a:rect l="l" t="t" r="r" b="b"/>
                <a:pathLst>
                  <a:path w="376" h="424" extrusionOk="0">
                    <a:moveTo>
                      <a:pt x="130" y="0"/>
                    </a:moveTo>
                    <a:cubicBezTo>
                      <a:pt x="102" y="0"/>
                      <a:pt x="80" y="5"/>
                      <a:pt x="68" y="19"/>
                    </a:cubicBezTo>
                    <a:cubicBezTo>
                      <a:pt x="25" y="68"/>
                      <a:pt x="1" y="338"/>
                      <a:pt x="38" y="363"/>
                    </a:cubicBezTo>
                    <a:cubicBezTo>
                      <a:pt x="65" y="381"/>
                      <a:pt x="191" y="423"/>
                      <a:pt x="272" y="423"/>
                    </a:cubicBezTo>
                    <a:cubicBezTo>
                      <a:pt x="300" y="423"/>
                      <a:pt x="322" y="418"/>
                      <a:pt x="333" y="406"/>
                    </a:cubicBezTo>
                    <a:cubicBezTo>
                      <a:pt x="376" y="357"/>
                      <a:pt x="351" y="86"/>
                      <a:pt x="333" y="62"/>
                    </a:cubicBezTo>
                    <a:cubicBezTo>
                      <a:pt x="315" y="39"/>
                      <a:pt x="204" y="0"/>
                      <a:pt x="13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41" name="Google Shape;9641;p63"/>
              <p:cNvSpPr/>
              <p:nvPr/>
            </p:nvSpPr>
            <p:spPr>
              <a:xfrm>
                <a:off x="5301425" y="3178325"/>
                <a:ext cx="6325" cy="8975"/>
              </a:xfrm>
              <a:custGeom>
                <a:avLst/>
                <a:gdLst/>
                <a:ahLst/>
                <a:cxnLst/>
                <a:rect l="l" t="t" r="r" b="b"/>
                <a:pathLst>
                  <a:path w="253" h="359" extrusionOk="0">
                    <a:moveTo>
                      <a:pt x="134" y="0"/>
                    </a:moveTo>
                    <a:cubicBezTo>
                      <a:pt x="103" y="0"/>
                      <a:pt x="72" y="9"/>
                      <a:pt x="56" y="33"/>
                    </a:cubicBezTo>
                    <a:cubicBezTo>
                      <a:pt x="25" y="88"/>
                      <a:pt x="1" y="254"/>
                      <a:pt x="32" y="297"/>
                    </a:cubicBezTo>
                    <a:cubicBezTo>
                      <a:pt x="69" y="340"/>
                      <a:pt x="130" y="358"/>
                      <a:pt x="185" y="358"/>
                    </a:cubicBezTo>
                    <a:cubicBezTo>
                      <a:pt x="234" y="352"/>
                      <a:pt x="253" y="94"/>
                      <a:pt x="234" y="39"/>
                    </a:cubicBezTo>
                    <a:cubicBezTo>
                      <a:pt x="224" y="17"/>
                      <a:pt x="178" y="0"/>
                      <a:pt x="13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42" name="Google Shape;9642;p63"/>
              <p:cNvSpPr/>
              <p:nvPr/>
            </p:nvSpPr>
            <p:spPr>
              <a:xfrm>
                <a:off x="5300350" y="3188425"/>
                <a:ext cx="6025" cy="8575"/>
              </a:xfrm>
              <a:custGeom>
                <a:avLst/>
                <a:gdLst/>
                <a:ahLst/>
                <a:cxnLst/>
                <a:rect l="l" t="t" r="r" b="b"/>
                <a:pathLst>
                  <a:path w="241" h="343" extrusionOk="0">
                    <a:moveTo>
                      <a:pt x="105" y="0"/>
                    </a:moveTo>
                    <a:cubicBezTo>
                      <a:pt x="79" y="0"/>
                      <a:pt x="53" y="7"/>
                      <a:pt x="32" y="22"/>
                    </a:cubicBezTo>
                    <a:cubicBezTo>
                      <a:pt x="1" y="53"/>
                      <a:pt x="1" y="219"/>
                      <a:pt x="13" y="262"/>
                    </a:cubicBezTo>
                    <a:cubicBezTo>
                      <a:pt x="47" y="312"/>
                      <a:pt x="106" y="342"/>
                      <a:pt x="168" y="342"/>
                    </a:cubicBezTo>
                    <a:cubicBezTo>
                      <a:pt x="174" y="342"/>
                      <a:pt x="180" y="342"/>
                      <a:pt x="185" y="342"/>
                    </a:cubicBezTo>
                    <a:cubicBezTo>
                      <a:pt x="234" y="323"/>
                      <a:pt x="241" y="108"/>
                      <a:pt x="210" y="46"/>
                    </a:cubicBezTo>
                    <a:cubicBezTo>
                      <a:pt x="184" y="17"/>
                      <a:pt x="144" y="0"/>
                      <a:pt x="10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43" name="Google Shape;9643;p63"/>
              <p:cNvSpPr/>
              <p:nvPr/>
            </p:nvSpPr>
            <p:spPr>
              <a:xfrm>
                <a:off x="5295300" y="3177425"/>
                <a:ext cx="8000" cy="9100"/>
              </a:xfrm>
              <a:custGeom>
                <a:avLst/>
                <a:gdLst/>
                <a:ahLst/>
                <a:cxnLst/>
                <a:rect l="l" t="t" r="r" b="b"/>
                <a:pathLst>
                  <a:path w="320" h="364" extrusionOk="0">
                    <a:moveTo>
                      <a:pt x="86" y="1"/>
                    </a:moveTo>
                    <a:cubicBezTo>
                      <a:pt x="31" y="1"/>
                      <a:pt x="0" y="265"/>
                      <a:pt x="135" y="364"/>
                    </a:cubicBezTo>
                    <a:cubicBezTo>
                      <a:pt x="172" y="321"/>
                      <a:pt x="197" y="259"/>
                      <a:pt x="209" y="198"/>
                    </a:cubicBezTo>
                    <a:cubicBezTo>
                      <a:pt x="215" y="112"/>
                      <a:pt x="320" y="13"/>
                      <a:pt x="8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44" name="Google Shape;9644;p63"/>
              <p:cNvSpPr/>
              <p:nvPr/>
            </p:nvSpPr>
            <p:spPr>
              <a:xfrm>
                <a:off x="5293600" y="3186050"/>
                <a:ext cx="5700" cy="7875"/>
              </a:xfrm>
              <a:custGeom>
                <a:avLst/>
                <a:gdLst/>
                <a:ahLst/>
                <a:cxnLst/>
                <a:rect l="l" t="t" r="r" b="b"/>
                <a:pathLst>
                  <a:path w="228" h="315" extrusionOk="0">
                    <a:moveTo>
                      <a:pt x="123" y="0"/>
                    </a:moveTo>
                    <a:cubicBezTo>
                      <a:pt x="43" y="37"/>
                      <a:pt x="0" y="135"/>
                      <a:pt x="19" y="221"/>
                    </a:cubicBezTo>
                    <a:cubicBezTo>
                      <a:pt x="23" y="277"/>
                      <a:pt x="97" y="315"/>
                      <a:pt x="142" y="315"/>
                    </a:cubicBezTo>
                    <a:cubicBezTo>
                      <a:pt x="156" y="315"/>
                      <a:pt x="168" y="311"/>
                      <a:pt x="173" y="301"/>
                    </a:cubicBezTo>
                    <a:cubicBezTo>
                      <a:pt x="228" y="185"/>
                      <a:pt x="123" y="0"/>
                      <a:pt x="12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45" name="Google Shape;9645;p63"/>
              <p:cNvSpPr/>
              <p:nvPr/>
            </p:nvSpPr>
            <p:spPr>
              <a:xfrm>
                <a:off x="5290075" y="3174900"/>
                <a:ext cx="5850" cy="8700"/>
              </a:xfrm>
              <a:custGeom>
                <a:avLst/>
                <a:gdLst/>
                <a:ahLst/>
                <a:cxnLst/>
                <a:rect l="l" t="t" r="r" b="b"/>
                <a:pathLst>
                  <a:path w="234" h="348" extrusionOk="0">
                    <a:moveTo>
                      <a:pt x="64" y="1"/>
                    </a:moveTo>
                    <a:cubicBezTo>
                      <a:pt x="53" y="1"/>
                      <a:pt x="43" y="3"/>
                      <a:pt x="37" y="10"/>
                    </a:cubicBezTo>
                    <a:cubicBezTo>
                      <a:pt x="0" y="40"/>
                      <a:pt x="0" y="206"/>
                      <a:pt x="6" y="256"/>
                    </a:cubicBezTo>
                    <a:cubicBezTo>
                      <a:pt x="12" y="305"/>
                      <a:pt x="111" y="348"/>
                      <a:pt x="160" y="348"/>
                    </a:cubicBezTo>
                    <a:cubicBezTo>
                      <a:pt x="209" y="348"/>
                      <a:pt x="234" y="90"/>
                      <a:pt x="197" y="59"/>
                    </a:cubicBezTo>
                    <a:cubicBezTo>
                      <a:pt x="172" y="39"/>
                      <a:pt x="106" y="1"/>
                      <a:pt x="64"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46" name="Google Shape;9646;p63"/>
              <p:cNvSpPr/>
              <p:nvPr/>
            </p:nvSpPr>
            <p:spPr>
              <a:xfrm>
                <a:off x="5288675" y="3183800"/>
                <a:ext cx="5250" cy="6925"/>
              </a:xfrm>
              <a:custGeom>
                <a:avLst/>
                <a:gdLst/>
                <a:ahLst/>
                <a:cxnLst/>
                <a:rect l="l" t="t" r="r" b="b"/>
                <a:pathLst>
                  <a:path w="210" h="277" extrusionOk="0">
                    <a:moveTo>
                      <a:pt x="69" y="0"/>
                    </a:moveTo>
                    <a:cubicBezTo>
                      <a:pt x="61" y="0"/>
                      <a:pt x="55" y="1"/>
                      <a:pt x="50" y="4"/>
                    </a:cubicBezTo>
                    <a:cubicBezTo>
                      <a:pt x="13" y="59"/>
                      <a:pt x="1" y="127"/>
                      <a:pt x="13" y="188"/>
                    </a:cubicBezTo>
                    <a:cubicBezTo>
                      <a:pt x="24" y="227"/>
                      <a:pt x="90" y="276"/>
                      <a:pt x="130" y="276"/>
                    </a:cubicBezTo>
                    <a:cubicBezTo>
                      <a:pt x="135" y="276"/>
                      <a:pt x="139" y="276"/>
                      <a:pt x="142" y="275"/>
                    </a:cubicBezTo>
                    <a:cubicBezTo>
                      <a:pt x="179" y="262"/>
                      <a:pt x="210" y="90"/>
                      <a:pt x="204" y="59"/>
                    </a:cubicBezTo>
                    <a:cubicBezTo>
                      <a:pt x="193" y="39"/>
                      <a:pt x="112" y="0"/>
                      <a:pt x="6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47" name="Google Shape;9647;p63"/>
              <p:cNvSpPr/>
              <p:nvPr/>
            </p:nvSpPr>
            <p:spPr>
              <a:xfrm>
                <a:off x="5285150" y="3173800"/>
                <a:ext cx="4025" cy="6800"/>
              </a:xfrm>
              <a:custGeom>
                <a:avLst/>
                <a:gdLst/>
                <a:ahLst/>
                <a:cxnLst/>
                <a:rect l="l" t="t" r="r" b="b"/>
                <a:pathLst>
                  <a:path w="161" h="272" extrusionOk="0">
                    <a:moveTo>
                      <a:pt x="78" y="1"/>
                    </a:moveTo>
                    <a:cubicBezTo>
                      <a:pt x="58" y="1"/>
                      <a:pt x="40" y="4"/>
                      <a:pt x="31" y="11"/>
                    </a:cubicBezTo>
                    <a:cubicBezTo>
                      <a:pt x="0" y="35"/>
                      <a:pt x="19" y="177"/>
                      <a:pt x="31" y="226"/>
                    </a:cubicBezTo>
                    <a:cubicBezTo>
                      <a:pt x="36" y="262"/>
                      <a:pt x="80" y="272"/>
                      <a:pt x="113" y="272"/>
                    </a:cubicBezTo>
                    <a:cubicBezTo>
                      <a:pt x="125" y="272"/>
                      <a:pt x="135" y="270"/>
                      <a:pt x="142" y="269"/>
                    </a:cubicBezTo>
                    <a:cubicBezTo>
                      <a:pt x="160" y="263"/>
                      <a:pt x="154" y="54"/>
                      <a:pt x="154" y="35"/>
                    </a:cubicBezTo>
                    <a:cubicBezTo>
                      <a:pt x="154" y="12"/>
                      <a:pt x="114" y="1"/>
                      <a:pt x="78"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48" name="Google Shape;9648;p63"/>
              <p:cNvSpPr/>
              <p:nvPr/>
            </p:nvSpPr>
            <p:spPr>
              <a:xfrm>
                <a:off x="5280850" y="3171125"/>
                <a:ext cx="3700" cy="7100"/>
              </a:xfrm>
              <a:custGeom>
                <a:avLst/>
                <a:gdLst/>
                <a:ahLst/>
                <a:cxnLst/>
                <a:rect l="l" t="t" r="r" b="b"/>
                <a:pathLst>
                  <a:path w="148" h="284" extrusionOk="0">
                    <a:moveTo>
                      <a:pt x="42" y="0"/>
                    </a:moveTo>
                    <a:cubicBezTo>
                      <a:pt x="41" y="0"/>
                      <a:pt x="39" y="1"/>
                      <a:pt x="37" y="1"/>
                    </a:cubicBezTo>
                    <a:cubicBezTo>
                      <a:pt x="6" y="7"/>
                      <a:pt x="0" y="155"/>
                      <a:pt x="13" y="198"/>
                    </a:cubicBezTo>
                    <a:cubicBezTo>
                      <a:pt x="31" y="234"/>
                      <a:pt x="68" y="271"/>
                      <a:pt x="111" y="284"/>
                    </a:cubicBezTo>
                    <a:cubicBezTo>
                      <a:pt x="112" y="284"/>
                      <a:pt x="112" y="284"/>
                      <a:pt x="113" y="284"/>
                    </a:cubicBezTo>
                    <a:cubicBezTo>
                      <a:pt x="148" y="284"/>
                      <a:pt x="148" y="117"/>
                      <a:pt x="142" y="87"/>
                    </a:cubicBezTo>
                    <a:cubicBezTo>
                      <a:pt x="136" y="58"/>
                      <a:pt x="80" y="0"/>
                      <a:pt x="4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49" name="Google Shape;9649;p63"/>
              <p:cNvSpPr/>
              <p:nvPr/>
            </p:nvSpPr>
            <p:spPr>
              <a:xfrm>
                <a:off x="5283600" y="3180900"/>
                <a:ext cx="4950" cy="6250"/>
              </a:xfrm>
              <a:custGeom>
                <a:avLst/>
                <a:gdLst/>
                <a:ahLst/>
                <a:cxnLst/>
                <a:rect l="l" t="t" r="r" b="b"/>
                <a:pathLst>
                  <a:path w="198" h="250" extrusionOk="0">
                    <a:moveTo>
                      <a:pt x="42" y="0"/>
                    </a:moveTo>
                    <a:cubicBezTo>
                      <a:pt x="37" y="0"/>
                      <a:pt x="34" y="1"/>
                      <a:pt x="32" y="3"/>
                    </a:cubicBezTo>
                    <a:cubicBezTo>
                      <a:pt x="7" y="59"/>
                      <a:pt x="1" y="120"/>
                      <a:pt x="19" y="182"/>
                    </a:cubicBezTo>
                    <a:cubicBezTo>
                      <a:pt x="43" y="199"/>
                      <a:pt x="110" y="250"/>
                      <a:pt x="143" y="250"/>
                    </a:cubicBezTo>
                    <a:cubicBezTo>
                      <a:pt x="145" y="250"/>
                      <a:pt x="147" y="249"/>
                      <a:pt x="148" y="249"/>
                    </a:cubicBezTo>
                    <a:cubicBezTo>
                      <a:pt x="179" y="237"/>
                      <a:pt x="198" y="95"/>
                      <a:pt x="185" y="71"/>
                    </a:cubicBezTo>
                    <a:cubicBezTo>
                      <a:pt x="174" y="55"/>
                      <a:pt x="78" y="0"/>
                      <a:pt x="4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50" name="Google Shape;9650;p63"/>
              <p:cNvSpPr/>
              <p:nvPr/>
            </p:nvSpPr>
            <p:spPr>
              <a:xfrm>
                <a:off x="5280525" y="3178150"/>
                <a:ext cx="2800" cy="5175"/>
              </a:xfrm>
              <a:custGeom>
                <a:avLst/>
                <a:gdLst/>
                <a:ahLst/>
                <a:cxnLst/>
                <a:rect l="l" t="t" r="r" b="b"/>
                <a:pathLst>
                  <a:path w="112" h="207" extrusionOk="0">
                    <a:moveTo>
                      <a:pt x="33" y="1"/>
                    </a:moveTo>
                    <a:cubicBezTo>
                      <a:pt x="30" y="1"/>
                      <a:pt x="28" y="1"/>
                      <a:pt x="26" y="3"/>
                    </a:cubicBezTo>
                    <a:cubicBezTo>
                      <a:pt x="7" y="9"/>
                      <a:pt x="1" y="169"/>
                      <a:pt x="87" y="205"/>
                    </a:cubicBezTo>
                    <a:cubicBezTo>
                      <a:pt x="88" y="206"/>
                      <a:pt x="89" y="206"/>
                      <a:pt x="90" y="206"/>
                    </a:cubicBezTo>
                    <a:cubicBezTo>
                      <a:pt x="111" y="206"/>
                      <a:pt x="105" y="81"/>
                      <a:pt x="105" y="58"/>
                    </a:cubicBezTo>
                    <a:cubicBezTo>
                      <a:pt x="105" y="42"/>
                      <a:pt x="57" y="1"/>
                      <a:pt x="33"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51" name="Google Shape;9651;p63"/>
              <p:cNvSpPr/>
              <p:nvPr/>
            </p:nvSpPr>
            <p:spPr>
              <a:xfrm>
                <a:off x="5317425" y="3178900"/>
                <a:ext cx="8925" cy="10650"/>
              </a:xfrm>
              <a:custGeom>
                <a:avLst/>
                <a:gdLst/>
                <a:ahLst/>
                <a:cxnLst/>
                <a:rect l="l" t="t" r="r" b="b"/>
                <a:pathLst>
                  <a:path w="357" h="426" extrusionOk="0">
                    <a:moveTo>
                      <a:pt x="165" y="1"/>
                    </a:moveTo>
                    <a:cubicBezTo>
                      <a:pt x="100" y="1"/>
                      <a:pt x="31" y="22"/>
                      <a:pt x="31" y="40"/>
                    </a:cubicBezTo>
                    <a:cubicBezTo>
                      <a:pt x="31" y="77"/>
                      <a:pt x="0" y="372"/>
                      <a:pt x="49" y="409"/>
                    </a:cubicBezTo>
                    <a:cubicBezTo>
                      <a:pt x="63" y="420"/>
                      <a:pt x="87" y="426"/>
                      <a:pt x="116" y="426"/>
                    </a:cubicBezTo>
                    <a:cubicBezTo>
                      <a:pt x="181" y="426"/>
                      <a:pt x="269" y="399"/>
                      <a:pt x="307" y="348"/>
                    </a:cubicBezTo>
                    <a:cubicBezTo>
                      <a:pt x="357" y="280"/>
                      <a:pt x="307" y="96"/>
                      <a:pt x="264" y="34"/>
                    </a:cubicBezTo>
                    <a:cubicBezTo>
                      <a:pt x="247" y="10"/>
                      <a:pt x="207" y="1"/>
                      <a:pt x="165"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52" name="Google Shape;9652;p63"/>
              <p:cNvSpPr/>
              <p:nvPr/>
            </p:nvSpPr>
            <p:spPr>
              <a:xfrm>
                <a:off x="5317875" y="3190175"/>
                <a:ext cx="9400" cy="10550"/>
              </a:xfrm>
              <a:custGeom>
                <a:avLst/>
                <a:gdLst/>
                <a:ahLst/>
                <a:cxnLst/>
                <a:rect l="l" t="t" r="r" b="b"/>
                <a:pathLst>
                  <a:path w="376" h="422" extrusionOk="0">
                    <a:moveTo>
                      <a:pt x="242" y="0"/>
                    </a:moveTo>
                    <a:cubicBezTo>
                      <a:pt x="168" y="0"/>
                      <a:pt x="61" y="36"/>
                      <a:pt x="44" y="63"/>
                    </a:cubicBezTo>
                    <a:cubicBezTo>
                      <a:pt x="25" y="87"/>
                      <a:pt x="1" y="358"/>
                      <a:pt x="44" y="407"/>
                    </a:cubicBezTo>
                    <a:cubicBezTo>
                      <a:pt x="54" y="417"/>
                      <a:pt x="75" y="422"/>
                      <a:pt x="102" y="422"/>
                    </a:cubicBezTo>
                    <a:cubicBezTo>
                      <a:pt x="182" y="422"/>
                      <a:pt x="311" y="382"/>
                      <a:pt x="339" y="364"/>
                    </a:cubicBezTo>
                    <a:cubicBezTo>
                      <a:pt x="376" y="339"/>
                      <a:pt x="351" y="69"/>
                      <a:pt x="308" y="20"/>
                    </a:cubicBezTo>
                    <a:cubicBezTo>
                      <a:pt x="296" y="6"/>
                      <a:pt x="271" y="0"/>
                      <a:pt x="24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53" name="Google Shape;9653;p63"/>
              <p:cNvSpPr/>
              <p:nvPr/>
            </p:nvSpPr>
            <p:spPr>
              <a:xfrm>
                <a:off x="5326025" y="3178325"/>
                <a:ext cx="6325" cy="9000"/>
              </a:xfrm>
              <a:custGeom>
                <a:avLst/>
                <a:gdLst/>
                <a:ahLst/>
                <a:cxnLst/>
                <a:rect l="l" t="t" r="r" b="b"/>
                <a:pathLst>
                  <a:path w="253" h="360" extrusionOk="0">
                    <a:moveTo>
                      <a:pt x="119" y="0"/>
                    </a:moveTo>
                    <a:cubicBezTo>
                      <a:pt x="75" y="0"/>
                      <a:pt x="29" y="17"/>
                      <a:pt x="19" y="39"/>
                    </a:cubicBezTo>
                    <a:cubicBezTo>
                      <a:pt x="0" y="94"/>
                      <a:pt x="19" y="346"/>
                      <a:pt x="62" y="358"/>
                    </a:cubicBezTo>
                    <a:cubicBezTo>
                      <a:pt x="68" y="359"/>
                      <a:pt x="74" y="359"/>
                      <a:pt x="80" y="359"/>
                    </a:cubicBezTo>
                    <a:cubicBezTo>
                      <a:pt x="134" y="359"/>
                      <a:pt x="183" y="335"/>
                      <a:pt x="222" y="297"/>
                    </a:cubicBezTo>
                    <a:cubicBezTo>
                      <a:pt x="252" y="254"/>
                      <a:pt x="228" y="88"/>
                      <a:pt x="197" y="33"/>
                    </a:cubicBezTo>
                    <a:cubicBezTo>
                      <a:pt x="182" y="9"/>
                      <a:pt x="151" y="0"/>
                      <a:pt x="11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54" name="Google Shape;9654;p63"/>
              <p:cNvSpPr/>
              <p:nvPr/>
            </p:nvSpPr>
            <p:spPr>
              <a:xfrm>
                <a:off x="5327400" y="3188425"/>
                <a:ext cx="6025" cy="8575"/>
              </a:xfrm>
              <a:custGeom>
                <a:avLst/>
                <a:gdLst/>
                <a:ahLst/>
                <a:cxnLst/>
                <a:rect l="l" t="t" r="r" b="b"/>
                <a:pathLst>
                  <a:path w="241" h="343" extrusionOk="0">
                    <a:moveTo>
                      <a:pt x="134" y="0"/>
                    </a:moveTo>
                    <a:cubicBezTo>
                      <a:pt x="95" y="0"/>
                      <a:pt x="57" y="17"/>
                      <a:pt x="31" y="46"/>
                    </a:cubicBezTo>
                    <a:cubicBezTo>
                      <a:pt x="1" y="108"/>
                      <a:pt x="1" y="323"/>
                      <a:pt x="56" y="342"/>
                    </a:cubicBezTo>
                    <a:cubicBezTo>
                      <a:pt x="62" y="342"/>
                      <a:pt x="67" y="342"/>
                      <a:pt x="73" y="342"/>
                    </a:cubicBezTo>
                    <a:cubicBezTo>
                      <a:pt x="135" y="342"/>
                      <a:pt x="194" y="312"/>
                      <a:pt x="228" y="262"/>
                    </a:cubicBezTo>
                    <a:cubicBezTo>
                      <a:pt x="240" y="219"/>
                      <a:pt x="240" y="53"/>
                      <a:pt x="210" y="22"/>
                    </a:cubicBezTo>
                    <a:cubicBezTo>
                      <a:pt x="185" y="7"/>
                      <a:pt x="159" y="0"/>
                      <a:pt x="13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55" name="Google Shape;9655;p63"/>
              <p:cNvSpPr/>
              <p:nvPr/>
            </p:nvSpPr>
            <p:spPr>
              <a:xfrm>
                <a:off x="5330475" y="3177425"/>
                <a:ext cx="7975" cy="9100"/>
              </a:xfrm>
              <a:custGeom>
                <a:avLst/>
                <a:gdLst/>
                <a:ahLst/>
                <a:cxnLst/>
                <a:rect l="l" t="t" r="r" b="b"/>
                <a:pathLst>
                  <a:path w="319" h="364" extrusionOk="0">
                    <a:moveTo>
                      <a:pt x="236" y="1"/>
                    </a:moveTo>
                    <a:cubicBezTo>
                      <a:pt x="235" y="1"/>
                      <a:pt x="235" y="1"/>
                      <a:pt x="234" y="1"/>
                    </a:cubicBezTo>
                    <a:cubicBezTo>
                      <a:pt x="1" y="13"/>
                      <a:pt x="99" y="112"/>
                      <a:pt x="111" y="198"/>
                    </a:cubicBezTo>
                    <a:cubicBezTo>
                      <a:pt x="117" y="259"/>
                      <a:pt x="142" y="321"/>
                      <a:pt x="179" y="364"/>
                    </a:cubicBezTo>
                    <a:cubicBezTo>
                      <a:pt x="319" y="266"/>
                      <a:pt x="290" y="1"/>
                      <a:pt x="23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56" name="Google Shape;9656;p63"/>
              <p:cNvSpPr/>
              <p:nvPr/>
            </p:nvSpPr>
            <p:spPr>
              <a:xfrm>
                <a:off x="5334475" y="3186050"/>
                <a:ext cx="5700" cy="7875"/>
              </a:xfrm>
              <a:custGeom>
                <a:avLst/>
                <a:gdLst/>
                <a:ahLst/>
                <a:cxnLst/>
                <a:rect l="l" t="t" r="r" b="b"/>
                <a:pathLst>
                  <a:path w="228" h="315" extrusionOk="0">
                    <a:moveTo>
                      <a:pt x="105" y="0"/>
                    </a:moveTo>
                    <a:cubicBezTo>
                      <a:pt x="105" y="0"/>
                      <a:pt x="0" y="185"/>
                      <a:pt x="56" y="301"/>
                    </a:cubicBezTo>
                    <a:cubicBezTo>
                      <a:pt x="60" y="311"/>
                      <a:pt x="72" y="315"/>
                      <a:pt x="87" y="315"/>
                    </a:cubicBezTo>
                    <a:cubicBezTo>
                      <a:pt x="132" y="315"/>
                      <a:pt x="205" y="278"/>
                      <a:pt x="209" y="228"/>
                    </a:cubicBezTo>
                    <a:cubicBezTo>
                      <a:pt x="228" y="135"/>
                      <a:pt x="185" y="43"/>
                      <a:pt x="10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57" name="Google Shape;9657;p63"/>
              <p:cNvSpPr/>
              <p:nvPr/>
            </p:nvSpPr>
            <p:spPr>
              <a:xfrm>
                <a:off x="5338000" y="3174925"/>
                <a:ext cx="5725" cy="8675"/>
              </a:xfrm>
              <a:custGeom>
                <a:avLst/>
                <a:gdLst/>
                <a:ahLst/>
                <a:cxnLst/>
                <a:rect l="l" t="t" r="r" b="b"/>
                <a:pathLst>
                  <a:path w="229" h="347" extrusionOk="0">
                    <a:moveTo>
                      <a:pt x="166" y="0"/>
                    </a:moveTo>
                    <a:cubicBezTo>
                      <a:pt x="123" y="0"/>
                      <a:pt x="51" y="43"/>
                      <a:pt x="32" y="58"/>
                    </a:cubicBezTo>
                    <a:cubicBezTo>
                      <a:pt x="1" y="82"/>
                      <a:pt x="19" y="347"/>
                      <a:pt x="68" y="347"/>
                    </a:cubicBezTo>
                    <a:cubicBezTo>
                      <a:pt x="118" y="347"/>
                      <a:pt x="216" y="304"/>
                      <a:pt x="222" y="255"/>
                    </a:cubicBezTo>
                    <a:cubicBezTo>
                      <a:pt x="228" y="205"/>
                      <a:pt x="228" y="39"/>
                      <a:pt x="191" y="9"/>
                    </a:cubicBezTo>
                    <a:cubicBezTo>
                      <a:pt x="185" y="3"/>
                      <a:pt x="177" y="0"/>
                      <a:pt x="16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58" name="Google Shape;9658;p63"/>
              <p:cNvSpPr/>
              <p:nvPr/>
            </p:nvSpPr>
            <p:spPr>
              <a:xfrm>
                <a:off x="5339850" y="3183775"/>
                <a:ext cx="5250" cy="6950"/>
              </a:xfrm>
              <a:custGeom>
                <a:avLst/>
                <a:gdLst/>
                <a:ahLst/>
                <a:cxnLst/>
                <a:rect l="l" t="t" r="r" b="b"/>
                <a:pathLst>
                  <a:path w="210" h="278" extrusionOk="0">
                    <a:moveTo>
                      <a:pt x="139" y="1"/>
                    </a:moveTo>
                    <a:cubicBezTo>
                      <a:pt x="96" y="1"/>
                      <a:pt x="17" y="35"/>
                      <a:pt x="7" y="60"/>
                    </a:cubicBezTo>
                    <a:cubicBezTo>
                      <a:pt x="1" y="91"/>
                      <a:pt x="31" y="263"/>
                      <a:pt x="68" y="276"/>
                    </a:cubicBezTo>
                    <a:cubicBezTo>
                      <a:pt x="72" y="277"/>
                      <a:pt x="76" y="277"/>
                      <a:pt x="80" y="277"/>
                    </a:cubicBezTo>
                    <a:cubicBezTo>
                      <a:pt x="120" y="277"/>
                      <a:pt x="186" y="228"/>
                      <a:pt x="197" y="189"/>
                    </a:cubicBezTo>
                    <a:cubicBezTo>
                      <a:pt x="210" y="128"/>
                      <a:pt x="197" y="60"/>
                      <a:pt x="160" y="5"/>
                    </a:cubicBezTo>
                    <a:cubicBezTo>
                      <a:pt x="155" y="2"/>
                      <a:pt x="148" y="1"/>
                      <a:pt x="13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59" name="Google Shape;9659;p63"/>
              <p:cNvSpPr/>
              <p:nvPr/>
            </p:nvSpPr>
            <p:spPr>
              <a:xfrm>
                <a:off x="5344625" y="3173800"/>
                <a:ext cx="3850" cy="6800"/>
              </a:xfrm>
              <a:custGeom>
                <a:avLst/>
                <a:gdLst/>
                <a:ahLst/>
                <a:cxnLst/>
                <a:rect l="l" t="t" r="r" b="b"/>
                <a:pathLst>
                  <a:path w="154" h="272" extrusionOk="0">
                    <a:moveTo>
                      <a:pt x="82" y="1"/>
                    </a:moveTo>
                    <a:cubicBezTo>
                      <a:pt x="47" y="1"/>
                      <a:pt x="6" y="12"/>
                      <a:pt x="6" y="35"/>
                    </a:cubicBezTo>
                    <a:cubicBezTo>
                      <a:pt x="6" y="54"/>
                      <a:pt x="0" y="263"/>
                      <a:pt x="19" y="269"/>
                    </a:cubicBezTo>
                    <a:cubicBezTo>
                      <a:pt x="25" y="270"/>
                      <a:pt x="35" y="272"/>
                      <a:pt x="46" y="272"/>
                    </a:cubicBezTo>
                    <a:cubicBezTo>
                      <a:pt x="77" y="272"/>
                      <a:pt x="120" y="262"/>
                      <a:pt x="129" y="226"/>
                    </a:cubicBezTo>
                    <a:cubicBezTo>
                      <a:pt x="142" y="177"/>
                      <a:pt x="154" y="35"/>
                      <a:pt x="129" y="11"/>
                    </a:cubicBezTo>
                    <a:cubicBezTo>
                      <a:pt x="120" y="4"/>
                      <a:pt x="102" y="1"/>
                      <a:pt x="8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60" name="Google Shape;9660;p63"/>
              <p:cNvSpPr/>
              <p:nvPr/>
            </p:nvSpPr>
            <p:spPr>
              <a:xfrm>
                <a:off x="5349225" y="3171100"/>
                <a:ext cx="3875" cy="7125"/>
              </a:xfrm>
              <a:custGeom>
                <a:avLst/>
                <a:gdLst/>
                <a:ahLst/>
                <a:cxnLst/>
                <a:rect l="l" t="t" r="r" b="b"/>
                <a:pathLst>
                  <a:path w="155" h="285" extrusionOk="0">
                    <a:moveTo>
                      <a:pt x="100" y="0"/>
                    </a:moveTo>
                    <a:cubicBezTo>
                      <a:pt x="59" y="0"/>
                      <a:pt x="12" y="60"/>
                      <a:pt x="7" y="88"/>
                    </a:cubicBezTo>
                    <a:cubicBezTo>
                      <a:pt x="1" y="118"/>
                      <a:pt x="1" y="285"/>
                      <a:pt x="36" y="285"/>
                    </a:cubicBezTo>
                    <a:cubicBezTo>
                      <a:pt x="36" y="285"/>
                      <a:pt x="37" y="285"/>
                      <a:pt x="37" y="285"/>
                    </a:cubicBezTo>
                    <a:cubicBezTo>
                      <a:pt x="80" y="272"/>
                      <a:pt x="117" y="235"/>
                      <a:pt x="136" y="199"/>
                    </a:cubicBezTo>
                    <a:cubicBezTo>
                      <a:pt x="148" y="156"/>
                      <a:pt x="154" y="14"/>
                      <a:pt x="111" y="2"/>
                    </a:cubicBezTo>
                    <a:cubicBezTo>
                      <a:pt x="108" y="1"/>
                      <a:pt x="104" y="0"/>
                      <a:pt x="10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61" name="Google Shape;9661;p63"/>
              <p:cNvSpPr/>
              <p:nvPr/>
            </p:nvSpPr>
            <p:spPr>
              <a:xfrm>
                <a:off x="5345075" y="3180900"/>
                <a:ext cx="5100" cy="6275"/>
              </a:xfrm>
              <a:custGeom>
                <a:avLst/>
                <a:gdLst/>
                <a:ahLst/>
                <a:cxnLst/>
                <a:rect l="l" t="t" r="r" b="b"/>
                <a:pathLst>
                  <a:path w="204" h="251" extrusionOk="0">
                    <a:moveTo>
                      <a:pt x="162" y="0"/>
                    </a:moveTo>
                    <a:cubicBezTo>
                      <a:pt x="127" y="0"/>
                      <a:pt x="29" y="55"/>
                      <a:pt x="13" y="71"/>
                    </a:cubicBezTo>
                    <a:cubicBezTo>
                      <a:pt x="1" y="95"/>
                      <a:pt x="25" y="237"/>
                      <a:pt x="56" y="249"/>
                    </a:cubicBezTo>
                    <a:cubicBezTo>
                      <a:pt x="59" y="250"/>
                      <a:pt x="62" y="251"/>
                      <a:pt x="66" y="251"/>
                    </a:cubicBezTo>
                    <a:cubicBezTo>
                      <a:pt x="101" y="251"/>
                      <a:pt x="162" y="204"/>
                      <a:pt x="179" y="182"/>
                    </a:cubicBezTo>
                    <a:cubicBezTo>
                      <a:pt x="203" y="120"/>
                      <a:pt x="197" y="59"/>
                      <a:pt x="173" y="3"/>
                    </a:cubicBezTo>
                    <a:cubicBezTo>
                      <a:pt x="170" y="1"/>
                      <a:pt x="167" y="0"/>
                      <a:pt x="16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9662" name="Google Shape;9662;p63"/>
              <p:cNvSpPr/>
              <p:nvPr/>
            </p:nvSpPr>
            <p:spPr>
              <a:xfrm>
                <a:off x="5350475" y="3178175"/>
                <a:ext cx="2775" cy="5150"/>
              </a:xfrm>
              <a:custGeom>
                <a:avLst/>
                <a:gdLst/>
                <a:ahLst/>
                <a:cxnLst/>
                <a:rect l="l" t="t" r="r" b="b"/>
                <a:pathLst>
                  <a:path w="111" h="206" extrusionOk="0">
                    <a:moveTo>
                      <a:pt x="81" y="1"/>
                    </a:moveTo>
                    <a:cubicBezTo>
                      <a:pt x="58" y="1"/>
                      <a:pt x="6" y="35"/>
                      <a:pt x="6" y="63"/>
                    </a:cubicBezTo>
                    <a:cubicBezTo>
                      <a:pt x="6" y="81"/>
                      <a:pt x="0" y="205"/>
                      <a:pt x="21" y="205"/>
                    </a:cubicBezTo>
                    <a:cubicBezTo>
                      <a:pt x="22" y="205"/>
                      <a:pt x="23" y="205"/>
                      <a:pt x="24" y="204"/>
                    </a:cubicBezTo>
                    <a:cubicBezTo>
                      <a:pt x="110" y="168"/>
                      <a:pt x="104" y="8"/>
                      <a:pt x="86" y="2"/>
                    </a:cubicBezTo>
                    <a:cubicBezTo>
                      <a:pt x="84" y="1"/>
                      <a:pt x="83" y="1"/>
                      <a:pt x="8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9663" name="Google Shape;9663;p63"/>
            <p:cNvSpPr/>
            <p:nvPr/>
          </p:nvSpPr>
          <p:spPr>
            <a:xfrm>
              <a:off x="5233150" y="2992450"/>
              <a:ext cx="201550" cy="156325"/>
            </a:xfrm>
            <a:custGeom>
              <a:avLst/>
              <a:gdLst/>
              <a:ahLst/>
              <a:cxnLst/>
              <a:rect l="l" t="t" r="r" b="b"/>
              <a:pathLst>
                <a:path w="8062" h="6253" extrusionOk="0">
                  <a:moveTo>
                    <a:pt x="3154" y="0"/>
                  </a:moveTo>
                  <a:cubicBezTo>
                    <a:pt x="1492" y="0"/>
                    <a:pt x="326" y="1278"/>
                    <a:pt x="187" y="2513"/>
                  </a:cubicBezTo>
                  <a:cubicBezTo>
                    <a:pt x="1" y="4124"/>
                    <a:pt x="396" y="6229"/>
                    <a:pt x="765" y="6229"/>
                  </a:cubicBezTo>
                  <a:cubicBezTo>
                    <a:pt x="773" y="6229"/>
                    <a:pt x="781" y="6228"/>
                    <a:pt x="790" y="6226"/>
                  </a:cubicBezTo>
                  <a:cubicBezTo>
                    <a:pt x="1125" y="6136"/>
                    <a:pt x="514" y="3966"/>
                    <a:pt x="1179" y="3966"/>
                  </a:cubicBezTo>
                  <a:cubicBezTo>
                    <a:pt x="1196" y="3966"/>
                    <a:pt x="1213" y="3967"/>
                    <a:pt x="1232" y="3970"/>
                  </a:cubicBezTo>
                  <a:cubicBezTo>
                    <a:pt x="1480" y="4008"/>
                    <a:pt x="1714" y="4025"/>
                    <a:pt x="1935" y="4025"/>
                  </a:cubicBezTo>
                  <a:cubicBezTo>
                    <a:pt x="3635" y="4025"/>
                    <a:pt x="4521" y="3023"/>
                    <a:pt x="4521" y="3023"/>
                  </a:cubicBezTo>
                  <a:cubicBezTo>
                    <a:pt x="4521" y="3023"/>
                    <a:pt x="5184" y="3810"/>
                    <a:pt x="5664" y="4001"/>
                  </a:cubicBezTo>
                  <a:cubicBezTo>
                    <a:pt x="6137" y="4197"/>
                    <a:pt x="5461" y="6121"/>
                    <a:pt x="5897" y="6250"/>
                  </a:cubicBezTo>
                  <a:cubicBezTo>
                    <a:pt x="5902" y="6252"/>
                    <a:pt x="5907" y="6253"/>
                    <a:pt x="5912" y="6253"/>
                  </a:cubicBezTo>
                  <a:cubicBezTo>
                    <a:pt x="6355" y="6253"/>
                    <a:pt x="8062" y="788"/>
                    <a:pt x="4932" y="460"/>
                  </a:cubicBezTo>
                  <a:cubicBezTo>
                    <a:pt x="4299" y="138"/>
                    <a:pt x="3700" y="0"/>
                    <a:pt x="3154" y="0"/>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grpSp>
      <p:grpSp>
        <p:nvGrpSpPr>
          <p:cNvPr id="9664" name="Google Shape;9664;p63"/>
          <p:cNvGrpSpPr/>
          <p:nvPr/>
        </p:nvGrpSpPr>
        <p:grpSpPr>
          <a:xfrm>
            <a:off x="7822567" y="4030117"/>
            <a:ext cx="580300" cy="1827000"/>
            <a:chOff x="5866925" y="2992450"/>
            <a:chExt cx="435225" cy="1370250"/>
          </a:xfrm>
        </p:grpSpPr>
        <p:grpSp>
          <p:nvGrpSpPr>
            <p:cNvPr id="9665" name="Google Shape;9665;p63"/>
            <p:cNvGrpSpPr/>
            <p:nvPr/>
          </p:nvGrpSpPr>
          <p:grpSpPr>
            <a:xfrm>
              <a:off x="5866925" y="3018075"/>
              <a:ext cx="435225" cy="1344625"/>
              <a:chOff x="5866925" y="3018075"/>
              <a:chExt cx="435225" cy="1344625"/>
            </a:xfrm>
          </p:grpSpPr>
          <p:sp>
            <p:nvSpPr>
              <p:cNvPr id="9666" name="Google Shape;9666;p63"/>
              <p:cNvSpPr/>
              <p:nvPr/>
            </p:nvSpPr>
            <p:spPr>
              <a:xfrm>
                <a:off x="5866925" y="3172825"/>
                <a:ext cx="435225" cy="1189875"/>
              </a:xfrm>
              <a:custGeom>
                <a:avLst/>
                <a:gdLst/>
                <a:ahLst/>
                <a:cxnLst/>
                <a:rect l="l" t="t" r="r" b="b"/>
                <a:pathLst>
                  <a:path w="17409" h="47595" extrusionOk="0">
                    <a:moveTo>
                      <a:pt x="7150" y="1"/>
                    </a:moveTo>
                    <a:cubicBezTo>
                      <a:pt x="7150" y="1"/>
                      <a:pt x="6904" y="1765"/>
                      <a:pt x="6836" y="2010"/>
                    </a:cubicBezTo>
                    <a:cubicBezTo>
                      <a:pt x="6768" y="2256"/>
                      <a:pt x="6326" y="2453"/>
                      <a:pt x="5668" y="2662"/>
                    </a:cubicBezTo>
                    <a:cubicBezTo>
                      <a:pt x="5011" y="2877"/>
                      <a:pt x="3406" y="2711"/>
                      <a:pt x="2613" y="3203"/>
                    </a:cubicBezTo>
                    <a:cubicBezTo>
                      <a:pt x="1820" y="3689"/>
                      <a:pt x="1931" y="5828"/>
                      <a:pt x="1931" y="7094"/>
                    </a:cubicBezTo>
                    <a:cubicBezTo>
                      <a:pt x="1931" y="8354"/>
                      <a:pt x="1390" y="10727"/>
                      <a:pt x="1150" y="11814"/>
                    </a:cubicBezTo>
                    <a:cubicBezTo>
                      <a:pt x="911" y="12902"/>
                      <a:pt x="861" y="16179"/>
                      <a:pt x="831" y="17058"/>
                    </a:cubicBezTo>
                    <a:cubicBezTo>
                      <a:pt x="794" y="17937"/>
                      <a:pt x="659" y="19172"/>
                      <a:pt x="591" y="19701"/>
                    </a:cubicBezTo>
                    <a:cubicBezTo>
                      <a:pt x="523" y="20229"/>
                      <a:pt x="1" y="21569"/>
                      <a:pt x="468" y="22387"/>
                    </a:cubicBezTo>
                    <a:cubicBezTo>
                      <a:pt x="1072" y="23418"/>
                      <a:pt x="1448" y="23751"/>
                      <a:pt x="1632" y="23751"/>
                    </a:cubicBezTo>
                    <a:cubicBezTo>
                      <a:pt x="1692" y="23751"/>
                      <a:pt x="1732" y="23716"/>
                      <a:pt x="1753" y="23659"/>
                    </a:cubicBezTo>
                    <a:cubicBezTo>
                      <a:pt x="1876" y="23333"/>
                      <a:pt x="1230" y="22700"/>
                      <a:pt x="1163" y="22209"/>
                    </a:cubicBezTo>
                    <a:cubicBezTo>
                      <a:pt x="1102" y="21806"/>
                      <a:pt x="1219" y="21170"/>
                      <a:pt x="1354" y="21170"/>
                    </a:cubicBezTo>
                    <a:cubicBezTo>
                      <a:pt x="1384" y="21170"/>
                      <a:pt x="1415" y="21202"/>
                      <a:pt x="1445" y="21274"/>
                    </a:cubicBezTo>
                    <a:cubicBezTo>
                      <a:pt x="1579" y="21599"/>
                      <a:pt x="1559" y="22299"/>
                      <a:pt x="1840" y="22299"/>
                    </a:cubicBezTo>
                    <a:cubicBezTo>
                      <a:pt x="1883" y="22299"/>
                      <a:pt x="1934" y="22282"/>
                      <a:pt x="1992" y="22245"/>
                    </a:cubicBezTo>
                    <a:cubicBezTo>
                      <a:pt x="2281" y="22061"/>
                      <a:pt x="2226" y="20881"/>
                      <a:pt x="2146" y="20322"/>
                    </a:cubicBezTo>
                    <a:cubicBezTo>
                      <a:pt x="2042" y="19602"/>
                      <a:pt x="2140" y="19301"/>
                      <a:pt x="2195" y="18717"/>
                    </a:cubicBezTo>
                    <a:cubicBezTo>
                      <a:pt x="2251" y="18158"/>
                      <a:pt x="3203" y="14992"/>
                      <a:pt x="3369" y="13572"/>
                    </a:cubicBezTo>
                    <a:cubicBezTo>
                      <a:pt x="3640" y="11243"/>
                      <a:pt x="4586" y="7118"/>
                      <a:pt x="4586" y="7118"/>
                    </a:cubicBezTo>
                    <a:cubicBezTo>
                      <a:pt x="4728" y="7997"/>
                      <a:pt x="4648" y="10665"/>
                      <a:pt x="4685" y="12319"/>
                    </a:cubicBezTo>
                    <a:cubicBezTo>
                      <a:pt x="4715" y="13966"/>
                      <a:pt x="4463" y="15798"/>
                      <a:pt x="4334" y="18521"/>
                    </a:cubicBezTo>
                    <a:cubicBezTo>
                      <a:pt x="4230" y="20813"/>
                      <a:pt x="3425" y="28527"/>
                      <a:pt x="3732" y="31091"/>
                    </a:cubicBezTo>
                    <a:cubicBezTo>
                      <a:pt x="4045" y="33654"/>
                      <a:pt x="4015" y="35738"/>
                      <a:pt x="4254" y="37280"/>
                    </a:cubicBezTo>
                    <a:cubicBezTo>
                      <a:pt x="4500" y="38823"/>
                      <a:pt x="5361" y="42118"/>
                      <a:pt x="5269" y="42634"/>
                    </a:cubicBezTo>
                    <a:cubicBezTo>
                      <a:pt x="5201" y="43126"/>
                      <a:pt x="5250" y="43624"/>
                      <a:pt x="5410" y="44091"/>
                    </a:cubicBezTo>
                    <a:cubicBezTo>
                      <a:pt x="5551" y="44441"/>
                      <a:pt x="5090" y="45652"/>
                      <a:pt x="4949" y="46248"/>
                    </a:cubicBezTo>
                    <a:cubicBezTo>
                      <a:pt x="4808" y="46845"/>
                      <a:pt x="5527" y="47595"/>
                      <a:pt x="6148" y="47595"/>
                    </a:cubicBezTo>
                    <a:cubicBezTo>
                      <a:pt x="6768" y="47595"/>
                      <a:pt x="7482" y="46605"/>
                      <a:pt x="7383" y="46144"/>
                    </a:cubicBezTo>
                    <a:cubicBezTo>
                      <a:pt x="7279" y="45689"/>
                      <a:pt x="7211" y="44300"/>
                      <a:pt x="7334" y="43611"/>
                    </a:cubicBezTo>
                    <a:cubicBezTo>
                      <a:pt x="7451" y="42917"/>
                      <a:pt x="7168" y="42862"/>
                      <a:pt x="7168" y="42302"/>
                    </a:cubicBezTo>
                    <a:cubicBezTo>
                      <a:pt x="7168" y="41749"/>
                      <a:pt x="7383" y="37969"/>
                      <a:pt x="7402" y="34656"/>
                    </a:cubicBezTo>
                    <a:cubicBezTo>
                      <a:pt x="7414" y="33254"/>
                      <a:pt x="7525" y="32043"/>
                      <a:pt x="7869" y="28865"/>
                    </a:cubicBezTo>
                    <a:cubicBezTo>
                      <a:pt x="8305" y="24882"/>
                      <a:pt x="8699" y="21096"/>
                      <a:pt x="8699" y="21096"/>
                    </a:cubicBezTo>
                    <a:cubicBezTo>
                      <a:pt x="8699" y="21096"/>
                      <a:pt x="9092" y="24882"/>
                      <a:pt x="9528" y="28865"/>
                    </a:cubicBezTo>
                    <a:cubicBezTo>
                      <a:pt x="9879" y="32049"/>
                      <a:pt x="9983" y="33254"/>
                      <a:pt x="9996" y="34656"/>
                    </a:cubicBezTo>
                    <a:cubicBezTo>
                      <a:pt x="10020" y="37969"/>
                      <a:pt x="10235" y="41743"/>
                      <a:pt x="10235" y="42302"/>
                    </a:cubicBezTo>
                    <a:cubicBezTo>
                      <a:pt x="10235" y="42868"/>
                      <a:pt x="9953" y="42923"/>
                      <a:pt x="10069" y="43611"/>
                    </a:cubicBezTo>
                    <a:cubicBezTo>
                      <a:pt x="10186" y="44300"/>
                      <a:pt x="10125" y="45695"/>
                      <a:pt x="10020" y="46144"/>
                    </a:cubicBezTo>
                    <a:cubicBezTo>
                      <a:pt x="9916" y="46599"/>
                      <a:pt x="10635" y="47595"/>
                      <a:pt x="11256" y="47595"/>
                    </a:cubicBezTo>
                    <a:cubicBezTo>
                      <a:pt x="11876" y="47595"/>
                      <a:pt x="12583" y="46845"/>
                      <a:pt x="12448" y="46248"/>
                    </a:cubicBezTo>
                    <a:cubicBezTo>
                      <a:pt x="12307" y="45652"/>
                      <a:pt x="11852" y="44441"/>
                      <a:pt x="11987" y="44091"/>
                    </a:cubicBezTo>
                    <a:cubicBezTo>
                      <a:pt x="12147" y="43624"/>
                      <a:pt x="12196" y="43126"/>
                      <a:pt x="12128" y="42634"/>
                    </a:cubicBezTo>
                    <a:cubicBezTo>
                      <a:pt x="12042" y="42118"/>
                      <a:pt x="12903" y="38823"/>
                      <a:pt x="13143" y="37280"/>
                    </a:cubicBezTo>
                    <a:cubicBezTo>
                      <a:pt x="13382" y="35738"/>
                      <a:pt x="13352" y="33654"/>
                      <a:pt x="13665" y="31091"/>
                    </a:cubicBezTo>
                    <a:cubicBezTo>
                      <a:pt x="13972" y="28527"/>
                      <a:pt x="13167" y="20813"/>
                      <a:pt x="13063" y="18521"/>
                    </a:cubicBezTo>
                    <a:cubicBezTo>
                      <a:pt x="12934" y="15798"/>
                      <a:pt x="12682" y="13966"/>
                      <a:pt x="12712" y="12319"/>
                    </a:cubicBezTo>
                    <a:cubicBezTo>
                      <a:pt x="12749" y="10665"/>
                      <a:pt x="12669" y="7997"/>
                      <a:pt x="12811" y="7118"/>
                    </a:cubicBezTo>
                    <a:cubicBezTo>
                      <a:pt x="12811" y="7118"/>
                      <a:pt x="13757" y="11243"/>
                      <a:pt x="14028" y="13572"/>
                    </a:cubicBezTo>
                    <a:cubicBezTo>
                      <a:pt x="14194" y="14992"/>
                      <a:pt x="15153" y="18158"/>
                      <a:pt x="15202" y="18717"/>
                    </a:cubicBezTo>
                    <a:cubicBezTo>
                      <a:pt x="15257" y="19301"/>
                      <a:pt x="15355" y="19602"/>
                      <a:pt x="15251" y="20322"/>
                    </a:cubicBezTo>
                    <a:cubicBezTo>
                      <a:pt x="15171" y="20881"/>
                      <a:pt x="15116" y="22055"/>
                      <a:pt x="15405" y="22245"/>
                    </a:cubicBezTo>
                    <a:cubicBezTo>
                      <a:pt x="15464" y="22282"/>
                      <a:pt x="15514" y="22299"/>
                      <a:pt x="15557" y="22299"/>
                    </a:cubicBezTo>
                    <a:cubicBezTo>
                      <a:pt x="15838" y="22299"/>
                      <a:pt x="15819" y="21599"/>
                      <a:pt x="15952" y="21274"/>
                    </a:cubicBezTo>
                    <a:cubicBezTo>
                      <a:pt x="15982" y="21202"/>
                      <a:pt x="16013" y="21170"/>
                      <a:pt x="16043" y="21170"/>
                    </a:cubicBezTo>
                    <a:cubicBezTo>
                      <a:pt x="16177" y="21170"/>
                      <a:pt x="16290" y="21806"/>
                      <a:pt x="16234" y="22209"/>
                    </a:cubicBezTo>
                    <a:cubicBezTo>
                      <a:pt x="16167" y="22700"/>
                      <a:pt x="15521" y="23327"/>
                      <a:pt x="15644" y="23659"/>
                    </a:cubicBezTo>
                    <a:cubicBezTo>
                      <a:pt x="15665" y="23714"/>
                      <a:pt x="15705" y="23748"/>
                      <a:pt x="15764" y="23748"/>
                    </a:cubicBezTo>
                    <a:cubicBezTo>
                      <a:pt x="15948" y="23748"/>
                      <a:pt x="16323" y="23420"/>
                      <a:pt x="16923" y="22387"/>
                    </a:cubicBezTo>
                    <a:cubicBezTo>
                      <a:pt x="17409" y="21575"/>
                      <a:pt x="16880" y="20229"/>
                      <a:pt x="16812" y="19701"/>
                    </a:cubicBezTo>
                    <a:cubicBezTo>
                      <a:pt x="16745" y="19178"/>
                      <a:pt x="16609" y="17937"/>
                      <a:pt x="16573" y="17058"/>
                    </a:cubicBezTo>
                    <a:cubicBezTo>
                      <a:pt x="16542" y="16185"/>
                      <a:pt x="16499" y="12902"/>
                      <a:pt x="16253" y="11814"/>
                    </a:cubicBezTo>
                    <a:cubicBezTo>
                      <a:pt x="16013" y="10727"/>
                      <a:pt x="15478" y="8354"/>
                      <a:pt x="15478" y="7094"/>
                    </a:cubicBezTo>
                    <a:cubicBezTo>
                      <a:pt x="15478" y="5828"/>
                      <a:pt x="15589" y="3695"/>
                      <a:pt x="14790" y="3203"/>
                    </a:cubicBezTo>
                    <a:cubicBezTo>
                      <a:pt x="13997" y="2711"/>
                      <a:pt x="12393" y="2871"/>
                      <a:pt x="11735" y="2662"/>
                    </a:cubicBezTo>
                    <a:cubicBezTo>
                      <a:pt x="11077" y="2453"/>
                      <a:pt x="10635" y="2256"/>
                      <a:pt x="10567" y="2010"/>
                    </a:cubicBezTo>
                    <a:cubicBezTo>
                      <a:pt x="10500" y="1765"/>
                      <a:pt x="10254" y="1"/>
                      <a:pt x="10254" y="1"/>
                    </a:cubicBezTo>
                    <a:lnTo>
                      <a:pt x="8705" y="37"/>
                    </a:lnTo>
                    <a:lnTo>
                      <a:pt x="7150" y="1"/>
                    </a:lnTo>
                    <a:close/>
                  </a:path>
                </a:pathLst>
              </a:custGeom>
              <a:solidFill>
                <a:srgbClr val="F9FBFB"/>
              </a:solidFill>
              <a:ln>
                <a:noFill/>
              </a:ln>
            </p:spPr>
            <p:txBody>
              <a:bodyPr spcFirstLastPara="1" wrap="square" lIns="121900" tIns="121900" rIns="121900" bIns="121900" anchor="ctr" anchorCtr="0">
                <a:noAutofit/>
              </a:bodyPr>
              <a:lstStyle/>
              <a:p>
                <a:endParaRPr sz="2400"/>
              </a:p>
            </p:txBody>
          </p:sp>
          <p:sp>
            <p:nvSpPr>
              <p:cNvPr id="9667" name="Google Shape;9667;p63"/>
              <p:cNvSpPr/>
              <p:nvPr/>
            </p:nvSpPr>
            <p:spPr>
              <a:xfrm>
                <a:off x="6009225" y="3018075"/>
                <a:ext cx="150475" cy="201175"/>
              </a:xfrm>
              <a:custGeom>
                <a:avLst/>
                <a:gdLst/>
                <a:ahLst/>
                <a:cxnLst/>
                <a:rect l="l" t="t" r="r" b="b"/>
                <a:pathLst>
                  <a:path w="6019" h="8047" extrusionOk="0">
                    <a:moveTo>
                      <a:pt x="3013" y="1"/>
                    </a:moveTo>
                    <a:cubicBezTo>
                      <a:pt x="56" y="1"/>
                      <a:pt x="1" y="1316"/>
                      <a:pt x="222" y="3916"/>
                    </a:cubicBezTo>
                    <a:cubicBezTo>
                      <a:pt x="437" y="6510"/>
                      <a:pt x="1968" y="8047"/>
                      <a:pt x="3013" y="8047"/>
                    </a:cubicBezTo>
                    <a:cubicBezTo>
                      <a:pt x="4052" y="8047"/>
                      <a:pt x="5582" y="6510"/>
                      <a:pt x="5803" y="3916"/>
                    </a:cubicBezTo>
                    <a:cubicBezTo>
                      <a:pt x="6018" y="1316"/>
                      <a:pt x="5963" y="1"/>
                      <a:pt x="3013" y="1"/>
                    </a:cubicBezTo>
                    <a:close/>
                  </a:path>
                </a:pathLst>
              </a:custGeom>
              <a:solidFill>
                <a:srgbClr val="F9FBFB"/>
              </a:solidFill>
              <a:ln>
                <a:noFill/>
              </a:ln>
            </p:spPr>
            <p:txBody>
              <a:bodyPr spcFirstLastPara="1" wrap="square" lIns="121900" tIns="121900" rIns="121900" bIns="121900" anchor="ctr" anchorCtr="0">
                <a:noAutofit/>
              </a:bodyPr>
              <a:lstStyle/>
              <a:p>
                <a:endParaRPr sz="2400"/>
              </a:p>
            </p:txBody>
          </p:sp>
        </p:grpSp>
        <p:grpSp>
          <p:nvGrpSpPr>
            <p:cNvPr id="9668" name="Google Shape;9668;p63"/>
            <p:cNvGrpSpPr/>
            <p:nvPr/>
          </p:nvGrpSpPr>
          <p:grpSpPr>
            <a:xfrm>
              <a:off x="5879375" y="3075750"/>
              <a:ext cx="407400" cy="1278050"/>
              <a:chOff x="5879375" y="3075750"/>
              <a:chExt cx="407400" cy="1278050"/>
            </a:xfrm>
          </p:grpSpPr>
          <p:sp>
            <p:nvSpPr>
              <p:cNvPr id="9669" name="Google Shape;9669;p63"/>
              <p:cNvSpPr/>
              <p:nvPr/>
            </p:nvSpPr>
            <p:spPr>
              <a:xfrm>
                <a:off x="5880175" y="3646700"/>
                <a:ext cx="37350" cy="53575"/>
              </a:xfrm>
              <a:custGeom>
                <a:avLst/>
                <a:gdLst/>
                <a:ahLst/>
                <a:cxnLst/>
                <a:rect l="l" t="t" r="r" b="b"/>
                <a:pathLst>
                  <a:path w="1494" h="2143" extrusionOk="0">
                    <a:moveTo>
                      <a:pt x="732" y="1"/>
                    </a:moveTo>
                    <a:cubicBezTo>
                      <a:pt x="700" y="1"/>
                      <a:pt x="669" y="13"/>
                      <a:pt x="639" y="39"/>
                    </a:cubicBezTo>
                    <a:cubicBezTo>
                      <a:pt x="343" y="300"/>
                      <a:pt x="1" y="2143"/>
                      <a:pt x="227" y="2143"/>
                    </a:cubicBezTo>
                    <a:cubicBezTo>
                      <a:pt x="246" y="2143"/>
                      <a:pt x="268" y="2131"/>
                      <a:pt x="295" y="2104"/>
                    </a:cubicBezTo>
                    <a:cubicBezTo>
                      <a:pt x="805" y="1582"/>
                      <a:pt x="1493" y="1735"/>
                      <a:pt x="1475" y="1563"/>
                    </a:cubicBezTo>
                    <a:cubicBezTo>
                      <a:pt x="1419" y="1118"/>
                      <a:pt x="1040" y="1"/>
                      <a:pt x="732"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70" name="Google Shape;9670;p63"/>
              <p:cNvSpPr/>
              <p:nvPr/>
            </p:nvSpPr>
            <p:spPr>
              <a:xfrm>
                <a:off x="5879375" y="3707225"/>
                <a:ext cx="28550" cy="47100"/>
              </a:xfrm>
              <a:custGeom>
                <a:avLst/>
                <a:gdLst/>
                <a:ahLst/>
                <a:cxnLst/>
                <a:rect l="l" t="t" r="r" b="b"/>
                <a:pathLst>
                  <a:path w="1142" h="1884" extrusionOk="0">
                    <a:moveTo>
                      <a:pt x="312" y="1"/>
                    </a:moveTo>
                    <a:cubicBezTo>
                      <a:pt x="301" y="1"/>
                      <a:pt x="289" y="1"/>
                      <a:pt x="277" y="3"/>
                    </a:cubicBezTo>
                    <a:cubicBezTo>
                      <a:pt x="1" y="40"/>
                      <a:pt x="99" y="568"/>
                      <a:pt x="161" y="851"/>
                    </a:cubicBezTo>
                    <a:cubicBezTo>
                      <a:pt x="216" y="1134"/>
                      <a:pt x="566" y="1859"/>
                      <a:pt x="861" y="1884"/>
                    </a:cubicBezTo>
                    <a:cubicBezTo>
                      <a:pt x="865" y="1884"/>
                      <a:pt x="868" y="1884"/>
                      <a:pt x="871" y="1884"/>
                    </a:cubicBezTo>
                    <a:cubicBezTo>
                      <a:pt x="1142" y="1884"/>
                      <a:pt x="541" y="1131"/>
                      <a:pt x="511" y="876"/>
                    </a:cubicBezTo>
                    <a:cubicBezTo>
                      <a:pt x="481" y="626"/>
                      <a:pt x="647" y="1"/>
                      <a:pt x="312"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71" name="Google Shape;9671;p63"/>
              <p:cNvSpPr/>
              <p:nvPr/>
            </p:nvSpPr>
            <p:spPr>
              <a:xfrm>
                <a:off x="5988800" y="3665425"/>
                <a:ext cx="85100" cy="242725"/>
              </a:xfrm>
              <a:custGeom>
                <a:avLst/>
                <a:gdLst/>
                <a:ahLst/>
                <a:cxnLst/>
                <a:rect l="l" t="t" r="r" b="b"/>
                <a:pathLst>
                  <a:path w="3404" h="9709" extrusionOk="0">
                    <a:moveTo>
                      <a:pt x="501" y="1"/>
                    </a:moveTo>
                    <a:cubicBezTo>
                      <a:pt x="451" y="1"/>
                      <a:pt x="410" y="9"/>
                      <a:pt x="381" y="27"/>
                    </a:cubicBezTo>
                    <a:cubicBezTo>
                      <a:pt x="0" y="279"/>
                      <a:pt x="1955" y="9352"/>
                      <a:pt x="2281" y="9696"/>
                    </a:cubicBezTo>
                    <a:cubicBezTo>
                      <a:pt x="2288" y="9704"/>
                      <a:pt x="2296" y="9708"/>
                      <a:pt x="2304" y="9708"/>
                    </a:cubicBezTo>
                    <a:cubicBezTo>
                      <a:pt x="2639" y="9708"/>
                      <a:pt x="3321" y="2817"/>
                      <a:pt x="3381" y="1749"/>
                    </a:cubicBezTo>
                    <a:cubicBezTo>
                      <a:pt x="3404" y="1344"/>
                      <a:pt x="1142" y="1"/>
                      <a:pt x="501"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72" name="Google Shape;9672;p63"/>
              <p:cNvSpPr/>
              <p:nvPr/>
            </p:nvSpPr>
            <p:spPr>
              <a:xfrm>
                <a:off x="5974650" y="3674325"/>
                <a:ext cx="71325" cy="317875"/>
              </a:xfrm>
              <a:custGeom>
                <a:avLst/>
                <a:gdLst/>
                <a:ahLst/>
                <a:cxnLst/>
                <a:rect l="l" t="t" r="r" b="b"/>
                <a:pathLst>
                  <a:path w="2853" h="12715" extrusionOk="0">
                    <a:moveTo>
                      <a:pt x="448" y="1"/>
                    </a:moveTo>
                    <a:cubicBezTo>
                      <a:pt x="377" y="1"/>
                      <a:pt x="270" y="757"/>
                      <a:pt x="296" y="1024"/>
                    </a:cubicBezTo>
                    <a:cubicBezTo>
                      <a:pt x="333" y="1337"/>
                      <a:pt x="1" y="12242"/>
                      <a:pt x="339" y="12592"/>
                    </a:cubicBezTo>
                    <a:cubicBezTo>
                      <a:pt x="394" y="12647"/>
                      <a:pt x="455" y="12670"/>
                      <a:pt x="521" y="12670"/>
                    </a:cubicBezTo>
                    <a:cubicBezTo>
                      <a:pt x="786" y="12670"/>
                      <a:pt x="1129" y="12307"/>
                      <a:pt x="1500" y="12307"/>
                    </a:cubicBezTo>
                    <a:cubicBezTo>
                      <a:pt x="1607" y="12307"/>
                      <a:pt x="1716" y="12337"/>
                      <a:pt x="1826" y="12414"/>
                    </a:cubicBezTo>
                    <a:cubicBezTo>
                      <a:pt x="2067" y="12585"/>
                      <a:pt x="2136" y="12715"/>
                      <a:pt x="2273" y="12715"/>
                    </a:cubicBezTo>
                    <a:cubicBezTo>
                      <a:pt x="2333" y="12715"/>
                      <a:pt x="2405" y="12691"/>
                      <a:pt x="2509" y="12635"/>
                    </a:cubicBezTo>
                    <a:cubicBezTo>
                      <a:pt x="2853" y="12444"/>
                      <a:pt x="2294" y="9353"/>
                      <a:pt x="2042" y="8357"/>
                    </a:cubicBezTo>
                    <a:cubicBezTo>
                      <a:pt x="1796" y="7355"/>
                      <a:pt x="572" y="612"/>
                      <a:pt x="480" y="77"/>
                    </a:cubicBezTo>
                    <a:cubicBezTo>
                      <a:pt x="471" y="24"/>
                      <a:pt x="460" y="1"/>
                      <a:pt x="448"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73" name="Google Shape;9673;p63"/>
              <p:cNvSpPr/>
              <p:nvPr/>
            </p:nvSpPr>
            <p:spPr>
              <a:xfrm>
                <a:off x="5980950" y="4010450"/>
                <a:ext cx="52575" cy="241400"/>
              </a:xfrm>
              <a:custGeom>
                <a:avLst/>
                <a:gdLst/>
                <a:ahLst/>
                <a:cxnLst/>
                <a:rect l="l" t="t" r="r" b="b"/>
                <a:pathLst>
                  <a:path w="2103" h="9656" extrusionOk="0">
                    <a:moveTo>
                      <a:pt x="452" y="1"/>
                    </a:moveTo>
                    <a:cubicBezTo>
                      <a:pt x="451" y="1"/>
                      <a:pt x="450" y="1"/>
                      <a:pt x="450" y="1"/>
                    </a:cubicBezTo>
                    <a:cubicBezTo>
                      <a:pt x="1" y="284"/>
                      <a:pt x="1" y="2017"/>
                      <a:pt x="284" y="3616"/>
                    </a:cubicBezTo>
                    <a:cubicBezTo>
                      <a:pt x="566" y="5208"/>
                      <a:pt x="1169" y="9000"/>
                      <a:pt x="1261" y="9344"/>
                    </a:cubicBezTo>
                    <a:cubicBezTo>
                      <a:pt x="1313" y="9534"/>
                      <a:pt x="1533" y="9656"/>
                      <a:pt x="1727" y="9656"/>
                    </a:cubicBezTo>
                    <a:cubicBezTo>
                      <a:pt x="1879" y="9656"/>
                      <a:pt x="2015" y="9581"/>
                      <a:pt x="2042" y="9406"/>
                    </a:cubicBezTo>
                    <a:cubicBezTo>
                      <a:pt x="2103" y="9000"/>
                      <a:pt x="2103" y="7623"/>
                      <a:pt x="1980" y="7310"/>
                    </a:cubicBezTo>
                    <a:cubicBezTo>
                      <a:pt x="1852" y="6998"/>
                      <a:pt x="593" y="1"/>
                      <a:pt x="452"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74" name="Google Shape;9674;p63"/>
              <p:cNvSpPr/>
              <p:nvPr/>
            </p:nvSpPr>
            <p:spPr>
              <a:xfrm>
                <a:off x="6009350" y="4010450"/>
                <a:ext cx="37775" cy="158800"/>
              </a:xfrm>
              <a:custGeom>
                <a:avLst/>
                <a:gdLst/>
                <a:ahLst/>
                <a:cxnLst/>
                <a:rect l="l" t="t" r="r" b="b"/>
                <a:pathLst>
                  <a:path w="1511" h="6352" extrusionOk="0">
                    <a:moveTo>
                      <a:pt x="1236" y="1"/>
                    </a:moveTo>
                    <a:cubicBezTo>
                      <a:pt x="1234" y="1"/>
                      <a:pt x="1233" y="1"/>
                      <a:pt x="1231" y="1"/>
                    </a:cubicBezTo>
                    <a:cubicBezTo>
                      <a:pt x="949" y="63"/>
                      <a:pt x="137" y="1175"/>
                      <a:pt x="94" y="1593"/>
                    </a:cubicBezTo>
                    <a:cubicBezTo>
                      <a:pt x="1" y="2429"/>
                      <a:pt x="897" y="6352"/>
                      <a:pt x="1064" y="6352"/>
                    </a:cubicBezTo>
                    <a:cubicBezTo>
                      <a:pt x="1073" y="6352"/>
                      <a:pt x="1079" y="6342"/>
                      <a:pt x="1084" y="6320"/>
                    </a:cubicBezTo>
                    <a:cubicBezTo>
                      <a:pt x="1176" y="5886"/>
                      <a:pt x="1511" y="1"/>
                      <a:pt x="1236"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75" name="Google Shape;9675;p63"/>
              <p:cNvSpPr/>
              <p:nvPr/>
            </p:nvSpPr>
            <p:spPr>
              <a:xfrm>
                <a:off x="5985175" y="3419325"/>
                <a:ext cx="94775" cy="272775"/>
              </a:xfrm>
              <a:custGeom>
                <a:avLst/>
                <a:gdLst/>
                <a:ahLst/>
                <a:cxnLst/>
                <a:rect l="l" t="t" r="r" b="b"/>
                <a:pathLst>
                  <a:path w="3791" h="10911" extrusionOk="0">
                    <a:moveTo>
                      <a:pt x="539" y="1"/>
                    </a:moveTo>
                    <a:cubicBezTo>
                      <a:pt x="256" y="1"/>
                      <a:pt x="541" y="2143"/>
                      <a:pt x="465" y="3540"/>
                    </a:cubicBezTo>
                    <a:cubicBezTo>
                      <a:pt x="379" y="4997"/>
                      <a:pt x="53" y="8562"/>
                      <a:pt x="16" y="9036"/>
                    </a:cubicBezTo>
                    <a:cubicBezTo>
                      <a:pt x="0" y="9276"/>
                      <a:pt x="95" y="9316"/>
                      <a:pt x="255" y="9316"/>
                    </a:cubicBezTo>
                    <a:cubicBezTo>
                      <a:pt x="335" y="9316"/>
                      <a:pt x="432" y="9306"/>
                      <a:pt x="539" y="9306"/>
                    </a:cubicBezTo>
                    <a:cubicBezTo>
                      <a:pt x="632" y="9306"/>
                      <a:pt x="734" y="9314"/>
                      <a:pt x="840" y="9343"/>
                    </a:cubicBezTo>
                    <a:cubicBezTo>
                      <a:pt x="1289" y="9461"/>
                      <a:pt x="3042" y="10911"/>
                      <a:pt x="3535" y="10911"/>
                    </a:cubicBezTo>
                    <a:cubicBezTo>
                      <a:pt x="3555" y="10911"/>
                      <a:pt x="3572" y="10909"/>
                      <a:pt x="3587" y="10904"/>
                    </a:cubicBezTo>
                    <a:cubicBezTo>
                      <a:pt x="3790" y="10843"/>
                      <a:pt x="2118" y="9091"/>
                      <a:pt x="1682" y="8531"/>
                    </a:cubicBezTo>
                    <a:cubicBezTo>
                      <a:pt x="1246" y="7966"/>
                      <a:pt x="1590" y="2784"/>
                      <a:pt x="1774" y="2188"/>
                    </a:cubicBezTo>
                    <a:cubicBezTo>
                      <a:pt x="1965" y="1598"/>
                      <a:pt x="2948" y="860"/>
                      <a:pt x="3010" y="731"/>
                    </a:cubicBezTo>
                    <a:cubicBezTo>
                      <a:pt x="3077" y="602"/>
                      <a:pt x="1215" y="424"/>
                      <a:pt x="588" y="18"/>
                    </a:cubicBezTo>
                    <a:cubicBezTo>
                      <a:pt x="570" y="7"/>
                      <a:pt x="554" y="1"/>
                      <a:pt x="539"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76" name="Google Shape;9676;p63"/>
              <p:cNvSpPr/>
              <p:nvPr/>
            </p:nvSpPr>
            <p:spPr>
              <a:xfrm>
                <a:off x="6027050" y="3583950"/>
                <a:ext cx="54900" cy="84475"/>
              </a:xfrm>
              <a:custGeom>
                <a:avLst/>
                <a:gdLst/>
                <a:ahLst/>
                <a:cxnLst/>
                <a:rect l="l" t="t" r="r" b="b"/>
                <a:pathLst>
                  <a:path w="2196" h="3379" extrusionOk="0">
                    <a:moveTo>
                      <a:pt x="287" y="0"/>
                    </a:moveTo>
                    <a:cubicBezTo>
                      <a:pt x="191" y="0"/>
                      <a:pt x="125" y="31"/>
                      <a:pt x="105" y="102"/>
                    </a:cubicBezTo>
                    <a:cubicBezTo>
                      <a:pt x="1" y="477"/>
                      <a:pt x="173" y="1320"/>
                      <a:pt x="345" y="1694"/>
                    </a:cubicBezTo>
                    <a:cubicBezTo>
                      <a:pt x="505" y="2043"/>
                      <a:pt x="1864" y="3378"/>
                      <a:pt x="2066" y="3378"/>
                    </a:cubicBezTo>
                    <a:cubicBezTo>
                      <a:pt x="2081" y="3378"/>
                      <a:pt x="2090" y="3371"/>
                      <a:pt x="2091" y="3354"/>
                    </a:cubicBezTo>
                    <a:cubicBezTo>
                      <a:pt x="2195" y="1381"/>
                      <a:pt x="1986" y="1227"/>
                      <a:pt x="1783" y="852"/>
                    </a:cubicBezTo>
                    <a:cubicBezTo>
                      <a:pt x="1619" y="549"/>
                      <a:pt x="691" y="0"/>
                      <a:pt x="28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77" name="Google Shape;9677;p63"/>
              <p:cNvSpPr/>
              <p:nvPr/>
            </p:nvSpPr>
            <p:spPr>
              <a:xfrm>
                <a:off x="6030450" y="3530650"/>
                <a:ext cx="49025" cy="64700"/>
              </a:xfrm>
              <a:custGeom>
                <a:avLst/>
                <a:gdLst/>
                <a:ahLst/>
                <a:cxnLst/>
                <a:rect l="l" t="t" r="r" b="b"/>
                <a:pathLst>
                  <a:path w="1961" h="2588" extrusionOk="0">
                    <a:moveTo>
                      <a:pt x="357" y="0"/>
                    </a:moveTo>
                    <a:cubicBezTo>
                      <a:pt x="243" y="0"/>
                      <a:pt x="163" y="23"/>
                      <a:pt x="141" y="77"/>
                    </a:cubicBezTo>
                    <a:cubicBezTo>
                      <a:pt x="37" y="329"/>
                      <a:pt x="0" y="1644"/>
                      <a:pt x="209" y="1644"/>
                    </a:cubicBezTo>
                    <a:cubicBezTo>
                      <a:pt x="401" y="1644"/>
                      <a:pt x="1553" y="2588"/>
                      <a:pt x="1732" y="2588"/>
                    </a:cubicBezTo>
                    <a:cubicBezTo>
                      <a:pt x="1741" y="2588"/>
                      <a:pt x="1748" y="2585"/>
                      <a:pt x="1752" y="2579"/>
                    </a:cubicBezTo>
                    <a:cubicBezTo>
                      <a:pt x="1887" y="2327"/>
                      <a:pt x="1961" y="741"/>
                      <a:pt x="1752" y="489"/>
                    </a:cubicBezTo>
                    <a:cubicBezTo>
                      <a:pt x="1589" y="287"/>
                      <a:pt x="760" y="0"/>
                      <a:pt x="35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78" name="Google Shape;9678;p63"/>
              <p:cNvSpPr/>
              <p:nvPr/>
            </p:nvSpPr>
            <p:spPr>
              <a:xfrm>
                <a:off x="5988175" y="3313675"/>
                <a:ext cx="92075" cy="113100"/>
              </a:xfrm>
              <a:custGeom>
                <a:avLst/>
                <a:gdLst/>
                <a:ahLst/>
                <a:cxnLst/>
                <a:rect l="l" t="t" r="r" b="b"/>
                <a:pathLst>
                  <a:path w="3683" h="4524" extrusionOk="0">
                    <a:moveTo>
                      <a:pt x="2410" y="0"/>
                    </a:moveTo>
                    <a:cubicBezTo>
                      <a:pt x="1811" y="0"/>
                      <a:pt x="638" y="85"/>
                      <a:pt x="345" y="1232"/>
                    </a:cubicBezTo>
                    <a:cubicBezTo>
                      <a:pt x="1" y="2579"/>
                      <a:pt x="99" y="3955"/>
                      <a:pt x="1814" y="4435"/>
                    </a:cubicBezTo>
                    <a:cubicBezTo>
                      <a:pt x="2031" y="4495"/>
                      <a:pt x="2222" y="4523"/>
                      <a:pt x="2392" y="4523"/>
                    </a:cubicBezTo>
                    <a:cubicBezTo>
                      <a:pt x="3565" y="4523"/>
                      <a:pt x="3683" y="3178"/>
                      <a:pt x="3683" y="1921"/>
                    </a:cubicBezTo>
                    <a:cubicBezTo>
                      <a:pt x="3683" y="482"/>
                      <a:pt x="3597" y="3"/>
                      <a:pt x="2662" y="3"/>
                    </a:cubicBezTo>
                    <a:cubicBezTo>
                      <a:pt x="2600" y="3"/>
                      <a:pt x="2514" y="0"/>
                      <a:pt x="2410"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79" name="Google Shape;9679;p63"/>
              <p:cNvSpPr/>
              <p:nvPr/>
            </p:nvSpPr>
            <p:spPr>
              <a:xfrm>
                <a:off x="6034750" y="3486250"/>
                <a:ext cx="42900" cy="43250"/>
              </a:xfrm>
              <a:custGeom>
                <a:avLst/>
                <a:gdLst/>
                <a:ahLst/>
                <a:cxnLst/>
                <a:rect l="l" t="t" r="r" b="b"/>
                <a:pathLst>
                  <a:path w="1716" h="1730" extrusionOk="0">
                    <a:moveTo>
                      <a:pt x="711" y="1"/>
                    </a:moveTo>
                    <a:cubicBezTo>
                      <a:pt x="482" y="1"/>
                      <a:pt x="279" y="44"/>
                      <a:pt x="209" y="169"/>
                    </a:cubicBezTo>
                    <a:cubicBezTo>
                      <a:pt x="37" y="476"/>
                      <a:pt x="0" y="1232"/>
                      <a:pt x="209" y="1324"/>
                    </a:cubicBezTo>
                    <a:cubicBezTo>
                      <a:pt x="374" y="1399"/>
                      <a:pt x="1016" y="1729"/>
                      <a:pt x="1361" y="1729"/>
                    </a:cubicBezTo>
                    <a:cubicBezTo>
                      <a:pt x="1441" y="1729"/>
                      <a:pt x="1505" y="1711"/>
                      <a:pt x="1543" y="1669"/>
                    </a:cubicBezTo>
                    <a:cubicBezTo>
                      <a:pt x="1678" y="1515"/>
                      <a:pt x="1715" y="298"/>
                      <a:pt x="1543" y="169"/>
                    </a:cubicBezTo>
                    <a:cubicBezTo>
                      <a:pt x="1441" y="96"/>
                      <a:pt x="1048" y="1"/>
                      <a:pt x="711"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80" name="Google Shape;9680;p63"/>
              <p:cNvSpPr/>
              <p:nvPr/>
            </p:nvSpPr>
            <p:spPr>
              <a:xfrm>
                <a:off x="6038275" y="3448550"/>
                <a:ext cx="36425" cy="32550"/>
              </a:xfrm>
              <a:custGeom>
                <a:avLst/>
                <a:gdLst/>
                <a:ahLst/>
                <a:cxnLst/>
                <a:rect l="l" t="t" r="r" b="b"/>
                <a:pathLst>
                  <a:path w="1457" h="1302" extrusionOk="0">
                    <a:moveTo>
                      <a:pt x="1084" y="1"/>
                    </a:moveTo>
                    <a:cubicBezTo>
                      <a:pt x="866" y="1"/>
                      <a:pt x="440" y="422"/>
                      <a:pt x="277" y="644"/>
                    </a:cubicBezTo>
                    <a:cubicBezTo>
                      <a:pt x="74" y="927"/>
                      <a:pt x="1" y="1302"/>
                      <a:pt x="240" y="1302"/>
                    </a:cubicBezTo>
                    <a:cubicBezTo>
                      <a:pt x="412" y="1302"/>
                      <a:pt x="758" y="1223"/>
                      <a:pt x="1016" y="1223"/>
                    </a:cubicBezTo>
                    <a:cubicBezTo>
                      <a:pt x="1120" y="1223"/>
                      <a:pt x="1209" y="1236"/>
                      <a:pt x="1267" y="1271"/>
                    </a:cubicBezTo>
                    <a:cubicBezTo>
                      <a:pt x="1278" y="1278"/>
                      <a:pt x="1289" y="1281"/>
                      <a:pt x="1298" y="1281"/>
                    </a:cubicBezTo>
                    <a:cubicBezTo>
                      <a:pt x="1456" y="1281"/>
                      <a:pt x="1292" y="352"/>
                      <a:pt x="1199" y="85"/>
                    </a:cubicBezTo>
                    <a:cubicBezTo>
                      <a:pt x="1177" y="26"/>
                      <a:pt x="1137" y="1"/>
                      <a:pt x="1084"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81" name="Google Shape;9681;p63"/>
              <p:cNvSpPr/>
              <p:nvPr/>
            </p:nvSpPr>
            <p:spPr>
              <a:xfrm>
                <a:off x="5931775" y="3248250"/>
                <a:ext cx="152625" cy="51500"/>
              </a:xfrm>
              <a:custGeom>
                <a:avLst/>
                <a:gdLst/>
                <a:ahLst/>
                <a:cxnLst/>
                <a:rect l="l" t="t" r="r" b="b"/>
                <a:pathLst>
                  <a:path w="6105" h="2060" extrusionOk="0">
                    <a:moveTo>
                      <a:pt x="3239" y="1"/>
                    </a:moveTo>
                    <a:cubicBezTo>
                      <a:pt x="2521" y="1"/>
                      <a:pt x="568" y="370"/>
                      <a:pt x="124" y="770"/>
                    </a:cubicBezTo>
                    <a:cubicBezTo>
                      <a:pt x="0" y="881"/>
                      <a:pt x="144" y="909"/>
                      <a:pt x="431" y="909"/>
                    </a:cubicBezTo>
                    <a:cubicBezTo>
                      <a:pt x="724" y="909"/>
                      <a:pt x="1166" y="880"/>
                      <a:pt x="1623" y="880"/>
                    </a:cubicBezTo>
                    <a:cubicBezTo>
                      <a:pt x="2251" y="880"/>
                      <a:pt x="2907" y="935"/>
                      <a:pt x="3240" y="1200"/>
                    </a:cubicBezTo>
                    <a:cubicBezTo>
                      <a:pt x="3922" y="1737"/>
                      <a:pt x="4668" y="2060"/>
                      <a:pt x="5210" y="2060"/>
                    </a:cubicBezTo>
                    <a:cubicBezTo>
                      <a:pt x="5425" y="2060"/>
                      <a:pt x="5608" y="2009"/>
                      <a:pt x="5742" y="1901"/>
                    </a:cubicBezTo>
                    <a:cubicBezTo>
                      <a:pt x="6105" y="1612"/>
                      <a:pt x="3898" y="112"/>
                      <a:pt x="3425" y="14"/>
                    </a:cubicBezTo>
                    <a:cubicBezTo>
                      <a:pt x="3379" y="5"/>
                      <a:pt x="3316" y="1"/>
                      <a:pt x="3239"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82" name="Google Shape;9682;p63"/>
              <p:cNvSpPr/>
              <p:nvPr/>
            </p:nvSpPr>
            <p:spPr>
              <a:xfrm>
                <a:off x="5918875" y="3281725"/>
                <a:ext cx="104725" cy="142325"/>
              </a:xfrm>
              <a:custGeom>
                <a:avLst/>
                <a:gdLst/>
                <a:ahLst/>
                <a:cxnLst/>
                <a:rect l="l" t="t" r="r" b="b"/>
                <a:pathLst>
                  <a:path w="4189" h="5693" extrusionOk="0">
                    <a:moveTo>
                      <a:pt x="1908" y="1"/>
                    </a:moveTo>
                    <a:cubicBezTo>
                      <a:pt x="1501" y="1"/>
                      <a:pt x="1118" y="124"/>
                      <a:pt x="843" y="457"/>
                    </a:cubicBezTo>
                    <a:cubicBezTo>
                      <a:pt x="332" y="1072"/>
                      <a:pt x="1" y="5461"/>
                      <a:pt x="1" y="5682"/>
                    </a:cubicBezTo>
                    <a:cubicBezTo>
                      <a:pt x="1" y="5689"/>
                      <a:pt x="1" y="5692"/>
                      <a:pt x="3" y="5692"/>
                    </a:cubicBezTo>
                    <a:cubicBezTo>
                      <a:pt x="61" y="5692"/>
                      <a:pt x="996" y="2445"/>
                      <a:pt x="1746" y="1551"/>
                    </a:cubicBezTo>
                    <a:cubicBezTo>
                      <a:pt x="2102" y="1129"/>
                      <a:pt x="2715" y="1055"/>
                      <a:pt x="3236" y="1055"/>
                    </a:cubicBezTo>
                    <a:cubicBezTo>
                      <a:pt x="3515" y="1055"/>
                      <a:pt x="3768" y="1076"/>
                      <a:pt x="3940" y="1076"/>
                    </a:cubicBezTo>
                    <a:cubicBezTo>
                      <a:pt x="4098" y="1076"/>
                      <a:pt x="4189" y="1059"/>
                      <a:pt x="4174" y="992"/>
                    </a:cubicBezTo>
                    <a:cubicBezTo>
                      <a:pt x="4130" y="790"/>
                      <a:pt x="2938" y="1"/>
                      <a:pt x="1908"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83" name="Google Shape;9683;p63"/>
              <p:cNvSpPr/>
              <p:nvPr/>
            </p:nvSpPr>
            <p:spPr>
              <a:xfrm>
                <a:off x="5883400" y="3331225"/>
                <a:ext cx="95575" cy="159800"/>
              </a:xfrm>
              <a:custGeom>
                <a:avLst/>
                <a:gdLst/>
                <a:ahLst/>
                <a:cxnLst/>
                <a:rect l="l" t="t" r="r" b="b"/>
                <a:pathLst>
                  <a:path w="3823" h="6392" extrusionOk="0">
                    <a:moveTo>
                      <a:pt x="3506" y="0"/>
                    </a:moveTo>
                    <a:cubicBezTo>
                      <a:pt x="3427" y="0"/>
                      <a:pt x="3302" y="80"/>
                      <a:pt x="3116" y="266"/>
                    </a:cubicBezTo>
                    <a:cubicBezTo>
                      <a:pt x="2852" y="537"/>
                      <a:pt x="2686" y="1729"/>
                      <a:pt x="2176" y="2983"/>
                    </a:cubicBezTo>
                    <a:cubicBezTo>
                      <a:pt x="1647" y="4299"/>
                      <a:pt x="1" y="6391"/>
                      <a:pt x="1946" y="6391"/>
                    </a:cubicBezTo>
                    <a:cubicBezTo>
                      <a:pt x="1990" y="6391"/>
                      <a:pt x="2036" y="6390"/>
                      <a:pt x="2083" y="6388"/>
                    </a:cubicBezTo>
                    <a:cubicBezTo>
                      <a:pt x="2667" y="6364"/>
                      <a:pt x="3300" y="3081"/>
                      <a:pt x="3362" y="2079"/>
                    </a:cubicBezTo>
                    <a:cubicBezTo>
                      <a:pt x="3411" y="1282"/>
                      <a:pt x="3823" y="0"/>
                      <a:pt x="3506"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84" name="Google Shape;9684;p63"/>
              <p:cNvSpPr/>
              <p:nvPr/>
            </p:nvSpPr>
            <p:spPr>
              <a:xfrm>
                <a:off x="5904275" y="3498075"/>
                <a:ext cx="42750" cy="145300"/>
              </a:xfrm>
              <a:custGeom>
                <a:avLst/>
                <a:gdLst/>
                <a:ahLst/>
                <a:cxnLst/>
                <a:rect l="l" t="t" r="r" b="b"/>
                <a:pathLst>
                  <a:path w="1710" h="5812" extrusionOk="0">
                    <a:moveTo>
                      <a:pt x="1448" y="0"/>
                    </a:moveTo>
                    <a:cubicBezTo>
                      <a:pt x="739" y="0"/>
                      <a:pt x="0" y="5812"/>
                      <a:pt x="214" y="5812"/>
                    </a:cubicBezTo>
                    <a:cubicBezTo>
                      <a:pt x="215" y="5812"/>
                      <a:pt x="215" y="5812"/>
                      <a:pt x="216" y="5812"/>
                    </a:cubicBezTo>
                    <a:cubicBezTo>
                      <a:pt x="578" y="5775"/>
                      <a:pt x="1445" y="1411"/>
                      <a:pt x="1476" y="1036"/>
                    </a:cubicBezTo>
                    <a:cubicBezTo>
                      <a:pt x="1507" y="661"/>
                      <a:pt x="1709" y="52"/>
                      <a:pt x="1476" y="3"/>
                    </a:cubicBezTo>
                    <a:cubicBezTo>
                      <a:pt x="1467" y="1"/>
                      <a:pt x="1458" y="0"/>
                      <a:pt x="1448"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85" name="Google Shape;9685;p63"/>
              <p:cNvSpPr/>
              <p:nvPr/>
            </p:nvSpPr>
            <p:spPr>
              <a:xfrm>
                <a:off x="5894300" y="3493300"/>
                <a:ext cx="24450" cy="148325"/>
              </a:xfrm>
              <a:custGeom>
                <a:avLst/>
                <a:gdLst/>
                <a:ahLst/>
                <a:cxnLst/>
                <a:rect l="l" t="t" r="r" b="b"/>
                <a:pathLst>
                  <a:path w="978" h="5933" extrusionOk="0">
                    <a:moveTo>
                      <a:pt x="369" y="1"/>
                    </a:moveTo>
                    <a:cubicBezTo>
                      <a:pt x="302" y="1"/>
                      <a:pt x="257" y="21"/>
                      <a:pt x="252" y="65"/>
                    </a:cubicBezTo>
                    <a:cubicBezTo>
                      <a:pt x="154" y="815"/>
                      <a:pt x="0" y="5382"/>
                      <a:pt x="0" y="5597"/>
                    </a:cubicBezTo>
                    <a:cubicBezTo>
                      <a:pt x="0" y="5758"/>
                      <a:pt x="65" y="5932"/>
                      <a:pt x="150" y="5932"/>
                    </a:cubicBezTo>
                    <a:cubicBezTo>
                      <a:pt x="182" y="5932"/>
                      <a:pt x="217" y="5908"/>
                      <a:pt x="252" y="5849"/>
                    </a:cubicBezTo>
                    <a:cubicBezTo>
                      <a:pt x="375" y="5628"/>
                      <a:pt x="977" y="907"/>
                      <a:pt x="977" y="501"/>
                    </a:cubicBezTo>
                    <a:cubicBezTo>
                      <a:pt x="977" y="195"/>
                      <a:pt x="574" y="1"/>
                      <a:pt x="369"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86" name="Google Shape;9686;p63"/>
              <p:cNvSpPr/>
              <p:nvPr/>
            </p:nvSpPr>
            <p:spPr>
              <a:xfrm>
                <a:off x="5906800" y="3694050"/>
                <a:ext cx="13250" cy="26100"/>
              </a:xfrm>
              <a:custGeom>
                <a:avLst/>
                <a:gdLst/>
                <a:ahLst/>
                <a:cxnLst/>
                <a:rect l="l" t="t" r="r" b="b"/>
                <a:pathLst>
                  <a:path w="530" h="1044" extrusionOk="0">
                    <a:moveTo>
                      <a:pt x="183" y="0"/>
                    </a:moveTo>
                    <a:cubicBezTo>
                      <a:pt x="167" y="0"/>
                      <a:pt x="153" y="8"/>
                      <a:pt x="139" y="26"/>
                    </a:cubicBezTo>
                    <a:cubicBezTo>
                      <a:pt x="1" y="212"/>
                      <a:pt x="84" y="1044"/>
                      <a:pt x="252" y="1044"/>
                    </a:cubicBezTo>
                    <a:cubicBezTo>
                      <a:pt x="278" y="1044"/>
                      <a:pt x="306" y="1024"/>
                      <a:pt x="336" y="978"/>
                    </a:cubicBezTo>
                    <a:cubicBezTo>
                      <a:pt x="530" y="679"/>
                      <a:pt x="324" y="0"/>
                      <a:pt x="183"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87" name="Google Shape;9687;p63"/>
              <p:cNvSpPr/>
              <p:nvPr/>
            </p:nvSpPr>
            <p:spPr>
              <a:xfrm>
                <a:off x="6041850" y="3219600"/>
                <a:ext cx="41175" cy="26700"/>
              </a:xfrm>
              <a:custGeom>
                <a:avLst/>
                <a:gdLst/>
                <a:ahLst/>
                <a:cxnLst/>
                <a:rect l="l" t="t" r="r" b="b"/>
                <a:pathLst>
                  <a:path w="1647" h="1068" extrusionOk="0">
                    <a:moveTo>
                      <a:pt x="198" y="0"/>
                    </a:moveTo>
                    <a:cubicBezTo>
                      <a:pt x="61" y="0"/>
                      <a:pt x="1" y="53"/>
                      <a:pt x="54" y="213"/>
                    </a:cubicBezTo>
                    <a:cubicBezTo>
                      <a:pt x="153" y="502"/>
                      <a:pt x="1646" y="1068"/>
                      <a:pt x="1646" y="1068"/>
                    </a:cubicBezTo>
                    <a:lnTo>
                      <a:pt x="1646" y="213"/>
                    </a:lnTo>
                    <a:cubicBezTo>
                      <a:pt x="1052" y="213"/>
                      <a:pt x="472" y="0"/>
                      <a:pt x="198"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88" name="Google Shape;9688;p63"/>
              <p:cNvSpPr/>
              <p:nvPr/>
            </p:nvSpPr>
            <p:spPr>
              <a:xfrm>
                <a:off x="6029850" y="3233525"/>
                <a:ext cx="58850" cy="35050"/>
              </a:xfrm>
              <a:custGeom>
                <a:avLst/>
                <a:gdLst/>
                <a:ahLst/>
                <a:cxnLst/>
                <a:rect l="l" t="t" r="r" b="b"/>
                <a:pathLst>
                  <a:path w="2354" h="1402" extrusionOk="0">
                    <a:moveTo>
                      <a:pt x="251" y="1"/>
                    </a:moveTo>
                    <a:cubicBezTo>
                      <a:pt x="1" y="1"/>
                      <a:pt x="346" y="338"/>
                      <a:pt x="688" y="609"/>
                    </a:cubicBezTo>
                    <a:cubicBezTo>
                      <a:pt x="1078" y="914"/>
                      <a:pt x="1515" y="1401"/>
                      <a:pt x="1912" y="1401"/>
                    </a:cubicBezTo>
                    <a:cubicBezTo>
                      <a:pt x="1947" y="1401"/>
                      <a:pt x="1981" y="1398"/>
                      <a:pt x="2016" y="1390"/>
                    </a:cubicBezTo>
                    <a:cubicBezTo>
                      <a:pt x="2354" y="1310"/>
                      <a:pt x="1395" y="339"/>
                      <a:pt x="516" y="56"/>
                    </a:cubicBezTo>
                    <a:cubicBezTo>
                      <a:pt x="393" y="18"/>
                      <a:pt x="307" y="1"/>
                      <a:pt x="251"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89" name="Google Shape;9689;p63"/>
              <p:cNvSpPr/>
              <p:nvPr/>
            </p:nvSpPr>
            <p:spPr>
              <a:xfrm>
                <a:off x="6005225" y="4254425"/>
                <a:ext cx="33225" cy="22050"/>
              </a:xfrm>
              <a:custGeom>
                <a:avLst/>
                <a:gdLst/>
                <a:ahLst/>
                <a:cxnLst/>
                <a:rect l="l" t="t" r="r" b="b"/>
                <a:pathLst>
                  <a:path w="1329" h="882" extrusionOk="0">
                    <a:moveTo>
                      <a:pt x="1015" y="1"/>
                    </a:moveTo>
                    <a:cubicBezTo>
                      <a:pt x="805" y="1"/>
                      <a:pt x="505" y="49"/>
                      <a:pt x="308" y="65"/>
                    </a:cubicBezTo>
                    <a:cubicBezTo>
                      <a:pt x="1" y="89"/>
                      <a:pt x="222" y="747"/>
                      <a:pt x="480" y="858"/>
                    </a:cubicBezTo>
                    <a:cubicBezTo>
                      <a:pt x="520" y="874"/>
                      <a:pt x="562" y="882"/>
                      <a:pt x="604" y="882"/>
                    </a:cubicBezTo>
                    <a:cubicBezTo>
                      <a:pt x="839" y="882"/>
                      <a:pt x="1090" y="646"/>
                      <a:pt x="1200" y="495"/>
                    </a:cubicBezTo>
                    <a:cubicBezTo>
                      <a:pt x="1329" y="317"/>
                      <a:pt x="1310" y="132"/>
                      <a:pt x="1243" y="52"/>
                    </a:cubicBezTo>
                    <a:cubicBezTo>
                      <a:pt x="1211" y="14"/>
                      <a:pt x="1125" y="1"/>
                      <a:pt x="1015"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90" name="Google Shape;9690;p63"/>
              <p:cNvSpPr/>
              <p:nvPr/>
            </p:nvSpPr>
            <p:spPr>
              <a:xfrm>
                <a:off x="6032325" y="4268200"/>
                <a:ext cx="12725" cy="66575"/>
              </a:xfrm>
              <a:custGeom>
                <a:avLst/>
                <a:gdLst/>
                <a:ahLst/>
                <a:cxnLst/>
                <a:rect l="l" t="t" r="r" b="b"/>
                <a:pathLst>
                  <a:path w="509" h="2663" extrusionOk="0">
                    <a:moveTo>
                      <a:pt x="333" y="1"/>
                    </a:moveTo>
                    <a:cubicBezTo>
                      <a:pt x="331" y="1"/>
                      <a:pt x="328" y="2"/>
                      <a:pt x="325" y="5"/>
                    </a:cubicBezTo>
                    <a:cubicBezTo>
                      <a:pt x="1" y="341"/>
                      <a:pt x="128" y="2662"/>
                      <a:pt x="302" y="2662"/>
                    </a:cubicBezTo>
                    <a:cubicBezTo>
                      <a:pt x="309" y="2662"/>
                      <a:pt x="317" y="2658"/>
                      <a:pt x="325" y="2649"/>
                    </a:cubicBezTo>
                    <a:cubicBezTo>
                      <a:pt x="509" y="2421"/>
                      <a:pt x="497" y="2286"/>
                      <a:pt x="405" y="1751"/>
                    </a:cubicBezTo>
                    <a:cubicBezTo>
                      <a:pt x="309" y="1234"/>
                      <a:pt x="410" y="1"/>
                      <a:pt x="333"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91" name="Google Shape;9691;p63"/>
              <p:cNvSpPr/>
              <p:nvPr/>
            </p:nvSpPr>
            <p:spPr>
              <a:xfrm>
                <a:off x="6023825" y="4278425"/>
                <a:ext cx="11250" cy="67050"/>
              </a:xfrm>
              <a:custGeom>
                <a:avLst/>
                <a:gdLst/>
                <a:ahLst/>
                <a:cxnLst/>
                <a:rect l="l" t="t" r="r" b="b"/>
                <a:pathLst>
                  <a:path w="450" h="2682" extrusionOk="0">
                    <a:moveTo>
                      <a:pt x="225" y="0"/>
                    </a:moveTo>
                    <a:cubicBezTo>
                      <a:pt x="224" y="0"/>
                      <a:pt x="223" y="1"/>
                      <a:pt x="222" y="2"/>
                    </a:cubicBezTo>
                    <a:cubicBezTo>
                      <a:pt x="1" y="265"/>
                      <a:pt x="146" y="2682"/>
                      <a:pt x="290" y="2682"/>
                    </a:cubicBezTo>
                    <a:cubicBezTo>
                      <a:pt x="294" y="2682"/>
                      <a:pt x="298" y="2680"/>
                      <a:pt x="302" y="2676"/>
                    </a:cubicBezTo>
                    <a:cubicBezTo>
                      <a:pt x="443" y="2528"/>
                      <a:pt x="449" y="2412"/>
                      <a:pt x="351" y="1852"/>
                    </a:cubicBezTo>
                    <a:cubicBezTo>
                      <a:pt x="255" y="1311"/>
                      <a:pt x="265" y="0"/>
                      <a:pt x="225"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92" name="Google Shape;9692;p63"/>
              <p:cNvSpPr/>
              <p:nvPr/>
            </p:nvSpPr>
            <p:spPr>
              <a:xfrm>
                <a:off x="6016150" y="4282925"/>
                <a:ext cx="11850" cy="69550"/>
              </a:xfrm>
              <a:custGeom>
                <a:avLst/>
                <a:gdLst/>
                <a:ahLst/>
                <a:cxnLst/>
                <a:rect l="l" t="t" r="r" b="b"/>
                <a:pathLst>
                  <a:path w="474" h="2782" extrusionOk="0">
                    <a:moveTo>
                      <a:pt x="271" y="0"/>
                    </a:moveTo>
                    <a:cubicBezTo>
                      <a:pt x="99" y="62"/>
                      <a:pt x="0" y="1076"/>
                      <a:pt x="148" y="2133"/>
                    </a:cubicBezTo>
                    <a:cubicBezTo>
                      <a:pt x="234" y="2728"/>
                      <a:pt x="307" y="2781"/>
                      <a:pt x="368" y="2781"/>
                    </a:cubicBezTo>
                    <a:cubicBezTo>
                      <a:pt x="381" y="2781"/>
                      <a:pt x="394" y="2779"/>
                      <a:pt x="406" y="2779"/>
                    </a:cubicBezTo>
                    <a:cubicBezTo>
                      <a:pt x="474" y="2779"/>
                      <a:pt x="271" y="1857"/>
                      <a:pt x="271" y="1217"/>
                    </a:cubicBezTo>
                    <a:lnTo>
                      <a:pt x="271"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93" name="Google Shape;9693;p63"/>
              <p:cNvSpPr/>
              <p:nvPr/>
            </p:nvSpPr>
            <p:spPr>
              <a:xfrm>
                <a:off x="6004461" y="4291675"/>
                <a:ext cx="10650" cy="62125"/>
              </a:xfrm>
              <a:custGeom>
                <a:avLst/>
                <a:gdLst/>
                <a:ahLst/>
                <a:cxnLst/>
                <a:rect l="l" t="t" r="r" b="b"/>
                <a:pathLst>
                  <a:path w="426" h="2485" extrusionOk="0">
                    <a:moveTo>
                      <a:pt x="355" y="0"/>
                    </a:moveTo>
                    <a:cubicBezTo>
                      <a:pt x="315" y="0"/>
                      <a:pt x="0" y="1490"/>
                      <a:pt x="101" y="2177"/>
                    </a:cubicBezTo>
                    <a:cubicBezTo>
                      <a:pt x="133" y="2389"/>
                      <a:pt x="214" y="2484"/>
                      <a:pt x="284" y="2484"/>
                    </a:cubicBezTo>
                    <a:cubicBezTo>
                      <a:pt x="362" y="2484"/>
                      <a:pt x="425" y="2366"/>
                      <a:pt x="390" y="2158"/>
                    </a:cubicBezTo>
                    <a:cubicBezTo>
                      <a:pt x="322" y="1765"/>
                      <a:pt x="371" y="142"/>
                      <a:pt x="359" y="7"/>
                    </a:cubicBezTo>
                    <a:cubicBezTo>
                      <a:pt x="358" y="2"/>
                      <a:pt x="357" y="0"/>
                      <a:pt x="355"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94" name="Google Shape;9694;p63"/>
              <p:cNvSpPr/>
              <p:nvPr/>
            </p:nvSpPr>
            <p:spPr>
              <a:xfrm>
                <a:off x="5998861" y="4304925"/>
                <a:ext cx="6900" cy="35750"/>
              </a:xfrm>
              <a:custGeom>
                <a:avLst/>
                <a:gdLst/>
                <a:ahLst/>
                <a:cxnLst/>
                <a:rect l="l" t="t" r="r" b="b"/>
                <a:pathLst>
                  <a:path w="276" h="1430" extrusionOk="0">
                    <a:moveTo>
                      <a:pt x="274" y="0"/>
                    </a:moveTo>
                    <a:cubicBezTo>
                      <a:pt x="254" y="0"/>
                      <a:pt x="29" y="814"/>
                      <a:pt x="5" y="1296"/>
                    </a:cubicBezTo>
                    <a:cubicBezTo>
                      <a:pt x="0" y="1383"/>
                      <a:pt x="15" y="1429"/>
                      <a:pt x="39" y="1429"/>
                    </a:cubicBezTo>
                    <a:cubicBezTo>
                      <a:pt x="112" y="1429"/>
                      <a:pt x="275" y="1004"/>
                      <a:pt x="275" y="6"/>
                    </a:cubicBezTo>
                    <a:cubicBezTo>
                      <a:pt x="275" y="2"/>
                      <a:pt x="275" y="0"/>
                      <a:pt x="274"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95" name="Google Shape;9695;p63"/>
              <p:cNvSpPr/>
              <p:nvPr/>
            </p:nvSpPr>
            <p:spPr>
              <a:xfrm>
                <a:off x="5982800" y="3312525"/>
                <a:ext cx="26150" cy="33875"/>
              </a:xfrm>
              <a:custGeom>
                <a:avLst/>
                <a:gdLst/>
                <a:ahLst/>
                <a:cxnLst/>
                <a:rect l="l" t="t" r="r" b="b"/>
                <a:pathLst>
                  <a:path w="1046" h="1355" extrusionOk="0">
                    <a:moveTo>
                      <a:pt x="930" y="0"/>
                    </a:moveTo>
                    <a:cubicBezTo>
                      <a:pt x="728" y="0"/>
                      <a:pt x="220" y="321"/>
                      <a:pt x="117" y="449"/>
                    </a:cubicBezTo>
                    <a:cubicBezTo>
                      <a:pt x="1" y="602"/>
                      <a:pt x="93" y="1303"/>
                      <a:pt x="203" y="1352"/>
                    </a:cubicBezTo>
                    <a:cubicBezTo>
                      <a:pt x="207" y="1354"/>
                      <a:pt x="211" y="1355"/>
                      <a:pt x="215" y="1355"/>
                    </a:cubicBezTo>
                    <a:cubicBezTo>
                      <a:pt x="316" y="1355"/>
                      <a:pt x="425" y="760"/>
                      <a:pt x="603" y="535"/>
                    </a:cubicBezTo>
                    <a:cubicBezTo>
                      <a:pt x="794" y="295"/>
                      <a:pt x="1046" y="154"/>
                      <a:pt x="1009" y="43"/>
                    </a:cubicBezTo>
                    <a:cubicBezTo>
                      <a:pt x="998" y="13"/>
                      <a:pt x="970" y="0"/>
                      <a:pt x="930"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96" name="Google Shape;9696;p63"/>
              <p:cNvSpPr/>
              <p:nvPr/>
            </p:nvSpPr>
            <p:spPr>
              <a:xfrm>
                <a:off x="6092250" y="3665425"/>
                <a:ext cx="85125" cy="242725"/>
              </a:xfrm>
              <a:custGeom>
                <a:avLst/>
                <a:gdLst/>
                <a:ahLst/>
                <a:cxnLst/>
                <a:rect l="l" t="t" r="r" b="b"/>
                <a:pathLst>
                  <a:path w="3405" h="9709" extrusionOk="0">
                    <a:moveTo>
                      <a:pt x="2898" y="1"/>
                    </a:moveTo>
                    <a:cubicBezTo>
                      <a:pt x="2262" y="1"/>
                      <a:pt x="1" y="1344"/>
                      <a:pt x="24" y="1749"/>
                    </a:cubicBezTo>
                    <a:cubicBezTo>
                      <a:pt x="84" y="2817"/>
                      <a:pt x="759" y="9708"/>
                      <a:pt x="1094" y="9708"/>
                    </a:cubicBezTo>
                    <a:cubicBezTo>
                      <a:pt x="1102" y="9708"/>
                      <a:pt x="1110" y="9704"/>
                      <a:pt x="1118" y="9696"/>
                    </a:cubicBezTo>
                    <a:cubicBezTo>
                      <a:pt x="1444" y="9352"/>
                      <a:pt x="3404" y="279"/>
                      <a:pt x="3017" y="27"/>
                    </a:cubicBezTo>
                    <a:cubicBezTo>
                      <a:pt x="2989" y="9"/>
                      <a:pt x="2949" y="1"/>
                      <a:pt x="2898"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97" name="Google Shape;9697;p63"/>
              <p:cNvSpPr/>
              <p:nvPr/>
            </p:nvSpPr>
            <p:spPr>
              <a:xfrm>
                <a:off x="6120175" y="3674325"/>
                <a:ext cx="71325" cy="317875"/>
              </a:xfrm>
              <a:custGeom>
                <a:avLst/>
                <a:gdLst/>
                <a:ahLst/>
                <a:cxnLst/>
                <a:rect l="l" t="t" r="r" b="b"/>
                <a:pathLst>
                  <a:path w="2853" h="12715" extrusionOk="0">
                    <a:moveTo>
                      <a:pt x="2406" y="1"/>
                    </a:moveTo>
                    <a:cubicBezTo>
                      <a:pt x="2394" y="1"/>
                      <a:pt x="2383" y="24"/>
                      <a:pt x="2373" y="77"/>
                    </a:cubicBezTo>
                    <a:cubicBezTo>
                      <a:pt x="2275" y="612"/>
                      <a:pt x="1058" y="7355"/>
                      <a:pt x="812" y="8357"/>
                    </a:cubicBezTo>
                    <a:cubicBezTo>
                      <a:pt x="560" y="9353"/>
                      <a:pt x="1" y="12444"/>
                      <a:pt x="345" y="12635"/>
                    </a:cubicBezTo>
                    <a:cubicBezTo>
                      <a:pt x="447" y="12691"/>
                      <a:pt x="518" y="12715"/>
                      <a:pt x="578" y="12715"/>
                    </a:cubicBezTo>
                    <a:cubicBezTo>
                      <a:pt x="714" y="12715"/>
                      <a:pt x="787" y="12585"/>
                      <a:pt x="1027" y="12414"/>
                    </a:cubicBezTo>
                    <a:cubicBezTo>
                      <a:pt x="1138" y="12337"/>
                      <a:pt x="1247" y="12307"/>
                      <a:pt x="1353" y="12307"/>
                    </a:cubicBezTo>
                    <a:cubicBezTo>
                      <a:pt x="1725" y="12307"/>
                      <a:pt x="2066" y="12670"/>
                      <a:pt x="2329" y="12670"/>
                    </a:cubicBezTo>
                    <a:cubicBezTo>
                      <a:pt x="2394" y="12670"/>
                      <a:pt x="2454" y="12647"/>
                      <a:pt x="2509" y="12592"/>
                    </a:cubicBezTo>
                    <a:cubicBezTo>
                      <a:pt x="2853" y="12242"/>
                      <a:pt x="2521" y="1337"/>
                      <a:pt x="2552" y="1024"/>
                    </a:cubicBezTo>
                    <a:cubicBezTo>
                      <a:pt x="2578" y="757"/>
                      <a:pt x="2475" y="1"/>
                      <a:pt x="2406"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98" name="Google Shape;9698;p63"/>
              <p:cNvSpPr/>
              <p:nvPr/>
            </p:nvSpPr>
            <p:spPr>
              <a:xfrm>
                <a:off x="6132625" y="4010450"/>
                <a:ext cx="52575" cy="241400"/>
              </a:xfrm>
              <a:custGeom>
                <a:avLst/>
                <a:gdLst/>
                <a:ahLst/>
                <a:cxnLst/>
                <a:rect l="l" t="t" r="r" b="b"/>
                <a:pathLst>
                  <a:path w="2103" h="9656" extrusionOk="0">
                    <a:moveTo>
                      <a:pt x="1658" y="1"/>
                    </a:moveTo>
                    <a:cubicBezTo>
                      <a:pt x="1511" y="1"/>
                      <a:pt x="252" y="6998"/>
                      <a:pt x="130" y="7310"/>
                    </a:cubicBezTo>
                    <a:cubicBezTo>
                      <a:pt x="1" y="7623"/>
                      <a:pt x="7" y="9000"/>
                      <a:pt x="68" y="9406"/>
                    </a:cubicBezTo>
                    <a:cubicBezTo>
                      <a:pt x="95" y="9581"/>
                      <a:pt x="230" y="9656"/>
                      <a:pt x="381" y="9656"/>
                    </a:cubicBezTo>
                    <a:cubicBezTo>
                      <a:pt x="574" y="9656"/>
                      <a:pt x="794" y="9534"/>
                      <a:pt x="849" y="9344"/>
                    </a:cubicBezTo>
                    <a:cubicBezTo>
                      <a:pt x="941" y="9000"/>
                      <a:pt x="1543" y="5208"/>
                      <a:pt x="1820" y="3616"/>
                    </a:cubicBezTo>
                    <a:cubicBezTo>
                      <a:pt x="2103" y="2017"/>
                      <a:pt x="2103" y="284"/>
                      <a:pt x="1660" y="1"/>
                    </a:cubicBezTo>
                    <a:cubicBezTo>
                      <a:pt x="1660" y="1"/>
                      <a:pt x="1659" y="1"/>
                      <a:pt x="1658"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699" name="Google Shape;9699;p63"/>
              <p:cNvSpPr/>
              <p:nvPr/>
            </p:nvSpPr>
            <p:spPr>
              <a:xfrm>
                <a:off x="6119050" y="4010450"/>
                <a:ext cx="37625" cy="158800"/>
              </a:xfrm>
              <a:custGeom>
                <a:avLst/>
                <a:gdLst/>
                <a:ahLst/>
                <a:cxnLst/>
                <a:rect l="l" t="t" r="r" b="b"/>
                <a:pathLst>
                  <a:path w="1505" h="6352" extrusionOk="0">
                    <a:moveTo>
                      <a:pt x="275" y="1"/>
                    </a:moveTo>
                    <a:cubicBezTo>
                      <a:pt x="0" y="1"/>
                      <a:pt x="335" y="5886"/>
                      <a:pt x="427" y="6320"/>
                    </a:cubicBezTo>
                    <a:cubicBezTo>
                      <a:pt x="431" y="6342"/>
                      <a:pt x="438" y="6352"/>
                      <a:pt x="447" y="6352"/>
                    </a:cubicBezTo>
                    <a:cubicBezTo>
                      <a:pt x="613" y="6352"/>
                      <a:pt x="1504" y="2429"/>
                      <a:pt x="1416" y="1593"/>
                    </a:cubicBezTo>
                    <a:cubicBezTo>
                      <a:pt x="1373" y="1175"/>
                      <a:pt x="562" y="63"/>
                      <a:pt x="279" y="1"/>
                    </a:cubicBezTo>
                    <a:cubicBezTo>
                      <a:pt x="278" y="1"/>
                      <a:pt x="276" y="1"/>
                      <a:pt x="275"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00" name="Google Shape;9700;p63"/>
              <p:cNvSpPr/>
              <p:nvPr/>
            </p:nvSpPr>
            <p:spPr>
              <a:xfrm>
                <a:off x="6086225" y="3419325"/>
                <a:ext cx="94625" cy="272775"/>
              </a:xfrm>
              <a:custGeom>
                <a:avLst/>
                <a:gdLst/>
                <a:ahLst/>
                <a:cxnLst/>
                <a:rect l="l" t="t" r="r" b="b"/>
                <a:pathLst>
                  <a:path w="3785" h="10911" extrusionOk="0">
                    <a:moveTo>
                      <a:pt x="3246" y="1"/>
                    </a:moveTo>
                    <a:cubicBezTo>
                      <a:pt x="3231" y="1"/>
                      <a:pt x="3215" y="7"/>
                      <a:pt x="3197" y="18"/>
                    </a:cubicBezTo>
                    <a:cubicBezTo>
                      <a:pt x="2576" y="424"/>
                      <a:pt x="713" y="602"/>
                      <a:pt x="775" y="731"/>
                    </a:cubicBezTo>
                    <a:cubicBezTo>
                      <a:pt x="842" y="860"/>
                      <a:pt x="1826" y="1598"/>
                      <a:pt x="2010" y="2188"/>
                    </a:cubicBezTo>
                    <a:cubicBezTo>
                      <a:pt x="2201" y="2784"/>
                      <a:pt x="2545" y="7966"/>
                      <a:pt x="2109" y="8531"/>
                    </a:cubicBezTo>
                    <a:cubicBezTo>
                      <a:pt x="1666" y="9091"/>
                      <a:pt x="0" y="10843"/>
                      <a:pt x="203" y="10904"/>
                    </a:cubicBezTo>
                    <a:cubicBezTo>
                      <a:pt x="219" y="10909"/>
                      <a:pt x="236" y="10911"/>
                      <a:pt x="255" y="10911"/>
                    </a:cubicBezTo>
                    <a:cubicBezTo>
                      <a:pt x="748" y="10911"/>
                      <a:pt x="2495" y="9461"/>
                      <a:pt x="2951" y="9343"/>
                    </a:cubicBezTo>
                    <a:cubicBezTo>
                      <a:pt x="3057" y="9314"/>
                      <a:pt x="3158" y="9306"/>
                      <a:pt x="3251" y="9306"/>
                    </a:cubicBezTo>
                    <a:cubicBezTo>
                      <a:pt x="3358" y="9306"/>
                      <a:pt x="3454" y="9316"/>
                      <a:pt x="3533" y="9316"/>
                    </a:cubicBezTo>
                    <a:cubicBezTo>
                      <a:pt x="3691" y="9316"/>
                      <a:pt x="3784" y="9276"/>
                      <a:pt x="3768" y="9036"/>
                    </a:cubicBezTo>
                    <a:cubicBezTo>
                      <a:pt x="3738" y="8562"/>
                      <a:pt x="3406" y="4997"/>
                      <a:pt x="3326" y="3540"/>
                    </a:cubicBezTo>
                    <a:cubicBezTo>
                      <a:pt x="3250" y="2143"/>
                      <a:pt x="3535" y="1"/>
                      <a:pt x="3246"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01" name="Google Shape;9701;p63"/>
              <p:cNvSpPr/>
              <p:nvPr/>
            </p:nvSpPr>
            <p:spPr>
              <a:xfrm>
                <a:off x="6084225" y="3583950"/>
                <a:ext cx="54875" cy="84475"/>
              </a:xfrm>
              <a:custGeom>
                <a:avLst/>
                <a:gdLst/>
                <a:ahLst/>
                <a:cxnLst/>
                <a:rect l="l" t="t" r="r" b="b"/>
                <a:pathLst>
                  <a:path w="2195" h="3379" extrusionOk="0">
                    <a:moveTo>
                      <a:pt x="1909" y="0"/>
                    </a:moveTo>
                    <a:cubicBezTo>
                      <a:pt x="1505" y="0"/>
                      <a:pt x="576" y="549"/>
                      <a:pt x="412" y="852"/>
                    </a:cubicBezTo>
                    <a:cubicBezTo>
                      <a:pt x="203" y="1227"/>
                      <a:pt x="0" y="1381"/>
                      <a:pt x="105" y="3354"/>
                    </a:cubicBezTo>
                    <a:cubicBezTo>
                      <a:pt x="106" y="3371"/>
                      <a:pt x="114" y="3378"/>
                      <a:pt x="130" y="3378"/>
                    </a:cubicBezTo>
                    <a:cubicBezTo>
                      <a:pt x="331" y="3378"/>
                      <a:pt x="1691" y="2043"/>
                      <a:pt x="1851" y="1694"/>
                    </a:cubicBezTo>
                    <a:cubicBezTo>
                      <a:pt x="2023" y="1320"/>
                      <a:pt x="2195" y="477"/>
                      <a:pt x="2090" y="102"/>
                    </a:cubicBezTo>
                    <a:cubicBezTo>
                      <a:pt x="2070" y="31"/>
                      <a:pt x="2004" y="0"/>
                      <a:pt x="1909"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02" name="Google Shape;9702;p63"/>
              <p:cNvSpPr/>
              <p:nvPr/>
            </p:nvSpPr>
            <p:spPr>
              <a:xfrm>
                <a:off x="6086825" y="3530650"/>
                <a:ext cx="48750" cy="64700"/>
              </a:xfrm>
              <a:custGeom>
                <a:avLst/>
                <a:gdLst/>
                <a:ahLst/>
                <a:cxnLst/>
                <a:rect l="l" t="t" r="r" b="b"/>
                <a:pathLst>
                  <a:path w="1950" h="2588" extrusionOk="0">
                    <a:moveTo>
                      <a:pt x="1596" y="0"/>
                    </a:moveTo>
                    <a:cubicBezTo>
                      <a:pt x="1192" y="0"/>
                      <a:pt x="367" y="287"/>
                      <a:pt x="204" y="489"/>
                    </a:cubicBezTo>
                    <a:cubicBezTo>
                      <a:pt x="1" y="741"/>
                      <a:pt x="69" y="2327"/>
                      <a:pt x="204" y="2579"/>
                    </a:cubicBezTo>
                    <a:cubicBezTo>
                      <a:pt x="207" y="2585"/>
                      <a:pt x="214" y="2588"/>
                      <a:pt x="223" y="2588"/>
                    </a:cubicBezTo>
                    <a:cubicBezTo>
                      <a:pt x="396" y="2588"/>
                      <a:pt x="1549" y="1644"/>
                      <a:pt x="1747" y="1644"/>
                    </a:cubicBezTo>
                    <a:cubicBezTo>
                      <a:pt x="1949" y="1644"/>
                      <a:pt x="1919" y="329"/>
                      <a:pt x="1814" y="77"/>
                    </a:cubicBezTo>
                    <a:cubicBezTo>
                      <a:pt x="1791" y="23"/>
                      <a:pt x="1711" y="0"/>
                      <a:pt x="1596"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03" name="Google Shape;9703;p63"/>
              <p:cNvSpPr/>
              <p:nvPr/>
            </p:nvSpPr>
            <p:spPr>
              <a:xfrm>
                <a:off x="6085750" y="3313675"/>
                <a:ext cx="92075" cy="113100"/>
              </a:xfrm>
              <a:custGeom>
                <a:avLst/>
                <a:gdLst/>
                <a:ahLst/>
                <a:cxnLst/>
                <a:rect l="l" t="t" r="r" b="b"/>
                <a:pathLst>
                  <a:path w="3683" h="4524" extrusionOk="0">
                    <a:moveTo>
                      <a:pt x="1280" y="0"/>
                    </a:moveTo>
                    <a:cubicBezTo>
                      <a:pt x="1176" y="0"/>
                      <a:pt x="1089" y="3"/>
                      <a:pt x="1027" y="3"/>
                    </a:cubicBezTo>
                    <a:cubicBezTo>
                      <a:pt x="93" y="3"/>
                      <a:pt x="1" y="482"/>
                      <a:pt x="1" y="1921"/>
                    </a:cubicBezTo>
                    <a:cubicBezTo>
                      <a:pt x="1" y="3178"/>
                      <a:pt x="123" y="4523"/>
                      <a:pt x="1298" y="4523"/>
                    </a:cubicBezTo>
                    <a:cubicBezTo>
                      <a:pt x="1467" y="4523"/>
                      <a:pt x="1659" y="4495"/>
                      <a:pt x="1876" y="4435"/>
                    </a:cubicBezTo>
                    <a:cubicBezTo>
                      <a:pt x="3591" y="3955"/>
                      <a:pt x="3683" y="2579"/>
                      <a:pt x="3345" y="1232"/>
                    </a:cubicBezTo>
                    <a:cubicBezTo>
                      <a:pt x="3051" y="85"/>
                      <a:pt x="1879" y="0"/>
                      <a:pt x="1280"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04" name="Google Shape;9704;p63"/>
              <p:cNvSpPr/>
              <p:nvPr/>
            </p:nvSpPr>
            <p:spPr>
              <a:xfrm>
                <a:off x="6088525" y="3486250"/>
                <a:ext cx="42750" cy="43250"/>
              </a:xfrm>
              <a:custGeom>
                <a:avLst/>
                <a:gdLst/>
                <a:ahLst/>
                <a:cxnLst/>
                <a:rect l="l" t="t" r="r" b="b"/>
                <a:pathLst>
                  <a:path w="1710" h="1730" extrusionOk="0">
                    <a:moveTo>
                      <a:pt x="1004" y="1"/>
                    </a:moveTo>
                    <a:cubicBezTo>
                      <a:pt x="667" y="1"/>
                      <a:pt x="275" y="96"/>
                      <a:pt x="173" y="169"/>
                    </a:cubicBezTo>
                    <a:cubicBezTo>
                      <a:pt x="1" y="298"/>
                      <a:pt x="31" y="1515"/>
                      <a:pt x="173" y="1669"/>
                    </a:cubicBezTo>
                    <a:cubicBezTo>
                      <a:pt x="211" y="1711"/>
                      <a:pt x="275" y="1729"/>
                      <a:pt x="355" y="1729"/>
                    </a:cubicBezTo>
                    <a:cubicBezTo>
                      <a:pt x="699" y="1729"/>
                      <a:pt x="1342" y="1399"/>
                      <a:pt x="1506" y="1324"/>
                    </a:cubicBezTo>
                    <a:cubicBezTo>
                      <a:pt x="1709" y="1232"/>
                      <a:pt x="1679" y="476"/>
                      <a:pt x="1506" y="169"/>
                    </a:cubicBezTo>
                    <a:cubicBezTo>
                      <a:pt x="1437" y="44"/>
                      <a:pt x="1233" y="1"/>
                      <a:pt x="1004"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05" name="Google Shape;9705;p63"/>
              <p:cNvSpPr/>
              <p:nvPr/>
            </p:nvSpPr>
            <p:spPr>
              <a:xfrm>
                <a:off x="6091450" y="3448550"/>
                <a:ext cx="36450" cy="32550"/>
              </a:xfrm>
              <a:custGeom>
                <a:avLst/>
                <a:gdLst/>
                <a:ahLst/>
                <a:cxnLst/>
                <a:rect l="l" t="t" r="r" b="b"/>
                <a:pathLst>
                  <a:path w="1458" h="1302" extrusionOk="0">
                    <a:moveTo>
                      <a:pt x="374" y="1"/>
                    </a:moveTo>
                    <a:cubicBezTo>
                      <a:pt x="321" y="1"/>
                      <a:pt x="280" y="26"/>
                      <a:pt x="258" y="85"/>
                    </a:cubicBezTo>
                    <a:cubicBezTo>
                      <a:pt x="160" y="352"/>
                      <a:pt x="1" y="1281"/>
                      <a:pt x="154" y="1281"/>
                    </a:cubicBezTo>
                    <a:cubicBezTo>
                      <a:pt x="163" y="1281"/>
                      <a:pt x="173" y="1278"/>
                      <a:pt x="185" y="1271"/>
                    </a:cubicBezTo>
                    <a:cubicBezTo>
                      <a:pt x="244" y="1236"/>
                      <a:pt x="335" y="1223"/>
                      <a:pt x="439" y="1223"/>
                    </a:cubicBezTo>
                    <a:cubicBezTo>
                      <a:pt x="699" y="1223"/>
                      <a:pt x="1046" y="1302"/>
                      <a:pt x="1217" y="1302"/>
                    </a:cubicBezTo>
                    <a:cubicBezTo>
                      <a:pt x="1457" y="1302"/>
                      <a:pt x="1383" y="927"/>
                      <a:pt x="1180" y="644"/>
                    </a:cubicBezTo>
                    <a:cubicBezTo>
                      <a:pt x="1017" y="422"/>
                      <a:pt x="592" y="1"/>
                      <a:pt x="374"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06" name="Google Shape;9706;p63"/>
              <p:cNvSpPr/>
              <p:nvPr/>
            </p:nvSpPr>
            <p:spPr>
              <a:xfrm>
                <a:off x="6081775" y="3248250"/>
                <a:ext cx="152625" cy="51500"/>
              </a:xfrm>
              <a:custGeom>
                <a:avLst/>
                <a:gdLst/>
                <a:ahLst/>
                <a:cxnLst/>
                <a:rect l="l" t="t" r="r" b="b"/>
                <a:pathLst>
                  <a:path w="6105" h="2060" extrusionOk="0">
                    <a:moveTo>
                      <a:pt x="2865" y="1"/>
                    </a:moveTo>
                    <a:cubicBezTo>
                      <a:pt x="2788" y="1"/>
                      <a:pt x="2725" y="5"/>
                      <a:pt x="2680" y="14"/>
                    </a:cubicBezTo>
                    <a:cubicBezTo>
                      <a:pt x="2207" y="112"/>
                      <a:pt x="0" y="1612"/>
                      <a:pt x="363" y="1901"/>
                    </a:cubicBezTo>
                    <a:cubicBezTo>
                      <a:pt x="497" y="2009"/>
                      <a:pt x="680" y="2060"/>
                      <a:pt x="895" y="2060"/>
                    </a:cubicBezTo>
                    <a:cubicBezTo>
                      <a:pt x="1437" y="2060"/>
                      <a:pt x="2182" y="1737"/>
                      <a:pt x="2864" y="1200"/>
                    </a:cubicBezTo>
                    <a:cubicBezTo>
                      <a:pt x="3197" y="935"/>
                      <a:pt x="3853" y="880"/>
                      <a:pt x="4482" y="880"/>
                    </a:cubicBezTo>
                    <a:cubicBezTo>
                      <a:pt x="4939" y="880"/>
                      <a:pt x="5381" y="909"/>
                      <a:pt x="5674" y="909"/>
                    </a:cubicBezTo>
                    <a:cubicBezTo>
                      <a:pt x="5960" y="909"/>
                      <a:pt x="6104" y="881"/>
                      <a:pt x="5981" y="770"/>
                    </a:cubicBezTo>
                    <a:cubicBezTo>
                      <a:pt x="5531" y="370"/>
                      <a:pt x="3583" y="1"/>
                      <a:pt x="2865"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07" name="Google Shape;9707;p63"/>
              <p:cNvSpPr/>
              <p:nvPr/>
            </p:nvSpPr>
            <p:spPr>
              <a:xfrm>
                <a:off x="6142550" y="3281725"/>
                <a:ext cx="104750" cy="142325"/>
              </a:xfrm>
              <a:custGeom>
                <a:avLst/>
                <a:gdLst/>
                <a:ahLst/>
                <a:cxnLst/>
                <a:rect l="l" t="t" r="r" b="b"/>
                <a:pathLst>
                  <a:path w="4190" h="5693" extrusionOk="0">
                    <a:moveTo>
                      <a:pt x="2276" y="1"/>
                    </a:moveTo>
                    <a:cubicBezTo>
                      <a:pt x="1248" y="1"/>
                      <a:pt x="60" y="790"/>
                      <a:pt x="15" y="992"/>
                    </a:cubicBezTo>
                    <a:cubicBezTo>
                      <a:pt x="1" y="1059"/>
                      <a:pt x="92" y="1076"/>
                      <a:pt x="249" y="1076"/>
                    </a:cubicBezTo>
                    <a:cubicBezTo>
                      <a:pt x="422" y="1076"/>
                      <a:pt x="674" y="1055"/>
                      <a:pt x="952" y="1055"/>
                    </a:cubicBezTo>
                    <a:cubicBezTo>
                      <a:pt x="1473" y="1055"/>
                      <a:pt x="2085" y="1129"/>
                      <a:pt x="2437" y="1551"/>
                    </a:cubicBezTo>
                    <a:cubicBezTo>
                      <a:pt x="3194" y="2445"/>
                      <a:pt x="4129" y="5692"/>
                      <a:pt x="4186" y="5692"/>
                    </a:cubicBezTo>
                    <a:cubicBezTo>
                      <a:pt x="4188" y="5692"/>
                      <a:pt x="4189" y="5689"/>
                      <a:pt x="4189" y="5682"/>
                    </a:cubicBezTo>
                    <a:cubicBezTo>
                      <a:pt x="4189" y="5461"/>
                      <a:pt x="3851" y="1072"/>
                      <a:pt x="3341" y="457"/>
                    </a:cubicBezTo>
                    <a:cubicBezTo>
                      <a:pt x="3065" y="124"/>
                      <a:pt x="2683" y="1"/>
                      <a:pt x="2276"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08" name="Google Shape;9708;p63"/>
              <p:cNvSpPr/>
              <p:nvPr/>
            </p:nvSpPr>
            <p:spPr>
              <a:xfrm>
                <a:off x="6187125" y="3331225"/>
                <a:ext cx="95625" cy="159800"/>
              </a:xfrm>
              <a:custGeom>
                <a:avLst/>
                <a:gdLst/>
                <a:ahLst/>
                <a:cxnLst/>
                <a:rect l="l" t="t" r="r" b="b"/>
                <a:pathLst>
                  <a:path w="3825" h="6392" extrusionOk="0">
                    <a:moveTo>
                      <a:pt x="319" y="0"/>
                    </a:moveTo>
                    <a:cubicBezTo>
                      <a:pt x="1" y="0"/>
                      <a:pt x="408" y="1282"/>
                      <a:pt x="458" y="2079"/>
                    </a:cubicBezTo>
                    <a:cubicBezTo>
                      <a:pt x="519" y="3081"/>
                      <a:pt x="1158" y="6364"/>
                      <a:pt x="1736" y="6388"/>
                    </a:cubicBezTo>
                    <a:cubicBezTo>
                      <a:pt x="1784" y="6390"/>
                      <a:pt x="1830" y="6391"/>
                      <a:pt x="1874" y="6391"/>
                    </a:cubicBezTo>
                    <a:cubicBezTo>
                      <a:pt x="3825" y="6391"/>
                      <a:pt x="2179" y="4299"/>
                      <a:pt x="1644" y="2983"/>
                    </a:cubicBezTo>
                    <a:cubicBezTo>
                      <a:pt x="1134" y="1729"/>
                      <a:pt x="974" y="537"/>
                      <a:pt x="710" y="266"/>
                    </a:cubicBezTo>
                    <a:cubicBezTo>
                      <a:pt x="523" y="80"/>
                      <a:pt x="399" y="0"/>
                      <a:pt x="319"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09" name="Google Shape;9709;p63"/>
              <p:cNvSpPr/>
              <p:nvPr/>
            </p:nvSpPr>
            <p:spPr>
              <a:xfrm>
                <a:off x="6219000" y="3498075"/>
                <a:ext cx="42900" cy="145300"/>
              </a:xfrm>
              <a:custGeom>
                <a:avLst/>
                <a:gdLst/>
                <a:ahLst/>
                <a:cxnLst/>
                <a:rect l="l" t="t" r="r" b="b"/>
                <a:pathLst>
                  <a:path w="1716" h="5812" extrusionOk="0">
                    <a:moveTo>
                      <a:pt x="267" y="0"/>
                    </a:moveTo>
                    <a:cubicBezTo>
                      <a:pt x="258" y="0"/>
                      <a:pt x="249" y="1"/>
                      <a:pt x="240" y="3"/>
                    </a:cubicBezTo>
                    <a:cubicBezTo>
                      <a:pt x="0" y="52"/>
                      <a:pt x="209" y="661"/>
                      <a:pt x="240" y="1036"/>
                    </a:cubicBezTo>
                    <a:cubicBezTo>
                      <a:pt x="271" y="1411"/>
                      <a:pt x="1131" y="5775"/>
                      <a:pt x="1500" y="5812"/>
                    </a:cubicBezTo>
                    <a:cubicBezTo>
                      <a:pt x="1500" y="5812"/>
                      <a:pt x="1501" y="5812"/>
                      <a:pt x="1501" y="5812"/>
                    </a:cubicBezTo>
                    <a:cubicBezTo>
                      <a:pt x="1715" y="5812"/>
                      <a:pt x="977" y="0"/>
                      <a:pt x="26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10" name="Google Shape;9710;p63"/>
              <p:cNvSpPr/>
              <p:nvPr/>
            </p:nvSpPr>
            <p:spPr>
              <a:xfrm>
                <a:off x="6247275" y="3493300"/>
                <a:ext cx="24600" cy="148325"/>
              </a:xfrm>
              <a:custGeom>
                <a:avLst/>
                <a:gdLst/>
                <a:ahLst/>
                <a:cxnLst/>
                <a:rect l="l" t="t" r="r" b="b"/>
                <a:pathLst>
                  <a:path w="984" h="5933" extrusionOk="0">
                    <a:moveTo>
                      <a:pt x="614" y="1"/>
                    </a:moveTo>
                    <a:cubicBezTo>
                      <a:pt x="407" y="1"/>
                      <a:pt x="0" y="195"/>
                      <a:pt x="0" y="501"/>
                    </a:cubicBezTo>
                    <a:cubicBezTo>
                      <a:pt x="0" y="907"/>
                      <a:pt x="609" y="5628"/>
                      <a:pt x="732" y="5849"/>
                    </a:cubicBezTo>
                    <a:cubicBezTo>
                      <a:pt x="765" y="5908"/>
                      <a:pt x="799" y="5932"/>
                      <a:pt x="831" y="5932"/>
                    </a:cubicBezTo>
                    <a:cubicBezTo>
                      <a:pt x="915" y="5932"/>
                      <a:pt x="984" y="5758"/>
                      <a:pt x="984" y="5597"/>
                    </a:cubicBezTo>
                    <a:cubicBezTo>
                      <a:pt x="984" y="5382"/>
                      <a:pt x="830" y="815"/>
                      <a:pt x="732" y="65"/>
                    </a:cubicBezTo>
                    <a:cubicBezTo>
                      <a:pt x="727" y="21"/>
                      <a:pt x="681" y="1"/>
                      <a:pt x="614"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11" name="Google Shape;9711;p63"/>
              <p:cNvSpPr/>
              <p:nvPr/>
            </p:nvSpPr>
            <p:spPr>
              <a:xfrm>
                <a:off x="6248650" y="3646700"/>
                <a:ext cx="37200" cy="53575"/>
              </a:xfrm>
              <a:custGeom>
                <a:avLst/>
                <a:gdLst/>
                <a:ahLst/>
                <a:cxnLst/>
                <a:rect l="l" t="t" r="r" b="b"/>
                <a:pathLst>
                  <a:path w="1488" h="2143" extrusionOk="0">
                    <a:moveTo>
                      <a:pt x="762" y="1"/>
                    </a:moveTo>
                    <a:cubicBezTo>
                      <a:pt x="452" y="1"/>
                      <a:pt x="69" y="1118"/>
                      <a:pt x="19" y="1563"/>
                    </a:cubicBezTo>
                    <a:cubicBezTo>
                      <a:pt x="0" y="1735"/>
                      <a:pt x="683" y="1582"/>
                      <a:pt x="1199" y="2104"/>
                    </a:cubicBezTo>
                    <a:cubicBezTo>
                      <a:pt x="1225" y="2131"/>
                      <a:pt x="1247" y="2143"/>
                      <a:pt x="1265" y="2143"/>
                    </a:cubicBezTo>
                    <a:cubicBezTo>
                      <a:pt x="1488" y="2143"/>
                      <a:pt x="1150" y="300"/>
                      <a:pt x="855" y="39"/>
                    </a:cubicBezTo>
                    <a:cubicBezTo>
                      <a:pt x="825" y="13"/>
                      <a:pt x="794" y="1"/>
                      <a:pt x="762"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12" name="Google Shape;9712;p63"/>
              <p:cNvSpPr/>
              <p:nvPr/>
            </p:nvSpPr>
            <p:spPr>
              <a:xfrm>
                <a:off x="6258225" y="3707225"/>
                <a:ext cx="28550" cy="47100"/>
              </a:xfrm>
              <a:custGeom>
                <a:avLst/>
                <a:gdLst/>
                <a:ahLst/>
                <a:cxnLst/>
                <a:rect l="l" t="t" r="r" b="b"/>
                <a:pathLst>
                  <a:path w="1142" h="1884" extrusionOk="0">
                    <a:moveTo>
                      <a:pt x="831" y="1"/>
                    </a:moveTo>
                    <a:cubicBezTo>
                      <a:pt x="495" y="1"/>
                      <a:pt x="661" y="626"/>
                      <a:pt x="632" y="876"/>
                    </a:cubicBezTo>
                    <a:cubicBezTo>
                      <a:pt x="601" y="1131"/>
                      <a:pt x="1" y="1884"/>
                      <a:pt x="265" y="1884"/>
                    </a:cubicBezTo>
                    <a:cubicBezTo>
                      <a:pt x="268" y="1884"/>
                      <a:pt x="272" y="1884"/>
                      <a:pt x="275" y="1884"/>
                    </a:cubicBezTo>
                    <a:cubicBezTo>
                      <a:pt x="570" y="1859"/>
                      <a:pt x="921" y="1134"/>
                      <a:pt x="982" y="851"/>
                    </a:cubicBezTo>
                    <a:cubicBezTo>
                      <a:pt x="1043" y="568"/>
                      <a:pt x="1142" y="40"/>
                      <a:pt x="865" y="3"/>
                    </a:cubicBezTo>
                    <a:cubicBezTo>
                      <a:pt x="853" y="1"/>
                      <a:pt x="842" y="1"/>
                      <a:pt x="831"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13" name="Google Shape;9713;p63"/>
              <p:cNvSpPr/>
              <p:nvPr/>
            </p:nvSpPr>
            <p:spPr>
              <a:xfrm>
                <a:off x="6245975" y="3694050"/>
                <a:ext cx="13250" cy="26100"/>
              </a:xfrm>
              <a:custGeom>
                <a:avLst/>
                <a:gdLst/>
                <a:ahLst/>
                <a:cxnLst/>
                <a:rect l="l" t="t" r="r" b="b"/>
                <a:pathLst>
                  <a:path w="530" h="1044" extrusionOk="0">
                    <a:moveTo>
                      <a:pt x="353" y="0"/>
                    </a:moveTo>
                    <a:cubicBezTo>
                      <a:pt x="210" y="0"/>
                      <a:pt x="0" y="679"/>
                      <a:pt x="200" y="978"/>
                    </a:cubicBezTo>
                    <a:cubicBezTo>
                      <a:pt x="229" y="1024"/>
                      <a:pt x="257" y="1044"/>
                      <a:pt x="283" y="1044"/>
                    </a:cubicBezTo>
                    <a:cubicBezTo>
                      <a:pt x="450" y="1044"/>
                      <a:pt x="529" y="212"/>
                      <a:pt x="396" y="26"/>
                    </a:cubicBezTo>
                    <a:cubicBezTo>
                      <a:pt x="383" y="8"/>
                      <a:pt x="368" y="0"/>
                      <a:pt x="353"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14" name="Google Shape;9714;p63"/>
              <p:cNvSpPr/>
              <p:nvPr/>
            </p:nvSpPr>
            <p:spPr>
              <a:xfrm>
                <a:off x="6083000" y="3219600"/>
                <a:ext cx="41200" cy="26700"/>
              </a:xfrm>
              <a:custGeom>
                <a:avLst/>
                <a:gdLst/>
                <a:ahLst/>
                <a:cxnLst/>
                <a:rect l="l" t="t" r="r" b="b"/>
                <a:pathLst>
                  <a:path w="1648" h="1068" extrusionOk="0">
                    <a:moveTo>
                      <a:pt x="1453" y="0"/>
                    </a:moveTo>
                    <a:cubicBezTo>
                      <a:pt x="1180" y="0"/>
                      <a:pt x="599" y="213"/>
                      <a:pt x="0" y="213"/>
                    </a:cubicBezTo>
                    <a:lnTo>
                      <a:pt x="0" y="1068"/>
                    </a:lnTo>
                    <a:cubicBezTo>
                      <a:pt x="0" y="1068"/>
                      <a:pt x="1494" y="502"/>
                      <a:pt x="1592" y="213"/>
                    </a:cubicBezTo>
                    <a:cubicBezTo>
                      <a:pt x="1648" y="53"/>
                      <a:pt x="1589" y="0"/>
                      <a:pt x="1453"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15" name="Google Shape;9715;p63"/>
              <p:cNvSpPr/>
              <p:nvPr/>
            </p:nvSpPr>
            <p:spPr>
              <a:xfrm>
                <a:off x="6077450" y="3233525"/>
                <a:ext cx="58850" cy="35050"/>
              </a:xfrm>
              <a:custGeom>
                <a:avLst/>
                <a:gdLst/>
                <a:ahLst/>
                <a:cxnLst/>
                <a:rect l="l" t="t" r="r" b="b"/>
                <a:pathLst>
                  <a:path w="2354" h="1402" extrusionOk="0">
                    <a:moveTo>
                      <a:pt x="2103" y="1"/>
                    </a:moveTo>
                    <a:cubicBezTo>
                      <a:pt x="2047" y="1"/>
                      <a:pt x="1961" y="18"/>
                      <a:pt x="1839" y="56"/>
                    </a:cubicBezTo>
                    <a:cubicBezTo>
                      <a:pt x="960" y="339"/>
                      <a:pt x="1" y="1310"/>
                      <a:pt x="333" y="1390"/>
                    </a:cubicBezTo>
                    <a:cubicBezTo>
                      <a:pt x="368" y="1398"/>
                      <a:pt x="402" y="1401"/>
                      <a:pt x="438" y="1401"/>
                    </a:cubicBezTo>
                    <a:cubicBezTo>
                      <a:pt x="840" y="1401"/>
                      <a:pt x="1276" y="914"/>
                      <a:pt x="1661" y="609"/>
                    </a:cubicBezTo>
                    <a:cubicBezTo>
                      <a:pt x="2007" y="338"/>
                      <a:pt x="2354" y="1"/>
                      <a:pt x="2103"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16" name="Google Shape;9716;p63"/>
              <p:cNvSpPr/>
              <p:nvPr/>
            </p:nvSpPr>
            <p:spPr>
              <a:xfrm>
                <a:off x="6127700" y="4254425"/>
                <a:ext cx="33225" cy="22050"/>
              </a:xfrm>
              <a:custGeom>
                <a:avLst/>
                <a:gdLst/>
                <a:ahLst/>
                <a:cxnLst/>
                <a:rect l="l" t="t" r="r" b="b"/>
                <a:pathLst>
                  <a:path w="1329" h="882" extrusionOk="0">
                    <a:moveTo>
                      <a:pt x="315" y="1"/>
                    </a:moveTo>
                    <a:cubicBezTo>
                      <a:pt x="204" y="1"/>
                      <a:pt x="119" y="14"/>
                      <a:pt x="87" y="52"/>
                    </a:cubicBezTo>
                    <a:cubicBezTo>
                      <a:pt x="19" y="132"/>
                      <a:pt x="1" y="317"/>
                      <a:pt x="130" y="495"/>
                    </a:cubicBezTo>
                    <a:cubicBezTo>
                      <a:pt x="240" y="646"/>
                      <a:pt x="491" y="882"/>
                      <a:pt x="726" y="882"/>
                    </a:cubicBezTo>
                    <a:cubicBezTo>
                      <a:pt x="768" y="882"/>
                      <a:pt x="809" y="874"/>
                      <a:pt x="849" y="858"/>
                    </a:cubicBezTo>
                    <a:cubicBezTo>
                      <a:pt x="1107" y="747"/>
                      <a:pt x="1329" y="89"/>
                      <a:pt x="1021" y="65"/>
                    </a:cubicBezTo>
                    <a:cubicBezTo>
                      <a:pt x="824" y="49"/>
                      <a:pt x="524" y="1"/>
                      <a:pt x="315"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17" name="Google Shape;9717;p63"/>
              <p:cNvSpPr/>
              <p:nvPr/>
            </p:nvSpPr>
            <p:spPr>
              <a:xfrm>
                <a:off x="6121100" y="4268200"/>
                <a:ext cx="12725" cy="66575"/>
              </a:xfrm>
              <a:custGeom>
                <a:avLst/>
                <a:gdLst/>
                <a:ahLst/>
                <a:cxnLst/>
                <a:rect l="l" t="t" r="r" b="b"/>
                <a:pathLst>
                  <a:path w="509" h="2663" extrusionOk="0">
                    <a:moveTo>
                      <a:pt x="176" y="1"/>
                    </a:moveTo>
                    <a:cubicBezTo>
                      <a:pt x="100" y="1"/>
                      <a:pt x="200" y="1234"/>
                      <a:pt x="105" y="1751"/>
                    </a:cubicBezTo>
                    <a:cubicBezTo>
                      <a:pt x="13" y="2286"/>
                      <a:pt x="1" y="2421"/>
                      <a:pt x="179" y="2649"/>
                    </a:cubicBezTo>
                    <a:cubicBezTo>
                      <a:pt x="186" y="2658"/>
                      <a:pt x="194" y="2662"/>
                      <a:pt x="201" y="2662"/>
                    </a:cubicBezTo>
                    <a:cubicBezTo>
                      <a:pt x="370" y="2662"/>
                      <a:pt x="509" y="341"/>
                      <a:pt x="185" y="5"/>
                    </a:cubicBezTo>
                    <a:cubicBezTo>
                      <a:pt x="182" y="2"/>
                      <a:pt x="179" y="1"/>
                      <a:pt x="176"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18" name="Google Shape;9718;p63"/>
              <p:cNvSpPr/>
              <p:nvPr/>
            </p:nvSpPr>
            <p:spPr>
              <a:xfrm>
                <a:off x="6130950" y="4278425"/>
                <a:ext cx="11225" cy="67050"/>
              </a:xfrm>
              <a:custGeom>
                <a:avLst/>
                <a:gdLst/>
                <a:ahLst/>
                <a:cxnLst/>
                <a:rect l="l" t="t" r="r" b="b"/>
                <a:pathLst>
                  <a:path w="449" h="2682" extrusionOk="0">
                    <a:moveTo>
                      <a:pt x="230" y="0"/>
                    </a:moveTo>
                    <a:cubicBezTo>
                      <a:pt x="185" y="0"/>
                      <a:pt x="201" y="1311"/>
                      <a:pt x="105" y="1852"/>
                    </a:cubicBezTo>
                    <a:cubicBezTo>
                      <a:pt x="0" y="2412"/>
                      <a:pt x="12" y="2528"/>
                      <a:pt x="154" y="2676"/>
                    </a:cubicBezTo>
                    <a:cubicBezTo>
                      <a:pt x="158" y="2680"/>
                      <a:pt x="162" y="2682"/>
                      <a:pt x="166" y="2682"/>
                    </a:cubicBezTo>
                    <a:cubicBezTo>
                      <a:pt x="309" y="2682"/>
                      <a:pt x="449" y="265"/>
                      <a:pt x="234" y="2"/>
                    </a:cubicBezTo>
                    <a:cubicBezTo>
                      <a:pt x="233" y="1"/>
                      <a:pt x="231" y="0"/>
                      <a:pt x="230"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19" name="Google Shape;9719;p63"/>
              <p:cNvSpPr/>
              <p:nvPr/>
            </p:nvSpPr>
            <p:spPr>
              <a:xfrm>
                <a:off x="6138150" y="4282925"/>
                <a:ext cx="11875" cy="69550"/>
              </a:xfrm>
              <a:custGeom>
                <a:avLst/>
                <a:gdLst/>
                <a:ahLst/>
                <a:cxnLst/>
                <a:rect l="l" t="t" r="r" b="b"/>
                <a:pathLst>
                  <a:path w="475" h="2782" extrusionOk="0">
                    <a:moveTo>
                      <a:pt x="210" y="0"/>
                    </a:moveTo>
                    <a:lnTo>
                      <a:pt x="210" y="1217"/>
                    </a:lnTo>
                    <a:cubicBezTo>
                      <a:pt x="210" y="1857"/>
                      <a:pt x="1" y="2779"/>
                      <a:pt x="69" y="2779"/>
                    </a:cubicBezTo>
                    <a:cubicBezTo>
                      <a:pt x="82" y="2779"/>
                      <a:pt x="95" y="2781"/>
                      <a:pt x="109" y="2781"/>
                    </a:cubicBezTo>
                    <a:cubicBezTo>
                      <a:pt x="172" y="2781"/>
                      <a:pt x="241" y="2728"/>
                      <a:pt x="327" y="2133"/>
                    </a:cubicBezTo>
                    <a:cubicBezTo>
                      <a:pt x="474" y="1076"/>
                      <a:pt x="376" y="62"/>
                      <a:pt x="210"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20" name="Google Shape;9720;p63"/>
              <p:cNvSpPr/>
              <p:nvPr/>
            </p:nvSpPr>
            <p:spPr>
              <a:xfrm>
                <a:off x="6152334" y="4291675"/>
                <a:ext cx="10650" cy="62125"/>
              </a:xfrm>
              <a:custGeom>
                <a:avLst/>
                <a:gdLst/>
                <a:ahLst/>
                <a:cxnLst/>
                <a:rect l="l" t="t" r="r" b="b"/>
                <a:pathLst>
                  <a:path w="426" h="2485" extrusionOk="0">
                    <a:moveTo>
                      <a:pt x="70" y="0"/>
                    </a:moveTo>
                    <a:cubicBezTo>
                      <a:pt x="69" y="0"/>
                      <a:pt x="68" y="2"/>
                      <a:pt x="67" y="7"/>
                    </a:cubicBezTo>
                    <a:cubicBezTo>
                      <a:pt x="55" y="142"/>
                      <a:pt x="104" y="1765"/>
                      <a:pt x="36" y="2158"/>
                    </a:cubicBezTo>
                    <a:cubicBezTo>
                      <a:pt x="0" y="2366"/>
                      <a:pt x="64" y="2484"/>
                      <a:pt x="142" y="2484"/>
                    </a:cubicBezTo>
                    <a:cubicBezTo>
                      <a:pt x="212" y="2484"/>
                      <a:pt x="293" y="2389"/>
                      <a:pt x="325" y="2177"/>
                    </a:cubicBezTo>
                    <a:cubicBezTo>
                      <a:pt x="426" y="1490"/>
                      <a:pt x="110" y="0"/>
                      <a:pt x="70"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21" name="Google Shape;9721;p63"/>
              <p:cNvSpPr/>
              <p:nvPr/>
            </p:nvSpPr>
            <p:spPr>
              <a:xfrm>
                <a:off x="6161684" y="4304925"/>
                <a:ext cx="6900" cy="35750"/>
              </a:xfrm>
              <a:custGeom>
                <a:avLst/>
                <a:gdLst/>
                <a:ahLst/>
                <a:cxnLst/>
                <a:rect l="l" t="t" r="r" b="b"/>
                <a:pathLst>
                  <a:path w="276" h="1430" extrusionOk="0">
                    <a:moveTo>
                      <a:pt x="2" y="0"/>
                    </a:moveTo>
                    <a:cubicBezTo>
                      <a:pt x="1" y="0"/>
                      <a:pt x="0" y="2"/>
                      <a:pt x="0" y="6"/>
                    </a:cubicBezTo>
                    <a:cubicBezTo>
                      <a:pt x="0" y="1004"/>
                      <a:pt x="164" y="1429"/>
                      <a:pt x="237" y="1429"/>
                    </a:cubicBezTo>
                    <a:cubicBezTo>
                      <a:pt x="261" y="1429"/>
                      <a:pt x="275" y="1383"/>
                      <a:pt x="271" y="1296"/>
                    </a:cubicBezTo>
                    <a:cubicBezTo>
                      <a:pt x="247" y="814"/>
                      <a:pt x="21" y="0"/>
                      <a:pt x="2"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22" name="Google Shape;9722;p63"/>
              <p:cNvSpPr/>
              <p:nvPr/>
            </p:nvSpPr>
            <p:spPr>
              <a:xfrm>
                <a:off x="6157225" y="3312525"/>
                <a:ext cx="26150" cy="33875"/>
              </a:xfrm>
              <a:custGeom>
                <a:avLst/>
                <a:gdLst/>
                <a:ahLst/>
                <a:cxnLst/>
                <a:rect l="l" t="t" r="r" b="b"/>
                <a:pathLst>
                  <a:path w="1046" h="1355" extrusionOk="0">
                    <a:moveTo>
                      <a:pt x="114" y="0"/>
                    </a:moveTo>
                    <a:cubicBezTo>
                      <a:pt x="74" y="0"/>
                      <a:pt x="46" y="13"/>
                      <a:pt x="37" y="43"/>
                    </a:cubicBezTo>
                    <a:cubicBezTo>
                      <a:pt x="0" y="154"/>
                      <a:pt x="252" y="295"/>
                      <a:pt x="437" y="535"/>
                    </a:cubicBezTo>
                    <a:cubicBezTo>
                      <a:pt x="620" y="760"/>
                      <a:pt x="729" y="1355"/>
                      <a:pt x="831" y="1355"/>
                    </a:cubicBezTo>
                    <a:cubicBezTo>
                      <a:pt x="834" y="1355"/>
                      <a:pt x="838" y="1354"/>
                      <a:pt x="842" y="1352"/>
                    </a:cubicBezTo>
                    <a:cubicBezTo>
                      <a:pt x="947" y="1303"/>
                      <a:pt x="1045" y="602"/>
                      <a:pt x="928" y="449"/>
                    </a:cubicBezTo>
                    <a:cubicBezTo>
                      <a:pt x="826" y="321"/>
                      <a:pt x="314" y="0"/>
                      <a:pt x="114"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23" name="Google Shape;9723;p63"/>
              <p:cNvSpPr/>
              <p:nvPr/>
            </p:nvSpPr>
            <p:spPr>
              <a:xfrm>
                <a:off x="6019075" y="3075750"/>
                <a:ext cx="67025" cy="78050"/>
              </a:xfrm>
              <a:custGeom>
                <a:avLst/>
                <a:gdLst/>
                <a:ahLst/>
                <a:cxnLst/>
                <a:rect l="l" t="t" r="r" b="b"/>
                <a:pathLst>
                  <a:path w="2681" h="3122" extrusionOk="0">
                    <a:moveTo>
                      <a:pt x="1525" y="0"/>
                    </a:moveTo>
                    <a:cubicBezTo>
                      <a:pt x="884" y="0"/>
                      <a:pt x="0" y="560"/>
                      <a:pt x="92" y="1382"/>
                    </a:cubicBezTo>
                    <a:cubicBezTo>
                      <a:pt x="97" y="1421"/>
                      <a:pt x="114" y="1437"/>
                      <a:pt x="144" y="1437"/>
                    </a:cubicBezTo>
                    <a:cubicBezTo>
                      <a:pt x="304" y="1437"/>
                      <a:pt x="812" y="946"/>
                      <a:pt x="1425" y="946"/>
                    </a:cubicBezTo>
                    <a:cubicBezTo>
                      <a:pt x="1478" y="946"/>
                      <a:pt x="1532" y="950"/>
                      <a:pt x="1586" y="958"/>
                    </a:cubicBezTo>
                    <a:cubicBezTo>
                      <a:pt x="2337" y="1071"/>
                      <a:pt x="2181" y="3121"/>
                      <a:pt x="2367" y="3121"/>
                    </a:cubicBezTo>
                    <a:cubicBezTo>
                      <a:pt x="2373" y="3121"/>
                      <a:pt x="2379" y="3119"/>
                      <a:pt x="2385" y="3115"/>
                    </a:cubicBezTo>
                    <a:cubicBezTo>
                      <a:pt x="2680" y="2925"/>
                      <a:pt x="2674" y="466"/>
                      <a:pt x="1875" y="73"/>
                    </a:cubicBezTo>
                    <a:cubicBezTo>
                      <a:pt x="1775" y="24"/>
                      <a:pt x="1655" y="0"/>
                      <a:pt x="1525"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24" name="Google Shape;9724;p63"/>
              <p:cNvSpPr/>
              <p:nvPr/>
            </p:nvSpPr>
            <p:spPr>
              <a:xfrm>
                <a:off x="6027475" y="3108350"/>
                <a:ext cx="51250" cy="39925"/>
              </a:xfrm>
              <a:custGeom>
                <a:avLst/>
                <a:gdLst/>
                <a:ahLst/>
                <a:cxnLst/>
                <a:rect l="l" t="t" r="r" b="b"/>
                <a:pathLst>
                  <a:path w="2050" h="1597" extrusionOk="0">
                    <a:moveTo>
                      <a:pt x="841" y="498"/>
                    </a:moveTo>
                    <a:cubicBezTo>
                      <a:pt x="1103" y="498"/>
                      <a:pt x="1378" y="690"/>
                      <a:pt x="1367" y="828"/>
                    </a:cubicBezTo>
                    <a:cubicBezTo>
                      <a:pt x="1353" y="1012"/>
                      <a:pt x="1139" y="1088"/>
                      <a:pt x="919" y="1088"/>
                    </a:cubicBezTo>
                    <a:cubicBezTo>
                      <a:pt x="654" y="1088"/>
                      <a:pt x="379" y="977"/>
                      <a:pt x="433" y="809"/>
                    </a:cubicBezTo>
                    <a:cubicBezTo>
                      <a:pt x="508" y="579"/>
                      <a:pt x="672" y="498"/>
                      <a:pt x="841" y="498"/>
                    </a:cubicBezTo>
                    <a:close/>
                    <a:moveTo>
                      <a:pt x="1016" y="0"/>
                    </a:moveTo>
                    <a:cubicBezTo>
                      <a:pt x="391" y="0"/>
                      <a:pt x="1" y="440"/>
                      <a:pt x="64" y="871"/>
                    </a:cubicBezTo>
                    <a:cubicBezTo>
                      <a:pt x="120" y="1287"/>
                      <a:pt x="478" y="1596"/>
                      <a:pt x="1007" y="1596"/>
                    </a:cubicBezTo>
                    <a:cubicBezTo>
                      <a:pt x="1110" y="1596"/>
                      <a:pt x="1220" y="1584"/>
                      <a:pt x="1336" y="1559"/>
                    </a:cubicBezTo>
                    <a:cubicBezTo>
                      <a:pt x="2049" y="1405"/>
                      <a:pt x="1717" y="127"/>
                      <a:pt x="1355" y="41"/>
                    </a:cubicBezTo>
                    <a:cubicBezTo>
                      <a:pt x="1236" y="13"/>
                      <a:pt x="1122" y="0"/>
                      <a:pt x="1016"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25" name="Google Shape;9725;p63"/>
              <p:cNvSpPr/>
              <p:nvPr/>
            </p:nvSpPr>
            <p:spPr>
              <a:xfrm>
                <a:off x="6031050" y="3148425"/>
                <a:ext cx="35625" cy="32475"/>
              </a:xfrm>
              <a:custGeom>
                <a:avLst/>
                <a:gdLst/>
                <a:ahLst/>
                <a:cxnLst/>
                <a:rect l="l" t="t" r="r" b="b"/>
                <a:pathLst>
                  <a:path w="1425" h="1299" extrusionOk="0">
                    <a:moveTo>
                      <a:pt x="20" y="0"/>
                    </a:moveTo>
                    <a:cubicBezTo>
                      <a:pt x="8" y="0"/>
                      <a:pt x="1" y="6"/>
                      <a:pt x="1" y="18"/>
                    </a:cubicBezTo>
                    <a:cubicBezTo>
                      <a:pt x="1" y="197"/>
                      <a:pt x="380" y="1298"/>
                      <a:pt x="579" y="1298"/>
                    </a:cubicBezTo>
                    <a:cubicBezTo>
                      <a:pt x="592" y="1298"/>
                      <a:pt x="604" y="1294"/>
                      <a:pt x="615" y="1284"/>
                    </a:cubicBezTo>
                    <a:cubicBezTo>
                      <a:pt x="791" y="1137"/>
                      <a:pt x="1425" y="164"/>
                      <a:pt x="1319" y="164"/>
                    </a:cubicBezTo>
                    <a:cubicBezTo>
                      <a:pt x="1313" y="164"/>
                      <a:pt x="1307" y="166"/>
                      <a:pt x="1298" y="171"/>
                    </a:cubicBezTo>
                    <a:cubicBezTo>
                      <a:pt x="1174" y="237"/>
                      <a:pt x="1045" y="262"/>
                      <a:pt x="917" y="262"/>
                    </a:cubicBezTo>
                    <a:cubicBezTo>
                      <a:pt x="504" y="262"/>
                      <a:pt x="112" y="0"/>
                      <a:pt x="20"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26" name="Google Shape;9726;p63"/>
              <p:cNvSpPr/>
              <p:nvPr/>
            </p:nvSpPr>
            <p:spPr>
              <a:xfrm>
                <a:off x="6081450" y="3075750"/>
                <a:ext cx="67025" cy="78050"/>
              </a:xfrm>
              <a:custGeom>
                <a:avLst/>
                <a:gdLst/>
                <a:ahLst/>
                <a:cxnLst/>
                <a:rect l="l" t="t" r="r" b="b"/>
                <a:pathLst>
                  <a:path w="2681" h="3122" extrusionOk="0">
                    <a:moveTo>
                      <a:pt x="1156" y="0"/>
                    </a:moveTo>
                    <a:cubicBezTo>
                      <a:pt x="1026" y="0"/>
                      <a:pt x="906" y="24"/>
                      <a:pt x="806" y="73"/>
                    </a:cubicBezTo>
                    <a:cubicBezTo>
                      <a:pt x="7" y="466"/>
                      <a:pt x="1" y="2925"/>
                      <a:pt x="296" y="3115"/>
                    </a:cubicBezTo>
                    <a:cubicBezTo>
                      <a:pt x="302" y="3119"/>
                      <a:pt x="308" y="3121"/>
                      <a:pt x="314" y="3121"/>
                    </a:cubicBezTo>
                    <a:cubicBezTo>
                      <a:pt x="501" y="3121"/>
                      <a:pt x="350" y="1071"/>
                      <a:pt x="1095" y="958"/>
                    </a:cubicBezTo>
                    <a:cubicBezTo>
                      <a:pt x="1149" y="950"/>
                      <a:pt x="1203" y="946"/>
                      <a:pt x="1256" y="946"/>
                    </a:cubicBezTo>
                    <a:cubicBezTo>
                      <a:pt x="1869" y="946"/>
                      <a:pt x="2377" y="1437"/>
                      <a:pt x="2537" y="1437"/>
                    </a:cubicBezTo>
                    <a:cubicBezTo>
                      <a:pt x="2566" y="1437"/>
                      <a:pt x="2584" y="1421"/>
                      <a:pt x="2589" y="1382"/>
                    </a:cubicBezTo>
                    <a:cubicBezTo>
                      <a:pt x="2680" y="560"/>
                      <a:pt x="1797" y="0"/>
                      <a:pt x="1156"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27" name="Google Shape;9727;p63"/>
              <p:cNvSpPr/>
              <p:nvPr/>
            </p:nvSpPr>
            <p:spPr>
              <a:xfrm>
                <a:off x="6088975" y="3108350"/>
                <a:ext cx="51100" cy="39925"/>
              </a:xfrm>
              <a:custGeom>
                <a:avLst/>
                <a:gdLst/>
                <a:ahLst/>
                <a:cxnLst/>
                <a:rect l="l" t="t" r="r" b="b"/>
                <a:pathLst>
                  <a:path w="2044" h="1597" extrusionOk="0">
                    <a:moveTo>
                      <a:pt x="1198" y="498"/>
                    </a:moveTo>
                    <a:cubicBezTo>
                      <a:pt x="1369" y="498"/>
                      <a:pt x="1534" y="579"/>
                      <a:pt x="1611" y="809"/>
                    </a:cubicBezTo>
                    <a:cubicBezTo>
                      <a:pt x="1669" y="977"/>
                      <a:pt x="1393" y="1088"/>
                      <a:pt x="1127" y="1088"/>
                    </a:cubicBezTo>
                    <a:cubicBezTo>
                      <a:pt x="906" y="1088"/>
                      <a:pt x="691" y="1012"/>
                      <a:pt x="677" y="828"/>
                    </a:cubicBezTo>
                    <a:cubicBezTo>
                      <a:pt x="662" y="690"/>
                      <a:pt x="936" y="498"/>
                      <a:pt x="1198" y="498"/>
                    </a:cubicBezTo>
                    <a:close/>
                    <a:moveTo>
                      <a:pt x="1026" y="1"/>
                    </a:moveTo>
                    <a:cubicBezTo>
                      <a:pt x="920" y="1"/>
                      <a:pt x="807" y="13"/>
                      <a:pt x="689" y="41"/>
                    </a:cubicBezTo>
                    <a:cubicBezTo>
                      <a:pt x="333" y="127"/>
                      <a:pt x="1" y="1405"/>
                      <a:pt x="708" y="1559"/>
                    </a:cubicBezTo>
                    <a:cubicBezTo>
                      <a:pt x="823" y="1584"/>
                      <a:pt x="934" y="1596"/>
                      <a:pt x="1037" y="1596"/>
                    </a:cubicBezTo>
                    <a:cubicBezTo>
                      <a:pt x="1566" y="1596"/>
                      <a:pt x="1924" y="1287"/>
                      <a:pt x="1980" y="871"/>
                    </a:cubicBezTo>
                    <a:cubicBezTo>
                      <a:pt x="2043" y="445"/>
                      <a:pt x="1652" y="1"/>
                      <a:pt x="1026"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28" name="Google Shape;9728;p63"/>
              <p:cNvSpPr/>
              <p:nvPr/>
            </p:nvSpPr>
            <p:spPr>
              <a:xfrm>
                <a:off x="6101000" y="3148425"/>
                <a:ext cx="35500" cy="32475"/>
              </a:xfrm>
              <a:custGeom>
                <a:avLst/>
                <a:gdLst/>
                <a:ahLst/>
                <a:cxnLst/>
                <a:rect l="l" t="t" r="r" b="b"/>
                <a:pathLst>
                  <a:path w="1420" h="1299" extrusionOk="0">
                    <a:moveTo>
                      <a:pt x="1400" y="0"/>
                    </a:moveTo>
                    <a:cubicBezTo>
                      <a:pt x="1309" y="0"/>
                      <a:pt x="919" y="262"/>
                      <a:pt x="505" y="262"/>
                    </a:cubicBezTo>
                    <a:cubicBezTo>
                      <a:pt x="377" y="262"/>
                      <a:pt x="247" y="237"/>
                      <a:pt x="122" y="171"/>
                    </a:cubicBezTo>
                    <a:cubicBezTo>
                      <a:pt x="114" y="166"/>
                      <a:pt x="107" y="164"/>
                      <a:pt x="102" y="164"/>
                    </a:cubicBezTo>
                    <a:cubicBezTo>
                      <a:pt x="1" y="164"/>
                      <a:pt x="629" y="1137"/>
                      <a:pt x="805" y="1284"/>
                    </a:cubicBezTo>
                    <a:cubicBezTo>
                      <a:pt x="816" y="1294"/>
                      <a:pt x="828" y="1298"/>
                      <a:pt x="841" y="1298"/>
                    </a:cubicBezTo>
                    <a:cubicBezTo>
                      <a:pt x="1040" y="1298"/>
                      <a:pt x="1419" y="197"/>
                      <a:pt x="1419" y="18"/>
                    </a:cubicBezTo>
                    <a:cubicBezTo>
                      <a:pt x="1419" y="6"/>
                      <a:pt x="1413" y="0"/>
                      <a:pt x="1400"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29" name="Google Shape;9729;p63"/>
              <p:cNvSpPr/>
              <p:nvPr/>
            </p:nvSpPr>
            <p:spPr>
              <a:xfrm>
                <a:off x="6053175" y="3161925"/>
                <a:ext cx="59650" cy="45200"/>
              </a:xfrm>
              <a:custGeom>
                <a:avLst/>
                <a:gdLst/>
                <a:ahLst/>
                <a:cxnLst/>
                <a:rect l="l" t="t" r="r" b="b"/>
                <a:pathLst>
                  <a:path w="2386" h="1808" extrusionOk="0">
                    <a:moveTo>
                      <a:pt x="1193" y="590"/>
                    </a:moveTo>
                    <a:cubicBezTo>
                      <a:pt x="1550" y="590"/>
                      <a:pt x="1845" y="775"/>
                      <a:pt x="1863" y="904"/>
                    </a:cubicBezTo>
                    <a:cubicBezTo>
                      <a:pt x="1882" y="1033"/>
                      <a:pt x="1673" y="1217"/>
                      <a:pt x="1193" y="1217"/>
                    </a:cubicBezTo>
                    <a:cubicBezTo>
                      <a:pt x="708" y="1217"/>
                      <a:pt x="505" y="1027"/>
                      <a:pt x="523" y="904"/>
                    </a:cubicBezTo>
                    <a:cubicBezTo>
                      <a:pt x="548" y="775"/>
                      <a:pt x="837" y="590"/>
                      <a:pt x="1193" y="590"/>
                    </a:cubicBezTo>
                    <a:close/>
                    <a:moveTo>
                      <a:pt x="1193" y="0"/>
                    </a:moveTo>
                    <a:cubicBezTo>
                      <a:pt x="579" y="0"/>
                      <a:pt x="68" y="541"/>
                      <a:pt x="38" y="904"/>
                    </a:cubicBezTo>
                    <a:cubicBezTo>
                      <a:pt x="1" y="1266"/>
                      <a:pt x="357" y="1807"/>
                      <a:pt x="1193" y="1807"/>
                    </a:cubicBezTo>
                    <a:cubicBezTo>
                      <a:pt x="2029" y="1807"/>
                      <a:pt x="2386" y="1266"/>
                      <a:pt x="2349" y="904"/>
                    </a:cubicBezTo>
                    <a:cubicBezTo>
                      <a:pt x="2318" y="541"/>
                      <a:pt x="1808" y="0"/>
                      <a:pt x="1193"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grpSp>
        <p:sp>
          <p:nvSpPr>
            <p:cNvPr id="9730" name="Google Shape;9730;p63"/>
            <p:cNvSpPr/>
            <p:nvPr/>
          </p:nvSpPr>
          <p:spPr>
            <a:xfrm>
              <a:off x="6000725" y="2992450"/>
              <a:ext cx="201725" cy="156325"/>
            </a:xfrm>
            <a:custGeom>
              <a:avLst/>
              <a:gdLst/>
              <a:ahLst/>
              <a:cxnLst/>
              <a:rect l="l" t="t" r="r" b="b"/>
              <a:pathLst>
                <a:path w="8069" h="6253" extrusionOk="0">
                  <a:moveTo>
                    <a:pt x="3158" y="0"/>
                  </a:moveTo>
                  <a:cubicBezTo>
                    <a:pt x="1495" y="0"/>
                    <a:pt x="331" y="1278"/>
                    <a:pt x="187" y="2513"/>
                  </a:cubicBezTo>
                  <a:cubicBezTo>
                    <a:pt x="1" y="4124"/>
                    <a:pt x="396" y="6229"/>
                    <a:pt x="765" y="6229"/>
                  </a:cubicBezTo>
                  <a:cubicBezTo>
                    <a:pt x="773" y="6229"/>
                    <a:pt x="781" y="6228"/>
                    <a:pt x="790" y="6226"/>
                  </a:cubicBezTo>
                  <a:cubicBezTo>
                    <a:pt x="1125" y="6136"/>
                    <a:pt x="520" y="3966"/>
                    <a:pt x="1179" y="3966"/>
                  </a:cubicBezTo>
                  <a:cubicBezTo>
                    <a:pt x="1196" y="3966"/>
                    <a:pt x="1214" y="3967"/>
                    <a:pt x="1232" y="3970"/>
                  </a:cubicBezTo>
                  <a:cubicBezTo>
                    <a:pt x="1480" y="4008"/>
                    <a:pt x="1714" y="4025"/>
                    <a:pt x="1935" y="4025"/>
                  </a:cubicBezTo>
                  <a:cubicBezTo>
                    <a:pt x="3636" y="4025"/>
                    <a:pt x="4527" y="3023"/>
                    <a:pt x="4527" y="3023"/>
                  </a:cubicBezTo>
                  <a:cubicBezTo>
                    <a:pt x="4527" y="3023"/>
                    <a:pt x="5191" y="3810"/>
                    <a:pt x="5664" y="4001"/>
                  </a:cubicBezTo>
                  <a:cubicBezTo>
                    <a:pt x="6137" y="4197"/>
                    <a:pt x="5461" y="6121"/>
                    <a:pt x="5897" y="6250"/>
                  </a:cubicBezTo>
                  <a:cubicBezTo>
                    <a:pt x="5902" y="6252"/>
                    <a:pt x="5907" y="6253"/>
                    <a:pt x="5913" y="6253"/>
                  </a:cubicBezTo>
                  <a:cubicBezTo>
                    <a:pt x="6362" y="6253"/>
                    <a:pt x="8068" y="788"/>
                    <a:pt x="4939" y="460"/>
                  </a:cubicBezTo>
                  <a:cubicBezTo>
                    <a:pt x="4303" y="138"/>
                    <a:pt x="3704" y="0"/>
                    <a:pt x="3158" y="0"/>
                  </a:cubicBezTo>
                  <a:close/>
                </a:path>
              </a:pathLst>
            </a:custGeom>
            <a:solidFill>
              <a:srgbClr val="92A9B9"/>
            </a:solidFill>
            <a:ln>
              <a:noFill/>
            </a:ln>
          </p:spPr>
          <p:txBody>
            <a:bodyPr spcFirstLastPara="1" wrap="square" lIns="121900" tIns="121900" rIns="121900" bIns="121900" anchor="ctr" anchorCtr="0">
              <a:noAutofit/>
            </a:bodyPr>
            <a:lstStyle/>
            <a:p>
              <a:endParaRPr sz="2400"/>
            </a:p>
          </p:txBody>
        </p:sp>
      </p:grpSp>
      <p:grpSp>
        <p:nvGrpSpPr>
          <p:cNvPr id="9731" name="Google Shape;9731;p63"/>
          <p:cNvGrpSpPr/>
          <p:nvPr/>
        </p:nvGrpSpPr>
        <p:grpSpPr>
          <a:xfrm>
            <a:off x="8846001" y="4030117"/>
            <a:ext cx="580300" cy="1827000"/>
            <a:chOff x="6634500" y="2992450"/>
            <a:chExt cx="435225" cy="1370250"/>
          </a:xfrm>
        </p:grpSpPr>
        <p:sp>
          <p:nvSpPr>
            <p:cNvPr id="9732" name="Google Shape;9732;p63"/>
            <p:cNvSpPr/>
            <p:nvPr/>
          </p:nvSpPr>
          <p:spPr>
            <a:xfrm>
              <a:off x="6634500" y="3172825"/>
              <a:ext cx="435225" cy="1189875"/>
            </a:xfrm>
            <a:custGeom>
              <a:avLst/>
              <a:gdLst/>
              <a:ahLst/>
              <a:cxnLst/>
              <a:rect l="l" t="t" r="r" b="b"/>
              <a:pathLst>
                <a:path w="17409" h="47595" extrusionOk="0">
                  <a:moveTo>
                    <a:pt x="7150" y="1"/>
                  </a:moveTo>
                  <a:cubicBezTo>
                    <a:pt x="7150" y="1"/>
                    <a:pt x="6910" y="1765"/>
                    <a:pt x="6842" y="2010"/>
                  </a:cubicBezTo>
                  <a:cubicBezTo>
                    <a:pt x="6768" y="2256"/>
                    <a:pt x="6326" y="2453"/>
                    <a:pt x="5674" y="2662"/>
                  </a:cubicBezTo>
                  <a:cubicBezTo>
                    <a:pt x="5017" y="2877"/>
                    <a:pt x="3412" y="2711"/>
                    <a:pt x="2613" y="3203"/>
                  </a:cubicBezTo>
                  <a:cubicBezTo>
                    <a:pt x="1820" y="3689"/>
                    <a:pt x="1931" y="5828"/>
                    <a:pt x="1931" y="7094"/>
                  </a:cubicBezTo>
                  <a:cubicBezTo>
                    <a:pt x="1931" y="8354"/>
                    <a:pt x="1396" y="10727"/>
                    <a:pt x="1150" y="11814"/>
                  </a:cubicBezTo>
                  <a:cubicBezTo>
                    <a:pt x="911" y="12902"/>
                    <a:pt x="868" y="16179"/>
                    <a:pt x="831" y="17058"/>
                  </a:cubicBezTo>
                  <a:cubicBezTo>
                    <a:pt x="800" y="17937"/>
                    <a:pt x="665" y="19172"/>
                    <a:pt x="597" y="19701"/>
                  </a:cubicBezTo>
                  <a:cubicBezTo>
                    <a:pt x="523" y="20229"/>
                    <a:pt x="1" y="21569"/>
                    <a:pt x="474" y="22387"/>
                  </a:cubicBezTo>
                  <a:cubicBezTo>
                    <a:pt x="1074" y="23418"/>
                    <a:pt x="1448" y="23751"/>
                    <a:pt x="1633" y="23751"/>
                  </a:cubicBezTo>
                  <a:cubicBezTo>
                    <a:pt x="1692" y="23751"/>
                    <a:pt x="1732" y="23716"/>
                    <a:pt x="1753" y="23659"/>
                  </a:cubicBezTo>
                  <a:cubicBezTo>
                    <a:pt x="1876" y="23333"/>
                    <a:pt x="1230" y="22700"/>
                    <a:pt x="1163" y="22209"/>
                  </a:cubicBezTo>
                  <a:cubicBezTo>
                    <a:pt x="1107" y="21806"/>
                    <a:pt x="1221" y="21170"/>
                    <a:pt x="1355" y="21170"/>
                  </a:cubicBezTo>
                  <a:cubicBezTo>
                    <a:pt x="1384" y="21170"/>
                    <a:pt x="1415" y="21202"/>
                    <a:pt x="1445" y="21274"/>
                  </a:cubicBezTo>
                  <a:cubicBezTo>
                    <a:pt x="1579" y="21599"/>
                    <a:pt x="1559" y="22299"/>
                    <a:pt x="1840" y="22299"/>
                  </a:cubicBezTo>
                  <a:cubicBezTo>
                    <a:pt x="1883" y="22299"/>
                    <a:pt x="1934" y="22282"/>
                    <a:pt x="1992" y="22245"/>
                  </a:cubicBezTo>
                  <a:cubicBezTo>
                    <a:pt x="2288" y="22061"/>
                    <a:pt x="2232" y="20881"/>
                    <a:pt x="2146" y="20322"/>
                  </a:cubicBezTo>
                  <a:cubicBezTo>
                    <a:pt x="2042" y="19602"/>
                    <a:pt x="2140" y="19301"/>
                    <a:pt x="2195" y="18717"/>
                  </a:cubicBezTo>
                  <a:cubicBezTo>
                    <a:pt x="2244" y="18158"/>
                    <a:pt x="3203" y="14992"/>
                    <a:pt x="3369" y="13572"/>
                  </a:cubicBezTo>
                  <a:cubicBezTo>
                    <a:pt x="3640" y="11243"/>
                    <a:pt x="4586" y="7118"/>
                    <a:pt x="4586" y="7118"/>
                  </a:cubicBezTo>
                  <a:cubicBezTo>
                    <a:pt x="4728" y="7997"/>
                    <a:pt x="4648" y="10665"/>
                    <a:pt x="4685" y="12319"/>
                  </a:cubicBezTo>
                  <a:cubicBezTo>
                    <a:pt x="4715" y="13966"/>
                    <a:pt x="4463" y="15798"/>
                    <a:pt x="4334" y="18521"/>
                  </a:cubicBezTo>
                  <a:cubicBezTo>
                    <a:pt x="4230" y="20813"/>
                    <a:pt x="3425" y="28527"/>
                    <a:pt x="3732" y="31091"/>
                  </a:cubicBezTo>
                  <a:cubicBezTo>
                    <a:pt x="4045" y="33654"/>
                    <a:pt x="4015" y="35738"/>
                    <a:pt x="4254" y="37280"/>
                  </a:cubicBezTo>
                  <a:cubicBezTo>
                    <a:pt x="4500" y="38823"/>
                    <a:pt x="5355" y="42118"/>
                    <a:pt x="5269" y="42634"/>
                  </a:cubicBezTo>
                  <a:cubicBezTo>
                    <a:pt x="5201" y="43126"/>
                    <a:pt x="5250" y="43624"/>
                    <a:pt x="5410" y="44091"/>
                  </a:cubicBezTo>
                  <a:cubicBezTo>
                    <a:pt x="5551" y="44441"/>
                    <a:pt x="5090" y="45652"/>
                    <a:pt x="4949" y="46248"/>
                  </a:cubicBezTo>
                  <a:cubicBezTo>
                    <a:pt x="4808" y="46845"/>
                    <a:pt x="5521" y="47595"/>
                    <a:pt x="6142" y="47595"/>
                  </a:cubicBezTo>
                  <a:cubicBezTo>
                    <a:pt x="6768" y="47595"/>
                    <a:pt x="7482" y="46605"/>
                    <a:pt x="7377" y="46144"/>
                  </a:cubicBezTo>
                  <a:cubicBezTo>
                    <a:pt x="7273" y="45689"/>
                    <a:pt x="7211" y="44300"/>
                    <a:pt x="7328" y="43611"/>
                  </a:cubicBezTo>
                  <a:cubicBezTo>
                    <a:pt x="7445" y="42917"/>
                    <a:pt x="7168" y="42862"/>
                    <a:pt x="7168" y="42302"/>
                  </a:cubicBezTo>
                  <a:cubicBezTo>
                    <a:pt x="7168" y="41749"/>
                    <a:pt x="7377" y="37969"/>
                    <a:pt x="7402" y="34656"/>
                  </a:cubicBezTo>
                  <a:cubicBezTo>
                    <a:pt x="7414" y="33254"/>
                    <a:pt x="7518" y="32043"/>
                    <a:pt x="7869" y="28865"/>
                  </a:cubicBezTo>
                  <a:cubicBezTo>
                    <a:pt x="8305" y="24882"/>
                    <a:pt x="8699" y="21096"/>
                    <a:pt x="8699" y="21096"/>
                  </a:cubicBezTo>
                  <a:cubicBezTo>
                    <a:pt x="8699" y="21096"/>
                    <a:pt x="9092" y="24882"/>
                    <a:pt x="9528" y="28865"/>
                  </a:cubicBezTo>
                  <a:cubicBezTo>
                    <a:pt x="9879" y="32049"/>
                    <a:pt x="9989" y="33254"/>
                    <a:pt x="9996" y="34656"/>
                  </a:cubicBezTo>
                  <a:cubicBezTo>
                    <a:pt x="10014" y="37969"/>
                    <a:pt x="10229" y="41743"/>
                    <a:pt x="10229" y="42302"/>
                  </a:cubicBezTo>
                  <a:cubicBezTo>
                    <a:pt x="10229" y="42868"/>
                    <a:pt x="9953" y="42923"/>
                    <a:pt x="10069" y="43611"/>
                  </a:cubicBezTo>
                  <a:cubicBezTo>
                    <a:pt x="10180" y="44300"/>
                    <a:pt x="10118" y="45695"/>
                    <a:pt x="10020" y="46144"/>
                  </a:cubicBezTo>
                  <a:cubicBezTo>
                    <a:pt x="9916" y="46599"/>
                    <a:pt x="10635" y="47595"/>
                    <a:pt x="11249" y="47595"/>
                  </a:cubicBezTo>
                  <a:cubicBezTo>
                    <a:pt x="11870" y="47595"/>
                    <a:pt x="12583" y="46845"/>
                    <a:pt x="12448" y="46248"/>
                  </a:cubicBezTo>
                  <a:cubicBezTo>
                    <a:pt x="12307" y="45652"/>
                    <a:pt x="11852" y="44441"/>
                    <a:pt x="11987" y="44091"/>
                  </a:cubicBezTo>
                  <a:cubicBezTo>
                    <a:pt x="12147" y="43624"/>
                    <a:pt x="12196" y="43126"/>
                    <a:pt x="12128" y="42634"/>
                  </a:cubicBezTo>
                  <a:cubicBezTo>
                    <a:pt x="12042" y="42118"/>
                    <a:pt x="12897" y="38823"/>
                    <a:pt x="13143" y="37280"/>
                  </a:cubicBezTo>
                  <a:cubicBezTo>
                    <a:pt x="13389" y="35738"/>
                    <a:pt x="13352" y="33654"/>
                    <a:pt x="13665" y="31091"/>
                  </a:cubicBezTo>
                  <a:cubicBezTo>
                    <a:pt x="13979" y="28527"/>
                    <a:pt x="13167" y="20813"/>
                    <a:pt x="13063" y="18521"/>
                  </a:cubicBezTo>
                  <a:cubicBezTo>
                    <a:pt x="12934" y="15798"/>
                    <a:pt x="12682" y="13966"/>
                    <a:pt x="12712" y="12319"/>
                  </a:cubicBezTo>
                  <a:cubicBezTo>
                    <a:pt x="12749" y="10665"/>
                    <a:pt x="12669" y="7997"/>
                    <a:pt x="12811" y="7118"/>
                  </a:cubicBezTo>
                  <a:cubicBezTo>
                    <a:pt x="12811" y="7118"/>
                    <a:pt x="13757" y="11243"/>
                    <a:pt x="14028" y="13572"/>
                  </a:cubicBezTo>
                  <a:cubicBezTo>
                    <a:pt x="14194" y="14992"/>
                    <a:pt x="15153" y="18158"/>
                    <a:pt x="15202" y="18717"/>
                  </a:cubicBezTo>
                  <a:cubicBezTo>
                    <a:pt x="15257" y="19301"/>
                    <a:pt x="15356" y="19602"/>
                    <a:pt x="15251" y="20322"/>
                  </a:cubicBezTo>
                  <a:cubicBezTo>
                    <a:pt x="15171" y="20881"/>
                    <a:pt x="15116" y="22055"/>
                    <a:pt x="15405" y="22245"/>
                  </a:cubicBezTo>
                  <a:cubicBezTo>
                    <a:pt x="15464" y="22282"/>
                    <a:pt x="15514" y="22299"/>
                    <a:pt x="15557" y="22299"/>
                  </a:cubicBezTo>
                  <a:cubicBezTo>
                    <a:pt x="15838" y="22299"/>
                    <a:pt x="15819" y="21599"/>
                    <a:pt x="15952" y="21274"/>
                  </a:cubicBezTo>
                  <a:cubicBezTo>
                    <a:pt x="15982" y="21202"/>
                    <a:pt x="16013" y="21170"/>
                    <a:pt x="16043" y="21170"/>
                  </a:cubicBezTo>
                  <a:cubicBezTo>
                    <a:pt x="16177" y="21170"/>
                    <a:pt x="16290" y="21806"/>
                    <a:pt x="16234" y="22209"/>
                  </a:cubicBezTo>
                  <a:cubicBezTo>
                    <a:pt x="16167" y="22700"/>
                    <a:pt x="15521" y="23327"/>
                    <a:pt x="15644" y="23659"/>
                  </a:cubicBezTo>
                  <a:cubicBezTo>
                    <a:pt x="15665" y="23714"/>
                    <a:pt x="15705" y="23748"/>
                    <a:pt x="15764" y="23748"/>
                  </a:cubicBezTo>
                  <a:cubicBezTo>
                    <a:pt x="15948" y="23748"/>
                    <a:pt x="16323" y="23420"/>
                    <a:pt x="16923" y="22387"/>
                  </a:cubicBezTo>
                  <a:cubicBezTo>
                    <a:pt x="17409" y="21575"/>
                    <a:pt x="16886" y="20229"/>
                    <a:pt x="16818" y="19701"/>
                  </a:cubicBezTo>
                  <a:cubicBezTo>
                    <a:pt x="16745" y="19178"/>
                    <a:pt x="16616" y="17937"/>
                    <a:pt x="16579" y="17058"/>
                  </a:cubicBezTo>
                  <a:cubicBezTo>
                    <a:pt x="16548" y="16185"/>
                    <a:pt x="16505" y="12902"/>
                    <a:pt x="16259" y="11814"/>
                  </a:cubicBezTo>
                  <a:cubicBezTo>
                    <a:pt x="16013" y="10727"/>
                    <a:pt x="15478" y="8354"/>
                    <a:pt x="15478" y="7094"/>
                  </a:cubicBezTo>
                  <a:cubicBezTo>
                    <a:pt x="15478" y="5828"/>
                    <a:pt x="15589" y="3695"/>
                    <a:pt x="14796" y="3203"/>
                  </a:cubicBezTo>
                  <a:cubicBezTo>
                    <a:pt x="14003" y="2711"/>
                    <a:pt x="12393" y="2871"/>
                    <a:pt x="11741" y="2662"/>
                  </a:cubicBezTo>
                  <a:cubicBezTo>
                    <a:pt x="11084" y="2453"/>
                    <a:pt x="10641" y="2256"/>
                    <a:pt x="10573" y="2010"/>
                  </a:cubicBezTo>
                  <a:cubicBezTo>
                    <a:pt x="10500" y="1765"/>
                    <a:pt x="10260" y="1"/>
                    <a:pt x="10260" y="1"/>
                  </a:cubicBezTo>
                  <a:lnTo>
                    <a:pt x="8705" y="37"/>
                  </a:lnTo>
                  <a:lnTo>
                    <a:pt x="7150" y="1"/>
                  </a:lnTo>
                  <a:close/>
                </a:path>
              </a:pathLst>
            </a:custGeom>
            <a:solidFill>
              <a:srgbClr val="F9FBFB"/>
            </a:solidFill>
            <a:ln>
              <a:noFill/>
            </a:ln>
          </p:spPr>
          <p:txBody>
            <a:bodyPr spcFirstLastPara="1" wrap="square" lIns="121900" tIns="121900" rIns="121900" bIns="121900" anchor="ctr" anchorCtr="0">
              <a:noAutofit/>
            </a:bodyPr>
            <a:lstStyle/>
            <a:p>
              <a:endParaRPr sz="2400"/>
            </a:p>
          </p:txBody>
        </p:sp>
        <p:sp>
          <p:nvSpPr>
            <p:cNvPr id="9733" name="Google Shape;9733;p63"/>
            <p:cNvSpPr/>
            <p:nvPr/>
          </p:nvSpPr>
          <p:spPr>
            <a:xfrm>
              <a:off x="6776950" y="3018075"/>
              <a:ext cx="150475" cy="201175"/>
            </a:xfrm>
            <a:custGeom>
              <a:avLst/>
              <a:gdLst/>
              <a:ahLst/>
              <a:cxnLst/>
              <a:rect l="l" t="t" r="r" b="b"/>
              <a:pathLst>
                <a:path w="6019" h="8047" extrusionOk="0">
                  <a:moveTo>
                    <a:pt x="3007" y="1"/>
                  </a:moveTo>
                  <a:cubicBezTo>
                    <a:pt x="50" y="1"/>
                    <a:pt x="1" y="1316"/>
                    <a:pt x="216" y="3916"/>
                  </a:cubicBezTo>
                  <a:cubicBezTo>
                    <a:pt x="431" y="6510"/>
                    <a:pt x="1968" y="8047"/>
                    <a:pt x="3007" y="8047"/>
                  </a:cubicBezTo>
                  <a:cubicBezTo>
                    <a:pt x="4046" y="8047"/>
                    <a:pt x="5576" y="6510"/>
                    <a:pt x="5797" y="3916"/>
                  </a:cubicBezTo>
                  <a:cubicBezTo>
                    <a:pt x="6019" y="1316"/>
                    <a:pt x="5963" y="1"/>
                    <a:pt x="3007" y="1"/>
                  </a:cubicBezTo>
                  <a:close/>
                </a:path>
              </a:pathLst>
            </a:custGeom>
            <a:solidFill>
              <a:srgbClr val="F9FBFB"/>
            </a:solidFill>
            <a:ln>
              <a:noFill/>
            </a:ln>
          </p:spPr>
          <p:txBody>
            <a:bodyPr spcFirstLastPara="1" wrap="square" lIns="121900" tIns="121900" rIns="121900" bIns="121900" anchor="ctr" anchorCtr="0">
              <a:noAutofit/>
            </a:bodyPr>
            <a:lstStyle/>
            <a:p>
              <a:endParaRPr sz="2400"/>
            </a:p>
          </p:txBody>
        </p:sp>
        <p:sp>
          <p:nvSpPr>
            <p:cNvPr id="9734" name="Google Shape;9734;p63"/>
            <p:cNvSpPr/>
            <p:nvPr/>
          </p:nvSpPr>
          <p:spPr>
            <a:xfrm>
              <a:off x="6768450" y="2992450"/>
              <a:ext cx="201575" cy="156325"/>
            </a:xfrm>
            <a:custGeom>
              <a:avLst/>
              <a:gdLst/>
              <a:ahLst/>
              <a:cxnLst/>
              <a:rect l="l" t="t" r="r" b="b"/>
              <a:pathLst>
                <a:path w="8063" h="6253" extrusionOk="0">
                  <a:moveTo>
                    <a:pt x="3154" y="0"/>
                  </a:moveTo>
                  <a:cubicBezTo>
                    <a:pt x="1492" y="0"/>
                    <a:pt x="325" y="1278"/>
                    <a:pt x="181" y="2513"/>
                  </a:cubicBezTo>
                  <a:cubicBezTo>
                    <a:pt x="1" y="4124"/>
                    <a:pt x="397" y="6229"/>
                    <a:pt x="765" y="6229"/>
                  </a:cubicBezTo>
                  <a:cubicBezTo>
                    <a:pt x="773" y="6229"/>
                    <a:pt x="781" y="6228"/>
                    <a:pt x="790" y="6226"/>
                  </a:cubicBezTo>
                  <a:cubicBezTo>
                    <a:pt x="1125" y="6136"/>
                    <a:pt x="520" y="3966"/>
                    <a:pt x="1173" y="3966"/>
                  </a:cubicBezTo>
                  <a:cubicBezTo>
                    <a:pt x="1190" y="3966"/>
                    <a:pt x="1208" y="3967"/>
                    <a:pt x="1226" y="3970"/>
                  </a:cubicBezTo>
                  <a:cubicBezTo>
                    <a:pt x="1475" y="4008"/>
                    <a:pt x="1710" y="4025"/>
                    <a:pt x="1931" y="4025"/>
                  </a:cubicBezTo>
                  <a:cubicBezTo>
                    <a:pt x="3635" y="4025"/>
                    <a:pt x="4521" y="3023"/>
                    <a:pt x="4521" y="3023"/>
                  </a:cubicBezTo>
                  <a:cubicBezTo>
                    <a:pt x="4521" y="3023"/>
                    <a:pt x="5185" y="3810"/>
                    <a:pt x="5664" y="4001"/>
                  </a:cubicBezTo>
                  <a:cubicBezTo>
                    <a:pt x="6137" y="4197"/>
                    <a:pt x="5461" y="6121"/>
                    <a:pt x="5898" y="6250"/>
                  </a:cubicBezTo>
                  <a:cubicBezTo>
                    <a:pt x="5902" y="6252"/>
                    <a:pt x="5907" y="6253"/>
                    <a:pt x="5912" y="6253"/>
                  </a:cubicBezTo>
                  <a:cubicBezTo>
                    <a:pt x="6356" y="6253"/>
                    <a:pt x="8062" y="788"/>
                    <a:pt x="4933" y="460"/>
                  </a:cubicBezTo>
                  <a:cubicBezTo>
                    <a:pt x="4299" y="138"/>
                    <a:pt x="3700" y="0"/>
                    <a:pt x="3154" y="0"/>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grpSp>
      <p:sp>
        <p:nvSpPr>
          <p:cNvPr id="9735" name="Google Shape;9735;p63"/>
          <p:cNvSpPr/>
          <p:nvPr/>
        </p:nvSpPr>
        <p:spPr>
          <a:xfrm>
            <a:off x="8833100" y="4901718"/>
            <a:ext cx="71267" cy="139533"/>
          </a:xfrm>
          <a:custGeom>
            <a:avLst/>
            <a:gdLst/>
            <a:ahLst/>
            <a:cxnLst/>
            <a:rect l="l" t="t" r="r" b="b"/>
            <a:pathLst>
              <a:path w="2138" h="4186" extrusionOk="0">
                <a:moveTo>
                  <a:pt x="2002" y="0"/>
                </a:moveTo>
                <a:cubicBezTo>
                  <a:pt x="1977" y="0"/>
                  <a:pt x="1952" y="11"/>
                  <a:pt x="1931" y="36"/>
                </a:cubicBezTo>
                <a:cubicBezTo>
                  <a:pt x="1912" y="61"/>
                  <a:pt x="1" y="2495"/>
                  <a:pt x="1482" y="4148"/>
                </a:cubicBezTo>
                <a:cubicBezTo>
                  <a:pt x="1500" y="4173"/>
                  <a:pt x="1525" y="4185"/>
                  <a:pt x="1556" y="4185"/>
                </a:cubicBezTo>
                <a:cubicBezTo>
                  <a:pt x="1580" y="4185"/>
                  <a:pt x="1599" y="4173"/>
                  <a:pt x="1617" y="4161"/>
                </a:cubicBezTo>
                <a:cubicBezTo>
                  <a:pt x="1654" y="4124"/>
                  <a:pt x="1660" y="4062"/>
                  <a:pt x="1623" y="4025"/>
                </a:cubicBezTo>
                <a:cubicBezTo>
                  <a:pt x="247" y="2489"/>
                  <a:pt x="2060" y="178"/>
                  <a:pt x="2078" y="159"/>
                </a:cubicBezTo>
                <a:cubicBezTo>
                  <a:pt x="2137" y="86"/>
                  <a:pt x="2072" y="0"/>
                  <a:pt x="200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736" name="Google Shape;9736;p63"/>
          <p:cNvSpPr/>
          <p:nvPr/>
        </p:nvSpPr>
        <p:spPr>
          <a:xfrm>
            <a:off x="9373801" y="4867584"/>
            <a:ext cx="54967" cy="176733"/>
          </a:xfrm>
          <a:custGeom>
            <a:avLst/>
            <a:gdLst/>
            <a:ahLst/>
            <a:cxnLst/>
            <a:rect l="l" t="t" r="r" b="b"/>
            <a:pathLst>
              <a:path w="1649" h="5302" extrusionOk="0">
                <a:moveTo>
                  <a:pt x="131" y="0"/>
                </a:moveTo>
                <a:cubicBezTo>
                  <a:pt x="67" y="0"/>
                  <a:pt x="0" y="63"/>
                  <a:pt x="44" y="138"/>
                </a:cubicBezTo>
                <a:cubicBezTo>
                  <a:pt x="56" y="169"/>
                  <a:pt x="1433" y="3316"/>
                  <a:pt x="216" y="5154"/>
                </a:cubicBezTo>
                <a:cubicBezTo>
                  <a:pt x="185" y="5197"/>
                  <a:pt x="198" y="5258"/>
                  <a:pt x="241" y="5289"/>
                </a:cubicBezTo>
                <a:cubicBezTo>
                  <a:pt x="259" y="5295"/>
                  <a:pt x="278" y="5302"/>
                  <a:pt x="296" y="5302"/>
                </a:cubicBezTo>
                <a:cubicBezTo>
                  <a:pt x="327" y="5302"/>
                  <a:pt x="357" y="5283"/>
                  <a:pt x="376" y="5258"/>
                </a:cubicBezTo>
                <a:cubicBezTo>
                  <a:pt x="1648" y="3341"/>
                  <a:pt x="271" y="194"/>
                  <a:pt x="216" y="65"/>
                </a:cubicBezTo>
                <a:cubicBezTo>
                  <a:pt x="201" y="19"/>
                  <a:pt x="166" y="0"/>
                  <a:pt x="13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737" name="Google Shape;9737;p63"/>
          <p:cNvSpPr/>
          <p:nvPr/>
        </p:nvSpPr>
        <p:spPr>
          <a:xfrm>
            <a:off x="8856667" y="4908185"/>
            <a:ext cx="39567" cy="115633"/>
          </a:xfrm>
          <a:custGeom>
            <a:avLst/>
            <a:gdLst/>
            <a:ahLst/>
            <a:cxnLst/>
            <a:rect l="l" t="t" r="r" b="b"/>
            <a:pathLst>
              <a:path w="1187" h="3469" extrusionOk="0">
                <a:moveTo>
                  <a:pt x="1056" y="1"/>
                </a:moveTo>
                <a:cubicBezTo>
                  <a:pt x="1027" y="1"/>
                  <a:pt x="998" y="14"/>
                  <a:pt x="978" y="45"/>
                </a:cubicBezTo>
                <a:cubicBezTo>
                  <a:pt x="941" y="113"/>
                  <a:pt x="1" y="1668"/>
                  <a:pt x="529" y="3401"/>
                </a:cubicBezTo>
                <a:cubicBezTo>
                  <a:pt x="541" y="3438"/>
                  <a:pt x="578" y="3469"/>
                  <a:pt x="621" y="3469"/>
                </a:cubicBezTo>
                <a:cubicBezTo>
                  <a:pt x="628" y="3469"/>
                  <a:pt x="640" y="3463"/>
                  <a:pt x="646" y="3463"/>
                </a:cubicBezTo>
                <a:cubicBezTo>
                  <a:pt x="695" y="3444"/>
                  <a:pt x="726" y="3395"/>
                  <a:pt x="707" y="3346"/>
                </a:cubicBezTo>
                <a:cubicBezTo>
                  <a:pt x="203" y="1699"/>
                  <a:pt x="1132" y="162"/>
                  <a:pt x="1144" y="143"/>
                </a:cubicBezTo>
                <a:cubicBezTo>
                  <a:pt x="1187" y="70"/>
                  <a:pt x="1122" y="1"/>
                  <a:pt x="1056"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738" name="Google Shape;9738;p63"/>
          <p:cNvSpPr/>
          <p:nvPr/>
        </p:nvSpPr>
        <p:spPr>
          <a:xfrm>
            <a:off x="9371533" y="4900451"/>
            <a:ext cx="47800" cy="126467"/>
          </a:xfrm>
          <a:custGeom>
            <a:avLst/>
            <a:gdLst/>
            <a:ahLst/>
            <a:cxnLst/>
            <a:rect l="l" t="t" r="r" b="b"/>
            <a:pathLst>
              <a:path w="1434" h="3794" extrusionOk="0">
                <a:moveTo>
                  <a:pt x="121" y="0"/>
                </a:moveTo>
                <a:cubicBezTo>
                  <a:pt x="58" y="0"/>
                  <a:pt x="0" y="64"/>
                  <a:pt x="38" y="136"/>
                </a:cubicBezTo>
                <a:cubicBezTo>
                  <a:pt x="44" y="160"/>
                  <a:pt x="1225" y="2158"/>
                  <a:pt x="585" y="3664"/>
                </a:cubicBezTo>
                <a:cubicBezTo>
                  <a:pt x="561" y="3707"/>
                  <a:pt x="585" y="3768"/>
                  <a:pt x="634" y="3787"/>
                </a:cubicBezTo>
                <a:cubicBezTo>
                  <a:pt x="647" y="3793"/>
                  <a:pt x="659" y="3793"/>
                  <a:pt x="671" y="3793"/>
                </a:cubicBezTo>
                <a:cubicBezTo>
                  <a:pt x="708" y="3793"/>
                  <a:pt x="745" y="3768"/>
                  <a:pt x="757" y="3738"/>
                </a:cubicBezTo>
                <a:cubicBezTo>
                  <a:pt x="1434" y="2140"/>
                  <a:pt x="247" y="123"/>
                  <a:pt x="198" y="44"/>
                </a:cubicBezTo>
                <a:cubicBezTo>
                  <a:pt x="177" y="13"/>
                  <a:pt x="148" y="0"/>
                  <a:pt x="121"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739" name="Google Shape;9739;p63"/>
          <p:cNvSpPr/>
          <p:nvPr/>
        </p:nvSpPr>
        <p:spPr>
          <a:xfrm>
            <a:off x="9030500" y="5392984"/>
            <a:ext cx="43400" cy="418067"/>
          </a:xfrm>
          <a:custGeom>
            <a:avLst/>
            <a:gdLst/>
            <a:ahLst/>
            <a:cxnLst/>
            <a:rect l="l" t="t" r="r" b="b"/>
            <a:pathLst>
              <a:path w="1302" h="12542" extrusionOk="0">
                <a:moveTo>
                  <a:pt x="105" y="0"/>
                </a:moveTo>
                <a:cubicBezTo>
                  <a:pt x="53" y="0"/>
                  <a:pt x="1" y="37"/>
                  <a:pt x="10" y="106"/>
                </a:cubicBezTo>
                <a:cubicBezTo>
                  <a:pt x="35" y="444"/>
                  <a:pt x="643" y="8361"/>
                  <a:pt x="902" y="9184"/>
                </a:cubicBezTo>
                <a:cubicBezTo>
                  <a:pt x="1111" y="9879"/>
                  <a:pt x="1098" y="11410"/>
                  <a:pt x="1086" y="12147"/>
                </a:cubicBezTo>
                <a:lnTo>
                  <a:pt x="1086" y="12448"/>
                </a:lnTo>
                <a:cubicBezTo>
                  <a:pt x="1086" y="12497"/>
                  <a:pt x="1129" y="12541"/>
                  <a:pt x="1184" y="12541"/>
                </a:cubicBezTo>
                <a:cubicBezTo>
                  <a:pt x="1187" y="12541"/>
                  <a:pt x="1191" y="12541"/>
                  <a:pt x="1194" y="12541"/>
                </a:cubicBezTo>
                <a:cubicBezTo>
                  <a:pt x="1239" y="12541"/>
                  <a:pt x="1277" y="12500"/>
                  <a:pt x="1277" y="12448"/>
                </a:cubicBezTo>
                <a:lnTo>
                  <a:pt x="1277" y="12147"/>
                </a:lnTo>
                <a:cubicBezTo>
                  <a:pt x="1283" y="11348"/>
                  <a:pt x="1301" y="9854"/>
                  <a:pt x="1080" y="9129"/>
                </a:cubicBezTo>
                <a:cubicBezTo>
                  <a:pt x="834" y="8324"/>
                  <a:pt x="201" y="173"/>
                  <a:pt x="201" y="93"/>
                </a:cubicBezTo>
                <a:cubicBezTo>
                  <a:pt x="198" y="30"/>
                  <a:pt x="151" y="0"/>
                  <a:pt x="105"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740" name="Google Shape;9740;p63"/>
          <p:cNvSpPr/>
          <p:nvPr/>
        </p:nvSpPr>
        <p:spPr>
          <a:xfrm>
            <a:off x="9028367" y="5654533"/>
            <a:ext cx="39133" cy="122667"/>
          </a:xfrm>
          <a:custGeom>
            <a:avLst/>
            <a:gdLst/>
            <a:ahLst/>
            <a:cxnLst/>
            <a:rect l="l" t="t" r="r" b="b"/>
            <a:pathLst>
              <a:path w="1174" h="3680" extrusionOk="0">
                <a:moveTo>
                  <a:pt x="1052" y="1"/>
                </a:moveTo>
                <a:cubicBezTo>
                  <a:pt x="1013" y="1"/>
                  <a:pt x="975" y="24"/>
                  <a:pt x="966" y="77"/>
                </a:cubicBezTo>
                <a:cubicBezTo>
                  <a:pt x="953" y="102"/>
                  <a:pt x="197" y="2628"/>
                  <a:pt x="13" y="3568"/>
                </a:cubicBezTo>
                <a:cubicBezTo>
                  <a:pt x="1" y="3624"/>
                  <a:pt x="37" y="3673"/>
                  <a:pt x="87" y="3679"/>
                </a:cubicBezTo>
                <a:lnTo>
                  <a:pt x="105" y="3679"/>
                </a:lnTo>
                <a:cubicBezTo>
                  <a:pt x="148" y="3679"/>
                  <a:pt x="185" y="3648"/>
                  <a:pt x="197" y="3605"/>
                </a:cubicBezTo>
                <a:cubicBezTo>
                  <a:pt x="382" y="2665"/>
                  <a:pt x="1138" y="157"/>
                  <a:pt x="1144" y="132"/>
                </a:cubicBezTo>
                <a:cubicBezTo>
                  <a:pt x="1174" y="54"/>
                  <a:pt x="1111" y="1"/>
                  <a:pt x="1052"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741" name="Google Shape;9741;p63"/>
          <p:cNvSpPr/>
          <p:nvPr/>
        </p:nvSpPr>
        <p:spPr>
          <a:xfrm>
            <a:off x="9201500" y="5401651"/>
            <a:ext cx="36400" cy="407333"/>
          </a:xfrm>
          <a:custGeom>
            <a:avLst/>
            <a:gdLst/>
            <a:ahLst/>
            <a:cxnLst/>
            <a:rect l="l" t="t" r="r" b="b"/>
            <a:pathLst>
              <a:path w="1092" h="12220" extrusionOk="0">
                <a:moveTo>
                  <a:pt x="990" y="1"/>
                </a:moveTo>
                <a:cubicBezTo>
                  <a:pt x="948" y="1"/>
                  <a:pt x="906" y="26"/>
                  <a:pt x="898" y="79"/>
                </a:cubicBezTo>
                <a:cubicBezTo>
                  <a:pt x="892" y="147"/>
                  <a:pt x="136" y="6318"/>
                  <a:pt x="136" y="8328"/>
                </a:cubicBezTo>
                <a:cubicBezTo>
                  <a:pt x="136" y="9232"/>
                  <a:pt x="99" y="9945"/>
                  <a:pt x="68" y="10523"/>
                </a:cubicBezTo>
                <a:cubicBezTo>
                  <a:pt x="31" y="11236"/>
                  <a:pt x="1" y="11746"/>
                  <a:pt x="74" y="12145"/>
                </a:cubicBezTo>
                <a:cubicBezTo>
                  <a:pt x="80" y="12188"/>
                  <a:pt x="123" y="12219"/>
                  <a:pt x="166" y="12219"/>
                </a:cubicBezTo>
                <a:lnTo>
                  <a:pt x="179" y="12219"/>
                </a:lnTo>
                <a:cubicBezTo>
                  <a:pt x="234" y="12207"/>
                  <a:pt x="265" y="12158"/>
                  <a:pt x="259" y="12108"/>
                </a:cubicBezTo>
                <a:cubicBezTo>
                  <a:pt x="191" y="11733"/>
                  <a:pt x="222" y="11229"/>
                  <a:pt x="259" y="10535"/>
                </a:cubicBezTo>
                <a:cubicBezTo>
                  <a:pt x="289" y="9957"/>
                  <a:pt x="326" y="9238"/>
                  <a:pt x="326" y="8328"/>
                </a:cubicBezTo>
                <a:cubicBezTo>
                  <a:pt x="326" y="6331"/>
                  <a:pt x="1076" y="165"/>
                  <a:pt x="1089" y="104"/>
                </a:cubicBezTo>
                <a:cubicBezTo>
                  <a:pt x="1092" y="37"/>
                  <a:pt x="1041" y="1"/>
                  <a:pt x="990"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742" name="Google Shape;9742;p63"/>
          <p:cNvSpPr/>
          <p:nvPr/>
        </p:nvSpPr>
        <p:spPr>
          <a:xfrm>
            <a:off x="9205334" y="5659101"/>
            <a:ext cx="39033" cy="107633"/>
          </a:xfrm>
          <a:custGeom>
            <a:avLst/>
            <a:gdLst/>
            <a:ahLst/>
            <a:cxnLst/>
            <a:rect l="l" t="t" r="r" b="b"/>
            <a:pathLst>
              <a:path w="1171" h="3229" extrusionOk="0">
                <a:moveTo>
                  <a:pt x="118" y="0"/>
                </a:moveTo>
                <a:cubicBezTo>
                  <a:pt x="59" y="0"/>
                  <a:pt x="0" y="52"/>
                  <a:pt x="27" y="124"/>
                </a:cubicBezTo>
                <a:cubicBezTo>
                  <a:pt x="33" y="155"/>
                  <a:pt x="851" y="2405"/>
                  <a:pt x="974" y="3149"/>
                </a:cubicBezTo>
                <a:cubicBezTo>
                  <a:pt x="980" y="3198"/>
                  <a:pt x="1023" y="3229"/>
                  <a:pt x="1066" y="3229"/>
                </a:cubicBezTo>
                <a:lnTo>
                  <a:pt x="1084" y="3229"/>
                </a:lnTo>
                <a:cubicBezTo>
                  <a:pt x="1133" y="3216"/>
                  <a:pt x="1170" y="3167"/>
                  <a:pt x="1158" y="3118"/>
                </a:cubicBezTo>
                <a:cubicBezTo>
                  <a:pt x="1035" y="2362"/>
                  <a:pt x="242" y="155"/>
                  <a:pt x="205" y="63"/>
                </a:cubicBezTo>
                <a:cubicBezTo>
                  <a:pt x="189" y="19"/>
                  <a:pt x="154" y="0"/>
                  <a:pt x="118"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nvGrpSpPr>
          <p:cNvPr id="9743" name="Google Shape;9743;p63"/>
          <p:cNvGrpSpPr/>
          <p:nvPr/>
        </p:nvGrpSpPr>
        <p:grpSpPr>
          <a:xfrm>
            <a:off x="8878400" y="4171551"/>
            <a:ext cx="510000" cy="1658533"/>
            <a:chOff x="6658800" y="3098525"/>
            <a:chExt cx="382500" cy="1243900"/>
          </a:xfrm>
        </p:grpSpPr>
        <p:grpSp>
          <p:nvGrpSpPr>
            <p:cNvPr id="9744" name="Google Shape;9744;p63"/>
            <p:cNvGrpSpPr/>
            <p:nvPr/>
          </p:nvGrpSpPr>
          <p:grpSpPr>
            <a:xfrm>
              <a:off x="6750375" y="3274500"/>
              <a:ext cx="203475" cy="165800"/>
              <a:chOff x="6750375" y="3274500"/>
              <a:chExt cx="203475" cy="165800"/>
            </a:xfrm>
          </p:grpSpPr>
          <p:sp>
            <p:nvSpPr>
              <p:cNvPr id="9745" name="Google Shape;9745;p63"/>
              <p:cNvSpPr/>
              <p:nvPr/>
            </p:nvSpPr>
            <p:spPr>
              <a:xfrm>
                <a:off x="6750375" y="3274500"/>
                <a:ext cx="101600" cy="165800"/>
              </a:xfrm>
              <a:custGeom>
                <a:avLst/>
                <a:gdLst/>
                <a:ahLst/>
                <a:cxnLst/>
                <a:rect l="l" t="t" r="r" b="b"/>
                <a:pathLst>
                  <a:path w="4064" h="6632" extrusionOk="0">
                    <a:moveTo>
                      <a:pt x="2314" y="0"/>
                    </a:moveTo>
                    <a:cubicBezTo>
                      <a:pt x="1850" y="0"/>
                      <a:pt x="1380" y="147"/>
                      <a:pt x="1027" y="525"/>
                    </a:cubicBezTo>
                    <a:cubicBezTo>
                      <a:pt x="1" y="1619"/>
                      <a:pt x="412" y="4945"/>
                      <a:pt x="1027" y="6039"/>
                    </a:cubicBezTo>
                    <a:cubicBezTo>
                      <a:pt x="1253" y="6444"/>
                      <a:pt x="1681" y="6631"/>
                      <a:pt x="2147" y="6631"/>
                    </a:cubicBezTo>
                    <a:cubicBezTo>
                      <a:pt x="2948" y="6631"/>
                      <a:pt x="3862" y="6078"/>
                      <a:pt x="4064" y="5123"/>
                    </a:cubicBezTo>
                    <a:lnTo>
                      <a:pt x="4064" y="1005"/>
                    </a:lnTo>
                    <a:cubicBezTo>
                      <a:pt x="4064" y="533"/>
                      <a:pt x="3199" y="0"/>
                      <a:pt x="2314" y="0"/>
                    </a:cubicBezTo>
                    <a:close/>
                  </a:path>
                </a:pathLst>
              </a:custGeom>
              <a:solidFill>
                <a:srgbClr val="D5DDE4"/>
              </a:solidFill>
              <a:ln>
                <a:noFill/>
              </a:ln>
            </p:spPr>
            <p:txBody>
              <a:bodyPr spcFirstLastPara="1" wrap="square" lIns="121900" tIns="121900" rIns="121900" bIns="121900" anchor="ctr" anchorCtr="0">
                <a:noAutofit/>
              </a:bodyPr>
              <a:lstStyle/>
              <a:p>
                <a:endParaRPr sz="2400"/>
              </a:p>
            </p:txBody>
          </p:sp>
          <p:sp>
            <p:nvSpPr>
              <p:cNvPr id="9746" name="Google Shape;9746;p63"/>
              <p:cNvSpPr/>
              <p:nvPr/>
            </p:nvSpPr>
            <p:spPr>
              <a:xfrm>
                <a:off x="6777425" y="3290125"/>
                <a:ext cx="74550" cy="130550"/>
              </a:xfrm>
              <a:custGeom>
                <a:avLst/>
                <a:gdLst/>
                <a:ahLst/>
                <a:cxnLst/>
                <a:rect l="l" t="t" r="r" b="b"/>
                <a:pathLst>
                  <a:path w="2982" h="5222" extrusionOk="0">
                    <a:moveTo>
                      <a:pt x="1086" y="1"/>
                    </a:moveTo>
                    <a:cubicBezTo>
                      <a:pt x="1020" y="1"/>
                      <a:pt x="957" y="6"/>
                      <a:pt x="898" y="17"/>
                    </a:cubicBezTo>
                    <a:cubicBezTo>
                      <a:pt x="855" y="29"/>
                      <a:pt x="836" y="85"/>
                      <a:pt x="873" y="121"/>
                    </a:cubicBezTo>
                    <a:cubicBezTo>
                      <a:pt x="1051" y="275"/>
                      <a:pt x="1248" y="306"/>
                      <a:pt x="1482" y="367"/>
                    </a:cubicBezTo>
                    <a:cubicBezTo>
                      <a:pt x="1832" y="459"/>
                      <a:pt x="1937" y="761"/>
                      <a:pt x="2164" y="988"/>
                    </a:cubicBezTo>
                    <a:cubicBezTo>
                      <a:pt x="2269" y="1093"/>
                      <a:pt x="2385" y="1179"/>
                      <a:pt x="2514" y="1246"/>
                    </a:cubicBezTo>
                    <a:cubicBezTo>
                      <a:pt x="2373" y="1265"/>
                      <a:pt x="2244" y="1308"/>
                      <a:pt x="2121" y="1375"/>
                    </a:cubicBezTo>
                    <a:cubicBezTo>
                      <a:pt x="1808" y="1535"/>
                      <a:pt x="1537" y="1756"/>
                      <a:pt x="1248" y="1959"/>
                    </a:cubicBezTo>
                    <a:cubicBezTo>
                      <a:pt x="879" y="2211"/>
                      <a:pt x="486" y="2260"/>
                      <a:pt x="74" y="2390"/>
                    </a:cubicBezTo>
                    <a:cubicBezTo>
                      <a:pt x="0" y="2414"/>
                      <a:pt x="13" y="2525"/>
                      <a:pt x="93" y="2525"/>
                    </a:cubicBezTo>
                    <a:cubicBezTo>
                      <a:pt x="116" y="2526"/>
                      <a:pt x="140" y="2526"/>
                      <a:pt x="164" y="2526"/>
                    </a:cubicBezTo>
                    <a:cubicBezTo>
                      <a:pt x="592" y="2526"/>
                      <a:pt x="992" y="2371"/>
                      <a:pt x="1359" y="2150"/>
                    </a:cubicBezTo>
                    <a:cubicBezTo>
                      <a:pt x="1611" y="1996"/>
                      <a:pt x="1863" y="1818"/>
                      <a:pt x="2127" y="1689"/>
                    </a:cubicBezTo>
                    <a:lnTo>
                      <a:pt x="2127" y="1689"/>
                    </a:lnTo>
                    <a:cubicBezTo>
                      <a:pt x="2078" y="1763"/>
                      <a:pt x="2035" y="1842"/>
                      <a:pt x="1998" y="1929"/>
                    </a:cubicBezTo>
                    <a:cubicBezTo>
                      <a:pt x="1955" y="2070"/>
                      <a:pt x="1930" y="2217"/>
                      <a:pt x="1924" y="2365"/>
                    </a:cubicBezTo>
                    <a:cubicBezTo>
                      <a:pt x="1887" y="2777"/>
                      <a:pt x="1685" y="2961"/>
                      <a:pt x="1396" y="3219"/>
                    </a:cubicBezTo>
                    <a:cubicBezTo>
                      <a:pt x="1045" y="3539"/>
                      <a:pt x="560" y="3840"/>
                      <a:pt x="314" y="4240"/>
                    </a:cubicBezTo>
                    <a:cubicBezTo>
                      <a:pt x="275" y="4307"/>
                      <a:pt x="327" y="4384"/>
                      <a:pt x="396" y="4384"/>
                    </a:cubicBezTo>
                    <a:cubicBezTo>
                      <a:pt x="404" y="4384"/>
                      <a:pt x="411" y="4383"/>
                      <a:pt x="418" y="4381"/>
                    </a:cubicBezTo>
                    <a:cubicBezTo>
                      <a:pt x="738" y="4270"/>
                      <a:pt x="953" y="4031"/>
                      <a:pt x="1205" y="3809"/>
                    </a:cubicBezTo>
                    <a:cubicBezTo>
                      <a:pt x="1482" y="3564"/>
                      <a:pt x="1838" y="3262"/>
                      <a:pt x="2023" y="2937"/>
                    </a:cubicBezTo>
                    <a:cubicBezTo>
                      <a:pt x="2207" y="2617"/>
                      <a:pt x="2139" y="2242"/>
                      <a:pt x="2299" y="1910"/>
                    </a:cubicBezTo>
                    <a:cubicBezTo>
                      <a:pt x="2348" y="1806"/>
                      <a:pt x="2416" y="1713"/>
                      <a:pt x="2502" y="1633"/>
                    </a:cubicBezTo>
                    <a:lnTo>
                      <a:pt x="2502" y="1633"/>
                    </a:lnTo>
                    <a:cubicBezTo>
                      <a:pt x="2373" y="1898"/>
                      <a:pt x="2342" y="2211"/>
                      <a:pt x="2348" y="2531"/>
                    </a:cubicBezTo>
                    <a:cubicBezTo>
                      <a:pt x="2367" y="3103"/>
                      <a:pt x="2416" y="3582"/>
                      <a:pt x="2158" y="4117"/>
                    </a:cubicBezTo>
                    <a:cubicBezTo>
                      <a:pt x="1980" y="4492"/>
                      <a:pt x="1654" y="4756"/>
                      <a:pt x="1445" y="5113"/>
                    </a:cubicBezTo>
                    <a:cubicBezTo>
                      <a:pt x="1423" y="5155"/>
                      <a:pt x="1458" y="5222"/>
                      <a:pt x="1508" y="5222"/>
                    </a:cubicBezTo>
                    <a:cubicBezTo>
                      <a:pt x="1515" y="5222"/>
                      <a:pt x="1523" y="5220"/>
                      <a:pt x="1531" y="5217"/>
                    </a:cubicBezTo>
                    <a:cubicBezTo>
                      <a:pt x="2090" y="4990"/>
                      <a:pt x="2435" y="4363"/>
                      <a:pt x="2613" y="3809"/>
                    </a:cubicBezTo>
                    <a:cubicBezTo>
                      <a:pt x="2816" y="3170"/>
                      <a:pt x="2391" y="2101"/>
                      <a:pt x="2785" y="1523"/>
                    </a:cubicBezTo>
                    <a:cubicBezTo>
                      <a:pt x="2852" y="1523"/>
                      <a:pt x="2920" y="1529"/>
                      <a:pt x="2982" y="1541"/>
                    </a:cubicBezTo>
                    <a:lnTo>
                      <a:pt x="2982" y="1031"/>
                    </a:lnTo>
                    <a:cubicBezTo>
                      <a:pt x="2957" y="1031"/>
                      <a:pt x="2932" y="1037"/>
                      <a:pt x="2908" y="1043"/>
                    </a:cubicBezTo>
                    <a:cubicBezTo>
                      <a:pt x="2613" y="828"/>
                      <a:pt x="2312" y="632"/>
                      <a:pt x="2047" y="367"/>
                    </a:cubicBezTo>
                    <a:cubicBezTo>
                      <a:pt x="1831" y="141"/>
                      <a:pt x="1425" y="1"/>
                      <a:pt x="1086" y="1"/>
                    </a:cubicBezTo>
                    <a:close/>
                  </a:path>
                </a:pathLst>
              </a:custGeom>
              <a:solidFill>
                <a:srgbClr val="CCD6DE"/>
              </a:solidFill>
              <a:ln>
                <a:noFill/>
              </a:ln>
            </p:spPr>
            <p:txBody>
              <a:bodyPr spcFirstLastPara="1" wrap="square" lIns="121900" tIns="121900" rIns="121900" bIns="121900" anchor="ctr" anchorCtr="0">
                <a:noAutofit/>
              </a:bodyPr>
              <a:lstStyle/>
              <a:p>
                <a:endParaRPr sz="2400"/>
              </a:p>
            </p:txBody>
          </p:sp>
          <p:sp>
            <p:nvSpPr>
              <p:cNvPr id="9747" name="Google Shape;9747;p63"/>
              <p:cNvSpPr/>
              <p:nvPr/>
            </p:nvSpPr>
            <p:spPr>
              <a:xfrm>
                <a:off x="6852250" y="3274500"/>
                <a:ext cx="101600" cy="165800"/>
              </a:xfrm>
              <a:custGeom>
                <a:avLst/>
                <a:gdLst/>
                <a:ahLst/>
                <a:cxnLst/>
                <a:rect l="l" t="t" r="r" b="b"/>
                <a:pathLst>
                  <a:path w="4064" h="6632" extrusionOk="0">
                    <a:moveTo>
                      <a:pt x="1751" y="0"/>
                    </a:moveTo>
                    <a:cubicBezTo>
                      <a:pt x="866" y="0"/>
                      <a:pt x="1" y="533"/>
                      <a:pt x="1" y="1005"/>
                    </a:cubicBezTo>
                    <a:lnTo>
                      <a:pt x="1" y="5123"/>
                    </a:lnTo>
                    <a:cubicBezTo>
                      <a:pt x="203" y="6078"/>
                      <a:pt x="1117" y="6631"/>
                      <a:pt x="1917" y="6631"/>
                    </a:cubicBezTo>
                    <a:cubicBezTo>
                      <a:pt x="2383" y="6631"/>
                      <a:pt x="2811" y="6444"/>
                      <a:pt x="3037" y="6039"/>
                    </a:cubicBezTo>
                    <a:cubicBezTo>
                      <a:pt x="3652" y="4945"/>
                      <a:pt x="4064" y="1619"/>
                      <a:pt x="3037" y="525"/>
                    </a:cubicBezTo>
                    <a:cubicBezTo>
                      <a:pt x="2684" y="147"/>
                      <a:pt x="2215" y="0"/>
                      <a:pt x="1751" y="0"/>
                    </a:cubicBezTo>
                    <a:close/>
                  </a:path>
                </a:pathLst>
              </a:custGeom>
              <a:solidFill>
                <a:srgbClr val="D5DDE4"/>
              </a:solidFill>
              <a:ln>
                <a:noFill/>
              </a:ln>
            </p:spPr>
            <p:txBody>
              <a:bodyPr spcFirstLastPara="1" wrap="square" lIns="121900" tIns="121900" rIns="121900" bIns="121900" anchor="ctr" anchorCtr="0">
                <a:noAutofit/>
              </a:bodyPr>
              <a:lstStyle/>
              <a:p>
                <a:endParaRPr sz="2400"/>
              </a:p>
            </p:txBody>
          </p:sp>
          <p:sp>
            <p:nvSpPr>
              <p:cNvPr id="9748" name="Google Shape;9748;p63"/>
              <p:cNvSpPr/>
              <p:nvPr/>
            </p:nvSpPr>
            <p:spPr>
              <a:xfrm>
                <a:off x="6852250" y="3290125"/>
                <a:ext cx="74575" cy="130550"/>
              </a:xfrm>
              <a:custGeom>
                <a:avLst/>
                <a:gdLst/>
                <a:ahLst/>
                <a:cxnLst/>
                <a:rect l="l" t="t" r="r" b="b"/>
                <a:pathLst>
                  <a:path w="2983" h="5222" extrusionOk="0">
                    <a:moveTo>
                      <a:pt x="1896" y="1"/>
                    </a:moveTo>
                    <a:cubicBezTo>
                      <a:pt x="1557" y="1"/>
                      <a:pt x="1151" y="141"/>
                      <a:pt x="935" y="367"/>
                    </a:cubicBezTo>
                    <a:cubicBezTo>
                      <a:pt x="671" y="632"/>
                      <a:pt x="370" y="828"/>
                      <a:pt x="75" y="1043"/>
                    </a:cubicBezTo>
                    <a:cubicBezTo>
                      <a:pt x="50" y="1037"/>
                      <a:pt x="25" y="1031"/>
                      <a:pt x="1" y="1031"/>
                    </a:cubicBezTo>
                    <a:lnTo>
                      <a:pt x="1" y="1541"/>
                    </a:lnTo>
                    <a:cubicBezTo>
                      <a:pt x="62" y="1529"/>
                      <a:pt x="130" y="1523"/>
                      <a:pt x="198" y="1523"/>
                    </a:cubicBezTo>
                    <a:cubicBezTo>
                      <a:pt x="591" y="2101"/>
                      <a:pt x="167" y="3170"/>
                      <a:pt x="370" y="3809"/>
                    </a:cubicBezTo>
                    <a:cubicBezTo>
                      <a:pt x="548" y="4363"/>
                      <a:pt x="886" y="4990"/>
                      <a:pt x="1452" y="5217"/>
                    </a:cubicBezTo>
                    <a:cubicBezTo>
                      <a:pt x="1459" y="5220"/>
                      <a:pt x="1467" y="5222"/>
                      <a:pt x="1474" y="5222"/>
                    </a:cubicBezTo>
                    <a:cubicBezTo>
                      <a:pt x="1524" y="5222"/>
                      <a:pt x="1558" y="5155"/>
                      <a:pt x="1531" y="5113"/>
                    </a:cubicBezTo>
                    <a:cubicBezTo>
                      <a:pt x="1329" y="4756"/>
                      <a:pt x="1003" y="4492"/>
                      <a:pt x="825" y="4117"/>
                    </a:cubicBezTo>
                    <a:cubicBezTo>
                      <a:pt x="566" y="3582"/>
                      <a:pt x="616" y="3103"/>
                      <a:pt x="628" y="2531"/>
                    </a:cubicBezTo>
                    <a:cubicBezTo>
                      <a:pt x="640" y="2211"/>
                      <a:pt x="609" y="1898"/>
                      <a:pt x="474" y="1633"/>
                    </a:cubicBezTo>
                    <a:lnTo>
                      <a:pt x="474" y="1633"/>
                    </a:lnTo>
                    <a:cubicBezTo>
                      <a:pt x="560" y="1713"/>
                      <a:pt x="628" y="1806"/>
                      <a:pt x="683" y="1910"/>
                    </a:cubicBezTo>
                    <a:cubicBezTo>
                      <a:pt x="843" y="2242"/>
                      <a:pt x="775" y="2617"/>
                      <a:pt x="960" y="2937"/>
                    </a:cubicBezTo>
                    <a:cubicBezTo>
                      <a:pt x="1144" y="3262"/>
                      <a:pt x="1501" y="3564"/>
                      <a:pt x="1771" y="3809"/>
                    </a:cubicBezTo>
                    <a:cubicBezTo>
                      <a:pt x="2023" y="4031"/>
                      <a:pt x="2244" y="4270"/>
                      <a:pt x="2564" y="4381"/>
                    </a:cubicBezTo>
                    <a:cubicBezTo>
                      <a:pt x="2571" y="4383"/>
                      <a:pt x="2579" y="4384"/>
                      <a:pt x="2586" y="4384"/>
                    </a:cubicBezTo>
                    <a:cubicBezTo>
                      <a:pt x="2655" y="4384"/>
                      <a:pt x="2702" y="4307"/>
                      <a:pt x="2669" y="4240"/>
                    </a:cubicBezTo>
                    <a:cubicBezTo>
                      <a:pt x="2417" y="3840"/>
                      <a:pt x="1937" y="3539"/>
                      <a:pt x="1581" y="3219"/>
                    </a:cubicBezTo>
                    <a:cubicBezTo>
                      <a:pt x="1298" y="2961"/>
                      <a:pt x="1095" y="2777"/>
                      <a:pt x="1058" y="2365"/>
                    </a:cubicBezTo>
                    <a:cubicBezTo>
                      <a:pt x="1052" y="2217"/>
                      <a:pt x="1027" y="2070"/>
                      <a:pt x="978" y="1929"/>
                    </a:cubicBezTo>
                    <a:cubicBezTo>
                      <a:pt x="941" y="1849"/>
                      <a:pt x="898" y="1763"/>
                      <a:pt x="855" y="1689"/>
                    </a:cubicBezTo>
                    <a:lnTo>
                      <a:pt x="855" y="1689"/>
                    </a:lnTo>
                    <a:cubicBezTo>
                      <a:pt x="1120" y="1818"/>
                      <a:pt x="1372" y="1996"/>
                      <a:pt x="1624" y="2150"/>
                    </a:cubicBezTo>
                    <a:cubicBezTo>
                      <a:pt x="1991" y="2371"/>
                      <a:pt x="2391" y="2526"/>
                      <a:pt x="2818" y="2526"/>
                    </a:cubicBezTo>
                    <a:cubicBezTo>
                      <a:pt x="2842" y="2526"/>
                      <a:pt x="2866" y="2526"/>
                      <a:pt x="2890" y="2525"/>
                    </a:cubicBezTo>
                    <a:cubicBezTo>
                      <a:pt x="2970" y="2525"/>
                      <a:pt x="2982" y="2414"/>
                      <a:pt x="2908" y="2390"/>
                    </a:cubicBezTo>
                    <a:cubicBezTo>
                      <a:pt x="2496" y="2260"/>
                      <a:pt x="2103" y="2211"/>
                      <a:pt x="1734" y="1959"/>
                    </a:cubicBezTo>
                    <a:cubicBezTo>
                      <a:pt x="1445" y="1756"/>
                      <a:pt x="1181" y="1535"/>
                      <a:pt x="868" y="1375"/>
                    </a:cubicBezTo>
                    <a:cubicBezTo>
                      <a:pt x="745" y="1308"/>
                      <a:pt x="609" y="1265"/>
                      <a:pt x="468" y="1246"/>
                    </a:cubicBezTo>
                    <a:cubicBezTo>
                      <a:pt x="597" y="1179"/>
                      <a:pt x="714" y="1093"/>
                      <a:pt x="818" y="988"/>
                    </a:cubicBezTo>
                    <a:cubicBezTo>
                      <a:pt x="1046" y="761"/>
                      <a:pt x="1150" y="459"/>
                      <a:pt x="1501" y="367"/>
                    </a:cubicBezTo>
                    <a:cubicBezTo>
                      <a:pt x="1734" y="306"/>
                      <a:pt x="1931" y="275"/>
                      <a:pt x="2109" y="121"/>
                    </a:cubicBezTo>
                    <a:cubicBezTo>
                      <a:pt x="2146" y="85"/>
                      <a:pt x="2128" y="29"/>
                      <a:pt x="2085" y="17"/>
                    </a:cubicBezTo>
                    <a:cubicBezTo>
                      <a:pt x="2026" y="6"/>
                      <a:pt x="1962" y="1"/>
                      <a:pt x="1896" y="1"/>
                    </a:cubicBezTo>
                    <a:close/>
                  </a:path>
                </a:pathLst>
              </a:custGeom>
              <a:solidFill>
                <a:srgbClr val="CCD6DE"/>
              </a:solidFill>
              <a:ln>
                <a:noFill/>
              </a:ln>
            </p:spPr>
            <p:txBody>
              <a:bodyPr spcFirstLastPara="1" wrap="square" lIns="121900" tIns="121900" rIns="121900" bIns="121900" anchor="ctr" anchorCtr="0">
                <a:noAutofit/>
              </a:bodyPr>
              <a:lstStyle/>
              <a:p>
                <a:endParaRPr sz="2400"/>
              </a:p>
            </p:txBody>
          </p:sp>
        </p:grpSp>
        <p:sp>
          <p:nvSpPr>
            <p:cNvPr id="9749" name="Google Shape;9749;p63"/>
            <p:cNvSpPr/>
            <p:nvPr/>
          </p:nvSpPr>
          <p:spPr>
            <a:xfrm>
              <a:off x="6836900" y="3295900"/>
              <a:ext cx="109700" cy="84400"/>
            </a:xfrm>
            <a:custGeom>
              <a:avLst/>
              <a:gdLst/>
              <a:ahLst/>
              <a:cxnLst/>
              <a:rect l="l" t="t" r="r" b="b"/>
              <a:pathLst>
                <a:path w="4388" h="3376" extrusionOk="0">
                  <a:moveTo>
                    <a:pt x="1805" y="1"/>
                  </a:moveTo>
                  <a:cubicBezTo>
                    <a:pt x="1640" y="1"/>
                    <a:pt x="1457" y="15"/>
                    <a:pt x="1254" y="44"/>
                  </a:cubicBezTo>
                  <a:cubicBezTo>
                    <a:pt x="0" y="228"/>
                    <a:pt x="941" y="3351"/>
                    <a:pt x="1807" y="3376"/>
                  </a:cubicBezTo>
                  <a:cubicBezTo>
                    <a:pt x="1811" y="3376"/>
                    <a:pt x="1814" y="3376"/>
                    <a:pt x="1818" y="3376"/>
                  </a:cubicBezTo>
                  <a:cubicBezTo>
                    <a:pt x="2637" y="3376"/>
                    <a:pt x="4387" y="1"/>
                    <a:pt x="1805"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750" name="Google Shape;9750;p63"/>
            <p:cNvSpPr/>
            <p:nvPr/>
          </p:nvSpPr>
          <p:spPr>
            <a:xfrm>
              <a:off x="6794950" y="3118325"/>
              <a:ext cx="73775" cy="202350"/>
            </a:xfrm>
            <a:custGeom>
              <a:avLst/>
              <a:gdLst/>
              <a:ahLst/>
              <a:cxnLst/>
              <a:rect l="l" t="t" r="r" b="b"/>
              <a:pathLst>
                <a:path w="2951" h="8094" extrusionOk="0">
                  <a:moveTo>
                    <a:pt x="765" y="1"/>
                  </a:moveTo>
                  <a:cubicBezTo>
                    <a:pt x="757" y="1"/>
                    <a:pt x="747" y="2"/>
                    <a:pt x="738" y="5"/>
                  </a:cubicBezTo>
                  <a:cubicBezTo>
                    <a:pt x="0" y="293"/>
                    <a:pt x="203" y="1043"/>
                    <a:pt x="307" y="1443"/>
                  </a:cubicBezTo>
                  <a:cubicBezTo>
                    <a:pt x="424" y="1879"/>
                    <a:pt x="658" y="2267"/>
                    <a:pt x="891" y="2642"/>
                  </a:cubicBezTo>
                  <a:lnTo>
                    <a:pt x="1008" y="2832"/>
                  </a:lnTo>
                  <a:cubicBezTo>
                    <a:pt x="1949" y="4412"/>
                    <a:pt x="2551" y="6182"/>
                    <a:pt x="2760" y="8014"/>
                  </a:cubicBezTo>
                  <a:cubicBezTo>
                    <a:pt x="2766" y="8057"/>
                    <a:pt x="2803" y="8094"/>
                    <a:pt x="2852" y="8094"/>
                  </a:cubicBezTo>
                  <a:lnTo>
                    <a:pt x="2865" y="8094"/>
                  </a:lnTo>
                  <a:cubicBezTo>
                    <a:pt x="2914" y="8087"/>
                    <a:pt x="2951" y="8044"/>
                    <a:pt x="2944" y="7989"/>
                  </a:cubicBezTo>
                  <a:cubicBezTo>
                    <a:pt x="2729" y="6133"/>
                    <a:pt x="2127" y="4338"/>
                    <a:pt x="1168" y="2734"/>
                  </a:cubicBezTo>
                  <a:cubicBezTo>
                    <a:pt x="1125" y="2672"/>
                    <a:pt x="1088" y="2605"/>
                    <a:pt x="1051" y="2543"/>
                  </a:cubicBezTo>
                  <a:cubicBezTo>
                    <a:pt x="830" y="2181"/>
                    <a:pt x="596" y="1806"/>
                    <a:pt x="492" y="1394"/>
                  </a:cubicBezTo>
                  <a:cubicBezTo>
                    <a:pt x="350" y="871"/>
                    <a:pt x="271" y="392"/>
                    <a:pt x="805" y="183"/>
                  </a:cubicBezTo>
                  <a:cubicBezTo>
                    <a:pt x="901" y="138"/>
                    <a:pt x="858" y="1"/>
                    <a:pt x="765"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751" name="Google Shape;9751;p63"/>
            <p:cNvSpPr/>
            <p:nvPr/>
          </p:nvSpPr>
          <p:spPr>
            <a:xfrm>
              <a:off x="6855025" y="3111325"/>
              <a:ext cx="48750" cy="212125"/>
            </a:xfrm>
            <a:custGeom>
              <a:avLst/>
              <a:gdLst/>
              <a:ahLst/>
              <a:cxnLst/>
              <a:rect l="l" t="t" r="r" b="b"/>
              <a:pathLst>
                <a:path w="1950" h="8485" extrusionOk="0">
                  <a:moveTo>
                    <a:pt x="1121" y="1"/>
                  </a:moveTo>
                  <a:cubicBezTo>
                    <a:pt x="1007" y="1"/>
                    <a:pt x="990" y="186"/>
                    <a:pt x="1119" y="192"/>
                  </a:cubicBezTo>
                  <a:cubicBezTo>
                    <a:pt x="1377" y="217"/>
                    <a:pt x="1734" y="494"/>
                    <a:pt x="1746" y="733"/>
                  </a:cubicBezTo>
                  <a:cubicBezTo>
                    <a:pt x="1758" y="918"/>
                    <a:pt x="1654" y="1071"/>
                    <a:pt x="1543" y="1250"/>
                  </a:cubicBezTo>
                  <a:cubicBezTo>
                    <a:pt x="1500" y="1311"/>
                    <a:pt x="1457" y="1379"/>
                    <a:pt x="1414" y="1446"/>
                  </a:cubicBezTo>
                  <a:cubicBezTo>
                    <a:pt x="246" y="3579"/>
                    <a:pt x="1" y="6099"/>
                    <a:pt x="732" y="8423"/>
                  </a:cubicBezTo>
                  <a:cubicBezTo>
                    <a:pt x="744" y="8454"/>
                    <a:pt x="775" y="8478"/>
                    <a:pt x="812" y="8484"/>
                  </a:cubicBezTo>
                  <a:cubicBezTo>
                    <a:pt x="824" y="8484"/>
                    <a:pt x="836" y="8484"/>
                    <a:pt x="849" y="8478"/>
                  </a:cubicBezTo>
                  <a:cubicBezTo>
                    <a:pt x="898" y="8466"/>
                    <a:pt x="923" y="8411"/>
                    <a:pt x="910" y="8361"/>
                  </a:cubicBezTo>
                  <a:cubicBezTo>
                    <a:pt x="191" y="6093"/>
                    <a:pt x="437" y="3628"/>
                    <a:pt x="1580" y="1538"/>
                  </a:cubicBezTo>
                  <a:cubicBezTo>
                    <a:pt x="1617" y="1477"/>
                    <a:pt x="1654" y="1409"/>
                    <a:pt x="1697" y="1348"/>
                  </a:cubicBezTo>
                  <a:cubicBezTo>
                    <a:pt x="1820" y="1164"/>
                    <a:pt x="1949" y="973"/>
                    <a:pt x="1931" y="727"/>
                  </a:cubicBezTo>
                  <a:cubicBezTo>
                    <a:pt x="1912" y="383"/>
                    <a:pt x="1482" y="45"/>
                    <a:pt x="1138" y="2"/>
                  </a:cubicBezTo>
                  <a:cubicBezTo>
                    <a:pt x="1132" y="1"/>
                    <a:pt x="1127" y="1"/>
                    <a:pt x="1121"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752" name="Google Shape;9752;p63"/>
            <p:cNvSpPr/>
            <p:nvPr/>
          </p:nvSpPr>
          <p:spPr>
            <a:xfrm>
              <a:off x="6793100" y="3103025"/>
              <a:ext cx="79475" cy="219650"/>
            </a:xfrm>
            <a:custGeom>
              <a:avLst/>
              <a:gdLst/>
              <a:ahLst/>
              <a:cxnLst/>
              <a:rect l="l" t="t" r="r" b="b"/>
              <a:pathLst>
                <a:path w="3179" h="8786" extrusionOk="0">
                  <a:moveTo>
                    <a:pt x="810" y="0"/>
                  </a:moveTo>
                  <a:cubicBezTo>
                    <a:pt x="646" y="0"/>
                    <a:pt x="487" y="62"/>
                    <a:pt x="369" y="174"/>
                  </a:cubicBezTo>
                  <a:cubicBezTo>
                    <a:pt x="129" y="414"/>
                    <a:pt x="0" y="740"/>
                    <a:pt x="19" y="1078"/>
                  </a:cubicBezTo>
                  <a:cubicBezTo>
                    <a:pt x="43" y="1471"/>
                    <a:pt x="240" y="1735"/>
                    <a:pt x="449" y="2018"/>
                  </a:cubicBezTo>
                  <a:cubicBezTo>
                    <a:pt x="504" y="2098"/>
                    <a:pt x="566" y="2184"/>
                    <a:pt x="627" y="2270"/>
                  </a:cubicBezTo>
                  <a:cubicBezTo>
                    <a:pt x="1906" y="4200"/>
                    <a:pt x="2717" y="6401"/>
                    <a:pt x="2988" y="8699"/>
                  </a:cubicBezTo>
                  <a:cubicBezTo>
                    <a:pt x="2994" y="8749"/>
                    <a:pt x="3037" y="8786"/>
                    <a:pt x="3080" y="8786"/>
                  </a:cubicBezTo>
                  <a:lnTo>
                    <a:pt x="3092" y="8786"/>
                  </a:lnTo>
                  <a:cubicBezTo>
                    <a:pt x="3141" y="8779"/>
                    <a:pt x="3178" y="8730"/>
                    <a:pt x="3172" y="8681"/>
                  </a:cubicBezTo>
                  <a:cubicBezTo>
                    <a:pt x="2902" y="6351"/>
                    <a:pt x="2078" y="4120"/>
                    <a:pt x="781" y="2166"/>
                  </a:cubicBezTo>
                  <a:cubicBezTo>
                    <a:pt x="720" y="2073"/>
                    <a:pt x="658" y="1993"/>
                    <a:pt x="597" y="1907"/>
                  </a:cubicBezTo>
                  <a:cubicBezTo>
                    <a:pt x="400" y="1637"/>
                    <a:pt x="228" y="1403"/>
                    <a:pt x="209" y="1065"/>
                  </a:cubicBezTo>
                  <a:cubicBezTo>
                    <a:pt x="191" y="783"/>
                    <a:pt x="295" y="512"/>
                    <a:pt x="492" y="315"/>
                  </a:cubicBezTo>
                  <a:cubicBezTo>
                    <a:pt x="581" y="232"/>
                    <a:pt x="696" y="188"/>
                    <a:pt x="815" y="188"/>
                  </a:cubicBezTo>
                  <a:cubicBezTo>
                    <a:pt x="837" y="188"/>
                    <a:pt x="858" y="190"/>
                    <a:pt x="879" y="192"/>
                  </a:cubicBezTo>
                  <a:cubicBezTo>
                    <a:pt x="885" y="193"/>
                    <a:pt x="891" y="194"/>
                    <a:pt x="896" y="194"/>
                  </a:cubicBezTo>
                  <a:cubicBezTo>
                    <a:pt x="1005" y="194"/>
                    <a:pt x="1027" y="26"/>
                    <a:pt x="910" y="8"/>
                  </a:cubicBezTo>
                  <a:cubicBezTo>
                    <a:pt x="877" y="3"/>
                    <a:pt x="843" y="0"/>
                    <a:pt x="810"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753" name="Google Shape;9753;p63"/>
            <p:cNvSpPr/>
            <p:nvPr/>
          </p:nvSpPr>
          <p:spPr>
            <a:xfrm>
              <a:off x="6855800" y="3098525"/>
              <a:ext cx="47500" cy="226600"/>
            </a:xfrm>
            <a:custGeom>
              <a:avLst/>
              <a:gdLst/>
              <a:ahLst/>
              <a:cxnLst/>
              <a:rect l="l" t="t" r="r" b="b"/>
              <a:pathLst>
                <a:path w="1900" h="9064" extrusionOk="0">
                  <a:moveTo>
                    <a:pt x="1044" y="1"/>
                  </a:moveTo>
                  <a:cubicBezTo>
                    <a:pt x="932" y="1"/>
                    <a:pt x="919" y="182"/>
                    <a:pt x="1039" y="188"/>
                  </a:cubicBezTo>
                  <a:cubicBezTo>
                    <a:pt x="1457" y="243"/>
                    <a:pt x="1709" y="520"/>
                    <a:pt x="1709" y="920"/>
                  </a:cubicBezTo>
                  <a:cubicBezTo>
                    <a:pt x="1709" y="1276"/>
                    <a:pt x="1537" y="1620"/>
                    <a:pt x="1371" y="1946"/>
                  </a:cubicBezTo>
                  <a:lnTo>
                    <a:pt x="1310" y="2057"/>
                  </a:lnTo>
                  <a:cubicBezTo>
                    <a:pt x="234" y="4208"/>
                    <a:pt x="0" y="6679"/>
                    <a:pt x="652" y="8990"/>
                  </a:cubicBezTo>
                  <a:cubicBezTo>
                    <a:pt x="664" y="9033"/>
                    <a:pt x="701" y="9058"/>
                    <a:pt x="744" y="9064"/>
                  </a:cubicBezTo>
                  <a:cubicBezTo>
                    <a:pt x="750" y="9064"/>
                    <a:pt x="762" y="9064"/>
                    <a:pt x="769" y="9058"/>
                  </a:cubicBezTo>
                  <a:cubicBezTo>
                    <a:pt x="818" y="9045"/>
                    <a:pt x="848" y="8996"/>
                    <a:pt x="836" y="8947"/>
                  </a:cubicBezTo>
                  <a:cubicBezTo>
                    <a:pt x="197" y="6679"/>
                    <a:pt x="424" y="4251"/>
                    <a:pt x="1482" y="2149"/>
                  </a:cubicBezTo>
                  <a:lnTo>
                    <a:pt x="1537" y="2038"/>
                  </a:lnTo>
                  <a:cubicBezTo>
                    <a:pt x="1715" y="1688"/>
                    <a:pt x="1900" y="1325"/>
                    <a:pt x="1900" y="926"/>
                  </a:cubicBezTo>
                  <a:cubicBezTo>
                    <a:pt x="1893" y="422"/>
                    <a:pt x="1580" y="71"/>
                    <a:pt x="1070" y="4"/>
                  </a:cubicBezTo>
                  <a:cubicBezTo>
                    <a:pt x="1061" y="2"/>
                    <a:pt x="1052" y="1"/>
                    <a:pt x="1044"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754" name="Google Shape;9754;p63"/>
            <p:cNvSpPr/>
            <p:nvPr/>
          </p:nvSpPr>
          <p:spPr>
            <a:xfrm>
              <a:off x="6668175" y="3255650"/>
              <a:ext cx="198250" cy="461950"/>
            </a:xfrm>
            <a:custGeom>
              <a:avLst/>
              <a:gdLst/>
              <a:ahLst/>
              <a:cxnLst/>
              <a:rect l="l" t="t" r="r" b="b"/>
              <a:pathLst>
                <a:path w="7930" h="18478" extrusionOk="0">
                  <a:moveTo>
                    <a:pt x="3412" y="1"/>
                  </a:moveTo>
                  <a:cubicBezTo>
                    <a:pt x="2643" y="1"/>
                    <a:pt x="2072" y="259"/>
                    <a:pt x="1703" y="763"/>
                  </a:cubicBezTo>
                  <a:cubicBezTo>
                    <a:pt x="1119" y="1580"/>
                    <a:pt x="1119" y="3062"/>
                    <a:pt x="1703" y="4826"/>
                  </a:cubicBezTo>
                  <a:cubicBezTo>
                    <a:pt x="2201" y="6319"/>
                    <a:pt x="1494" y="7936"/>
                    <a:pt x="867" y="9356"/>
                  </a:cubicBezTo>
                  <a:cubicBezTo>
                    <a:pt x="566" y="10044"/>
                    <a:pt x="277" y="10696"/>
                    <a:pt x="184" y="11237"/>
                  </a:cubicBezTo>
                  <a:cubicBezTo>
                    <a:pt x="0" y="12263"/>
                    <a:pt x="129" y="14236"/>
                    <a:pt x="240" y="15976"/>
                  </a:cubicBezTo>
                  <a:cubicBezTo>
                    <a:pt x="307" y="16996"/>
                    <a:pt x="363" y="17869"/>
                    <a:pt x="344" y="18379"/>
                  </a:cubicBezTo>
                  <a:cubicBezTo>
                    <a:pt x="344" y="18428"/>
                    <a:pt x="387" y="18471"/>
                    <a:pt x="436" y="18478"/>
                  </a:cubicBezTo>
                  <a:cubicBezTo>
                    <a:pt x="492" y="18478"/>
                    <a:pt x="535" y="18435"/>
                    <a:pt x="541" y="18385"/>
                  </a:cubicBezTo>
                  <a:cubicBezTo>
                    <a:pt x="553" y="17869"/>
                    <a:pt x="498" y="16984"/>
                    <a:pt x="430" y="15964"/>
                  </a:cubicBezTo>
                  <a:cubicBezTo>
                    <a:pt x="326" y="14322"/>
                    <a:pt x="191" y="12276"/>
                    <a:pt x="369" y="11274"/>
                  </a:cubicBezTo>
                  <a:cubicBezTo>
                    <a:pt x="461" y="10751"/>
                    <a:pt x="744" y="10112"/>
                    <a:pt x="1045" y="9436"/>
                  </a:cubicBezTo>
                  <a:cubicBezTo>
                    <a:pt x="1684" y="7979"/>
                    <a:pt x="2410" y="6332"/>
                    <a:pt x="1887" y="4770"/>
                  </a:cubicBezTo>
                  <a:cubicBezTo>
                    <a:pt x="1315" y="3062"/>
                    <a:pt x="1309" y="1642"/>
                    <a:pt x="1863" y="873"/>
                  </a:cubicBezTo>
                  <a:cubicBezTo>
                    <a:pt x="2188" y="419"/>
                    <a:pt x="2711" y="191"/>
                    <a:pt x="3412" y="191"/>
                  </a:cubicBezTo>
                  <a:cubicBezTo>
                    <a:pt x="5674" y="191"/>
                    <a:pt x="7739" y="2281"/>
                    <a:pt x="7763" y="2299"/>
                  </a:cubicBezTo>
                  <a:cubicBezTo>
                    <a:pt x="7782" y="2318"/>
                    <a:pt x="7805" y="2327"/>
                    <a:pt x="7829" y="2327"/>
                  </a:cubicBezTo>
                  <a:cubicBezTo>
                    <a:pt x="7853" y="2327"/>
                    <a:pt x="7877" y="2318"/>
                    <a:pt x="7899" y="2299"/>
                  </a:cubicBezTo>
                  <a:cubicBezTo>
                    <a:pt x="7929" y="2263"/>
                    <a:pt x="7929" y="2201"/>
                    <a:pt x="7899" y="2164"/>
                  </a:cubicBezTo>
                  <a:cubicBezTo>
                    <a:pt x="7806" y="2072"/>
                    <a:pt x="5753" y="1"/>
                    <a:pt x="341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755" name="Google Shape;9755;p63"/>
            <p:cNvSpPr/>
            <p:nvPr/>
          </p:nvSpPr>
          <p:spPr>
            <a:xfrm>
              <a:off x="6870600" y="3259125"/>
              <a:ext cx="170700" cy="456625"/>
            </a:xfrm>
            <a:custGeom>
              <a:avLst/>
              <a:gdLst/>
              <a:ahLst/>
              <a:cxnLst/>
              <a:rect l="l" t="t" r="r" b="b"/>
              <a:pathLst>
                <a:path w="6828" h="18265" extrusionOk="0">
                  <a:moveTo>
                    <a:pt x="3381" y="1"/>
                  </a:moveTo>
                  <a:cubicBezTo>
                    <a:pt x="1606" y="1"/>
                    <a:pt x="114" y="1996"/>
                    <a:pt x="54" y="2081"/>
                  </a:cubicBezTo>
                  <a:cubicBezTo>
                    <a:pt x="0" y="2156"/>
                    <a:pt x="66" y="2236"/>
                    <a:pt x="135" y="2236"/>
                  </a:cubicBezTo>
                  <a:cubicBezTo>
                    <a:pt x="161" y="2236"/>
                    <a:pt x="187" y="2224"/>
                    <a:pt x="207" y="2197"/>
                  </a:cubicBezTo>
                  <a:cubicBezTo>
                    <a:pt x="219" y="2173"/>
                    <a:pt x="1707" y="192"/>
                    <a:pt x="3388" y="192"/>
                  </a:cubicBezTo>
                  <a:cubicBezTo>
                    <a:pt x="3416" y="192"/>
                    <a:pt x="3443" y="192"/>
                    <a:pt x="3471" y="194"/>
                  </a:cubicBezTo>
                  <a:cubicBezTo>
                    <a:pt x="3803" y="194"/>
                    <a:pt x="4117" y="359"/>
                    <a:pt x="4307" y="630"/>
                  </a:cubicBezTo>
                  <a:cubicBezTo>
                    <a:pt x="4989" y="1552"/>
                    <a:pt x="4756" y="3728"/>
                    <a:pt x="4430" y="4963"/>
                  </a:cubicBezTo>
                  <a:cubicBezTo>
                    <a:pt x="4172" y="5953"/>
                    <a:pt x="4781" y="7195"/>
                    <a:pt x="5364" y="8399"/>
                  </a:cubicBezTo>
                  <a:cubicBezTo>
                    <a:pt x="5721" y="9125"/>
                    <a:pt x="6084" y="9868"/>
                    <a:pt x="6237" y="10520"/>
                  </a:cubicBezTo>
                  <a:cubicBezTo>
                    <a:pt x="6631" y="12210"/>
                    <a:pt x="6311" y="17251"/>
                    <a:pt x="6004" y="18136"/>
                  </a:cubicBezTo>
                  <a:cubicBezTo>
                    <a:pt x="5985" y="18185"/>
                    <a:pt x="6010" y="18240"/>
                    <a:pt x="6059" y="18259"/>
                  </a:cubicBezTo>
                  <a:cubicBezTo>
                    <a:pt x="6071" y="18259"/>
                    <a:pt x="6077" y="18265"/>
                    <a:pt x="6090" y="18265"/>
                  </a:cubicBezTo>
                  <a:cubicBezTo>
                    <a:pt x="6133" y="18265"/>
                    <a:pt x="6164" y="18234"/>
                    <a:pt x="6176" y="18197"/>
                  </a:cubicBezTo>
                  <a:cubicBezTo>
                    <a:pt x="6495" y="17275"/>
                    <a:pt x="6827" y="12235"/>
                    <a:pt x="6416" y="10477"/>
                  </a:cubicBezTo>
                  <a:cubicBezTo>
                    <a:pt x="6262" y="9801"/>
                    <a:pt x="5893" y="9045"/>
                    <a:pt x="5537" y="8313"/>
                  </a:cubicBezTo>
                  <a:cubicBezTo>
                    <a:pt x="4965" y="7145"/>
                    <a:pt x="4375" y="5935"/>
                    <a:pt x="4615" y="5013"/>
                  </a:cubicBezTo>
                  <a:cubicBezTo>
                    <a:pt x="4903" y="3918"/>
                    <a:pt x="5235" y="1570"/>
                    <a:pt x="4455" y="519"/>
                  </a:cubicBezTo>
                  <a:cubicBezTo>
                    <a:pt x="4233" y="200"/>
                    <a:pt x="3871" y="9"/>
                    <a:pt x="3484" y="3"/>
                  </a:cubicBezTo>
                  <a:cubicBezTo>
                    <a:pt x="3449" y="1"/>
                    <a:pt x="3415" y="1"/>
                    <a:pt x="3381"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756" name="Google Shape;9756;p63"/>
            <p:cNvSpPr/>
            <p:nvPr/>
          </p:nvSpPr>
          <p:spPr>
            <a:xfrm>
              <a:off x="6746700" y="3356150"/>
              <a:ext cx="130475" cy="983200"/>
            </a:xfrm>
            <a:custGeom>
              <a:avLst/>
              <a:gdLst/>
              <a:ahLst/>
              <a:cxnLst/>
              <a:rect l="l" t="t" r="r" b="b"/>
              <a:pathLst>
                <a:path w="5219" h="39328" extrusionOk="0">
                  <a:moveTo>
                    <a:pt x="1875" y="8618"/>
                  </a:moveTo>
                  <a:cubicBezTo>
                    <a:pt x="1883" y="8618"/>
                    <a:pt x="1891" y="8618"/>
                    <a:pt x="1899" y="8618"/>
                  </a:cubicBezTo>
                  <a:cubicBezTo>
                    <a:pt x="1908" y="8618"/>
                    <a:pt x="1916" y="8618"/>
                    <a:pt x="1924" y="8618"/>
                  </a:cubicBezTo>
                  <a:cubicBezTo>
                    <a:pt x="2211" y="8618"/>
                    <a:pt x="2490" y="8722"/>
                    <a:pt x="2705" y="8901"/>
                  </a:cubicBezTo>
                  <a:cubicBezTo>
                    <a:pt x="3080" y="9208"/>
                    <a:pt x="3233" y="9620"/>
                    <a:pt x="3166" y="10143"/>
                  </a:cubicBezTo>
                  <a:cubicBezTo>
                    <a:pt x="3104" y="10155"/>
                    <a:pt x="3043" y="10161"/>
                    <a:pt x="2981" y="10167"/>
                  </a:cubicBezTo>
                  <a:cubicBezTo>
                    <a:pt x="2908" y="10174"/>
                    <a:pt x="2834" y="10178"/>
                    <a:pt x="2760" y="10178"/>
                  </a:cubicBezTo>
                  <a:cubicBezTo>
                    <a:pt x="2022" y="10178"/>
                    <a:pt x="1305" y="9831"/>
                    <a:pt x="1076" y="9479"/>
                  </a:cubicBezTo>
                  <a:cubicBezTo>
                    <a:pt x="885" y="9196"/>
                    <a:pt x="1051" y="8975"/>
                    <a:pt x="1168" y="8870"/>
                  </a:cubicBezTo>
                  <a:cubicBezTo>
                    <a:pt x="1370" y="8709"/>
                    <a:pt x="1619" y="8618"/>
                    <a:pt x="1875" y="8618"/>
                  </a:cubicBezTo>
                  <a:close/>
                  <a:moveTo>
                    <a:pt x="5010" y="1"/>
                  </a:moveTo>
                  <a:cubicBezTo>
                    <a:pt x="4954" y="1"/>
                    <a:pt x="4911" y="44"/>
                    <a:pt x="4911" y="99"/>
                  </a:cubicBezTo>
                  <a:cubicBezTo>
                    <a:pt x="4917" y="173"/>
                    <a:pt x="5034" y="7536"/>
                    <a:pt x="4352" y="9178"/>
                  </a:cubicBezTo>
                  <a:cubicBezTo>
                    <a:pt x="4180" y="9620"/>
                    <a:pt x="3817" y="9964"/>
                    <a:pt x="3362" y="10100"/>
                  </a:cubicBezTo>
                  <a:cubicBezTo>
                    <a:pt x="3411" y="9540"/>
                    <a:pt x="3233" y="9098"/>
                    <a:pt x="2821" y="8766"/>
                  </a:cubicBezTo>
                  <a:cubicBezTo>
                    <a:pt x="2540" y="8532"/>
                    <a:pt x="2210" y="8432"/>
                    <a:pt x="1898" y="8432"/>
                  </a:cubicBezTo>
                  <a:cubicBezTo>
                    <a:pt x="1563" y="8432"/>
                    <a:pt x="1249" y="8547"/>
                    <a:pt x="1039" y="8735"/>
                  </a:cubicBezTo>
                  <a:cubicBezTo>
                    <a:pt x="768" y="8975"/>
                    <a:pt x="719" y="9294"/>
                    <a:pt x="910" y="9583"/>
                  </a:cubicBezTo>
                  <a:cubicBezTo>
                    <a:pt x="1173" y="9987"/>
                    <a:pt x="1953" y="10375"/>
                    <a:pt x="2760" y="10375"/>
                  </a:cubicBezTo>
                  <a:cubicBezTo>
                    <a:pt x="2837" y="10375"/>
                    <a:pt x="2916" y="10371"/>
                    <a:pt x="2994" y="10364"/>
                  </a:cubicBezTo>
                  <a:cubicBezTo>
                    <a:pt x="3037" y="10364"/>
                    <a:pt x="3086" y="10358"/>
                    <a:pt x="3135" y="10345"/>
                  </a:cubicBezTo>
                  <a:lnTo>
                    <a:pt x="3135" y="10345"/>
                  </a:lnTo>
                  <a:cubicBezTo>
                    <a:pt x="3024" y="10862"/>
                    <a:pt x="2729" y="11483"/>
                    <a:pt x="2244" y="12202"/>
                  </a:cubicBezTo>
                  <a:cubicBezTo>
                    <a:pt x="1623" y="13118"/>
                    <a:pt x="332" y="15533"/>
                    <a:pt x="1666" y="18158"/>
                  </a:cubicBezTo>
                  <a:cubicBezTo>
                    <a:pt x="2311" y="19436"/>
                    <a:pt x="1697" y="20598"/>
                    <a:pt x="1045" y="21828"/>
                  </a:cubicBezTo>
                  <a:cubicBezTo>
                    <a:pt x="621" y="22627"/>
                    <a:pt x="178" y="23463"/>
                    <a:pt x="105" y="24342"/>
                  </a:cubicBezTo>
                  <a:cubicBezTo>
                    <a:pt x="0" y="25565"/>
                    <a:pt x="516" y="26942"/>
                    <a:pt x="1020" y="28282"/>
                  </a:cubicBezTo>
                  <a:cubicBezTo>
                    <a:pt x="1438" y="29363"/>
                    <a:pt x="1863" y="30488"/>
                    <a:pt x="1942" y="31515"/>
                  </a:cubicBezTo>
                  <a:cubicBezTo>
                    <a:pt x="2133" y="33844"/>
                    <a:pt x="1819" y="38135"/>
                    <a:pt x="1537" y="39210"/>
                  </a:cubicBezTo>
                  <a:cubicBezTo>
                    <a:pt x="1524" y="39260"/>
                    <a:pt x="1549" y="39309"/>
                    <a:pt x="1604" y="39327"/>
                  </a:cubicBezTo>
                  <a:lnTo>
                    <a:pt x="1629" y="39327"/>
                  </a:lnTo>
                  <a:cubicBezTo>
                    <a:pt x="1666" y="39321"/>
                    <a:pt x="1697" y="39296"/>
                    <a:pt x="1709" y="39260"/>
                  </a:cubicBezTo>
                  <a:cubicBezTo>
                    <a:pt x="1998" y="38166"/>
                    <a:pt x="2317" y="33838"/>
                    <a:pt x="2127" y="31496"/>
                  </a:cubicBezTo>
                  <a:cubicBezTo>
                    <a:pt x="2041" y="30439"/>
                    <a:pt x="1611" y="29308"/>
                    <a:pt x="1193" y="28208"/>
                  </a:cubicBezTo>
                  <a:cubicBezTo>
                    <a:pt x="701" y="26892"/>
                    <a:pt x="184" y="25534"/>
                    <a:pt x="289" y="24360"/>
                  </a:cubicBezTo>
                  <a:cubicBezTo>
                    <a:pt x="363" y="23512"/>
                    <a:pt x="793" y="22700"/>
                    <a:pt x="1211" y="21914"/>
                  </a:cubicBezTo>
                  <a:cubicBezTo>
                    <a:pt x="1856" y="20697"/>
                    <a:pt x="2520" y="19436"/>
                    <a:pt x="1832" y="18072"/>
                  </a:cubicBezTo>
                  <a:cubicBezTo>
                    <a:pt x="541" y="15533"/>
                    <a:pt x="1795" y="13198"/>
                    <a:pt x="2397" y="12306"/>
                  </a:cubicBezTo>
                  <a:cubicBezTo>
                    <a:pt x="2920" y="11538"/>
                    <a:pt x="3227" y="10868"/>
                    <a:pt x="3332" y="10309"/>
                  </a:cubicBezTo>
                  <a:cubicBezTo>
                    <a:pt x="3879" y="10173"/>
                    <a:pt x="4327" y="9780"/>
                    <a:pt x="4524" y="9251"/>
                  </a:cubicBezTo>
                  <a:cubicBezTo>
                    <a:pt x="5219" y="7573"/>
                    <a:pt x="5108" y="400"/>
                    <a:pt x="5102" y="93"/>
                  </a:cubicBezTo>
                  <a:cubicBezTo>
                    <a:pt x="5102" y="44"/>
                    <a:pt x="5059" y="1"/>
                    <a:pt x="501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757" name="Google Shape;9757;p63"/>
            <p:cNvSpPr/>
            <p:nvPr/>
          </p:nvSpPr>
          <p:spPr>
            <a:xfrm>
              <a:off x="6854725" y="3355225"/>
              <a:ext cx="106350" cy="987200"/>
            </a:xfrm>
            <a:custGeom>
              <a:avLst/>
              <a:gdLst/>
              <a:ahLst/>
              <a:cxnLst/>
              <a:rect l="l" t="t" r="r" b="b"/>
              <a:pathLst>
                <a:path w="4254" h="39488" extrusionOk="0">
                  <a:moveTo>
                    <a:pt x="2703" y="8767"/>
                  </a:moveTo>
                  <a:cubicBezTo>
                    <a:pt x="2801" y="8767"/>
                    <a:pt x="2893" y="8778"/>
                    <a:pt x="2975" y="8803"/>
                  </a:cubicBezTo>
                  <a:cubicBezTo>
                    <a:pt x="3178" y="8852"/>
                    <a:pt x="3332" y="9024"/>
                    <a:pt x="3350" y="9233"/>
                  </a:cubicBezTo>
                  <a:cubicBezTo>
                    <a:pt x="3412" y="9651"/>
                    <a:pt x="2932" y="10204"/>
                    <a:pt x="2330" y="10419"/>
                  </a:cubicBezTo>
                  <a:cubicBezTo>
                    <a:pt x="2220" y="10458"/>
                    <a:pt x="2046" y="10506"/>
                    <a:pt x="1850" y="10506"/>
                  </a:cubicBezTo>
                  <a:cubicBezTo>
                    <a:pt x="1675" y="10506"/>
                    <a:pt x="1483" y="10468"/>
                    <a:pt x="1303" y="10352"/>
                  </a:cubicBezTo>
                  <a:cubicBezTo>
                    <a:pt x="1223" y="9915"/>
                    <a:pt x="1260" y="9547"/>
                    <a:pt x="1426" y="9344"/>
                  </a:cubicBezTo>
                  <a:cubicBezTo>
                    <a:pt x="1718" y="9002"/>
                    <a:pt x="2265" y="8767"/>
                    <a:pt x="2703" y="8767"/>
                  </a:cubicBezTo>
                  <a:close/>
                  <a:moveTo>
                    <a:pt x="344" y="1"/>
                  </a:moveTo>
                  <a:cubicBezTo>
                    <a:pt x="289" y="1"/>
                    <a:pt x="246" y="44"/>
                    <a:pt x="246" y="93"/>
                  </a:cubicBezTo>
                  <a:cubicBezTo>
                    <a:pt x="234" y="449"/>
                    <a:pt x="0" y="8784"/>
                    <a:pt x="799" y="10087"/>
                  </a:cubicBezTo>
                  <a:cubicBezTo>
                    <a:pt x="885" y="10235"/>
                    <a:pt x="996" y="10358"/>
                    <a:pt x="1131" y="10462"/>
                  </a:cubicBezTo>
                  <a:cubicBezTo>
                    <a:pt x="1297" y="11261"/>
                    <a:pt x="1789" y="12226"/>
                    <a:pt x="2391" y="12921"/>
                  </a:cubicBezTo>
                  <a:cubicBezTo>
                    <a:pt x="2938" y="13554"/>
                    <a:pt x="2606" y="14851"/>
                    <a:pt x="2256" y="16222"/>
                  </a:cubicBezTo>
                  <a:cubicBezTo>
                    <a:pt x="2004" y="17224"/>
                    <a:pt x="1740" y="18250"/>
                    <a:pt x="1764" y="19166"/>
                  </a:cubicBezTo>
                  <a:cubicBezTo>
                    <a:pt x="1807" y="20549"/>
                    <a:pt x="2348" y="21594"/>
                    <a:pt x="2871" y="22608"/>
                  </a:cubicBezTo>
                  <a:cubicBezTo>
                    <a:pt x="3178" y="23211"/>
                    <a:pt x="3473" y="23776"/>
                    <a:pt x="3639" y="24379"/>
                  </a:cubicBezTo>
                  <a:cubicBezTo>
                    <a:pt x="4063" y="25921"/>
                    <a:pt x="3031" y="29695"/>
                    <a:pt x="2410" y="31287"/>
                  </a:cubicBezTo>
                  <a:cubicBezTo>
                    <a:pt x="1826" y="32787"/>
                    <a:pt x="2059" y="37871"/>
                    <a:pt x="2440" y="39413"/>
                  </a:cubicBezTo>
                  <a:cubicBezTo>
                    <a:pt x="2447" y="39456"/>
                    <a:pt x="2490" y="39487"/>
                    <a:pt x="2533" y="39487"/>
                  </a:cubicBezTo>
                  <a:cubicBezTo>
                    <a:pt x="2533" y="39487"/>
                    <a:pt x="2539" y="39487"/>
                    <a:pt x="2545" y="39481"/>
                  </a:cubicBezTo>
                  <a:cubicBezTo>
                    <a:pt x="2594" y="39469"/>
                    <a:pt x="2631" y="39420"/>
                    <a:pt x="2619" y="39370"/>
                  </a:cubicBezTo>
                  <a:cubicBezTo>
                    <a:pt x="2250" y="37883"/>
                    <a:pt x="2016" y="32793"/>
                    <a:pt x="2582" y="31349"/>
                  </a:cubicBezTo>
                  <a:cubicBezTo>
                    <a:pt x="3209" y="29745"/>
                    <a:pt x="4254" y="25909"/>
                    <a:pt x="3817" y="24323"/>
                  </a:cubicBezTo>
                  <a:cubicBezTo>
                    <a:pt x="3651" y="23709"/>
                    <a:pt x="3350" y="23131"/>
                    <a:pt x="3037" y="22522"/>
                  </a:cubicBezTo>
                  <a:cubicBezTo>
                    <a:pt x="2527" y="21526"/>
                    <a:pt x="1992" y="20494"/>
                    <a:pt x="1955" y="19154"/>
                  </a:cubicBezTo>
                  <a:cubicBezTo>
                    <a:pt x="1930" y="18269"/>
                    <a:pt x="2188" y="17254"/>
                    <a:pt x="2440" y="16265"/>
                  </a:cubicBezTo>
                  <a:cubicBezTo>
                    <a:pt x="2803" y="14845"/>
                    <a:pt x="3141" y="13505"/>
                    <a:pt x="2533" y="12792"/>
                  </a:cubicBezTo>
                  <a:cubicBezTo>
                    <a:pt x="1955" y="12122"/>
                    <a:pt x="1531" y="11292"/>
                    <a:pt x="1353" y="10591"/>
                  </a:cubicBezTo>
                  <a:lnTo>
                    <a:pt x="1353" y="10591"/>
                  </a:lnTo>
                  <a:cubicBezTo>
                    <a:pt x="1503" y="10661"/>
                    <a:pt x="1672" y="10696"/>
                    <a:pt x="1851" y="10696"/>
                  </a:cubicBezTo>
                  <a:cubicBezTo>
                    <a:pt x="2022" y="10696"/>
                    <a:pt x="2202" y="10664"/>
                    <a:pt x="2385" y="10598"/>
                  </a:cubicBezTo>
                  <a:cubicBezTo>
                    <a:pt x="3006" y="10376"/>
                    <a:pt x="3615" y="9762"/>
                    <a:pt x="3535" y="9202"/>
                  </a:cubicBezTo>
                  <a:cubicBezTo>
                    <a:pt x="3504" y="8920"/>
                    <a:pt x="3301" y="8680"/>
                    <a:pt x="3024" y="8612"/>
                  </a:cubicBezTo>
                  <a:cubicBezTo>
                    <a:pt x="2928" y="8585"/>
                    <a:pt x="2822" y="8572"/>
                    <a:pt x="2710" y="8572"/>
                  </a:cubicBezTo>
                  <a:cubicBezTo>
                    <a:pt x="2213" y="8572"/>
                    <a:pt x="1610" y="8828"/>
                    <a:pt x="1279" y="9215"/>
                  </a:cubicBezTo>
                  <a:cubicBezTo>
                    <a:pt x="1094" y="9430"/>
                    <a:pt x="1039" y="9768"/>
                    <a:pt x="1082" y="10161"/>
                  </a:cubicBezTo>
                  <a:cubicBezTo>
                    <a:pt x="1033" y="10106"/>
                    <a:pt x="996" y="10051"/>
                    <a:pt x="959" y="9989"/>
                  </a:cubicBezTo>
                  <a:cubicBezTo>
                    <a:pt x="191" y="8729"/>
                    <a:pt x="430" y="185"/>
                    <a:pt x="430" y="99"/>
                  </a:cubicBezTo>
                  <a:cubicBezTo>
                    <a:pt x="437" y="44"/>
                    <a:pt x="394" y="1"/>
                    <a:pt x="344"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758" name="Google Shape;9758;p63"/>
            <p:cNvSpPr/>
            <p:nvPr/>
          </p:nvSpPr>
          <p:spPr>
            <a:xfrm>
              <a:off x="6658800" y="3262225"/>
              <a:ext cx="210225" cy="446150"/>
            </a:xfrm>
            <a:custGeom>
              <a:avLst/>
              <a:gdLst/>
              <a:ahLst/>
              <a:cxnLst/>
              <a:rect l="l" t="t" r="r" b="b"/>
              <a:pathLst>
                <a:path w="8409" h="17846" extrusionOk="0">
                  <a:moveTo>
                    <a:pt x="5163" y="1"/>
                  </a:moveTo>
                  <a:cubicBezTo>
                    <a:pt x="4862" y="1"/>
                    <a:pt x="4541" y="46"/>
                    <a:pt x="4198" y="149"/>
                  </a:cubicBezTo>
                  <a:cubicBezTo>
                    <a:pt x="2951" y="531"/>
                    <a:pt x="2078" y="1496"/>
                    <a:pt x="1623" y="3001"/>
                  </a:cubicBezTo>
                  <a:cubicBezTo>
                    <a:pt x="1168" y="4507"/>
                    <a:pt x="1254" y="6130"/>
                    <a:pt x="1346" y="6966"/>
                  </a:cubicBezTo>
                  <a:cubicBezTo>
                    <a:pt x="1592" y="9271"/>
                    <a:pt x="1936" y="12424"/>
                    <a:pt x="811" y="13832"/>
                  </a:cubicBezTo>
                  <a:cubicBezTo>
                    <a:pt x="0" y="14846"/>
                    <a:pt x="363" y="15983"/>
                    <a:pt x="627" y="16813"/>
                  </a:cubicBezTo>
                  <a:cubicBezTo>
                    <a:pt x="744" y="17188"/>
                    <a:pt x="848" y="17514"/>
                    <a:pt x="824" y="17741"/>
                  </a:cubicBezTo>
                  <a:cubicBezTo>
                    <a:pt x="818" y="17790"/>
                    <a:pt x="855" y="17840"/>
                    <a:pt x="904" y="17846"/>
                  </a:cubicBezTo>
                  <a:lnTo>
                    <a:pt x="916" y="17846"/>
                  </a:lnTo>
                  <a:cubicBezTo>
                    <a:pt x="959" y="17846"/>
                    <a:pt x="1002" y="17809"/>
                    <a:pt x="1008" y="17766"/>
                  </a:cubicBezTo>
                  <a:cubicBezTo>
                    <a:pt x="1039" y="17502"/>
                    <a:pt x="934" y="17157"/>
                    <a:pt x="805" y="16758"/>
                  </a:cubicBezTo>
                  <a:cubicBezTo>
                    <a:pt x="541" y="15922"/>
                    <a:pt x="209" y="14883"/>
                    <a:pt x="959" y="13949"/>
                  </a:cubicBezTo>
                  <a:cubicBezTo>
                    <a:pt x="2133" y="12486"/>
                    <a:pt x="1789" y="9283"/>
                    <a:pt x="1531" y="6948"/>
                  </a:cubicBezTo>
                  <a:cubicBezTo>
                    <a:pt x="1242" y="4237"/>
                    <a:pt x="1801" y="1078"/>
                    <a:pt x="4254" y="334"/>
                  </a:cubicBezTo>
                  <a:cubicBezTo>
                    <a:pt x="4583" y="235"/>
                    <a:pt x="4892" y="191"/>
                    <a:pt x="5179" y="191"/>
                  </a:cubicBezTo>
                  <a:cubicBezTo>
                    <a:pt x="7172" y="191"/>
                    <a:pt x="8164" y="2279"/>
                    <a:pt x="8212" y="2381"/>
                  </a:cubicBezTo>
                  <a:cubicBezTo>
                    <a:pt x="8226" y="2417"/>
                    <a:pt x="8263" y="2437"/>
                    <a:pt x="8300" y="2437"/>
                  </a:cubicBezTo>
                  <a:cubicBezTo>
                    <a:pt x="8312" y="2437"/>
                    <a:pt x="8324" y="2435"/>
                    <a:pt x="8335" y="2430"/>
                  </a:cubicBezTo>
                  <a:cubicBezTo>
                    <a:pt x="8384" y="2405"/>
                    <a:pt x="8409" y="2350"/>
                    <a:pt x="8384" y="2301"/>
                  </a:cubicBezTo>
                  <a:cubicBezTo>
                    <a:pt x="8374" y="2274"/>
                    <a:pt x="7291" y="1"/>
                    <a:pt x="5163"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759" name="Google Shape;9759;p63"/>
            <p:cNvSpPr/>
            <p:nvPr/>
          </p:nvSpPr>
          <p:spPr>
            <a:xfrm>
              <a:off x="6869550" y="3274050"/>
              <a:ext cx="167750" cy="433875"/>
            </a:xfrm>
            <a:custGeom>
              <a:avLst/>
              <a:gdLst/>
              <a:ahLst/>
              <a:cxnLst/>
              <a:rect l="l" t="t" r="r" b="b"/>
              <a:pathLst>
                <a:path w="6710" h="17355" extrusionOk="0">
                  <a:moveTo>
                    <a:pt x="2889" y="0"/>
                  </a:moveTo>
                  <a:cubicBezTo>
                    <a:pt x="1277" y="0"/>
                    <a:pt x="69" y="1554"/>
                    <a:pt x="59" y="1570"/>
                  </a:cubicBezTo>
                  <a:cubicBezTo>
                    <a:pt x="1" y="1645"/>
                    <a:pt x="65" y="1727"/>
                    <a:pt x="136" y="1727"/>
                  </a:cubicBezTo>
                  <a:cubicBezTo>
                    <a:pt x="163" y="1727"/>
                    <a:pt x="190" y="1715"/>
                    <a:pt x="212" y="1686"/>
                  </a:cubicBezTo>
                  <a:cubicBezTo>
                    <a:pt x="223" y="1666"/>
                    <a:pt x="1373" y="191"/>
                    <a:pt x="2886" y="191"/>
                  </a:cubicBezTo>
                  <a:cubicBezTo>
                    <a:pt x="3155" y="191"/>
                    <a:pt x="3435" y="237"/>
                    <a:pt x="3722" y="346"/>
                  </a:cubicBezTo>
                  <a:cubicBezTo>
                    <a:pt x="5486" y="1016"/>
                    <a:pt x="5449" y="5946"/>
                    <a:pt x="5185" y="8460"/>
                  </a:cubicBezTo>
                  <a:cubicBezTo>
                    <a:pt x="4988" y="10304"/>
                    <a:pt x="5867" y="13420"/>
                    <a:pt x="6187" y="14115"/>
                  </a:cubicBezTo>
                  <a:cubicBezTo>
                    <a:pt x="6513" y="14810"/>
                    <a:pt x="6365" y="16727"/>
                    <a:pt x="6095" y="17213"/>
                  </a:cubicBezTo>
                  <a:cubicBezTo>
                    <a:pt x="6070" y="17262"/>
                    <a:pt x="6089" y="17317"/>
                    <a:pt x="6138" y="17342"/>
                  </a:cubicBezTo>
                  <a:cubicBezTo>
                    <a:pt x="6150" y="17348"/>
                    <a:pt x="6162" y="17354"/>
                    <a:pt x="6181" y="17354"/>
                  </a:cubicBezTo>
                  <a:cubicBezTo>
                    <a:pt x="6212" y="17354"/>
                    <a:pt x="6242" y="17336"/>
                    <a:pt x="6261" y="17305"/>
                  </a:cubicBezTo>
                  <a:cubicBezTo>
                    <a:pt x="6550" y="16777"/>
                    <a:pt x="6710" y="14785"/>
                    <a:pt x="6359" y="14035"/>
                  </a:cubicBezTo>
                  <a:cubicBezTo>
                    <a:pt x="6040" y="13353"/>
                    <a:pt x="5179" y="10292"/>
                    <a:pt x="5370" y="8485"/>
                  </a:cubicBezTo>
                  <a:cubicBezTo>
                    <a:pt x="5400" y="8177"/>
                    <a:pt x="6126" y="1059"/>
                    <a:pt x="3790" y="168"/>
                  </a:cubicBezTo>
                  <a:cubicBezTo>
                    <a:pt x="3480" y="50"/>
                    <a:pt x="3178" y="0"/>
                    <a:pt x="2889"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760" name="Google Shape;9760;p63"/>
            <p:cNvSpPr/>
            <p:nvPr/>
          </p:nvSpPr>
          <p:spPr>
            <a:xfrm>
              <a:off x="6756825" y="3367250"/>
              <a:ext cx="130500" cy="756650"/>
            </a:xfrm>
            <a:custGeom>
              <a:avLst/>
              <a:gdLst/>
              <a:ahLst/>
              <a:cxnLst/>
              <a:rect l="l" t="t" r="r" b="b"/>
              <a:pathLst>
                <a:path w="5220" h="30266" extrusionOk="0">
                  <a:moveTo>
                    <a:pt x="1826" y="7541"/>
                  </a:moveTo>
                  <a:cubicBezTo>
                    <a:pt x="2011" y="7541"/>
                    <a:pt x="2195" y="7572"/>
                    <a:pt x="2373" y="7633"/>
                  </a:cubicBezTo>
                  <a:cubicBezTo>
                    <a:pt x="2902" y="7818"/>
                    <a:pt x="3400" y="8236"/>
                    <a:pt x="3504" y="8813"/>
                  </a:cubicBezTo>
                  <a:cubicBezTo>
                    <a:pt x="3099" y="9109"/>
                    <a:pt x="2620" y="9245"/>
                    <a:pt x="2178" y="9245"/>
                  </a:cubicBezTo>
                  <a:cubicBezTo>
                    <a:pt x="1831" y="9245"/>
                    <a:pt x="1507" y="9161"/>
                    <a:pt x="1261" y="9004"/>
                  </a:cubicBezTo>
                  <a:cubicBezTo>
                    <a:pt x="1052" y="8875"/>
                    <a:pt x="738" y="8574"/>
                    <a:pt x="947" y="8064"/>
                  </a:cubicBezTo>
                  <a:cubicBezTo>
                    <a:pt x="1101" y="7689"/>
                    <a:pt x="1445" y="7541"/>
                    <a:pt x="1826" y="7541"/>
                  </a:cubicBezTo>
                  <a:close/>
                  <a:moveTo>
                    <a:pt x="4373" y="0"/>
                  </a:moveTo>
                  <a:cubicBezTo>
                    <a:pt x="4324" y="0"/>
                    <a:pt x="4276" y="34"/>
                    <a:pt x="4279" y="97"/>
                  </a:cubicBezTo>
                  <a:cubicBezTo>
                    <a:pt x="4291" y="171"/>
                    <a:pt x="5023" y="7240"/>
                    <a:pt x="3830" y="8525"/>
                  </a:cubicBezTo>
                  <a:cubicBezTo>
                    <a:pt x="3775" y="8580"/>
                    <a:pt x="3726" y="8629"/>
                    <a:pt x="3670" y="8678"/>
                  </a:cubicBezTo>
                  <a:cubicBezTo>
                    <a:pt x="3517" y="8094"/>
                    <a:pt x="3006" y="7646"/>
                    <a:pt x="2435" y="7449"/>
                  </a:cubicBezTo>
                  <a:cubicBezTo>
                    <a:pt x="2238" y="7382"/>
                    <a:pt x="2028" y="7344"/>
                    <a:pt x="1825" y="7344"/>
                  </a:cubicBezTo>
                  <a:cubicBezTo>
                    <a:pt x="1377" y="7344"/>
                    <a:pt x="960" y="7529"/>
                    <a:pt x="769" y="7990"/>
                  </a:cubicBezTo>
                  <a:cubicBezTo>
                    <a:pt x="585" y="8451"/>
                    <a:pt x="726" y="8887"/>
                    <a:pt x="1156" y="9164"/>
                  </a:cubicBezTo>
                  <a:cubicBezTo>
                    <a:pt x="1429" y="9337"/>
                    <a:pt x="1789" y="9430"/>
                    <a:pt x="2174" y="9430"/>
                  </a:cubicBezTo>
                  <a:cubicBezTo>
                    <a:pt x="2624" y="9430"/>
                    <a:pt x="3109" y="9303"/>
                    <a:pt x="3529" y="9029"/>
                  </a:cubicBezTo>
                  <a:lnTo>
                    <a:pt x="3529" y="9029"/>
                  </a:lnTo>
                  <a:cubicBezTo>
                    <a:pt x="3529" y="9164"/>
                    <a:pt x="3511" y="9293"/>
                    <a:pt x="3474" y="9422"/>
                  </a:cubicBezTo>
                  <a:cubicBezTo>
                    <a:pt x="3326" y="9951"/>
                    <a:pt x="2994" y="10707"/>
                    <a:pt x="2607" y="11573"/>
                  </a:cubicBezTo>
                  <a:cubicBezTo>
                    <a:pt x="1765" y="13473"/>
                    <a:pt x="615" y="16067"/>
                    <a:pt x="523" y="18390"/>
                  </a:cubicBezTo>
                  <a:cubicBezTo>
                    <a:pt x="468" y="19865"/>
                    <a:pt x="597" y="21162"/>
                    <a:pt x="708" y="22299"/>
                  </a:cubicBezTo>
                  <a:cubicBezTo>
                    <a:pt x="849" y="23725"/>
                    <a:pt x="972" y="24955"/>
                    <a:pt x="658" y="25963"/>
                  </a:cubicBezTo>
                  <a:cubicBezTo>
                    <a:pt x="136" y="27653"/>
                    <a:pt x="1" y="28919"/>
                    <a:pt x="210" y="30192"/>
                  </a:cubicBezTo>
                  <a:cubicBezTo>
                    <a:pt x="222" y="30235"/>
                    <a:pt x="259" y="30266"/>
                    <a:pt x="302" y="30266"/>
                  </a:cubicBezTo>
                  <a:lnTo>
                    <a:pt x="320" y="30259"/>
                  </a:lnTo>
                  <a:cubicBezTo>
                    <a:pt x="370" y="30253"/>
                    <a:pt x="406" y="30204"/>
                    <a:pt x="394" y="30155"/>
                  </a:cubicBezTo>
                  <a:cubicBezTo>
                    <a:pt x="191" y="28913"/>
                    <a:pt x="320" y="27678"/>
                    <a:pt x="837" y="26018"/>
                  </a:cubicBezTo>
                  <a:cubicBezTo>
                    <a:pt x="1162" y="24967"/>
                    <a:pt x="1040" y="23719"/>
                    <a:pt x="898" y="22281"/>
                  </a:cubicBezTo>
                  <a:cubicBezTo>
                    <a:pt x="788" y="21144"/>
                    <a:pt x="658" y="19859"/>
                    <a:pt x="714" y="18390"/>
                  </a:cubicBezTo>
                  <a:cubicBezTo>
                    <a:pt x="800" y="16104"/>
                    <a:pt x="1943" y="13528"/>
                    <a:pt x="2779" y="11647"/>
                  </a:cubicBezTo>
                  <a:cubicBezTo>
                    <a:pt x="3172" y="10768"/>
                    <a:pt x="3504" y="10012"/>
                    <a:pt x="3658" y="9471"/>
                  </a:cubicBezTo>
                  <a:cubicBezTo>
                    <a:pt x="3707" y="9281"/>
                    <a:pt x="3726" y="9090"/>
                    <a:pt x="3707" y="8893"/>
                  </a:cubicBezTo>
                  <a:cubicBezTo>
                    <a:pt x="3799" y="8820"/>
                    <a:pt x="3885" y="8740"/>
                    <a:pt x="3965" y="8654"/>
                  </a:cubicBezTo>
                  <a:cubicBezTo>
                    <a:pt x="5219" y="7308"/>
                    <a:pt x="4500" y="374"/>
                    <a:pt x="4469" y="79"/>
                  </a:cubicBezTo>
                  <a:cubicBezTo>
                    <a:pt x="4458" y="25"/>
                    <a:pt x="4415" y="0"/>
                    <a:pt x="4373"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761" name="Google Shape;9761;p63"/>
            <p:cNvSpPr/>
            <p:nvPr/>
          </p:nvSpPr>
          <p:spPr>
            <a:xfrm>
              <a:off x="6836750" y="3361175"/>
              <a:ext cx="115100" cy="758125"/>
            </a:xfrm>
            <a:custGeom>
              <a:avLst/>
              <a:gdLst/>
              <a:ahLst/>
              <a:cxnLst/>
              <a:rect l="l" t="t" r="r" b="b"/>
              <a:pathLst>
                <a:path w="4604" h="30325" extrusionOk="0">
                  <a:moveTo>
                    <a:pt x="3130" y="8132"/>
                  </a:moveTo>
                  <a:cubicBezTo>
                    <a:pt x="3295" y="8132"/>
                    <a:pt x="3448" y="8176"/>
                    <a:pt x="3577" y="8264"/>
                  </a:cubicBezTo>
                  <a:cubicBezTo>
                    <a:pt x="3725" y="8368"/>
                    <a:pt x="3793" y="8559"/>
                    <a:pt x="3750" y="8731"/>
                  </a:cubicBezTo>
                  <a:cubicBezTo>
                    <a:pt x="3700" y="9056"/>
                    <a:pt x="3387" y="9468"/>
                    <a:pt x="2920" y="9604"/>
                  </a:cubicBezTo>
                  <a:cubicBezTo>
                    <a:pt x="2822" y="9631"/>
                    <a:pt x="2724" y="9644"/>
                    <a:pt x="2626" y="9644"/>
                  </a:cubicBezTo>
                  <a:cubicBezTo>
                    <a:pt x="2324" y="9644"/>
                    <a:pt x="2024" y="9517"/>
                    <a:pt x="1741" y="9267"/>
                  </a:cubicBezTo>
                  <a:lnTo>
                    <a:pt x="1741" y="9267"/>
                  </a:lnTo>
                  <a:cubicBezTo>
                    <a:pt x="1865" y="8900"/>
                    <a:pt x="2104" y="8588"/>
                    <a:pt x="2422" y="8374"/>
                  </a:cubicBezTo>
                  <a:cubicBezTo>
                    <a:pt x="2657" y="8214"/>
                    <a:pt x="2904" y="8132"/>
                    <a:pt x="3130" y="8132"/>
                  </a:cubicBezTo>
                  <a:close/>
                  <a:moveTo>
                    <a:pt x="1584" y="0"/>
                  </a:moveTo>
                  <a:cubicBezTo>
                    <a:pt x="1544" y="0"/>
                    <a:pt x="1504" y="24"/>
                    <a:pt x="1494" y="76"/>
                  </a:cubicBezTo>
                  <a:cubicBezTo>
                    <a:pt x="1432" y="383"/>
                    <a:pt x="0" y="7594"/>
                    <a:pt x="1408" y="9198"/>
                  </a:cubicBezTo>
                  <a:cubicBezTo>
                    <a:pt x="1451" y="9241"/>
                    <a:pt x="1488" y="9284"/>
                    <a:pt x="1524" y="9321"/>
                  </a:cubicBezTo>
                  <a:cubicBezTo>
                    <a:pt x="1451" y="9597"/>
                    <a:pt x="1445" y="9892"/>
                    <a:pt x="1512" y="10169"/>
                  </a:cubicBezTo>
                  <a:cubicBezTo>
                    <a:pt x="1604" y="10593"/>
                    <a:pt x="1856" y="11232"/>
                    <a:pt x="2176" y="12050"/>
                  </a:cubicBezTo>
                  <a:cubicBezTo>
                    <a:pt x="2926" y="13968"/>
                    <a:pt x="4057" y="16857"/>
                    <a:pt x="4235" y="19660"/>
                  </a:cubicBezTo>
                  <a:cubicBezTo>
                    <a:pt x="4413" y="22512"/>
                    <a:pt x="3946" y="24380"/>
                    <a:pt x="3664" y="25499"/>
                  </a:cubicBezTo>
                  <a:cubicBezTo>
                    <a:pt x="3547" y="25942"/>
                    <a:pt x="3473" y="26267"/>
                    <a:pt x="3473" y="26489"/>
                  </a:cubicBezTo>
                  <a:cubicBezTo>
                    <a:pt x="3473" y="26839"/>
                    <a:pt x="3565" y="27349"/>
                    <a:pt x="3670" y="27933"/>
                  </a:cubicBezTo>
                  <a:cubicBezTo>
                    <a:pt x="3799" y="28640"/>
                    <a:pt x="3946" y="29439"/>
                    <a:pt x="3977" y="30232"/>
                  </a:cubicBezTo>
                  <a:cubicBezTo>
                    <a:pt x="3977" y="30281"/>
                    <a:pt x="4020" y="30324"/>
                    <a:pt x="4075" y="30324"/>
                  </a:cubicBezTo>
                  <a:lnTo>
                    <a:pt x="4081" y="30318"/>
                  </a:lnTo>
                  <a:cubicBezTo>
                    <a:pt x="4131" y="30312"/>
                    <a:pt x="4174" y="30269"/>
                    <a:pt x="4168" y="30220"/>
                  </a:cubicBezTo>
                  <a:cubicBezTo>
                    <a:pt x="4137" y="29414"/>
                    <a:pt x="3989" y="28603"/>
                    <a:pt x="3860" y="27890"/>
                  </a:cubicBezTo>
                  <a:cubicBezTo>
                    <a:pt x="3756" y="27318"/>
                    <a:pt x="3664" y="26821"/>
                    <a:pt x="3664" y="26482"/>
                  </a:cubicBezTo>
                  <a:cubicBezTo>
                    <a:pt x="3664" y="26286"/>
                    <a:pt x="3743" y="25972"/>
                    <a:pt x="3848" y="25542"/>
                  </a:cubicBezTo>
                  <a:cubicBezTo>
                    <a:pt x="4131" y="24411"/>
                    <a:pt x="4604" y="22524"/>
                    <a:pt x="4426" y="19641"/>
                  </a:cubicBezTo>
                  <a:cubicBezTo>
                    <a:pt x="4241" y="16808"/>
                    <a:pt x="3110" y="13900"/>
                    <a:pt x="2354" y="11982"/>
                  </a:cubicBezTo>
                  <a:cubicBezTo>
                    <a:pt x="2041" y="11171"/>
                    <a:pt x="1789" y="10532"/>
                    <a:pt x="1697" y="10126"/>
                  </a:cubicBezTo>
                  <a:cubicBezTo>
                    <a:pt x="1647" y="9911"/>
                    <a:pt x="1641" y="9683"/>
                    <a:pt x="1690" y="9468"/>
                  </a:cubicBezTo>
                  <a:lnTo>
                    <a:pt x="1690" y="9468"/>
                  </a:lnTo>
                  <a:cubicBezTo>
                    <a:pt x="2034" y="9752"/>
                    <a:pt x="2360" y="9833"/>
                    <a:pt x="2620" y="9833"/>
                  </a:cubicBezTo>
                  <a:cubicBezTo>
                    <a:pt x="2760" y="9833"/>
                    <a:pt x="2880" y="9810"/>
                    <a:pt x="2975" y="9782"/>
                  </a:cubicBezTo>
                  <a:cubicBezTo>
                    <a:pt x="3461" y="9647"/>
                    <a:pt x="3866" y="9216"/>
                    <a:pt x="3940" y="8761"/>
                  </a:cubicBezTo>
                  <a:cubicBezTo>
                    <a:pt x="3995" y="8509"/>
                    <a:pt x="3897" y="8251"/>
                    <a:pt x="3688" y="8104"/>
                  </a:cubicBezTo>
                  <a:cubicBezTo>
                    <a:pt x="3525" y="7994"/>
                    <a:pt x="3333" y="7939"/>
                    <a:pt x="3130" y="7939"/>
                  </a:cubicBezTo>
                  <a:cubicBezTo>
                    <a:pt x="2867" y="7939"/>
                    <a:pt x="2584" y="8031"/>
                    <a:pt x="2317" y="8214"/>
                  </a:cubicBezTo>
                  <a:cubicBezTo>
                    <a:pt x="1992" y="8436"/>
                    <a:pt x="1740" y="8749"/>
                    <a:pt x="1592" y="9118"/>
                  </a:cubicBezTo>
                  <a:lnTo>
                    <a:pt x="1549" y="9069"/>
                  </a:lnTo>
                  <a:cubicBezTo>
                    <a:pt x="203" y="7538"/>
                    <a:pt x="1666" y="187"/>
                    <a:pt x="1678" y="113"/>
                  </a:cubicBezTo>
                  <a:cubicBezTo>
                    <a:pt x="1692" y="43"/>
                    <a:pt x="1638" y="0"/>
                    <a:pt x="1584"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9762" name="Google Shape;9762;p63"/>
            <p:cNvSpPr/>
            <p:nvPr/>
          </p:nvSpPr>
          <p:spPr>
            <a:xfrm>
              <a:off x="6821225" y="3301900"/>
              <a:ext cx="109750" cy="84400"/>
            </a:xfrm>
            <a:custGeom>
              <a:avLst/>
              <a:gdLst/>
              <a:ahLst/>
              <a:cxnLst/>
              <a:rect l="l" t="t" r="r" b="b"/>
              <a:pathLst>
                <a:path w="4390" h="3376" extrusionOk="0">
                  <a:moveTo>
                    <a:pt x="1806" y="0"/>
                  </a:moveTo>
                  <a:cubicBezTo>
                    <a:pt x="1640" y="0"/>
                    <a:pt x="1457" y="14"/>
                    <a:pt x="1254" y="44"/>
                  </a:cubicBezTo>
                  <a:cubicBezTo>
                    <a:pt x="0" y="228"/>
                    <a:pt x="941" y="3351"/>
                    <a:pt x="1807" y="3375"/>
                  </a:cubicBezTo>
                  <a:cubicBezTo>
                    <a:pt x="1810" y="3375"/>
                    <a:pt x="1813" y="3375"/>
                    <a:pt x="1816" y="3375"/>
                  </a:cubicBezTo>
                  <a:cubicBezTo>
                    <a:pt x="2640" y="3375"/>
                    <a:pt x="4390" y="0"/>
                    <a:pt x="1806"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nvGrpSpPr>
          <p:cNvPr id="9763" name="Google Shape;9763;p63"/>
          <p:cNvGrpSpPr/>
          <p:nvPr/>
        </p:nvGrpSpPr>
        <p:grpSpPr>
          <a:xfrm>
            <a:off x="3841626" y="2079492"/>
            <a:ext cx="1576101" cy="1493467"/>
            <a:chOff x="2834338" y="1606500"/>
            <a:chExt cx="1182076" cy="1120100"/>
          </a:xfrm>
        </p:grpSpPr>
        <p:grpSp>
          <p:nvGrpSpPr>
            <p:cNvPr id="9764" name="Google Shape;9764;p63"/>
            <p:cNvGrpSpPr/>
            <p:nvPr/>
          </p:nvGrpSpPr>
          <p:grpSpPr>
            <a:xfrm>
              <a:off x="3260010" y="1885839"/>
              <a:ext cx="756404" cy="756404"/>
              <a:chOff x="5681300" y="2527788"/>
              <a:chExt cx="805800" cy="805800"/>
            </a:xfrm>
          </p:grpSpPr>
          <p:sp>
            <p:nvSpPr>
              <p:cNvPr id="9765" name="Google Shape;9765;p63"/>
              <p:cNvSpPr/>
              <p:nvPr/>
            </p:nvSpPr>
            <p:spPr>
              <a:xfrm>
                <a:off x="5681300" y="2527788"/>
                <a:ext cx="805800" cy="805800"/>
              </a:xfrm>
              <a:prstGeom prst="ellipse">
                <a:avLst/>
              </a:prstGeom>
              <a:solidFill>
                <a:srgbClr val="CFD9E0"/>
              </a:solidFill>
              <a:ln>
                <a:noFill/>
              </a:ln>
            </p:spPr>
            <p:txBody>
              <a:bodyPr spcFirstLastPara="1" wrap="square" lIns="121900" tIns="121900" rIns="121900" bIns="121900" anchor="ctr" anchorCtr="0">
                <a:noAutofit/>
              </a:bodyPr>
              <a:lstStyle/>
              <a:p>
                <a:endParaRPr sz="2400"/>
              </a:p>
            </p:txBody>
          </p:sp>
          <p:sp>
            <p:nvSpPr>
              <p:cNvPr id="9766" name="Google Shape;9766;p63"/>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9767" name="Google Shape;9767;p63"/>
            <p:cNvGrpSpPr/>
            <p:nvPr/>
          </p:nvGrpSpPr>
          <p:grpSpPr>
            <a:xfrm>
              <a:off x="2834338" y="1606500"/>
              <a:ext cx="904525" cy="1120100"/>
              <a:chOff x="2834338" y="1606500"/>
              <a:chExt cx="904525" cy="1120100"/>
            </a:xfrm>
          </p:grpSpPr>
          <p:sp>
            <p:nvSpPr>
              <p:cNvPr id="9768" name="Google Shape;9768;p63"/>
              <p:cNvSpPr/>
              <p:nvPr/>
            </p:nvSpPr>
            <p:spPr>
              <a:xfrm>
                <a:off x="2834338" y="1617250"/>
                <a:ext cx="456425" cy="436900"/>
              </a:xfrm>
              <a:custGeom>
                <a:avLst/>
                <a:gdLst/>
                <a:ahLst/>
                <a:cxnLst/>
                <a:rect l="l" t="t" r="r" b="b"/>
                <a:pathLst>
                  <a:path w="18257" h="17476" extrusionOk="0">
                    <a:moveTo>
                      <a:pt x="2822" y="0"/>
                    </a:moveTo>
                    <a:cubicBezTo>
                      <a:pt x="1267" y="6"/>
                      <a:pt x="6" y="1267"/>
                      <a:pt x="0" y="2822"/>
                    </a:cubicBezTo>
                    <a:lnTo>
                      <a:pt x="0" y="14654"/>
                    </a:lnTo>
                    <a:cubicBezTo>
                      <a:pt x="6" y="16209"/>
                      <a:pt x="1267" y="17469"/>
                      <a:pt x="2822" y="17475"/>
                    </a:cubicBezTo>
                    <a:lnTo>
                      <a:pt x="15441" y="17475"/>
                    </a:lnTo>
                    <a:cubicBezTo>
                      <a:pt x="16996" y="17469"/>
                      <a:pt x="18250" y="16209"/>
                      <a:pt x="18256" y="14660"/>
                    </a:cubicBezTo>
                    <a:lnTo>
                      <a:pt x="18256" y="2828"/>
                    </a:lnTo>
                    <a:cubicBezTo>
                      <a:pt x="18256" y="1273"/>
                      <a:pt x="16996" y="13"/>
                      <a:pt x="15441" y="6"/>
                    </a:cubicBezTo>
                    <a:lnTo>
                      <a:pt x="15441" y="1150"/>
                    </a:lnTo>
                    <a:cubicBezTo>
                      <a:pt x="16363" y="1156"/>
                      <a:pt x="17113" y="1900"/>
                      <a:pt x="17113" y="2828"/>
                    </a:cubicBezTo>
                    <a:lnTo>
                      <a:pt x="17113" y="14660"/>
                    </a:lnTo>
                    <a:cubicBezTo>
                      <a:pt x="17113" y="15582"/>
                      <a:pt x="16363" y="16326"/>
                      <a:pt x="15441" y="16332"/>
                    </a:cubicBezTo>
                    <a:lnTo>
                      <a:pt x="2822" y="16332"/>
                    </a:lnTo>
                    <a:cubicBezTo>
                      <a:pt x="1900" y="16326"/>
                      <a:pt x="1150" y="15582"/>
                      <a:pt x="1150" y="14660"/>
                    </a:cubicBezTo>
                    <a:lnTo>
                      <a:pt x="1150" y="2828"/>
                    </a:lnTo>
                    <a:cubicBezTo>
                      <a:pt x="1150" y="1900"/>
                      <a:pt x="1900" y="1156"/>
                      <a:pt x="2822" y="1150"/>
                    </a:cubicBezTo>
                    <a:lnTo>
                      <a:pt x="2822" y="0"/>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769" name="Google Shape;9769;p63"/>
              <p:cNvSpPr/>
              <p:nvPr/>
            </p:nvSpPr>
            <p:spPr>
              <a:xfrm>
                <a:off x="3525238" y="2159375"/>
                <a:ext cx="213625" cy="205575"/>
              </a:xfrm>
              <a:custGeom>
                <a:avLst/>
                <a:gdLst/>
                <a:ahLst/>
                <a:cxnLst/>
                <a:rect l="l" t="t" r="r" b="b"/>
                <a:pathLst>
                  <a:path w="8545" h="8223" extrusionOk="0">
                    <a:moveTo>
                      <a:pt x="4438" y="1"/>
                    </a:moveTo>
                    <a:cubicBezTo>
                      <a:pt x="2772" y="1"/>
                      <a:pt x="1273" y="1003"/>
                      <a:pt x="639" y="2540"/>
                    </a:cubicBezTo>
                    <a:cubicBezTo>
                      <a:pt x="0" y="4076"/>
                      <a:pt x="350" y="5840"/>
                      <a:pt x="1531" y="7020"/>
                    </a:cubicBezTo>
                    <a:cubicBezTo>
                      <a:pt x="2316" y="7806"/>
                      <a:pt x="3369" y="8223"/>
                      <a:pt x="4438" y="8223"/>
                    </a:cubicBezTo>
                    <a:cubicBezTo>
                      <a:pt x="4967" y="8223"/>
                      <a:pt x="5499" y="8121"/>
                      <a:pt x="6005" y="7912"/>
                    </a:cubicBezTo>
                    <a:cubicBezTo>
                      <a:pt x="7542" y="7272"/>
                      <a:pt x="8544" y="5773"/>
                      <a:pt x="8544" y="4113"/>
                    </a:cubicBezTo>
                    <a:cubicBezTo>
                      <a:pt x="8544" y="1839"/>
                      <a:pt x="6706" y="1"/>
                      <a:pt x="443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770" name="Google Shape;9770;p63"/>
              <p:cNvSpPr/>
              <p:nvPr/>
            </p:nvSpPr>
            <p:spPr>
              <a:xfrm>
                <a:off x="3048238" y="2039825"/>
                <a:ext cx="602250" cy="686775"/>
              </a:xfrm>
              <a:custGeom>
                <a:avLst/>
                <a:gdLst/>
                <a:ahLst/>
                <a:cxnLst/>
                <a:rect l="l" t="t" r="r" b="b"/>
                <a:pathLst>
                  <a:path w="24090" h="27471" extrusionOk="0">
                    <a:moveTo>
                      <a:pt x="1" y="1"/>
                    </a:moveTo>
                    <a:lnTo>
                      <a:pt x="1" y="24655"/>
                    </a:lnTo>
                    <a:cubicBezTo>
                      <a:pt x="7" y="26210"/>
                      <a:pt x="1267" y="27470"/>
                      <a:pt x="2822" y="27470"/>
                    </a:cubicBezTo>
                    <a:lnTo>
                      <a:pt x="21268" y="27470"/>
                    </a:lnTo>
                    <a:cubicBezTo>
                      <a:pt x="22823" y="27470"/>
                      <a:pt x="24084" y="26210"/>
                      <a:pt x="24090" y="24655"/>
                    </a:cubicBezTo>
                    <a:lnTo>
                      <a:pt x="24090" y="8895"/>
                    </a:lnTo>
                    <a:lnTo>
                      <a:pt x="22940" y="8895"/>
                    </a:lnTo>
                    <a:lnTo>
                      <a:pt x="22940" y="24655"/>
                    </a:lnTo>
                    <a:cubicBezTo>
                      <a:pt x="22940" y="25577"/>
                      <a:pt x="22190" y="26327"/>
                      <a:pt x="21268" y="26327"/>
                    </a:cubicBezTo>
                    <a:lnTo>
                      <a:pt x="2822" y="26327"/>
                    </a:lnTo>
                    <a:cubicBezTo>
                      <a:pt x="1900" y="26327"/>
                      <a:pt x="1150" y="25577"/>
                      <a:pt x="1150" y="24655"/>
                    </a:cubicBezTo>
                    <a:lnTo>
                      <a:pt x="1150" y="1"/>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771" name="Google Shape;9771;p63"/>
              <p:cNvSpPr/>
              <p:nvPr/>
            </p:nvSpPr>
            <p:spPr>
              <a:xfrm>
                <a:off x="3559813" y="2191500"/>
                <a:ext cx="146925" cy="141400"/>
              </a:xfrm>
              <a:custGeom>
                <a:avLst/>
                <a:gdLst/>
                <a:ahLst/>
                <a:cxnLst/>
                <a:rect l="l" t="t" r="r" b="b"/>
                <a:pathLst>
                  <a:path w="5877" h="5656" extrusionOk="0">
                    <a:moveTo>
                      <a:pt x="3055" y="1"/>
                    </a:moveTo>
                    <a:cubicBezTo>
                      <a:pt x="1906" y="1"/>
                      <a:pt x="879" y="689"/>
                      <a:pt x="443" y="1746"/>
                    </a:cubicBezTo>
                    <a:cubicBezTo>
                      <a:pt x="0" y="2803"/>
                      <a:pt x="246" y="4021"/>
                      <a:pt x="1051" y="4826"/>
                    </a:cubicBezTo>
                    <a:cubicBezTo>
                      <a:pt x="1594" y="5368"/>
                      <a:pt x="2318" y="5655"/>
                      <a:pt x="3054" y="5655"/>
                    </a:cubicBezTo>
                    <a:cubicBezTo>
                      <a:pt x="3419" y="5655"/>
                      <a:pt x="3787" y="5585"/>
                      <a:pt x="4137" y="5440"/>
                    </a:cubicBezTo>
                    <a:cubicBezTo>
                      <a:pt x="5188" y="4998"/>
                      <a:pt x="5876" y="3971"/>
                      <a:pt x="5876" y="2828"/>
                    </a:cubicBezTo>
                    <a:cubicBezTo>
                      <a:pt x="5876" y="1267"/>
                      <a:pt x="4610" y="1"/>
                      <a:pt x="3055"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9772" name="Google Shape;9772;p63"/>
              <p:cNvSpPr/>
              <p:nvPr/>
            </p:nvSpPr>
            <p:spPr>
              <a:xfrm>
                <a:off x="3589613" y="2228525"/>
                <a:ext cx="81175" cy="69575"/>
              </a:xfrm>
              <a:custGeom>
                <a:avLst/>
                <a:gdLst/>
                <a:ahLst/>
                <a:cxnLst/>
                <a:rect l="l" t="t" r="r" b="b"/>
                <a:pathLst>
                  <a:path w="3247" h="2783" extrusionOk="0">
                    <a:moveTo>
                      <a:pt x="1863" y="1"/>
                    </a:moveTo>
                    <a:cubicBezTo>
                      <a:pt x="621" y="1"/>
                      <a:pt x="1" y="1501"/>
                      <a:pt x="880" y="2374"/>
                    </a:cubicBezTo>
                    <a:cubicBezTo>
                      <a:pt x="1162" y="2656"/>
                      <a:pt x="1510" y="2783"/>
                      <a:pt x="1851" y="2783"/>
                    </a:cubicBezTo>
                    <a:cubicBezTo>
                      <a:pt x="2563" y="2783"/>
                      <a:pt x="3246" y="2230"/>
                      <a:pt x="3246" y="1390"/>
                    </a:cubicBezTo>
                    <a:cubicBezTo>
                      <a:pt x="3246" y="622"/>
                      <a:pt x="2625" y="1"/>
                      <a:pt x="186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773" name="Google Shape;9773;p63"/>
              <p:cNvSpPr/>
              <p:nvPr/>
            </p:nvSpPr>
            <p:spPr>
              <a:xfrm>
                <a:off x="3019663" y="2014625"/>
                <a:ext cx="85775" cy="50275"/>
              </a:xfrm>
              <a:custGeom>
                <a:avLst/>
                <a:gdLst/>
                <a:ahLst/>
                <a:cxnLst/>
                <a:rect l="l" t="t" r="r" b="b"/>
                <a:pathLst>
                  <a:path w="3431" h="2011" extrusionOk="0">
                    <a:moveTo>
                      <a:pt x="1008" y="1"/>
                    </a:moveTo>
                    <a:cubicBezTo>
                      <a:pt x="455" y="1"/>
                      <a:pt x="0" y="449"/>
                      <a:pt x="0" y="1009"/>
                    </a:cubicBezTo>
                    <a:cubicBezTo>
                      <a:pt x="0" y="1562"/>
                      <a:pt x="455" y="2011"/>
                      <a:pt x="1008" y="2011"/>
                    </a:cubicBezTo>
                    <a:lnTo>
                      <a:pt x="2428" y="2011"/>
                    </a:lnTo>
                    <a:cubicBezTo>
                      <a:pt x="2981" y="2011"/>
                      <a:pt x="3430" y="1562"/>
                      <a:pt x="3430" y="1009"/>
                    </a:cubicBezTo>
                    <a:cubicBezTo>
                      <a:pt x="3430" y="449"/>
                      <a:pt x="2981" y="1"/>
                      <a:pt x="2422"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9774" name="Google Shape;9774;p63"/>
              <p:cNvSpPr/>
              <p:nvPr/>
            </p:nvSpPr>
            <p:spPr>
              <a:xfrm>
                <a:off x="2891963" y="1606500"/>
                <a:ext cx="85775" cy="50425"/>
              </a:xfrm>
              <a:custGeom>
                <a:avLst/>
                <a:gdLst/>
                <a:ahLst/>
                <a:cxnLst/>
                <a:rect l="l" t="t" r="r" b="b"/>
                <a:pathLst>
                  <a:path w="3431" h="2017" extrusionOk="0">
                    <a:moveTo>
                      <a:pt x="1008" y="0"/>
                    </a:moveTo>
                    <a:cubicBezTo>
                      <a:pt x="449" y="0"/>
                      <a:pt x="0" y="455"/>
                      <a:pt x="0" y="1008"/>
                    </a:cubicBezTo>
                    <a:cubicBezTo>
                      <a:pt x="0" y="1567"/>
                      <a:pt x="449" y="2016"/>
                      <a:pt x="1008" y="2016"/>
                    </a:cubicBezTo>
                    <a:lnTo>
                      <a:pt x="2422" y="2016"/>
                    </a:lnTo>
                    <a:cubicBezTo>
                      <a:pt x="2975" y="2016"/>
                      <a:pt x="3424" y="1567"/>
                      <a:pt x="3430" y="1008"/>
                    </a:cubicBezTo>
                    <a:cubicBezTo>
                      <a:pt x="3430" y="449"/>
                      <a:pt x="2975" y="0"/>
                      <a:pt x="2422"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9775" name="Google Shape;9775;p63"/>
              <p:cNvSpPr/>
              <p:nvPr/>
            </p:nvSpPr>
            <p:spPr>
              <a:xfrm>
                <a:off x="3147513" y="1606500"/>
                <a:ext cx="85775" cy="50425"/>
              </a:xfrm>
              <a:custGeom>
                <a:avLst/>
                <a:gdLst/>
                <a:ahLst/>
                <a:cxnLst/>
                <a:rect l="l" t="t" r="r" b="b"/>
                <a:pathLst>
                  <a:path w="3431" h="2017" extrusionOk="0">
                    <a:moveTo>
                      <a:pt x="1008" y="0"/>
                    </a:moveTo>
                    <a:cubicBezTo>
                      <a:pt x="455" y="0"/>
                      <a:pt x="0" y="455"/>
                      <a:pt x="7" y="1008"/>
                    </a:cubicBezTo>
                    <a:cubicBezTo>
                      <a:pt x="7" y="1567"/>
                      <a:pt x="455" y="2016"/>
                      <a:pt x="1008" y="2016"/>
                    </a:cubicBezTo>
                    <a:lnTo>
                      <a:pt x="2428" y="2016"/>
                    </a:lnTo>
                    <a:cubicBezTo>
                      <a:pt x="2982" y="2016"/>
                      <a:pt x="3430" y="1561"/>
                      <a:pt x="3430" y="1008"/>
                    </a:cubicBezTo>
                    <a:cubicBezTo>
                      <a:pt x="3430" y="449"/>
                      <a:pt x="2982" y="0"/>
                      <a:pt x="2428"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9776" name="Google Shape;9776;p63"/>
          <p:cNvGrpSpPr/>
          <p:nvPr/>
        </p:nvGrpSpPr>
        <p:grpSpPr>
          <a:xfrm>
            <a:off x="4110426" y="3756934"/>
            <a:ext cx="1350900" cy="2081933"/>
            <a:chOff x="3035938" y="2817700"/>
            <a:chExt cx="1013175" cy="1561450"/>
          </a:xfrm>
        </p:grpSpPr>
        <p:grpSp>
          <p:nvGrpSpPr>
            <p:cNvPr id="9777" name="Google Shape;9777;p63"/>
            <p:cNvGrpSpPr/>
            <p:nvPr/>
          </p:nvGrpSpPr>
          <p:grpSpPr>
            <a:xfrm>
              <a:off x="3035938" y="2817700"/>
              <a:ext cx="1013175" cy="1561450"/>
              <a:chOff x="3035938" y="2817700"/>
              <a:chExt cx="1013175" cy="1561450"/>
            </a:xfrm>
          </p:grpSpPr>
          <p:sp>
            <p:nvSpPr>
              <p:cNvPr id="9778" name="Google Shape;9778;p63"/>
              <p:cNvSpPr/>
              <p:nvPr/>
            </p:nvSpPr>
            <p:spPr>
              <a:xfrm>
                <a:off x="3035938" y="2817700"/>
                <a:ext cx="1013175" cy="1561450"/>
              </a:xfrm>
              <a:custGeom>
                <a:avLst/>
                <a:gdLst/>
                <a:ahLst/>
                <a:cxnLst/>
                <a:rect l="l" t="t" r="r" b="b"/>
                <a:pathLst>
                  <a:path w="40527" h="62458" extrusionOk="0">
                    <a:moveTo>
                      <a:pt x="2275" y="0"/>
                    </a:moveTo>
                    <a:cubicBezTo>
                      <a:pt x="1015" y="0"/>
                      <a:pt x="1" y="1021"/>
                      <a:pt x="1" y="2275"/>
                    </a:cubicBezTo>
                    <a:lnTo>
                      <a:pt x="1" y="60189"/>
                    </a:lnTo>
                    <a:cubicBezTo>
                      <a:pt x="1" y="61443"/>
                      <a:pt x="1015" y="62457"/>
                      <a:pt x="2275" y="62457"/>
                    </a:cubicBezTo>
                    <a:lnTo>
                      <a:pt x="38252" y="62457"/>
                    </a:lnTo>
                    <a:cubicBezTo>
                      <a:pt x="39506" y="62457"/>
                      <a:pt x="40526" y="61443"/>
                      <a:pt x="40526" y="60189"/>
                    </a:cubicBezTo>
                    <a:lnTo>
                      <a:pt x="40526" y="2275"/>
                    </a:lnTo>
                    <a:cubicBezTo>
                      <a:pt x="40526" y="1021"/>
                      <a:pt x="39506" y="0"/>
                      <a:pt x="38252"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nvGrpSpPr>
              <p:cNvPr id="9779" name="Google Shape;9779;p63"/>
              <p:cNvGrpSpPr/>
              <p:nvPr/>
            </p:nvGrpSpPr>
            <p:grpSpPr>
              <a:xfrm>
                <a:off x="3196388" y="2817700"/>
                <a:ext cx="681075" cy="1561450"/>
                <a:chOff x="3196388" y="2817700"/>
                <a:chExt cx="681075" cy="1561450"/>
              </a:xfrm>
            </p:grpSpPr>
            <p:sp>
              <p:nvSpPr>
                <p:cNvPr id="9780" name="Google Shape;9780;p63"/>
                <p:cNvSpPr/>
                <p:nvPr/>
              </p:nvSpPr>
              <p:spPr>
                <a:xfrm>
                  <a:off x="3526163" y="2870875"/>
                  <a:ext cx="32750" cy="1471075"/>
                </a:xfrm>
                <a:custGeom>
                  <a:avLst/>
                  <a:gdLst/>
                  <a:ahLst/>
                  <a:cxnLst/>
                  <a:rect l="l" t="t" r="r" b="b"/>
                  <a:pathLst>
                    <a:path w="1310" h="58843" extrusionOk="0">
                      <a:moveTo>
                        <a:pt x="652" y="0"/>
                      </a:moveTo>
                      <a:cubicBezTo>
                        <a:pt x="295" y="0"/>
                        <a:pt x="0" y="295"/>
                        <a:pt x="0" y="652"/>
                      </a:cubicBezTo>
                      <a:lnTo>
                        <a:pt x="0" y="58191"/>
                      </a:lnTo>
                      <a:cubicBezTo>
                        <a:pt x="0" y="58548"/>
                        <a:pt x="295" y="58843"/>
                        <a:pt x="652" y="58843"/>
                      </a:cubicBezTo>
                      <a:cubicBezTo>
                        <a:pt x="1014" y="58843"/>
                        <a:pt x="1309" y="58548"/>
                        <a:pt x="1309" y="58191"/>
                      </a:cubicBezTo>
                      <a:lnTo>
                        <a:pt x="1309" y="652"/>
                      </a:lnTo>
                      <a:cubicBezTo>
                        <a:pt x="1309" y="295"/>
                        <a:pt x="1014" y="0"/>
                        <a:pt x="652"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81" name="Google Shape;9781;p63"/>
                <p:cNvSpPr/>
                <p:nvPr/>
              </p:nvSpPr>
              <p:spPr>
                <a:xfrm>
                  <a:off x="3196388" y="4351925"/>
                  <a:ext cx="27825" cy="27225"/>
                </a:xfrm>
                <a:custGeom>
                  <a:avLst/>
                  <a:gdLst/>
                  <a:ahLst/>
                  <a:cxnLst/>
                  <a:rect l="l" t="t" r="r" b="b"/>
                  <a:pathLst>
                    <a:path w="1113" h="1089" extrusionOk="0">
                      <a:moveTo>
                        <a:pt x="553" y="0"/>
                      </a:moveTo>
                      <a:cubicBezTo>
                        <a:pt x="246" y="0"/>
                        <a:pt x="0" y="252"/>
                        <a:pt x="12" y="566"/>
                      </a:cubicBezTo>
                      <a:lnTo>
                        <a:pt x="12" y="1088"/>
                      </a:lnTo>
                      <a:lnTo>
                        <a:pt x="1100" y="1088"/>
                      </a:lnTo>
                      <a:lnTo>
                        <a:pt x="1100" y="566"/>
                      </a:lnTo>
                      <a:cubicBezTo>
                        <a:pt x="1113" y="252"/>
                        <a:pt x="861" y="0"/>
                        <a:pt x="553"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82" name="Google Shape;9782;p63"/>
                <p:cNvSpPr/>
                <p:nvPr/>
              </p:nvSpPr>
              <p:spPr>
                <a:xfrm>
                  <a:off x="3261838" y="4352375"/>
                  <a:ext cx="27375" cy="26775"/>
                </a:xfrm>
                <a:custGeom>
                  <a:avLst/>
                  <a:gdLst/>
                  <a:ahLst/>
                  <a:cxnLst/>
                  <a:rect l="l" t="t" r="r" b="b"/>
                  <a:pathLst>
                    <a:path w="1095" h="1071" extrusionOk="0">
                      <a:moveTo>
                        <a:pt x="548" y="1"/>
                      </a:moveTo>
                      <a:cubicBezTo>
                        <a:pt x="246" y="1"/>
                        <a:pt x="1" y="247"/>
                        <a:pt x="7" y="548"/>
                      </a:cubicBezTo>
                      <a:lnTo>
                        <a:pt x="7" y="1070"/>
                      </a:lnTo>
                      <a:lnTo>
                        <a:pt x="1095" y="1070"/>
                      </a:lnTo>
                      <a:lnTo>
                        <a:pt x="1095" y="548"/>
                      </a:lnTo>
                      <a:cubicBezTo>
                        <a:pt x="1095" y="247"/>
                        <a:pt x="849" y="1"/>
                        <a:pt x="548"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83" name="Google Shape;9783;p63"/>
                <p:cNvSpPr/>
                <p:nvPr/>
              </p:nvSpPr>
              <p:spPr>
                <a:xfrm>
                  <a:off x="3327313" y="4352375"/>
                  <a:ext cx="27375" cy="26775"/>
                </a:xfrm>
                <a:custGeom>
                  <a:avLst/>
                  <a:gdLst/>
                  <a:ahLst/>
                  <a:cxnLst/>
                  <a:rect l="l" t="t" r="r" b="b"/>
                  <a:pathLst>
                    <a:path w="1095" h="1071" extrusionOk="0">
                      <a:moveTo>
                        <a:pt x="547" y="1"/>
                      </a:moveTo>
                      <a:cubicBezTo>
                        <a:pt x="246" y="1"/>
                        <a:pt x="0" y="247"/>
                        <a:pt x="0" y="548"/>
                      </a:cubicBezTo>
                      <a:lnTo>
                        <a:pt x="0" y="1070"/>
                      </a:lnTo>
                      <a:lnTo>
                        <a:pt x="1094" y="1070"/>
                      </a:lnTo>
                      <a:lnTo>
                        <a:pt x="1094" y="548"/>
                      </a:lnTo>
                      <a:cubicBezTo>
                        <a:pt x="1094" y="247"/>
                        <a:pt x="848" y="1"/>
                        <a:pt x="547"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84" name="Google Shape;9784;p63"/>
                <p:cNvSpPr/>
                <p:nvPr/>
              </p:nvSpPr>
              <p:spPr>
                <a:xfrm>
                  <a:off x="3392463" y="4351925"/>
                  <a:ext cx="27825" cy="27225"/>
                </a:xfrm>
                <a:custGeom>
                  <a:avLst/>
                  <a:gdLst/>
                  <a:ahLst/>
                  <a:cxnLst/>
                  <a:rect l="l" t="t" r="r" b="b"/>
                  <a:pathLst>
                    <a:path w="1113" h="1089" extrusionOk="0">
                      <a:moveTo>
                        <a:pt x="554" y="0"/>
                      </a:moveTo>
                      <a:cubicBezTo>
                        <a:pt x="246" y="0"/>
                        <a:pt x="0" y="252"/>
                        <a:pt x="13" y="566"/>
                      </a:cubicBezTo>
                      <a:lnTo>
                        <a:pt x="13" y="1088"/>
                      </a:lnTo>
                      <a:lnTo>
                        <a:pt x="1101" y="1088"/>
                      </a:lnTo>
                      <a:lnTo>
                        <a:pt x="1101" y="566"/>
                      </a:lnTo>
                      <a:cubicBezTo>
                        <a:pt x="1113" y="252"/>
                        <a:pt x="861" y="0"/>
                        <a:pt x="554"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85" name="Google Shape;9785;p63"/>
                <p:cNvSpPr/>
                <p:nvPr/>
              </p:nvSpPr>
              <p:spPr>
                <a:xfrm>
                  <a:off x="3458063" y="4352375"/>
                  <a:ext cx="27225" cy="26775"/>
                </a:xfrm>
                <a:custGeom>
                  <a:avLst/>
                  <a:gdLst/>
                  <a:ahLst/>
                  <a:cxnLst/>
                  <a:rect l="l" t="t" r="r" b="b"/>
                  <a:pathLst>
                    <a:path w="1089" h="1071" extrusionOk="0">
                      <a:moveTo>
                        <a:pt x="542" y="1"/>
                      </a:moveTo>
                      <a:cubicBezTo>
                        <a:pt x="247" y="1"/>
                        <a:pt x="1" y="247"/>
                        <a:pt x="1" y="548"/>
                      </a:cubicBezTo>
                      <a:lnTo>
                        <a:pt x="1" y="1070"/>
                      </a:lnTo>
                      <a:lnTo>
                        <a:pt x="1089" y="1070"/>
                      </a:lnTo>
                      <a:lnTo>
                        <a:pt x="1089" y="548"/>
                      </a:lnTo>
                      <a:cubicBezTo>
                        <a:pt x="1089" y="247"/>
                        <a:pt x="843" y="1"/>
                        <a:pt x="542"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86" name="Google Shape;9786;p63"/>
                <p:cNvSpPr/>
                <p:nvPr/>
              </p:nvSpPr>
              <p:spPr>
                <a:xfrm>
                  <a:off x="3523388" y="4352375"/>
                  <a:ext cx="27375" cy="26775"/>
                </a:xfrm>
                <a:custGeom>
                  <a:avLst/>
                  <a:gdLst/>
                  <a:ahLst/>
                  <a:cxnLst/>
                  <a:rect l="l" t="t" r="r" b="b"/>
                  <a:pathLst>
                    <a:path w="1095" h="1071" extrusionOk="0">
                      <a:moveTo>
                        <a:pt x="547" y="1"/>
                      </a:moveTo>
                      <a:cubicBezTo>
                        <a:pt x="246" y="1"/>
                        <a:pt x="0" y="247"/>
                        <a:pt x="0" y="548"/>
                      </a:cubicBezTo>
                      <a:lnTo>
                        <a:pt x="0" y="1070"/>
                      </a:lnTo>
                      <a:lnTo>
                        <a:pt x="1094" y="1070"/>
                      </a:lnTo>
                      <a:lnTo>
                        <a:pt x="1094" y="548"/>
                      </a:lnTo>
                      <a:cubicBezTo>
                        <a:pt x="1094" y="247"/>
                        <a:pt x="849" y="1"/>
                        <a:pt x="547"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87" name="Google Shape;9787;p63"/>
                <p:cNvSpPr/>
                <p:nvPr/>
              </p:nvSpPr>
              <p:spPr>
                <a:xfrm>
                  <a:off x="3588538" y="4351925"/>
                  <a:ext cx="27850" cy="27225"/>
                </a:xfrm>
                <a:custGeom>
                  <a:avLst/>
                  <a:gdLst/>
                  <a:ahLst/>
                  <a:cxnLst/>
                  <a:rect l="l" t="t" r="r" b="b"/>
                  <a:pathLst>
                    <a:path w="1114" h="1089" extrusionOk="0">
                      <a:moveTo>
                        <a:pt x="554" y="0"/>
                      </a:moveTo>
                      <a:cubicBezTo>
                        <a:pt x="246" y="0"/>
                        <a:pt x="1" y="252"/>
                        <a:pt x="13" y="566"/>
                      </a:cubicBezTo>
                      <a:lnTo>
                        <a:pt x="13" y="1088"/>
                      </a:lnTo>
                      <a:lnTo>
                        <a:pt x="1101" y="1088"/>
                      </a:lnTo>
                      <a:lnTo>
                        <a:pt x="1101" y="566"/>
                      </a:lnTo>
                      <a:cubicBezTo>
                        <a:pt x="1113" y="252"/>
                        <a:pt x="861" y="0"/>
                        <a:pt x="554"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88" name="Google Shape;9788;p63"/>
                <p:cNvSpPr/>
                <p:nvPr/>
              </p:nvSpPr>
              <p:spPr>
                <a:xfrm>
                  <a:off x="3654163" y="4352375"/>
                  <a:ext cx="27225" cy="26775"/>
                </a:xfrm>
                <a:custGeom>
                  <a:avLst/>
                  <a:gdLst/>
                  <a:ahLst/>
                  <a:cxnLst/>
                  <a:rect l="l" t="t" r="r" b="b"/>
                  <a:pathLst>
                    <a:path w="1089" h="1071" extrusionOk="0">
                      <a:moveTo>
                        <a:pt x="541" y="1"/>
                      </a:moveTo>
                      <a:cubicBezTo>
                        <a:pt x="246" y="1"/>
                        <a:pt x="0" y="247"/>
                        <a:pt x="0" y="548"/>
                      </a:cubicBezTo>
                      <a:lnTo>
                        <a:pt x="0" y="1070"/>
                      </a:lnTo>
                      <a:lnTo>
                        <a:pt x="1088" y="1070"/>
                      </a:lnTo>
                      <a:lnTo>
                        <a:pt x="1088" y="548"/>
                      </a:lnTo>
                      <a:cubicBezTo>
                        <a:pt x="1088" y="247"/>
                        <a:pt x="842" y="1"/>
                        <a:pt x="541"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89" name="Google Shape;9789;p63"/>
                <p:cNvSpPr/>
                <p:nvPr/>
              </p:nvSpPr>
              <p:spPr>
                <a:xfrm>
                  <a:off x="3719463" y="4352375"/>
                  <a:ext cx="27375" cy="26775"/>
                </a:xfrm>
                <a:custGeom>
                  <a:avLst/>
                  <a:gdLst/>
                  <a:ahLst/>
                  <a:cxnLst/>
                  <a:rect l="l" t="t" r="r" b="b"/>
                  <a:pathLst>
                    <a:path w="1095" h="1071" extrusionOk="0">
                      <a:moveTo>
                        <a:pt x="548" y="1"/>
                      </a:moveTo>
                      <a:cubicBezTo>
                        <a:pt x="246" y="1"/>
                        <a:pt x="1" y="247"/>
                        <a:pt x="1" y="548"/>
                      </a:cubicBezTo>
                      <a:lnTo>
                        <a:pt x="1" y="1070"/>
                      </a:lnTo>
                      <a:lnTo>
                        <a:pt x="1095" y="1070"/>
                      </a:lnTo>
                      <a:lnTo>
                        <a:pt x="1095" y="548"/>
                      </a:lnTo>
                      <a:cubicBezTo>
                        <a:pt x="1095" y="247"/>
                        <a:pt x="849" y="1"/>
                        <a:pt x="548"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90" name="Google Shape;9790;p63"/>
                <p:cNvSpPr/>
                <p:nvPr/>
              </p:nvSpPr>
              <p:spPr>
                <a:xfrm>
                  <a:off x="3784938" y="4352375"/>
                  <a:ext cx="27225" cy="26775"/>
                </a:xfrm>
                <a:custGeom>
                  <a:avLst/>
                  <a:gdLst/>
                  <a:ahLst/>
                  <a:cxnLst/>
                  <a:rect l="l" t="t" r="r" b="b"/>
                  <a:pathLst>
                    <a:path w="1089" h="1071" extrusionOk="0">
                      <a:moveTo>
                        <a:pt x="541" y="1"/>
                      </a:moveTo>
                      <a:cubicBezTo>
                        <a:pt x="240" y="1"/>
                        <a:pt x="0" y="247"/>
                        <a:pt x="0" y="548"/>
                      </a:cubicBezTo>
                      <a:lnTo>
                        <a:pt x="0" y="1070"/>
                      </a:lnTo>
                      <a:lnTo>
                        <a:pt x="1088" y="1070"/>
                      </a:lnTo>
                      <a:lnTo>
                        <a:pt x="1088" y="548"/>
                      </a:lnTo>
                      <a:cubicBezTo>
                        <a:pt x="1088" y="247"/>
                        <a:pt x="842" y="1"/>
                        <a:pt x="541"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91" name="Google Shape;9791;p63"/>
                <p:cNvSpPr/>
                <p:nvPr/>
              </p:nvSpPr>
              <p:spPr>
                <a:xfrm>
                  <a:off x="3850238" y="4352375"/>
                  <a:ext cx="27225" cy="26775"/>
                </a:xfrm>
                <a:custGeom>
                  <a:avLst/>
                  <a:gdLst/>
                  <a:ahLst/>
                  <a:cxnLst/>
                  <a:rect l="l" t="t" r="r" b="b"/>
                  <a:pathLst>
                    <a:path w="1089" h="1071" extrusionOk="0">
                      <a:moveTo>
                        <a:pt x="548" y="1"/>
                      </a:moveTo>
                      <a:cubicBezTo>
                        <a:pt x="246" y="1"/>
                        <a:pt x="0" y="247"/>
                        <a:pt x="0" y="548"/>
                      </a:cubicBezTo>
                      <a:lnTo>
                        <a:pt x="0" y="1070"/>
                      </a:lnTo>
                      <a:lnTo>
                        <a:pt x="1088" y="1070"/>
                      </a:lnTo>
                      <a:lnTo>
                        <a:pt x="1088" y="548"/>
                      </a:lnTo>
                      <a:cubicBezTo>
                        <a:pt x="1088" y="247"/>
                        <a:pt x="843" y="1"/>
                        <a:pt x="548"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92" name="Google Shape;9792;p63"/>
                <p:cNvSpPr/>
                <p:nvPr/>
              </p:nvSpPr>
              <p:spPr>
                <a:xfrm>
                  <a:off x="3196388" y="2817700"/>
                  <a:ext cx="27825" cy="26450"/>
                </a:xfrm>
                <a:custGeom>
                  <a:avLst/>
                  <a:gdLst/>
                  <a:ahLst/>
                  <a:cxnLst/>
                  <a:rect l="l" t="t" r="r" b="b"/>
                  <a:pathLst>
                    <a:path w="1113" h="1058" extrusionOk="0">
                      <a:moveTo>
                        <a:pt x="1100" y="0"/>
                      </a:moveTo>
                      <a:lnTo>
                        <a:pt x="12" y="7"/>
                      </a:lnTo>
                      <a:lnTo>
                        <a:pt x="12" y="498"/>
                      </a:lnTo>
                      <a:cubicBezTo>
                        <a:pt x="0" y="806"/>
                        <a:pt x="246" y="1058"/>
                        <a:pt x="553" y="1058"/>
                      </a:cubicBezTo>
                      <a:cubicBezTo>
                        <a:pt x="861" y="1058"/>
                        <a:pt x="1113" y="806"/>
                        <a:pt x="1100" y="498"/>
                      </a:cubicBezTo>
                      <a:lnTo>
                        <a:pt x="1100"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93" name="Google Shape;9793;p63"/>
                <p:cNvSpPr/>
                <p:nvPr/>
              </p:nvSpPr>
              <p:spPr>
                <a:xfrm>
                  <a:off x="3261988" y="2817700"/>
                  <a:ext cx="27225" cy="26000"/>
                </a:xfrm>
                <a:custGeom>
                  <a:avLst/>
                  <a:gdLst/>
                  <a:ahLst/>
                  <a:cxnLst/>
                  <a:rect l="l" t="t" r="r" b="b"/>
                  <a:pathLst>
                    <a:path w="1089" h="1040" extrusionOk="0">
                      <a:moveTo>
                        <a:pt x="1089" y="0"/>
                      </a:moveTo>
                      <a:lnTo>
                        <a:pt x="1" y="7"/>
                      </a:lnTo>
                      <a:lnTo>
                        <a:pt x="1" y="498"/>
                      </a:lnTo>
                      <a:cubicBezTo>
                        <a:pt x="1" y="793"/>
                        <a:pt x="247" y="1039"/>
                        <a:pt x="542" y="1039"/>
                      </a:cubicBezTo>
                      <a:cubicBezTo>
                        <a:pt x="843" y="1039"/>
                        <a:pt x="1089" y="793"/>
                        <a:pt x="1089" y="498"/>
                      </a:cubicBezTo>
                      <a:lnTo>
                        <a:pt x="1089"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94" name="Google Shape;9794;p63"/>
                <p:cNvSpPr/>
                <p:nvPr/>
              </p:nvSpPr>
              <p:spPr>
                <a:xfrm>
                  <a:off x="3327313" y="2817700"/>
                  <a:ext cx="27375" cy="26000"/>
                </a:xfrm>
                <a:custGeom>
                  <a:avLst/>
                  <a:gdLst/>
                  <a:ahLst/>
                  <a:cxnLst/>
                  <a:rect l="l" t="t" r="r" b="b"/>
                  <a:pathLst>
                    <a:path w="1095" h="1040" extrusionOk="0">
                      <a:moveTo>
                        <a:pt x="1094" y="0"/>
                      </a:moveTo>
                      <a:lnTo>
                        <a:pt x="0" y="7"/>
                      </a:lnTo>
                      <a:lnTo>
                        <a:pt x="0" y="498"/>
                      </a:lnTo>
                      <a:cubicBezTo>
                        <a:pt x="0" y="793"/>
                        <a:pt x="246" y="1039"/>
                        <a:pt x="547" y="1039"/>
                      </a:cubicBezTo>
                      <a:cubicBezTo>
                        <a:pt x="848" y="1039"/>
                        <a:pt x="1094" y="793"/>
                        <a:pt x="1094" y="498"/>
                      </a:cubicBezTo>
                      <a:lnTo>
                        <a:pt x="1094"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95" name="Google Shape;9795;p63"/>
                <p:cNvSpPr/>
                <p:nvPr/>
              </p:nvSpPr>
              <p:spPr>
                <a:xfrm>
                  <a:off x="3392463" y="2817700"/>
                  <a:ext cx="27825" cy="26450"/>
                </a:xfrm>
                <a:custGeom>
                  <a:avLst/>
                  <a:gdLst/>
                  <a:ahLst/>
                  <a:cxnLst/>
                  <a:rect l="l" t="t" r="r" b="b"/>
                  <a:pathLst>
                    <a:path w="1113" h="1058" extrusionOk="0">
                      <a:moveTo>
                        <a:pt x="1101" y="0"/>
                      </a:moveTo>
                      <a:lnTo>
                        <a:pt x="13" y="7"/>
                      </a:lnTo>
                      <a:lnTo>
                        <a:pt x="13" y="498"/>
                      </a:lnTo>
                      <a:cubicBezTo>
                        <a:pt x="0" y="806"/>
                        <a:pt x="246" y="1058"/>
                        <a:pt x="554" y="1058"/>
                      </a:cubicBezTo>
                      <a:cubicBezTo>
                        <a:pt x="861" y="1058"/>
                        <a:pt x="1113" y="806"/>
                        <a:pt x="1101" y="498"/>
                      </a:cubicBezTo>
                      <a:lnTo>
                        <a:pt x="1101"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96" name="Google Shape;9796;p63"/>
                <p:cNvSpPr/>
                <p:nvPr/>
              </p:nvSpPr>
              <p:spPr>
                <a:xfrm>
                  <a:off x="3458063" y="2817700"/>
                  <a:ext cx="27225" cy="26000"/>
                </a:xfrm>
                <a:custGeom>
                  <a:avLst/>
                  <a:gdLst/>
                  <a:ahLst/>
                  <a:cxnLst/>
                  <a:rect l="l" t="t" r="r" b="b"/>
                  <a:pathLst>
                    <a:path w="1089" h="1040" extrusionOk="0">
                      <a:moveTo>
                        <a:pt x="1089" y="0"/>
                      </a:moveTo>
                      <a:lnTo>
                        <a:pt x="1" y="7"/>
                      </a:lnTo>
                      <a:lnTo>
                        <a:pt x="1" y="498"/>
                      </a:lnTo>
                      <a:cubicBezTo>
                        <a:pt x="1" y="793"/>
                        <a:pt x="247" y="1039"/>
                        <a:pt x="542" y="1039"/>
                      </a:cubicBezTo>
                      <a:cubicBezTo>
                        <a:pt x="843" y="1039"/>
                        <a:pt x="1089" y="793"/>
                        <a:pt x="1089" y="498"/>
                      </a:cubicBezTo>
                      <a:lnTo>
                        <a:pt x="1089"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97" name="Google Shape;9797;p63"/>
                <p:cNvSpPr/>
                <p:nvPr/>
              </p:nvSpPr>
              <p:spPr>
                <a:xfrm>
                  <a:off x="3523388" y="2817700"/>
                  <a:ext cx="27375" cy="26000"/>
                </a:xfrm>
                <a:custGeom>
                  <a:avLst/>
                  <a:gdLst/>
                  <a:ahLst/>
                  <a:cxnLst/>
                  <a:rect l="l" t="t" r="r" b="b"/>
                  <a:pathLst>
                    <a:path w="1095" h="1040" extrusionOk="0">
                      <a:moveTo>
                        <a:pt x="1094" y="0"/>
                      </a:moveTo>
                      <a:lnTo>
                        <a:pt x="0" y="7"/>
                      </a:lnTo>
                      <a:lnTo>
                        <a:pt x="0" y="498"/>
                      </a:lnTo>
                      <a:cubicBezTo>
                        <a:pt x="0" y="793"/>
                        <a:pt x="246" y="1039"/>
                        <a:pt x="547" y="1039"/>
                      </a:cubicBezTo>
                      <a:cubicBezTo>
                        <a:pt x="849" y="1039"/>
                        <a:pt x="1088" y="793"/>
                        <a:pt x="1094" y="498"/>
                      </a:cubicBezTo>
                      <a:lnTo>
                        <a:pt x="1094"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98" name="Google Shape;9798;p63"/>
                <p:cNvSpPr/>
                <p:nvPr/>
              </p:nvSpPr>
              <p:spPr>
                <a:xfrm>
                  <a:off x="3588538" y="2817700"/>
                  <a:ext cx="27850" cy="26450"/>
                </a:xfrm>
                <a:custGeom>
                  <a:avLst/>
                  <a:gdLst/>
                  <a:ahLst/>
                  <a:cxnLst/>
                  <a:rect l="l" t="t" r="r" b="b"/>
                  <a:pathLst>
                    <a:path w="1114" h="1058" extrusionOk="0">
                      <a:moveTo>
                        <a:pt x="1101" y="0"/>
                      </a:moveTo>
                      <a:lnTo>
                        <a:pt x="13" y="7"/>
                      </a:lnTo>
                      <a:lnTo>
                        <a:pt x="13" y="498"/>
                      </a:lnTo>
                      <a:cubicBezTo>
                        <a:pt x="1" y="806"/>
                        <a:pt x="246" y="1058"/>
                        <a:pt x="554" y="1058"/>
                      </a:cubicBezTo>
                      <a:cubicBezTo>
                        <a:pt x="861" y="1058"/>
                        <a:pt x="1113" y="806"/>
                        <a:pt x="1101" y="498"/>
                      </a:cubicBezTo>
                      <a:lnTo>
                        <a:pt x="1101"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799" name="Google Shape;9799;p63"/>
                <p:cNvSpPr/>
                <p:nvPr/>
              </p:nvSpPr>
              <p:spPr>
                <a:xfrm>
                  <a:off x="3654163" y="2817700"/>
                  <a:ext cx="27225" cy="26000"/>
                </a:xfrm>
                <a:custGeom>
                  <a:avLst/>
                  <a:gdLst/>
                  <a:ahLst/>
                  <a:cxnLst/>
                  <a:rect l="l" t="t" r="r" b="b"/>
                  <a:pathLst>
                    <a:path w="1089" h="1040" extrusionOk="0">
                      <a:moveTo>
                        <a:pt x="1088" y="0"/>
                      </a:moveTo>
                      <a:lnTo>
                        <a:pt x="0" y="7"/>
                      </a:lnTo>
                      <a:lnTo>
                        <a:pt x="0" y="498"/>
                      </a:lnTo>
                      <a:cubicBezTo>
                        <a:pt x="0" y="793"/>
                        <a:pt x="246" y="1039"/>
                        <a:pt x="541" y="1039"/>
                      </a:cubicBezTo>
                      <a:cubicBezTo>
                        <a:pt x="842" y="1039"/>
                        <a:pt x="1088" y="793"/>
                        <a:pt x="1088" y="498"/>
                      </a:cubicBezTo>
                      <a:lnTo>
                        <a:pt x="1088"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00" name="Google Shape;9800;p63"/>
                <p:cNvSpPr/>
                <p:nvPr/>
              </p:nvSpPr>
              <p:spPr>
                <a:xfrm>
                  <a:off x="3719463" y="2817700"/>
                  <a:ext cx="27375" cy="26000"/>
                </a:xfrm>
                <a:custGeom>
                  <a:avLst/>
                  <a:gdLst/>
                  <a:ahLst/>
                  <a:cxnLst/>
                  <a:rect l="l" t="t" r="r" b="b"/>
                  <a:pathLst>
                    <a:path w="1095" h="1040" extrusionOk="0">
                      <a:moveTo>
                        <a:pt x="1095" y="0"/>
                      </a:moveTo>
                      <a:lnTo>
                        <a:pt x="1" y="7"/>
                      </a:lnTo>
                      <a:lnTo>
                        <a:pt x="1" y="498"/>
                      </a:lnTo>
                      <a:cubicBezTo>
                        <a:pt x="1" y="793"/>
                        <a:pt x="246" y="1039"/>
                        <a:pt x="548" y="1039"/>
                      </a:cubicBezTo>
                      <a:cubicBezTo>
                        <a:pt x="849" y="1039"/>
                        <a:pt x="1089" y="793"/>
                        <a:pt x="1095" y="498"/>
                      </a:cubicBezTo>
                      <a:lnTo>
                        <a:pt x="1095"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01" name="Google Shape;9801;p63"/>
                <p:cNvSpPr/>
                <p:nvPr/>
              </p:nvSpPr>
              <p:spPr>
                <a:xfrm>
                  <a:off x="3784938" y="2817700"/>
                  <a:ext cx="27225" cy="26000"/>
                </a:xfrm>
                <a:custGeom>
                  <a:avLst/>
                  <a:gdLst/>
                  <a:ahLst/>
                  <a:cxnLst/>
                  <a:rect l="l" t="t" r="r" b="b"/>
                  <a:pathLst>
                    <a:path w="1089" h="1040" extrusionOk="0">
                      <a:moveTo>
                        <a:pt x="1088" y="0"/>
                      </a:moveTo>
                      <a:lnTo>
                        <a:pt x="0" y="7"/>
                      </a:lnTo>
                      <a:lnTo>
                        <a:pt x="0" y="498"/>
                      </a:lnTo>
                      <a:cubicBezTo>
                        <a:pt x="0" y="793"/>
                        <a:pt x="240" y="1039"/>
                        <a:pt x="541" y="1039"/>
                      </a:cubicBezTo>
                      <a:cubicBezTo>
                        <a:pt x="842" y="1039"/>
                        <a:pt x="1088" y="793"/>
                        <a:pt x="1088" y="498"/>
                      </a:cubicBezTo>
                      <a:lnTo>
                        <a:pt x="1088"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02" name="Google Shape;9802;p63"/>
                <p:cNvSpPr/>
                <p:nvPr/>
              </p:nvSpPr>
              <p:spPr>
                <a:xfrm>
                  <a:off x="3850238" y="2817700"/>
                  <a:ext cx="27225" cy="26000"/>
                </a:xfrm>
                <a:custGeom>
                  <a:avLst/>
                  <a:gdLst/>
                  <a:ahLst/>
                  <a:cxnLst/>
                  <a:rect l="l" t="t" r="r" b="b"/>
                  <a:pathLst>
                    <a:path w="1089" h="1040" extrusionOk="0">
                      <a:moveTo>
                        <a:pt x="1088" y="0"/>
                      </a:moveTo>
                      <a:lnTo>
                        <a:pt x="0" y="7"/>
                      </a:lnTo>
                      <a:lnTo>
                        <a:pt x="0" y="498"/>
                      </a:lnTo>
                      <a:cubicBezTo>
                        <a:pt x="0" y="793"/>
                        <a:pt x="246" y="1039"/>
                        <a:pt x="548" y="1039"/>
                      </a:cubicBezTo>
                      <a:cubicBezTo>
                        <a:pt x="843" y="1039"/>
                        <a:pt x="1088" y="793"/>
                        <a:pt x="1088" y="498"/>
                      </a:cubicBezTo>
                      <a:lnTo>
                        <a:pt x="1088" y="0"/>
                      </a:lnTo>
                      <a:close/>
                    </a:path>
                  </a:pathLst>
                </a:custGeom>
                <a:solidFill>
                  <a:srgbClr val="213B55"/>
                </a:solidFill>
                <a:ln>
                  <a:noFill/>
                </a:ln>
              </p:spPr>
              <p:txBody>
                <a:bodyPr spcFirstLastPara="1" wrap="square" lIns="121900" tIns="121900" rIns="121900" bIns="121900" anchor="ctr" anchorCtr="0">
                  <a:noAutofit/>
                </a:bodyPr>
                <a:lstStyle/>
                <a:p>
                  <a:endParaRPr sz="2400"/>
                </a:p>
              </p:txBody>
            </p:sp>
          </p:grpSp>
        </p:grpSp>
        <p:grpSp>
          <p:nvGrpSpPr>
            <p:cNvPr id="9803" name="Google Shape;9803;p63"/>
            <p:cNvGrpSpPr/>
            <p:nvPr/>
          </p:nvGrpSpPr>
          <p:grpSpPr>
            <a:xfrm>
              <a:off x="3090338" y="2927425"/>
              <a:ext cx="389575" cy="1365675"/>
              <a:chOff x="3090338" y="2927425"/>
              <a:chExt cx="389575" cy="1365675"/>
            </a:xfrm>
          </p:grpSpPr>
          <p:grpSp>
            <p:nvGrpSpPr>
              <p:cNvPr id="9804" name="Google Shape;9804;p63"/>
              <p:cNvGrpSpPr/>
              <p:nvPr/>
            </p:nvGrpSpPr>
            <p:grpSpPr>
              <a:xfrm>
                <a:off x="3090338" y="2927425"/>
                <a:ext cx="389575" cy="202550"/>
                <a:chOff x="3090338" y="2927425"/>
                <a:chExt cx="389575" cy="202550"/>
              </a:xfrm>
            </p:grpSpPr>
            <p:sp>
              <p:nvSpPr>
                <p:cNvPr id="9805" name="Google Shape;9805;p63"/>
                <p:cNvSpPr/>
                <p:nvPr/>
              </p:nvSpPr>
              <p:spPr>
                <a:xfrm>
                  <a:off x="3090338" y="2927425"/>
                  <a:ext cx="389575" cy="202550"/>
                </a:xfrm>
                <a:custGeom>
                  <a:avLst/>
                  <a:gdLst/>
                  <a:ahLst/>
                  <a:cxnLst/>
                  <a:rect l="l" t="t" r="r" b="b"/>
                  <a:pathLst>
                    <a:path w="15583" h="8102" extrusionOk="0">
                      <a:moveTo>
                        <a:pt x="831" y="0"/>
                      </a:moveTo>
                      <a:cubicBezTo>
                        <a:pt x="376" y="0"/>
                        <a:pt x="1" y="369"/>
                        <a:pt x="1" y="830"/>
                      </a:cubicBezTo>
                      <a:lnTo>
                        <a:pt x="1" y="7272"/>
                      </a:lnTo>
                      <a:cubicBezTo>
                        <a:pt x="1" y="7733"/>
                        <a:pt x="376" y="8102"/>
                        <a:pt x="831" y="8102"/>
                      </a:cubicBezTo>
                      <a:lnTo>
                        <a:pt x="14753" y="8102"/>
                      </a:lnTo>
                      <a:cubicBezTo>
                        <a:pt x="15208" y="8102"/>
                        <a:pt x="15583" y="7733"/>
                        <a:pt x="15583" y="7272"/>
                      </a:cubicBezTo>
                      <a:lnTo>
                        <a:pt x="15583" y="830"/>
                      </a:lnTo>
                      <a:cubicBezTo>
                        <a:pt x="15583" y="369"/>
                        <a:pt x="15208" y="0"/>
                        <a:pt x="14753"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06" name="Google Shape;9806;p63"/>
                <p:cNvSpPr/>
                <p:nvPr/>
              </p:nvSpPr>
              <p:spPr>
                <a:xfrm>
                  <a:off x="3102338" y="2950925"/>
                  <a:ext cx="359300" cy="155850"/>
                </a:xfrm>
                <a:custGeom>
                  <a:avLst/>
                  <a:gdLst/>
                  <a:ahLst/>
                  <a:cxnLst/>
                  <a:rect l="l" t="t" r="r" b="b"/>
                  <a:pathLst>
                    <a:path w="14372" h="6234" extrusionOk="0">
                      <a:moveTo>
                        <a:pt x="3369" y="1"/>
                      </a:moveTo>
                      <a:cubicBezTo>
                        <a:pt x="2539" y="1"/>
                        <a:pt x="1746" y="326"/>
                        <a:pt x="1168" y="910"/>
                      </a:cubicBezTo>
                      <a:cubicBezTo>
                        <a:pt x="271" y="1802"/>
                        <a:pt x="0" y="3142"/>
                        <a:pt x="480" y="4309"/>
                      </a:cubicBezTo>
                      <a:cubicBezTo>
                        <a:pt x="965" y="5477"/>
                        <a:pt x="2102" y="6233"/>
                        <a:pt x="3369" y="6233"/>
                      </a:cubicBezTo>
                      <a:lnTo>
                        <a:pt x="11261" y="6233"/>
                      </a:lnTo>
                      <a:cubicBezTo>
                        <a:pt x="12982" y="6227"/>
                        <a:pt x="14371" y="4838"/>
                        <a:pt x="14371" y="3117"/>
                      </a:cubicBezTo>
                      <a:cubicBezTo>
                        <a:pt x="14371" y="1396"/>
                        <a:pt x="12982" y="1"/>
                        <a:pt x="1126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nvGrpSpPr>
              <p:cNvPr id="9807" name="Google Shape;9807;p63"/>
              <p:cNvGrpSpPr/>
              <p:nvPr/>
            </p:nvGrpSpPr>
            <p:grpSpPr>
              <a:xfrm>
                <a:off x="3090338" y="3218150"/>
                <a:ext cx="389575" cy="202575"/>
                <a:chOff x="3090338" y="3218150"/>
                <a:chExt cx="389575" cy="202575"/>
              </a:xfrm>
            </p:grpSpPr>
            <p:sp>
              <p:nvSpPr>
                <p:cNvPr id="9808" name="Google Shape;9808;p63"/>
                <p:cNvSpPr/>
                <p:nvPr/>
              </p:nvSpPr>
              <p:spPr>
                <a:xfrm>
                  <a:off x="3090338" y="3218150"/>
                  <a:ext cx="389575" cy="202575"/>
                </a:xfrm>
                <a:custGeom>
                  <a:avLst/>
                  <a:gdLst/>
                  <a:ahLst/>
                  <a:cxnLst/>
                  <a:rect l="l" t="t" r="r" b="b"/>
                  <a:pathLst>
                    <a:path w="15583" h="8103" extrusionOk="0">
                      <a:moveTo>
                        <a:pt x="831" y="1"/>
                      </a:moveTo>
                      <a:cubicBezTo>
                        <a:pt x="376" y="1"/>
                        <a:pt x="1" y="376"/>
                        <a:pt x="1" y="831"/>
                      </a:cubicBezTo>
                      <a:lnTo>
                        <a:pt x="1" y="7272"/>
                      </a:lnTo>
                      <a:cubicBezTo>
                        <a:pt x="1" y="7733"/>
                        <a:pt x="376" y="8102"/>
                        <a:pt x="831" y="8102"/>
                      </a:cubicBezTo>
                      <a:lnTo>
                        <a:pt x="14753" y="8102"/>
                      </a:lnTo>
                      <a:cubicBezTo>
                        <a:pt x="15208" y="8102"/>
                        <a:pt x="15583" y="7733"/>
                        <a:pt x="15583" y="7272"/>
                      </a:cubicBezTo>
                      <a:lnTo>
                        <a:pt x="15583" y="831"/>
                      </a:lnTo>
                      <a:cubicBezTo>
                        <a:pt x="15583" y="376"/>
                        <a:pt x="15208" y="1"/>
                        <a:pt x="14753"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09" name="Google Shape;9809;p63"/>
                <p:cNvSpPr/>
                <p:nvPr/>
              </p:nvSpPr>
              <p:spPr>
                <a:xfrm>
                  <a:off x="3102488" y="3241525"/>
                  <a:ext cx="359150" cy="155825"/>
                </a:xfrm>
                <a:custGeom>
                  <a:avLst/>
                  <a:gdLst/>
                  <a:ahLst/>
                  <a:cxnLst/>
                  <a:rect l="l" t="t" r="r" b="b"/>
                  <a:pathLst>
                    <a:path w="14366" h="6233" extrusionOk="0">
                      <a:moveTo>
                        <a:pt x="3363" y="0"/>
                      </a:moveTo>
                      <a:cubicBezTo>
                        <a:pt x="2533" y="6"/>
                        <a:pt x="1740" y="332"/>
                        <a:pt x="1162" y="922"/>
                      </a:cubicBezTo>
                      <a:cubicBezTo>
                        <a:pt x="265" y="1807"/>
                        <a:pt x="0" y="3147"/>
                        <a:pt x="480" y="4315"/>
                      </a:cubicBezTo>
                      <a:cubicBezTo>
                        <a:pt x="957" y="5472"/>
                        <a:pt x="2087" y="6233"/>
                        <a:pt x="3341" y="6233"/>
                      </a:cubicBezTo>
                      <a:cubicBezTo>
                        <a:pt x="3346" y="6233"/>
                        <a:pt x="3352" y="6233"/>
                        <a:pt x="3357" y="6233"/>
                      </a:cubicBezTo>
                      <a:lnTo>
                        <a:pt x="11255" y="6233"/>
                      </a:lnTo>
                      <a:cubicBezTo>
                        <a:pt x="12976" y="6233"/>
                        <a:pt x="14365" y="4838"/>
                        <a:pt x="14365" y="3116"/>
                      </a:cubicBezTo>
                      <a:cubicBezTo>
                        <a:pt x="14365" y="1395"/>
                        <a:pt x="12976" y="6"/>
                        <a:pt x="1125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nvGrpSpPr>
              <p:cNvPr id="9810" name="Google Shape;9810;p63"/>
              <p:cNvGrpSpPr/>
              <p:nvPr/>
            </p:nvGrpSpPr>
            <p:grpSpPr>
              <a:xfrm>
                <a:off x="3090338" y="3509050"/>
                <a:ext cx="389575" cy="202550"/>
                <a:chOff x="3090338" y="3509050"/>
                <a:chExt cx="389575" cy="202550"/>
              </a:xfrm>
            </p:grpSpPr>
            <p:sp>
              <p:nvSpPr>
                <p:cNvPr id="9811" name="Google Shape;9811;p63"/>
                <p:cNvSpPr/>
                <p:nvPr/>
              </p:nvSpPr>
              <p:spPr>
                <a:xfrm>
                  <a:off x="3090338" y="3509050"/>
                  <a:ext cx="389575" cy="202550"/>
                </a:xfrm>
                <a:custGeom>
                  <a:avLst/>
                  <a:gdLst/>
                  <a:ahLst/>
                  <a:cxnLst/>
                  <a:rect l="l" t="t" r="r" b="b"/>
                  <a:pathLst>
                    <a:path w="15583" h="8102" extrusionOk="0">
                      <a:moveTo>
                        <a:pt x="831" y="1"/>
                      </a:moveTo>
                      <a:cubicBezTo>
                        <a:pt x="376" y="1"/>
                        <a:pt x="1" y="369"/>
                        <a:pt x="1" y="830"/>
                      </a:cubicBezTo>
                      <a:lnTo>
                        <a:pt x="1" y="7272"/>
                      </a:lnTo>
                      <a:cubicBezTo>
                        <a:pt x="1" y="7727"/>
                        <a:pt x="376" y="8102"/>
                        <a:pt x="831" y="8102"/>
                      </a:cubicBezTo>
                      <a:lnTo>
                        <a:pt x="14753" y="8102"/>
                      </a:lnTo>
                      <a:cubicBezTo>
                        <a:pt x="15208" y="8102"/>
                        <a:pt x="15583" y="7727"/>
                        <a:pt x="15583" y="7272"/>
                      </a:cubicBezTo>
                      <a:lnTo>
                        <a:pt x="15583" y="830"/>
                      </a:lnTo>
                      <a:cubicBezTo>
                        <a:pt x="15583" y="369"/>
                        <a:pt x="15208" y="1"/>
                        <a:pt x="14753"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12" name="Google Shape;9812;p63"/>
                <p:cNvSpPr/>
                <p:nvPr/>
              </p:nvSpPr>
              <p:spPr>
                <a:xfrm>
                  <a:off x="3102488" y="3532400"/>
                  <a:ext cx="359150" cy="155850"/>
                </a:xfrm>
                <a:custGeom>
                  <a:avLst/>
                  <a:gdLst/>
                  <a:ahLst/>
                  <a:cxnLst/>
                  <a:rect l="l" t="t" r="r" b="b"/>
                  <a:pathLst>
                    <a:path w="14366" h="6234" extrusionOk="0">
                      <a:moveTo>
                        <a:pt x="3363" y="1"/>
                      </a:moveTo>
                      <a:cubicBezTo>
                        <a:pt x="2533" y="1"/>
                        <a:pt x="1740" y="327"/>
                        <a:pt x="1162" y="917"/>
                      </a:cubicBezTo>
                      <a:cubicBezTo>
                        <a:pt x="265" y="1802"/>
                        <a:pt x="0" y="3142"/>
                        <a:pt x="480" y="4310"/>
                      </a:cubicBezTo>
                      <a:cubicBezTo>
                        <a:pt x="959" y="5471"/>
                        <a:pt x="2096" y="6234"/>
                        <a:pt x="3357" y="6234"/>
                      </a:cubicBezTo>
                      <a:lnTo>
                        <a:pt x="11255" y="6234"/>
                      </a:lnTo>
                      <a:cubicBezTo>
                        <a:pt x="12976" y="6227"/>
                        <a:pt x="14365" y="4838"/>
                        <a:pt x="14365" y="3117"/>
                      </a:cubicBezTo>
                      <a:cubicBezTo>
                        <a:pt x="14365" y="1396"/>
                        <a:pt x="12976" y="1"/>
                        <a:pt x="11255"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nvGrpSpPr>
              <p:cNvPr id="9813" name="Google Shape;9813;p63"/>
              <p:cNvGrpSpPr/>
              <p:nvPr/>
            </p:nvGrpSpPr>
            <p:grpSpPr>
              <a:xfrm>
                <a:off x="3090338" y="3799800"/>
                <a:ext cx="389575" cy="202550"/>
                <a:chOff x="3090338" y="3799800"/>
                <a:chExt cx="389575" cy="202550"/>
              </a:xfrm>
            </p:grpSpPr>
            <p:sp>
              <p:nvSpPr>
                <p:cNvPr id="9814" name="Google Shape;9814;p63"/>
                <p:cNvSpPr/>
                <p:nvPr/>
              </p:nvSpPr>
              <p:spPr>
                <a:xfrm>
                  <a:off x="3090338" y="3799800"/>
                  <a:ext cx="389575" cy="202550"/>
                </a:xfrm>
                <a:custGeom>
                  <a:avLst/>
                  <a:gdLst/>
                  <a:ahLst/>
                  <a:cxnLst/>
                  <a:rect l="l" t="t" r="r" b="b"/>
                  <a:pathLst>
                    <a:path w="15583" h="8102" extrusionOk="0">
                      <a:moveTo>
                        <a:pt x="831" y="0"/>
                      </a:moveTo>
                      <a:cubicBezTo>
                        <a:pt x="376" y="0"/>
                        <a:pt x="1" y="369"/>
                        <a:pt x="1" y="830"/>
                      </a:cubicBezTo>
                      <a:lnTo>
                        <a:pt x="1" y="7272"/>
                      </a:lnTo>
                      <a:cubicBezTo>
                        <a:pt x="1" y="7733"/>
                        <a:pt x="376" y="8101"/>
                        <a:pt x="831" y="8101"/>
                      </a:cubicBezTo>
                      <a:lnTo>
                        <a:pt x="14753" y="8101"/>
                      </a:lnTo>
                      <a:cubicBezTo>
                        <a:pt x="15208" y="8101"/>
                        <a:pt x="15583" y="7733"/>
                        <a:pt x="15583" y="7272"/>
                      </a:cubicBezTo>
                      <a:lnTo>
                        <a:pt x="15583" y="830"/>
                      </a:lnTo>
                      <a:cubicBezTo>
                        <a:pt x="15583" y="369"/>
                        <a:pt x="15208" y="0"/>
                        <a:pt x="14753"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15" name="Google Shape;9815;p63"/>
                <p:cNvSpPr/>
                <p:nvPr/>
              </p:nvSpPr>
              <p:spPr>
                <a:xfrm>
                  <a:off x="3102488" y="3823150"/>
                  <a:ext cx="359150" cy="155850"/>
                </a:xfrm>
                <a:custGeom>
                  <a:avLst/>
                  <a:gdLst/>
                  <a:ahLst/>
                  <a:cxnLst/>
                  <a:rect l="l" t="t" r="r" b="b"/>
                  <a:pathLst>
                    <a:path w="14366" h="6234" extrusionOk="0">
                      <a:moveTo>
                        <a:pt x="3363" y="0"/>
                      </a:moveTo>
                      <a:cubicBezTo>
                        <a:pt x="2533" y="0"/>
                        <a:pt x="1740" y="332"/>
                        <a:pt x="1162" y="916"/>
                      </a:cubicBezTo>
                      <a:cubicBezTo>
                        <a:pt x="265" y="1808"/>
                        <a:pt x="0" y="3148"/>
                        <a:pt x="480" y="4309"/>
                      </a:cubicBezTo>
                      <a:cubicBezTo>
                        <a:pt x="959" y="5477"/>
                        <a:pt x="2096" y="6233"/>
                        <a:pt x="3357" y="6233"/>
                      </a:cubicBezTo>
                      <a:lnTo>
                        <a:pt x="11255" y="6233"/>
                      </a:lnTo>
                      <a:cubicBezTo>
                        <a:pt x="12976" y="6233"/>
                        <a:pt x="14365" y="4838"/>
                        <a:pt x="14365" y="3117"/>
                      </a:cubicBezTo>
                      <a:cubicBezTo>
                        <a:pt x="14365" y="1396"/>
                        <a:pt x="12976" y="0"/>
                        <a:pt x="1125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9816" name="Google Shape;9816;p63"/>
              <p:cNvGrpSpPr/>
              <p:nvPr/>
            </p:nvGrpSpPr>
            <p:grpSpPr>
              <a:xfrm>
                <a:off x="3090338" y="4090525"/>
                <a:ext cx="389575" cy="202575"/>
                <a:chOff x="3090338" y="4090525"/>
                <a:chExt cx="389575" cy="202575"/>
              </a:xfrm>
            </p:grpSpPr>
            <p:sp>
              <p:nvSpPr>
                <p:cNvPr id="9817" name="Google Shape;9817;p63"/>
                <p:cNvSpPr/>
                <p:nvPr/>
              </p:nvSpPr>
              <p:spPr>
                <a:xfrm>
                  <a:off x="3090338" y="4090525"/>
                  <a:ext cx="389575" cy="202575"/>
                </a:xfrm>
                <a:custGeom>
                  <a:avLst/>
                  <a:gdLst/>
                  <a:ahLst/>
                  <a:cxnLst/>
                  <a:rect l="l" t="t" r="r" b="b"/>
                  <a:pathLst>
                    <a:path w="15583" h="8103" extrusionOk="0">
                      <a:moveTo>
                        <a:pt x="831" y="1"/>
                      </a:moveTo>
                      <a:cubicBezTo>
                        <a:pt x="376" y="1"/>
                        <a:pt x="1" y="370"/>
                        <a:pt x="1" y="831"/>
                      </a:cubicBezTo>
                      <a:lnTo>
                        <a:pt x="1" y="7272"/>
                      </a:lnTo>
                      <a:cubicBezTo>
                        <a:pt x="1" y="7733"/>
                        <a:pt x="376" y="8102"/>
                        <a:pt x="831" y="8102"/>
                      </a:cubicBezTo>
                      <a:lnTo>
                        <a:pt x="14753" y="8102"/>
                      </a:lnTo>
                      <a:cubicBezTo>
                        <a:pt x="15208" y="8102"/>
                        <a:pt x="15583" y="7733"/>
                        <a:pt x="15583" y="7272"/>
                      </a:cubicBezTo>
                      <a:lnTo>
                        <a:pt x="15583" y="831"/>
                      </a:lnTo>
                      <a:cubicBezTo>
                        <a:pt x="15583" y="370"/>
                        <a:pt x="15208" y="1"/>
                        <a:pt x="14753"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18" name="Google Shape;9818;p63"/>
                <p:cNvSpPr/>
                <p:nvPr/>
              </p:nvSpPr>
              <p:spPr>
                <a:xfrm>
                  <a:off x="3102488" y="4113875"/>
                  <a:ext cx="359150" cy="155850"/>
                </a:xfrm>
                <a:custGeom>
                  <a:avLst/>
                  <a:gdLst/>
                  <a:ahLst/>
                  <a:cxnLst/>
                  <a:rect l="l" t="t" r="r" b="b"/>
                  <a:pathLst>
                    <a:path w="14366" h="6234" extrusionOk="0">
                      <a:moveTo>
                        <a:pt x="3363" y="1"/>
                      </a:moveTo>
                      <a:cubicBezTo>
                        <a:pt x="2533" y="1"/>
                        <a:pt x="1740" y="333"/>
                        <a:pt x="1162" y="917"/>
                      </a:cubicBezTo>
                      <a:cubicBezTo>
                        <a:pt x="265" y="1808"/>
                        <a:pt x="0" y="3148"/>
                        <a:pt x="480" y="4316"/>
                      </a:cubicBezTo>
                      <a:cubicBezTo>
                        <a:pt x="959" y="5478"/>
                        <a:pt x="2096" y="6234"/>
                        <a:pt x="3357" y="6234"/>
                      </a:cubicBezTo>
                      <a:lnTo>
                        <a:pt x="11255" y="6234"/>
                      </a:lnTo>
                      <a:cubicBezTo>
                        <a:pt x="12976" y="6234"/>
                        <a:pt x="14365" y="4838"/>
                        <a:pt x="14365" y="3117"/>
                      </a:cubicBezTo>
                      <a:cubicBezTo>
                        <a:pt x="14365" y="1396"/>
                        <a:pt x="12976" y="1"/>
                        <a:pt x="112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grpSp>
          <p:nvGrpSpPr>
            <p:cNvPr id="9819" name="Google Shape;9819;p63"/>
            <p:cNvGrpSpPr/>
            <p:nvPr/>
          </p:nvGrpSpPr>
          <p:grpSpPr>
            <a:xfrm>
              <a:off x="3602363" y="2927425"/>
              <a:ext cx="389575" cy="1365675"/>
              <a:chOff x="3602363" y="2927425"/>
              <a:chExt cx="389575" cy="1365675"/>
            </a:xfrm>
          </p:grpSpPr>
          <p:grpSp>
            <p:nvGrpSpPr>
              <p:cNvPr id="9820" name="Google Shape;9820;p63"/>
              <p:cNvGrpSpPr/>
              <p:nvPr/>
            </p:nvGrpSpPr>
            <p:grpSpPr>
              <a:xfrm>
                <a:off x="3602363" y="2927425"/>
                <a:ext cx="389575" cy="202550"/>
                <a:chOff x="3602363" y="2927425"/>
                <a:chExt cx="389575" cy="202550"/>
              </a:xfrm>
            </p:grpSpPr>
            <p:sp>
              <p:nvSpPr>
                <p:cNvPr id="9821" name="Google Shape;9821;p63"/>
                <p:cNvSpPr/>
                <p:nvPr/>
              </p:nvSpPr>
              <p:spPr>
                <a:xfrm>
                  <a:off x="3602363" y="2927425"/>
                  <a:ext cx="389575" cy="202550"/>
                </a:xfrm>
                <a:custGeom>
                  <a:avLst/>
                  <a:gdLst/>
                  <a:ahLst/>
                  <a:cxnLst/>
                  <a:rect l="l" t="t" r="r" b="b"/>
                  <a:pathLst>
                    <a:path w="15583" h="8102" extrusionOk="0">
                      <a:moveTo>
                        <a:pt x="831" y="0"/>
                      </a:moveTo>
                      <a:cubicBezTo>
                        <a:pt x="370" y="0"/>
                        <a:pt x="1" y="369"/>
                        <a:pt x="1" y="830"/>
                      </a:cubicBezTo>
                      <a:lnTo>
                        <a:pt x="1" y="7272"/>
                      </a:lnTo>
                      <a:cubicBezTo>
                        <a:pt x="1" y="7733"/>
                        <a:pt x="370" y="8102"/>
                        <a:pt x="831" y="8102"/>
                      </a:cubicBezTo>
                      <a:lnTo>
                        <a:pt x="14753" y="8102"/>
                      </a:lnTo>
                      <a:cubicBezTo>
                        <a:pt x="15208" y="8102"/>
                        <a:pt x="15583" y="7733"/>
                        <a:pt x="15583" y="7272"/>
                      </a:cubicBezTo>
                      <a:lnTo>
                        <a:pt x="15583" y="830"/>
                      </a:lnTo>
                      <a:cubicBezTo>
                        <a:pt x="15583" y="369"/>
                        <a:pt x="15208" y="0"/>
                        <a:pt x="14753"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22" name="Google Shape;9822;p63"/>
                <p:cNvSpPr/>
                <p:nvPr/>
              </p:nvSpPr>
              <p:spPr>
                <a:xfrm>
                  <a:off x="3614363" y="2950925"/>
                  <a:ext cx="359300" cy="155850"/>
                </a:xfrm>
                <a:custGeom>
                  <a:avLst/>
                  <a:gdLst/>
                  <a:ahLst/>
                  <a:cxnLst/>
                  <a:rect l="l" t="t" r="r" b="b"/>
                  <a:pathLst>
                    <a:path w="14372" h="6234" extrusionOk="0">
                      <a:moveTo>
                        <a:pt x="3363" y="1"/>
                      </a:moveTo>
                      <a:cubicBezTo>
                        <a:pt x="2539" y="1"/>
                        <a:pt x="1746" y="326"/>
                        <a:pt x="1168" y="910"/>
                      </a:cubicBezTo>
                      <a:cubicBezTo>
                        <a:pt x="271" y="1802"/>
                        <a:pt x="0" y="3142"/>
                        <a:pt x="480" y="4309"/>
                      </a:cubicBezTo>
                      <a:cubicBezTo>
                        <a:pt x="965" y="5471"/>
                        <a:pt x="2102" y="6233"/>
                        <a:pt x="3363" y="6233"/>
                      </a:cubicBezTo>
                      <a:lnTo>
                        <a:pt x="11261" y="6233"/>
                      </a:lnTo>
                      <a:cubicBezTo>
                        <a:pt x="12976" y="6227"/>
                        <a:pt x="14371" y="4838"/>
                        <a:pt x="14371" y="3117"/>
                      </a:cubicBezTo>
                      <a:cubicBezTo>
                        <a:pt x="14371" y="1396"/>
                        <a:pt x="12976" y="1"/>
                        <a:pt x="1126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nvGrpSpPr>
              <p:cNvPr id="9823" name="Google Shape;9823;p63"/>
              <p:cNvGrpSpPr/>
              <p:nvPr/>
            </p:nvGrpSpPr>
            <p:grpSpPr>
              <a:xfrm>
                <a:off x="3602363" y="3218150"/>
                <a:ext cx="389575" cy="202575"/>
                <a:chOff x="3602363" y="3218150"/>
                <a:chExt cx="389575" cy="202575"/>
              </a:xfrm>
            </p:grpSpPr>
            <p:sp>
              <p:nvSpPr>
                <p:cNvPr id="9824" name="Google Shape;9824;p63"/>
                <p:cNvSpPr/>
                <p:nvPr/>
              </p:nvSpPr>
              <p:spPr>
                <a:xfrm>
                  <a:off x="3602363" y="3218150"/>
                  <a:ext cx="389575" cy="202575"/>
                </a:xfrm>
                <a:custGeom>
                  <a:avLst/>
                  <a:gdLst/>
                  <a:ahLst/>
                  <a:cxnLst/>
                  <a:rect l="l" t="t" r="r" b="b"/>
                  <a:pathLst>
                    <a:path w="15583" h="8103" extrusionOk="0">
                      <a:moveTo>
                        <a:pt x="831" y="1"/>
                      </a:moveTo>
                      <a:cubicBezTo>
                        <a:pt x="370" y="1"/>
                        <a:pt x="1" y="376"/>
                        <a:pt x="1" y="831"/>
                      </a:cubicBezTo>
                      <a:lnTo>
                        <a:pt x="1" y="7272"/>
                      </a:lnTo>
                      <a:cubicBezTo>
                        <a:pt x="1" y="7733"/>
                        <a:pt x="370" y="8102"/>
                        <a:pt x="831" y="8102"/>
                      </a:cubicBezTo>
                      <a:lnTo>
                        <a:pt x="14753" y="8102"/>
                      </a:lnTo>
                      <a:cubicBezTo>
                        <a:pt x="15208" y="8102"/>
                        <a:pt x="15583" y="7733"/>
                        <a:pt x="15583" y="7272"/>
                      </a:cubicBezTo>
                      <a:lnTo>
                        <a:pt x="15583" y="831"/>
                      </a:lnTo>
                      <a:cubicBezTo>
                        <a:pt x="15583" y="376"/>
                        <a:pt x="15208" y="1"/>
                        <a:pt x="14753"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25" name="Google Shape;9825;p63"/>
                <p:cNvSpPr/>
                <p:nvPr/>
              </p:nvSpPr>
              <p:spPr>
                <a:xfrm>
                  <a:off x="3614513" y="3241525"/>
                  <a:ext cx="359150" cy="155825"/>
                </a:xfrm>
                <a:custGeom>
                  <a:avLst/>
                  <a:gdLst/>
                  <a:ahLst/>
                  <a:cxnLst/>
                  <a:rect l="l" t="t" r="r" b="b"/>
                  <a:pathLst>
                    <a:path w="14366" h="6233" extrusionOk="0">
                      <a:moveTo>
                        <a:pt x="3357" y="0"/>
                      </a:moveTo>
                      <a:cubicBezTo>
                        <a:pt x="2533" y="6"/>
                        <a:pt x="1740" y="332"/>
                        <a:pt x="1162" y="922"/>
                      </a:cubicBezTo>
                      <a:cubicBezTo>
                        <a:pt x="265" y="1807"/>
                        <a:pt x="0" y="3147"/>
                        <a:pt x="480" y="4315"/>
                      </a:cubicBezTo>
                      <a:cubicBezTo>
                        <a:pt x="957" y="5472"/>
                        <a:pt x="2087" y="6233"/>
                        <a:pt x="3341" y="6233"/>
                      </a:cubicBezTo>
                      <a:cubicBezTo>
                        <a:pt x="3346" y="6233"/>
                        <a:pt x="3351" y="6233"/>
                        <a:pt x="3357" y="6233"/>
                      </a:cubicBezTo>
                      <a:lnTo>
                        <a:pt x="11255" y="6233"/>
                      </a:lnTo>
                      <a:cubicBezTo>
                        <a:pt x="12970" y="6233"/>
                        <a:pt x="14365" y="4838"/>
                        <a:pt x="14365" y="3116"/>
                      </a:cubicBezTo>
                      <a:cubicBezTo>
                        <a:pt x="14365" y="1395"/>
                        <a:pt x="12970" y="6"/>
                        <a:pt x="1125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nvGrpSpPr>
              <p:cNvPr id="9826" name="Google Shape;9826;p63"/>
              <p:cNvGrpSpPr/>
              <p:nvPr/>
            </p:nvGrpSpPr>
            <p:grpSpPr>
              <a:xfrm>
                <a:off x="3602363" y="3509050"/>
                <a:ext cx="389575" cy="202550"/>
                <a:chOff x="3602363" y="3509050"/>
                <a:chExt cx="389575" cy="202550"/>
              </a:xfrm>
            </p:grpSpPr>
            <p:sp>
              <p:nvSpPr>
                <p:cNvPr id="9827" name="Google Shape;9827;p63"/>
                <p:cNvSpPr/>
                <p:nvPr/>
              </p:nvSpPr>
              <p:spPr>
                <a:xfrm>
                  <a:off x="3602363" y="3509050"/>
                  <a:ext cx="389575" cy="202550"/>
                </a:xfrm>
                <a:custGeom>
                  <a:avLst/>
                  <a:gdLst/>
                  <a:ahLst/>
                  <a:cxnLst/>
                  <a:rect l="l" t="t" r="r" b="b"/>
                  <a:pathLst>
                    <a:path w="15583" h="8102" extrusionOk="0">
                      <a:moveTo>
                        <a:pt x="831" y="1"/>
                      </a:moveTo>
                      <a:cubicBezTo>
                        <a:pt x="370" y="1"/>
                        <a:pt x="1" y="369"/>
                        <a:pt x="1" y="830"/>
                      </a:cubicBezTo>
                      <a:lnTo>
                        <a:pt x="1" y="7272"/>
                      </a:lnTo>
                      <a:cubicBezTo>
                        <a:pt x="1" y="7727"/>
                        <a:pt x="370" y="8102"/>
                        <a:pt x="831" y="8102"/>
                      </a:cubicBezTo>
                      <a:lnTo>
                        <a:pt x="14753" y="8102"/>
                      </a:lnTo>
                      <a:cubicBezTo>
                        <a:pt x="15208" y="8102"/>
                        <a:pt x="15583" y="7727"/>
                        <a:pt x="15583" y="7272"/>
                      </a:cubicBezTo>
                      <a:lnTo>
                        <a:pt x="15583" y="830"/>
                      </a:lnTo>
                      <a:cubicBezTo>
                        <a:pt x="15583" y="369"/>
                        <a:pt x="15208" y="1"/>
                        <a:pt x="14753"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28" name="Google Shape;9828;p63"/>
                <p:cNvSpPr/>
                <p:nvPr/>
              </p:nvSpPr>
              <p:spPr>
                <a:xfrm>
                  <a:off x="3614513" y="3532400"/>
                  <a:ext cx="359150" cy="155850"/>
                </a:xfrm>
                <a:custGeom>
                  <a:avLst/>
                  <a:gdLst/>
                  <a:ahLst/>
                  <a:cxnLst/>
                  <a:rect l="l" t="t" r="r" b="b"/>
                  <a:pathLst>
                    <a:path w="14366" h="6234" extrusionOk="0">
                      <a:moveTo>
                        <a:pt x="3357" y="1"/>
                      </a:moveTo>
                      <a:cubicBezTo>
                        <a:pt x="2533" y="1"/>
                        <a:pt x="1740" y="327"/>
                        <a:pt x="1162" y="917"/>
                      </a:cubicBezTo>
                      <a:cubicBezTo>
                        <a:pt x="265" y="1802"/>
                        <a:pt x="0" y="3142"/>
                        <a:pt x="480" y="4310"/>
                      </a:cubicBezTo>
                      <a:cubicBezTo>
                        <a:pt x="959" y="5471"/>
                        <a:pt x="2096" y="6234"/>
                        <a:pt x="3357" y="6234"/>
                      </a:cubicBezTo>
                      <a:lnTo>
                        <a:pt x="11255" y="6234"/>
                      </a:lnTo>
                      <a:cubicBezTo>
                        <a:pt x="12970" y="6227"/>
                        <a:pt x="14365" y="4838"/>
                        <a:pt x="14365" y="3117"/>
                      </a:cubicBezTo>
                      <a:cubicBezTo>
                        <a:pt x="14365" y="1396"/>
                        <a:pt x="12970" y="1"/>
                        <a:pt x="112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9829" name="Google Shape;9829;p63"/>
              <p:cNvGrpSpPr/>
              <p:nvPr/>
            </p:nvGrpSpPr>
            <p:grpSpPr>
              <a:xfrm>
                <a:off x="3602363" y="3799800"/>
                <a:ext cx="389575" cy="202550"/>
                <a:chOff x="3602363" y="3799800"/>
                <a:chExt cx="389575" cy="202550"/>
              </a:xfrm>
            </p:grpSpPr>
            <p:sp>
              <p:nvSpPr>
                <p:cNvPr id="9830" name="Google Shape;9830;p63"/>
                <p:cNvSpPr/>
                <p:nvPr/>
              </p:nvSpPr>
              <p:spPr>
                <a:xfrm>
                  <a:off x="3602363" y="3799800"/>
                  <a:ext cx="389575" cy="202550"/>
                </a:xfrm>
                <a:custGeom>
                  <a:avLst/>
                  <a:gdLst/>
                  <a:ahLst/>
                  <a:cxnLst/>
                  <a:rect l="l" t="t" r="r" b="b"/>
                  <a:pathLst>
                    <a:path w="15583" h="8102" extrusionOk="0">
                      <a:moveTo>
                        <a:pt x="831" y="0"/>
                      </a:moveTo>
                      <a:cubicBezTo>
                        <a:pt x="370" y="0"/>
                        <a:pt x="1" y="369"/>
                        <a:pt x="1" y="830"/>
                      </a:cubicBezTo>
                      <a:lnTo>
                        <a:pt x="1" y="7272"/>
                      </a:lnTo>
                      <a:cubicBezTo>
                        <a:pt x="1" y="7733"/>
                        <a:pt x="370" y="8101"/>
                        <a:pt x="831" y="8101"/>
                      </a:cubicBezTo>
                      <a:lnTo>
                        <a:pt x="14753" y="8101"/>
                      </a:lnTo>
                      <a:cubicBezTo>
                        <a:pt x="15208" y="8101"/>
                        <a:pt x="15583" y="7733"/>
                        <a:pt x="15583" y="7272"/>
                      </a:cubicBezTo>
                      <a:lnTo>
                        <a:pt x="15583" y="830"/>
                      </a:lnTo>
                      <a:cubicBezTo>
                        <a:pt x="15583" y="369"/>
                        <a:pt x="15208" y="0"/>
                        <a:pt x="14753"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31" name="Google Shape;9831;p63"/>
                <p:cNvSpPr/>
                <p:nvPr/>
              </p:nvSpPr>
              <p:spPr>
                <a:xfrm>
                  <a:off x="3614513" y="3823150"/>
                  <a:ext cx="359150" cy="155850"/>
                </a:xfrm>
                <a:custGeom>
                  <a:avLst/>
                  <a:gdLst/>
                  <a:ahLst/>
                  <a:cxnLst/>
                  <a:rect l="l" t="t" r="r" b="b"/>
                  <a:pathLst>
                    <a:path w="14366" h="6234" extrusionOk="0">
                      <a:moveTo>
                        <a:pt x="3357" y="0"/>
                      </a:moveTo>
                      <a:cubicBezTo>
                        <a:pt x="2533" y="0"/>
                        <a:pt x="1740" y="332"/>
                        <a:pt x="1162" y="916"/>
                      </a:cubicBezTo>
                      <a:cubicBezTo>
                        <a:pt x="265" y="1808"/>
                        <a:pt x="0" y="3148"/>
                        <a:pt x="480" y="4309"/>
                      </a:cubicBezTo>
                      <a:cubicBezTo>
                        <a:pt x="959" y="5477"/>
                        <a:pt x="2096" y="6233"/>
                        <a:pt x="3357" y="6233"/>
                      </a:cubicBezTo>
                      <a:lnTo>
                        <a:pt x="11255" y="6233"/>
                      </a:lnTo>
                      <a:cubicBezTo>
                        <a:pt x="12970" y="6233"/>
                        <a:pt x="14365" y="4838"/>
                        <a:pt x="14365" y="3117"/>
                      </a:cubicBezTo>
                      <a:cubicBezTo>
                        <a:pt x="14365" y="1396"/>
                        <a:pt x="12970" y="0"/>
                        <a:pt x="1125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9832" name="Google Shape;9832;p63"/>
              <p:cNvGrpSpPr/>
              <p:nvPr/>
            </p:nvGrpSpPr>
            <p:grpSpPr>
              <a:xfrm>
                <a:off x="3602363" y="4090525"/>
                <a:ext cx="389575" cy="202575"/>
                <a:chOff x="3602363" y="4090525"/>
                <a:chExt cx="389575" cy="202575"/>
              </a:xfrm>
            </p:grpSpPr>
            <p:sp>
              <p:nvSpPr>
                <p:cNvPr id="9833" name="Google Shape;9833;p63"/>
                <p:cNvSpPr/>
                <p:nvPr/>
              </p:nvSpPr>
              <p:spPr>
                <a:xfrm>
                  <a:off x="3602363" y="4090525"/>
                  <a:ext cx="389575" cy="202575"/>
                </a:xfrm>
                <a:custGeom>
                  <a:avLst/>
                  <a:gdLst/>
                  <a:ahLst/>
                  <a:cxnLst/>
                  <a:rect l="l" t="t" r="r" b="b"/>
                  <a:pathLst>
                    <a:path w="15583" h="8103" extrusionOk="0">
                      <a:moveTo>
                        <a:pt x="831" y="1"/>
                      </a:moveTo>
                      <a:cubicBezTo>
                        <a:pt x="370" y="1"/>
                        <a:pt x="1" y="370"/>
                        <a:pt x="1" y="831"/>
                      </a:cubicBezTo>
                      <a:lnTo>
                        <a:pt x="1" y="7272"/>
                      </a:lnTo>
                      <a:cubicBezTo>
                        <a:pt x="1" y="7733"/>
                        <a:pt x="370" y="8102"/>
                        <a:pt x="831" y="8102"/>
                      </a:cubicBezTo>
                      <a:lnTo>
                        <a:pt x="14753" y="8102"/>
                      </a:lnTo>
                      <a:cubicBezTo>
                        <a:pt x="15208" y="8102"/>
                        <a:pt x="15583" y="7733"/>
                        <a:pt x="15583" y="7272"/>
                      </a:cubicBezTo>
                      <a:lnTo>
                        <a:pt x="15583" y="831"/>
                      </a:lnTo>
                      <a:cubicBezTo>
                        <a:pt x="15583" y="370"/>
                        <a:pt x="15208" y="1"/>
                        <a:pt x="14753"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34" name="Google Shape;9834;p63"/>
                <p:cNvSpPr/>
                <p:nvPr/>
              </p:nvSpPr>
              <p:spPr>
                <a:xfrm>
                  <a:off x="3614513" y="4113875"/>
                  <a:ext cx="359150" cy="155850"/>
                </a:xfrm>
                <a:custGeom>
                  <a:avLst/>
                  <a:gdLst/>
                  <a:ahLst/>
                  <a:cxnLst/>
                  <a:rect l="l" t="t" r="r" b="b"/>
                  <a:pathLst>
                    <a:path w="14366" h="6234" extrusionOk="0">
                      <a:moveTo>
                        <a:pt x="3357" y="1"/>
                      </a:moveTo>
                      <a:cubicBezTo>
                        <a:pt x="2533" y="1"/>
                        <a:pt x="1740" y="333"/>
                        <a:pt x="1162" y="917"/>
                      </a:cubicBezTo>
                      <a:cubicBezTo>
                        <a:pt x="265" y="1808"/>
                        <a:pt x="0" y="3148"/>
                        <a:pt x="480" y="4316"/>
                      </a:cubicBezTo>
                      <a:cubicBezTo>
                        <a:pt x="959" y="5478"/>
                        <a:pt x="2096" y="6234"/>
                        <a:pt x="3357" y="6234"/>
                      </a:cubicBezTo>
                      <a:lnTo>
                        <a:pt x="11255" y="6234"/>
                      </a:lnTo>
                      <a:cubicBezTo>
                        <a:pt x="12970" y="6234"/>
                        <a:pt x="14365" y="4838"/>
                        <a:pt x="14365" y="3117"/>
                      </a:cubicBezTo>
                      <a:cubicBezTo>
                        <a:pt x="14365" y="1396"/>
                        <a:pt x="12970" y="1"/>
                        <a:pt x="112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grpSp>
      <p:grpSp>
        <p:nvGrpSpPr>
          <p:cNvPr id="9835" name="Google Shape;9835;p63"/>
          <p:cNvGrpSpPr/>
          <p:nvPr/>
        </p:nvGrpSpPr>
        <p:grpSpPr>
          <a:xfrm>
            <a:off x="5811367" y="2083533"/>
            <a:ext cx="508567" cy="1772000"/>
            <a:chOff x="4358525" y="1562650"/>
            <a:chExt cx="381425" cy="1329000"/>
          </a:xfrm>
        </p:grpSpPr>
        <p:grpSp>
          <p:nvGrpSpPr>
            <p:cNvPr id="9836" name="Google Shape;9836;p63"/>
            <p:cNvGrpSpPr/>
            <p:nvPr/>
          </p:nvGrpSpPr>
          <p:grpSpPr>
            <a:xfrm>
              <a:off x="4358525" y="1562650"/>
              <a:ext cx="381425" cy="1329000"/>
              <a:chOff x="4358525" y="1562650"/>
              <a:chExt cx="381425" cy="1329000"/>
            </a:xfrm>
          </p:grpSpPr>
          <p:sp>
            <p:nvSpPr>
              <p:cNvPr id="9837" name="Google Shape;9837;p63"/>
              <p:cNvSpPr/>
              <p:nvPr/>
            </p:nvSpPr>
            <p:spPr>
              <a:xfrm>
                <a:off x="4458550" y="1632600"/>
                <a:ext cx="175225" cy="167075"/>
              </a:xfrm>
              <a:custGeom>
                <a:avLst/>
                <a:gdLst/>
                <a:ahLst/>
                <a:cxnLst/>
                <a:rect l="l" t="t" r="r" b="b"/>
                <a:pathLst>
                  <a:path w="7009" h="6683" extrusionOk="0">
                    <a:moveTo>
                      <a:pt x="3505" y="1"/>
                    </a:moveTo>
                    <a:lnTo>
                      <a:pt x="1" y="2072"/>
                    </a:lnTo>
                    <a:cubicBezTo>
                      <a:pt x="1" y="2072"/>
                      <a:pt x="782" y="5017"/>
                      <a:pt x="247" y="6682"/>
                    </a:cubicBezTo>
                    <a:lnTo>
                      <a:pt x="7008" y="6682"/>
                    </a:lnTo>
                    <a:cubicBezTo>
                      <a:pt x="7008" y="6682"/>
                      <a:pt x="6732" y="4974"/>
                      <a:pt x="7008" y="2146"/>
                    </a:cubicBezTo>
                    <a:lnTo>
                      <a:pt x="3505" y="1"/>
                    </a:ln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nvGrpSpPr>
              <p:cNvPr id="9838" name="Google Shape;9838;p63"/>
              <p:cNvGrpSpPr/>
              <p:nvPr/>
            </p:nvGrpSpPr>
            <p:grpSpPr>
              <a:xfrm>
                <a:off x="4358525" y="1619100"/>
                <a:ext cx="381425" cy="1272550"/>
                <a:chOff x="4358525" y="1619100"/>
                <a:chExt cx="381425" cy="1272550"/>
              </a:xfrm>
            </p:grpSpPr>
            <p:sp>
              <p:nvSpPr>
                <p:cNvPr id="9839" name="Google Shape;9839;p63"/>
                <p:cNvSpPr/>
                <p:nvPr/>
              </p:nvSpPr>
              <p:spPr>
                <a:xfrm>
                  <a:off x="4358525" y="1732025"/>
                  <a:ext cx="381425" cy="1159625"/>
                </a:xfrm>
                <a:custGeom>
                  <a:avLst/>
                  <a:gdLst/>
                  <a:ahLst/>
                  <a:cxnLst/>
                  <a:rect l="l" t="t" r="r" b="b"/>
                  <a:pathLst>
                    <a:path w="15257" h="46385" extrusionOk="0">
                      <a:moveTo>
                        <a:pt x="6073" y="1"/>
                      </a:moveTo>
                      <a:cubicBezTo>
                        <a:pt x="6073" y="1"/>
                        <a:pt x="6147" y="1482"/>
                        <a:pt x="6073" y="1722"/>
                      </a:cubicBezTo>
                      <a:cubicBezTo>
                        <a:pt x="6006" y="1968"/>
                        <a:pt x="5834" y="2312"/>
                        <a:pt x="5176" y="2521"/>
                      </a:cubicBezTo>
                      <a:cubicBezTo>
                        <a:pt x="4524" y="2724"/>
                        <a:pt x="3830" y="2656"/>
                        <a:pt x="3037" y="3142"/>
                      </a:cubicBezTo>
                      <a:cubicBezTo>
                        <a:pt x="2244" y="3621"/>
                        <a:pt x="2041" y="5558"/>
                        <a:pt x="2041" y="6799"/>
                      </a:cubicBezTo>
                      <a:cubicBezTo>
                        <a:pt x="2041" y="8041"/>
                        <a:pt x="1937" y="10801"/>
                        <a:pt x="1697" y="11870"/>
                      </a:cubicBezTo>
                      <a:cubicBezTo>
                        <a:pt x="1451" y="12940"/>
                        <a:pt x="800" y="15841"/>
                        <a:pt x="763" y="16702"/>
                      </a:cubicBezTo>
                      <a:cubicBezTo>
                        <a:pt x="726" y="17562"/>
                        <a:pt x="418" y="18773"/>
                        <a:pt x="351" y="19289"/>
                      </a:cubicBezTo>
                      <a:cubicBezTo>
                        <a:pt x="277" y="19812"/>
                        <a:pt x="0" y="21779"/>
                        <a:pt x="209" y="22191"/>
                      </a:cubicBezTo>
                      <a:cubicBezTo>
                        <a:pt x="673" y="23114"/>
                        <a:pt x="1007" y="23375"/>
                        <a:pt x="1170" y="23375"/>
                      </a:cubicBezTo>
                      <a:cubicBezTo>
                        <a:pt x="1253" y="23375"/>
                        <a:pt x="1291" y="23306"/>
                        <a:pt x="1279" y="23223"/>
                      </a:cubicBezTo>
                      <a:cubicBezTo>
                        <a:pt x="1248" y="22983"/>
                        <a:pt x="972" y="22504"/>
                        <a:pt x="898" y="22018"/>
                      </a:cubicBezTo>
                      <a:cubicBezTo>
                        <a:pt x="843" y="21628"/>
                        <a:pt x="924" y="21082"/>
                        <a:pt x="1012" y="21082"/>
                      </a:cubicBezTo>
                      <a:cubicBezTo>
                        <a:pt x="1034" y="21082"/>
                        <a:pt x="1056" y="21114"/>
                        <a:pt x="1076" y="21189"/>
                      </a:cubicBezTo>
                      <a:cubicBezTo>
                        <a:pt x="1163" y="21526"/>
                        <a:pt x="1284" y="22372"/>
                        <a:pt x="1455" y="22372"/>
                      </a:cubicBezTo>
                      <a:cubicBezTo>
                        <a:pt x="1477" y="22372"/>
                        <a:pt x="1501" y="22358"/>
                        <a:pt x="1525" y="22326"/>
                      </a:cubicBezTo>
                      <a:cubicBezTo>
                        <a:pt x="1728" y="22049"/>
                        <a:pt x="1795" y="20943"/>
                        <a:pt x="1795" y="20396"/>
                      </a:cubicBezTo>
                      <a:cubicBezTo>
                        <a:pt x="1795" y="19849"/>
                        <a:pt x="1525" y="19289"/>
                        <a:pt x="1556" y="18736"/>
                      </a:cubicBezTo>
                      <a:cubicBezTo>
                        <a:pt x="1592" y="18189"/>
                        <a:pt x="2871" y="14907"/>
                        <a:pt x="3111" y="13530"/>
                      </a:cubicBezTo>
                      <a:cubicBezTo>
                        <a:pt x="3350" y="12147"/>
                        <a:pt x="3695" y="8385"/>
                        <a:pt x="3695" y="8385"/>
                      </a:cubicBezTo>
                      <a:cubicBezTo>
                        <a:pt x="3836" y="9246"/>
                        <a:pt x="4389" y="10352"/>
                        <a:pt x="4420" y="11975"/>
                      </a:cubicBezTo>
                      <a:cubicBezTo>
                        <a:pt x="4457" y="13597"/>
                        <a:pt x="3037" y="16253"/>
                        <a:pt x="2766" y="18496"/>
                      </a:cubicBezTo>
                      <a:cubicBezTo>
                        <a:pt x="2490" y="20740"/>
                        <a:pt x="3283" y="27403"/>
                        <a:pt x="3590" y="29923"/>
                      </a:cubicBezTo>
                      <a:cubicBezTo>
                        <a:pt x="3904" y="32443"/>
                        <a:pt x="3246" y="35068"/>
                        <a:pt x="3492" y="36586"/>
                      </a:cubicBezTo>
                      <a:cubicBezTo>
                        <a:pt x="3732" y="38104"/>
                        <a:pt x="4524" y="41799"/>
                        <a:pt x="4524" y="42315"/>
                      </a:cubicBezTo>
                      <a:cubicBezTo>
                        <a:pt x="4524" y="42831"/>
                        <a:pt x="4488" y="43280"/>
                        <a:pt x="4629" y="43624"/>
                      </a:cubicBezTo>
                      <a:cubicBezTo>
                        <a:pt x="4764" y="43968"/>
                        <a:pt x="4322" y="44522"/>
                        <a:pt x="4180" y="45112"/>
                      </a:cubicBezTo>
                      <a:cubicBezTo>
                        <a:pt x="4039" y="45696"/>
                        <a:pt x="4420" y="46384"/>
                        <a:pt x="5041" y="46384"/>
                      </a:cubicBezTo>
                      <a:cubicBezTo>
                        <a:pt x="5662" y="46384"/>
                        <a:pt x="6252" y="45868"/>
                        <a:pt x="6147" y="45419"/>
                      </a:cubicBezTo>
                      <a:cubicBezTo>
                        <a:pt x="6043" y="44970"/>
                        <a:pt x="6043" y="43870"/>
                        <a:pt x="6110" y="43280"/>
                      </a:cubicBezTo>
                      <a:cubicBezTo>
                        <a:pt x="6178" y="42696"/>
                        <a:pt x="5834" y="42383"/>
                        <a:pt x="5834" y="41829"/>
                      </a:cubicBezTo>
                      <a:cubicBezTo>
                        <a:pt x="5834" y="41276"/>
                        <a:pt x="6043" y="37207"/>
                        <a:pt x="6067" y="33949"/>
                      </a:cubicBezTo>
                      <a:cubicBezTo>
                        <a:pt x="6073" y="32566"/>
                        <a:pt x="6436" y="31509"/>
                        <a:pt x="6805" y="28380"/>
                      </a:cubicBezTo>
                      <a:cubicBezTo>
                        <a:pt x="7174" y="25252"/>
                        <a:pt x="7629" y="20740"/>
                        <a:pt x="7629" y="20740"/>
                      </a:cubicBezTo>
                      <a:cubicBezTo>
                        <a:pt x="7629" y="20740"/>
                        <a:pt x="8090" y="25252"/>
                        <a:pt x="8458" y="28380"/>
                      </a:cubicBezTo>
                      <a:cubicBezTo>
                        <a:pt x="8827" y="31509"/>
                        <a:pt x="9184" y="32566"/>
                        <a:pt x="9196" y="33949"/>
                      </a:cubicBezTo>
                      <a:cubicBezTo>
                        <a:pt x="9221" y="37207"/>
                        <a:pt x="9430" y="41276"/>
                        <a:pt x="9430" y="41829"/>
                      </a:cubicBezTo>
                      <a:cubicBezTo>
                        <a:pt x="9430" y="42383"/>
                        <a:pt x="9079" y="42696"/>
                        <a:pt x="9153" y="43280"/>
                      </a:cubicBezTo>
                      <a:cubicBezTo>
                        <a:pt x="9221" y="43870"/>
                        <a:pt x="9221" y="44970"/>
                        <a:pt x="9116" y="45419"/>
                      </a:cubicBezTo>
                      <a:cubicBezTo>
                        <a:pt x="9012" y="45868"/>
                        <a:pt x="9602" y="46384"/>
                        <a:pt x="10222" y="46384"/>
                      </a:cubicBezTo>
                      <a:cubicBezTo>
                        <a:pt x="10843" y="46384"/>
                        <a:pt x="11218" y="45696"/>
                        <a:pt x="11083" y="45112"/>
                      </a:cubicBezTo>
                      <a:cubicBezTo>
                        <a:pt x="10948" y="44522"/>
                        <a:pt x="10499" y="43968"/>
                        <a:pt x="10634" y="43624"/>
                      </a:cubicBezTo>
                      <a:cubicBezTo>
                        <a:pt x="10770" y="43280"/>
                        <a:pt x="10739" y="42831"/>
                        <a:pt x="10739" y="42315"/>
                      </a:cubicBezTo>
                      <a:cubicBezTo>
                        <a:pt x="10739" y="41799"/>
                        <a:pt x="11532" y="38104"/>
                        <a:pt x="11771" y="36586"/>
                      </a:cubicBezTo>
                      <a:cubicBezTo>
                        <a:pt x="12017" y="35068"/>
                        <a:pt x="11360" y="32443"/>
                        <a:pt x="11673" y="29923"/>
                      </a:cubicBezTo>
                      <a:cubicBezTo>
                        <a:pt x="11980" y="27403"/>
                        <a:pt x="12773" y="20740"/>
                        <a:pt x="12497" y="18496"/>
                      </a:cubicBezTo>
                      <a:cubicBezTo>
                        <a:pt x="12220" y="16253"/>
                        <a:pt x="10806" y="13597"/>
                        <a:pt x="10843" y="11975"/>
                      </a:cubicBezTo>
                      <a:cubicBezTo>
                        <a:pt x="10874" y="10352"/>
                        <a:pt x="11427" y="9246"/>
                        <a:pt x="11569" y="8385"/>
                      </a:cubicBezTo>
                      <a:cubicBezTo>
                        <a:pt x="11569" y="8385"/>
                        <a:pt x="11913" y="12147"/>
                        <a:pt x="12153" y="13530"/>
                      </a:cubicBezTo>
                      <a:cubicBezTo>
                        <a:pt x="12398" y="14907"/>
                        <a:pt x="13671" y="18189"/>
                        <a:pt x="13708" y="18736"/>
                      </a:cubicBezTo>
                      <a:cubicBezTo>
                        <a:pt x="13745" y="19289"/>
                        <a:pt x="13462" y="19842"/>
                        <a:pt x="13462" y="20396"/>
                      </a:cubicBezTo>
                      <a:cubicBezTo>
                        <a:pt x="13462" y="20949"/>
                        <a:pt x="13529" y="22055"/>
                        <a:pt x="13738" y="22326"/>
                      </a:cubicBezTo>
                      <a:cubicBezTo>
                        <a:pt x="13762" y="22358"/>
                        <a:pt x="13785" y="22372"/>
                        <a:pt x="13806" y="22372"/>
                      </a:cubicBezTo>
                      <a:cubicBezTo>
                        <a:pt x="13973" y="22372"/>
                        <a:pt x="14094" y="21526"/>
                        <a:pt x="14181" y="21189"/>
                      </a:cubicBezTo>
                      <a:cubicBezTo>
                        <a:pt x="14201" y="21114"/>
                        <a:pt x="14223" y="21082"/>
                        <a:pt x="14245" y="21082"/>
                      </a:cubicBezTo>
                      <a:cubicBezTo>
                        <a:pt x="14333" y="21082"/>
                        <a:pt x="14412" y="21628"/>
                        <a:pt x="14353" y="22018"/>
                      </a:cubicBezTo>
                      <a:cubicBezTo>
                        <a:pt x="14285" y="22498"/>
                        <a:pt x="14009" y="22983"/>
                        <a:pt x="13978" y="23223"/>
                      </a:cubicBezTo>
                      <a:cubicBezTo>
                        <a:pt x="13966" y="23306"/>
                        <a:pt x="14004" y="23375"/>
                        <a:pt x="14087" y="23375"/>
                      </a:cubicBezTo>
                      <a:cubicBezTo>
                        <a:pt x="14250" y="23375"/>
                        <a:pt x="14584" y="23114"/>
                        <a:pt x="15048" y="22191"/>
                      </a:cubicBezTo>
                      <a:cubicBezTo>
                        <a:pt x="15257" y="21779"/>
                        <a:pt x="14980" y="19812"/>
                        <a:pt x="14912" y="19289"/>
                      </a:cubicBezTo>
                      <a:cubicBezTo>
                        <a:pt x="14839" y="18773"/>
                        <a:pt x="14531" y="17568"/>
                        <a:pt x="14494" y="16702"/>
                      </a:cubicBezTo>
                      <a:cubicBezTo>
                        <a:pt x="14464" y="15841"/>
                        <a:pt x="13806" y="12940"/>
                        <a:pt x="13566" y="11870"/>
                      </a:cubicBezTo>
                      <a:cubicBezTo>
                        <a:pt x="13320" y="10801"/>
                        <a:pt x="13222" y="8041"/>
                        <a:pt x="13222" y="6799"/>
                      </a:cubicBezTo>
                      <a:cubicBezTo>
                        <a:pt x="13222" y="5558"/>
                        <a:pt x="13013" y="3621"/>
                        <a:pt x="12220" y="3142"/>
                      </a:cubicBezTo>
                      <a:cubicBezTo>
                        <a:pt x="11427" y="2656"/>
                        <a:pt x="10739" y="2724"/>
                        <a:pt x="10081" y="2521"/>
                      </a:cubicBezTo>
                      <a:cubicBezTo>
                        <a:pt x="9423" y="2312"/>
                        <a:pt x="9251" y="1968"/>
                        <a:pt x="9184" y="1722"/>
                      </a:cubicBezTo>
                      <a:cubicBezTo>
                        <a:pt x="9116" y="1482"/>
                        <a:pt x="9184" y="1"/>
                        <a:pt x="9184" y="1"/>
                      </a:cubicBezTo>
                      <a:lnTo>
                        <a:pt x="9184" y="1"/>
                      </a:lnTo>
                      <a:lnTo>
                        <a:pt x="7629" y="32"/>
                      </a:lnTo>
                      <a:lnTo>
                        <a:pt x="6073" y="1"/>
                      </a:ln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840" name="Google Shape;9840;p63"/>
                <p:cNvSpPr/>
                <p:nvPr/>
              </p:nvSpPr>
              <p:spPr>
                <a:xfrm>
                  <a:off x="4510350" y="1731875"/>
                  <a:ext cx="77775" cy="60725"/>
                </a:xfrm>
                <a:custGeom>
                  <a:avLst/>
                  <a:gdLst/>
                  <a:ahLst/>
                  <a:cxnLst/>
                  <a:rect l="l" t="t" r="r" b="b"/>
                  <a:pathLst>
                    <a:path w="3111" h="2429" extrusionOk="0">
                      <a:moveTo>
                        <a:pt x="0" y="1"/>
                      </a:moveTo>
                      <a:lnTo>
                        <a:pt x="0" y="1"/>
                      </a:lnTo>
                      <a:cubicBezTo>
                        <a:pt x="0" y="1"/>
                        <a:pt x="37" y="751"/>
                        <a:pt x="31" y="1267"/>
                      </a:cubicBezTo>
                      <a:cubicBezTo>
                        <a:pt x="504" y="1919"/>
                        <a:pt x="1088" y="2429"/>
                        <a:pt x="1556" y="2429"/>
                      </a:cubicBezTo>
                      <a:cubicBezTo>
                        <a:pt x="2023" y="2429"/>
                        <a:pt x="2607" y="1919"/>
                        <a:pt x="3080" y="1267"/>
                      </a:cubicBezTo>
                      <a:cubicBezTo>
                        <a:pt x="3074" y="751"/>
                        <a:pt x="3111" y="1"/>
                        <a:pt x="3111" y="1"/>
                      </a:cubicBezTo>
                      <a:lnTo>
                        <a:pt x="3111" y="1"/>
                      </a:lnTo>
                      <a:lnTo>
                        <a:pt x="1556" y="38"/>
                      </a:lnTo>
                      <a:lnTo>
                        <a:pt x="0" y="1"/>
                      </a:lnTo>
                      <a:close/>
                    </a:path>
                  </a:pathLst>
                </a:custGeom>
                <a:solidFill>
                  <a:srgbClr val="BECBD5"/>
                </a:solidFill>
                <a:ln>
                  <a:noFill/>
                </a:ln>
              </p:spPr>
              <p:txBody>
                <a:bodyPr spcFirstLastPara="1" wrap="square" lIns="121900" tIns="121900" rIns="121900" bIns="121900" anchor="ctr" anchorCtr="0">
                  <a:noAutofit/>
                </a:bodyPr>
                <a:lstStyle/>
                <a:p>
                  <a:endParaRPr sz="2400"/>
                </a:p>
              </p:txBody>
            </p:sp>
            <p:sp>
              <p:nvSpPr>
                <p:cNvPr id="9841" name="Google Shape;9841;p63"/>
                <p:cNvSpPr/>
                <p:nvPr/>
              </p:nvSpPr>
              <p:spPr>
                <a:xfrm>
                  <a:off x="4485925" y="1619100"/>
                  <a:ext cx="126650" cy="162275"/>
                </a:xfrm>
                <a:custGeom>
                  <a:avLst/>
                  <a:gdLst/>
                  <a:ahLst/>
                  <a:cxnLst/>
                  <a:rect l="l" t="t" r="r" b="b"/>
                  <a:pathLst>
                    <a:path w="5066" h="6491" extrusionOk="0">
                      <a:moveTo>
                        <a:pt x="2533" y="0"/>
                      </a:moveTo>
                      <a:cubicBezTo>
                        <a:pt x="49" y="0"/>
                        <a:pt x="0" y="1057"/>
                        <a:pt x="185" y="3153"/>
                      </a:cubicBezTo>
                      <a:cubicBezTo>
                        <a:pt x="369" y="5249"/>
                        <a:pt x="1660" y="6491"/>
                        <a:pt x="2533" y="6491"/>
                      </a:cubicBezTo>
                      <a:cubicBezTo>
                        <a:pt x="3405" y="6491"/>
                        <a:pt x="4696" y="5249"/>
                        <a:pt x="4881" y="3153"/>
                      </a:cubicBezTo>
                      <a:cubicBezTo>
                        <a:pt x="5065" y="1057"/>
                        <a:pt x="5016" y="0"/>
                        <a:pt x="2533"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grpSp>
          <p:sp>
            <p:nvSpPr>
              <p:cNvPr id="9842" name="Google Shape;9842;p63"/>
              <p:cNvSpPr/>
              <p:nvPr/>
            </p:nvSpPr>
            <p:spPr>
              <a:xfrm>
                <a:off x="4445650" y="1562650"/>
                <a:ext cx="190125" cy="218425"/>
              </a:xfrm>
              <a:custGeom>
                <a:avLst/>
                <a:gdLst/>
                <a:ahLst/>
                <a:cxnLst/>
                <a:rect l="l" t="t" r="r" b="b"/>
                <a:pathLst>
                  <a:path w="7605" h="8737" extrusionOk="0">
                    <a:moveTo>
                      <a:pt x="3680" y="1"/>
                    </a:moveTo>
                    <a:cubicBezTo>
                      <a:pt x="3316" y="1"/>
                      <a:pt x="2904" y="60"/>
                      <a:pt x="2453" y="217"/>
                    </a:cubicBezTo>
                    <a:cubicBezTo>
                      <a:pt x="658" y="844"/>
                      <a:pt x="1" y="3395"/>
                      <a:pt x="726" y="5774"/>
                    </a:cubicBezTo>
                    <a:cubicBezTo>
                      <a:pt x="1451" y="8159"/>
                      <a:pt x="2828" y="8737"/>
                      <a:pt x="2828" y="8737"/>
                    </a:cubicBezTo>
                    <a:cubicBezTo>
                      <a:pt x="1832" y="7464"/>
                      <a:pt x="1796" y="5412"/>
                      <a:pt x="1796" y="5411"/>
                    </a:cubicBezTo>
                    <a:lnTo>
                      <a:pt x="1796" y="5411"/>
                    </a:lnTo>
                    <a:cubicBezTo>
                      <a:pt x="1998" y="6333"/>
                      <a:pt x="2588" y="6770"/>
                      <a:pt x="2588" y="6770"/>
                    </a:cubicBezTo>
                    <a:cubicBezTo>
                      <a:pt x="2140" y="6290"/>
                      <a:pt x="2072" y="4840"/>
                      <a:pt x="2588" y="4594"/>
                    </a:cubicBezTo>
                    <a:cubicBezTo>
                      <a:pt x="3105" y="4354"/>
                      <a:pt x="4137" y="3696"/>
                      <a:pt x="4137" y="3696"/>
                    </a:cubicBezTo>
                    <a:lnTo>
                      <a:pt x="4137" y="3696"/>
                    </a:lnTo>
                    <a:cubicBezTo>
                      <a:pt x="3867" y="4219"/>
                      <a:pt x="3215" y="4526"/>
                      <a:pt x="3215" y="4526"/>
                    </a:cubicBezTo>
                    <a:cubicBezTo>
                      <a:pt x="4734" y="4286"/>
                      <a:pt x="5182" y="3389"/>
                      <a:pt x="5182" y="3389"/>
                    </a:cubicBezTo>
                    <a:cubicBezTo>
                      <a:pt x="5182" y="3389"/>
                      <a:pt x="6252" y="4286"/>
                      <a:pt x="5871" y="6358"/>
                    </a:cubicBezTo>
                    <a:cubicBezTo>
                      <a:pt x="6141" y="5983"/>
                      <a:pt x="6307" y="5540"/>
                      <a:pt x="6350" y="5079"/>
                    </a:cubicBezTo>
                    <a:cubicBezTo>
                      <a:pt x="6350" y="5036"/>
                      <a:pt x="6356" y="4987"/>
                      <a:pt x="6356" y="4944"/>
                    </a:cubicBezTo>
                    <a:cubicBezTo>
                      <a:pt x="6356" y="4861"/>
                      <a:pt x="6360" y="4822"/>
                      <a:pt x="6364" y="4822"/>
                    </a:cubicBezTo>
                    <a:lnTo>
                      <a:pt x="6364" y="4822"/>
                    </a:lnTo>
                    <a:cubicBezTo>
                      <a:pt x="6404" y="4822"/>
                      <a:pt x="6538" y="7625"/>
                      <a:pt x="5459" y="8737"/>
                    </a:cubicBezTo>
                    <a:cubicBezTo>
                      <a:pt x="5459" y="8737"/>
                      <a:pt x="7457" y="7563"/>
                      <a:pt x="7530" y="4944"/>
                    </a:cubicBezTo>
                    <a:cubicBezTo>
                      <a:pt x="7604" y="2320"/>
                      <a:pt x="7045" y="592"/>
                      <a:pt x="5422" y="525"/>
                    </a:cubicBezTo>
                    <a:cubicBezTo>
                      <a:pt x="5422" y="525"/>
                      <a:pt x="4764" y="1"/>
                      <a:pt x="3680"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sp>
          <p:nvSpPr>
            <p:cNvPr id="9843" name="Google Shape;9843;p63"/>
            <p:cNvSpPr/>
            <p:nvPr/>
          </p:nvSpPr>
          <p:spPr>
            <a:xfrm>
              <a:off x="4646675" y="1802575"/>
              <a:ext cx="1075" cy="16775"/>
            </a:xfrm>
            <a:custGeom>
              <a:avLst/>
              <a:gdLst/>
              <a:ahLst/>
              <a:cxnLst/>
              <a:rect l="l" t="t" r="r" b="b"/>
              <a:pathLst>
                <a:path w="43" h="671" extrusionOk="0">
                  <a:moveTo>
                    <a:pt x="18" y="0"/>
                  </a:moveTo>
                  <a:cubicBezTo>
                    <a:pt x="7" y="176"/>
                    <a:pt x="1" y="383"/>
                    <a:pt x="5" y="612"/>
                  </a:cubicBezTo>
                  <a:lnTo>
                    <a:pt x="5" y="612"/>
                  </a:lnTo>
                  <a:cubicBezTo>
                    <a:pt x="2" y="415"/>
                    <a:pt x="15" y="214"/>
                    <a:pt x="43" y="19"/>
                  </a:cubicBezTo>
                  <a:cubicBezTo>
                    <a:pt x="36" y="13"/>
                    <a:pt x="24" y="6"/>
                    <a:pt x="18" y="0"/>
                  </a:cubicBezTo>
                  <a:close/>
                  <a:moveTo>
                    <a:pt x="5" y="612"/>
                  </a:moveTo>
                  <a:cubicBezTo>
                    <a:pt x="5" y="632"/>
                    <a:pt x="5" y="651"/>
                    <a:pt x="6" y="670"/>
                  </a:cubicBezTo>
                  <a:cubicBezTo>
                    <a:pt x="5" y="651"/>
                    <a:pt x="5" y="631"/>
                    <a:pt x="5" y="612"/>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9844" name="Google Shape;9844;p63"/>
            <p:cNvSpPr/>
            <p:nvPr/>
          </p:nvSpPr>
          <p:spPr>
            <a:xfrm>
              <a:off x="4450725" y="1802575"/>
              <a:ext cx="950" cy="16775"/>
            </a:xfrm>
            <a:custGeom>
              <a:avLst/>
              <a:gdLst/>
              <a:ahLst/>
              <a:cxnLst/>
              <a:rect l="l" t="t" r="r" b="b"/>
              <a:pathLst>
                <a:path w="38" h="671" extrusionOk="0">
                  <a:moveTo>
                    <a:pt x="25" y="0"/>
                  </a:moveTo>
                  <a:cubicBezTo>
                    <a:pt x="13" y="6"/>
                    <a:pt x="7" y="13"/>
                    <a:pt x="0" y="19"/>
                  </a:cubicBezTo>
                  <a:cubicBezTo>
                    <a:pt x="25" y="234"/>
                    <a:pt x="37" y="455"/>
                    <a:pt x="37" y="670"/>
                  </a:cubicBezTo>
                  <a:cubicBezTo>
                    <a:pt x="37" y="418"/>
                    <a:pt x="37" y="191"/>
                    <a:pt x="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nvGrpSpPr>
            <p:cNvPr id="9845" name="Google Shape;9845;p63"/>
            <p:cNvGrpSpPr/>
            <p:nvPr/>
          </p:nvGrpSpPr>
          <p:grpSpPr>
            <a:xfrm>
              <a:off x="4434425" y="1799150"/>
              <a:ext cx="229625" cy="176600"/>
              <a:chOff x="4434425" y="1799150"/>
              <a:chExt cx="229625" cy="176600"/>
            </a:xfrm>
          </p:grpSpPr>
          <p:sp>
            <p:nvSpPr>
              <p:cNvPr id="9846" name="Google Shape;9846;p63"/>
              <p:cNvSpPr/>
              <p:nvPr/>
            </p:nvSpPr>
            <p:spPr>
              <a:xfrm>
                <a:off x="4437500" y="1805750"/>
                <a:ext cx="223475" cy="170000"/>
              </a:xfrm>
              <a:custGeom>
                <a:avLst/>
                <a:gdLst/>
                <a:ahLst/>
                <a:cxnLst/>
                <a:rect l="l" t="t" r="r" b="b"/>
                <a:pathLst>
                  <a:path w="8939" h="6800" extrusionOk="0">
                    <a:moveTo>
                      <a:pt x="955" y="1"/>
                    </a:moveTo>
                    <a:cubicBezTo>
                      <a:pt x="728" y="1"/>
                      <a:pt x="529" y="156"/>
                      <a:pt x="529" y="156"/>
                    </a:cubicBezTo>
                    <a:cubicBezTo>
                      <a:pt x="634" y="875"/>
                      <a:pt x="511" y="3100"/>
                      <a:pt x="302" y="3696"/>
                    </a:cubicBezTo>
                    <a:cubicBezTo>
                      <a:pt x="1" y="4563"/>
                      <a:pt x="198" y="5596"/>
                      <a:pt x="456" y="6210"/>
                    </a:cubicBezTo>
                    <a:cubicBezTo>
                      <a:pt x="499" y="5743"/>
                      <a:pt x="536" y="5436"/>
                      <a:pt x="536" y="5436"/>
                    </a:cubicBezTo>
                    <a:cubicBezTo>
                      <a:pt x="597" y="5817"/>
                      <a:pt x="738" y="6247"/>
                      <a:pt x="880" y="6751"/>
                    </a:cubicBezTo>
                    <a:cubicBezTo>
                      <a:pt x="989" y="6784"/>
                      <a:pt x="1151" y="6800"/>
                      <a:pt x="1341" y="6800"/>
                    </a:cubicBezTo>
                    <a:cubicBezTo>
                      <a:pt x="1967" y="6800"/>
                      <a:pt x="2898" y="6634"/>
                      <a:pt x="3228" y="6389"/>
                    </a:cubicBezTo>
                    <a:cubicBezTo>
                      <a:pt x="3689" y="6045"/>
                      <a:pt x="4470" y="5719"/>
                      <a:pt x="4470" y="5719"/>
                    </a:cubicBezTo>
                    <a:cubicBezTo>
                      <a:pt x="4470" y="5719"/>
                      <a:pt x="5250" y="6045"/>
                      <a:pt x="5711" y="6389"/>
                    </a:cubicBezTo>
                    <a:cubicBezTo>
                      <a:pt x="6041" y="6634"/>
                      <a:pt x="6968" y="6800"/>
                      <a:pt x="7596" y="6800"/>
                    </a:cubicBezTo>
                    <a:cubicBezTo>
                      <a:pt x="7786" y="6800"/>
                      <a:pt x="7949" y="6784"/>
                      <a:pt x="8059" y="6751"/>
                    </a:cubicBezTo>
                    <a:cubicBezTo>
                      <a:pt x="8201" y="6247"/>
                      <a:pt x="8342" y="5817"/>
                      <a:pt x="8403" y="5436"/>
                    </a:cubicBezTo>
                    <a:cubicBezTo>
                      <a:pt x="8403" y="5436"/>
                      <a:pt x="8428" y="5743"/>
                      <a:pt x="8477" y="6210"/>
                    </a:cubicBezTo>
                    <a:cubicBezTo>
                      <a:pt x="8742" y="5596"/>
                      <a:pt x="8938" y="4563"/>
                      <a:pt x="8631" y="3696"/>
                    </a:cubicBezTo>
                    <a:cubicBezTo>
                      <a:pt x="8428" y="3100"/>
                      <a:pt x="8299" y="875"/>
                      <a:pt x="8410" y="156"/>
                    </a:cubicBezTo>
                    <a:cubicBezTo>
                      <a:pt x="8410" y="156"/>
                      <a:pt x="8211" y="1"/>
                      <a:pt x="7985" y="1"/>
                    </a:cubicBezTo>
                    <a:cubicBezTo>
                      <a:pt x="7940" y="1"/>
                      <a:pt x="7895" y="7"/>
                      <a:pt x="7850" y="21"/>
                    </a:cubicBezTo>
                    <a:cubicBezTo>
                      <a:pt x="7850" y="21"/>
                      <a:pt x="7654" y="2104"/>
                      <a:pt x="7481" y="2707"/>
                    </a:cubicBezTo>
                    <a:cubicBezTo>
                      <a:pt x="7438" y="2873"/>
                      <a:pt x="6725" y="2688"/>
                      <a:pt x="5988" y="3309"/>
                    </a:cubicBezTo>
                    <a:cubicBezTo>
                      <a:pt x="5250" y="3930"/>
                      <a:pt x="4881" y="4594"/>
                      <a:pt x="4470" y="4594"/>
                    </a:cubicBezTo>
                    <a:cubicBezTo>
                      <a:pt x="4052" y="4594"/>
                      <a:pt x="3683" y="3930"/>
                      <a:pt x="2951" y="3309"/>
                    </a:cubicBezTo>
                    <a:cubicBezTo>
                      <a:pt x="2214" y="2688"/>
                      <a:pt x="1501" y="2873"/>
                      <a:pt x="1452" y="2707"/>
                    </a:cubicBezTo>
                    <a:cubicBezTo>
                      <a:pt x="1279" y="2104"/>
                      <a:pt x="1089" y="21"/>
                      <a:pt x="1089" y="21"/>
                    </a:cubicBezTo>
                    <a:cubicBezTo>
                      <a:pt x="1044" y="7"/>
                      <a:pt x="999" y="1"/>
                      <a:pt x="955" y="1"/>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47" name="Google Shape;9847;p63"/>
              <p:cNvSpPr/>
              <p:nvPr/>
            </p:nvSpPr>
            <p:spPr>
              <a:xfrm>
                <a:off x="4434425" y="1799150"/>
                <a:ext cx="229625" cy="170050"/>
              </a:xfrm>
              <a:custGeom>
                <a:avLst/>
                <a:gdLst/>
                <a:ahLst/>
                <a:cxnLst/>
                <a:rect l="l" t="t" r="r" b="b"/>
                <a:pathLst>
                  <a:path w="9185" h="6802" extrusionOk="0">
                    <a:moveTo>
                      <a:pt x="1078" y="1"/>
                    </a:moveTo>
                    <a:cubicBezTo>
                      <a:pt x="851" y="1"/>
                      <a:pt x="652" y="156"/>
                      <a:pt x="652" y="156"/>
                    </a:cubicBezTo>
                    <a:cubicBezTo>
                      <a:pt x="757" y="875"/>
                      <a:pt x="634" y="3100"/>
                      <a:pt x="425" y="3696"/>
                    </a:cubicBezTo>
                    <a:cubicBezTo>
                      <a:pt x="1" y="4932"/>
                      <a:pt x="579" y="6511"/>
                      <a:pt x="917" y="6714"/>
                    </a:cubicBezTo>
                    <a:cubicBezTo>
                      <a:pt x="1014" y="6774"/>
                      <a:pt x="1217" y="6801"/>
                      <a:pt x="1470" y="6801"/>
                    </a:cubicBezTo>
                    <a:cubicBezTo>
                      <a:pt x="2096" y="6801"/>
                      <a:pt x="3022" y="6634"/>
                      <a:pt x="3351" y="6388"/>
                    </a:cubicBezTo>
                    <a:cubicBezTo>
                      <a:pt x="3812" y="6044"/>
                      <a:pt x="4593" y="5725"/>
                      <a:pt x="4593" y="5725"/>
                    </a:cubicBezTo>
                    <a:cubicBezTo>
                      <a:pt x="4593" y="5725"/>
                      <a:pt x="5373" y="6044"/>
                      <a:pt x="5834" y="6388"/>
                    </a:cubicBezTo>
                    <a:cubicBezTo>
                      <a:pt x="6163" y="6634"/>
                      <a:pt x="7089" y="6801"/>
                      <a:pt x="7716" y="6801"/>
                    </a:cubicBezTo>
                    <a:cubicBezTo>
                      <a:pt x="7968" y="6801"/>
                      <a:pt x="8171" y="6774"/>
                      <a:pt x="8268" y="6714"/>
                    </a:cubicBezTo>
                    <a:cubicBezTo>
                      <a:pt x="8606" y="6511"/>
                      <a:pt x="9184" y="4932"/>
                      <a:pt x="8754" y="3696"/>
                    </a:cubicBezTo>
                    <a:cubicBezTo>
                      <a:pt x="8551" y="3100"/>
                      <a:pt x="8422" y="875"/>
                      <a:pt x="8533" y="156"/>
                    </a:cubicBezTo>
                    <a:cubicBezTo>
                      <a:pt x="8533" y="156"/>
                      <a:pt x="8334" y="1"/>
                      <a:pt x="8108" y="1"/>
                    </a:cubicBezTo>
                    <a:cubicBezTo>
                      <a:pt x="8063" y="1"/>
                      <a:pt x="8018" y="6"/>
                      <a:pt x="7973" y="20"/>
                    </a:cubicBezTo>
                    <a:cubicBezTo>
                      <a:pt x="7973" y="20"/>
                      <a:pt x="7777" y="2104"/>
                      <a:pt x="7604" y="2713"/>
                    </a:cubicBezTo>
                    <a:cubicBezTo>
                      <a:pt x="7561" y="2873"/>
                      <a:pt x="6848" y="2688"/>
                      <a:pt x="6111" y="3309"/>
                    </a:cubicBezTo>
                    <a:cubicBezTo>
                      <a:pt x="5373" y="3930"/>
                      <a:pt x="5004" y="4600"/>
                      <a:pt x="4593" y="4600"/>
                    </a:cubicBezTo>
                    <a:cubicBezTo>
                      <a:pt x="4175" y="4600"/>
                      <a:pt x="3806" y="3930"/>
                      <a:pt x="3074" y="3309"/>
                    </a:cubicBezTo>
                    <a:cubicBezTo>
                      <a:pt x="2337" y="2688"/>
                      <a:pt x="1624" y="2873"/>
                      <a:pt x="1575" y="2713"/>
                    </a:cubicBezTo>
                    <a:cubicBezTo>
                      <a:pt x="1402" y="2110"/>
                      <a:pt x="1212" y="20"/>
                      <a:pt x="1212" y="20"/>
                    </a:cubicBezTo>
                    <a:cubicBezTo>
                      <a:pt x="1167" y="6"/>
                      <a:pt x="1122" y="1"/>
                      <a:pt x="107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848" name="Google Shape;9848;p63"/>
              <p:cNvSpPr/>
              <p:nvPr/>
            </p:nvSpPr>
            <p:spPr>
              <a:xfrm>
                <a:off x="4440425" y="1912450"/>
                <a:ext cx="217625" cy="56675"/>
              </a:xfrm>
              <a:custGeom>
                <a:avLst/>
                <a:gdLst/>
                <a:ahLst/>
                <a:cxnLst/>
                <a:rect l="l" t="t" r="r" b="b"/>
                <a:pathLst>
                  <a:path w="8705" h="2267" extrusionOk="0">
                    <a:moveTo>
                      <a:pt x="38" y="0"/>
                    </a:moveTo>
                    <a:cubicBezTo>
                      <a:pt x="1" y="1020"/>
                      <a:pt x="412" y="2022"/>
                      <a:pt x="677" y="2182"/>
                    </a:cubicBezTo>
                    <a:cubicBezTo>
                      <a:pt x="773" y="2240"/>
                      <a:pt x="976" y="2267"/>
                      <a:pt x="1227" y="2267"/>
                    </a:cubicBezTo>
                    <a:cubicBezTo>
                      <a:pt x="1854" y="2267"/>
                      <a:pt x="2782" y="2102"/>
                      <a:pt x="3111" y="1856"/>
                    </a:cubicBezTo>
                    <a:cubicBezTo>
                      <a:pt x="3566" y="1512"/>
                      <a:pt x="4353" y="1186"/>
                      <a:pt x="4353" y="1186"/>
                    </a:cubicBezTo>
                    <a:cubicBezTo>
                      <a:pt x="4353" y="1186"/>
                      <a:pt x="5133" y="1506"/>
                      <a:pt x="5594" y="1856"/>
                    </a:cubicBezTo>
                    <a:cubicBezTo>
                      <a:pt x="5923" y="2102"/>
                      <a:pt x="6851" y="2267"/>
                      <a:pt x="7478" y="2267"/>
                    </a:cubicBezTo>
                    <a:cubicBezTo>
                      <a:pt x="7729" y="2267"/>
                      <a:pt x="7932" y="2240"/>
                      <a:pt x="8028" y="2182"/>
                    </a:cubicBezTo>
                    <a:cubicBezTo>
                      <a:pt x="8293" y="2022"/>
                      <a:pt x="8704" y="1020"/>
                      <a:pt x="8668" y="0"/>
                    </a:cubicBezTo>
                    <a:lnTo>
                      <a:pt x="8668" y="0"/>
                    </a:lnTo>
                    <a:cubicBezTo>
                      <a:pt x="8631" y="928"/>
                      <a:pt x="8268" y="1777"/>
                      <a:pt x="8028" y="1924"/>
                    </a:cubicBezTo>
                    <a:cubicBezTo>
                      <a:pt x="7932" y="1982"/>
                      <a:pt x="7730" y="2008"/>
                      <a:pt x="7480" y="2008"/>
                    </a:cubicBezTo>
                    <a:cubicBezTo>
                      <a:pt x="6853" y="2008"/>
                      <a:pt x="5924" y="1843"/>
                      <a:pt x="5594" y="1592"/>
                    </a:cubicBezTo>
                    <a:cubicBezTo>
                      <a:pt x="5133" y="1248"/>
                      <a:pt x="4353" y="928"/>
                      <a:pt x="4353" y="928"/>
                    </a:cubicBezTo>
                    <a:cubicBezTo>
                      <a:pt x="4353" y="928"/>
                      <a:pt x="3566" y="1248"/>
                      <a:pt x="3111" y="1592"/>
                    </a:cubicBezTo>
                    <a:cubicBezTo>
                      <a:pt x="2781" y="1843"/>
                      <a:pt x="1852" y="2008"/>
                      <a:pt x="1225" y="2008"/>
                    </a:cubicBezTo>
                    <a:cubicBezTo>
                      <a:pt x="975" y="2008"/>
                      <a:pt x="773" y="1982"/>
                      <a:pt x="677" y="1924"/>
                    </a:cubicBezTo>
                    <a:cubicBezTo>
                      <a:pt x="437" y="1777"/>
                      <a:pt x="68" y="928"/>
                      <a:pt x="38"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9849" name="Google Shape;9849;p63"/>
            <p:cNvGrpSpPr/>
            <p:nvPr/>
          </p:nvGrpSpPr>
          <p:grpSpPr>
            <a:xfrm>
              <a:off x="4427975" y="2144625"/>
              <a:ext cx="241150" cy="131875"/>
              <a:chOff x="4427975" y="2144625"/>
              <a:chExt cx="241150" cy="131875"/>
            </a:xfrm>
          </p:grpSpPr>
          <p:sp>
            <p:nvSpPr>
              <p:cNvPr id="9850" name="Google Shape;9850;p63"/>
              <p:cNvSpPr/>
              <p:nvPr/>
            </p:nvSpPr>
            <p:spPr>
              <a:xfrm>
                <a:off x="4427975" y="2154475"/>
                <a:ext cx="241150" cy="122025"/>
              </a:xfrm>
              <a:custGeom>
                <a:avLst/>
                <a:gdLst/>
                <a:ahLst/>
                <a:cxnLst/>
                <a:rect l="l" t="t" r="r" b="b"/>
                <a:pathLst>
                  <a:path w="9646" h="4881" extrusionOk="0">
                    <a:moveTo>
                      <a:pt x="406" y="0"/>
                    </a:moveTo>
                    <a:cubicBezTo>
                      <a:pt x="351" y="68"/>
                      <a:pt x="302" y="142"/>
                      <a:pt x="259" y="221"/>
                    </a:cubicBezTo>
                    <a:cubicBezTo>
                      <a:pt x="154" y="603"/>
                      <a:pt x="75" y="996"/>
                      <a:pt x="13" y="1389"/>
                    </a:cubicBezTo>
                    <a:cubicBezTo>
                      <a:pt x="1" y="1568"/>
                      <a:pt x="1" y="1684"/>
                      <a:pt x="1" y="1684"/>
                    </a:cubicBezTo>
                    <a:cubicBezTo>
                      <a:pt x="443" y="1801"/>
                      <a:pt x="1347" y="2440"/>
                      <a:pt x="2447" y="3135"/>
                    </a:cubicBezTo>
                    <a:cubicBezTo>
                      <a:pt x="3554" y="3823"/>
                      <a:pt x="3990" y="4881"/>
                      <a:pt x="4334" y="4881"/>
                    </a:cubicBezTo>
                    <a:lnTo>
                      <a:pt x="4740" y="4881"/>
                    </a:lnTo>
                    <a:cubicBezTo>
                      <a:pt x="4808" y="4241"/>
                      <a:pt x="4851" y="3842"/>
                      <a:pt x="4851" y="3842"/>
                    </a:cubicBezTo>
                    <a:cubicBezTo>
                      <a:pt x="4851" y="3842"/>
                      <a:pt x="4887" y="4241"/>
                      <a:pt x="4955" y="4881"/>
                    </a:cubicBezTo>
                    <a:lnTo>
                      <a:pt x="5305" y="4881"/>
                    </a:lnTo>
                    <a:cubicBezTo>
                      <a:pt x="5650" y="4881"/>
                      <a:pt x="6086" y="3823"/>
                      <a:pt x="7192" y="3135"/>
                    </a:cubicBezTo>
                    <a:cubicBezTo>
                      <a:pt x="8293" y="2440"/>
                      <a:pt x="9196" y="1801"/>
                      <a:pt x="9639" y="1684"/>
                    </a:cubicBezTo>
                    <a:cubicBezTo>
                      <a:pt x="9645" y="1684"/>
                      <a:pt x="9639" y="430"/>
                      <a:pt x="9233" y="0"/>
                    </a:cubicBezTo>
                    <a:cubicBezTo>
                      <a:pt x="9233" y="0"/>
                      <a:pt x="7537" y="830"/>
                      <a:pt x="4820" y="830"/>
                    </a:cubicBezTo>
                    <a:cubicBezTo>
                      <a:pt x="2103" y="830"/>
                      <a:pt x="406" y="0"/>
                      <a:pt x="406"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51" name="Google Shape;9851;p63"/>
              <p:cNvSpPr/>
              <p:nvPr/>
            </p:nvSpPr>
            <p:spPr>
              <a:xfrm>
                <a:off x="4427975" y="2144625"/>
                <a:ext cx="241150" cy="122050"/>
              </a:xfrm>
              <a:custGeom>
                <a:avLst/>
                <a:gdLst/>
                <a:ahLst/>
                <a:cxnLst/>
                <a:rect l="l" t="t" r="r" b="b"/>
                <a:pathLst>
                  <a:path w="9646" h="4882" extrusionOk="0">
                    <a:moveTo>
                      <a:pt x="413" y="1"/>
                    </a:moveTo>
                    <a:cubicBezTo>
                      <a:pt x="7" y="431"/>
                      <a:pt x="1" y="1685"/>
                      <a:pt x="1" y="1685"/>
                    </a:cubicBezTo>
                    <a:cubicBezTo>
                      <a:pt x="443" y="1802"/>
                      <a:pt x="1347" y="2447"/>
                      <a:pt x="2447" y="3136"/>
                    </a:cubicBezTo>
                    <a:cubicBezTo>
                      <a:pt x="3554" y="3824"/>
                      <a:pt x="3990" y="4881"/>
                      <a:pt x="4334" y="4881"/>
                    </a:cubicBezTo>
                    <a:lnTo>
                      <a:pt x="5305" y="4881"/>
                    </a:lnTo>
                    <a:cubicBezTo>
                      <a:pt x="5650" y="4881"/>
                      <a:pt x="6086" y="3824"/>
                      <a:pt x="7192" y="3136"/>
                    </a:cubicBezTo>
                    <a:cubicBezTo>
                      <a:pt x="8293" y="2447"/>
                      <a:pt x="9196" y="1802"/>
                      <a:pt x="9639" y="1685"/>
                    </a:cubicBezTo>
                    <a:cubicBezTo>
                      <a:pt x="9645" y="1685"/>
                      <a:pt x="9639" y="431"/>
                      <a:pt x="9233" y="1"/>
                    </a:cubicBezTo>
                    <a:cubicBezTo>
                      <a:pt x="9233" y="1"/>
                      <a:pt x="7537" y="837"/>
                      <a:pt x="4820" y="837"/>
                    </a:cubicBezTo>
                    <a:cubicBezTo>
                      <a:pt x="2103" y="837"/>
                      <a:pt x="413" y="1"/>
                      <a:pt x="41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852" name="Google Shape;9852;p63"/>
              <p:cNvSpPr/>
              <p:nvPr/>
            </p:nvSpPr>
            <p:spPr>
              <a:xfrm>
                <a:off x="4427975" y="2178600"/>
                <a:ext cx="240975" cy="88075"/>
              </a:xfrm>
              <a:custGeom>
                <a:avLst/>
                <a:gdLst/>
                <a:ahLst/>
                <a:cxnLst/>
                <a:rect l="l" t="t" r="r" b="b"/>
                <a:pathLst>
                  <a:path w="9639" h="3523" extrusionOk="0">
                    <a:moveTo>
                      <a:pt x="13" y="0"/>
                    </a:moveTo>
                    <a:cubicBezTo>
                      <a:pt x="1" y="197"/>
                      <a:pt x="1" y="326"/>
                      <a:pt x="1" y="326"/>
                    </a:cubicBezTo>
                    <a:cubicBezTo>
                      <a:pt x="443" y="443"/>
                      <a:pt x="1347" y="1082"/>
                      <a:pt x="2447" y="1771"/>
                    </a:cubicBezTo>
                    <a:cubicBezTo>
                      <a:pt x="3554" y="2465"/>
                      <a:pt x="3990" y="3522"/>
                      <a:pt x="4334" y="3522"/>
                    </a:cubicBezTo>
                    <a:lnTo>
                      <a:pt x="5305" y="3522"/>
                    </a:lnTo>
                    <a:cubicBezTo>
                      <a:pt x="5650" y="3522"/>
                      <a:pt x="6086" y="2465"/>
                      <a:pt x="7192" y="1771"/>
                    </a:cubicBezTo>
                    <a:cubicBezTo>
                      <a:pt x="8293" y="1082"/>
                      <a:pt x="9196" y="443"/>
                      <a:pt x="9639" y="326"/>
                    </a:cubicBezTo>
                    <a:cubicBezTo>
                      <a:pt x="9639" y="326"/>
                      <a:pt x="9639" y="197"/>
                      <a:pt x="9627" y="0"/>
                    </a:cubicBezTo>
                    <a:cubicBezTo>
                      <a:pt x="9172" y="129"/>
                      <a:pt x="8280" y="762"/>
                      <a:pt x="7192" y="1445"/>
                    </a:cubicBezTo>
                    <a:cubicBezTo>
                      <a:pt x="6086" y="2139"/>
                      <a:pt x="5650" y="3197"/>
                      <a:pt x="5305" y="3197"/>
                    </a:cubicBezTo>
                    <a:lnTo>
                      <a:pt x="4334" y="3197"/>
                    </a:lnTo>
                    <a:cubicBezTo>
                      <a:pt x="3990" y="3197"/>
                      <a:pt x="3554" y="2133"/>
                      <a:pt x="2447" y="1445"/>
                    </a:cubicBezTo>
                    <a:cubicBezTo>
                      <a:pt x="1359" y="762"/>
                      <a:pt x="468" y="129"/>
                      <a:pt x="1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9853" name="Google Shape;9853;p63"/>
          <p:cNvGrpSpPr/>
          <p:nvPr/>
        </p:nvGrpSpPr>
        <p:grpSpPr>
          <a:xfrm>
            <a:off x="5775501" y="4030117"/>
            <a:ext cx="580300" cy="1827000"/>
            <a:chOff x="4331625" y="2992450"/>
            <a:chExt cx="435225" cy="1370250"/>
          </a:xfrm>
        </p:grpSpPr>
        <p:grpSp>
          <p:nvGrpSpPr>
            <p:cNvPr id="9854" name="Google Shape;9854;p63"/>
            <p:cNvGrpSpPr/>
            <p:nvPr/>
          </p:nvGrpSpPr>
          <p:grpSpPr>
            <a:xfrm>
              <a:off x="4331625" y="2992450"/>
              <a:ext cx="435225" cy="1370250"/>
              <a:chOff x="4331625" y="2992450"/>
              <a:chExt cx="435225" cy="1370250"/>
            </a:xfrm>
          </p:grpSpPr>
          <p:sp>
            <p:nvSpPr>
              <p:cNvPr id="9855" name="Google Shape;9855;p63"/>
              <p:cNvSpPr/>
              <p:nvPr/>
            </p:nvSpPr>
            <p:spPr>
              <a:xfrm>
                <a:off x="4331625" y="3172825"/>
                <a:ext cx="435225" cy="1189875"/>
              </a:xfrm>
              <a:custGeom>
                <a:avLst/>
                <a:gdLst/>
                <a:ahLst/>
                <a:cxnLst/>
                <a:rect l="l" t="t" r="r" b="b"/>
                <a:pathLst>
                  <a:path w="17409" h="47595" extrusionOk="0">
                    <a:moveTo>
                      <a:pt x="7149" y="1"/>
                    </a:moveTo>
                    <a:cubicBezTo>
                      <a:pt x="7149" y="1"/>
                      <a:pt x="6904" y="1765"/>
                      <a:pt x="6836" y="2010"/>
                    </a:cubicBezTo>
                    <a:cubicBezTo>
                      <a:pt x="6768" y="2256"/>
                      <a:pt x="6326" y="2453"/>
                      <a:pt x="5668" y="2662"/>
                    </a:cubicBezTo>
                    <a:cubicBezTo>
                      <a:pt x="5017" y="2877"/>
                      <a:pt x="3406" y="2711"/>
                      <a:pt x="2613" y="3203"/>
                    </a:cubicBezTo>
                    <a:cubicBezTo>
                      <a:pt x="1820" y="3689"/>
                      <a:pt x="1931" y="5828"/>
                      <a:pt x="1931" y="7094"/>
                    </a:cubicBezTo>
                    <a:cubicBezTo>
                      <a:pt x="1931" y="8354"/>
                      <a:pt x="1390" y="10727"/>
                      <a:pt x="1150" y="11814"/>
                    </a:cubicBezTo>
                    <a:cubicBezTo>
                      <a:pt x="910" y="12902"/>
                      <a:pt x="861" y="16179"/>
                      <a:pt x="831" y="17058"/>
                    </a:cubicBezTo>
                    <a:cubicBezTo>
                      <a:pt x="794" y="17937"/>
                      <a:pt x="658" y="19172"/>
                      <a:pt x="591" y="19701"/>
                    </a:cubicBezTo>
                    <a:cubicBezTo>
                      <a:pt x="523" y="20229"/>
                      <a:pt x="1" y="21569"/>
                      <a:pt x="468" y="22387"/>
                    </a:cubicBezTo>
                    <a:cubicBezTo>
                      <a:pt x="1072" y="23418"/>
                      <a:pt x="1448" y="23751"/>
                      <a:pt x="1632" y="23751"/>
                    </a:cubicBezTo>
                    <a:cubicBezTo>
                      <a:pt x="1692" y="23751"/>
                      <a:pt x="1732" y="23716"/>
                      <a:pt x="1753" y="23659"/>
                    </a:cubicBezTo>
                    <a:cubicBezTo>
                      <a:pt x="1876" y="23333"/>
                      <a:pt x="1230" y="22700"/>
                      <a:pt x="1163" y="22209"/>
                    </a:cubicBezTo>
                    <a:cubicBezTo>
                      <a:pt x="1107" y="21806"/>
                      <a:pt x="1220" y="21170"/>
                      <a:pt x="1354" y="21170"/>
                    </a:cubicBezTo>
                    <a:cubicBezTo>
                      <a:pt x="1384" y="21170"/>
                      <a:pt x="1415" y="21202"/>
                      <a:pt x="1445" y="21274"/>
                    </a:cubicBezTo>
                    <a:cubicBezTo>
                      <a:pt x="1578" y="21599"/>
                      <a:pt x="1559" y="22299"/>
                      <a:pt x="1840" y="22299"/>
                    </a:cubicBezTo>
                    <a:cubicBezTo>
                      <a:pt x="1883" y="22299"/>
                      <a:pt x="1933" y="22282"/>
                      <a:pt x="1992" y="22245"/>
                    </a:cubicBezTo>
                    <a:cubicBezTo>
                      <a:pt x="2287" y="22061"/>
                      <a:pt x="2232" y="20881"/>
                      <a:pt x="2146" y="20322"/>
                    </a:cubicBezTo>
                    <a:cubicBezTo>
                      <a:pt x="2035" y="19602"/>
                      <a:pt x="2140" y="19301"/>
                      <a:pt x="2195" y="18717"/>
                    </a:cubicBezTo>
                    <a:cubicBezTo>
                      <a:pt x="2244" y="18158"/>
                      <a:pt x="3203" y="14992"/>
                      <a:pt x="3369" y="13572"/>
                    </a:cubicBezTo>
                    <a:cubicBezTo>
                      <a:pt x="3640" y="11243"/>
                      <a:pt x="4586" y="7118"/>
                      <a:pt x="4586" y="7118"/>
                    </a:cubicBezTo>
                    <a:cubicBezTo>
                      <a:pt x="4721" y="7997"/>
                      <a:pt x="4648" y="10665"/>
                      <a:pt x="4678" y="12319"/>
                    </a:cubicBezTo>
                    <a:cubicBezTo>
                      <a:pt x="4715" y="13966"/>
                      <a:pt x="4457" y="15798"/>
                      <a:pt x="4334" y="18521"/>
                    </a:cubicBezTo>
                    <a:cubicBezTo>
                      <a:pt x="4224" y="20813"/>
                      <a:pt x="3418" y="28527"/>
                      <a:pt x="3732" y="31091"/>
                    </a:cubicBezTo>
                    <a:cubicBezTo>
                      <a:pt x="4045" y="33654"/>
                      <a:pt x="4015" y="35738"/>
                      <a:pt x="4254" y="37280"/>
                    </a:cubicBezTo>
                    <a:cubicBezTo>
                      <a:pt x="4494" y="38823"/>
                      <a:pt x="5355" y="42118"/>
                      <a:pt x="5269" y="42634"/>
                    </a:cubicBezTo>
                    <a:cubicBezTo>
                      <a:pt x="5195" y="43126"/>
                      <a:pt x="5244" y="43624"/>
                      <a:pt x="5410" y="44091"/>
                    </a:cubicBezTo>
                    <a:cubicBezTo>
                      <a:pt x="5545" y="44441"/>
                      <a:pt x="5090" y="45652"/>
                      <a:pt x="4949" y="46248"/>
                    </a:cubicBezTo>
                    <a:cubicBezTo>
                      <a:pt x="4808" y="46845"/>
                      <a:pt x="5521" y="47595"/>
                      <a:pt x="6141" y="47595"/>
                    </a:cubicBezTo>
                    <a:cubicBezTo>
                      <a:pt x="6762" y="47595"/>
                      <a:pt x="7481" y="46605"/>
                      <a:pt x="7377" y="46144"/>
                    </a:cubicBezTo>
                    <a:cubicBezTo>
                      <a:pt x="7272" y="45689"/>
                      <a:pt x="7211" y="44300"/>
                      <a:pt x="7328" y="43611"/>
                    </a:cubicBezTo>
                    <a:cubicBezTo>
                      <a:pt x="7444" y="42917"/>
                      <a:pt x="7162" y="42862"/>
                      <a:pt x="7162" y="42302"/>
                    </a:cubicBezTo>
                    <a:cubicBezTo>
                      <a:pt x="7162" y="41749"/>
                      <a:pt x="7377" y="37969"/>
                      <a:pt x="7401" y="34656"/>
                    </a:cubicBezTo>
                    <a:cubicBezTo>
                      <a:pt x="7408" y="33254"/>
                      <a:pt x="7518" y="32043"/>
                      <a:pt x="7869" y="28865"/>
                    </a:cubicBezTo>
                    <a:cubicBezTo>
                      <a:pt x="8305" y="24882"/>
                      <a:pt x="8698" y="21096"/>
                      <a:pt x="8698" y="21096"/>
                    </a:cubicBezTo>
                    <a:cubicBezTo>
                      <a:pt x="8698" y="21096"/>
                      <a:pt x="9086" y="24882"/>
                      <a:pt x="9522" y="28865"/>
                    </a:cubicBezTo>
                    <a:cubicBezTo>
                      <a:pt x="9872" y="32049"/>
                      <a:pt x="9983" y="33254"/>
                      <a:pt x="9989" y="34656"/>
                    </a:cubicBezTo>
                    <a:cubicBezTo>
                      <a:pt x="10014" y="37969"/>
                      <a:pt x="10229" y="41743"/>
                      <a:pt x="10229" y="42302"/>
                    </a:cubicBezTo>
                    <a:cubicBezTo>
                      <a:pt x="10229" y="42868"/>
                      <a:pt x="9946" y="42923"/>
                      <a:pt x="10063" y="43611"/>
                    </a:cubicBezTo>
                    <a:cubicBezTo>
                      <a:pt x="10180" y="44300"/>
                      <a:pt x="10118" y="45695"/>
                      <a:pt x="10014" y="46144"/>
                    </a:cubicBezTo>
                    <a:cubicBezTo>
                      <a:pt x="9909" y="46599"/>
                      <a:pt x="10628" y="47595"/>
                      <a:pt x="11249" y="47595"/>
                    </a:cubicBezTo>
                    <a:cubicBezTo>
                      <a:pt x="11870" y="47595"/>
                      <a:pt x="12583" y="46845"/>
                      <a:pt x="12442" y="46248"/>
                    </a:cubicBezTo>
                    <a:cubicBezTo>
                      <a:pt x="12307" y="45652"/>
                      <a:pt x="11846" y="44441"/>
                      <a:pt x="11981" y="44091"/>
                    </a:cubicBezTo>
                    <a:cubicBezTo>
                      <a:pt x="12147" y="43624"/>
                      <a:pt x="12196" y="43126"/>
                      <a:pt x="12128" y="42634"/>
                    </a:cubicBezTo>
                    <a:cubicBezTo>
                      <a:pt x="12036" y="42118"/>
                      <a:pt x="12897" y="38823"/>
                      <a:pt x="13143" y="37280"/>
                    </a:cubicBezTo>
                    <a:cubicBezTo>
                      <a:pt x="13382" y="35738"/>
                      <a:pt x="13352" y="33654"/>
                      <a:pt x="13665" y="31091"/>
                    </a:cubicBezTo>
                    <a:cubicBezTo>
                      <a:pt x="13972" y="28527"/>
                      <a:pt x="13167" y="20813"/>
                      <a:pt x="13063" y="18521"/>
                    </a:cubicBezTo>
                    <a:cubicBezTo>
                      <a:pt x="12934" y="15798"/>
                      <a:pt x="12675" y="13966"/>
                      <a:pt x="12712" y="12319"/>
                    </a:cubicBezTo>
                    <a:cubicBezTo>
                      <a:pt x="12749" y="10665"/>
                      <a:pt x="12669" y="7997"/>
                      <a:pt x="12804" y="7118"/>
                    </a:cubicBezTo>
                    <a:cubicBezTo>
                      <a:pt x="12804" y="7118"/>
                      <a:pt x="13757" y="11243"/>
                      <a:pt x="14028" y="13572"/>
                    </a:cubicBezTo>
                    <a:cubicBezTo>
                      <a:pt x="14187" y="14992"/>
                      <a:pt x="15146" y="18158"/>
                      <a:pt x="15202" y="18717"/>
                    </a:cubicBezTo>
                    <a:cubicBezTo>
                      <a:pt x="15257" y="19301"/>
                      <a:pt x="15355" y="19602"/>
                      <a:pt x="15251" y="20322"/>
                    </a:cubicBezTo>
                    <a:cubicBezTo>
                      <a:pt x="15165" y="20881"/>
                      <a:pt x="15109" y="22055"/>
                      <a:pt x="15405" y="22245"/>
                    </a:cubicBezTo>
                    <a:cubicBezTo>
                      <a:pt x="15463" y="22282"/>
                      <a:pt x="15512" y="22299"/>
                      <a:pt x="15555" y="22299"/>
                    </a:cubicBezTo>
                    <a:cubicBezTo>
                      <a:pt x="15833" y="22299"/>
                      <a:pt x="15818" y="21599"/>
                      <a:pt x="15952" y="21274"/>
                    </a:cubicBezTo>
                    <a:cubicBezTo>
                      <a:pt x="15982" y="21202"/>
                      <a:pt x="16013" y="21170"/>
                      <a:pt x="16042" y="21170"/>
                    </a:cubicBezTo>
                    <a:cubicBezTo>
                      <a:pt x="16176" y="21170"/>
                      <a:pt x="16290" y="21806"/>
                      <a:pt x="16234" y="22209"/>
                    </a:cubicBezTo>
                    <a:cubicBezTo>
                      <a:pt x="16161" y="22700"/>
                      <a:pt x="15521" y="23327"/>
                      <a:pt x="15638" y="23659"/>
                    </a:cubicBezTo>
                    <a:cubicBezTo>
                      <a:pt x="15659" y="23714"/>
                      <a:pt x="15699" y="23748"/>
                      <a:pt x="15758" y="23748"/>
                    </a:cubicBezTo>
                    <a:cubicBezTo>
                      <a:pt x="15944" y="23748"/>
                      <a:pt x="16323" y="23420"/>
                      <a:pt x="16923" y="22387"/>
                    </a:cubicBezTo>
                    <a:cubicBezTo>
                      <a:pt x="17408" y="21575"/>
                      <a:pt x="16886" y="20229"/>
                      <a:pt x="16812" y="19701"/>
                    </a:cubicBezTo>
                    <a:cubicBezTo>
                      <a:pt x="16745" y="19178"/>
                      <a:pt x="16609" y="17937"/>
                      <a:pt x="16579" y="17058"/>
                    </a:cubicBezTo>
                    <a:cubicBezTo>
                      <a:pt x="16542" y="16185"/>
                      <a:pt x="16499" y="12902"/>
                      <a:pt x="16253" y="11814"/>
                    </a:cubicBezTo>
                    <a:cubicBezTo>
                      <a:pt x="16013" y="10727"/>
                      <a:pt x="15478" y="8354"/>
                      <a:pt x="15478" y="7094"/>
                    </a:cubicBezTo>
                    <a:cubicBezTo>
                      <a:pt x="15478" y="5828"/>
                      <a:pt x="15589" y="3695"/>
                      <a:pt x="14796" y="3203"/>
                    </a:cubicBezTo>
                    <a:cubicBezTo>
                      <a:pt x="13997" y="2711"/>
                      <a:pt x="12393" y="2871"/>
                      <a:pt x="11735" y="2662"/>
                    </a:cubicBezTo>
                    <a:cubicBezTo>
                      <a:pt x="11083" y="2453"/>
                      <a:pt x="10641" y="2256"/>
                      <a:pt x="10567" y="2010"/>
                    </a:cubicBezTo>
                    <a:cubicBezTo>
                      <a:pt x="10499" y="1765"/>
                      <a:pt x="10260" y="1"/>
                      <a:pt x="10260" y="1"/>
                    </a:cubicBezTo>
                    <a:lnTo>
                      <a:pt x="8705" y="37"/>
                    </a:lnTo>
                    <a:lnTo>
                      <a:pt x="7149" y="1"/>
                    </a:ln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856" name="Google Shape;9856;p63"/>
              <p:cNvSpPr/>
              <p:nvPr/>
            </p:nvSpPr>
            <p:spPr>
              <a:xfrm>
                <a:off x="4473925" y="3018075"/>
                <a:ext cx="150475" cy="201175"/>
              </a:xfrm>
              <a:custGeom>
                <a:avLst/>
                <a:gdLst/>
                <a:ahLst/>
                <a:cxnLst/>
                <a:rect l="l" t="t" r="r" b="b"/>
                <a:pathLst>
                  <a:path w="6019" h="8047" extrusionOk="0">
                    <a:moveTo>
                      <a:pt x="3013" y="1"/>
                    </a:moveTo>
                    <a:cubicBezTo>
                      <a:pt x="56" y="1"/>
                      <a:pt x="1" y="1316"/>
                      <a:pt x="222" y="3916"/>
                    </a:cubicBezTo>
                    <a:cubicBezTo>
                      <a:pt x="437" y="6510"/>
                      <a:pt x="1974" y="8047"/>
                      <a:pt x="3013" y="8047"/>
                    </a:cubicBezTo>
                    <a:cubicBezTo>
                      <a:pt x="4051" y="8047"/>
                      <a:pt x="5582" y="6510"/>
                      <a:pt x="5803" y="3916"/>
                    </a:cubicBezTo>
                    <a:cubicBezTo>
                      <a:pt x="6018" y="1316"/>
                      <a:pt x="5963" y="1"/>
                      <a:pt x="3013"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857" name="Google Shape;9857;p63"/>
              <p:cNvSpPr/>
              <p:nvPr/>
            </p:nvSpPr>
            <p:spPr>
              <a:xfrm>
                <a:off x="4505900" y="3192950"/>
                <a:ext cx="86525" cy="38750"/>
              </a:xfrm>
              <a:custGeom>
                <a:avLst/>
                <a:gdLst/>
                <a:ahLst/>
                <a:cxnLst/>
                <a:rect l="l" t="t" r="r" b="b"/>
                <a:pathLst>
                  <a:path w="3461" h="1550" extrusionOk="0">
                    <a:moveTo>
                      <a:pt x="62" y="1"/>
                    </a:moveTo>
                    <a:cubicBezTo>
                      <a:pt x="43" y="142"/>
                      <a:pt x="25" y="283"/>
                      <a:pt x="0" y="419"/>
                    </a:cubicBezTo>
                    <a:cubicBezTo>
                      <a:pt x="547" y="1150"/>
                      <a:pt x="1205" y="1550"/>
                      <a:pt x="1734" y="1550"/>
                    </a:cubicBezTo>
                    <a:cubicBezTo>
                      <a:pt x="2262" y="1550"/>
                      <a:pt x="2920" y="1150"/>
                      <a:pt x="3461" y="419"/>
                    </a:cubicBezTo>
                    <a:cubicBezTo>
                      <a:pt x="3442" y="283"/>
                      <a:pt x="3418" y="142"/>
                      <a:pt x="3399" y="1"/>
                    </a:cubicBezTo>
                    <a:cubicBezTo>
                      <a:pt x="2865" y="683"/>
                      <a:pt x="2244" y="1052"/>
                      <a:pt x="1734" y="1052"/>
                    </a:cubicBezTo>
                    <a:cubicBezTo>
                      <a:pt x="1223" y="1052"/>
                      <a:pt x="596" y="683"/>
                      <a:pt x="62" y="1"/>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sp>
            <p:nvSpPr>
              <p:cNvPr id="9858" name="Google Shape;9858;p63"/>
              <p:cNvSpPr/>
              <p:nvPr/>
            </p:nvSpPr>
            <p:spPr>
              <a:xfrm>
                <a:off x="4465425" y="2992450"/>
                <a:ext cx="201850" cy="156325"/>
              </a:xfrm>
              <a:custGeom>
                <a:avLst/>
                <a:gdLst/>
                <a:ahLst/>
                <a:cxnLst/>
                <a:rect l="l" t="t" r="r" b="b"/>
                <a:pathLst>
                  <a:path w="8074" h="6253" extrusionOk="0">
                    <a:moveTo>
                      <a:pt x="3160" y="0"/>
                    </a:moveTo>
                    <a:cubicBezTo>
                      <a:pt x="1498" y="0"/>
                      <a:pt x="330" y="1278"/>
                      <a:pt x="187" y="2513"/>
                    </a:cubicBezTo>
                    <a:cubicBezTo>
                      <a:pt x="1" y="4124"/>
                      <a:pt x="402" y="6229"/>
                      <a:pt x="771" y="6229"/>
                    </a:cubicBezTo>
                    <a:cubicBezTo>
                      <a:pt x="779" y="6229"/>
                      <a:pt x="787" y="6228"/>
                      <a:pt x="796" y="6226"/>
                    </a:cubicBezTo>
                    <a:cubicBezTo>
                      <a:pt x="1131" y="6136"/>
                      <a:pt x="520" y="3966"/>
                      <a:pt x="1179" y="3966"/>
                    </a:cubicBezTo>
                    <a:cubicBezTo>
                      <a:pt x="1196" y="3966"/>
                      <a:pt x="1213" y="3967"/>
                      <a:pt x="1232" y="3970"/>
                    </a:cubicBezTo>
                    <a:cubicBezTo>
                      <a:pt x="1481" y="4008"/>
                      <a:pt x="1715" y="4025"/>
                      <a:pt x="1937" y="4025"/>
                    </a:cubicBezTo>
                    <a:cubicBezTo>
                      <a:pt x="3641" y="4025"/>
                      <a:pt x="4527" y="3023"/>
                      <a:pt x="4527" y="3023"/>
                    </a:cubicBezTo>
                    <a:cubicBezTo>
                      <a:pt x="4527" y="3023"/>
                      <a:pt x="5190" y="3810"/>
                      <a:pt x="5664" y="4001"/>
                    </a:cubicBezTo>
                    <a:cubicBezTo>
                      <a:pt x="6143" y="4197"/>
                      <a:pt x="5461" y="6121"/>
                      <a:pt x="5903" y="6250"/>
                    </a:cubicBezTo>
                    <a:cubicBezTo>
                      <a:pt x="5908" y="6252"/>
                      <a:pt x="5913" y="6253"/>
                      <a:pt x="5918" y="6253"/>
                    </a:cubicBezTo>
                    <a:cubicBezTo>
                      <a:pt x="6362" y="6253"/>
                      <a:pt x="8074" y="788"/>
                      <a:pt x="4938" y="460"/>
                    </a:cubicBezTo>
                    <a:cubicBezTo>
                      <a:pt x="4305" y="138"/>
                      <a:pt x="3706" y="0"/>
                      <a:pt x="3160"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nvGrpSpPr>
            <p:cNvPr id="9859" name="Google Shape;9859;p63"/>
            <p:cNvGrpSpPr/>
            <p:nvPr/>
          </p:nvGrpSpPr>
          <p:grpSpPr>
            <a:xfrm>
              <a:off x="4415850" y="3599250"/>
              <a:ext cx="266625" cy="293850"/>
              <a:chOff x="4415850" y="3599250"/>
              <a:chExt cx="266625" cy="293850"/>
            </a:xfrm>
          </p:grpSpPr>
          <p:sp>
            <p:nvSpPr>
              <p:cNvPr id="9860" name="Google Shape;9860;p63"/>
              <p:cNvSpPr/>
              <p:nvPr/>
            </p:nvSpPr>
            <p:spPr>
              <a:xfrm>
                <a:off x="4423375" y="3863550"/>
                <a:ext cx="108500" cy="29550"/>
              </a:xfrm>
              <a:custGeom>
                <a:avLst/>
                <a:gdLst/>
                <a:ahLst/>
                <a:cxnLst/>
                <a:rect l="l" t="t" r="r" b="b"/>
                <a:pathLst>
                  <a:path w="4340" h="1182" extrusionOk="0">
                    <a:moveTo>
                      <a:pt x="37" y="1"/>
                    </a:moveTo>
                    <a:cubicBezTo>
                      <a:pt x="19" y="407"/>
                      <a:pt x="7" y="806"/>
                      <a:pt x="0" y="1181"/>
                    </a:cubicBezTo>
                    <a:lnTo>
                      <a:pt x="4211" y="1181"/>
                    </a:lnTo>
                    <a:cubicBezTo>
                      <a:pt x="4260" y="782"/>
                      <a:pt x="4297" y="388"/>
                      <a:pt x="434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861" name="Google Shape;9861;p63"/>
              <p:cNvSpPr/>
              <p:nvPr/>
            </p:nvSpPr>
            <p:spPr>
              <a:xfrm>
                <a:off x="4566425" y="3863550"/>
                <a:ext cx="108525" cy="29550"/>
              </a:xfrm>
              <a:custGeom>
                <a:avLst/>
                <a:gdLst/>
                <a:ahLst/>
                <a:cxnLst/>
                <a:rect l="l" t="t" r="r" b="b"/>
                <a:pathLst>
                  <a:path w="4341" h="1182" extrusionOk="0">
                    <a:moveTo>
                      <a:pt x="1" y="1"/>
                    </a:moveTo>
                    <a:cubicBezTo>
                      <a:pt x="44" y="388"/>
                      <a:pt x="87" y="782"/>
                      <a:pt x="130" y="1181"/>
                    </a:cubicBezTo>
                    <a:lnTo>
                      <a:pt x="4341" y="1181"/>
                    </a:lnTo>
                    <a:cubicBezTo>
                      <a:pt x="4334" y="806"/>
                      <a:pt x="4322" y="407"/>
                      <a:pt x="4304"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862" name="Google Shape;9862;p63"/>
              <p:cNvSpPr/>
              <p:nvPr/>
            </p:nvSpPr>
            <p:spPr>
              <a:xfrm>
                <a:off x="4415850" y="3617700"/>
                <a:ext cx="133400" cy="269700"/>
              </a:xfrm>
              <a:custGeom>
                <a:avLst/>
                <a:gdLst/>
                <a:ahLst/>
                <a:cxnLst/>
                <a:rect l="l" t="t" r="r" b="b"/>
                <a:pathLst>
                  <a:path w="5336" h="10788" extrusionOk="0">
                    <a:moveTo>
                      <a:pt x="1008" y="0"/>
                    </a:moveTo>
                    <a:cubicBezTo>
                      <a:pt x="492" y="2324"/>
                      <a:pt x="0" y="10788"/>
                      <a:pt x="0" y="10788"/>
                    </a:cubicBezTo>
                    <a:lnTo>
                      <a:pt x="4942" y="10788"/>
                    </a:lnTo>
                    <a:cubicBezTo>
                      <a:pt x="4942" y="9644"/>
                      <a:pt x="5336" y="6411"/>
                      <a:pt x="5336" y="6411"/>
                    </a:cubicBezTo>
                    <a:lnTo>
                      <a:pt x="5336" y="726"/>
                    </a:lnTo>
                    <a:cubicBezTo>
                      <a:pt x="5022" y="363"/>
                      <a:pt x="1008" y="0"/>
                      <a:pt x="100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863" name="Google Shape;9863;p63"/>
              <p:cNvSpPr/>
              <p:nvPr/>
            </p:nvSpPr>
            <p:spPr>
              <a:xfrm>
                <a:off x="4428900" y="3599250"/>
                <a:ext cx="120350" cy="36600"/>
              </a:xfrm>
              <a:custGeom>
                <a:avLst/>
                <a:gdLst/>
                <a:ahLst/>
                <a:cxnLst/>
                <a:rect l="l" t="t" r="r" b="b"/>
                <a:pathLst>
                  <a:path w="4814" h="1464" extrusionOk="0">
                    <a:moveTo>
                      <a:pt x="529" y="1"/>
                    </a:moveTo>
                    <a:cubicBezTo>
                      <a:pt x="1" y="1"/>
                      <a:pt x="81" y="1464"/>
                      <a:pt x="443" y="1464"/>
                    </a:cubicBezTo>
                    <a:lnTo>
                      <a:pt x="4814" y="1464"/>
                    </a:lnTo>
                    <a:lnTo>
                      <a:pt x="4814" y="1"/>
                    </a:ln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864" name="Google Shape;9864;p63"/>
              <p:cNvSpPr/>
              <p:nvPr/>
            </p:nvSpPr>
            <p:spPr>
              <a:xfrm>
                <a:off x="4416000" y="3857575"/>
                <a:ext cx="124950" cy="29525"/>
              </a:xfrm>
              <a:custGeom>
                <a:avLst/>
                <a:gdLst/>
                <a:ahLst/>
                <a:cxnLst/>
                <a:rect l="l" t="t" r="r" b="b"/>
                <a:pathLst>
                  <a:path w="4998" h="1181" extrusionOk="0">
                    <a:moveTo>
                      <a:pt x="68" y="0"/>
                    </a:moveTo>
                    <a:cubicBezTo>
                      <a:pt x="31" y="615"/>
                      <a:pt x="6" y="1045"/>
                      <a:pt x="0" y="1180"/>
                    </a:cubicBezTo>
                    <a:lnTo>
                      <a:pt x="4936" y="1180"/>
                    </a:lnTo>
                    <a:cubicBezTo>
                      <a:pt x="4936" y="885"/>
                      <a:pt x="4961" y="467"/>
                      <a:pt x="4998"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865" name="Google Shape;9865;p63"/>
              <p:cNvSpPr/>
              <p:nvPr/>
            </p:nvSpPr>
            <p:spPr>
              <a:xfrm>
                <a:off x="4549225" y="3617700"/>
                <a:ext cx="133250" cy="269700"/>
              </a:xfrm>
              <a:custGeom>
                <a:avLst/>
                <a:gdLst/>
                <a:ahLst/>
                <a:cxnLst/>
                <a:rect l="l" t="t" r="r" b="b"/>
                <a:pathLst>
                  <a:path w="5330" h="10788" extrusionOk="0">
                    <a:moveTo>
                      <a:pt x="4328" y="0"/>
                    </a:moveTo>
                    <a:cubicBezTo>
                      <a:pt x="4328" y="0"/>
                      <a:pt x="320" y="363"/>
                      <a:pt x="1" y="726"/>
                    </a:cubicBezTo>
                    <a:lnTo>
                      <a:pt x="1" y="6411"/>
                    </a:lnTo>
                    <a:cubicBezTo>
                      <a:pt x="1" y="6411"/>
                      <a:pt x="394" y="9644"/>
                      <a:pt x="394" y="10788"/>
                    </a:cubicBezTo>
                    <a:lnTo>
                      <a:pt x="5330" y="10788"/>
                    </a:lnTo>
                    <a:cubicBezTo>
                      <a:pt x="5330" y="10788"/>
                      <a:pt x="4844" y="2324"/>
                      <a:pt x="432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866" name="Google Shape;9866;p63"/>
              <p:cNvSpPr/>
              <p:nvPr/>
            </p:nvSpPr>
            <p:spPr>
              <a:xfrm>
                <a:off x="4549225" y="3599250"/>
                <a:ext cx="120200" cy="36600"/>
              </a:xfrm>
              <a:custGeom>
                <a:avLst/>
                <a:gdLst/>
                <a:ahLst/>
                <a:cxnLst/>
                <a:rect l="l" t="t" r="r" b="b"/>
                <a:pathLst>
                  <a:path w="4808" h="1464" extrusionOk="0">
                    <a:moveTo>
                      <a:pt x="1" y="1"/>
                    </a:moveTo>
                    <a:lnTo>
                      <a:pt x="1" y="1464"/>
                    </a:lnTo>
                    <a:lnTo>
                      <a:pt x="4365" y="1464"/>
                    </a:lnTo>
                    <a:cubicBezTo>
                      <a:pt x="4727" y="1464"/>
                      <a:pt x="4807" y="1"/>
                      <a:pt x="4285"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867" name="Google Shape;9867;p63"/>
              <p:cNvSpPr/>
              <p:nvPr/>
            </p:nvSpPr>
            <p:spPr>
              <a:xfrm>
                <a:off x="4557375" y="3857575"/>
                <a:ext cx="125100" cy="29525"/>
              </a:xfrm>
              <a:custGeom>
                <a:avLst/>
                <a:gdLst/>
                <a:ahLst/>
                <a:cxnLst/>
                <a:rect l="l" t="t" r="r" b="b"/>
                <a:pathLst>
                  <a:path w="5004" h="1181" extrusionOk="0">
                    <a:moveTo>
                      <a:pt x="0" y="0"/>
                    </a:moveTo>
                    <a:cubicBezTo>
                      <a:pt x="37" y="467"/>
                      <a:pt x="68" y="885"/>
                      <a:pt x="68" y="1180"/>
                    </a:cubicBezTo>
                    <a:lnTo>
                      <a:pt x="5004" y="1180"/>
                    </a:lnTo>
                    <a:cubicBezTo>
                      <a:pt x="4998" y="1045"/>
                      <a:pt x="4973" y="615"/>
                      <a:pt x="493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868" name="Google Shape;9868;p63"/>
              <p:cNvSpPr/>
              <p:nvPr/>
            </p:nvSpPr>
            <p:spPr>
              <a:xfrm>
                <a:off x="4416000" y="3857575"/>
                <a:ext cx="266475" cy="29525"/>
              </a:xfrm>
              <a:custGeom>
                <a:avLst/>
                <a:gdLst/>
                <a:ahLst/>
                <a:cxnLst/>
                <a:rect l="l" t="t" r="r" b="b"/>
                <a:pathLst>
                  <a:path w="10659" h="1181" extrusionOk="0">
                    <a:moveTo>
                      <a:pt x="68" y="0"/>
                    </a:moveTo>
                    <a:cubicBezTo>
                      <a:pt x="31" y="615"/>
                      <a:pt x="6" y="1045"/>
                      <a:pt x="0" y="1180"/>
                    </a:cubicBezTo>
                    <a:lnTo>
                      <a:pt x="4936" y="1180"/>
                    </a:lnTo>
                    <a:cubicBezTo>
                      <a:pt x="4936" y="885"/>
                      <a:pt x="4961" y="461"/>
                      <a:pt x="4998" y="0"/>
                    </a:cubicBezTo>
                    <a:close/>
                    <a:moveTo>
                      <a:pt x="5655" y="0"/>
                    </a:moveTo>
                    <a:cubicBezTo>
                      <a:pt x="5692" y="461"/>
                      <a:pt x="5717" y="885"/>
                      <a:pt x="5723" y="1180"/>
                    </a:cubicBezTo>
                    <a:lnTo>
                      <a:pt x="10659" y="1180"/>
                    </a:lnTo>
                    <a:cubicBezTo>
                      <a:pt x="10653" y="1045"/>
                      <a:pt x="10628" y="615"/>
                      <a:pt x="10585"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9869" name="Google Shape;9869;p63"/>
          <p:cNvGrpSpPr/>
          <p:nvPr/>
        </p:nvGrpSpPr>
        <p:grpSpPr>
          <a:xfrm>
            <a:off x="1331035" y="2056967"/>
            <a:ext cx="2381067" cy="3791533"/>
            <a:chOff x="998276" y="1542725"/>
            <a:chExt cx="1785800" cy="2843650"/>
          </a:xfrm>
        </p:grpSpPr>
        <p:sp>
          <p:nvSpPr>
            <p:cNvPr id="9870" name="Google Shape;9870;p63"/>
            <p:cNvSpPr/>
            <p:nvPr/>
          </p:nvSpPr>
          <p:spPr>
            <a:xfrm>
              <a:off x="998276" y="1542725"/>
              <a:ext cx="1785800" cy="2843650"/>
            </a:xfrm>
            <a:custGeom>
              <a:avLst/>
              <a:gdLst/>
              <a:ahLst/>
              <a:cxnLst/>
              <a:rect l="l" t="t" r="r" b="b"/>
              <a:pathLst>
                <a:path w="71432" h="113746" extrusionOk="0">
                  <a:moveTo>
                    <a:pt x="70079" y="101052"/>
                  </a:moveTo>
                  <a:cubicBezTo>
                    <a:pt x="69821" y="95870"/>
                    <a:pt x="67719" y="85439"/>
                    <a:pt x="65955" y="80252"/>
                  </a:cubicBezTo>
                  <a:cubicBezTo>
                    <a:pt x="64682" y="75211"/>
                    <a:pt x="64375" y="68825"/>
                    <a:pt x="64190" y="64535"/>
                  </a:cubicBezTo>
                  <a:cubicBezTo>
                    <a:pt x="64012" y="60422"/>
                    <a:pt x="62137" y="53446"/>
                    <a:pt x="61252" y="45222"/>
                  </a:cubicBezTo>
                  <a:cubicBezTo>
                    <a:pt x="60226" y="39124"/>
                    <a:pt x="58240" y="37802"/>
                    <a:pt x="53176" y="36118"/>
                  </a:cubicBezTo>
                  <a:cubicBezTo>
                    <a:pt x="51264" y="35454"/>
                    <a:pt x="49574" y="34791"/>
                    <a:pt x="48326" y="34428"/>
                  </a:cubicBezTo>
                  <a:cubicBezTo>
                    <a:pt x="45246" y="33518"/>
                    <a:pt x="42671" y="32811"/>
                    <a:pt x="42671" y="32811"/>
                  </a:cubicBezTo>
                  <a:cubicBezTo>
                    <a:pt x="40175" y="32037"/>
                    <a:pt x="40833" y="28994"/>
                    <a:pt x="42302" y="26154"/>
                  </a:cubicBezTo>
                  <a:cubicBezTo>
                    <a:pt x="43433" y="23972"/>
                    <a:pt x="46377" y="21268"/>
                    <a:pt x="47527" y="16264"/>
                  </a:cubicBezTo>
                  <a:cubicBezTo>
                    <a:pt x="47729" y="17432"/>
                    <a:pt x="47822" y="18612"/>
                    <a:pt x="47797" y="19786"/>
                  </a:cubicBezTo>
                  <a:cubicBezTo>
                    <a:pt x="47773" y="21594"/>
                    <a:pt x="47570" y="23468"/>
                    <a:pt x="48221" y="25152"/>
                  </a:cubicBezTo>
                  <a:cubicBezTo>
                    <a:pt x="48768" y="26566"/>
                    <a:pt x="49881" y="27697"/>
                    <a:pt x="51092" y="28601"/>
                  </a:cubicBezTo>
                  <a:cubicBezTo>
                    <a:pt x="52438" y="29603"/>
                    <a:pt x="54141" y="30402"/>
                    <a:pt x="55751" y="29935"/>
                  </a:cubicBezTo>
                  <a:cubicBezTo>
                    <a:pt x="53618" y="28558"/>
                    <a:pt x="53514" y="25503"/>
                    <a:pt x="53944" y="23007"/>
                  </a:cubicBezTo>
                  <a:cubicBezTo>
                    <a:pt x="54429" y="20211"/>
                    <a:pt x="55302" y="17500"/>
                    <a:pt x="56525" y="14937"/>
                  </a:cubicBezTo>
                  <a:cubicBezTo>
                    <a:pt x="57460" y="12988"/>
                    <a:pt x="58622" y="11070"/>
                    <a:pt x="58861" y="8919"/>
                  </a:cubicBezTo>
                  <a:cubicBezTo>
                    <a:pt x="59292" y="5016"/>
                    <a:pt x="56286" y="1414"/>
                    <a:pt x="52438" y="639"/>
                  </a:cubicBezTo>
                  <a:cubicBezTo>
                    <a:pt x="49242" y="0"/>
                    <a:pt x="45793" y="1186"/>
                    <a:pt x="43587" y="3553"/>
                  </a:cubicBezTo>
                  <a:cubicBezTo>
                    <a:pt x="41491" y="2022"/>
                    <a:pt x="38651" y="1014"/>
                    <a:pt x="35073" y="744"/>
                  </a:cubicBezTo>
                  <a:cubicBezTo>
                    <a:pt x="30303" y="160"/>
                    <a:pt x="24821" y="1113"/>
                    <a:pt x="21944" y="4727"/>
                  </a:cubicBezTo>
                  <a:cubicBezTo>
                    <a:pt x="21434" y="5354"/>
                    <a:pt x="21028" y="6055"/>
                    <a:pt x="20733" y="6805"/>
                  </a:cubicBezTo>
                  <a:cubicBezTo>
                    <a:pt x="20137" y="8433"/>
                    <a:pt x="20297" y="10247"/>
                    <a:pt x="21169" y="11747"/>
                  </a:cubicBezTo>
                  <a:cubicBezTo>
                    <a:pt x="21335" y="11703"/>
                    <a:pt x="21501" y="11673"/>
                    <a:pt x="21667" y="11636"/>
                  </a:cubicBezTo>
                  <a:cubicBezTo>
                    <a:pt x="21839" y="12705"/>
                    <a:pt x="22159" y="13732"/>
                    <a:pt x="22141" y="15047"/>
                  </a:cubicBezTo>
                  <a:cubicBezTo>
                    <a:pt x="22104" y="17371"/>
                    <a:pt x="19762" y="18871"/>
                    <a:pt x="19928" y="19737"/>
                  </a:cubicBezTo>
                  <a:cubicBezTo>
                    <a:pt x="20069" y="20426"/>
                    <a:pt x="21200" y="20579"/>
                    <a:pt x="21852" y="20579"/>
                  </a:cubicBezTo>
                  <a:cubicBezTo>
                    <a:pt x="22036" y="20579"/>
                    <a:pt x="22159" y="20573"/>
                    <a:pt x="22159" y="20573"/>
                  </a:cubicBezTo>
                  <a:cubicBezTo>
                    <a:pt x="22546" y="21421"/>
                    <a:pt x="21489" y="22048"/>
                    <a:pt x="21471" y="22571"/>
                  </a:cubicBezTo>
                  <a:cubicBezTo>
                    <a:pt x="21452" y="23087"/>
                    <a:pt x="22122" y="23438"/>
                    <a:pt x="22122" y="23438"/>
                  </a:cubicBezTo>
                  <a:cubicBezTo>
                    <a:pt x="22122" y="23438"/>
                    <a:pt x="21471" y="23733"/>
                    <a:pt x="22122" y="24489"/>
                  </a:cubicBezTo>
                  <a:cubicBezTo>
                    <a:pt x="22768" y="25269"/>
                    <a:pt x="22159" y="25435"/>
                    <a:pt x="22122" y="26800"/>
                  </a:cubicBezTo>
                  <a:cubicBezTo>
                    <a:pt x="22091" y="27925"/>
                    <a:pt x="23493" y="28164"/>
                    <a:pt x="25023" y="28164"/>
                  </a:cubicBezTo>
                  <a:cubicBezTo>
                    <a:pt x="25380" y="28164"/>
                    <a:pt x="25743" y="28146"/>
                    <a:pt x="26093" y="28134"/>
                  </a:cubicBezTo>
                  <a:cubicBezTo>
                    <a:pt x="26191" y="28128"/>
                    <a:pt x="26296" y="28121"/>
                    <a:pt x="26388" y="28121"/>
                  </a:cubicBezTo>
                  <a:cubicBezTo>
                    <a:pt x="28078" y="28121"/>
                    <a:pt x="30426" y="28509"/>
                    <a:pt x="30844" y="30365"/>
                  </a:cubicBezTo>
                  <a:cubicBezTo>
                    <a:pt x="31305" y="32326"/>
                    <a:pt x="30801" y="32959"/>
                    <a:pt x="29179" y="33500"/>
                  </a:cubicBezTo>
                  <a:cubicBezTo>
                    <a:pt x="27556" y="34041"/>
                    <a:pt x="26585" y="34330"/>
                    <a:pt x="24753" y="34864"/>
                  </a:cubicBezTo>
                  <a:cubicBezTo>
                    <a:pt x="23505" y="35086"/>
                    <a:pt x="22694" y="35233"/>
                    <a:pt x="18950" y="36481"/>
                  </a:cubicBezTo>
                  <a:cubicBezTo>
                    <a:pt x="16406" y="37262"/>
                    <a:pt x="10861" y="38743"/>
                    <a:pt x="10136" y="48080"/>
                  </a:cubicBezTo>
                  <a:cubicBezTo>
                    <a:pt x="9109" y="55278"/>
                    <a:pt x="8569" y="60662"/>
                    <a:pt x="7640" y="66151"/>
                  </a:cubicBezTo>
                  <a:cubicBezTo>
                    <a:pt x="7198" y="70263"/>
                    <a:pt x="7044" y="76601"/>
                    <a:pt x="5139" y="81278"/>
                  </a:cubicBezTo>
                  <a:cubicBezTo>
                    <a:pt x="3497" y="86521"/>
                    <a:pt x="2987" y="95870"/>
                    <a:pt x="2496" y="100960"/>
                  </a:cubicBezTo>
                  <a:cubicBezTo>
                    <a:pt x="1912" y="106006"/>
                    <a:pt x="184" y="113192"/>
                    <a:pt x="0" y="113653"/>
                  </a:cubicBezTo>
                  <a:lnTo>
                    <a:pt x="6743" y="113653"/>
                  </a:lnTo>
                  <a:cubicBezTo>
                    <a:pt x="6743" y="113653"/>
                    <a:pt x="8716" y="106154"/>
                    <a:pt x="10480" y="102331"/>
                  </a:cubicBezTo>
                  <a:cubicBezTo>
                    <a:pt x="12435" y="98022"/>
                    <a:pt x="14058" y="88113"/>
                    <a:pt x="14002" y="86079"/>
                  </a:cubicBezTo>
                  <a:cubicBezTo>
                    <a:pt x="13929" y="84063"/>
                    <a:pt x="15096" y="78168"/>
                    <a:pt x="15668" y="75205"/>
                  </a:cubicBezTo>
                  <a:cubicBezTo>
                    <a:pt x="16682" y="69981"/>
                    <a:pt x="17186" y="59537"/>
                    <a:pt x="17186" y="59537"/>
                  </a:cubicBezTo>
                  <a:cubicBezTo>
                    <a:pt x="17186" y="59537"/>
                    <a:pt x="19940" y="72624"/>
                    <a:pt x="19977" y="77756"/>
                  </a:cubicBezTo>
                  <a:cubicBezTo>
                    <a:pt x="19995" y="82895"/>
                    <a:pt x="18827" y="85722"/>
                    <a:pt x="18606" y="88531"/>
                  </a:cubicBezTo>
                  <a:cubicBezTo>
                    <a:pt x="18121" y="91482"/>
                    <a:pt x="17137" y="94795"/>
                    <a:pt x="15963" y="98618"/>
                  </a:cubicBezTo>
                  <a:cubicBezTo>
                    <a:pt x="15084" y="101851"/>
                    <a:pt x="13517" y="106990"/>
                    <a:pt x="14543" y="113745"/>
                  </a:cubicBezTo>
                  <a:lnTo>
                    <a:pt x="56698" y="113598"/>
                  </a:lnTo>
                  <a:cubicBezTo>
                    <a:pt x="57730" y="105963"/>
                    <a:pt x="56212" y="101943"/>
                    <a:pt x="55524" y="98618"/>
                  </a:cubicBezTo>
                  <a:cubicBezTo>
                    <a:pt x="54940" y="95090"/>
                    <a:pt x="53932" y="92951"/>
                    <a:pt x="52979" y="89804"/>
                  </a:cubicBezTo>
                  <a:cubicBezTo>
                    <a:pt x="52192" y="87062"/>
                    <a:pt x="51079" y="83485"/>
                    <a:pt x="51116" y="78346"/>
                  </a:cubicBezTo>
                  <a:cubicBezTo>
                    <a:pt x="51135" y="73208"/>
                    <a:pt x="54497" y="58812"/>
                    <a:pt x="54497" y="58812"/>
                  </a:cubicBezTo>
                  <a:cubicBezTo>
                    <a:pt x="54497" y="58812"/>
                    <a:pt x="55880" y="72310"/>
                    <a:pt x="56261" y="75015"/>
                  </a:cubicBezTo>
                  <a:cubicBezTo>
                    <a:pt x="56864" y="79299"/>
                    <a:pt x="58886" y="84413"/>
                    <a:pt x="58757" y="86423"/>
                  </a:cubicBezTo>
                  <a:cubicBezTo>
                    <a:pt x="58548" y="89810"/>
                    <a:pt x="60625" y="99669"/>
                    <a:pt x="61842" y="101993"/>
                  </a:cubicBezTo>
                  <a:cubicBezTo>
                    <a:pt x="63059" y="104304"/>
                    <a:pt x="65955" y="113598"/>
                    <a:pt x="65955" y="113598"/>
                  </a:cubicBezTo>
                  <a:lnTo>
                    <a:pt x="71431" y="113659"/>
                  </a:lnTo>
                  <a:cubicBezTo>
                    <a:pt x="71229" y="113198"/>
                    <a:pt x="70313" y="106449"/>
                    <a:pt x="70079" y="101052"/>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grpSp>
          <p:nvGrpSpPr>
            <p:cNvPr id="9871" name="Google Shape;9871;p63"/>
            <p:cNvGrpSpPr/>
            <p:nvPr/>
          </p:nvGrpSpPr>
          <p:grpSpPr>
            <a:xfrm>
              <a:off x="1459126" y="1614025"/>
              <a:ext cx="848725" cy="2691675"/>
              <a:chOff x="1459126" y="1614025"/>
              <a:chExt cx="848725" cy="2691675"/>
            </a:xfrm>
          </p:grpSpPr>
          <p:sp>
            <p:nvSpPr>
              <p:cNvPr id="9872" name="Google Shape;9872;p63"/>
              <p:cNvSpPr/>
              <p:nvPr/>
            </p:nvSpPr>
            <p:spPr>
              <a:xfrm>
                <a:off x="1577901" y="1614025"/>
                <a:ext cx="587050" cy="514500"/>
              </a:xfrm>
              <a:custGeom>
                <a:avLst/>
                <a:gdLst/>
                <a:ahLst/>
                <a:cxnLst/>
                <a:rect l="l" t="t" r="r" b="b"/>
                <a:pathLst>
                  <a:path w="23482" h="20580" extrusionOk="0">
                    <a:moveTo>
                      <a:pt x="11163" y="0"/>
                    </a:moveTo>
                    <a:cubicBezTo>
                      <a:pt x="4402" y="0"/>
                      <a:pt x="603" y="2680"/>
                      <a:pt x="308" y="6626"/>
                    </a:cubicBezTo>
                    <a:cubicBezTo>
                      <a:pt x="1" y="10640"/>
                      <a:pt x="1820" y="11931"/>
                      <a:pt x="4383" y="11931"/>
                    </a:cubicBezTo>
                    <a:cubicBezTo>
                      <a:pt x="4635" y="11931"/>
                      <a:pt x="4887" y="11919"/>
                      <a:pt x="5145" y="11894"/>
                    </a:cubicBezTo>
                    <a:cubicBezTo>
                      <a:pt x="5145" y="11894"/>
                      <a:pt x="5373" y="11876"/>
                      <a:pt x="5668" y="11876"/>
                    </a:cubicBezTo>
                    <a:cubicBezTo>
                      <a:pt x="6246" y="11876"/>
                      <a:pt x="7088" y="11943"/>
                      <a:pt x="7088" y="12318"/>
                    </a:cubicBezTo>
                    <a:cubicBezTo>
                      <a:pt x="7088" y="12878"/>
                      <a:pt x="6903" y="14390"/>
                      <a:pt x="8139" y="14427"/>
                    </a:cubicBezTo>
                    <a:cubicBezTo>
                      <a:pt x="8557" y="14445"/>
                      <a:pt x="8944" y="14451"/>
                      <a:pt x="9276" y="14451"/>
                    </a:cubicBezTo>
                    <a:cubicBezTo>
                      <a:pt x="9946" y="14451"/>
                      <a:pt x="10395" y="14427"/>
                      <a:pt x="10395" y="14427"/>
                    </a:cubicBezTo>
                    <a:cubicBezTo>
                      <a:pt x="10395" y="14427"/>
                      <a:pt x="10745" y="16129"/>
                      <a:pt x="11489" y="16480"/>
                    </a:cubicBezTo>
                    <a:cubicBezTo>
                      <a:pt x="12226" y="16848"/>
                      <a:pt x="11931" y="17512"/>
                      <a:pt x="12153" y="17899"/>
                    </a:cubicBezTo>
                    <a:cubicBezTo>
                      <a:pt x="12374" y="18268"/>
                      <a:pt x="13259" y="18699"/>
                      <a:pt x="13609" y="19270"/>
                    </a:cubicBezTo>
                    <a:cubicBezTo>
                      <a:pt x="13966" y="19823"/>
                      <a:pt x="14113" y="20561"/>
                      <a:pt x="14704" y="20579"/>
                    </a:cubicBezTo>
                    <a:lnTo>
                      <a:pt x="14734" y="20579"/>
                    </a:lnTo>
                    <a:cubicBezTo>
                      <a:pt x="15331" y="20579"/>
                      <a:pt x="15785" y="20088"/>
                      <a:pt x="15404" y="19307"/>
                    </a:cubicBezTo>
                    <a:cubicBezTo>
                      <a:pt x="14999" y="18490"/>
                      <a:pt x="14611" y="17770"/>
                      <a:pt x="14870" y="17697"/>
                    </a:cubicBezTo>
                    <a:cubicBezTo>
                      <a:pt x="14876" y="17697"/>
                      <a:pt x="14888" y="17697"/>
                      <a:pt x="14894" y="17697"/>
                    </a:cubicBezTo>
                    <a:cubicBezTo>
                      <a:pt x="15128" y="17697"/>
                      <a:pt x="16037" y="18004"/>
                      <a:pt x="17015" y="18004"/>
                    </a:cubicBezTo>
                    <a:cubicBezTo>
                      <a:pt x="17593" y="18004"/>
                      <a:pt x="18195" y="17893"/>
                      <a:pt x="18693" y="17549"/>
                    </a:cubicBezTo>
                    <a:cubicBezTo>
                      <a:pt x="20094" y="16590"/>
                      <a:pt x="22037" y="15385"/>
                      <a:pt x="21115" y="12595"/>
                    </a:cubicBezTo>
                    <a:lnTo>
                      <a:pt x="21115" y="12595"/>
                    </a:lnTo>
                    <a:lnTo>
                      <a:pt x="21164" y="12595"/>
                    </a:lnTo>
                    <a:cubicBezTo>
                      <a:pt x="21471" y="12595"/>
                      <a:pt x="23020" y="12478"/>
                      <a:pt x="23241" y="10062"/>
                    </a:cubicBezTo>
                    <a:cubicBezTo>
                      <a:pt x="23481" y="7382"/>
                      <a:pt x="21889" y="799"/>
                      <a:pt x="13597" y="99"/>
                    </a:cubicBezTo>
                    <a:cubicBezTo>
                      <a:pt x="12743" y="31"/>
                      <a:pt x="11938" y="0"/>
                      <a:pt x="11163"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nvGrpSpPr>
              <p:cNvPr id="9873" name="Google Shape;9873;p63"/>
              <p:cNvGrpSpPr/>
              <p:nvPr/>
            </p:nvGrpSpPr>
            <p:grpSpPr>
              <a:xfrm>
                <a:off x="1459126" y="2549075"/>
                <a:ext cx="848725" cy="608875"/>
                <a:chOff x="1459126" y="2549075"/>
                <a:chExt cx="848725" cy="608875"/>
              </a:xfrm>
            </p:grpSpPr>
            <p:sp>
              <p:nvSpPr>
                <p:cNvPr id="9874" name="Google Shape;9874;p63"/>
                <p:cNvSpPr/>
                <p:nvPr/>
              </p:nvSpPr>
              <p:spPr>
                <a:xfrm>
                  <a:off x="1912751" y="2564925"/>
                  <a:ext cx="395100" cy="593025"/>
                </a:xfrm>
                <a:custGeom>
                  <a:avLst/>
                  <a:gdLst/>
                  <a:ahLst/>
                  <a:cxnLst/>
                  <a:rect l="l" t="t" r="r" b="b"/>
                  <a:pathLst>
                    <a:path w="15804" h="23721" extrusionOk="0">
                      <a:moveTo>
                        <a:pt x="4850" y="6"/>
                      </a:moveTo>
                      <a:cubicBezTo>
                        <a:pt x="4137" y="6"/>
                        <a:pt x="2736" y="234"/>
                        <a:pt x="2275" y="1973"/>
                      </a:cubicBezTo>
                      <a:cubicBezTo>
                        <a:pt x="1666" y="4321"/>
                        <a:pt x="129" y="7241"/>
                        <a:pt x="904" y="10603"/>
                      </a:cubicBezTo>
                      <a:cubicBezTo>
                        <a:pt x="1666" y="13965"/>
                        <a:pt x="0" y="16904"/>
                        <a:pt x="1740" y="18754"/>
                      </a:cubicBezTo>
                      <a:cubicBezTo>
                        <a:pt x="3418" y="20555"/>
                        <a:pt x="7419" y="23720"/>
                        <a:pt x="11335" y="23720"/>
                      </a:cubicBezTo>
                      <a:cubicBezTo>
                        <a:pt x="11476" y="23720"/>
                        <a:pt x="11618" y="23720"/>
                        <a:pt x="11753" y="23708"/>
                      </a:cubicBezTo>
                      <a:cubicBezTo>
                        <a:pt x="15804" y="23468"/>
                        <a:pt x="15711" y="19922"/>
                        <a:pt x="15029" y="18569"/>
                      </a:cubicBezTo>
                      <a:cubicBezTo>
                        <a:pt x="14365" y="17217"/>
                        <a:pt x="12829" y="14334"/>
                        <a:pt x="12699" y="12650"/>
                      </a:cubicBezTo>
                      <a:cubicBezTo>
                        <a:pt x="12570" y="10990"/>
                        <a:pt x="10610" y="1733"/>
                        <a:pt x="5268" y="31"/>
                      </a:cubicBezTo>
                      <a:cubicBezTo>
                        <a:pt x="5127" y="12"/>
                        <a:pt x="4991" y="0"/>
                        <a:pt x="4850" y="6"/>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875" name="Google Shape;9875;p63"/>
                <p:cNvSpPr/>
                <p:nvPr/>
              </p:nvSpPr>
              <p:spPr>
                <a:xfrm>
                  <a:off x="1459126" y="2549075"/>
                  <a:ext cx="395550" cy="593200"/>
                </a:xfrm>
                <a:custGeom>
                  <a:avLst/>
                  <a:gdLst/>
                  <a:ahLst/>
                  <a:cxnLst/>
                  <a:rect l="l" t="t" r="r" b="b"/>
                  <a:pathLst>
                    <a:path w="15822" h="23728" extrusionOk="0">
                      <a:moveTo>
                        <a:pt x="10997" y="1"/>
                      </a:moveTo>
                      <a:cubicBezTo>
                        <a:pt x="10843" y="1"/>
                        <a:pt x="10695" y="13"/>
                        <a:pt x="10554" y="38"/>
                      </a:cubicBezTo>
                      <a:cubicBezTo>
                        <a:pt x="5194" y="1734"/>
                        <a:pt x="3252" y="10979"/>
                        <a:pt x="3123" y="12657"/>
                      </a:cubicBezTo>
                      <a:cubicBezTo>
                        <a:pt x="2994" y="14323"/>
                        <a:pt x="1463" y="17224"/>
                        <a:pt x="775" y="18576"/>
                      </a:cubicBezTo>
                      <a:cubicBezTo>
                        <a:pt x="111" y="19904"/>
                        <a:pt x="0" y="23475"/>
                        <a:pt x="4045" y="23715"/>
                      </a:cubicBezTo>
                      <a:cubicBezTo>
                        <a:pt x="4186" y="23721"/>
                        <a:pt x="4327" y="23727"/>
                        <a:pt x="4469" y="23727"/>
                      </a:cubicBezTo>
                      <a:cubicBezTo>
                        <a:pt x="8384" y="23727"/>
                        <a:pt x="12404" y="20562"/>
                        <a:pt x="14082" y="18761"/>
                      </a:cubicBezTo>
                      <a:cubicBezTo>
                        <a:pt x="15822" y="16892"/>
                        <a:pt x="14138" y="13954"/>
                        <a:pt x="14912" y="10610"/>
                      </a:cubicBezTo>
                      <a:cubicBezTo>
                        <a:pt x="15687" y="7248"/>
                        <a:pt x="14156" y="4328"/>
                        <a:pt x="13529" y="1956"/>
                      </a:cubicBezTo>
                      <a:cubicBezTo>
                        <a:pt x="13068" y="235"/>
                        <a:pt x="11704" y="1"/>
                        <a:pt x="1099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sp>
            <p:nvSpPr>
              <p:cNvPr id="9876" name="Google Shape;9876;p63"/>
              <p:cNvSpPr/>
              <p:nvPr/>
            </p:nvSpPr>
            <p:spPr>
              <a:xfrm>
                <a:off x="1834226" y="2227925"/>
                <a:ext cx="114650" cy="514800"/>
              </a:xfrm>
              <a:custGeom>
                <a:avLst/>
                <a:gdLst/>
                <a:ahLst/>
                <a:cxnLst/>
                <a:rect l="l" t="t" r="r" b="b"/>
                <a:pathLst>
                  <a:path w="4586" h="20592" extrusionOk="0">
                    <a:moveTo>
                      <a:pt x="3215" y="0"/>
                    </a:moveTo>
                    <a:cubicBezTo>
                      <a:pt x="3215" y="0"/>
                      <a:pt x="2109" y="609"/>
                      <a:pt x="775" y="683"/>
                    </a:cubicBezTo>
                    <a:cubicBezTo>
                      <a:pt x="775" y="683"/>
                      <a:pt x="1666" y="9724"/>
                      <a:pt x="1236" y="13253"/>
                    </a:cubicBezTo>
                    <a:cubicBezTo>
                      <a:pt x="793" y="16799"/>
                      <a:pt x="0" y="18090"/>
                      <a:pt x="0" y="18090"/>
                    </a:cubicBezTo>
                    <a:cubicBezTo>
                      <a:pt x="13" y="18422"/>
                      <a:pt x="142" y="18520"/>
                      <a:pt x="289" y="18520"/>
                    </a:cubicBezTo>
                    <a:cubicBezTo>
                      <a:pt x="510" y="18520"/>
                      <a:pt x="775" y="18293"/>
                      <a:pt x="775" y="18293"/>
                    </a:cubicBezTo>
                    <a:lnTo>
                      <a:pt x="1371" y="17174"/>
                    </a:lnTo>
                    <a:cubicBezTo>
                      <a:pt x="1414" y="17174"/>
                      <a:pt x="1463" y="17168"/>
                      <a:pt x="1506" y="17168"/>
                    </a:cubicBezTo>
                    <a:cubicBezTo>
                      <a:pt x="2348" y="17168"/>
                      <a:pt x="2385" y="17654"/>
                      <a:pt x="2385" y="17654"/>
                    </a:cubicBezTo>
                    <a:lnTo>
                      <a:pt x="2201" y="18133"/>
                    </a:lnTo>
                    <a:lnTo>
                      <a:pt x="3953" y="20592"/>
                    </a:lnTo>
                    <a:lnTo>
                      <a:pt x="4586" y="18096"/>
                    </a:lnTo>
                    <a:cubicBezTo>
                      <a:pt x="4586" y="18096"/>
                      <a:pt x="2975" y="16412"/>
                      <a:pt x="3252" y="11900"/>
                    </a:cubicBezTo>
                    <a:cubicBezTo>
                      <a:pt x="3547" y="7413"/>
                      <a:pt x="3215" y="0"/>
                      <a:pt x="3215"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9877" name="Google Shape;9877;p63"/>
              <p:cNvSpPr/>
              <p:nvPr/>
            </p:nvSpPr>
            <p:spPr>
              <a:xfrm>
                <a:off x="1625226" y="3065100"/>
                <a:ext cx="639600" cy="411550"/>
              </a:xfrm>
              <a:custGeom>
                <a:avLst/>
                <a:gdLst/>
                <a:ahLst/>
                <a:cxnLst/>
                <a:rect l="l" t="t" r="r" b="b"/>
                <a:pathLst>
                  <a:path w="25584" h="16462" extrusionOk="0">
                    <a:moveTo>
                      <a:pt x="18373" y="1"/>
                    </a:moveTo>
                    <a:cubicBezTo>
                      <a:pt x="15589" y="1"/>
                      <a:pt x="12540" y="1003"/>
                      <a:pt x="11003" y="1500"/>
                    </a:cubicBezTo>
                    <a:cubicBezTo>
                      <a:pt x="9436" y="1998"/>
                      <a:pt x="6756" y="1832"/>
                      <a:pt x="3996" y="2072"/>
                    </a:cubicBezTo>
                    <a:cubicBezTo>
                      <a:pt x="1242" y="2312"/>
                      <a:pt x="1" y="4070"/>
                      <a:pt x="634" y="4826"/>
                    </a:cubicBezTo>
                    <a:cubicBezTo>
                      <a:pt x="1267" y="5563"/>
                      <a:pt x="4113" y="4660"/>
                      <a:pt x="5496" y="6319"/>
                    </a:cubicBezTo>
                    <a:cubicBezTo>
                      <a:pt x="6897" y="7985"/>
                      <a:pt x="8766" y="8889"/>
                      <a:pt x="9842" y="9411"/>
                    </a:cubicBezTo>
                    <a:cubicBezTo>
                      <a:pt x="10174" y="9559"/>
                      <a:pt x="10727" y="9792"/>
                      <a:pt x="11354" y="10112"/>
                    </a:cubicBezTo>
                    <a:cubicBezTo>
                      <a:pt x="11723" y="10278"/>
                      <a:pt x="12110" y="10462"/>
                      <a:pt x="12516" y="10665"/>
                    </a:cubicBezTo>
                    <a:cubicBezTo>
                      <a:pt x="13610" y="11255"/>
                      <a:pt x="14734" y="11938"/>
                      <a:pt x="15331" y="12626"/>
                    </a:cubicBezTo>
                    <a:cubicBezTo>
                      <a:pt x="16474" y="14009"/>
                      <a:pt x="20445" y="15712"/>
                      <a:pt x="21982" y="16283"/>
                    </a:cubicBezTo>
                    <a:cubicBezTo>
                      <a:pt x="22252" y="16394"/>
                      <a:pt x="22541" y="16455"/>
                      <a:pt x="22836" y="16462"/>
                    </a:cubicBezTo>
                    <a:cubicBezTo>
                      <a:pt x="23881" y="16462"/>
                      <a:pt x="24582" y="15552"/>
                      <a:pt x="24864" y="13972"/>
                    </a:cubicBezTo>
                    <a:cubicBezTo>
                      <a:pt x="25233" y="11993"/>
                      <a:pt x="25104" y="8409"/>
                      <a:pt x="25344" y="5121"/>
                    </a:cubicBezTo>
                    <a:cubicBezTo>
                      <a:pt x="25583" y="1814"/>
                      <a:pt x="22793" y="388"/>
                      <a:pt x="22793" y="388"/>
                    </a:cubicBezTo>
                    <a:cubicBezTo>
                      <a:pt x="22793" y="388"/>
                      <a:pt x="21281" y="38"/>
                      <a:pt x="18453"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9878" name="Google Shape;9878;p63"/>
              <p:cNvSpPr/>
              <p:nvPr/>
            </p:nvSpPr>
            <p:spPr>
              <a:xfrm>
                <a:off x="1524726" y="3048050"/>
                <a:ext cx="355325" cy="574750"/>
              </a:xfrm>
              <a:custGeom>
                <a:avLst/>
                <a:gdLst/>
                <a:ahLst/>
                <a:cxnLst/>
                <a:rect l="l" t="t" r="r" b="b"/>
                <a:pathLst>
                  <a:path w="14213" h="22990" extrusionOk="0">
                    <a:moveTo>
                      <a:pt x="10180" y="0"/>
                    </a:moveTo>
                    <a:lnTo>
                      <a:pt x="8207" y="1500"/>
                    </a:lnTo>
                    <a:cubicBezTo>
                      <a:pt x="7315" y="1205"/>
                      <a:pt x="6541" y="1076"/>
                      <a:pt x="5852" y="1076"/>
                    </a:cubicBezTo>
                    <a:cubicBezTo>
                      <a:pt x="4021" y="1076"/>
                      <a:pt x="2791" y="1992"/>
                      <a:pt x="1623" y="3147"/>
                    </a:cubicBezTo>
                    <a:cubicBezTo>
                      <a:pt x="1" y="4733"/>
                      <a:pt x="56" y="9595"/>
                      <a:pt x="2054" y="12294"/>
                    </a:cubicBezTo>
                    <a:cubicBezTo>
                      <a:pt x="4045" y="14992"/>
                      <a:pt x="8373" y="15785"/>
                      <a:pt x="10327" y="16154"/>
                    </a:cubicBezTo>
                    <a:cubicBezTo>
                      <a:pt x="12307" y="16523"/>
                      <a:pt x="11827" y="17482"/>
                      <a:pt x="11790" y="18275"/>
                    </a:cubicBezTo>
                    <a:cubicBezTo>
                      <a:pt x="11735" y="19074"/>
                      <a:pt x="8741" y="21182"/>
                      <a:pt x="8852" y="22116"/>
                    </a:cubicBezTo>
                    <a:cubicBezTo>
                      <a:pt x="8926" y="22934"/>
                      <a:pt x="10020" y="22989"/>
                      <a:pt x="10309" y="22989"/>
                    </a:cubicBezTo>
                    <a:lnTo>
                      <a:pt x="10383" y="22989"/>
                    </a:lnTo>
                    <a:cubicBezTo>
                      <a:pt x="10383" y="22989"/>
                      <a:pt x="10788" y="21938"/>
                      <a:pt x="11882" y="20733"/>
                    </a:cubicBezTo>
                    <a:cubicBezTo>
                      <a:pt x="12970" y="19516"/>
                      <a:pt x="14132" y="18662"/>
                      <a:pt x="14040" y="16873"/>
                    </a:cubicBezTo>
                    <a:cubicBezTo>
                      <a:pt x="13954" y="15103"/>
                      <a:pt x="12491" y="14562"/>
                      <a:pt x="12491" y="14562"/>
                    </a:cubicBezTo>
                    <a:cubicBezTo>
                      <a:pt x="12491" y="14562"/>
                      <a:pt x="14212" y="13953"/>
                      <a:pt x="13413" y="11808"/>
                    </a:cubicBezTo>
                    <a:cubicBezTo>
                      <a:pt x="12614" y="9669"/>
                      <a:pt x="8698" y="10978"/>
                      <a:pt x="8735" y="8907"/>
                    </a:cubicBezTo>
                    <a:cubicBezTo>
                      <a:pt x="8791" y="6854"/>
                      <a:pt x="7942" y="5342"/>
                      <a:pt x="9178" y="3750"/>
                    </a:cubicBezTo>
                    <a:cubicBezTo>
                      <a:pt x="10401" y="2182"/>
                      <a:pt x="11305" y="203"/>
                      <a:pt x="11305" y="203"/>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nvGrpSpPr>
              <p:cNvPr id="9879" name="Google Shape;9879;p63"/>
              <p:cNvGrpSpPr/>
              <p:nvPr/>
            </p:nvGrpSpPr>
            <p:grpSpPr>
              <a:xfrm>
                <a:off x="1674701" y="3317900"/>
                <a:ext cx="433525" cy="379725"/>
                <a:chOff x="1674701" y="3317900"/>
                <a:chExt cx="433525" cy="379725"/>
              </a:xfrm>
            </p:grpSpPr>
            <p:sp>
              <p:nvSpPr>
                <p:cNvPr id="9880" name="Google Shape;9880;p63"/>
                <p:cNvSpPr/>
                <p:nvPr/>
              </p:nvSpPr>
              <p:spPr>
                <a:xfrm>
                  <a:off x="1946101" y="3390425"/>
                  <a:ext cx="162125" cy="232050"/>
                </a:xfrm>
                <a:custGeom>
                  <a:avLst/>
                  <a:gdLst/>
                  <a:ahLst/>
                  <a:cxnLst/>
                  <a:rect l="l" t="t" r="r" b="b"/>
                  <a:pathLst>
                    <a:path w="6485" h="9282" extrusionOk="0">
                      <a:moveTo>
                        <a:pt x="3289" y="0"/>
                      </a:moveTo>
                      <a:cubicBezTo>
                        <a:pt x="2317" y="0"/>
                        <a:pt x="1051" y="277"/>
                        <a:pt x="590" y="1512"/>
                      </a:cubicBezTo>
                      <a:cubicBezTo>
                        <a:pt x="0" y="3104"/>
                        <a:pt x="1715" y="3953"/>
                        <a:pt x="1715" y="3953"/>
                      </a:cubicBezTo>
                      <a:cubicBezTo>
                        <a:pt x="1494" y="4506"/>
                        <a:pt x="1770" y="4856"/>
                        <a:pt x="1770" y="4856"/>
                      </a:cubicBezTo>
                      <a:cubicBezTo>
                        <a:pt x="1475" y="5416"/>
                        <a:pt x="1715" y="5692"/>
                        <a:pt x="1715" y="5692"/>
                      </a:cubicBezTo>
                      <a:cubicBezTo>
                        <a:pt x="1205" y="6129"/>
                        <a:pt x="910" y="6774"/>
                        <a:pt x="922" y="7444"/>
                      </a:cubicBezTo>
                      <a:cubicBezTo>
                        <a:pt x="922" y="8360"/>
                        <a:pt x="2047" y="9282"/>
                        <a:pt x="3436" y="9282"/>
                      </a:cubicBezTo>
                      <a:cubicBezTo>
                        <a:pt x="3842" y="9282"/>
                        <a:pt x="4241" y="9202"/>
                        <a:pt x="4616" y="9054"/>
                      </a:cubicBezTo>
                      <a:cubicBezTo>
                        <a:pt x="6485" y="8311"/>
                        <a:pt x="6190" y="6374"/>
                        <a:pt x="6153" y="3455"/>
                      </a:cubicBezTo>
                      <a:cubicBezTo>
                        <a:pt x="6116" y="517"/>
                        <a:pt x="4032" y="56"/>
                        <a:pt x="4032" y="56"/>
                      </a:cubicBezTo>
                      <a:cubicBezTo>
                        <a:pt x="3787" y="19"/>
                        <a:pt x="3535" y="0"/>
                        <a:pt x="328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881" name="Google Shape;9881;p63"/>
                <p:cNvSpPr/>
                <p:nvPr/>
              </p:nvSpPr>
              <p:spPr>
                <a:xfrm>
                  <a:off x="1674701" y="3385650"/>
                  <a:ext cx="162300" cy="232075"/>
                </a:xfrm>
                <a:custGeom>
                  <a:avLst/>
                  <a:gdLst/>
                  <a:ahLst/>
                  <a:cxnLst/>
                  <a:rect l="l" t="t" r="r" b="b"/>
                  <a:pathLst>
                    <a:path w="6492" h="9283" extrusionOk="0">
                      <a:moveTo>
                        <a:pt x="3154" y="1"/>
                      </a:moveTo>
                      <a:cubicBezTo>
                        <a:pt x="2921" y="1"/>
                        <a:pt x="2687" y="13"/>
                        <a:pt x="2460" y="44"/>
                      </a:cubicBezTo>
                      <a:cubicBezTo>
                        <a:pt x="2460" y="44"/>
                        <a:pt x="370" y="505"/>
                        <a:pt x="333" y="3443"/>
                      </a:cubicBezTo>
                      <a:cubicBezTo>
                        <a:pt x="296" y="6381"/>
                        <a:pt x="1" y="8323"/>
                        <a:pt x="1870" y="9061"/>
                      </a:cubicBezTo>
                      <a:cubicBezTo>
                        <a:pt x="2245" y="9208"/>
                        <a:pt x="2638" y="9282"/>
                        <a:pt x="3037" y="9282"/>
                      </a:cubicBezTo>
                      <a:cubicBezTo>
                        <a:pt x="4433" y="9282"/>
                        <a:pt x="5570" y="8354"/>
                        <a:pt x="5570" y="7438"/>
                      </a:cubicBezTo>
                      <a:cubicBezTo>
                        <a:pt x="5576" y="6762"/>
                        <a:pt x="5287" y="6117"/>
                        <a:pt x="4777" y="5680"/>
                      </a:cubicBezTo>
                      <a:cubicBezTo>
                        <a:pt x="4777" y="5680"/>
                        <a:pt x="5017" y="5422"/>
                        <a:pt x="4722" y="4869"/>
                      </a:cubicBezTo>
                      <a:cubicBezTo>
                        <a:pt x="4722" y="4869"/>
                        <a:pt x="4998" y="4519"/>
                        <a:pt x="4777" y="3947"/>
                      </a:cubicBezTo>
                      <a:cubicBezTo>
                        <a:pt x="4777" y="3947"/>
                        <a:pt x="6492" y="3117"/>
                        <a:pt x="5902" y="1525"/>
                      </a:cubicBezTo>
                      <a:cubicBezTo>
                        <a:pt x="5435" y="265"/>
                        <a:pt x="4132" y="1"/>
                        <a:pt x="315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882" name="Google Shape;9882;p63"/>
                <p:cNvSpPr/>
                <p:nvPr/>
              </p:nvSpPr>
              <p:spPr>
                <a:xfrm>
                  <a:off x="1792726" y="3317900"/>
                  <a:ext cx="197650" cy="379725"/>
                </a:xfrm>
                <a:custGeom>
                  <a:avLst/>
                  <a:gdLst/>
                  <a:ahLst/>
                  <a:cxnLst/>
                  <a:rect l="l" t="t" r="r" b="b"/>
                  <a:pathLst>
                    <a:path w="7906" h="15189" extrusionOk="0">
                      <a:moveTo>
                        <a:pt x="4654" y="0"/>
                      </a:moveTo>
                      <a:lnTo>
                        <a:pt x="4654" y="4192"/>
                      </a:lnTo>
                      <a:cubicBezTo>
                        <a:pt x="4654" y="4192"/>
                        <a:pt x="1734" y="6817"/>
                        <a:pt x="130" y="6964"/>
                      </a:cubicBezTo>
                      <a:lnTo>
                        <a:pt x="1" y="7579"/>
                      </a:lnTo>
                      <a:cubicBezTo>
                        <a:pt x="1" y="7579"/>
                        <a:pt x="2840" y="6725"/>
                        <a:pt x="4248" y="5563"/>
                      </a:cubicBezTo>
                      <a:lnTo>
                        <a:pt x="4248" y="5563"/>
                      </a:lnTo>
                      <a:cubicBezTo>
                        <a:pt x="4064" y="5729"/>
                        <a:pt x="1144" y="8298"/>
                        <a:pt x="56" y="8390"/>
                      </a:cubicBezTo>
                      <a:lnTo>
                        <a:pt x="554" y="8980"/>
                      </a:lnTo>
                      <a:cubicBezTo>
                        <a:pt x="554" y="8980"/>
                        <a:pt x="4174" y="7075"/>
                        <a:pt x="4303" y="6300"/>
                      </a:cubicBezTo>
                      <a:lnTo>
                        <a:pt x="4303" y="15189"/>
                      </a:lnTo>
                      <a:lnTo>
                        <a:pt x="5766" y="15189"/>
                      </a:lnTo>
                      <a:lnTo>
                        <a:pt x="5766" y="8095"/>
                      </a:lnTo>
                      <a:cubicBezTo>
                        <a:pt x="6295" y="8943"/>
                        <a:pt x="7199" y="8999"/>
                        <a:pt x="7426" y="8999"/>
                      </a:cubicBezTo>
                      <a:cubicBezTo>
                        <a:pt x="7444" y="8999"/>
                        <a:pt x="7463" y="8999"/>
                        <a:pt x="7481" y="8999"/>
                      </a:cubicBezTo>
                      <a:lnTo>
                        <a:pt x="7850" y="8593"/>
                      </a:lnTo>
                      <a:cubicBezTo>
                        <a:pt x="6725" y="8482"/>
                        <a:pt x="6227" y="7358"/>
                        <a:pt x="6227" y="7358"/>
                      </a:cubicBezTo>
                      <a:lnTo>
                        <a:pt x="6227" y="7358"/>
                      </a:lnTo>
                      <a:cubicBezTo>
                        <a:pt x="6781" y="7720"/>
                        <a:pt x="7420" y="7769"/>
                        <a:pt x="7727" y="7769"/>
                      </a:cubicBezTo>
                      <a:cubicBezTo>
                        <a:pt x="7838" y="7769"/>
                        <a:pt x="7905" y="7763"/>
                        <a:pt x="7905" y="7763"/>
                      </a:cubicBezTo>
                      <a:lnTo>
                        <a:pt x="7776" y="7173"/>
                      </a:lnTo>
                      <a:cubicBezTo>
                        <a:pt x="7678" y="7186"/>
                        <a:pt x="7580" y="7186"/>
                        <a:pt x="7481" y="7186"/>
                      </a:cubicBezTo>
                      <a:cubicBezTo>
                        <a:pt x="6092" y="7186"/>
                        <a:pt x="5803" y="5987"/>
                        <a:pt x="5803" y="5987"/>
                      </a:cubicBezTo>
                      <a:lnTo>
                        <a:pt x="5803" y="553"/>
                      </a:lnTo>
                      <a:cubicBezTo>
                        <a:pt x="5410" y="350"/>
                        <a:pt x="5029" y="166"/>
                        <a:pt x="4654"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grpSp>
          <p:sp>
            <p:nvSpPr>
              <p:cNvPr id="9883" name="Google Shape;9883;p63"/>
              <p:cNvSpPr/>
              <p:nvPr/>
            </p:nvSpPr>
            <p:spPr>
              <a:xfrm>
                <a:off x="1513051" y="3450200"/>
                <a:ext cx="724875" cy="855500"/>
              </a:xfrm>
              <a:custGeom>
                <a:avLst/>
                <a:gdLst/>
                <a:ahLst/>
                <a:cxnLst/>
                <a:rect l="l" t="t" r="r" b="b"/>
                <a:pathLst>
                  <a:path w="28995" h="34220" extrusionOk="0">
                    <a:moveTo>
                      <a:pt x="2244" y="0"/>
                    </a:moveTo>
                    <a:cubicBezTo>
                      <a:pt x="1974" y="6"/>
                      <a:pt x="1703" y="43"/>
                      <a:pt x="1445" y="123"/>
                    </a:cubicBezTo>
                    <a:cubicBezTo>
                      <a:pt x="1" y="511"/>
                      <a:pt x="1021" y="2059"/>
                      <a:pt x="1095" y="2803"/>
                    </a:cubicBezTo>
                    <a:cubicBezTo>
                      <a:pt x="1150" y="3522"/>
                      <a:pt x="1593" y="4703"/>
                      <a:pt x="1593" y="4703"/>
                    </a:cubicBezTo>
                    <a:cubicBezTo>
                      <a:pt x="1371" y="5668"/>
                      <a:pt x="2312" y="6995"/>
                      <a:pt x="2312" y="6995"/>
                    </a:cubicBezTo>
                    <a:cubicBezTo>
                      <a:pt x="1851" y="8200"/>
                      <a:pt x="2404" y="8753"/>
                      <a:pt x="2404" y="8753"/>
                    </a:cubicBezTo>
                    <a:cubicBezTo>
                      <a:pt x="1925" y="9528"/>
                      <a:pt x="2422" y="10935"/>
                      <a:pt x="2422" y="10935"/>
                    </a:cubicBezTo>
                    <a:cubicBezTo>
                      <a:pt x="1519" y="12706"/>
                      <a:pt x="2293" y="13855"/>
                      <a:pt x="2293" y="13855"/>
                    </a:cubicBezTo>
                    <a:cubicBezTo>
                      <a:pt x="1648" y="14740"/>
                      <a:pt x="1980" y="16314"/>
                      <a:pt x="1980" y="16314"/>
                    </a:cubicBezTo>
                    <a:cubicBezTo>
                      <a:pt x="947" y="17955"/>
                      <a:pt x="1832" y="19823"/>
                      <a:pt x="1832" y="19823"/>
                    </a:cubicBezTo>
                    <a:cubicBezTo>
                      <a:pt x="1500" y="21114"/>
                      <a:pt x="1740" y="22430"/>
                      <a:pt x="1740" y="22430"/>
                    </a:cubicBezTo>
                    <a:cubicBezTo>
                      <a:pt x="1408" y="24347"/>
                      <a:pt x="2220" y="25017"/>
                      <a:pt x="2220" y="25017"/>
                    </a:cubicBezTo>
                    <a:cubicBezTo>
                      <a:pt x="2367" y="27642"/>
                      <a:pt x="4955" y="28011"/>
                      <a:pt x="4955" y="28011"/>
                    </a:cubicBezTo>
                    <a:cubicBezTo>
                      <a:pt x="5416" y="28939"/>
                      <a:pt x="6141" y="29222"/>
                      <a:pt x="6854" y="29222"/>
                    </a:cubicBezTo>
                    <a:cubicBezTo>
                      <a:pt x="7930" y="29222"/>
                      <a:pt x="8969" y="28589"/>
                      <a:pt x="8969" y="28589"/>
                    </a:cubicBezTo>
                    <a:cubicBezTo>
                      <a:pt x="9313" y="28705"/>
                      <a:pt x="9676" y="28767"/>
                      <a:pt x="10038" y="28779"/>
                    </a:cubicBezTo>
                    <a:cubicBezTo>
                      <a:pt x="10917" y="28779"/>
                      <a:pt x="11163" y="28238"/>
                      <a:pt x="11741" y="28011"/>
                    </a:cubicBezTo>
                    <a:cubicBezTo>
                      <a:pt x="11956" y="27919"/>
                      <a:pt x="12183" y="27870"/>
                      <a:pt x="12417" y="27863"/>
                    </a:cubicBezTo>
                    <a:cubicBezTo>
                      <a:pt x="12841" y="27863"/>
                      <a:pt x="13161" y="28091"/>
                      <a:pt x="13308" y="28638"/>
                    </a:cubicBezTo>
                    <a:cubicBezTo>
                      <a:pt x="13530" y="29455"/>
                      <a:pt x="13142" y="30709"/>
                      <a:pt x="12976" y="31969"/>
                    </a:cubicBezTo>
                    <a:cubicBezTo>
                      <a:pt x="12810" y="33205"/>
                      <a:pt x="13603" y="34219"/>
                      <a:pt x="13603" y="34219"/>
                    </a:cubicBezTo>
                    <a:lnTo>
                      <a:pt x="15490" y="34219"/>
                    </a:lnTo>
                    <a:cubicBezTo>
                      <a:pt x="15454" y="34219"/>
                      <a:pt x="15306" y="34182"/>
                      <a:pt x="15951" y="33076"/>
                    </a:cubicBezTo>
                    <a:cubicBezTo>
                      <a:pt x="16652" y="31889"/>
                      <a:pt x="15693" y="30746"/>
                      <a:pt x="16597" y="29302"/>
                    </a:cubicBezTo>
                    <a:cubicBezTo>
                      <a:pt x="17507" y="27863"/>
                      <a:pt x="17451" y="26032"/>
                      <a:pt x="17451" y="26032"/>
                    </a:cubicBezTo>
                    <a:cubicBezTo>
                      <a:pt x="17894" y="23591"/>
                      <a:pt x="16744" y="23518"/>
                      <a:pt x="15822" y="22485"/>
                    </a:cubicBezTo>
                    <a:cubicBezTo>
                      <a:pt x="15429" y="22061"/>
                      <a:pt x="14808" y="21932"/>
                      <a:pt x="14218" y="21932"/>
                    </a:cubicBezTo>
                    <a:cubicBezTo>
                      <a:pt x="13689" y="21944"/>
                      <a:pt x="13167" y="22024"/>
                      <a:pt x="12663" y="22172"/>
                    </a:cubicBezTo>
                    <a:cubicBezTo>
                      <a:pt x="12454" y="22092"/>
                      <a:pt x="12226" y="22049"/>
                      <a:pt x="12005" y="22042"/>
                    </a:cubicBezTo>
                    <a:cubicBezTo>
                      <a:pt x="11556" y="22030"/>
                      <a:pt x="11151" y="22301"/>
                      <a:pt x="10997" y="22725"/>
                    </a:cubicBezTo>
                    <a:cubicBezTo>
                      <a:pt x="10856" y="22676"/>
                      <a:pt x="10708" y="22651"/>
                      <a:pt x="10561" y="22651"/>
                    </a:cubicBezTo>
                    <a:cubicBezTo>
                      <a:pt x="9805" y="22651"/>
                      <a:pt x="9172" y="23266"/>
                      <a:pt x="9172" y="23266"/>
                    </a:cubicBezTo>
                    <a:cubicBezTo>
                      <a:pt x="9110" y="22885"/>
                      <a:pt x="8803" y="22780"/>
                      <a:pt x="8471" y="22780"/>
                    </a:cubicBezTo>
                    <a:cubicBezTo>
                      <a:pt x="8182" y="22792"/>
                      <a:pt x="7893" y="22848"/>
                      <a:pt x="7616" y="22946"/>
                    </a:cubicBezTo>
                    <a:cubicBezTo>
                      <a:pt x="7696" y="22079"/>
                      <a:pt x="6897" y="21766"/>
                      <a:pt x="6897" y="21766"/>
                    </a:cubicBezTo>
                    <a:cubicBezTo>
                      <a:pt x="7561" y="20512"/>
                      <a:pt x="6621" y="19676"/>
                      <a:pt x="6621" y="19676"/>
                    </a:cubicBezTo>
                    <a:cubicBezTo>
                      <a:pt x="7709" y="18109"/>
                      <a:pt x="7045" y="16295"/>
                      <a:pt x="7045" y="16295"/>
                    </a:cubicBezTo>
                    <a:cubicBezTo>
                      <a:pt x="7506" y="14433"/>
                      <a:pt x="6473" y="13394"/>
                      <a:pt x="6473" y="13394"/>
                    </a:cubicBezTo>
                    <a:cubicBezTo>
                      <a:pt x="7580" y="11919"/>
                      <a:pt x="6270" y="10554"/>
                      <a:pt x="6270" y="10554"/>
                    </a:cubicBezTo>
                    <a:cubicBezTo>
                      <a:pt x="6694" y="10149"/>
                      <a:pt x="6547" y="9257"/>
                      <a:pt x="6510" y="9036"/>
                    </a:cubicBezTo>
                    <a:lnTo>
                      <a:pt x="6510" y="9036"/>
                    </a:lnTo>
                    <a:cubicBezTo>
                      <a:pt x="6682" y="10007"/>
                      <a:pt x="7758" y="10075"/>
                      <a:pt x="8059" y="10075"/>
                    </a:cubicBezTo>
                    <a:lnTo>
                      <a:pt x="8133" y="10075"/>
                    </a:lnTo>
                    <a:cubicBezTo>
                      <a:pt x="8219" y="10917"/>
                      <a:pt x="9307" y="11028"/>
                      <a:pt x="9842" y="11028"/>
                    </a:cubicBezTo>
                    <a:cubicBezTo>
                      <a:pt x="10014" y="11028"/>
                      <a:pt x="10130" y="11015"/>
                      <a:pt x="10130" y="11015"/>
                    </a:cubicBezTo>
                    <a:cubicBezTo>
                      <a:pt x="10296" y="11765"/>
                      <a:pt x="10764" y="11962"/>
                      <a:pt x="11194" y="11962"/>
                    </a:cubicBezTo>
                    <a:cubicBezTo>
                      <a:pt x="11507" y="11950"/>
                      <a:pt x="11809" y="11876"/>
                      <a:pt x="12091" y="11741"/>
                    </a:cubicBezTo>
                    <a:cubicBezTo>
                      <a:pt x="12509" y="12146"/>
                      <a:pt x="13044" y="12275"/>
                      <a:pt x="13560" y="12275"/>
                    </a:cubicBezTo>
                    <a:cubicBezTo>
                      <a:pt x="14452" y="12275"/>
                      <a:pt x="15269" y="11894"/>
                      <a:pt x="15269" y="11894"/>
                    </a:cubicBezTo>
                    <a:cubicBezTo>
                      <a:pt x="15490" y="12109"/>
                      <a:pt x="15798" y="12226"/>
                      <a:pt x="16111" y="12214"/>
                    </a:cubicBezTo>
                    <a:cubicBezTo>
                      <a:pt x="17009" y="12214"/>
                      <a:pt x="18023" y="11501"/>
                      <a:pt x="18023" y="11501"/>
                    </a:cubicBezTo>
                    <a:cubicBezTo>
                      <a:pt x="18213" y="11568"/>
                      <a:pt x="18410" y="11599"/>
                      <a:pt x="18613" y="11599"/>
                    </a:cubicBezTo>
                    <a:cubicBezTo>
                      <a:pt x="19744" y="11599"/>
                      <a:pt x="20033" y="10413"/>
                      <a:pt x="20033" y="10413"/>
                    </a:cubicBezTo>
                    <a:lnTo>
                      <a:pt x="20076" y="10413"/>
                    </a:lnTo>
                    <a:cubicBezTo>
                      <a:pt x="21668" y="10394"/>
                      <a:pt x="21975" y="9313"/>
                      <a:pt x="21975" y="9313"/>
                    </a:cubicBezTo>
                    <a:cubicBezTo>
                      <a:pt x="22172" y="9380"/>
                      <a:pt x="22381" y="9417"/>
                      <a:pt x="22590" y="9423"/>
                    </a:cubicBezTo>
                    <a:cubicBezTo>
                      <a:pt x="23002" y="9423"/>
                      <a:pt x="23119" y="9202"/>
                      <a:pt x="23162" y="9067"/>
                    </a:cubicBezTo>
                    <a:lnTo>
                      <a:pt x="23162" y="9067"/>
                    </a:lnTo>
                    <a:cubicBezTo>
                      <a:pt x="22977" y="10382"/>
                      <a:pt x="23807" y="10603"/>
                      <a:pt x="23807" y="10603"/>
                    </a:cubicBezTo>
                    <a:cubicBezTo>
                      <a:pt x="23586" y="11396"/>
                      <a:pt x="23487" y="12220"/>
                      <a:pt x="23512" y="13044"/>
                    </a:cubicBezTo>
                    <a:cubicBezTo>
                      <a:pt x="22602" y="15336"/>
                      <a:pt x="24084" y="16240"/>
                      <a:pt x="24084" y="16240"/>
                    </a:cubicBezTo>
                    <a:cubicBezTo>
                      <a:pt x="22996" y="17611"/>
                      <a:pt x="23807" y="18938"/>
                      <a:pt x="23807" y="18938"/>
                    </a:cubicBezTo>
                    <a:cubicBezTo>
                      <a:pt x="23401" y="19553"/>
                      <a:pt x="23586" y="21415"/>
                      <a:pt x="23586" y="21415"/>
                    </a:cubicBezTo>
                    <a:cubicBezTo>
                      <a:pt x="23045" y="22024"/>
                      <a:pt x="22768" y="23303"/>
                      <a:pt x="22768" y="23303"/>
                    </a:cubicBezTo>
                    <a:cubicBezTo>
                      <a:pt x="20943" y="24077"/>
                      <a:pt x="21035" y="25706"/>
                      <a:pt x="21035" y="25706"/>
                    </a:cubicBezTo>
                    <a:cubicBezTo>
                      <a:pt x="21145" y="25755"/>
                      <a:pt x="21244" y="25841"/>
                      <a:pt x="21311" y="25946"/>
                    </a:cubicBezTo>
                    <a:cubicBezTo>
                      <a:pt x="21570" y="26327"/>
                      <a:pt x="22215" y="26757"/>
                      <a:pt x="22215" y="26757"/>
                    </a:cubicBezTo>
                    <a:cubicBezTo>
                      <a:pt x="21496" y="27089"/>
                      <a:pt x="20850" y="29455"/>
                      <a:pt x="20648" y="30027"/>
                    </a:cubicBezTo>
                    <a:cubicBezTo>
                      <a:pt x="20586" y="30193"/>
                      <a:pt x="20654" y="30267"/>
                      <a:pt x="20777" y="30267"/>
                    </a:cubicBezTo>
                    <a:cubicBezTo>
                      <a:pt x="21109" y="30267"/>
                      <a:pt x="21871" y="29750"/>
                      <a:pt x="22067" y="28921"/>
                    </a:cubicBezTo>
                    <a:cubicBezTo>
                      <a:pt x="22362" y="27796"/>
                      <a:pt x="23180" y="27384"/>
                      <a:pt x="23180" y="27384"/>
                    </a:cubicBezTo>
                    <a:cubicBezTo>
                      <a:pt x="23567" y="28251"/>
                      <a:pt x="24194" y="28521"/>
                      <a:pt x="24852" y="28521"/>
                    </a:cubicBezTo>
                    <a:cubicBezTo>
                      <a:pt x="25565" y="28521"/>
                      <a:pt x="26309" y="28195"/>
                      <a:pt x="26800" y="27974"/>
                    </a:cubicBezTo>
                    <a:cubicBezTo>
                      <a:pt x="27741" y="27550"/>
                      <a:pt x="27649" y="25405"/>
                      <a:pt x="27649" y="25405"/>
                    </a:cubicBezTo>
                    <a:cubicBezTo>
                      <a:pt x="27649" y="25405"/>
                      <a:pt x="27962" y="25276"/>
                      <a:pt x="28497" y="23782"/>
                    </a:cubicBezTo>
                    <a:cubicBezTo>
                      <a:pt x="28835" y="22928"/>
                      <a:pt x="28749" y="21975"/>
                      <a:pt x="28276" y="21194"/>
                    </a:cubicBezTo>
                    <a:cubicBezTo>
                      <a:pt x="28927" y="19197"/>
                      <a:pt x="27852" y="18035"/>
                      <a:pt x="27852" y="18035"/>
                    </a:cubicBezTo>
                    <a:cubicBezTo>
                      <a:pt x="28798" y="16461"/>
                      <a:pt x="27833" y="15078"/>
                      <a:pt x="27833" y="15078"/>
                    </a:cubicBezTo>
                    <a:cubicBezTo>
                      <a:pt x="28632" y="13726"/>
                      <a:pt x="27759" y="12435"/>
                      <a:pt x="27759" y="12435"/>
                    </a:cubicBezTo>
                    <a:cubicBezTo>
                      <a:pt x="28552" y="11286"/>
                      <a:pt x="27981" y="9792"/>
                      <a:pt x="27981" y="9792"/>
                    </a:cubicBezTo>
                    <a:cubicBezTo>
                      <a:pt x="28995" y="8311"/>
                      <a:pt x="28036" y="7352"/>
                      <a:pt x="28036" y="7352"/>
                    </a:cubicBezTo>
                    <a:cubicBezTo>
                      <a:pt x="28036" y="7352"/>
                      <a:pt x="28663" y="7167"/>
                      <a:pt x="28589" y="5151"/>
                    </a:cubicBezTo>
                    <a:cubicBezTo>
                      <a:pt x="28540" y="3424"/>
                      <a:pt x="26973" y="3301"/>
                      <a:pt x="26524" y="3301"/>
                    </a:cubicBezTo>
                    <a:lnTo>
                      <a:pt x="26407" y="3301"/>
                    </a:lnTo>
                    <a:cubicBezTo>
                      <a:pt x="26032" y="2895"/>
                      <a:pt x="25663" y="2754"/>
                      <a:pt x="25344" y="2754"/>
                    </a:cubicBezTo>
                    <a:cubicBezTo>
                      <a:pt x="24581" y="2754"/>
                      <a:pt x="24041" y="3541"/>
                      <a:pt x="24041" y="3541"/>
                    </a:cubicBezTo>
                    <a:cubicBezTo>
                      <a:pt x="23942" y="3510"/>
                      <a:pt x="23844" y="3498"/>
                      <a:pt x="23739" y="3498"/>
                    </a:cubicBezTo>
                    <a:cubicBezTo>
                      <a:pt x="22658" y="3498"/>
                      <a:pt x="21809" y="5016"/>
                      <a:pt x="21809" y="5016"/>
                    </a:cubicBezTo>
                    <a:lnTo>
                      <a:pt x="21729" y="5016"/>
                    </a:lnTo>
                    <a:cubicBezTo>
                      <a:pt x="20574" y="5016"/>
                      <a:pt x="20641" y="5834"/>
                      <a:pt x="20641" y="5834"/>
                    </a:cubicBezTo>
                    <a:cubicBezTo>
                      <a:pt x="20439" y="5784"/>
                      <a:pt x="20230" y="5754"/>
                      <a:pt x="20021" y="5754"/>
                    </a:cubicBezTo>
                    <a:cubicBezTo>
                      <a:pt x="19344" y="5748"/>
                      <a:pt x="18717" y="6104"/>
                      <a:pt x="18392" y="6700"/>
                    </a:cubicBezTo>
                    <a:cubicBezTo>
                      <a:pt x="18152" y="6571"/>
                      <a:pt x="17888" y="6510"/>
                      <a:pt x="17617" y="6504"/>
                    </a:cubicBezTo>
                    <a:cubicBezTo>
                      <a:pt x="16707" y="6510"/>
                      <a:pt x="16136" y="7315"/>
                      <a:pt x="16136" y="7315"/>
                    </a:cubicBezTo>
                    <a:cubicBezTo>
                      <a:pt x="15902" y="7247"/>
                      <a:pt x="15656" y="7217"/>
                      <a:pt x="15417" y="7217"/>
                    </a:cubicBezTo>
                    <a:cubicBezTo>
                      <a:pt x="14396" y="7217"/>
                      <a:pt x="13843" y="7831"/>
                      <a:pt x="13843" y="7831"/>
                    </a:cubicBezTo>
                    <a:cubicBezTo>
                      <a:pt x="13339" y="7167"/>
                      <a:pt x="12743" y="6977"/>
                      <a:pt x="12233" y="6977"/>
                    </a:cubicBezTo>
                    <a:cubicBezTo>
                      <a:pt x="11790" y="6983"/>
                      <a:pt x="11360" y="7106"/>
                      <a:pt x="10979" y="7333"/>
                    </a:cubicBezTo>
                    <a:cubicBezTo>
                      <a:pt x="10942" y="6393"/>
                      <a:pt x="10198" y="6245"/>
                      <a:pt x="9737" y="6245"/>
                    </a:cubicBezTo>
                    <a:cubicBezTo>
                      <a:pt x="9614" y="6245"/>
                      <a:pt x="9491" y="6258"/>
                      <a:pt x="9368" y="6276"/>
                    </a:cubicBezTo>
                    <a:cubicBezTo>
                      <a:pt x="9202" y="5225"/>
                      <a:pt x="7598" y="5041"/>
                      <a:pt x="7598" y="5041"/>
                    </a:cubicBezTo>
                    <a:cubicBezTo>
                      <a:pt x="8114" y="3762"/>
                      <a:pt x="6688" y="3320"/>
                      <a:pt x="6688" y="3320"/>
                    </a:cubicBezTo>
                    <a:cubicBezTo>
                      <a:pt x="6744" y="2176"/>
                      <a:pt x="5600" y="1807"/>
                      <a:pt x="5600" y="1807"/>
                    </a:cubicBezTo>
                    <a:cubicBezTo>
                      <a:pt x="5422" y="578"/>
                      <a:pt x="4777" y="302"/>
                      <a:pt x="4236" y="302"/>
                    </a:cubicBezTo>
                    <a:cubicBezTo>
                      <a:pt x="3959" y="308"/>
                      <a:pt x="3689" y="363"/>
                      <a:pt x="3443" y="474"/>
                    </a:cubicBezTo>
                    <a:cubicBezTo>
                      <a:pt x="3443" y="474"/>
                      <a:pt x="3092" y="0"/>
                      <a:pt x="224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9884" name="Google Shape;9884;p63"/>
              <p:cNvSpPr/>
              <p:nvPr/>
            </p:nvSpPr>
            <p:spPr>
              <a:xfrm>
                <a:off x="1726651" y="2627300"/>
                <a:ext cx="281400" cy="432450"/>
              </a:xfrm>
              <a:custGeom>
                <a:avLst/>
                <a:gdLst/>
                <a:ahLst/>
                <a:cxnLst/>
                <a:rect l="l" t="t" r="r" b="b"/>
                <a:pathLst>
                  <a:path w="11256" h="17298" extrusionOk="0">
                    <a:moveTo>
                      <a:pt x="6147" y="1"/>
                    </a:moveTo>
                    <a:cubicBezTo>
                      <a:pt x="6141" y="1"/>
                      <a:pt x="6129" y="1"/>
                      <a:pt x="6117" y="1"/>
                    </a:cubicBezTo>
                    <a:cubicBezTo>
                      <a:pt x="6043" y="56"/>
                      <a:pt x="5570" y="873"/>
                      <a:pt x="5514" y="1175"/>
                    </a:cubicBezTo>
                    <a:cubicBezTo>
                      <a:pt x="5483" y="1359"/>
                      <a:pt x="5299" y="1414"/>
                      <a:pt x="5127" y="1414"/>
                    </a:cubicBezTo>
                    <a:cubicBezTo>
                      <a:pt x="5022" y="1414"/>
                      <a:pt x="4918" y="1396"/>
                      <a:pt x="4820" y="1359"/>
                    </a:cubicBezTo>
                    <a:cubicBezTo>
                      <a:pt x="4684" y="1322"/>
                      <a:pt x="4684" y="99"/>
                      <a:pt x="4684" y="99"/>
                    </a:cubicBezTo>
                    <a:cubicBezTo>
                      <a:pt x="4119" y="99"/>
                      <a:pt x="3553" y="548"/>
                      <a:pt x="3553" y="548"/>
                    </a:cubicBezTo>
                    <a:lnTo>
                      <a:pt x="3738" y="1605"/>
                    </a:lnTo>
                    <a:cubicBezTo>
                      <a:pt x="3215" y="2066"/>
                      <a:pt x="3418" y="2502"/>
                      <a:pt x="3418" y="2502"/>
                    </a:cubicBezTo>
                    <a:cubicBezTo>
                      <a:pt x="2681" y="3049"/>
                      <a:pt x="2797" y="4242"/>
                      <a:pt x="2361" y="4242"/>
                    </a:cubicBezTo>
                    <a:cubicBezTo>
                      <a:pt x="1974" y="4223"/>
                      <a:pt x="1974" y="4045"/>
                      <a:pt x="1851" y="4045"/>
                    </a:cubicBezTo>
                    <a:cubicBezTo>
                      <a:pt x="1826" y="4045"/>
                      <a:pt x="1808" y="4045"/>
                      <a:pt x="1795" y="4051"/>
                    </a:cubicBezTo>
                    <a:cubicBezTo>
                      <a:pt x="1623" y="4131"/>
                      <a:pt x="1377" y="4371"/>
                      <a:pt x="1586" y="4525"/>
                    </a:cubicBezTo>
                    <a:cubicBezTo>
                      <a:pt x="1777" y="4691"/>
                      <a:pt x="1605" y="4691"/>
                      <a:pt x="1377" y="4973"/>
                    </a:cubicBezTo>
                    <a:cubicBezTo>
                      <a:pt x="1132" y="5262"/>
                      <a:pt x="1642" y="5828"/>
                      <a:pt x="1832" y="5895"/>
                    </a:cubicBezTo>
                    <a:cubicBezTo>
                      <a:pt x="1845" y="5902"/>
                      <a:pt x="1857" y="5902"/>
                      <a:pt x="1869" y="5902"/>
                    </a:cubicBezTo>
                    <a:cubicBezTo>
                      <a:pt x="2121" y="5902"/>
                      <a:pt x="2963" y="5465"/>
                      <a:pt x="2963" y="5465"/>
                    </a:cubicBezTo>
                    <a:lnTo>
                      <a:pt x="2963" y="5465"/>
                    </a:lnTo>
                    <a:cubicBezTo>
                      <a:pt x="2736" y="5957"/>
                      <a:pt x="2773" y="6633"/>
                      <a:pt x="2773" y="6633"/>
                    </a:cubicBezTo>
                    <a:cubicBezTo>
                      <a:pt x="2773" y="6633"/>
                      <a:pt x="2631" y="6221"/>
                      <a:pt x="2269" y="6221"/>
                    </a:cubicBezTo>
                    <a:cubicBezTo>
                      <a:pt x="2189" y="6227"/>
                      <a:pt x="2115" y="6246"/>
                      <a:pt x="2041" y="6276"/>
                    </a:cubicBezTo>
                    <a:cubicBezTo>
                      <a:pt x="1513" y="6485"/>
                      <a:pt x="1494" y="6879"/>
                      <a:pt x="1494" y="6879"/>
                    </a:cubicBezTo>
                    <a:cubicBezTo>
                      <a:pt x="1869" y="6897"/>
                      <a:pt x="2023" y="7278"/>
                      <a:pt x="2023" y="7278"/>
                    </a:cubicBezTo>
                    <a:cubicBezTo>
                      <a:pt x="1" y="10659"/>
                      <a:pt x="1" y="15927"/>
                      <a:pt x="683" y="16683"/>
                    </a:cubicBezTo>
                    <a:cubicBezTo>
                      <a:pt x="1070" y="17089"/>
                      <a:pt x="1574" y="17298"/>
                      <a:pt x="2293" y="17298"/>
                    </a:cubicBezTo>
                    <a:cubicBezTo>
                      <a:pt x="2871" y="17298"/>
                      <a:pt x="3590" y="17168"/>
                      <a:pt x="4512" y="16904"/>
                    </a:cubicBezTo>
                    <a:cubicBezTo>
                      <a:pt x="6608" y="16302"/>
                      <a:pt x="10063" y="13868"/>
                      <a:pt x="10647" y="11354"/>
                    </a:cubicBezTo>
                    <a:cubicBezTo>
                      <a:pt x="11255" y="8846"/>
                      <a:pt x="9178" y="7407"/>
                      <a:pt x="9178" y="7407"/>
                    </a:cubicBezTo>
                    <a:cubicBezTo>
                      <a:pt x="9178" y="7407"/>
                      <a:pt x="9251" y="6670"/>
                      <a:pt x="9178" y="5182"/>
                    </a:cubicBezTo>
                    <a:cubicBezTo>
                      <a:pt x="9129" y="3855"/>
                      <a:pt x="8182" y="3781"/>
                      <a:pt x="7973" y="3781"/>
                    </a:cubicBezTo>
                    <a:lnTo>
                      <a:pt x="7930" y="3781"/>
                    </a:lnTo>
                    <a:cubicBezTo>
                      <a:pt x="8041" y="2349"/>
                      <a:pt x="6664" y="1931"/>
                      <a:pt x="6664" y="1740"/>
                    </a:cubicBezTo>
                    <a:cubicBezTo>
                      <a:pt x="6682" y="1531"/>
                      <a:pt x="7082" y="837"/>
                      <a:pt x="7155" y="511"/>
                    </a:cubicBezTo>
                    <a:cubicBezTo>
                      <a:pt x="7241" y="216"/>
                      <a:pt x="6344" y="1"/>
                      <a:pt x="6147"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nvGrpSpPr>
          <p:cNvPr id="9885" name="Google Shape;9885;p63"/>
          <p:cNvGrpSpPr/>
          <p:nvPr/>
        </p:nvGrpSpPr>
        <p:grpSpPr>
          <a:xfrm>
            <a:off x="1646146" y="3223426"/>
            <a:ext cx="299343" cy="287977"/>
            <a:chOff x="2648935" y="1948120"/>
            <a:chExt cx="233594" cy="224748"/>
          </a:xfrm>
        </p:grpSpPr>
        <p:sp>
          <p:nvSpPr>
            <p:cNvPr id="9886" name="Google Shape;9886;p63"/>
            <p:cNvSpPr/>
            <p:nvPr/>
          </p:nvSpPr>
          <p:spPr>
            <a:xfrm>
              <a:off x="2648935" y="1948120"/>
              <a:ext cx="233594" cy="224748"/>
            </a:xfrm>
            <a:custGeom>
              <a:avLst/>
              <a:gdLst/>
              <a:ahLst/>
              <a:cxnLst/>
              <a:rect l="l" t="t" r="r" b="b"/>
              <a:pathLst>
                <a:path w="9243" h="8893" extrusionOk="0">
                  <a:moveTo>
                    <a:pt x="4802" y="1351"/>
                  </a:moveTo>
                  <a:cubicBezTo>
                    <a:pt x="5200" y="1351"/>
                    <a:pt x="5602" y="1428"/>
                    <a:pt x="5984" y="1586"/>
                  </a:cubicBezTo>
                  <a:cubicBezTo>
                    <a:pt x="7139" y="2066"/>
                    <a:pt x="7896" y="3194"/>
                    <a:pt x="7896" y="4447"/>
                  </a:cubicBezTo>
                  <a:cubicBezTo>
                    <a:pt x="7891" y="6158"/>
                    <a:pt x="6507" y="7542"/>
                    <a:pt x="4796" y="7542"/>
                  </a:cubicBezTo>
                  <a:cubicBezTo>
                    <a:pt x="3548" y="7542"/>
                    <a:pt x="2415" y="6790"/>
                    <a:pt x="1941" y="5630"/>
                  </a:cubicBezTo>
                  <a:cubicBezTo>
                    <a:pt x="1461" y="4474"/>
                    <a:pt x="1723" y="3145"/>
                    <a:pt x="2611" y="2257"/>
                  </a:cubicBezTo>
                  <a:cubicBezTo>
                    <a:pt x="3202" y="1666"/>
                    <a:pt x="3995" y="1351"/>
                    <a:pt x="4802" y="1351"/>
                  </a:cubicBezTo>
                  <a:close/>
                  <a:moveTo>
                    <a:pt x="4796" y="1"/>
                  </a:moveTo>
                  <a:cubicBezTo>
                    <a:pt x="2998" y="1"/>
                    <a:pt x="1380" y="1085"/>
                    <a:pt x="693" y="2747"/>
                  </a:cubicBezTo>
                  <a:cubicBezTo>
                    <a:pt x="1" y="4409"/>
                    <a:pt x="382" y="6322"/>
                    <a:pt x="1652" y="7591"/>
                  </a:cubicBezTo>
                  <a:cubicBezTo>
                    <a:pt x="2505" y="8441"/>
                    <a:pt x="3645" y="8893"/>
                    <a:pt x="4803" y="8893"/>
                  </a:cubicBezTo>
                  <a:cubicBezTo>
                    <a:pt x="5375" y="8893"/>
                    <a:pt x="5952" y="8783"/>
                    <a:pt x="6502" y="8556"/>
                  </a:cubicBezTo>
                  <a:cubicBezTo>
                    <a:pt x="8158" y="7864"/>
                    <a:pt x="9242" y="6245"/>
                    <a:pt x="9242" y="4447"/>
                  </a:cubicBezTo>
                  <a:cubicBezTo>
                    <a:pt x="9242" y="1995"/>
                    <a:pt x="7254" y="6"/>
                    <a:pt x="4796" y="1"/>
                  </a:cubicBezTo>
                  <a:close/>
                </a:path>
              </a:pathLst>
            </a:custGeom>
            <a:solidFill>
              <a:srgbClr val="92A9B9"/>
            </a:solidFill>
            <a:ln>
              <a:noFill/>
            </a:ln>
          </p:spPr>
          <p:txBody>
            <a:bodyPr spcFirstLastPara="1" wrap="square" lIns="121900" tIns="121900" rIns="121900" bIns="121900" anchor="ctr" anchorCtr="0">
              <a:noAutofit/>
            </a:bodyPr>
            <a:lstStyle/>
            <a:p>
              <a:endParaRPr sz="2400"/>
            </a:p>
          </p:txBody>
        </p:sp>
        <p:sp>
          <p:nvSpPr>
            <p:cNvPr id="9887" name="Google Shape;9887;p63"/>
            <p:cNvSpPr/>
            <p:nvPr/>
          </p:nvSpPr>
          <p:spPr>
            <a:xfrm>
              <a:off x="2733370" y="2023735"/>
              <a:ext cx="73695" cy="73568"/>
            </a:xfrm>
            <a:custGeom>
              <a:avLst/>
              <a:gdLst/>
              <a:ahLst/>
              <a:cxnLst/>
              <a:rect l="l" t="t" r="r" b="b"/>
              <a:pathLst>
                <a:path w="2916" h="2911" extrusionOk="0">
                  <a:moveTo>
                    <a:pt x="1455" y="0"/>
                  </a:moveTo>
                  <a:cubicBezTo>
                    <a:pt x="654" y="0"/>
                    <a:pt x="0" y="649"/>
                    <a:pt x="0" y="1455"/>
                  </a:cubicBezTo>
                  <a:cubicBezTo>
                    <a:pt x="0" y="2262"/>
                    <a:pt x="654" y="2910"/>
                    <a:pt x="1455" y="2910"/>
                  </a:cubicBezTo>
                  <a:cubicBezTo>
                    <a:pt x="2261" y="2910"/>
                    <a:pt x="2915" y="2262"/>
                    <a:pt x="2915" y="1455"/>
                  </a:cubicBezTo>
                  <a:cubicBezTo>
                    <a:pt x="2915" y="649"/>
                    <a:pt x="2261" y="0"/>
                    <a:pt x="1455" y="0"/>
                  </a:cubicBezTo>
                  <a:close/>
                </a:path>
              </a:pathLst>
            </a:custGeom>
            <a:solidFill>
              <a:srgbClr val="92A9B9"/>
            </a:solidFill>
            <a:ln>
              <a:noFill/>
            </a:ln>
          </p:spPr>
          <p:txBody>
            <a:bodyPr spcFirstLastPara="1" wrap="square" lIns="121900" tIns="121900" rIns="121900" bIns="121900" anchor="ctr" anchorCtr="0">
              <a:noAutofit/>
            </a:bodyPr>
            <a:lstStyle/>
            <a:p>
              <a:endParaRPr sz="2400"/>
            </a:p>
          </p:txBody>
        </p:sp>
      </p:grpSp>
      <p:grpSp>
        <p:nvGrpSpPr>
          <p:cNvPr id="9888" name="Google Shape;9888;p63"/>
          <p:cNvGrpSpPr/>
          <p:nvPr/>
        </p:nvGrpSpPr>
        <p:grpSpPr>
          <a:xfrm>
            <a:off x="3284815" y="4402088"/>
            <a:ext cx="440095" cy="423440"/>
            <a:chOff x="3628558" y="2776198"/>
            <a:chExt cx="257045" cy="247375"/>
          </a:xfrm>
        </p:grpSpPr>
        <p:sp>
          <p:nvSpPr>
            <p:cNvPr id="9889" name="Google Shape;9889;p63"/>
            <p:cNvSpPr/>
            <p:nvPr/>
          </p:nvSpPr>
          <p:spPr>
            <a:xfrm>
              <a:off x="3686627" y="2843457"/>
              <a:ext cx="131842" cy="112806"/>
            </a:xfrm>
            <a:custGeom>
              <a:avLst/>
              <a:gdLst/>
              <a:ahLst/>
              <a:cxnLst/>
              <a:rect l="l" t="t" r="r" b="b"/>
              <a:pathLst>
                <a:path w="5222" h="4468" extrusionOk="0">
                  <a:moveTo>
                    <a:pt x="2969" y="0"/>
                  </a:moveTo>
                  <a:cubicBezTo>
                    <a:pt x="2421" y="0"/>
                    <a:pt x="1863" y="203"/>
                    <a:pt x="1409" y="655"/>
                  </a:cubicBezTo>
                  <a:cubicBezTo>
                    <a:pt x="1" y="2063"/>
                    <a:pt x="998" y="4468"/>
                    <a:pt x="2986" y="4468"/>
                  </a:cubicBezTo>
                  <a:cubicBezTo>
                    <a:pt x="4224" y="4468"/>
                    <a:pt x="5221" y="3470"/>
                    <a:pt x="5221" y="2239"/>
                  </a:cubicBezTo>
                  <a:cubicBezTo>
                    <a:pt x="5221" y="892"/>
                    <a:pt x="4118" y="0"/>
                    <a:pt x="2969" y="0"/>
                  </a:cubicBezTo>
                  <a:close/>
                </a:path>
              </a:pathLst>
            </a:custGeom>
            <a:gradFill>
              <a:gsLst>
                <a:gs pos="0">
                  <a:srgbClr val="435D74"/>
                </a:gs>
                <a:gs pos="100000">
                  <a:srgbClr val="FFFFFF">
                    <a:alpha val="0"/>
                  </a:srgbClr>
                </a:gs>
              </a:gsLst>
              <a:path path="circle">
                <a:fillToRect l="50000" t="50000" r="50000" b="50000"/>
              </a:path>
              <a:tileRect/>
            </a:gradFill>
            <a:ln>
              <a:noFill/>
            </a:ln>
          </p:spPr>
          <p:txBody>
            <a:bodyPr spcFirstLastPara="1" wrap="square" lIns="121900" tIns="121900" rIns="121900" bIns="121900" anchor="ctr" anchorCtr="0">
              <a:noAutofit/>
            </a:bodyPr>
            <a:lstStyle/>
            <a:p>
              <a:endParaRPr sz="2400"/>
            </a:p>
          </p:txBody>
        </p:sp>
        <p:sp>
          <p:nvSpPr>
            <p:cNvPr id="9890" name="Google Shape;9890;p63"/>
            <p:cNvSpPr/>
            <p:nvPr/>
          </p:nvSpPr>
          <p:spPr>
            <a:xfrm>
              <a:off x="3663097" y="2808237"/>
              <a:ext cx="190593" cy="183398"/>
            </a:xfrm>
            <a:custGeom>
              <a:avLst/>
              <a:gdLst/>
              <a:ahLst/>
              <a:cxnLst/>
              <a:rect l="l" t="t" r="r" b="b"/>
              <a:pathLst>
                <a:path w="7549" h="7264" extrusionOk="0">
                  <a:moveTo>
                    <a:pt x="3918" y="440"/>
                  </a:moveTo>
                  <a:cubicBezTo>
                    <a:pt x="5678" y="446"/>
                    <a:pt x="7105" y="1874"/>
                    <a:pt x="7105" y="3634"/>
                  </a:cubicBezTo>
                  <a:cubicBezTo>
                    <a:pt x="7105" y="4924"/>
                    <a:pt x="6329" y="6084"/>
                    <a:pt x="5137" y="6579"/>
                  </a:cubicBezTo>
                  <a:cubicBezTo>
                    <a:pt x="4742" y="6744"/>
                    <a:pt x="4327" y="6823"/>
                    <a:pt x="3916" y="6823"/>
                  </a:cubicBezTo>
                  <a:cubicBezTo>
                    <a:pt x="3087" y="6823"/>
                    <a:pt x="2273" y="6499"/>
                    <a:pt x="1663" y="5889"/>
                  </a:cubicBezTo>
                  <a:cubicBezTo>
                    <a:pt x="750" y="4976"/>
                    <a:pt x="477" y="3601"/>
                    <a:pt x="972" y="2415"/>
                  </a:cubicBezTo>
                  <a:cubicBezTo>
                    <a:pt x="1461" y="1222"/>
                    <a:pt x="2627" y="440"/>
                    <a:pt x="3918" y="440"/>
                  </a:cubicBezTo>
                  <a:close/>
                  <a:moveTo>
                    <a:pt x="3916" y="1"/>
                  </a:moveTo>
                  <a:cubicBezTo>
                    <a:pt x="2971" y="1"/>
                    <a:pt x="2043" y="369"/>
                    <a:pt x="1350" y="1066"/>
                  </a:cubicBezTo>
                  <a:cubicBezTo>
                    <a:pt x="307" y="2102"/>
                    <a:pt x="1" y="3666"/>
                    <a:pt x="561" y="5022"/>
                  </a:cubicBezTo>
                  <a:cubicBezTo>
                    <a:pt x="1122" y="6377"/>
                    <a:pt x="2445" y="7264"/>
                    <a:pt x="3918" y="7264"/>
                  </a:cubicBezTo>
                  <a:cubicBezTo>
                    <a:pt x="5919" y="7264"/>
                    <a:pt x="7548" y="5641"/>
                    <a:pt x="7548" y="3634"/>
                  </a:cubicBezTo>
                  <a:cubicBezTo>
                    <a:pt x="7548" y="2161"/>
                    <a:pt x="6662" y="838"/>
                    <a:pt x="5306" y="277"/>
                  </a:cubicBezTo>
                  <a:cubicBezTo>
                    <a:pt x="4857" y="91"/>
                    <a:pt x="4384" y="1"/>
                    <a:pt x="3916"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9891" name="Google Shape;9891;p63"/>
            <p:cNvSpPr/>
            <p:nvPr/>
          </p:nvSpPr>
          <p:spPr>
            <a:xfrm>
              <a:off x="3628558" y="2776198"/>
              <a:ext cx="257045" cy="247375"/>
            </a:xfrm>
            <a:custGeom>
              <a:avLst/>
              <a:gdLst/>
              <a:ahLst/>
              <a:cxnLst/>
              <a:rect l="l" t="t" r="r" b="b"/>
              <a:pathLst>
                <a:path w="10181" h="9798" extrusionOk="0">
                  <a:moveTo>
                    <a:pt x="5286" y="223"/>
                  </a:moveTo>
                  <a:cubicBezTo>
                    <a:pt x="7867" y="229"/>
                    <a:pt x="9959" y="2322"/>
                    <a:pt x="9959" y="4903"/>
                  </a:cubicBezTo>
                  <a:cubicBezTo>
                    <a:pt x="9959" y="6793"/>
                    <a:pt x="8818" y="8500"/>
                    <a:pt x="7072" y="9224"/>
                  </a:cubicBezTo>
                  <a:cubicBezTo>
                    <a:pt x="6495" y="9463"/>
                    <a:pt x="5890" y="9579"/>
                    <a:pt x="5289" y="9579"/>
                  </a:cubicBezTo>
                  <a:cubicBezTo>
                    <a:pt x="4072" y="9579"/>
                    <a:pt x="2874" y="9102"/>
                    <a:pt x="1975" y="8207"/>
                  </a:cubicBezTo>
                  <a:cubicBezTo>
                    <a:pt x="639" y="6871"/>
                    <a:pt x="241" y="4857"/>
                    <a:pt x="965" y="3110"/>
                  </a:cubicBezTo>
                  <a:cubicBezTo>
                    <a:pt x="1688" y="1364"/>
                    <a:pt x="3396" y="223"/>
                    <a:pt x="5286" y="223"/>
                  </a:cubicBezTo>
                  <a:close/>
                  <a:moveTo>
                    <a:pt x="5286" y="1"/>
                  </a:moveTo>
                  <a:cubicBezTo>
                    <a:pt x="4011" y="1"/>
                    <a:pt x="2756" y="498"/>
                    <a:pt x="1819" y="1435"/>
                  </a:cubicBezTo>
                  <a:cubicBezTo>
                    <a:pt x="417" y="2836"/>
                    <a:pt x="0" y="4942"/>
                    <a:pt x="756" y="6773"/>
                  </a:cubicBezTo>
                  <a:cubicBezTo>
                    <a:pt x="1519" y="8605"/>
                    <a:pt x="3305" y="9797"/>
                    <a:pt x="5286" y="9797"/>
                  </a:cubicBezTo>
                  <a:cubicBezTo>
                    <a:pt x="7991" y="9797"/>
                    <a:pt x="10181" y="7607"/>
                    <a:pt x="10181" y="4903"/>
                  </a:cubicBezTo>
                  <a:cubicBezTo>
                    <a:pt x="10181" y="2921"/>
                    <a:pt x="8988" y="1135"/>
                    <a:pt x="7156" y="373"/>
                  </a:cubicBezTo>
                  <a:cubicBezTo>
                    <a:pt x="6552" y="123"/>
                    <a:pt x="5917" y="1"/>
                    <a:pt x="5286"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9892" name="Google Shape;9892;p63"/>
          <p:cNvGrpSpPr/>
          <p:nvPr/>
        </p:nvGrpSpPr>
        <p:grpSpPr>
          <a:xfrm>
            <a:off x="6823734" y="2065201"/>
            <a:ext cx="519033" cy="1808967"/>
            <a:chOff x="5117800" y="1548900"/>
            <a:chExt cx="389275" cy="1356725"/>
          </a:xfrm>
        </p:grpSpPr>
        <p:sp>
          <p:nvSpPr>
            <p:cNvPr id="9893" name="Google Shape;9893;p63"/>
            <p:cNvSpPr/>
            <p:nvPr/>
          </p:nvSpPr>
          <p:spPr>
            <a:xfrm>
              <a:off x="5220000" y="1620325"/>
              <a:ext cx="178725" cy="170600"/>
            </a:xfrm>
            <a:custGeom>
              <a:avLst/>
              <a:gdLst/>
              <a:ahLst/>
              <a:cxnLst/>
              <a:rect l="l" t="t" r="r" b="b"/>
              <a:pathLst>
                <a:path w="7149" h="6824" extrusionOk="0">
                  <a:moveTo>
                    <a:pt x="3571" y="0"/>
                  </a:moveTo>
                  <a:lnTo>
                    <a:pt x="0" y="2109"/>
                  </a:lnTo>
                  <a:cubicBezTo>
                    <a:pt x="0" y="2109"/>
                    <a:pt x="799" y="5114"/>
                    <a:pt x="246" y="6823"/>
                  </a:cubicBezTo>
                  <a:lnTo>
                    <a:pt x="7149" y="6823"/>
                  </a:lnTo>
                  <a:cubicBezTo>
                    <a:pt x="7149" y="6823"/>
                    <a:pt x="6872" y="5077"/>
                    <a:pt x="7149" y="2188"/>
                  </a:cubicBezTo>
                  <a:lnTo>
                    <a:pt x="3571" y="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nvGrpSpPr>
            <p:cNvPr id="9894" name="Google Shape;9894;p63"/>
            <p:cNvGrpSpPr/>
            <p:nvPr/>
          </p:nvGrpSpPr>
          <p:grpSpPr>
            <a:xfrm>
              <a:off x="5117800" y="1606500"/>
              <a:ext cx="389275" cy="1299125"/>
              <a:chOff x="5117800" y="1606500"/>
              <a:chExt cx="389275" cy="1299125"/>
            </a:xfrm>
          </p:grpSpPr>
          <p:grpSp>
            <p:nvGrpSpPr>
              <p:cNvPr id="9895" name="Google Shape;9895;p63"/>
              <p:cNvGrpSpPr/>
              <p:nvPr/>
            </p:nvGrpSpPr>
            <p:grpSpPr>
              <a:xfrm>
                <a:off x="5117800" y="1606500"/>
                <a:ext cx="389275" cy="1299125"/>
                <a:chOff x="5117800" y="1606500"/>
                <a:chExt cx="389275" cy="1299125"/>
              </a:xfrm>
            </p:grpSpPr>
            <p:sp>
              <p:nvSpPr>
                <p:cNvPr id="9896" name="Google Shape;9896;p63"/>
                <p:cNvSpPr/>
                <p:nvPr/>
              </p:nvSpPr>
              <p:spPr>
                <a:xfrm>
                  <a:off x="5117800" y="1721575"/>
                  <a:ext cx="389275" cy="1184050"/>
                </a:xfrm>
                <a:custGeom>
                  <a:avLst/>
                  <a:gdLst/>
                  <a:ahLst/>
                  <a:cxnLst/>
                  <a:rect l="l" t="t" r="r" b="b"/>
                  <a:pathLst>
                    <a:path w="15571" h="47362" extrusionOk="0">
                      <a:moveTo>
                        <a:pt x="9374" y="1"/>
                      </a:moveTo>
                      <a:lnTo>
                        <a:pt x="7788" y="38"/>
                      </a:lnTo>
                      <a:lnTo>
                        <a:pt x="6203" y="7"/>
                      </a:lnTo>
                      <a:lnTo>
                        <a:pt x="6203" y="7"/>
                      </a:lnTo>
                      <a:cubicBezTo>
                        <a:pt x="6203" y="7"/>
                        <a:pt x="6270" y="1525"/>
                        <a:pt x="6203" y="1771"/>
                      </a:cubicBezTo>
                      <a:cubicBezTo>
                        <a:pt x="6129" y="2017"/>
                        <a:pt x="5957" y="2367"/>
                        <a:pt x="5287" y="2576"/>
                      </a:cubicBezTo>
                      <a:cubicBezTo>
                        <a:pt x="4617" y="2792"/>
                        <a:pt x="3910" y="2718"/>
                        <a:pt x="3098" y="3216"/>
                      </a:cubicBezTo>
                      <a:cubicBezTo>
                        <a:pt x="2293" y="3707"/>
                        <a:pt x="2078" y="5680"/>
                        <a:pt x="2078" y="6947"/>
                      </a:cubicBezTo>
                      <a:cubicBezTo>
                        <a:pt x="2078" y="8213"/>
                        <a:pt x="1974" y="11034"/>
                        <a:pt x="1728" y="12128"/>
                      </a:cubicBezTo>
                      <a:cubicBezTo>
                        <a:pt x="1482" y="13216"/>
                        <a:pt x="812" y="16179"/>
                        <a:pt x="775" y="17058"/>
                      </a:cubicBezTo>
                      <a:cubicBezTo>
                        <a:pt x="738" y="17937"/>
                        <a:pt x="425" y="19173"/>
                        <a:pt x="351" y="19701"/>
                      </a:cubicBezTo>
                      <a:cubicBezTo>
                        <a:pt x="283" y="20230"/>
                        <a:pt x="1" y="22234"/>
                        <a:pt x="210" y="22658"/>
                      </a:cubicBezTo>
                      <a:cubicBezTo>
                        <a:pt x="682" y="23602"/>
                        <a:pt x="1024" y="23870"/>
                        <a:pt x="1191" y="23870"/>
                      </a:cubicBezTo>
                      <a:cubicBezTo>
                        <a:pt x="1277" y="23870"/>
                        <a:pt x="1316" y="23800"/>
                        <a:pt x="1304" y="23715"/>
                      </a:cubicBezTo>
                      <a:cubicBezTo>
                        <a:pt x="1267" y="23469"/>
                        <a:pt x="990" y="22977"/>
                        <a:pt x="923" y="22486"/>
                      </a:cubicBezTo>
                      <a:cubicBezTo>
                        <a:pt x="863" y="22089"/>
                        <a:pt x="943" y="21530"/>
                        <a:pt x="1031" y="21530"/>
                      </a:cubicBezTo>
                      <a:cubicBezTo>
                        <a:pt x="1053" y="21530"/>
                        <a:pt x="1074" y="21562"/>
                        <a:pt x="1095" y="21637"/>
                      </a:cubicBezTo>
                      <a:cubicBezTo>
                        <a:pt x="1187" y="21980"/>
                        <a:pt x="1308" y="22847"/>
                        <a:pt x="1484" y="22847"/>
                      </a:cubicBezTo>
                      <a:cubicBezTo>
                        <a:pt x="1507" y="22847"/>
                        <a:pt x="1531" y="22832"/>
                        <a:pt x="1556" y="22799"/>
                      </a:cubicBezTo>
                      <a:cubicBezTo>
                        <a:pt x="1771" y="22522"/>
                        <a:pt x="1838" y="21391"/>
                        <a:pt x="1838" y="20832"/>
                      </a:cubicBezTo>
                      <a:cubicBezTo>
                        <a:pt x="1838" y="20267"/>
                        <a:pt x="1556" y="19701"/>
                        <a:pt x="1586" y="19142"/>
                      </a:cubicBezTo>
                      <a:cubicBezTo>
                        <a:pt x="1623" y="18576"/>
                        <a:pt x="2926" y="15226"/>
                        <a:pt x="3172" y="13819"/>
                      </a:cubicBezTo>
                      <a:cubicBezTo>
                        <a:pt x="3424" y="12411"/>
                        <a:pt x="3775" y="8569"/>
                        <a:pt x="3775" y="8569"/>
                      </a:cubicBezTo>
                      <a:cubicBezTo>
                        <a:pt x="3916" y="9448"/>
                        <a:pt x="4475" y="10579"/>
                        <a:pt x="4512" y="12233"/>
                      </a:cubicBezTo>
                      <a:cubicBezTo>
                        <a:pt x="4549" y="13886"/>
                        <a:pt x="3105" y="16603"/>
                        <a:pt x="2822" y="18890"/>
                      </a:cubicBezTo>
                      <a:cubicBezTo>
                        <a:pt x="2539" y="21182"/>
                        <a:pt x="3351" y="27981"/>
                        <a:pt x="3670" y="30556"/>
                      </a:cubicBezTo>
                      <a:cubicBezTo>
                        <a:pt x="3984" y="33126"/>
                        <a:pt x="3314" y="35806"/>
                        <a:pt x="3559" y="37355"/>
                      </a:cubicBezTo>
                      <a:cubicBezTo>
                        <a:pt x="3805" y="38903"/>
                        <a:pt x="4617" y="42671"/>
                        <a:pt x="4617" y="43200"/>
                      </a:cubicBezTo>
                      <a:cubicBezTo>
                        <a:pt x="4617" y="43729"/>
                        <a:pt x="4586" y="44190"/>
                        <a:pt x="4727" y="44540"/>
                      </a:cubicBezTo>
                      <a:cubicBezTo>
                        <a:pt x="4863" y="44890"/>
                        <a:pt x="4408" y="45456"/>
                        <a:pt x="4266" y="46058"/>
                      </a:cubicBezTo>
                      <a:cubicBezTo>
                        <a:pt x="4119" y="46654"/>
                        <a:pt x="4512" y="47361"/>
                        <a:pt x="5145" y="47361"/>
                      </a:cubicBezTo>
                      <a:cubicBezTo>
                        <a:pt x="5778" y="47361"/>
                        <a:pt x="6375" y="46833"/>
                        <a:pt x="6270" y="46378"/>
                      </a:cubicBezTo>
                      <a:cubicBezTo>
                        <a:pt x="6172" y="45917"/>
                        <a:pt x="6166" y="44792"/>
                        <a:pt x="6233" y="44190"/>
                      </a:cubicBezTo>
                      <a:cubicBezTo>
                        <a:pt x="6307" y="43593"/>
                        <a:pt x="5957" y="43274"/>
                        <a:pt x="5957" y="42714"/>
                      </a:cubicBezTo>
                      <a:cubicBezTo>
                        <a:pt x="5957" y="42149"/>
                        <a:pt x="6166" y="37988"/>
                        <a:pt x="6190" y="34668"/>
                      </a:cubicBezTo>
                      <a:cubicBezTo>
                        <a:pt x="6196" y="33261"/>
                        <a:pt x="6565" y="32179"/>
                        <a:pt x="6940" y="28983"/>
                      </a:cubicBezTo>
                      <a:cubicBezTo>
                        <a:pt x="7315" y="25786"/>
                        <a:pt x="7788" y="21182"/>
                        <a:pt x="7788" y="21182"/>
                      </a:cubicBezTo>
                      <a:cubicBezTo>
                        <a:pt x="7788" y="21182"/>
                        <a:pt x="8256" y="25786"/>
                        <a:pt x="8631" y="28983"/>
                      </a:cubicBezTo>
                      <a:cubicBezTo>
                        <a:pt x="9006" y="32173"/>
                        <a:pt x="9374" y="33255"/>
                        <a:pt x="9380" y="34668"/>
                      </a:cubicBezTo>
                      <a:cubicBezTo>
                        <a:pt x="9405" y="37988"/>
                        <a:pt x="9620" y="42149"/>
                        <a:pt x="9620" y="42714"/>
                      </a:cubicBezTo>
                      <a:cubicBezTo>
                        <a:pt x="9620" y="43274"/>
                        <a:pt x="9264" y="43593"/>
                        <a:pt x="9337" y="44190"/>
                      </a:cubicBezTo>
                      <a:cubicBezTo>
                        <a:pt x="9405" y="44792"/>
                        <a:pt x="9405" y="45917"/>
                        <a:pt x="9301" y="46378"/>
                      </a:cubicBezTo>
                      <a:cubicBezTo>
                        <a:pt x="9196" y="46833"/>
                        <a:pt x="9792" y="47361"/>
                        <a:pt x="10425" y="47361"/>
                      </a:cubicBezTo>
                      <a:cubicBezTo>
                        <a:pt x="11065" y="47361"/>
                        <a:pt x="11452" y="46654"/>
                        <a:pt x="11311" y="46058"/>
                      </a:cubicBezTo>
                      <a:cubicBezTo>
                        <a:pt x="11169" y="45456"/>
                        <a:pt x="10708" y="44890"/>
                        <a:pt x="10850" y="44540"/>
                      </a:cubicBezTo>
                      <a:cubicBezTo>
                        <a:pt x="10985" y="44190"/>
                        <a:pt x="10954" y="43729"/>
                        <a:pt x="10954" y="43200"/>
                      </a:cubicBezTo>
                      <a:cubicBezTo>
                        <a:pt x="10954" y="42671"/>
                        <a:pt x="11765" y="38897"/>
                        <a:pt x="12011" y="37355"/>
                      </a:cubicBezTo>
                      <a:cubicBezTo>
                        <a:pt x="12257" y="35806"/>
                        <a:pt x="11587" y="33126"/>
                        <a:pt x="11907" y="30556"/>
                      </a:cubicBezTo>
                      <a:cubicBezTo>
                        <a:pt x="12220" y="27981"/>
                        <a:pt x="13032" y="21182"/>
                        <a:pt x="12749" y="18890"/>
                      </a:cubicBezTo>
                      <a:cubicBezTo>
                        <a:pt x="12466" y="16603"/>
                        <a:pt x="11022" y="13886"/>
                        <a:pt x="11059" y="12233"/>
                      </a:cubicBezTo>
                      <a:cubicBezTo>
                        <a:pt x="11095" y="10579"/>
                        <a:pt x="11661" y="9448"/>
                        <a:pt x="11796" y="8569"/>
                      </a:cubicBezTo>
                      <a:cubicBezTo>
                        <a:pt x="11796" y="8569"/>
                        <a:pt x="12153" y="12411"/>
                        <a:pt x="12399" y="13819"/>
                      </a:cubicBezTo>
                      <a:cubicBezTo>
                        <a:pt x="12644" y="15226"/>
                        <a:pt x="13947" y="18576"/>
                        <a:pt x="13984" y="19142"/>
                      </a:cubicBezTo>
                      <a:cubicBezTo>
                        <a:pt x="14021" y="19701"/>
                        <a:pt x="13739" y="20267"/>
                        <a:pt x="13739" y="20832"/>
                      </a:cubicBezTo>
                      <a:cubicBezTo>
                        <a:pt x="13739" y="21391"/>
                        <a:pt x="13806" y="22522"/>
                        <a:pt x="14021" y="22799"/>
                      </a:cubicBezTo>
                      <a:cubicBezTo>
                        <a:pt x="14045" y="22832"/>
                        <a:pt x="14069" y="22847"/>
                        <a:pt x="14091" y="22847"/>
                      </a:cubicBezTo>
                      <a:cubicBezTo>
                        <a:pt x="14263" y="22847"/>
                        <a:pt x="14384" y="21980"/>
                        <a:pt x="14482" y="21637"/>
                      </a:cubicBezTo>
                      <a:cubicBezTo>
                        <a:pt x="14503" y="21562"/>
                        <a:pt x="14524" y="21530"/>
                        <a:pt x="14545" y="21530"/>
                      </a:cubicBezTo>
                      <a:cubicBezTo>
                        <a:pt x="14634" y="21530"/>
                        <a:pt x="14714" y="22089"/>
                        <a:pt x="14654" y="22486"/>
                      </a:cubicBezTo>
                      <a:cubicBezTo>
                        <a:pt x="14587" y="22977"/>
                        <a:pt x="14304" y="23469"/>
                        <a:pt x="14273" y="23715"/>
                      </a:cubicBezTo>
                      <a:cubicBezTo>
                        <a:pt x="14261" y="23800"/>
                        <a:pt x="14300" y="23870"/>
                        <a:pt x="14384" y="23870"/>
                      </a:cubicBezTo>
                      <a:cubicBezTo>
                        <a:pt x="14549" y="23870"/>
                        <a:pt x="14889" y="23602"/>
                        <a:pt x="15361" y="22658"/>
                      </a:cubicBezTo>
                      <a:cubicBezTo>
                        <a:pt x="15570" y="22234"/>
                        <a:pt x="15294" y="20230"/>
                        <a:pt x="15220" y="19701"/>
                      </a:cubicBezTo>
                      <a:cubicBezTo>
                        <a:pt x="15152" y="19173"/>
                        <a:pt x="14833" y="17937"/>
                        <a:pt x="14796" y="17058"/>
                      </a:cubicBezTo>
                      <a:cubicBezTo>
                        <a:pt x="14759" y="16173"/>
                        <a:pt x="14095" y="13216"/>
                        <a:pt x="13843" y="12122"/>
                      </a:cubicBezTo>
                      <a:cubicBezTo>
                        <a:pt x="13597" y="11034"/>
                        <a:pt x="13493" y="8213"/>
                        <a:pt x="13493" y="6947"/>
                      </a:cubicBezTo>
                      <a:cubicBezTo>
                        <a:pt x="13493" y="5674"/>
                        <a:pt x="13284" y="3701"/>
                        <a:pt x="12472" y="3209"/>
                      </a:cubicBezTo>
                      <a:cubicBezTo>
                        <a:pt x="11661" y="2718"/>
                        <a:pt x="10954" y="2785"/>
                        <a:pt x="10290" y="2576"/>
                      </a:cubicBezTo>
                      <a:cubicBezTo>
                        <a:pt x="9620" y="2367"/>
                        <a:pt x="9442" y="2011"/>
                        <a:pt x="9374" y="1765"/>
                      </a:cubicBezTo>
                      <a:cubicBezTo>
                        <a:pt x="9301" y="1519"/>
                        <a:pt x="9374" y="1"/>
                        <a:pt x="9374" y="1"/>
                      </a:cubicBezTo>
                      <a:close/>
                    </a:path>
                  </a:pathLst>
                </a:custGeom>
                <a:solidFill>
                  <a:srgbClr val="F9FBFB"/>
                </a:solidFill>
                <a:ln>
                  <a:noFill/>
                </a:ln>
              </p:spPr>
              <p:txBody>
                <a:bodyPr spcFirstLastPara="1" wrap="square" lIns="121900" tIns="121900" rIns="121900" bIns="121900" anchor="ctr" anchorCtr="0">
                  <a:noAutofit/>
                </a:bodyPr>
                <a:lstStyle/>
                <a:p>
                  <a:endParaRPr sz="2400"/>
                </a:p>
              </p:txBody>
            </p:sp>
            <p:sp>
              <p:nvSpPr>
                <p:cNvPr id="9897" name="Google Shape;9897;p63"/>
                <p:cNvSpPr/>
                <p:nvPr/>
              </p:nvSpPr>
              <p:spPr>
                <a:xfrm>
                  <a:off x="5247800" y="1606500"/>
                  <a:ext cx="129275" cy="165675"/>
                </a:xfrm>
                <a:custGeom>
                  <a:avLst/>
                  <a:gdLst/>
                  <a:ahLst/>
                  <a:cxnLst/>
                  <a:rect l="l" t="t" r="r" b="b"/>
                  <a:pathLst>
                    <a:path w="5171" h="6627" extrusionOk="0">
                      <a:moveTo>
                        <a:pt x="2588" y="0"/>
                      </a:moveTo>
                      <a:cubicBezTo>
                        <a:pt x="50" y="0"/>
                        <a:pt x="1" y="1082"/>
                        <a:pt x="191" y="3221"/>
                      </a:cubicBezTo>
                      <a:cubicBezTo>
                        <a:pt x="382" y="5360"/>
                        <a:pt x="1697" y="6626"/>
                        <a:pt x="2588" y="6626"/>
                      </a:cubicBezTo>
                      <a:cubicBezTo>
                        <a:pt x="3480" y="6626"/>
                        <a:pt x="4795" y="5360"/>
                        <a:pt x="4986" y="3221"/>
                      </a:cubicBezTo>
                      <a:cubicBezTo>
                        <a:pt x="5170" y="1082"/>
                        <a:pt x="5121" y="0"/>
                        <a:pt x="2588" y="0"/>
                      </a:cubicBezTo>
                      <a:close/>
                    </a:path>
                  </a:pathLst>
                </a:custGeom>
                <a:solidFill>
                  <a:srgbClr val="F9FBFB"/>
                </a:solidFill>
                <a:ln>
                  <a:noFill/>
                </a:ln>
              </p:spPr>
              <p:txBody>
                <a:bodyPr spcFirstLastPara="1" wrap="square" lIns="121900" tIns="121900" rIns="121900" bIns="121900" anchor="ctr" anchorCtr="0">
                  <a:noAutofit/>
                </a:bodyPr>
                <a:lstStyle/>
                <a:p>
                  <a:endParaRPr sz="2400"/>
                </a:p>
              </p:txBody>
            </p:sp>
          </p:grpSp>
          <p:grpSp>
            <p:nvGrpSpPr>
              <p:cNvPr id="9898" name="Google Shape;9898;p63"/>
              <p:cNvGrpSpPr/>
              <p:nvPr/>
            </p:nvGrpSpPr>
            <p:grpSpPr>
              <a:xfrm>
                <a:off x="5125650" y="1613550"/>
                <a:ext cx="373725" cy="1286875"/>
                <a:chOff x="5125650" y="1613550"/>
                <a:chExt cx="373725" cy="1286875"/>
              </a:xfrm>
            </p:grpSpPr>
            <p:sp>
              <p:nvSpPr>
                <p:cNvPr id="9899" name="Google Shape;9899;p63"/>
                <p:cNvSpPr/>
                <p:nvPr/>
              </p:nvSpPr>
              <p:spPr>
                <a:xfrm>
                  <a:off x="5221075" y="2221050"/>
                  <a:ext cx="53950" cy="335175"/>
                </a:xfrm>
                <a:custGeom>
                  <a:avLst/>
                  <a:gdLst/>
                  <a:ahLst/>
                  <a:cxnLst/>
                  <a:rect l="l" t="t" r="r" b="b"/>
                  <a:pathLst>
                    <a:path w="2158" h="13407" extrusionOk="0">
                      <a:moveTo>
                        <a:pt x="485" y="0"/>
                      </a:moveTo>
                      <a:cubicBezTo>
                        <a:pt x="219" y="0"/>
                        <a:pt x="23" y="143"/>
                        <a:pt x="19" y="460"/>
                      </a:cubicBezTo>
                      <a:cubicBezTo>
                        <a:pt x="0" y="1996"/>
                        <a:pt x="301" y="7172"/>
                        <a:pt x="252" y="8549"/>
                      </a:cubicBezTo>
                      <a:cubicBezTo>
                        <a:pt x="203" y="9920"/>
                        <a:pt x="0" y="12034"/>
                        <a:pt x="117" y="12704"/>
                      </a:cubicBezTo>
                      <a:cubicBezTo>
                        <a:pt x="193" y="13121"/>
                        <a:pt x="667" y="13407"/>
                        <a:pt x="1105" y="13407"/>
                      </a:cubicBezTo>
                      <a:cubicBezTo>
                        <a:pt x="1372" y="13407"/>
                        <a:pt x="1626" y="13301"/>
                        <a:pt x="1770" y="13054"/>
                      </a:cubicBezTo>
                      <a:cubicBezTo>
                        <a:pt x="2158" y="12403"/>
                        <a:pt x="1438" y="8174"/>
                        <a:pt x="1309" y="6502"/>
                      </a:cubicBezTo>
                      <a:cubicBezTo>
                        <a:pt x="1186" y="4836"/>
                        <a:pt x="2022" y="1966"/>
                        <a:pt x="1899" y="1339"/>
                      </a:cubicBezTo>
                      <a:cubicBezTo>
                        <a:pt x="1739" y="514"/>
                        <a:pt x="988" y="0"/>
                        <a:pt x="485"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00" name="Google Shape;9900;p63"/>
                <p:cNvSpPr/>
                <p:nvPr/>
              </p:nvSpPr>
              <p:spPr>
                <a:xfrm>
                  <a:off x="5216150" y="2586575"/>
                  <a:ext cx="49800" cy="223800"/>
                </a:xfrm>
                <a:custGeom>
                  <a:avLst/>
                  <a:gdLst/>
                  <a:ahLst/>
                  <a:cxnLst/>
                  <a:rect l="l" t="t" r="r" b="b"/>
                  <a:pathLst>
                    <a:path w="1992" h="8952" extrusionOk="0">
                      <a:moveTo>
                        <a:pt x="519" y="1683"/>
                      </a:moveTo>
                      <a:cubicBezTo>
                        <a:pt x="629" y="1683"/>
                        <a:pt x="1481" y="6700"/>
                        <a:pt x="1279" y="6861"/>
                      </a:cubicBezTo>
                      <a:cubicBezTo>
                        <a:pt x="1275" y="6863"/>
                        <a:pt x="1271" y="6865"/>
                        <a:pt x="1267" y="6865"/>
                      </a:cubicBezTo>
                      <a:cubicBezTo>
                        <a:pt x="1041" y="6865"/>
                        <a:pt x="390" y="2495"/>
                        <a:pt x="511" y="1703"/>
                      </a:cubicBezTo>
                      <a:cubicBezTo>
                        <a:pt x="513" y="1690"/>
                        <a:pt x="516" y="1683"/>
                        <a:pt x="519" y="1683"/>
                      </a:cubicBezTo>
                      <a:close/>
                      <a:moveTo>
                        <a:pt x="68" y="1"/>
                      </a:moveTo>
                      <a:cubicBezTo>
                        <a:pt x="0" y="241"/>
                        <a:pt x="93" y="1040"/>
                        <a:pt x="80" y="1919"/>
                      </a:cubicBezTo>
                      <a:cubicBezTo>
                        <a:pt x="68" y="2798"/>
                        <a:pt x="972" y="8594"/>
                        <a:pt x="1088" y="8834"/>
                      </a:cubicBezTo>
                      <a:cubicBezTo>
                        <a:pt x="1129" y="8915"/>
                        <a:pt x="1202" y="8951"/>
                        <a:pt x="1284" y="8951"/>
                      </a:cubicBezTo>
                      <a:cubicBezTo>
                        <a:pt x="1439" y="8951"/>
                        <a:pt x="1627" y="8821"/>
                        <a:pt x="1691" y="8612"/>
                      </a:cubicBezTo>
                      <a:cubicBezTo>
                        <a:pt x="1789" y="8287"/>
                        <a:pt x="1592" y="2877"/>
                        <a:pt x="1605" y="2078"/>
                      </a:cubicBezTo>
                      <a:cubicBezTo>
                        <a:pt x="1617" y="1279"/>
                        <a:pt x="1992" y="425"/>
                        <a:pt x="1844" y="234"/>
                      </a:cubicBezTo>
                      <a:cubicBezTo>
                        <a:pt x="1816" y="196"/>
                        <a:pt x="1787" y="181"/>
                        <a:pt x="1754" y="181"/>
                      </a:cubicBezTo>
                      <a:cubicBezTo>
                        <a:pt x="1617" y="181"/>
                        <a:pt x="1421" y="453"/>
                        <a:pt x="984" y="493"/>
                      </a:cubicBezTo>
                      <a:cubicBezTo>
                        <a:pt x="958" y="495"/>
                        <a:pt x="932" y="496"/>
                        <a:pt x="907" y="496"/>
                      </a:cubicBezTo>
                      <a:cubicBezTo>
                        <a:pt x="408" y="496"/>
                        <a:pt x="68" y="1"/>
                        <a:pt x="68"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01" name="Google Shape;9901;p63"/>
                <p:cNvSpPr/>
                <p:nvPr/>
              </p:nvSpPr>
              <p:spPr>
                <a:xfrm>
                  <a:off x="5236950" y="2807700"/>
                  <a:ext cx="32400" cy="24975"/>
                </a:xfrm>
                <a:custGeom>
                  <a:avLst/>
                  <a:gdLst/>
                  <a:ahLst/>
                  <a:cxnLst/>
                  <a:rect l="l" t="t" r="r" b="b"/>
                  <a:pathLst>
                    <a:path w="1296" h="999" extrusionOk="0">
                      <a:moveTo>
                        <a:pt x="994" y="1"/>
                      </a:moveTo>
                      <a:cubicBezTo>
                        <a:pt x="891" y="1"/>
                        <a:pt x="634" y="271"/>
                        <a:pt x="421" y="271"/>
                      </a:cubicBezTo>
                      <a:cubicBezTo>
                        <a:pt x="396" y="271"/>
                        <a:pt x="372" y="267"/>
                        <a:pt x="349" y="259"/>
                      </a:cubicBezTo>
                      <a:cubicBezTo>
                        <a:pt x="286" y="237"/>
                        <a:pt x="241" y="227"/>
                        <a:pt x="208" y="227"/>
                      </a:cubicBezTo>
                      <a:cubicBezTo>
                        <a:pt x="122" y="227"/>
                        <a:pt x="110" y="290"/>
                        <a:pt x="66" y="370"/>
                      </a:cubicBezTo>
                      <a:cubicBezTo>
                        <a:pt x="0" y="477"/>
                        <a:pt x="4" y="998"/>
                        <a:pt x="183" y="998"/>
                      </a:cubicBezTo>
                      <a:cubicBezTo>
                        <a:pt x="189" y="998"/>
                        <a:pt x="195" y="998"/>
                        <a:pt x="201" y="997"/>
                      </a:cubicBezTo>
                      <a:cubicBezTo>
                        <a:pt x="374" y="969"/>
                        <a:pt x="568" y="763"/>
                        <a:pt x="782" y="763"/>
                      </a:cubicBezTo>
                      <a:cubicBezTo>
                        <a:pt x="803" y="763"/>
                        <a:pt x="825" y="765"/>
                        <a:pt x="847" y="769"/>
                      </a:cubicBezTo>
                      <a:cubicBezTo>
                        <a:pt x="911" y="783"/>
                        <a:pt x="964" y="790"/>
                        <a:pt x="1008" y="790"/>
                      </a:cubicBezTo>
                      <a:cubicBezTo>
                        <a:pt x="1126" y="790"/>
                        <a:pt x="1178" y="738"/>
                        <a:pt x="1228" y="622"/>
                      </a:cubicBezTo>
                      <a:cubicBezTo>
                        <a:pt x="1295" y="462"/>
                        <a:pt x="1148" y="19"/>
                        <a:pt x="1000" y="1"/>
                      </a:cubicBezTo>
                      <a:cubicBezTo>
                        <a:pt x="998" y="1"/>
                        <a:pt x="996" y="1"/>
                        <a:pt x="994"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02" name="Google Shape;9902;p63"/>
                <p:cNvSpPr/>
                <p:nvPr/>
              </p:nvSpPr>
              <p:spPr>
                <a:xfrm>
                  <a:off x="5259175" y="2830450"/>
                  <a:ext cx="11700" cy="28625"/>
                </a:xfrm>
                <a:custGeom>
                  <a:avLst/>
                  <a:gdLst/>
                  <a:ahLst/>
                  <a:cxnLst/>
                  <a:rect l="l" t="t" r="r" b="b"/>
                  <a:pathLst>
                    <a:path w="468" h="1145" extrusionOk="0">
                      <a:moveTo>
                        <a:pt x="271" y="1"/>
                      </a:moveTo>
                      <a:cubicBezTo>
                        <a:pt x="203" y="1"/>
                        <a:pt x="120" y="19"/>
                        <a:pt x="74" y="44"/>
                      </a:cubicBezTo>
                      <a:cubicBezTo>
                        <a:pt x="1" y="87"/>
                        <a:pt x="99" y="345"/>
                        <a:pt x="111" y="406"/>
                      </a:cubicBezTo>
                      <a:cubicBezTo>
                        <a:pt x="123" y="468"/>
                        <a:pt x="148" y="1015"/>
                        <a:pt x="148" y="1095"/>
                      </a:cubicBezTo>
                      <a:cubicBezTo>
                        <a:pt x="148" y="1129"/>
                        <a:pt x="184" y="1144"/>
                        <a:pt x="229" y="1144"/>
                      </a:cubicBezTo>
                      <a:cubicBezTo>
                        <a:pt x="289" y="1144"/>
                        <a:pt x="365" y="1118"/>
                        <a:pt x="400" y="1076"/>
                      </a:cubicBezTo>
                      <a:cubicBezTo>
                        <a:pt x="468" y="1009"/>
                        <a:pt x="302" y="523"/>
                        <a:pt x="277" y="406"/>
                      </a:cubicBezTo>
                      <a:cubicBezTo>
                        <a:pt x="253" y="290"/>
                        <a:pt x="400" y="99"/>
                        <a:pt x="375" y="37"/>
                      </a:cubicBezTo>
                      <a:cubicBezTo>
                        <a:pt x="365" y="11"/>
                        <a:pt x="323" y="1"/>
                        <a:pt x="27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03" name="Google Shape;9903;p63"/>
                <p:cNvSpPr/>
                <p:nvPr/>
              </p:nvSpPr>
              <p:spPr>
                <a:xfrm>
                  <a:off x="5252725" y="2831550"/>
                  <a:ext cx="8775" cy="28775"/>
                </a:xfrm>
                <a:custGeom>
                  <a:avLst/>
                  <a:gdLst/>
                  <a:ahLst/>
                  <a:cxnLst/>
                  <a:rect l="l" t="t" r="r" b="b"/>
                  <a:pathLst>
                    <a:path w="351" h="1151" extrusionOk="0">
                      <a:moveTo>
                        <a:pt x="174" y="1"/>
                      </a:moveTo>
                      <a:cubicBezTo>
                        <a:pt x="130" y="1"/>
                        <a:pt x="59" y="37"/>
                        <a:pt x="37" y="86"/>
                      </a:cubicBezTo>
                      <a:cubicBezTo>
                        <a:pt x="13" y="147"/>
                        <a:pt x="99" y="461"/>
                        <a:pt x="86" y="639"/>
                      </a:cubicBezTo>
                      <a:cubicBezTo>
                        <a:pt x="68" y="823"/>
                        <a:pt x="0" y="1026"/>
                        <a:pt x="25" y="1094"/>
                      </a:cubicBezTo>
                      <a:cubicBezTo>
                        <a:pt x="41" y="1132"/>
                        <a:pt x="114" y="1151"/>
                        <a:pt x="184" y="1151"/>
                      </a:cubicBezTo>
                      <a:cubicBezTo>
                        <a:pt x="248" y="1151"/>
                        <a:pt x="308" y="1135"/>
                        <a:pt x="320" y="1106"/>
                      </a:cubicBezTo>
                      <a:cubicBezTo>
                        <a:pt x="351" y="1038"/>
                        <a:pt x="246" y="707"/>
                        <a:pt x="259" y="565"/>
                      </a:cubicBezTo>
                      <a:cubicBezTo>
                        <a:pt x="265" y="381"/>
                        <a:pt x="252" y="196"/>
                        <a:pt x="209" y="18"/>
                      </a:cubicBezTo>
                      <a:cubicBezTo>
                        <a:pt x="204" y="6"/>
                        <a:pt x="191" y="1"/>
                        <a:pt x="174"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04" name="Google Shape;9904;p63"/>
                <p:cNvSpPr/>
                <p:nvPr/>
              </p:nvSpPr>
              <p:spPr>
                <a:xfrm>
                  <a:off x="5244575" y="2833525"/>
                  <a:ext cx="7550" cy="27075"/>
                </a:xfrm>
                <a:custGeom>
                  <a:avLst/>
                  <a:gdLst/>
                  <a:ahLst/>
                  <a:cxnLst/>
                  <a:rect l="l" t="t" r="r" b="b"/>
                  <a:pathLst>
                    <a:path w="302" h="1083" extrusionOk="0">
                      <a:moveTo>
                        <a:pt x="212" y="0"/>
                      </a:moveTo>
                      <a:cubicBezTo>
                        <a:pt x="171" y="0"/>
                        <a:pt x="130" y="15"/>
                        <a:pt x="130" y="37"/>
                      </a:cubicBezTo>
                      <a:cubicBezTo>
                        <a:pt x="130" y="80"/>
                        <a:pt x="210" y="437"/>
                        <a:pt x="142" y="603"/>
                      </a:cubicBezTo>
                      <a:cubicBezTo>
                        <a:pt x="81" y="769"/>
                        <a:pt x="1" y="953"/>
                        <a:pt x="31" y="1021"/>
                      </a:cubicBezTo>
                      <a:cubicBezTo>
                        <a:pt x="48" y="1061"/>
                        <a:pt x="108" y="1083"/>
                        <a:pt x="163" y="1083"/>
                      </a:cubicBezTo>
                      <a:cubicBezTo>
                        <a:pt x="210" y="1083"/>
                        <a:pt x="254" y="1067"/>
                        <a:pt x="265" y="1033"/>
                      </a:cubicBezTo>
                      <a:cubicBezTo>
                        <a:pt x="296" y="953"/>
                        <a:pt x="240" y="603"/>
                        <a:pt x="265" y="523"/>
                      </a:cubicBezTo>
                      <a:cubicBezTo>
                        <a:pt x="296" y="363"/>
                        <a:pt x="302" y="197"/>
                        <a:pt x="289" y="37"/>
                      </a:cubicBezTo>
                      <a:cubicBezTo>
                        <a:pt x="284" y="11"/>
                        <a:pt x="248" y="0"/>
                        <a:pt x="21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05" name="Google Shape;9905;p63"/>
                <p:cNvSpPr/>
                <p:nvPr/>
              </p:nvSpPr>
              <p:spPr>
                <a:xfrm>
                  <a:off x="5263475" y="2882075"/>
                  <a:ext cx="8150" cy="10475"/>
                </a:xfrm>
                <a:custGeom>
                  <a:avLst/>
                  <a:gdLst/>
                  <a:ahLst/>
                  <a:cxnLst/>
                  <a:rect l="l" t="t" r="r" b="b"/>
                  <a:pathLst>
                    <a:path w="326" h="419" extrusionOk="0">
                      <a:moveTo>
                        <a:pt x="258" y="0"/>
                      </a:moveTo>
                      <a:cubicBezTo>
                        <a:pt x="256" y="0"/>
                        <a:pt x="254" y="0"/>
                        <a:pt x="253" y="1"/>
                      </a:cubicBezTo>
                      <a:cubicBezTo>
                        <a:pt x="210" y="7"/>
                        <a:pt x="56" y="32"/>
                        <a:pt x="38" y="81"/>
                      </a:cubicBezTo>
                      <a:cubicBezTo>
                        <a:pt x="7" y="179"/>
                        <a:pt x="1" y="351"/>
                        <a:pt x="81" y="407"/>
                      </a:cubicBezTo>
                      <a:cubicBezTo>
                        <a:pt x="93" y="415"/>
                        <a:pt x="106" y="419"/>
                        <a:pt x="120" y="419"/>
                      </a:cubicBezTo>
                      <a:cubicBezTo>
                        <a:pt x="198" y="419"/>
                        <a:pt x="298" y="300"/>
                        <a:pt x="308" y="216"/>
                      </a:cubicBezTo>
                      <a:cubicBezTo>
                        <a:pt x="326" y="116"/>
                        <a:pt x="293" y="0"/>
                        <a:pt x="258"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06" name="Google Shape;9906;p63"/>
                <p:cNvSpPr/>
                <p:nvPr/>
              </p:nvSpPr>
              <p:spPr>
                <a:xfrm>
                  <a:off x="5252725" y="2885275"/>
                  <a:ext cx="8475" cy="12900"/>
                </a:xfrm>
                <a:custGeom>
                  <a:avLst/>
                  <a:gdLst/>
                  <a:ahLst/>
                  <a:cxnLst/>
                  <a:rect l="l" t="t" r="r" b="b"/>
                  <a:pathLst>
                    <a:path w="339" h="516" extrusionOk="0">
                      <a:moveTo>
                        <a:pt x="188" y="0"/>
                      </a:moveTo>
                      <a:cubicBezTo>
                        <a:pt x="123" y="0"/>
                        <a:pt x="60" y="38"/>
                        <a:pt x="37" y="106"/>
                      </a:cubicBezTo>
                      <a:cubicBezTo>
                        <a:pt x="7" y="223"/>
                        <a:pt x="0" y="481"/>
                        <a:pt x="99" y="506"/>
                      </a:cubicBezTo>
                      <a:cubicBezTo>
                        <a:pt x="118" y="513"/>
                        <a:pt x="137" y="516"/>
                        <a:pt x="157" y="516"/>
                      </a:cubicBezTo>
                      <a:cubicBezTo>
                        <a:pt x="225" y="516"/>
                        <a:pt x="290" y="476"/>
                        <a:pt x="314" y="414"/>
                      </a:cubicBezTo>
                      <a:cubicBezTo>
                        <a:pt x="338" y="291"/>
                        <a:pt x="332" y="162"/>
                        <a:pt x="302" y="45"/>
                      </a:cubicBezTo>
                      <a:cubicBezTo>
                        <a:pt x="269" y="15"/>
                        <a:pt x="228" y="0"/>
                        <a:pt x="188"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07" name="Google Shape;9907;p63"/>
                <p:cNvSpPr/>
                <p:nvPr/>
              </p:nvSpPr>
              <p:spPr>
                <a:xfrm>
                  <a:off x="5242875" y="2886450"/>
                  <a:ext cx="7575" cy="13975"/>
                </a:xfrm>
                <a:custGeom>
                  <a:avLst/>
                  <a:gdLst/>
                  <a:ahLst/>
                  <a:cxnLst/>
                  <a:rect l="l" t="t" r="r" b="b"/>
                  <a:pathLst>
                    <a:path w="303" h="559" extrusionOk="0">
                      <a:moveTo>
                        <a:pt x="137" y="1"/>
                      </a:moveTo>
                      <a:cubicBezTo>
                        <a:pt x="87" y="1"/>
                        <a:pt x="40" y="33"/>
                        <a:pt x="26" y="90"/>
                      </a:cubicBezTo>
                      <a:cubicBezTo>
                        <a:pt x="1" y="176"/>
                        <a:pt x="1" y="514"/>
                        <a:pt x="87" y="539"/>
                      </a:cubicBezTo>
                      <a:cubicBezTo>
                        <a:pt x="127" y="547"/>
                        <a:pt x="165" y="558"/>
                        <a:pt x="199" y="558"/>
                      </a:cubicBezTo>
                      <a:cubicBezTo>
                        <a:pt x="242" y="558"/>
                        <a:pt x="276" y="539"/>
                        <a:pt x="290" y="465"/>
                      </a:cubicBezTo>
                      <a:cubicBezTo>
                        <a:pt x="302" y="324"/>
                        <a:pt x="284" y="182"/>
                        <a:pt x="235" y="53"/>
                      </a:cubicBezTo>
                      <a:cubicBezTo>
                        <a:pt x="209" y="17"/>
                        <a:pt x="172" y="1"/>
                        <a:pt x="137"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08" name="Google Shape;9908;p63"/>
                <p:cNvSpPr/>
                <p:nvPr/>
              </p:nvSpPr>
              <p:spPr>
                <a:xfrm>
                  <a:off x="5233350" y="2885150"/>
                  <a:ext cx="7400" cy="12900"/>
                </a:xfrm>
                <a:custGeom>
                  <a:avLst/>
                  <a:gdLst/>
                  <a:ahLst/>
                  <a:cxnLst/>
                  <a:rect l="l" t="t" r="r" b="b"/>
                  <a:pathLst>
                    <a:path w="296" h="516" extrusionOk="0">
                      <a:moveTo>
                        <a:pt x="150" y="1"/>
                      </a:moveTo>
                      <a:cubicBezTo>
                        <a:pt x="108" y="1"/>
                        <a:pt x="68" y="25"/>
                        <a:pt x="50" y="68"/>
                      </a:cubicBezTo>
                      <a:cubicBezTo>
                        <a:pt x="25" y="130"/>
                        <a:pt x="1" y="400"/>
                        <a:pt x="62" y="462"/>
                      </a:cubicBezTo>
                      <a:cubicBezTo>
                        <a:pt x="99" y="498"/>
                        <a:pt x="134" y="515"/>
                        <a:pt x="164" y="515"/>
                      </a:cubicBezTo>
                      <a:cubicBezTo>
                        <a:pt x="189" y="515"/>
                        <a:pt x="211" y="503"/>
                        <a:pt x="228" y="480"/>
                      </a:cubicBezTo>
                      <a:cubicBezTo>
                        <a:pt x="271" y="431"/>
                        <a:pt x="296" y="93"/>
                        <a:pt x="234" y="38"/>
                      </a:cubicBezTo>
                      <a:cubicBezTo>
                        <a:pt x="209" y="12"/>
                        <a:pt x="179" y="1"/>
                        <a:pt x="15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09" name="Google Shape;9909;p63"/>
                <p:cNvSpPr/>
                <p:nvPr/>
              </p:nvSpPr>
              <p:spPr>
                <a:xfrm>
                  <a:off x="5227075" y="2881775"/>
                  <a:ext cx="6400" cy="9250"/>
                </a:xfrm>
                <a:custGeom>
                  <a:avLst/>
                  <a:gdLst/>
                  <a:ahLst/>
                  <a:cxnLst/>
                  <a:rect l="l" t="t" r="r" b="b"/>
                  <a:pathLst>
                    <a:path w="256" h="370" extrusionOk="0">
                      <a:moveTo>
                        <a:pt x="93" y="1"/>
                      </a:moveTo>
                      <a:cubicBezTo>
                        <a:pt x="51" y="1"/>
                        <a:pt x="1" y="91"/>
                        <a:pt x="6" y="173"/>
                      </a:cubicBezTo>
                      <a:cubicBezTo>
                        <a:pt x="12" y="265"/>
                        <a:pt x="31" y="363"/>
                        <a:pt x="92" y="369"/>
                      </a:cubicBezTo>
                      <a:cubicBezTo>
                        <a:pt x="93" y="370"/>
                        <a:pt x="94" y="370"/>
                        <a:pt x="95" y="370"/>
                      </a:cubicBezTo>
                      <a:cubicBezTo>
                        <a:pt x="157" y="370"/>
                        <a:pt x="256" y="170"/>
                        <a:pt x="117" y="13"/>
                      </a:cubicBezTo>
                      <a:cubicBezTo>
                        <a:pt x="109" y="5"/>
                        <a:pt x="101" y="1"/>
                        <a:pt x="93"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10" name="Google Shape;9910;p63"/>
                <p:cNvSpPr/>
                <p:nvPr/>
              </p:nvSpPr>
              <p:spPr>
                <a:xfrm>
                  <a:off x="5238425" y="2836575"/>
                  <a:ext cx="8475" cy="23350"/>
                </a:xfrm>
                <a:custGeom>
                  <a:avLst/>
                  <a:gdLst/>
                  <a:ahLst/>
                  <a:cxnLst/>
                  <a:rect l="l" t="t" r="r" b="b"/>
                  <a:pathLst>
                    <a:path w="339" h="934" extrusionOk="0">
                      <a:moveTo>
                        <a:pt x="290" y="1"/>
                      </a:moveTo>
                      <a:cubicBezTo>
                        <a:pt x="252" y="1"/>
                        <a:pt x="191" y="54"/>
                        <a:pt x="191" y="88"/>
                      </a:cubicBezTo>
                      <a:cubicBezTo>
                        <a:pt x="185" y="241"/>
                        <a:pt x="173" y="389"/>
                        <a:pt x="136" y="536"/>
                      </a:cubicBezTo>
                      <a:cubicBezTo>
                        <a:pt x="105" y="641"/>
                        <a:pt x="1" y="874"/>
                        <a:pt x="19" y="899"/>
                      </a:cubicBezTo>
                      <a:cubicBezTo>
                        <a:pt x="27" y="919"/>
                        <a:pt x="52" y="933"/>
                        <a:pt x="87" y="933"/>
                      </a:cubicBezTo>
                      <a:cubicBezTo>
                        <a:pt x="107" y="933"/>
                        <a:pt x="130" y="928"/>
                        <a:pt x="154" y="917"/>
                      </a:cubicBezTo>
                      <a:cubicBezTo>
                        <a:pt x="197" y="893"/>
                        <a:pt x="277" y="462"/>
                        <a:pt x="314" y="370"/>
                      </a:cubicBezTo>
                      <a:cubicBezTo>
                        <a:pt x="339" y="254"/>
                        <a:pt x="339" y="131"/>
                        <a:pt x="314" y="14"/>
                      </a:cubicBezTo>
                      <a:cubicBezTo>
                        <a:pt x="309" y="5"/>
                        <a:pt x="300" y="1"/>
                        <a:pt x="29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11" name="Google Shape;9911;p63"/>
                <p:cNvSpPr/>
                <p:nvPr/>
              </p:nvSpPr>
              <p:spPr>
                <a:xfrm>
                  <a:off x="5232050" y="2840700"/>
                  <a:ext cx="9625" cy="17500"/>
                </a:xfrm>
                <a:custGeom>
                  <a:avLst/>
                  <a:gdLst/>
                  <a:ahLst/>
                  <a:cxnLst/>
                  <a:rect l="l" t="t" r="r" b="b"/>
                  <a:pathLst>
                    <a:path w="385" h="700" extrusionOk="0">
                      <a:moveTo>
                        <a:pt x="343" y="0"/>
                      </a:moveTo>
                      <a:cubicBezTo>
                        <a:pt x="328" y="0"/>
                        <a:pt x="307" y="20"/>
                        <a:pt x="280" y="76"/>
                      </a:cubicBezTo>
                      <a:cubicBezTo>
                        <a:pt x="225" y="205"/>
                        <a:pt x="22" y="586"/>
                        <a:pt x="10" y="623"/>
                      </a:cubicBezTo>
                      <a:cubicBezTo>
                        <a:pt x="1" y="656"/>
                        <a:pt x="84" y="699"/>
                        <a:pt x="132" y="699"/>
                      </a:cubicBezTo>
                      <a:cubicBezTo>
                        <a:pt x="147" y="699"/>
                        <a:pt x="159" y="695"/>
                        <a:pt x="164" y="685"/>
                      </a:cubicBezTo>
                      <a:cubicBezTo>
                        <a:pt x="188" y="636"/>
                        <a:pt x="385" y="125"/>
                        <a:pt x="379" y="70"/>
                      </a:cubicBezTo>
                      <a:cubicBezTo>
                        <a:pt x="375" y="35"/>
                        <a:pt x="364" y="0"/>
                        <a:pt x="343"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12" name="Google Shape;9912;p63"/>
                <p:cNvSpPr/>
                <p:nvPr/>
              </p:nvSpPr>
              <p:spPr>
                <a:xfrm>
                  <a:off x="5263025" y="2860375"/>
                  <a:ext cx="9400" cy="20600"/>
                </a:xfrm>
                <a:custGeom>
                  <a:avLst/>
                  <a:gdLst/>
                  <a:ahLst/>
                  <a:cxnLst/>
                  <a:rect l="l" t="t" r="r" b="b"/>
                  <a:pathLst>
                    <a:path w="376" h="824" extrusionOk="0">
                      <a:moveTo>
                        <a:pt x="156" y="0"/>
                      </a:moveTo>
                      <a:cubicBezTo>
                        <a:pt x="96" y="0"/>
                        <a:pt x="30" y="23"/>
                        <a:pt x="19" y="64"/>
                      </a:cubicBezTo>
                      <a:cubicBezTo>
                        <a:pt x="6" y="168"/>
                        <a:pt x="19" y="273"/>
                        <a:pt x="49" y="371"/>
                      </a:cubicBezTo>
                      <a:cubicBezTo>
                        <a:pt x="80" y="476"/>
                        <a:pt x="0" y="703"/>
                        <a:pt x="6" y="777"/>
                      </a:cubicBezTo>
                      <a:cubicBezTo>
                        <a:pt x="11" y="809"/>
                        <a:pt x="46" y="823"/>
                        <a:pt x="91" y="823"/>
                      </a:cubicBezTo>
                      <a:cubicBezTo>
                        <a:pt x="158" y="823"/>
                        <a:pt x="247" y="791"/>
                        <a:pt x="295" y="740"/>
                      </a:cubicBezTo>
                      <a:cubicBezTo>
                        <a:pt x="375" y="654"/>
                        <a:pt x="277" y="598"/>
                        <a:pt x="265" y="482"/>
                      </a:cubicBezTo>
                      <a:cubicBezTo>
                        <a:pt x="246" y="371"/>
                        <a:pt x="301" y="88"/>
                        <a:pt x="252" y="33"/>
                      </a:cubicBezTo>
                      <a:cubicBezTo>
                        <a:pt x="235" y="11"/>
                        <a:pt x="197" y="0"/>
                        <a:pt x="15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13" name="Google Shape;9913;p63"/>
                <p:cNvSpPr/>
                <p:nvPr/>
              </p:nvSpPr>
              <p:spPr>
                <a:xfrm>
                  <a:off x="5253025" y="2862075"/>
                  <a:ext cx="7550" cy="21350"/>
                </a:xfrm>
                <a:custGeom>
                  <a:avLst/>
                  <a:gdLst/>
                  <a:ahLst/>
                  <a:cxnLst/>
                  <a:rect l="l" t="t" r="r" b="b"/>
                  <a:pathLst>
                    <a:path w="302" h="854" extrusionOk="0">
                      <a:moveTo>
                        <a:pt x="182" y="0"/>
                      </a:moveTo>
                      <a:cubicBezTo>
                        <a:pt x="126" y="0"/>
                        <a:pt x="63" y="23"/>
                        <a:pt x="56" y="63"/>
                      </a:cubicBezTo>
                      <a:cubicBezTo>
                        <a:pt x="38" y="137"/>
                        <a:pt x="117" y="383"/>
                        <a:pt x="93" y="512"/>
                      </a:cubicBezTo>
                      <a:cubicBezTo>
                        <a:pt x="68" y="635"/>
                        <a:pt x="1" y="733"/>
                        <a:pt x="44" y="807"/>
                      </a:cubicBezTo>
                      <a:cubicBezTo>
                        <a:pt x="65" y="838"/>
                        <a:pt x="105" y="853"/>
                        <a:pt x="147" y="853"/>
                      </a:cubicBezTo>
                      <a:cubicBezTo>
                        <a:pt x="204" y="853"/>
                        <a:pt x="263" y="826"/>
                        <a:pt x="277" y="776"/>
                      </a:cubicBezTo>
                      <a:cubicBezTo>
                        <a:pt x="302" y="684"/>
                        <a:pt x="228" y="592"/>
                        <a:pt x="247" y="475"/>
                      </a:cubicBezTo>
                      <a:cubicBezTo>
                        <a:pt x="259" y="352"/>
                        <a:pt x="296" y="88"/>
                        <a:pt x="271" y="33"/>
                      </a:cubicBezTo>
                      <a:cubicBezTo>
                        <a:pt x="256" y="10"/>
                        <a:pt x="221" y="0"/>
                        <a:pt x="18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14" name="Google Shape;9914;p63"/>
                <p:cNvSpPr/>
                <p:nvPr/>
              </p:nvSpPr>
              <p:spPr>
                <a:xfrm>
                  <a:off x="5244425" y="2863800"/>
                  <a:ext cx="6175" cy="19550"/>
                </a:xfrm>
                <a:custGeom>
                  <a:avLst/>
                  <a:gdLst/>
                  <a:ahLst/>
                  <a:cxnLst/>
                  <a:rect l="l" t="t" r="r" b="b"/>
                  <a:pathLst>
                    <a:path w="247" h="782" extrusionOk="0">
                      <a:moveTo>
                        <a:pt x="130" y="0"/>
                      </a:moveTo>
                      <a:cubicBezTo>
                        <a:pt x="93" y="7"/>
                        <a:pt x="62" y="25"/>
                        <a:pt x="43" y="62"/>
                      </a:cubicBezTo>
                      <a:cubicBezTo>
                        <a:pt x="31" y="99"/>
                        <a:pt x="25" y="136"/>
                        <a:pt x="31" y="173"/>
                      </a:cubicBezTo>
                      <a:cubicBezTo>
                        <a:pt x="37" y="283"/>
                        <a:pt x="80" y="400"/>
                        <a:pt x="56" y="504"/>
                      </a:cubicBezTo>
                      <a:cubicBezTo>
                        <a:pt x="43" y="554"/>
                        <a:pt x="19" y="603"/>
                        <a:pt x="13" y="652"/>
                      </a:cubicBezTo>
                      <a:cubicBezTo>
                        <a:pt x="0" y="701"/>
                        <a:pt x="19" y="750"/>
                        <a:pt x="68" y="775"/>
                      </a:cubicBezTo>
                      <a:cubicBezTo>
                        <a:pt x="79" y="779"/>
                        <a:pt x="90" y="781"/>
                        <a:pt x="101" y="781"/>
                      </a:cubicBezTo>
                      <a:cubicBezTo>
                        <a:pt x="138" y="781"/>
                        <a:pt x="172" y="758"/>
                        <a:pt x="191" y="720"/>
                      </a:cubicBezTo>
                      <a:cubicBezTo>
                        <a:pt x="209" y="670"/>
                        <a:pt x="209" y="621"/>
                        <a:pt x="197" y="572"/>
                      </a:cubicBezTo>
                      <a:cubicBezTo>
                        <a:pt x="185" y="523"/>
                        <a:pt x="173" y="474"/>
                        <a:pt x="173" y="425"/>
                      </a:cubicBezTo>
                      <a:cubicBezTo>
                        <a:pt x="173" y="314"/>
                        <a:pt x="246" y="209"/>
                        <a:pt x="228" y="105"/>
                      </a:cubicBezTo>
                      <a:cubicBezTo>
                        <a:pt x="228" y="50"/>
                        <a:pt x="185" y="7"/>
                        <a:pt x="13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15" name="Google Shape;9915;p63"/>
                <p:cNvSpPr/>
                <p:nvPr/>
              </p:nvSpPr>
              <p:spPr>
                <a:xfrm>
                  <a:off x="5235675" y="2863500"/>
                  <a:ext cx="5850" cy="18775"/>
                </a:xfrm>
                <a:custGeom>
                  <a:avLst/>
                  <a:gdLst/>
                  <a:ahLst/>
                  <a:cxnLst/>
                  <a:rect l="l" t="t" r="r" b="b"/>
                  <a:pathLst>
                    <a:path w="234" h="751" extrusionOk="0">
                      <a:moveTo>
                        <a:pt x="116" y="1"/>
                      </a:moveTo>
                      <a:cubicBezTo>
                        <a:pt x="104" y="1"/>
                        <a:pt x="92" y="3"/>
                        <a:pt x="80" y="6"/>
                      </a:cubicBezTo>
                      <a:cubicBezTo>
                        <a:pt x="37" y="37"/>
                        <a:pt x="12" y="92"/>
                        <a:pt x="25" y="142"/>
                      </a:cubicBezTo>
                      <a:cubicBezTo>
                        <a:pt x="25" y="240"/>
                        <a:pt x="68" y="338"/>
                        <a:pt x="49" y="437"/>
                      </a:cubicBezTo>
                      <a:cubicBezTo>
                        <a:pt x="43" y="498"/>
                        <a:pt x="12" y="553"/>
                        <a:pt x="6" y="615"/>
                      </a:cubicBezTo>
                      <a:cubicBezTo>
                        <a:pt x="0" y="670"/>
                        <a:pt x="31" y="744"/>
                        <a:pt x="86" y="750"/>
                      </a:cubicBezTo>
                      <a:cubicBezTo>
                        <a:pt x="90" y="751"/>
                        <a:pt x="95" y="751"/>
                        <a:pt x="99" y="751"/>
                      </a:cubicBezTo>
                      <a:cubicBezTo>
                        <a:pt x="143" y="751"/>
                        <a:pt x="180" y="722"/>
                        <a:pt x="197" y="682"/>
                      </a:cubicBezTo>
                      <a:cubicBezTo>
                        <a:pt x="209" y="633"/>
                        <a:pt x="209" y="590"/>
                        <a:pt x="197" y="547"/>
                      </a:cubicBezTo>
                      <a:cubicBezTo>
                        <a:pt x="184" y="498"/>
                        <a:pt x="172" y="455"/>
                        <a:pt x="172" y="406"/>
                      </a:cubicBezTo>
                      <a:cubicBezTo>
                        <a:pt x="178" y="357"/>
                        <a:pt x="191" y="301"/>
                        <a:pt x="209" y="252"/>
                      </a:cubicBezTo>
                      <a:cubicBezTo>
                        <a:pt x="234" y="197"/>
                        <a:pt x="234" y="142"/>
                        <a:pt x="221" y="80"/>
                      </a:cubicBezTo>
                      <a:cubicBezTo>
                        <a:pt x="207" y="31"/>
                        <a:pt x="164" y="1"/>
                        <a:pt x="11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16" name="Google Shape;9916;p63"/>
                <p:cNvSpPr/>
                <p:nvPr/>
              </p:nvSpPr>
              <p:spPr>
                <a:xfrm>
                  <a:off x="5227825" y="2862850"/>
                  <a:ext cx="6800" cy="16400"/>
                </a:xfrm>
                <a:custGeom>
                  <a:avLst/>
                  <a:gdLst/>
                  <a:ahLst/>
                  <a:cxnLst/>
                  <a:rect l="l" t="t" r="r" b="b"/>
                  <a:pathLst>
                    <a:path w="272" h="656" extrusionOk="0">
                      <a:moveTo>
                        <a:pt x="184" y="1"/>
                      </a:moveTo>
                      <a:cubicBezTo>
                        <a:pt x="146" y="1"/>
                        <a:pt x="109" y="24"/>
                        <a:pt x="93" y="57"/>
                      </a:cubicBezTo>
                      <a:cubicBezTo>
                        <a:pt x="74" y="100"/>
                        <a:pt x="74" y="143"/>
                        <a:pt x="81" y="186"/>
                      </a:cubicBezTo>
                      <a:cubicBezTo>
                        <a:pt x="81" y="229"/>
                        <a:pt x="93" y="272"/>
                        <a:pt x="93" y="309"/>
                      </a:cubicBezTo>
                      <a:cubicBezTo>
                        <a:pt x="99" y="370"/>
                        <a:pt x="87" y="432"/>
                        <a:pt x="56" y="481"/>
                      </a:cubicBezTo>
                      <a:cubicBezTo>
                        <a:pt x="31" y="524"/>
                        <a:pt x="1" y="573"/>
                        <a:pt x="25" y="616"/>
                      </a:cubicBezTo>
                      <a:cubicBezTo>
                        <a:pt x="38" y="642"/>
                        <a:pt x="62" y="655"/>
                        <a:pt x="86" y="655"/>
                      </a:cubicBezTo>
                      <a:cubicBezTo>
                        <a:pt x="97" y="655"/>
                        <a:pt x="108" y="653"/>
                        <a:pt x="117" y="647"/>
                      </a:cubicBezTo>
                      <a:cubicBezTo>
                        <a:pt x="154" y="635"/>
                        <a:pt x="179" y="604"/>
                        <a:pt x="185" y="573"/>
                      </a:cubicBezTo>
                      <a:cubicBezTo>
                        <a:pt x="197" y="536"/>
                        <a:pt x="203" y="493"/>
                        <a:pt x="203" y="456"/>
                      </a:cubicBezTo>
                      <a:cubicBezTo>
                        <a:pt x="197" y="333"/>
                        <a:pt x="216" y="211"/>
                        <a:pt x="253" y="94"/>
                      </a:cubicBezTo>
                      <a:cubicBezTo>
                        <a:pt x="271" y="51"/>
                        <a:pt x="240" y="8"/>
                        <a:pt x="197" y="2"/>
                      </a:cubicBezTo>
                      <a:cubicBezTo>
                        <a:pt x="193" y="1"/>
                        <a:pt x="188" y="1"/>
                        <a:pt x="184"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17" name="Google Shape;9917;p63"/>
                <p:cNvSpPr/>
                <p:nvPr/>
              </p:nvSpPr>
              <p:spPr>
                <a:xfrm>
                  <a:off x="5219375" y="2559325"/>
                  <a:ext cx="41050" cy="33625"/>
                </a:xfrm>
                <a:custGeom>
                  <a:avLst/>
                  <a:gdLst/>
                  <a:ahLst/>
                  <a:cxnLst/>
                  <a:rect l="l" t="t" r="r" b="b"/>
                  <a:pathLst>
                    <a:path w="1642" h="1345" extrusionOk="0">
                      <a:moveTo>
                        <a:pt x="526" y="0"/>
                      </a:moveTo>
                      <a:cubicBezTo>
                        <a:pt x="448" y="0"/>
                        <a:pt x="372" y="13"/>
                        <a:pt x="302" y="52"/>
                      </a:cubicBezTo>
                      <a:cubicBezTo>
                        <a:pt x="185" y="132"/>
                        <a:pt x="105" y="261"/>
                        <a:pt x="93" y="408"/>
                      </a:cubicBezTo>
                      <a:cubicBezTo>
                        <a:pt x="1" y="845"/>
                        <a:pt x="296" y="1275"/>
                        <a:pt x="744" y="1337"/>
                      </a:cubicBezTo>
                      <a:cubicBezTo>
                        <a:pt x="780" y="1342"/>
                        <a:pt x="816" y="1344"/>
                        <a:pt x="852" y="1344"/>
                      </a:cubicBezTo>
                      <a:cubicBezTo>
                        <a:pt x="1251" y="1344"/>
                        <a:pt x="1596" y="1036"/>
                        <a:pt x="1629" y="624"/>
                      </a:cubicBezTo>
                      <a:cubicBezTo>
                        <a:pt x="1642" y="519"/>
                        <a:pt x="1629" y="408"/>
                        <a:pt x="1580" y="316"/>
                      </a:cubicBezTo>
                      <a:cubicBezTo>
                        <a:pt x="1500" y="193"/>
                        <a:pt x="1377" y="107"/>
                        <a:pt x="1236" y="77"/>
                      </a:cubicBezTo>
                      <a:cubicBezTo>
                        <a:pt x="1095" y="52"/>
                        <a:pt x="947" y="34"/>
                        <a:pt x="806" y="27"/>
                      </a:cubicBezTo>
                      <a:cubicBezTo>
                        <a:pt x="713" y="17"/>
                        <a:pt x="618" y="0"/>
                        <a:pt x="52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18" name="Google Shape;9918;p63"/>
                <p:cNvSpPr/>
                <p:nvPr/>
              </p:nvSpPr>
              <p:spPr>
                <a:xfrm>
                  <a:off x="5208475" y="2128425"/>
                  <a:ext cx="208075" cy="116600"/>
                </a:xfrm>
                <a:custGeom>
                  <a:avLst/>
                  <a:gdLst/>
                  <a:ahLst/>
                  <a:cxnLst/>
                  <a:rect l="l" t="t" r="r" b="b"/>
                  <a:pathLst>
                    <a:path w="8323" h="4664" extrusionOk="0">
                      <a:moveTo>
                        <a:pt x="1584" y="1"/>
                      </a:moveTo>
                      <a:cubicBezTo>
                        <a:pt x="1329" y="1"/>
                        <a:pt x="1078" y="38"/>
                        <a:pt x="842" y="145"/>
                      </a:cubicBezTo>
                      <a:cubicBezTo>
                        <a:pt x="344" y="366"/>
                        <a:pt x="0" y="1024"/>
                        <a:pt x="283" y="1497"/>
                      </a:cubicBezTo>
                      <a:cubicBezTo>
                        <a:pt x="467" y="1792"/>
                        <a:pt x="824" y="1915"/>
                        <a:pt x="1094" y="2124"/>
                      </a:cubicBezTo>
                      <a:cubicBezTo>
                        <a:pt x="1531" y="2456"/>
                        <a:pt x="1758" y="2997"/>
                        <a:pt x="2004" y="3489"/>
                      </a:cubicBezTo>
                      <a:cubicBezTo>
                        <a:pt x="2256" y="3980"/>
                        <a:pt x="2600" y="4484"/>
                        <a:pt x="3123" y="4632"/>
                      </a:cubicBezTo>
                      <a:cubicBezTo>
                        <a:pt x="3196" y="4653"/>
                        <a:pt x="3274" y="4664"/>
                        <a:pt x="3352" y="4664"/>
                      </a:cubicBezTo>
                      <a:cubicBezTo>
                        <a:pt x="3680" y="4664"/>
                        <a:pt x="4015" y="4481"/>
                        <a:pt x="4069" y="4159"/>
                      </a:cubicBezTo>
                      <a:cubicBezTo>
                        <a:pt x="4137" y="3759"/>
                        <a:pt x="3774" y="3452"/>
                        <a:pt x="3498" y="3175"/>
                      </a:cubicBezTo>
                      <a:cubicBezTo>
                        <a:pt x="3153" y="2819"/>
                        <a:pt x="2889" y="2382"/>
                        <a:pt x="2735" y="1909"/>
                      </a:cubicBezTo>
                      <a:cubicBezTo>
                        <a:pt x="2705" y="1811"/>
                        <a:pt x="2680" y="1681"/>
                        <a:pt x="2760" y="1608"/>
                      </a:cubicBezTo>
                      <a:cubicBezTo>
                        <a:pt x="2790" y="1579"/>
                        <a:pt x="2823" y="1567"/>
                        <a:pt x="2858" y="1567"/>
                      </a:cubicBezTo>
                      <a:cubicBezTo>
                        <a:pt x="2967" y="1567"/>
                        <a:pt x="3090" y="1685"/>
                        <a:pt x="3160" y="1792"/>
                      </a:cubicBezTo>
                      <a:cubicBezTo>
                        <a:pt x="3460" y="2252"/>
                        <a:pt x="3803" y="3218"/>
                        <a:pt x="4164" y="3218"/>
                      </a:cubicBezTo>
                      <a:cubicBezTo>
                        <a:pt x="4165" y="3218"/>
                        <a:pt x="4166" y="3218"/>
                        <a:pt x="4168" y="3218"/>
                      </a:cubicBezTo>
                      <a:cubicBezTo>
                        <a:pt x="4536" y="3212"/>
                        <a:pt x="4862" y="2253"/>
                        <a:pt x="5157" y="1792"/>
                      </a:cubicBezTo>
                      <a:cubicBezTo>
                        <a:pt x="5227" y="1685"/>
                        <a:pt x="5350" y="1567"/>
                        <a:pt x="5459" y="1567"/>
                      </a:cubicBezTo>
                      <a:cubicBezTo>
                        <a:pt x="5494" y="1567"/>
                        <a:pt x="5527" y="1579"/>
                        <a:pt x="5557" y="1608"/>
                      </a:cubicBezTo>
                      <a:cubicBezTo>
                        <a:pt x="5637" y="1681"/>
                        <a:pt x="5612" y="1811"/>
                        <a:pt x="5581" y="1909"/>
                      </a:cubicBezTo>
                      <a:cubicBezTo>
                        <a:pt x="5428" y="2382"/>
                        <a:pt x="5170" y="2819"/>
                        <a:pt x="4819" y="3175"/>
                      </a:cubicBezTo>
                      <a:cubicBezTo>
                        <a:pt x="4543" y="3452"/>
                        <a:pt x="4186" y="3765"/>
                        <a:pt x="4248" y="4159"/>
                      </a:cubicBezTo>
                      <a:cubicBezTo>
                        <a:pt x="4297" y="4477"/>
                        <a:pt x="4638" y="4663"/>
                        <a:pt x="4968" y="4663"/>
                      </a:cubicBezTo>
                      <a:cubicBezTo>
                        <a:pt x="5045" y="4663"/>
                        <a:pt x="5122" y="4653"/>
                        <a:pt x="5194" y="4632"/>
                      </a:cubicBezTo>
                      <a:cubicBezTo>
                        <a:pt x="5717" y="4484"/>
                        <a:pt x="6061" y="3980"/>
                        <a:pt x="6313" y="3489"/>
                      </a:cubicBezTo>
                      <a:cubicBezTo>
                        <a:pt x="6565" y="2997"/>
                        <a:pt x="6786" y="2456"/>
                        <a:pt x="7223" y="2124"/>
                      </a:cubicBezTo>
                      <a:cubicBezTo>
                        <a:pt x="7493" y="1915"/>
                        <a:pt x="7850" y="1792"/>
                        <a:pt x="8034" y="1497"/>
                      </a:cubicBezTo>
                      <a:cubicBezTo>
                        <a:pt x="8323" y="1024"/>
                        <a:pt x="7972" y="366"/>
                        <a:pt x="7475" y="145"/>
                      </a:cubicBezTo>
                      <a:cubicBezTo>
                        <a:pt x="7242" y="38"/>
                        <a:pt x="6991" y="1"/>
                        <a:pt x="6735" y="1"/>
                      </a:cubicBezTo>
                      <a:cubicBezTo>
                        <a:pt x="6444" y="1"/>
                        <a:pt x="6146" y="49"/>
                        <a:pt x="5858" y="102"/>
                      </a:cubicBezTo>
                      <a:cubicBezTo>
                        <a:pt x="5292" y="200"/>
                        <a:pt x="4727" y="311"/>
                        <a:pt x="4161" y="434"/>
                      </a:cubicBezTo>
                      <a:cubicBezTo>
                        <a:pt x="3596" y="311"/>
                        <a:pt x="3030" y="200"/>
                        <a:pt x="2459" y="102"/>
                      </a:cubicBezTo>
                      <a:cubicBezTo>
                        <a:pt x="2171" y="49"/>
                        <a:pt x="1875" y="1"/>
                        <a:pt x="1584"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19" name="Google Shape;9919;p63"/>
                <p:cNvSpPr/>
                <p:nvPr/>
              </p:nvSpPr>
              <p:spPr>
                <a:xfrm>
                  <a:off x="5166825" y="1818475"/>
                  <a:ext cx="53800" cy="203850"/>
                </a:xfrm>
                <a:custGeom>
                  <a:avLst/>
                  <a:gdLst/>
                  <a:ahLst/>
                  <a:cxnLst/>
                  <a:rect l="l" t="t" r="r" b="b"/>
                  <a:pathLst>
                    <a:path w="2152" h="8154" extrusionOk="0">
                      <a:moveTo>
                        <a:pt x="1589" y="0"/>
                      </a:moveTo>
                      <a:cubicBezTo>
                        <a:pt x="1274" y="0"/>
                        <a:pt x="885" y="222"/>
                        <a:pt x="873" y="544"/>
                      </a:cubicBezTo>
                      <a:cubicBezTo>
                        <a:pt x="849" y="1036"/>
                        <a:pt x="720" y="2739"/>
                        <a:pt x="701" y="3802"/>
                      </a:cubicBezTo>
                      <a:cubicBezTo>
                        <a:pt x="676" y="4866"/>
                        <a:pt x="443" y="6531"/>
                        <a:pt x="363" y="6974"/>
                      </a:cubicBezTo>
                      <a:cubicBezTo>
                        <a:pt x="277" y="7423"/>
                        <a:pt x="0" y="7552"/>
                        <a:pt x="43" y="7828"/>
                      </a:cubicBezTo>
                      <a:cubicBezTo>
                        <a:pt x="67" y="8003"/>
                        <a:pt x="451" y="8153"/>
                        <a:pt x="763" y="8153"/>
                      </a:cubicBezTo>
                      <a:cubicBezTo>
                        <a:pt x="945" y="8153"/>
                        <a:pt x="1102" y="8102"/>
                        <a:pt x="1150" y="7976"/>
                      </a:cubicBezTo>
                      <a:cubicBezTo>
                        <a:pt x="1273" y="7638"/>
                        <a:pt x="1033" y="6722"/>
                        <a:pt x="1027" y="6144"/>
                      </a:cubicBezTo>
                      <a:cubicBezTo>
                        <a:pt x="1021" y="5572"/>
                        <a:pt x="1512" y="1589"/>
                        <a:pt x="1678" y="1294"/>
                      </a:cubicBezTo>
                      <a:cubicBezTo>
                        <a:pt x="1807" y="1079"/>
                        <a:pt x="2152" y="569"/>
                        <a:pt x="1955" y="188"/>
                      </a:cubicBezTo>
                      <a:cubicBezTo>
                        <a:pt x="1891" y="58"/>
                        <a:pt x="1749" y="0"/>
                        <a:pt x="1589"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20" name="Google Shape;9920;p63"/>
                <p:cNvSpPr/>
                <p:nvPr/>
              </p:nvSpPr>
              <p:spPr>
                <a:xfrm>
                  <a:off x="5132400" y="2022800"/>
                  <a:ext cx="67125" cy="185725"/>
                </a:xfrm>
                <a:custGeom>
                  <a:avLst/>
                  <a:gdLst/>
                  <a:ahLst/>
                  <a:cxnLst/>
                  <a:rect l="l" t="t" r="r" b="b"/>
                  <a:pathLst>
                    <a:path w="2685" h="7429" extrusionOk="0">
                      <a:moveTo>
                        <a:pt x="1790" y="707"/>
                      </a:moveTo>
                      <a:cubicBezTo>
                        <a:pt x="1882" y="707"/>
                        <a:pt x="1966" y="777"/>
                        <a:pt x="1955" y="885"/>
                      </a:cubicBezTo>
                      <a:cubicBezTo>
                        <a:pt x="1931" y="1069"/>
                        <a:pt x="1045" y="3767"/>
                        <a:pt x="935" y="4634"/>
                      </a:cubicBezTo>
                      <a:cubicBezTo>
                        <a:pt x="935" y="4634"/>
                        <a:pt x="1291" y="1542"/>
                        <a:pt x="1599" y="848"/>
                      </a:cubicBezTo>
                      <a:cubicBezTo>
                        <a:pt x="1641" y="749"/>
                        <a:pt x="1718" y="707"/>
                        <a:pt x="1790" y="707"/>
                      </a:cubicBezTo>
                      <a:close/>
                      <a:moveTo>
                        <a:pt x="1474" y="1"/>
                      </a:moveTo>
                      <a:cubicBezTo>
                        <a:pt x="1446" y="1"/>
                        <a:pt x="1426" y="11"/>
                        <a:pt x="1414" y="36"/>
                      </a:cubicBezTo>
                      <a:cubicBezTo>
                        <a:pt x="1070" y="780"/>
                        <a:pt x="0" y="7074"/>
                        <a:pt x="62" y="7296"/>
                      </a:cubicBezTo>
                      <a:cubicBezTo>
                        <a:pt x="90" y="7388"/>
                        <a:pt x="196" y="7428"/>
                        <a:pt x="320" y="7428"/>
                      </a:cubicBezTo>
                      <a:cubicBezTo>
                        <a:pt x="490" y="7428"/>
                        <a:pt x="694" y="7352"/>
                        <a:pt x="769" y="7234"/>
                      </a:cubicBezTo>
                      <a:cubicBezTo>
                        <a:pt x="898" y="7037"/>
                        <a:pt x="1371" y="5046"/>
                        <a:pt x="1715" y="3583"/>
                      </a:cubicBezTo>
                      <a:cubicBezTo>
                        <a:pt x="2045" y="2156"/>
                        <a:pt x="2685" y="162"/>
                        <a:pt x="2528" y="162"/>
                      </a:cubicBezTo>
                      <a:cubicBezTo>
                        <a:pt x="2524" y="162"/>
                        <a:pt x="2519" y="163"/>
                        <a:pt x="2514" y="165"/>
                      </a:cubicBezTo>
                      <a:cubicBezTo>
                        <a:pt x="2421" y="213"/>
                        <a:pt x="2327" y="232"/>
                        <a:pt x="2234" y="232"/>
                      </a:cubicBezTo>
                      <a:cubicBezTo>
                        <a:pt x="1908" y="232"/>
                        <a:pt x="1606" y="1"/>
                        <a:pt x="1474"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21" name="Google Shape;9921;p63"/>
                <p:cNvSpPr/>
                <p:nvPr/>
              </p:nvSpPr>
              <p:spPr>
                <a:xfrm>
                  <a:off x="5144375" y="2212375"/>
                  <a:ext cx="15100" cy="37250"/>
                </a:xfrm>
                <a:custGeom>
                  <a:avLst/>
                  <a:gdLst/>
                  <a:ahLst/>
                  <a:cxnLst/>
                  <a:rect l="l" t="t" r="r" b="b"/>
                  <a:pathLst>
                    <a:path w="604" h="1490" extrusionOk="0">
                      <a:moveTo>
                        <a:pt x="229" y="0"/>
                      </a:moveTo>
                      <a:cubicBezTo>
                        <a:pt x="161" y="0"/>
                        <a:pt x="96" y="35"/>
                        <a:pt x="62" y="94"/>
                      </a:cubicBezTo>
                      <a:cubicBezTo>
                        <a:pt x="19" y="167"/>
                        <a:pt x="1" y="260"/>
                        <a:pt x="13" y="346"/>
                      </a:cubicBezTo>
                      <a:cubicBezTo>
                        <a:pt x="19" y="542"/>
                        <a:pt x="87" y="739"/>
                        <a:pt x="75" y="942"/>
                      </a:cubicBezTo>
                      <a:cubicBezTo>
                        <a:pt x="69" y="1022"/>
                        <a:pt x="44" y="1102"/>
                        <a:pt x="44" y="1188"/>
                      </a:cubicBezTo>
                      <a:cubicBezTo>
                        <a:pt x="32" y="1268"/>
                        <a:pt x="56" y="1354"/>
                        <a:pt x="112" y="1415"/>
                      </a:cubicBezTo>
                      <a:cubicBezTo>
                        <a:pt x="161" y="1465"/>
                        <a:pt x="224" y="1489"/>
                        <a:pt x="289" y="1489"/>
                      </a:cubicBezTo>
                      <a:cubicBezTo>
                        <a:pt x="345" y="1489"/>
                        <a:pt x="401" y="1471"/>
                        <a:pt x="450" y="1434"/>
                      </a:cubicBezTo>
                      <a:cubicBezTo>
                        <a:pt x="548" y="1354"/>
                        <a:pt x="603" y="1231"/>
                        <a:pt x="603" y="1108"/>
                      </a:cubicBezTo>
                      <a:cubicBezTo>
                        <a:pt x="603" y="985"/>
                        <a:pt x="585" y="856"/>
                        <a:pt x="554" y="739"/>
                      </a:cubicBezTo>
                      <a:lnTo>
                        <a:pt x="431" y="241"/>
                      </a:lnTo>
                      <a:cubicBezTo>
                        <a:pt x="407" y="149"/>
                        <a:pt x="376" y="38"/>
                        <a:pt x="284" y="8"/>
                      </a:cubicBezTo>
                      <a:cubicBezTo>
                        <a:pt x="266" y="3"/>
                        <a:pt x="247" y="0"/>
                        <a:pt x="229"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22" name="Google Shape;9922;p63"/>
                <p:cNvSpPr/>
                <p:nvPr/>
              </p:nvSpPr>
              <p:spPr>
                <a:xfrm>
                  <a:off x="5149150" y="2254150"/>
                  <a:ext cx="10000" cy="15600"/>
                </a:xfrm>
                <a:custGeom>
                  <a:avLst/>
                  <a:gdLst/>
                  <a:ahLst/>
                  <a:cxnLst/>
                  <a:rect l="l" t="t" r="r" b="b"/>
                  <a:pathLst>
                    <a:path w="400" h="624" extrusionOk="0">
                      <a:moveTo>
                        <a:pt x="211" y="0"/>
                      </a:moveTo>
                      <a:cubicBezTo>
                        <a:pt x="195" y="0"/>
                        <a:pt x="177" y="3"/>
                        <a:pt x="160" y="9"/>
                      </a:cubicBezTo>
                      <a:cubicBezTo>
                        <a:pt x="111" y="21"/>
                        <a:pt x="62" y="45"/>
                        <a:pt x="19" y="76"/>
                      </a:cubicBezTo>
                      <a:cubicBezTo>
                        <a:pt x="0" y="254"/>
                        <a:pt x="87" y="568"/>
                        <a:pt x="259" y="623"/>
                      </a:cubicBezTo>
                      <a:cubicBezTo>
                        <a:pt x="357" y="488"/>
                        <a:pt x="400" y="316"/>
                        <a:pt x="369" y="150"/>
                      </a:cubicBezTo>
                      <a:cubicBezTo>
                        <a:pt x="363" y="107"/>
                        <a:pt x="345" y="70"/>
                        <a:pt x="314" y="39"/>
                      </a:cubicBezTo>
                      <a:cubicBezTo>
                        <a:pt x="284" y="14"/>
                        <a:pt x="249" y="0"/>
                        <a:pt x="21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23" name="Google Shape;9923;p63"/>
                <p:cNvSpPr/>
                <p:nvPr/>
              </p:nvSpPr>
              <p:spPr>
                <a:xfrm>
                  <a:off x="5152825" y="2275925"/>
                  <a:ext cx="5875" cy="10425"/>
                </a:xfrm>
                <a:custGeom>
                  <a:avLst/>
                  <a:gdLst/>
                  <a:ahLst/>
                  <a:cxnLst/>
                  <a:rect l="l" t="t" r="r" b="b"/>
                  <a:pathLst>
                    <a:path w="235" h="417" extrusionOk="0">
                      <a:moveTo>
                        <a:pt x="91" y="0"/>
                      </a:moveTo>
                      <a:cubicBezTo>
                        <a:pt x="64" y="0"/>
                        <a:pt x="39" y="9"/>
                        <a:pt x="19" y="29"/>
                      </a:cubicBezTo>
                      <a:cubicBezTo>
                        <a:pt x="1" y="139"/>
                        <a:pt x="7" y="250"/>
                        <a:pt x="44" y="355"/>
                      </a:cubicBezTo>
                      <a:cubicBezTo>
                        <a:pt x="50" y="385"/>
                        <a:pt x="81" y="416"/>
                        <a:pt x="99" y="416"/>
                      </a:cubicBezTo>
                      <a:cubicBezTo>
                        <a:pt x="118" y="416"/>
                        <a:pt x="136" y="392"/>
                        <a:pt x="142" y="373"/>
                      </a:cubicBezTo>
                      <a:cubicBezTo>
                        <a:pt x="179" y="324"/>
                        <a:pt x="204" y="269"/>
                        <a:pt x="222" y="207"/>
                      </a:cubicBezTo>
                      <a:cubicBezTo>
                        <a:pt x="235" y="152"/>
                        <a:pt x="222" y="84"/>
                        <a:pt x="179" y="41"/>
                      </a:cubicBezTo>
                      <a:cubicBezTo>
                        <a:pt x="156" y="14"/>
                        <a:pt x="123" y="0"/>
                        <a:pt x="9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24" name="Google Shape;9924;p63"/>
                <p:cNvSpPr/>
                <p:nvPr/>
              </p:nvSpPr>
              <p:spPr>
                <a:xfrm>
                  <a:off x="5128250" y="2216675"/>
                  <a:ext cx="13550" cy="37100"/>
                </a:xfrm>
                <a:custGeom>
                  <a:avLst/>
                  <a:gdLst/>
                  <a:ahLst/>
                  <a:cxnLst/>
                  <a:rect l="l" t="t" r="r" b="b"/>
                  <a:pathLst>
                    <a:path w="542" h="1484" extrusionOk="0">
                      <a:moveTo>
                        <a:pt x="293" y="1"/>
                      </a:moveTo>
                      <a:cubicBezTo>
                        <a:pt x="288" y="1"/>
                        <a:pt x="282" y="1"/>
                        <a:pt x="277" y="2"/>
                      </a:cubicBezTo>
                      <a:cubicBezTo>
                        <a:pt x="179" y="20"/>
                        <a:pt x="136" y="125"/>
                        <a:pt x="117" y="217"/>
                      </a:cubicBezTo>
                      <a:cubicBezTo>
                        <a:pt x="50" y="500"/>
                        <a:pt x="13" y="788"/>
                        <a:pt x="7" y="1077"/>
                      </a:cubicBezTo>
                      <a:cubicBezTo>
                        <a:pt x="1" y="1157"/>
                        <a:pt x="13" y="1243"/>
                        <a:pt x="37" y="1323"/>
                      </a:cubicBezTo>
                      <a:cubicBezTo>
                        <a:pt x="62" y="1403"/>
                        <a:pt x="130" y="1465"/>
                        <a:pt x="209" y="1483"/>
                      </a:cubicBezTo>
                      <a:cubicBezTo>
                        <a:pt x="214" y="1483"/>
                        <a:pt x="219" y="1483"/>
                        <a:pt x="224" y="1483"/>
                      </a:cubicBezTo>
                      <a:cubicBezTo>
                        <a:pt x="317" y="1483"/>
                        <a:pt x="402" y="1429"/>
                        <a:pt x="443" y="1348"/>
                      </a:cubicBezTo>
                      <a:cubicBezTo>
                        <a:pt x="480" y="1256"/>
                        <a:pt x="505" y="1163"/>
                        <a:pt x="505" y="1065"/>
                      </a:cubicBezTo>
                      <a:cubicBezTo>
                        <a:pt x="541" y="801"/>
                        <a:pt x="541" y="530"/>
                        <a:pt x="505" y="266"/>
                      </a:cubicBezTo>
                      <a:cubicBezTo>
                        <a:pt x="498" y="198"/>
                        <a:pt x="480" y="137"/>
                        <a:pt x="443" y="82"/>
                      </a:cubicBezTo>
                      <a:cubicBezTo>
                        <a:pt x="409" y="31"/>
                        <a:pt x="350" y="1"/>
                        <a:pt x="293"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25" name="Google Shape;9925;p63"/>
                <p:cNvSpPr/>
                <p:nvPr/>
              </p:nvSpPr>
              <p:spPr>
                <a:xfrm>
                  <a:off x="5125650" y="2258950"/>
                  <a:ext cx="10000" cy="22800"/>
                </a:xfrm>
                <a:custGeom>
                  <a:avLst/>
                  <a:gdLst/>
                  <a:ahLst/>
                  <a:cxnLst/>
                  <a:rect l="l" t="t" r="r" b="b"/>
                  <a:pathLst>
                    <a:path w="400" h="912" extrusionOk="0">
                      <a:moveTo>
                        <a:pt x="215" y="1"/>
                      </a:moveTo>
                      <a:cubicBezTo>
                        <a:pt x="166" y="1"/>
                        <a:pt x="117" y="26"/>
                        <a:pt x="92" y="69"/>
                      </a:cubicBezTo>
                      <a:cubicBezTo>
                        <a:pt x="61" y="112"/>
                        <a:pt x="49" y="161"/>
                        <a:pt x="43" y="216"/>
                      </a:cubicBezTo>
                      <a:cubicBezTo>
                        <a:pt x="37" y="308"/>
                        <a:pt x="49" y="401"/>
                        <a:pt x="37" y="493"/>
                      </a:cubicBezTo>
                      <a:cubicBezTo>
                        <a:pt x="18" y="573"/>
                        <a:pt x="6" y="646"/>
                        <a:pt x="6" y="726"/>
                      </a:cubicBezTo>
                      <a:cubicBezTo>
                        <a:pt x="0" y="806"/>
                        <a:pt x="49" y="880"/>
                        <a:pt x="123" y="911"/>
                      </a:cubicBezTo>
                      <a:cubicBezTo>
                        <a:pt x="129" y="911"/>
                        <a:pt x="134" y="911"/>
                        <a:pt x="140" y="911"/>
                      </a:cubicBezTo>
                      <a:cubicBezTo>
                        <a:pt x="202" y="911"/>
                        <a:pt x="261" y="881"/>
                        <a:pt x="295" y="825"/>
                      </a:cubicBezTo>
                      <a:cubicBezTo>
                        <a:pt x="332" y="769"/>
                        <a:pt x="350" y="702"/>
                        <a:pt x="357" y="634"/>
                      </a:cubicBezTo>
                      <a:cubicBezTo>
                        <a:pt x="400" y="480"/>
                        <a:pt x="400" y="321"/>
                        <a:pt x="375" y="161"/>
                      </a:cubicBezTo>
                      <a:cubicBezTo>
                        <a:pt x="350" y="87"/>
                        <a:pt x="301" y="1"/>
                        <a:pt x="215"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26" name="Google Shape;9926;p63"/>
                <p:cNvSpPr/>
                <p:nvPr/>
              </p:nvSpPr>
              <p:spPr>
                <a:xfrm>
                  <a:off x="5130875" y="2286450"/>
                  <a:ext cx="11225" cy="17200"/>
                </a:xfrm>
                <a:custGeom>
                  <a:avLst/>
                  <a:gdLst/>
                  <a:ahLst/>
                  <a:cxnLst/>
                  <a:rect l="l" t="t" r="r" b="b"/>
                  <a:pathLst>
                    <a:path w="449" h="688" extrusionOk="0">
                      <a:moveTo>
                        <a:pt x="118" y="1"/>
                      </a:moveTo>
                      <a:cubicBezTo>
                        <a:pt x="55" y="1"/>
                        <a:pt x="6" y="48"/>
                        <a:pt x="0" y="112"/>
                      </a:cubicBezTo>
                      <a:cubicBezTo>
                        <a:pt x="0" y="173"/>
                        <a:pt x="25" y="235"/>
                        <a:pt x="68" y="278"/>
                      </a:cubicBezTo>
                      <a:cubicBezTo>
                        <a:pt x="104" y="327"/>
                        <a:pt x="141" y="376"/>
                        <a:pt x="172" y="432"/>
                      </a:cubicBezTo>
                      <a:cubicBezTo>
                        <a:pt x="197" y="499"/>
                        <a:pt x="221" y="561"/>
                        <a:pt x="246" y="616"/>
                      </a:cubicBezTo>
                      <a:cubicBezTo>
                        <a:pt x="271" y="658"/>
                        <a:pt x="316" y="688"/>
                        <a:pt x="357" y="688"/>
                      </a:cubicBezTo>
                      <a:cubicBezTo>
                        <a:pt x="377" y="688"/>
                        <a:pt x="396" y="681"/>
                        <a:pt x="412" y="665"/>
                      </a:cubicBezTo>
                      <a:cubicBezTo>
                        <a:pt x="436" y="641"/>
                        <a:pt x="449" y="604"/>
                        <a:pt x="436" y="567"/>
                      </a:cubicBezTo>
                      <a:cubicBezTo>
                        <a:pt x="430" y="530"/>
                        <a:pt x="412" y="493"/>
                        <a:pt x="393" y="462"/>
                      </a:cubicBezTo>
                      <a:cubicBezTo>
                        <a:pt x="326" y="358"/>
                        <a:pt x="270" y="247"/>
                        <a:pt x="234" y="136"/>
                      </a:cubicBezTo>
                      <a:cubicBezTo>
                        <a:pt x="209" y="81"/>
                        <a:pt x="184" y="20"/>
                        <a:pt x="129" y="1"/>
                      </a:cubicBezTo>
                      <a:cubicBezTo>
                        <a:pt x="125" y="1"/>
                        <a:pt x="121" y="1"/>
                        <a:pt x="118"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27" name="Google Shape;9927;p63"/>
                <p:cNvSpPr/>
                <p:nvPr/>
              </p:nvSpPr>
              <p:spPr>
                <a:xfrm>
                  <a:off x="5141625" y="2306150"/>
                  <a:ext cx="5250" cy="8000"/>
                </a:xfrm>
                <a:custGeom>
                  <a:avLst/>
                  <a:gdLst/>
                  <a:ahLst/>
                  <a:cxnLst/>
                  <a:rect l="l" t="t" r="r" b="b"/>
                  <a:pathLst>
                    <a:path w="210" h="320" extrusionOk="0">
                      <a:moveTo>
                        <a:pt x="56" y="0"/>
                      </a:moveTo>
                      <a:lnTo>
                        <a:pt x="56" y="0"/>
                      </a:lnTo>
                      <a:cubicBezTo>
                        <a:pt x="0" y="123"/>
                        <a:pt x="62" y="270"/>
                        <a:pt x="191" y="320"/>
                      </a:cubicBezTo>
                      <a:cubicBezTo>
                        <a:pt x="209" y="252"/>
                        <a:pt x="209" y="184"/>
                        <a:pt x="197" y="117"/>
                      </a:cubicBezTo>
                      <a:cubicBezTo>
                        <a:pt x="185" y="55"/>
                        <a:pt x="123" y="6"/>
                        <a:pt x="5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28" name="Google Shape;9928;p63"/>
                <p:cNvSpPr/>
                <p:nvPr/>
              </p:nvSpPr>
              <p:spPr>
                <a:xfrm>
                  <a:off x="5229575" y="1823150"/>
                  <a:ext cx="82950" cy="196300"/>
                </a:xfrm>
                <a:custGeom>
                  <a:avLst/>
                  <a:gdLst/>
                  <a:ahLst/>
                  <a:cxnLst/>
                  <a:rect l="l" t="t" r="r" b="b"/>
                  <a:pathLst>
                    <a:path w="3318" h="7852" extrusionOk="0">
                      <a:moveTo>
                        <a:pt x="2690" y="1"/>
                      </a:moveTo>
                      <a:cubicBezTo>
                        <a:pt x="2690" y="1"/>
                        <a:pt x="2770" y="4427"/>
                        <a:pt x="2690" y="4494"/>
                      </a:cubicBezTo>
                      <a:cubicBezTo>
                        <a:pt x="2617" y="4562"/>
                        <a:pt x="2211" y="4808"/>
                        <a:pt x="1701" y="5619"/>
                      </a:cubicBezTo>
                      <a:cubicBezTo>
                        <a:pt x="1209" y="6400"/>
                        <a:pt x="1068" y="7260"/>
                        <a:pt x="779" y="7315"/>
                      </a:cubicBezTo>
                      <a:cubicBezTo>
                        <a:pt x="771" y="7317"/>
                        <a:pt x="763" y="7318"/>
                        <a:pt x="755" y="7318"/>
                      </a:cubicBezTo>
                      <a:cubicBezTo>
                        <a:pt x="504" y="7318"/>
                        <a:pt x="249" y="6662"/>
                        <a:pt x="133" y="6662"/>
                      </a:cubicBezTo>
                      <a:cubicBezTo>
                        <a:pt x="121" y="6662"/>
                        <a:pt x="111" y="6668"/>
                        <a:pt x="103" y="6682"/>
                      </a:cubicBezTo>
                      <a:cubicBezTo>
                        <a:pt x="0" y="6839"/>
                        <a:pt x="223" y="7852"/>
                        <a:pt x="758" y="7852"/>
                      </a:cubicBezTo>
                      <a:cubicBezTo>
                        <a:pt x="769" y="7852"/>
                        <a:pt x="780" y="7851"/>
                        <a:pt x="791" y="7850"/>
                      </a:cubicBezTo>
                      <a:cubicBezTo>
                        <a:pt x="1350" y="7801"/>
                        <a:pt x="1695" y="6842"/>
                        <a:pt x="2002" y="6092"/>
                      </a:cubicBezTo>
                      <a:cubicBezTo>
                        <a:pt x="2309" y="5342"/>
                        <a:pt x="3317" y="4937"/>
                        <a:pt x="3317" y="4937"/>
                      </a:cubicBezTo>
                      <a:lnTo>
                        <a:pt x="3317" y="25"/>
                      </a:lnTo>
                      <a:cubicBezTo>
                        <a:pt x="2992" y="25"/>
                        <a:pt x="2691" y="1"/>
                        <a:pt x="269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29" name="Google Shape;9929;p63"/>
                <p:cNvSpPr/>
                <p:nvPr/>
              </p:nvSpPr>
              <p:spPr>
                <a:xfrm>
                  <a:off x="5231925" y="1823375"/>
                  <a:ext cx="68775" cy="13925"/>
                </a:xfrm>
                <a:custGeom>
                  <a:avLst/>
                  <a:gdLst/>
                  <a:ahLst/>
                  <a:cxnLst/>
                  <a:rect l="l" t="t" r="r" b="b"/>
                  <a:pathLst>
                    <a:path w="2751" h="557" extrusionOk="0">
                      <a:moveTo>
                        <a:pt x="516" y="0"/>
                      </a:moveTo>
                      <a:cubicBezTo>
                        <a:pt x="137" y="0"/>
                        <a:pt x="1" y="197"/>
                        <a:pt x="82" y="312"/>
                      </a:cubicBezTo>
                      <a:cubicBezTo>
                        <a:pt x="150" y="411"/>
                        <a:pt x="1135" y="556"/>
                        <a:pt x="1963" y="556"/>
                      </a:cubicBezTo>
                      <a:cubicBezTo>
                        <a:pt x="2263" y="556"/>
                        <a:pt x="2542" y="537"/>
                        <a:pt x="2750" y="490"/>
                      </a:cubicBezTo>
                      <a:lnTo>
                        <a:pt x="2670" y="53"/>
                      </a:lnTo>
                      <a:cubicBezTo>
                        <a:pt x="2670" y="53"/>
                        <a:pt x="2459" y="56"/>
                        <a:pt x="2169" y="56"/>
                      </a:cubicBezTo>
                      <a:cubicBezTo>
                        <a:pt x="1686" y="56"/>
                        <a:pt x="984" y="49"/>
                        <a:pt x="673" y="10"/>
                      </a:cubicBezTo>
                      <a:cubicBezTo>
                        <a:pt x="616" y="3"/>
                        <a:pt x="564" y="0"/>
                        <a:pt x="51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30" name="Google Shape;9930;p63"/>
                <p:cNvSpPr/>
                <p:nvPr/>
              </p:nvSpPr>
              <p:spPr>
                <a:xfrm>
                  <a:off x="5273175" y="1794500"/>
                  <a:ext cx="35050" cy="10050"/>
                </a:xfrm>
                <a:custGeom>
                  <a:avLst/>
                  <a:gdLst/>
                  <a:ahLst/>
                  <a:cxnLst/>
                  <a:rect l="l" t="t" r="r" b="b"/>
                  <a:pathLst>
                    <a:path w="1402" h="402" extrusionOk="0">
                      <a:moveTo>
                        <a:pt x="244" y="0"/>
                      </a:moveTo>
                      <a:cubicBezTo>
                        <a:pt x="59" y="0"/>
                        <a:pt x="0" y="126"/>
                        <a:pt x="43" y="206"/>
                      </a:cubicBezTo>
                      <a:cubicBezTo>
                        <a:pt x="81" y="278"/>
                        <a:pt x="641" y="401"/>
                        <a:pt x="1074" y="401"/>
                      </a:cubicBezTo>
                      <a:cubicBezTo>
                        <a:pt x="1199" y="401"/>
                        <a:pt x="1313" y="391"/>
                        <a:pt x="1401" y="366"/>
                      </a:cubicBezTo>
                      <a:lnTo>
                        <a:pt x="1358" y="71"/>
                      </a:lnTo>
                      <a:cubicBezTo>
                        <a:pt x="1358" y="71"/>
                        <a:pt x="590" y="59"/>
                        <a:pt x="338" y="10"/>
                      </a:cubicBezTo>
                      <a:cubicBezTo>
                        <a:pt x="304" y="3"/>
                        <a:pt x="272" y="0"/>
                        <a:pt x="24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31" name="Google Shape;9931;p63"/>
                <p:cNvSpPr/>
                <p:nvPr/>
              </p:nvSpPr>
              <p:spPr>
                <a:xfrm>
                  <a:off x="5284975" y="1779250"/>
                  <a:ext cx="27250" cy="9250"/>
                </a:xfrm>
                <a:custGeom>
                  <a:avLst/>
                  <a:gdLst/>
                  <a:ahLst/>
                  <a:cxnLst/>
                  <a:rect l="l" t="t" r="r" b="b"/>
                  <a:pathLst>
                    <a:path w="1090" h="370" extrusionOk="0">
                      <a:moveTo>
                        <a:pt x="181" y="1"/>
                      </a:moveTo>
                      <a:cubicBezTo>
                        <a:pt x="45" y="1"/>
                        <a:pt x="0" y="110"/>
                        <a:pt x="32" y="183"/>
                      </a:cubicBezTo>
                      <a:cubicBezTo>
                        <a:pt x="66" y="247"/>
                        <a:pt x="523" y="370"/>
                        <a:pt x="863" y="370"/>
                      </a:cubicBezTo>
                      <a:cubicBezTo>
                        <a:pt x="949" y="370"/>
                        <a:pt x="1027" y="362"/>
                        <a:pt x="1089" y="343"/>
                      </a:cubicBezTo>
                      <a:lnTo>
                        <a:pt x="1052" y="79"/>
                      </a:lnTo>
                      <a:cubicBezTo>
                        <a:pt x="1052" y="79"/>
                        <a:pt x="456" y="54"/>
                        <a:pt x="259" y="11"/>
                      </a:cubicBezTo>
                      <a:cubicBezTo>
                        <a:pt x="230" y="4"/>
                        <a:pt x="204" y="1"/>
                        <a:pt x="18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32" name="Google Shape;9932;p63"/>
                <p:cNvSpPr/>
                <p:nvPr/>
              </p:nvSpPr>
              <p:spPr>
                <a:xfrm>
                  <a:off x="5284950" y="1973650"/>
                  <a:ext cx="25275" cy="8500"/>
                </a:xfrm>
                <a:custGeom>
                  <a:avLst/>
                  <a:gdLst/>
                  <a:ahLst/>
                  <a:cxnLst/>
                  <a:rect l="l" t="t" r="r" b="b"/>
                  <a:pathLst>
                    <a:path w="1011" h="340" extrusionOk="0">
                      <a:moveTo>
                        <a:pt x="176" y="1"/>
                      </a:moveTo>
                      <a:cubicBezTo>
                        <a:pt x="32" y="1"/>
                        <a:pt x="1" y="129"/>
                        <a:pt x="45" y="208"/>
                      </a:cubicBezTo>
                      <a:cubicBezTo>
                        <a:pt x="79" y="263"/>
                        <a:pt x="408" y="339"/>
                        <a:pt x="692" y="339"/>
                      </a:cubicBezTo>
                      <a:cubicBezTo>
                        <a:pt x="816" y="339"/>
                        <a:pt x="932" y="325"/>
                        <a:pt x="1010" y="287"/>
                      </a:cubicBezTo>
                      <a:lnTo>
                        <a:pt x="943" y="11"/>
                      </a:lnTo>
                      <a:cubicBezTo>
                        <a:pt x="943" y="11"/>
                        <a:pt x="740" y="20"/>
                        <a:pt x="541" y="20"/>
                      </a:cubicBezTo>
                      <a:cubicBezTo>
                        <a:pt x="417" y="20"/>
                        <a:pt x="294" y="16"/>
                        <a:pt x="223" y="5"/>
                      </a:cubicBezTo>
                      <a:cubicBezTo>
                        <a:pt x="207" y="2"/>
                        <a:pt x="191" y="1"/>
                        <a:pt x="17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33" name="Google Shape;9933;p63"/>
                <p:cNvSpPr/>
                <p:nvPr/>
              </p:nvSpPr>
              <p:spPr>
                <a:xfrm>
                  <a:off x="5284925" y="1991775"/>
                  <a:ext cx="25300" cy="8500"/>
                </a:xfrm>
                <a:custGeom>
                  <a:avLst/>
                  <a:gdLst/>
                  <a:ahLst/>
                  <a:cxnLst/>
                  <a:rect l="l" t="t" r="r" b="b"/>
                  <a:pathLst>
                    <a:path w="1012" h="340" extrusionOk="0">
                      <a:moveTo>
                        <a:pt x="179" y="1"/>
                      </a:moveTo>
                      <a:cubicBezTo>
                        <a:pt x="38" y="1"/>
                        <a:pt x="1" y="130"/>
                        <a:pt x="40" y="208"/>
                      </a:cubicBezTo>
                      <a:cubicBezTo>
                        <a:pt x="74" y="263"/>
                        <a:pt x="406" y="340"/>
                        <a:pt x="691" y="340"/>
                      </a:cubicBezTo>
                      <a:cubicBezTo>
                        <a:pt x="816" y="340"/>
                        <a:pt x="933" y="325"/>
                        <a:pt x="1011" y="288"/>
                      </a:cubicBezTo>
                      <a:lnTo>
                        <a:pt x="944" y="11"/>
                      </a:lnTo>
                      <a:cubicBezTo>
                        <a:pt x="944" y="11"/>
                        <a:pt x="739" y="20"/>
                        <a:pt x="540" y="20"/>
                      </a:cubicBezTo>
                      <a:cubicBezTo>
                        <a:pt x="415" y="20"/>
                        <a:pt x="293" y="17"/>
                        <a:pt x="224" y="5"/>
                      </a:cubicBezTo>
                      <a:cubicBezTo>
                        <a:pt x="208" y="2"/>
                        <a:pt x="193" y="1"/>
                        <a:pt x="179"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34" name="Google Shape;9934;p63"/>
                <p:cNvSpPr/>
                <p:nvPr/>
              </p:nvSpPr>
              <p:spPr>
                <a:xfrm>
                  <a:off x="5284800" y="2009925"/>
                  <a:ext cx="25425" cy="8525"/>
                </a:xfrm>
                <a:custGeom>
                  <a:avLst/>
                  <a:gdLst/>
                  <a:ahLst/>
                  <a:cxnLst/>
                  <a:rect l="l" t="t" r="r" b="b"/>
                  <a:pathLst>
                    <a:path w="1017" h="341" extrusionOk="0">
                      <a:moveTo>
                        <a:pt x="183" y="0"/>
                      </a:moveTo>
                      <a:cubicBezTo>
                        <a:pt x="42" y="0"/>
                        <a:pt x="1" y="129"/>
                        <a:pt x="51" y="207"/>
                      </a:cubicBezTo>
                      <a:cubicBezTo>
                        <a:pt x="85" y="266"/>
                        <a:pt x="408" y="340"/>
                        <a:pt x="690" y="340"/>
                      </a:cubicBezTo>
                      <a:cubicBezTo>
                        <a:pt x="817" y="340"/>
                        <a:pt x="936" y="325"/>
                        <a:pt x="1016" y="287"/>
                      </a:cubicBezTo>
                      <a:lnTo>
                        <a:pt x="949" y="10"/>
                      </a:lnTo>
                      <a:cubicBezTo>
                        <a:pt x="949" y="10"/>
                        <a:pt x="737" y="22"/>
                        <a:pt x="535" y="22"/>
                      </a:cubicBezTo>
                      <a:cubicBezTo>
                        <a:pt x="414" y="22"/>
                        <a:pt x="296" y="18"/>
                        <a:pt x="229" y="4"/>
                      </a:cubicBezTo>
                      <a:cubicBezTo>
                        <a:pt x="213" y="1"/>
                        <a:pt x="198" y="0"/>
                        <a:pt x="183"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35" name="Google Shape;9935;p63"/>
                <p:cNvSpPr/>
                <p:nvPr/>
              </p:nvSpPr>
              <p:spPr>
                <a:xfrm>
                  <a:off x="5284800" y="2028050"/>
                  <a:ext cx="25425" cy="8650"/>
                </a:xfrm>
                <a:custGeom>
                  <a:avLst/>
                  <a:gdLst/>
                  <a:ahLst/>
                  <a:cxnLst/>
                  <a:rect l="l" t="t" r="r" b="b"/>
                  <a:pathLst>
                    <a:path w="1017" h="346" extrusionOk="0">
                      <a:moveTo>
                        <a:pt x="182" y="0"/>
                      </a:moveTo>
                      <a:cubicBezTo>
                        <a:pt x="37" y="0"/>
                        <a:pt x="0" y="129"/>
                        <a:pt x="45" y="207"/>
                      </a:cubicBezTo>
                      <a:cubicBezTo>
                        <a:pt x="79" y="267"/>
                        <a:pt x="410" y="345"/>
                        <a:pt x="696" y="345"/>
                      </a:cubicBezTo>
                      <a:cubicBezTo>
                        <a:pt x="820" y="345"/>
                        <a:pt x="936" y="331"/>
                        <a:pt x="1016" y="294"/>
                      </a:cubicBezTo>
                      <a:lnTo>
                        <a:pt x="949" y="11"/>
                      </a:lnTo>
                      <a:cubicBezTo>
                        <a:pt x="949" y="11"/>
                        <a:pt x="740" y="23"/>
                        <a:pt x="538" y="23"/>
                      </a:cubicBezTo>
                      <a:cubicBezTo>
                        <a:pt x="417" y="23"/>
                        <a:pt x="299" y="18"/>
                        <a:pt x="229" y="5"/>
                      </a:cubicBezTo>
                      <a:cubicBezTo>
                        <a:pt x="213" y="2"/>
                        <a:pt x="197" y="0"/>
                        <a:pt x="18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36" name="Google Shape;9936;p63"/>
                <p:cNvSpPr/>
                <p:nvPr/>
              </p:nvSpPr>
              <p:spPr>
                <a:xfrm>
                  <a:off x="5284800" y="2046175"/>
                  <a:ext cx="25425" cy="8650"/>
                </a:xfrm>
                <a:custGeom>
                  <a:avLst/>
                  <a:gdLst/>
                  <a:ahLst/>
                  <a:cxnLst/>
                  <a:rect l="l" t="t" r="r" b="b"/>
                  <a:pathLst>
                    <a:path w="1017" h="346" extrusionOk="0">
                      <a:moveTo>
                        <a:pt x="182" y="1"/>
                      </a:moveTo>
                      <a:cubicBezTo>
                        <a:pt x="37" y="1"/>
                        <a:pt x="0" y="130"/>
                        <a:pt x="45" y="208"/>
                      </a:cubicBezTo>
                      <a:cubicBezTo>
                        <a:pt x="79" y="268"/>
                        <a:pt x="410" y="346"/>
                        <a:pt x="696" y="346"/>
                      </a:cubicBezTo>
                      <a:cubicBezTo>
                        <a:pt x="820" y="346"/>
                        <a:pt x="936" y="331"/>
                        <a:pt x="1016" y="294"/>
                      </a:cubicBezTo>
                      <a:lnTo>
                        <a:pt x="949" y="11"/>
                      </a:lnTo>
                      <a:cubicBezTo>
                        <a:pt x="949" y="11"/>
                        <a:pt x="737" y="23"/>
                        <a:pt x="535" y="23"/>
                      </a:cubicBezTo>
                      <a:cubicBezTo>
                        <a:pt x="414" y="23"/>
                        <a:pt x="296" y="19"/>
                        <a:pt x="229" y="5"/>
                      </a:cubicBezTo>
                      <a:cubicBezTo>
                        <a:pt x="213" y="2"/>
                        <a:pt x="197" y="1"/>
                        <a:pt x="18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37" name="Google Shape;9937;p63"/>
                <p:cNvSpPr/>
                <p:nvPr/>
              </p:nvSpPr>
              <p:spPr>
                <a:xfrm>
                  <a:off x="5284825" y="2064425"/>
                  <a:ext cx="25400" cy="8550"/>
                </a:xfrm>
                <a:custGeom>
                  <a:avLst/>
                  <a:gdLst/>
                  <a:ahLst/>
                  <a:cxnLst/>
                  <a:rect l="l" t="t" r="r" b="b"/>
                  <a:pathLst>
                    <a:path w="1016" h="342" extrusionOk="0">
                      <a:moveTo>
                        <a:pt x="174" y="1"/>
                      </a:moveTo>
                      <a:cubicBezTo>
                        <a:pt x="35" y="1"/>
                        <a:pt x="0" y="126"/>
                        <a:pt x="44" y="203"/>
                      </a:cubicBezTo>
                      <a:cubicBezTo>
                        <a:pt x="78" y="263"/>
                        <a:pt x="409" y="341"/>
                        <a:pt x="695" y="341"/>
                      </a:cubicBezTo>
                      <a:cubicBezTo>
                        <a:pt x="819" y="341"/>
                        <a:pt x="935" y="326"/>
                        <a:pt x="1015" y="289"/>
                      </a:cubicBezTo>
                      <a:lnTo>
                        <a:pt x="948" y="13"/>
                      </a:lnTo>
                      <a:cubicBezTo>
                        <a:pt x="948" y="13"/>
                        <a:pt x="743" y="22"/>
                        <a:pt x="544" y="22"/>
                      </a:cubicBezTo>
                      <a:cubicBezTo>
                        <a:pt x="419" y="22"/>
                        <a:pt x="297" y="18"/>
                        <a:pt x="228" y="6"/>
                      </a:cubicBezTo>
                      <a:cubicBezTo>
                        <a:pt x="209" y="2"/>
                        <a:pt x="190" y="1"/>
                        <a:pt x="174"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38" name="Google Shape;9938;p63"/>
                <p:cNvSpPr/>
                <p:nvPr/>
              </p:nvSpPr>
              <p:spPr>
                <a:xfrm>
                  <a:off x="5284800" y="2082600"/>
                  <a:ext cx="25425" cy="8500"/>
                </a:xfrm>
                <a:custGeom>
                  <a:avLst/>
                  <a:gdLst/>
                  <a:ahLst/>
                  <a:cxnLst/>
                  <a:rect l="l" t="t" r="r" b="b"/>
                  <a:pathLst>
                    <a:path w="1017" h="340" extrusionOk="0">
                      <a:moveTo>
                        <a:pt x="182" y="1"/>
                      </a:moveTo>
                      <a:cubicBezTo>
                        <a:pt x="37" y="1"/>
                        <a:pt x="0" y="129"/>
                        <a:pt x="45" y="208"/>
                      </a:cubicBezTo>
                      <a:cubicBezTo>
                        <a:pt x="79" y="263"/>
                        <a:pt x="408" y="340"/>
                        <a:pt x="694" y="340"/>
                      </a:cubicBezTo>
                      <a:cubicBezTo>
                        <a:pt x="819" y="340"/>
                        <a:pt x="936" y="325"/>
                        <a:pt x="1016" y="287"/>
                      </a:cubicBezTo>
                      <a:lnTo>
                        <a:pt x="942" y="11"/>
                      </a:lnTo>
                      <a:cubicBezTo>
                        <a:pt x="942" y="11"/>
                        <a:pt x="742" y="20"/>
                        <a:pt x="545" y="20"/>
                      </a:cubicBezTo>
                      <a:cubicBezTo>
                        <a:pt x="422" y="20"/>
                        <a:pt x="300" y="17"/>
                        <a:pt x="229" y="5"/>
                      </a:cubicBezTo>
                      <a:cubicBezTo>
                        <a:pt x="213" y="2"/>
                        <a:pt x="197" y="1"/>
                        <a:pt x="18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39" name="Google Shape;9939;p63"/>
                <p:cNvSpPr/>
                <p:nvPr/>
              </p:nvSpPr>
              <p:spPr>
                <a:xfrm>
                  <a:off x="5284825" y="2100700"/>
                  <a:ext cx="25400" cy="8525"/>
                </a:xfrm>
                <a:custGeom>
                  <a:avLst/>
                  <a:gdLst/>
                  <a:ahLst/>
                  <a:cxnLst/>
                  <a:rect l="l" t="t" r="r" b="b"/>
                  <a:pathLst>
                    <a:path w="1016" h="341" extrusionOk="0">
                      <a:moveTo>
                        <a:pt x="175" y="0"/>
                      </a:moveTo>
                      <a:cubicBezTo>
                        <a:pt x="35" y="0"/>
                        <a:pt x="0" y="131"/>
                        <a:pt x="44" y="203"/>
                      </a:cubicBezTo>
                      <a:cubicBezTo>
                        <a:pt x="78" y="263"/>
                        <a:pt x="409" y="341"/>
                        <a:pt x="695" y="341"/>
                      </a:cubicBezTo>
                      <a:cubicBezTo>
                        <a:pt x="819" y="341"/>
                        <a:pt x="935" y="326"/>
                        <a:pt x="1015" y="289"/>
                      </a:cubicBezTo>
                      <a:lnTo>
                        <a:pt x="941" y="12"/>
                      </a:lnTo>
                      <a:cubicBezTo>
                        <a:pt x="941" y="12"/>
                        <a:pt x="739" y="21"/>
                        <a:pt x="542" y="21"/>
                      </a:cubicBezTo>
                      <a:cubicBezTo>
                        <a:pt x="418" y="21"/>
                        <a:pt x="297" y="18"/>
                        <a:pt x="228" y="6"/>
                      </a:cubicBezTo>
                      <a:cubicBezTo>
                        <a:pt x="209" y="2"/>
                        <a:pt x="191" y="0"/>
                        <a:pt x="175"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40" name="Google Shape;9940;p63"/>
                <p:cNvSpPr/>
                <p:nvPr/>
              </p:nvSpPr>
              <p:spPr>
                <a:xfrm>
                  <a:off x="5284800" y="2118875"/>
                  <a:ext cx="25425" cy="8500"/>
                </a:xfrm>
                <a:custGeom>
                  <a:avLst/>
                  <a:gdLst/>
                  <a:ahLst/>
                  <a:cxnLst/>
                  <a:rect l="l" t="t" r="r" b="b"/>
                  <a:pathLst>
                    <a:path w="1017" h="340" extrusionOk="0">
                      <a:moveTo>
                        <a:pt x="177" y="0"/>
                      </a:moveTo>
                      <a:cubicBezTo>
                        <a:pt x="37" y="0"/>
                        <a:pt x="0" y="129"/>
                        <a:pt x="45" y="207"/>
                      </a:cubicBezTo>
                      <a:cubicBezTo>
                        <a:pt x="79" y="263"/>
                        <a:pt x="408" y="339"/>
                        <a:pt x="694" y="339"/>
                      </a:cubicBezTo>
                      <a:cubicBezTo>
                        <a:pt x="819" y="339"/>
                        <a:pt x="936" y="324"/>
                        <a:pt x="1016" y="287"/>
                      </a:cubicBezTo>
                      <a:lnTo>
                        <a:pt x="942" y="10"/>
                      </a:lnTo>
                      <a:cubicBezTo>
                        <a:pt x="942" y="10"/>
                        <a:pt x="740" y="20"/>
                        <a:pt x="541" y="20"/>
                      </a:cubicBezTo>
                      <a:cubicBezTo>
                        <a:pt x="417" y="20"/>
                        <a:pt x="294" y="16"/>
                        <a:pt x="223" y="4"/>
                      </a:cubicBezTo>
                      <a:cubicBezTo>
                        <a:pt x="207" y="1"/>
                        <a:pt x="192" y="0"/>
                        <a:pt x="177"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41" name="Google Shape;9941;p63"/>
                <p:cNvSpPr/>
                <p:nvPr/>
              </p:nvSpPr>
              <p:spPr>
                <a:xfrm>
                  <a:off x="5218350" y="1840700"/>
                  <a:ext cx="83100" cy="17425"/>
                </a:xfrm>
                <a:custGeom>
                  <a:avLst/>
                  <a:gdLst/>
                  <a:ahLst/>
                  <a:cxnLst/>
                  <a:rect l="l" t="t" r="r" b="b"/>
                  <a:pathLst>
                    <a:path w="3324" h="697" extrusionOk="0">
                      <a:moveTo>
                        <a:pt x="305" y="1"/>
                      </a:moveTo>
                      <a:cubicBezTo>
                        <a:pt x="0" y="1"/>
                        <a:pt x="45" y="325"/>
                        <a:pt x="306" y="461"/>
                      </a:cubicBezTo>
                      <a:cubicBezTo>
                        <a:pt x="539" y="585"/>
                        <a:pt x="2067" y="696"/>
                        <a:pt x="2885" y="696"/>
                      </a:cubicBezTo>
                      <a:cubicBezTo>
                        <a:pt x="3082" y="696"/>
                        <a:pt x="3237" y="690"/>
                        <a:pt x="3324" y="676"/>
                      </a:cubicBezTo>
                      <a:lnTo>
                        <a:pt x="3275" y="295"/>
                      </a:lnTo>
                      <a:cubicBezTo>
                        <a:pt x="3275" y="295"/>
                        <a:pt x="1277" y="215"/>
                        <a:pt x="441" y="18"/>
                      </a:cubicBezTo>
                      <a:cubicBezTo>
                        <a:pt x="390" y="6"/>
                        <a:pt x="344" y="1"/>
                        <a:pt x="305"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42" name="Google Shape;9942;p63"/>
                <p:cNvSpPr/>
                <p:nvPr/>
              </p:nvSpPr>
              <p:spPr>
                <a:xfrm>
                  <a:off x="5208600" y="1889900"/>
                  <a:ext cx="93475" cy="14250"/>
                </a:xfrm>
                <a:custGeom>
                  <a:avLst/>
                  <a:gdLst/>
                  <a:ahLst/>
                  <a:cxnLst/>
                  <a:rect l="l" t="t" r="r" b="b"/>
                  <a:pathLst>
                    <a:path w="3739" h="570" extrusionOk="0">
                      <a:moveTo>
                        <a:pt x="381" y="1"/>
                      </a:moveTo>
                      <a:cubicBezTo>
                        <a:pt x="0" y="1"/>
                        <a:pt x="73" y="367"/>
                        <a:pt x="382" y="490"/>
                      </a:cubicBezTo>
                      <a:cubicBezTo>
                        <a:pt x="522" y="546"/>
                        <a:pt x="1034" y="569"/>
                        <a:pt x="1621" y="569"/>
                      </a:cubicBezTo>
                      <a:cubicBezTo>
                        <a:pt x="2458" y="569"/>
                        <a:pt x="3450" y="522"/>
                        <a:pt x="3738" y="453"/>
                      </a:cubicBezTo>
                      <a:lnTo>
                        <a:pt x="3646" y="54"/>
                      </a:lnTo>
                      <a:cubicBezTo>
                        <a:pt x="3646" y="54"/>
                        <a:pt x="2912" y="85"/>
                        <a:pt x="2110" y="85"/>
                      </a:cubicBezTo>
                      <a:cubicBezTo>
                        <a:pt x="1522" y="85"/>
                        <a:pt x="897" y="68"/>
                        <a:pt x="499" y="11"/>
                      </a:cubicBezTo>
                      <a:cubicBezTo>
                        <a:pt x="456" y="4"/>
                        <a:pt x="417" y="1"/>
                        <a:pt x="38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43" name="Google Shape;9943;p63"/>
                <p:cNvSpPr/>
                <p:nvPr/>
              </p:nvSpPr>
              <p:spPr>
                <a:xfrm>
                  <a:off x="5210350" y="1863550"/>
                  <a:ext cx="94025" cy="19475"/>
                </a:xfrm>
                <a:custGeom>
                  <a:avLst/>
                  <a:gdLst/>
                  <a:ahLst/>
                  <a:cxnLst/>
                  <a:rect l="l" t="t" r="r" b="b"/>
                  <a:pathLst>
                    <a:path w="3761" h="779" extrusionOk="0">
                      <a:moveTo>
                        <a:pt x="381" y="0"/>
                      </a:moveTo>
                      <a:cubicBezTo>
                        <a:pt x="84" y="0"/>
                        <a:pt x="0" y="322"/>
                        <a:pt x="368" y="506"/>
                      </a:cubicBezTo>
                      <a:cubicBezTo>
                        <a:pt x="688" y="666"/>
                        <a:pt x="2231" y="779"/>
                        <a:pt x="3148" y="779"/>
                      </a:cubicBezTo>
                      <a:cubicBezTo>
                        <a:pt x="3428" y="779"/>
                        <a:pt x="3650" y="768"/>
                        <a:pt x="3761" y="745"/>
                      </a:cubicBezTo>
                      <a:lnTo>
                        <a:pt x="3687" y="278"/>
                      </a:lnTo>
                      <a:cubicBezTo>
                        <a:pt x="3687" y="278"/>
                        <a:pt x="3529" y="283"/>
                        <a:pt x="3276" y="283"/>
                      </a:cubicBezTo>
                      <a:cubicBezTo>
                        <a:pt x="2618" y="283"/>
                        <a:pt x="1323" y="251"/>
                        <a:pt x="515" y="20"/>
                      </a:cubicBezTo>
                      <a:cubicBezTo>
                        <a:pt x="467" y="7"/>
                        <a:pt x="422" y="0"/>
                        <a:pt x="38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44" name="Google Shape;9944;p63"/>
                <p:cNvSpPr/>
                <p:nvPr/>
              </p:nvSpPr>
              <p:spPr>
                <a:xfrm>
                  <a:off x="5213750" y="1912125"/>
                  <a:ext cx="91550" cy="14400"/>
                </a:xfrm>
                <a:custGeom>
                  <a:avLst/>
                  <a:gdLst/>
                  <a:ahLst/>
                  <a:cxnLst/>
                  <a:rect l="l" t="t" r="r" b="b"/>
                  <a:pathLst>
                    <a:path w="3662" h="576" extrusionOk="0">
                      <a:moveTo>
                        <a:pt x="3551" y="1"/>
                      </a:moveTo>
                      <a:cubicBezTo>
                        <a:pt x="3551" y="1"/>
                        <a:pt x="2511" y="131"/>
                        <a:pt x="1520" y="131"/>
                      </a:cubicBezTo>
                      <a:cubicBezTo>
                        <a:pt x="1148" y="131"/>
                        <a:pt x="784" y="113"/>
                        <a:pt x="484" y="62"/>
                      </a:cubicBezTo>
                      <a:cubicBezTo>
                        <a:pt x="453" y="58"/>
                        <a:pt x="424" y="55"/>
                        <a:pt x="397" y="55"/>
                      </a:cubicBezTo>
                      <a:cubicBezTo>
                        <a:pt x="74" y="55"/>
                        <a:pt x="0" y="369"/>
                        <a:pt x="385" y="505"/>
                      </a:cubicBezTo>
                      <a:cubicBezTo>
                        <a:pt x="527" y="555"/>
                        <a:pt x="899" y="575"/>
                        <a:pt x="1345" y="575"/>
                      </a:cubicBezTo>
                      <a:cubicBezTo>
                        <a:pt x="2215" y="575"/>
                        <a:pt x="3369" y="498"/>
                        <a:pt x="3662" y="413"/>
                      </a:cubicBezTo>
                      <a:lnTo>
                        <a:pt x="3551" y="1"/>
                      </a:ln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45" name="Google Shape;9945;p63"/>
                <p:cNvSpPr/>
                <p:nvPr/>
              </p:nvSpPr>
              <p:spPr>
                <a:xfrm>
                  <a:off x="5219325" y="1931650"/>
                  <a:ext cx="89675" cy="15550"/>
                </a:xfrm>
                <a:custGeom>
                  <a:avLst/>
                  <a:gdLst/>
                  <a:ahLst/>
                  <a:cxnLst/>
                  <a:rect l="l" t="t" r="r" b="b"/>
                  <a:pathLst>
                    <a:path w="3587" h="622" extrusionOk="0">
                      <a:moveTo>
                        <a:pt x="3469" y="0"/>
                      </a:moveTo>
                      <a:cubicBezTo>
                        <a:pt x="3469" y="0"/>
                        <a:pt x="2096" y="221"/>
                        <a:pt x="1019" y="221"/>
                      </a:cubicBezTo>
                      <a:cubicBezTo>
                        <a:pt x="825" y="221"/>
                        <a:pt x="641" y="214"/>
                        <a:pt x="476" y="197"/>
                      </a:cubicBezTo>
                      <a:cubicBezTo>
                        <a:pt x="455" y="195"/>
                        <a:pt x="435" y="194"/>
                        <a:pt x="416" y="194"/>
                      </a:cubicBezTo>
                      <a:cubicBezTo>
                        <a:pt x="84" y="194"/>
                        <a:pt x="0" y="486"/>
                        <a:pt x="390" y="591"/>
                      </a:cubicBezTo>
                      <a:cubicBezTo>
                        <a:pt x="469" y="612"/>
                        <a:pt x="621" y="621"/>
                        <a:pt x="818" y="621"/>
                      </a:cubicBezTo>
                      <a:cubicBezTo>
                        <a:pt x="1639" y="621"/>
                        <a:pt x="3239" y="460"/>
                        <a:pt x="3586" y="351"/>
                      </a:cubicBezTo>
                      <a:lnTo>
                        <a:pt x="3469" y="0"/>
                      </a:ln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46" name="Google Shape;9946;p63"/>
                <p:cNvSpPr/>
                <p:nvPr/>
              </p:nvSpPr>
              <p:spPr>
                <a:xfrm>
                  <a:off x="5221775" y="1955325"/>
                  <a:ext cx="63850" cy="12850"/>
                </a:xfrm>
                <a:custGeom>
                  <a:avLst/>
                  <a:gdLst/>
                  <a:ahLst/>
                  <a:cxnLst/>
                  <a:rect l="l" t="t" r="r" b="b"/>
                  <a:pathLst>
                    <a:path w="2554" h="514" extrusionOk="0">
                      <a:moveTo>
                        <a:pt x="2455" y="0"/>
                      </a:moveTo>
                      <a:cubicBezTo>
                        <a:pt x="2455" y="0"/>
                        <a:pt x="1638" y="141"/>
                        <a:pt x="910" y="141"/>
                      </a:cubicBezTo>
                      <a:cubicBezTo>
                        <a:pt x="700" y="141"/>
                        <a:pt x="496" y="129"/>
                        <a:pt x="323" y="98"/>
                      </a:cubicBezTo>
                      <a:cubicBezTo>
                        <a:pt x="302" y="95"/>
                        <a:pt x="283" y="93"/>
                        <a:pt x="264" y="93"/>
                      </a:cubicBezTo>
                      <a:cubicBezTo>
                        <a:pt x="38" y="93"/>
                        <a:pt x="0" y="359"/>
                        <a:pt x="273" y="467"/>
                      </a:cubicBezTo>
                      <a:cubicBezTo>
                        <a:pt x="357" y="500"/>
                        <a:pt x="547" y="513"/>
                        <a:pt x="784" y="513"/>
                      </a:cubicBezTo>
                      <a:cubicBezTo>
                        <a:pt x="1399" y="513"/>
                        <a:pt x="2332" y="422"/>
                        <a:pt x="2554" y="338"/>
                      </a:cubicBezTo>
                      <a:lnTo>
                        <a:pt x="2455" y="0"/>
                      </a:ln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47" name="Google Shape;9947;p63"/>
                <p:cNvSpPr/>
                <p:nvPr/>
              </p:nvSpPr>
              <p:spPr>
                <a:xfrm>
                  <a:off x="5229500" y="1975750"/>
                  <a:ext cx="42925" cy="10700"/>
                </a:xfrm>
                <a:custGeom>
                  <a:avLst/>
                  <a:gdLst/>
                  <a:ahLst/>
                  <a:cxnLst/>
                  <a:rect l="l" t="t" r="r" b="b"/>
                  <a:pathLst>
                    <a:path w="1717" h="428" extrusionOk="0">
                      <a:moveTo>
                        <a:pt x="1642" y="1"/>
                      </a:moveTo>
                      <a:cubicBezTo>
                        <a:pt x="1642" y="1"/>
                        <a:pt x="1217" y="78"/>
                        <a:pt x="781" y="78"/>
                      </a:cubicBezTo>
                      <a:cubicBezTo>
                        <a:pt x="580" y="78"/>
                        <a:pt x="376" y="62"/>
                        <a:pt x="210" y="13"/>
                      </a:cubicBezTo>
                      <a:cubicBezTo>
                        <a:pt x="194" y="8"/>
                        <a:pt x="178" y="6"/>
                        <a:pt x="164" y="6"/>
                      </a:cubicBezTo>
                      <a:cubicBezTo>
                        <a:pt x="15" y="6"/>
                        <a:pt x="1" y="251"/>
                        <a:pt x="186" y="357"/>
                      </a:cubicBezTo>
                      <a:cubicBezTo>
                        <a:pt x="271" y="407"/>
                        <a:pt x="509" y="428"/>
                        <a:pt x="773" y="428"/>
                      </a:cubicBezTo>
                      <a:cubicBezTo>
                        <a:pt x="1158" y="428"/>
                        <a:pt x="1600" y="385"/>
                        <a:pt x="1716" y="326"/>
                      </a:cubicBezTo>
                      <a:lnTo>
                        <a:pt x="1642" y="1"/>
                      </a:ln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48" name="Google Shape;9948;p63"/>
                <p:cNvSpPr/>
                <p:nvPr/>
              </p:nvSpPr>
              <p:spPr>
                <a:xfrm>
                  <a:off x="5296675" y="1774600"/>
                  <a:ext cx="15850" cy="49825"/>
                </a:xfrm>
                <a:custGeom>
                  <a:avLst/>
                  <a:gdLst/>
                  <a:ahLst/>
                  <a:cxnLst/>
                  <a:rect l="l" t="t" r="r" b="b"/>
                  <a:pathLst>
                    <a:path w="634" h="1993" extrusionOk="0">
                      <a:moveTo>
                        <a:pt x="228" y="1"/>
                      </a:moveTo>
                      <a:cubicBezTo>
                        <a:pt x="228" y="1"/>
                        <a:pt x="0" y="1162"/>
                        <a:pt x="0" y="1943"/>
                      </a:cubicBezTo>
                      <a:cubicBezTo>
                        <a:pt x="0" y="1943"/>
                        <a:pt x="280" y="1992"/>
                        <a:pt x="474" y="1992"/>
                      </a:cubicBezTo>
                      <a:cubicBezTo>
                        <a:pt x="544" y="1992"/>
                        <a:pt x="604" y="1986"/>
                        <a:pt x="633" y="1967"/>
                      </a:cubicBezTo>
                      <a:lnTo>
                        <a:pt x="633" y="93"/>
                      </a:lnTo>
                      <a:cubicBezTo>
                        <a:pt x="633" y="93"/>
                        <a:pt x="326" y="62"/>
                        <a:pt x="228"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49" name="Google Shape;9949;p63"/>
                <p:cNvSpPr/>
                <p:nvPr/>
              </p:nvSpPr>
              <p:spPr>
                <a:xfrm>
                  <a:off x="5194025" y="1804725"/>
                  <a:ext cx="29825" cy="15700"/>
                </a:xfrm>
                <a:custGeom>
                  <a:avLst/>
                  <a:gdLst/>
                  <a:ahLst/>
                  <a:cxnLst/>
                  <a:rect l="l" t="t" r="r" b="b"/>
                  <a:pathLst>
                    <a:path w="1193" h="628" extrusionOk="0">
                      <a:moveTo>
                        <a:pt x="640" y="1"/>
                      </a:moveTo>
                      <a:cubicBezTo>
                        <a:pt x="454" y="1"/>
                        <a:pt x="270" y="75"/>
                        <a:pt x="136" y="209"/>
                      </a:cubicBezTo>
                      <a:cubicBezTo>
                        <a:pt x="62" y="277"/>
                        <a:pt x="13" y="369"/>
                        <a:pt x="0" y="474"/>
                      </a:cubicBezTo>
                      <a:cubicBezTo>
                        <a:pt x="136" y="393"/>
                        <a:pt x="287" y="353"/>
                        <a:pt x="437" y="353"/>
                      </a:cubicBezTo>
                      <a:cubicBezTo>
                        <a:pt x="641" y="353"/>
                        <a:pt x="843" y="427"/>
                        <a:pt x="1002" y="572"/>
                      </a:cubicBezTo>
                      <a:cubicBezTo>
                        <a:pt x="1031" y="595"/>
                        <a:pt x="1064" y="628"/>
                        <a:pt x="1098" y="628"/>
                      </a:cubicBezTo>
                      <a:cubicBezTo>
                        <a:pt x="1101" y="628"/>
                        <a:pt x="1104" y="628"/>
                        <a:pt x="1107" y="627"/>
                      </a:cubicBezTo>
                      <a:cubicBezTo>
                        <a:pt x="1168" y="621"/>
                        <a:pt x="1193" y="547"/>
                        <a:pt x="1193" y="486"/>
                      </a:cubicBezTo>
                      <a:cubicBezTo>
                        <a:pt x="1174" y="252"/>
                        <a:pt x="1002" y="56"/>
                        <a:pt x="769" y="13"/>
                      </a:cubicBezTo>
                      <a:cubicBezTo>
                        <a:pt x="726" y="4"/>
                        <a:pt x="683" y="1"/>
                        <a:pt x="64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50" name="Google Shape;9950;p63"/>
                <p:cNvSpPr/>
                <p:nvPr/>
              </p:nvSpPr>
              <p:spPr>
                <a:xfrm>
                  <a:off x="5219825" y="1800025"/>
                  <a:ext cx="83475" cy="18850"/>
                </a:xfrm>
                <a:custGeom>
                  <a:avLst/>
                  <a:gdLst/>
                  <a:ahLst/>
                  <a:cxnLst/>
                  <a:rect l="l" t="t" r="r" b="b"/>
                  <a:pathLst>
                    <a:path w="3339" h="754" extrusionOk="0">
                      <a:moveTo>
                        <a:pt x="373" y="0"/>
                      </a:moveTo>
                      <a:cubicBezTo>
                        <a:pt x="292" y="0"/>
                        <a:pt x="223" y="10"/>
                        <a:pt x="167" y="35"/>
                      </a:cubicBezTo>
                      <a:cubicBezTo>
                        <a:pt x="1" y="108"/>
                        <a:pt x="130" y="403"/>
                        <a:pt x="671" y="502"/>
                      </a:cubicBezTo>
                      <a:cubicBezTo>
                        <a:pt x="1047" y="567"/>
                        <a:pt x="1807" y="753"/>
                        <a:pt x="2511" y="753"/>
                      </a:cubicBezTo>
                      <a:cubicBezTo>
                        <a:pt x="2808" y="753"/>
                        <a:pt x="3095" y="720"/>
                        <a:pt x="3339" y="631"/>
                      </a:cubicBezTo>
                      <a:lnTo>
                        <a:pt x="3246" y="287"/>
                      </a:lnTo>
                      <a:cubicBezTo>
                        <a:pt x="3246" y="287"/>
                        <a:pt x="3050" y="370"/>
                        <a:pt x="2629" y="370"/>
                      </a:cubicBezTo>
                      <a:cubicBezTo>
                        <a:pt x="2477" y="370"/>
                        <a:pt x="2296" y="359"/>
                        <a:pt x="2085" y="330"/>
                      </a:cubicBezTo>
                      <a:cubicBezTo>
                        <a:pt x="1422" y="243"/>
                        <a:pt x="764" y="0"/>
                        <a:pt x="373"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51" name="Google Shape;9951;p63"/>
                <p:cNvSpPr/>
                <p:nvPr/>
              </p:nvSpPr>
              <p:spPr>
                <a:xfrm>
                  <a:off x="5299425" y="1955325"/>
                  <a:ext cx="13100" cy="176425"/>
                </a:xfrm>
                <a:custGeom>
                  <a:avLst/>
                  <a:gdLst/>
                  <a:ahLst/>
                  <a:cxnLst/>
                  <a:rect l="l" t="t" r="r" b="b"/>
                  <a:pathLst>
                    <a:path w="524" h="7057" extrusionOk="0">
                      <a:moveTo>
                        <a:pt x="523" y="0"/>
                      </a:moveTo>
                      <a:cubicBezTo>
                        <a:pt x="204" y="0"/>
                        <a:pt x="1" y="338"/>
                        <a:pt x="1" y="338"/>
                      </a:cubicBezTo>
                      <a:cubicBezTo>
                        <a:pt x="50" y="959"/>
                        <a:pt x="1" y="6921"/>
                        <a:pt x="1" y="6921"/>
                      </a:cubicBezTo>
                      <a:cubicBezTo>
                        <a:pt x="5" y="6921"/>
                        <a:pt x="8" y="6921"/>
                        <a:pt x="12" y="6921"/>
                      </a:cubicBezTo>
                      <a:cubicBezTo>
                        <a:pt x="182" y="6921"/>
                        <a:pt x="523" y="7056"/>
                        <a:pt x="523" y="7056"/>
                      </a:cubicBezTo>
                      <a:lnTo>
                        <a:pt x="523" y="0"/>
                      </a:ln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52" name="Google Shape;9952;p63"/>
                <p:cNvSpPr/>
                <p:nvPr/>
              </p:nvSpPr>
              <p:spPr>
                <a:xfrm>
                  <a:off x="5350000" y="2221050"/>
                  <a:ext cx="53950" cy="335175"/>
                </a:xfrm>
                <a:custGeom>
                  <a:avLst/>
                  <a:gdLst/>
                  <a:ahLst/>
                  <a:cxnLst/>
                  <a:rect l="l" t="t" r="r" b="b"/>
                  <a:pathLst>
                    <a:path w="2158" h="13407" extrusionOk="0">
                      <a:moveTo>
                        <a:pt x="1671" y="0"/>
                      </a:moveTo>
                      <a:cubicBezTo>
                        <a:pt x="1167" y="0"/>
                        <a:pt x="413" y="514"/>
                        <a:pt x="252" y="1339"/>
                      </a:cubicBezTo>
                      <a:cubicBezTo>
                        <a:pt x="129" y="1966"/>
                        <a:pt x="959" y="4836"/>
                        <a:pt x="842" y="6502"/>
                      </a:cubicBezTo>
                      <a:cubicBezTo>
                        <a:pt x="719" y="8174"/>
                        <a:pt x="0" y="12403"/>
                        <a:pt x="381" y="13054"/>
                      </a:cubicBezTo>
                      <a:cubicBezTo>
                        <a:pt x="528" y="13301"/>
                        <a:pt x="782" y="13407"/>
                        <a:pt x="1049" y="13407"/>
                      </a:cubicBezTo>
                      <a:cubicBezTo>
                        <a:pt x="1487" y="13407"/>
                        <a:pt x="1958" y="13121"/>
                        <a:pt x="2035" y="12704"/>
                      </a:cubicBezTo>
                      <a:cubicBezTo>
                        <a:pt x="2158" y="12034"/>
                        <a:pt x="1949" y="9920"/>
                        <a:pt x="1900" y="8549"/>
                      </a:cubicBezTo>
                      <a:cubicBezTo>
                        <a:pt x="1857" y="7172"/>
                        <a:pt x="2158" y="1996"/>
                        <a:pt x="2139" y="460"/>
                      </a:cubicBezTo>
                      <a:cubicBezTo>
                        <a:pt x="2135" y="143"/>
                        <a:pt x="1938" y="0"/>
                        <a:pt x="167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53" name="Google Shape;9953;p63"/>
                <p:cNvSpPr/>
                <p:nvPr/>
              </p:nvSpPr>
              <p:spPr>
                <a:xfrm>
                  <a:off x="5358900" y="2586575"/>
                  <a:ext cx="49825" cy="223850"/>
                </a:xfrm>
                <a:custGeom>
                  <a:avLst/>
                  <a:gdLst/>
                  <a:ahLst/>
                  <a:cxnLst/>
                  <a:rect l="l" t="t" r="r" b="b"/>
                  <a:pathLst>
                    <a:path w="1993" h="8954" extrusionOk="0">
                      <a:moveTo>
                        <a:pt x="1479" y="1683"/>
                      </a:moveTo>
                      <a:cubicBezTo>
                        <a:pt x="1483" y="1683"/>
                        <a:pt x="1486" y="1690"/>
                        <a:pt x="1488" y="1703"/>
                      </a:cubicBezTo>
                      <a:cubicBezTo>
                        <a:pt x="1609" y="2494"/>
                        <a:pt x="959" y="6859"/>
                        <a:pt x="732" y="6859"/>
                      </a:cubicBezTo>
                      <a:cubicBezTo>
                        <a:pt x="728" y="6859"/>
                        <a:pt x="724" y="6857"/>
                        <a:pt x="720" y="6854"/>
                      </a:cubicBezTo>
                      <a:cubicBezTo>
                        <a:pt x="512" y="6700"/>
                        <a:pt x="1364" y="1683"/>
                        <a:pt x="1479" y="1683"/>
                      </a:cubicBezTo>
                      <a:close/>
                      <a:moveTo>
                        <a:pt x="1931" y="1"/>
                      </a:moveTo>
                      <a:cubicBezTo>
                        <a:pt x="1931" y="1"/>
                        <a:pt x="1591" y="496"/>
                        <a:pt x="1092" y="496"/>
                      </a:cubicBezTo>
                      <a:cubicBezTo>
                        <a:pt x="1067" y="496"/>
                        <a:pt x="1041" y="495"/>
                        <a:pt x="1015" y="493"/>
                      </a:cubicBezTo>
                      <a:cubicBezTo>
                        <a:pt x="575" y="453"/>
                        <a:pt x="381" y="179"/>
                        <a:pt x="243" y="179"/>
                      </a:cubicBezTo>
                      <a:cubicBezTo>
                        <a:pt x="209" y="179"/>
                        <a:pt x="178" y="195"/>
                        <a:pt x="148" y="234"/>
                      </a:cubicBezTo>
                      <a:cubicBezTo>
                        <a:pt x="1" y="431"/>
                        <a:pt x="376" y="1279"/>
                        <a:pt x="394" y="2078"/>
                      </a:cubicBezTo>
                      <a:cubicBezTo>
                        <a:pt x="406" y="2877"/>
                        <a:pt x="204" y="8287"/>
                        <a:pt x="302" y="8612"/>
                      </a:cubicBezTo>
                      <a:cubicBezTo>
                        <a:pt x="370" y="8821"/>
                        <a:pt x="559" y="8954"/>
                        <a:pt x="715" y="8954"/>
                      </a:cubicBezTo>
                      <a:cubicBezTo>
                        <a:pt x="797" y="8954"/>
                        <a:pt x="870" y="8917"/>
                        <a:pt x="910" y="8834"/>
                      </a:cubicBezTo>
                      <a:cubicBezTo>
                        <a:pt x="1021" y="8594"/>
                        <a:pt x="1931" y="2798"/>
                        <a:pt x="1912" y="1919"/>
                      </a:cubicBezTo>
                      <a:cubicBezTo>
                        <a:pt x="1900" y="1040"/>
                        <a:pt x="1992" y="241"/>
                        <a:pt x="193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54" name="Google Shape;9954;p63"/>
                <p:cNvSpPr/>
                <p:nvPr/>
              </p:nvSpPr>
              <p:spPr>
                <a:xfrm>
                  <a:off x="5355675" y="2807700"/>
                  <a:ext cx="32250" cy="24975"/>
                </a:xfrm>
                <a:custGeom>
                  <a:avLst/>
                  <a:gdLst/>
                  <a:ahLst/>
                  <a:cxnLst/>
                  <a:rect l="l" t="t" r="r" b="b"/>
                  <a:pathLst>
                    <a:path w="1290" h="999" extrusionOk="0">
                      <a:moveTo>
                        <a:pt x="296" y="1"/>
                      </a:moveTo>
                      <a:cubicBezTo>
                        <a:pt x="294" y="1"/>
                        <a:pt x="292" y="1"/>
                        <a:pt x="290" y="1"/>
                      </a:cubicBezTo>
                      <a:cubicBezTo>
                        <a:pt x="148" y="19"/>
                        <a:pt x="1" y="462"/>
                        <a:pt x="62" y="622"/>
                      </a:cubicBezTo>
                      <a:cubicBezTo>
                        <a:pt x="112" y="738"/>
                        <a:pt x="167" y="790"/>
                        <a:pt x="287" y="790"/>
                      </a:cubicBezTo>
                      <a:cubicBezTo>
                        <a:pt x="332" y="790"/>
                        <a:pt x="385" y="783"/>
                        <a:pt x="449" y="769"/>
                      </a:cubicBezTo>
                      <a:cubicBezTo>
                        <a:pt x="471" y="765"/>
                        <a:pt x="493" y="763"/>
                        <a:pt x="514" y="763"/>
                      </a:cubicBezTo>
                      <a:cubicBezTo>
                        <a:pt x="728" y="763"/>
                        <a:pt x="921" y="969"/>
                        <a:pt x="1095" y="997"/>
                      </a:cubicBezTo>
                      <a:cubicBezTo>
                        <a:pt x="1101" y="998"/>
                        <a:pt x="1107" y="998"/>
                        <a:pt x="1113" y="998"/>
                      </a:cubicBezTo>
                      <a:cubicBezTo>
                        <a:pt x="1286" y="998"/>
                        <a:pt x="1290" y="477"/>
                        <a:pt x="1230" y="370"/>
                      </a:cubicBezTo>
                      <a:cubicBezTo>
                        <a:pt x="1186" y="290"/>
                        <a:pt x="1173" y="227"/>
                        <a:pt x="1086" y="227"/>
                      </a:cubicBezTo>
                      <a:cubicBezTo>
                        <a:pt x="1051" y="227"/>
                        <a:pt x="1005" y="237"/>
                        <a:pt x="941" y="259"/>
                      </a:cubicBezTo>
                      <a:cubicBezTo>
                        <a:pt x="918" y="267"/>
                        <a:pt x="895" y="271"/>
                        <a:pt x="870" y="271"/>
                      </a:cubicBezTo>
                      <a:cubicBezTo>
                        <a:pt x="662" y="271"/>
                        <a:pt x="405" y="1"/>
                        <a:pt x="29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55" name="Google Shape;9955;p63"/>
                <p:cNvSpPr/>
                <p:nvPr/>
              </p:nvSpPr>
              <p:spPr>
                <a:xfrm>
                  <a:off x="5354150" y="2830450"/>
                  <a:ext cx="11550" cy="28625"/>
                </a:xfrm>
                <a:custGeom>
                  <a:avLst/>
                  <a:gdLst/>
                  <a:ahLst/>
                  <a:cxnLst/>
                  <a:rect l="l" t="t" r="r" b="b"/>
                  <a:pathLst>
                    <a:path w="462" h="1145" extrusionOk="0">
                      <a:moveTo>
                        <a:pt x="196" y="1"/>
                      </a:moveTo>
                      <a:cubicBezTo>
                        <a:pt x="145" y="1"/>
                        <a:pt x="103" y="11"/>
                        <a:pt x="92" y="37"/>
                      </a:cubicBezTo>
                      <a:cubicBezTo>
                        <a:pt x="68" y="99"/>
                        <a:pt x="215" y="290"/>
                        <a:pt x="191" y="406"/>
                      </a:cubicBezTo>
                      <a:cubicBezTo>
                        <a:pt x="166" y="523"/>
                        <a:pt x="0" y="1009"/>
                        <a:pt x="62" y="1076"/>
                      </a:cubicBezTo>
                      <a:cubicBezTo>
                        <a:pt x="97" y="1118"/>
                        <a:pt x="173" y="1144"/>
                        <a:pt x="233" y="1144"/>
                      </a:cubicBezTo>
                      <a:cubicBezTo>
                        <a:pt x="278" y="1144"/>
                        <a:pt x="314" y="1129"/>
                        <a:pt x="314" y="1095"/>
                      </a:cubicBezTo>
                      <a:cubicBezTo>
                        <a:pt x="314" y="1015"/>
                        <a:pt x="338" y="468"/>
                        <a:pt x="351" y="406"/>
                      </a:cubicBezTo>
                      <a:cubicBezTo>
                        <a:pt x="369" y="345"/>
                        <a:pt x="461" y="87"/>
                        <a:pt x="387" y="44"/>
                      </a:cubicBezTo>
                      <a:cubicBezTo>
                        <a:pt x="345" y="19"/>
                        <a:pt x="263" y="1"/>
                        <a:pt x="19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56" name="Google Shape;9956;p63"/>
                <p:cNvSpPr/>
                <p:nvPr/>
              </p:nvSpPr>
              <p:spPr>
                <a:xfrm>
                  <a:off x="5363375" y="2831550"/>
                  <a:ext cx="8925" cy="28775"/>
                </a:xfrm>
                <a:custGeom>
                  <a:avLst/>
                  <a:gdLst/>
                  <a:ahLst/>
                  <a:cxnLst/>
                  <a:rect l="l" t="t" r="r" b="b"/>
                  <a:pathLst>
                    <a:path w="357" h="1151" extrusionOk="0">
                      <a:moveTo>
                        <a:pt x="180" y="1"/>
                      </a:moveTo>
                      <a:cubicBezTo>
                        <a:pt x="163" y="1"/>
                        <a:pt x="148" y="6"/>
                        <a:pt x="141" y="18"/>
                      </a:cubicBezTo>
                      <a:cubicBezTo>
                        <a:pt x="105" y="196"/>
                        <a:pt x="86" y="381"/>
                        <a:pt x="98" y="565"/>
                      </a:cubicBezTo>
                      <a:cubicBezTo>
                        <a:pt x="111" y="707"/>
                        <a:pt x="0" y="1038"/>
                        <a:pt x="31" y="1106"/>
                      </a:cubicBezTo>
                      <a:cubicBezTo>
                        <a:pt x="45" y="1135"/>
                        <a:pt x="108" y="1151"/>
                        <a:pt x="171" y="1151"/>
                      </a:cubicBezTo>
                      <a:cubicBezTo>
                        <a:pt x="241" y="1151"/>
                        <a:pt x="313" y="1132"/>
                        <a:pt x="326" y="1094"/>
                      </a:cubicBezTo>
                      <a:cubicBezTo>
                        <a:pt x="357" y="1026"/>
                        <a:pt x="283" y="823"/>
                        <a:pt x="270" y="639"/>
                      </a:cubicBezTo>
                      <a:cubicBezTo>
                        <a:pt x="252" y="461"/>
                        <a:pt x="344" y="147"/>
                        <a:pt x="314" y="86"/>
                      </a:cubicBezTo>
                      <a:cubicBezTo>
                        <a:pt x="296" y="37"/>
                        <a:pt x="227" y="1"/>
                        <a:pt x="18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57" name="Google Shape;9957;p63"/>
                <p:cNvSpPr/>
                <p:nvPr/>
              </p:nvSpPr>
              <p:spPr>
                <a:xfrm>
                  <a:off x="5372725" y="2833525"/>
                  <a:ext cx="7725" cy="27075"/>
                </a:xfrm>
                <a:custGeom>
                  <a:avLst/>
                  <a:gdLst/>
                  <a:ahLst/>
                  <a:cxnLst/>
                  <a:rect l="l" t="t" r="r" b="b"/>
                  <a:pathLst>
                    <a:path w="309" h="1083" extrusionOk="0">
                      <a:moveTo>
                        <a:pt x="94" y="0"/>
                      </a:moveTo>
                      <a:cubicBezTo>
                        <a:pt x="59" y="0"/>
                        <a:pt x="25" y="11"/>
                        <a:pt x="19" y="37"/>
                      </a:cubicBezTo>
                      <a:cubicBezTo>
                        <a:pt x="1" y="197"/>
                        <a:pt x="13" y="363"/>
                        <a:pt x="38" y="523"/>
                      </a:cubicBezTo>
                      <a:cubicBezTo>
                        <a:pt x="69" y="603"/>
                        <a:pt x="7" y="953"/>
                        <a:pt x="38" y="1033"/>
                      </a:cubicBezTo>
                      <a:cubicBezTo>
                        <a:pt x="52" y="1067"/>
                        <a:pt x="97" y="1083"/>
                        <a:pt x="145" y="1083"/>
                      </a:cubicBezTo>
                      <a:cubicBezTo>
                        <a:pt x="201" y="1083"/>
                        <a:pt x="261" y="1061"/>
                        <a:pt x="278" y="1021"/>
                      </a:cubicBezTo>
                      <a:cubicBezTo>
                        <a:pt x="308" y="953"/>
                        <a:pt x="222" y="769"/>
                        <a:pt x="161" y="603"/>
                      </a:cubicBezTo>
                      <a:cubicBezTo>
                        <a:pt x="99" y="437"/>
                        <a:pt x="173" y="80"/>
                        <a:pt x="173" y="37"/>
                      </a:cubicBezTo>
                      <a:cubicBezTo>
                        <a:pt x="173" y="15"/>
                        <a:pt x="133" y="0"/>
                        <a:pt x="9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58" name="Google Shape;9958;p63"/>
                <p:cNvSpPr/>
                <p:nvPr/>
              </p:nvSpPr>
              <p:spPr>
                <a:xfrm>
                  <a:off x="5353400" y="2882075"/>
                  <a:ext cx="8150" cy="10475"/>
                </a:xfrm>
                <a:custGeom>
                  <a:avLst/>
                  <a:gdLst/>
                  <a:ahLst/>
                  <a:cxnLst/>
                  <a:rect l="l" t="t" r="r" b="b"/>
                  <a:pathLst>
                    <a:path w="326" h="419" extrusionOk="0">
                      <a:moveTo>
                        <a:pt x="67" y="0"/>
                      </a:moveTo>
                      <a:cubicBezTo>
                        <a:pt x="27" y="0"/>
                        <a:pt x="0" y="116"/>
                        <a:pt x="18" y="216"/>
                      </a:cubicBezTo>
                      <a:cubicBezTo>
                        <a:pt x="28" y="300"/>
                        <a:pt x="128" y="419"/>
                        <a:pt x="206" y="419"/>
                      </a:cubicBezTo>
                      <a:cubicBezTo>
                        <a:pt x="220" y="419"/>
                        <a:pt x="233" y="415"/>
                        <a:pt x="245" y="407"/>
                      </a:cubicBezTo>
                      <a:cubicBezTo>
                        <a:pt x="325" y="351"/>
                        <a:pt x="319" y="179"/>
                        <a:pt x="288" y="81"/>
                      </a:cubicBezTo>
                      <a:cubicBezTo>
                        <a:pt x="270" y="32"/>
                        <a:pt x="110" y="7"/>
                        <a:pt x="73" y="1"/>
                      </a:cubicBezTo>
                      <a:cubicBezTo>
                        <a:pt x="71" y="0"/>
                        <a:pt x="69" y="0"/>
                        <a:pt x="67"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59" name="Google Shape;9959;p63"/>
                <p:cNvSpPr/>
                <p:nvPr/>
              </p:nvSpPr>
              <p:spPr>
                <a:xfrm>
                  <a:off x="5363675" y="2885275"/>
                  <a:ext cx="8625" cy="12900"/>
                </a:xfrm>
                <a:custGeom>
                  <a:avLst/>
                  <a:gdLst/>
                  <a:ahLst/>
                  <a:cxnLst/>
                  <a:rect l="l" t="t" r="r" b="b"/>
                  <a:pathLst>
                    <a:path w="345" h="516" extrusionOk="0">
                      <a:moveTo>
                        <a:pt x="152" y="0"/>
                      </a:moveTo>
                      <a:cubicBezTo>
                        <a:pt x="113" y="0"/>
                        <a:pt x="74" y="15"/>
                        <a:pt x="43" y="45"/>
                      </a:cubicBezTo>
                      <a:cubicBezTo>
                        <a:pt x="6" y="162"/>
                        <a:pt x="0" y="291"/>
                        <a:pt x="25" y="414"/>
                      </a:cubicBezTo>
                      <a:cubicBezTo>
                        <a:pt x="54" y="476"/>
                        <a:pt x="116" y="516"/>
                        <a:pt x="183" y="516"/>
                      </a:cubicBezTo>
                      <a:cubicBezTo>
                        <a:pt x="202" y="516"/>
                        <a:pt x="221" y="513"/>
                        <a:pt x="240" y="506"/>
                      </a:cubicBezTo>
                      <a:cubicBezTo>
                        <a:pt x="345" y="481"/>
                        <a:pt x="338" y="223"/>
                        <a:pt x="302" y="106"/>
                      </a:cubicBezTo>
                      <a:cubicBezTo>
                        <a:pt x="279" y="38"/>
                        <a:pt x="216" y="0"/>
                        <a:pt x="15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60" name="Google Shape;9960;p63"/>
                <p:cNvSpPr/>
                <p:nvPr/>
              </p:nvSpPr>
              <p:spPr>
                <a:xfrm>
                  <a:off x="5374575" y="2886525"/>
                  <a:ext cx="7400" cy="13900"/>
                </a:xfrm>
                <a:custGeom>
                  <a:avLst/>
                  <a:gdLst/>
                  <a:ahLst/>
                  <a:cxnLst/>
                  <a:rect l="l" t="t" r="r" b="b"/>
                  <a:pathLst>
                    <a:path w="296" h="556" extrusionOk="0">
                      <a:moveTo>
                        <a:pt x="164" y="0"/>
                      </a:moveTo>
                      <a:cubicBezTo>
                        <a:pt x="128" y="0"/>
                        <a:pt x="92" y="17"/>
                        <a:pt x="68" y="50"/>
                      </a:cubicBezTo>
                      <a:cubicBezTo>
                        <a:pt x="19" y="179"/>
                        <a:pt x="1" y="321"/>
                        <a:pt x="13" y="462"/>
                      </a:cubicBezTo>
                      <a:cubicBezTo>
                        <a:pt x="27" y="536"/>
                        <a:pt x="61" y="555"/>
                        <a:pt x="103" y="555"/>
                      </a:cubicBezTo>
                      <a:cubicBezTo>
                        <a:pt x="135" y="555"/>
                        <a:pt x="173" y="544"/>
                        <a:pt x="210" y="536"/>
                      </a:cubicBezTo>
                      <a:cubicBezTo>
                        <a:pt x="296" y="511"/>
                        <a:pt x="296" y="173"/>
                        <a:pt x="271" y="87"/>
                      </a:cubicBezTo>
                      <a:cubicBezTo>
                        <a:pt x="261" y="30"/>
                        <a:pt x="213" y="0"/>
                        <a:pt x="16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61" name="Google Shape;9961;p63"/>
                <p:cNvSpPr/>
                <p:nvPr/>
              </p:nvSpPr>
              <p:spPr>
                <a:xfrm>
                  <a:off x="5384250" y="2885150"/>
                  <a:ext cx="7425" cy="12900"/>
                </a:xfrm>
                <a:custGeom>
                  <a:avLst/>
                  <a:gdLst/>
                  <a:ahLst/>
                  <a:cxnLst/>
                  <a:rect l="l" t="t" r="r" b="b"/>
                  <a:pathLst>
                    <a:path w="297" h="516" extrusionOk="0">
                      <a:moveTo>
                        <a:pt x="143" y="1"/>
                      </a:moveTo>
                      <a:cubicBezTo>
                        <a:pt x="114" y="1"/>
                        <a:pt x="85" y="12"/>
                        <a:pt x="62" y="38"/>
                      </a:cubicBezTo>
                      <a:cubicBezTo>
                        <a:pt x="1" y="93"/>
                        <a:pt x="26" y="431"/>
                        <a:pt x="62" y="480"/>
                      </a:cubicBezTo>
                      <a:cubicBezTo>
                        <a:pt x="82" y="503"/>
                        <a:pt x="106" y="515"/>
                        <a:pt x="132" y="515"/>
                      </a:cubicBezTo>
                      <a:cubicBezTo>
                        <a:pt x="162" y="515"/>
                        <a:pt x="195" y="498"/>
                        <a:pt x="228" y="462"/>
                      </a:cubicBezTo>
                      <a:cubicBezTo>
                        <a:pt x="296" y="400"/>
                        <a:pt x="271" y="130"/>
                        <a:pt x="247" y="68"/>
                      </a:cubicBezTo>
                      <a:cubicBezTo>
                        <a:pt x="225" y="25"/>
                        <a:pt x="184" y="1"/>
                        <a:pt x="143"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62" name="Google Shape;9962;p63"/>
                <p:cNvSpPr/>
                <p:nvPr/>
              </p:nvSpPr>
              <p:spPr>
                <a:xfrm>
                  <a:off x="5391375" y="2881775"/>
                  <a:ext cx="6550" cy="9250"/>
                </a:xfrm>
                <a:custGeom>
                  <a:avLst/>
                  <a:gdLst/>
                  <a:ahLst/>
                  <a:cxnLst/>
                  <a:rect l="l" t="t" r="r" b="b"/>
                  <a:pathLst>
                    <a:path w="262" h="370" extrusionOk="0">
                      <a:moveTo>
                        <a:pt x="170" y="1"/>
                      </a:moveTo>
                      <a:cubicBezTo>
                        <a:pt x="162" y="1"/>
                        <a:pt x="154" y="5"/>
                        <a:pt x="146" y="13"/>
                      </a:cubicBezTo>
                      <a:cubicBezTo>
                        <a:pt x="1" y="170"/>
                        <a:pt x="100" y="370"/>
                        <a:pt x="162" y="370"/>
                      </a:cubicBezTo>
                      <a:cubicBezTo>
                        <a:pt x="163" y="370"/>
                        <a:pt x="164" y="370"/>
                        <a:pt x="165" y="369"/>
                      </a:cubicBezTo>
                      <a:cubicBezTo>
                        <a:pt x="232" y="363"/>
                        <a:pt x="245" y="265"/>
                        <a:pt x="257" y="173"/>
                      </a:cubicBezTo>
                      <a:cubicBezTo>
                        <a:pt x="262" y="91"/>
                        <a:pt x="212" y="1"/>
                        <a:pt x="17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63" name="Google Shape;9963;p63"/>
                <p:cNvSpPr/>
                <p:nvPr/>
              </p:nvSpPr>
              <p:spPr>
                <a:xfrm>
                  <a:off x="5377950" y="2836575"/>
                  <a:ext cx="8500" cy="23350"/>
                </a:xfrm>
                <a:custGeom>
                  <a:avLst/>
                  <a:gdLst/>
                  <a:ahLst/>
                  <a:cxnLst/>
                  <a:rect l="l" t="t" r="r" b="b"/>
                  <a:pathLst>
                    <a:path w="340" h="934" extrusionOk="0">
                      <a:moveTo>
                        <a:pt x="53" y="1"/>
                      </a:moveTo>
                      <a:cubicBezTo>
                        <a:pt x="43" y="1"/>
                        <a:pt x="36" y="5"/>
                        <a:pt x="32" y="14"/>
                      </a:cubicBezTo>
                      <a:cubicBezTo>
                        <a:pt x="1" y="131"/>
                        <a:pt x="1" y="254"/>
                        <a:pt x="32" y="370"/>
                      </a:cubicBezTo>
                      <a:cubicBezTo>
                        <a:pt x="69" y="462"/>
                        <a:pt x="142" y="893"/>
                        <a:pt x="192" y="917"/>
                      </a:cubicBezTo>
                      <a:cubicBezTo>
                        <a:pt x="214" y="928"/>
                        <a:pt x="235" y="933"/>
                        <a:pt x="254" y="933"/>
                      </a:cubicBezTo>
                      <a:cubicBezTo>
                        <a:pt x="288" y="933"/>
                        <a:pt x="315" y="919"/>
                        <a:pt x="327" y="899"/>
                      </a:cubicBezTo>
                      <a:cubicBezTo>
                        <a:pt x="339" y="874"/>
                        <a:pt x="241" y="641"/>
                        <a:pt x="204" y="536"/>
                      </a:cubicBezTo>
                      <a:cubicBezTo>
                        <a:pt x="173" y="389"/>
                        <a:pt x="155" y="241"/>
                        <a:pt x="155" y="88"/>
                      </a:cubicBezTo>
                      <a:cubicBezTo>
                        <a:pt x="155" y="54"/>
                        <a:pt x="90" y="1"/>
                        <a:pt x="53"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64" name="Google Shape;9964;p63"/>
                <p:cNvSpPr/>
                <p:nvPr/>
              </p:nvSpPr>
              <p:spPr>
                <a:xfrm>
                  <a:off x="5383350" y="2840700"/>
                  <a:ext cx="9475" cy="17500"/>
                </a:xfrm>
                <a:custGeom>
                  <a:avLst/>
                  <a:gdLst/>
                  <a:ahLst/>
                  <a:cxnLst/>
                  <a:rect l="l" t="t" r="r" b="b"/>
                  <a:pathLst>
                    <a:path w="379" h="700" extrusionOk="0">
                      <a:moveTo>
                        <a:pt x="41" y="0"/>
                      </a:moveTo>
                      <a:cubicBezTo>
                        <a:pt x="21" y="0"/>
                        <a:pt x="10" y="35"/>
                        <a:pt x="6" y="70"/>
                      </a:cubicBezTo>
                      <a:cubicBezTo>
                        <a:pt x="0" y="125"/>
                        <a:pt x="197" y="636"/>
                        <a:pt x="215" y="685"/>
                      </a:cubicBezTo>
                      <a:cubicBezTo>
                        <a:pt x="220" y="695"/>
                        <a:pt x="231" y="699"/>
                        <a:pt x="247" y="699"/>
                      </a:cubicBezTo>
                      <a:cubicBezTo>
                        <a:pt x="295" y="699"/>
                        <a:pt x="378" y="656"/>
                        <a:pt x="369" y="623"/>
                      </a:cubicBezTo>
                      <a:cubicBezTo>
                        <a:pt x="363" y="586"/>
                        <a:pt x="160" y="205"/>
                        <a:pt x="98" y="76"/>
                      </a:cubicBezTo>
                      <a:cubicBezTo>
                        <a:pt x="75" y="20"/>
                        <a:pt x="55" y="0"/>
                        <a:pt x="4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65" name="Google Shape;9965;p63"/>
                <p:cNvSpPr/>
                <p:nvPr/>
              </p:nvSpPr>
              <p:spPr>
                <a:xfrm>
                  <a:off x="5352600" y="2860375"/>
                  <a:ext cx="9400" cy="20600"/>
                </a:xfrm>
                <a:custGeom>
                  <a:avLst/>
                  <a:gdLst/>
                  <a:ahLst/>
                  <a:cxnLst/>
                  <a:rect l="l" t="t" r="r" b="b"/>
                  <a:pathLst>
                    <a:path w="376" h="824" extrusionOk="0">
                      <a:moveTo>
                        <a:pt x="217" y="0"/>
                      </a:moveTo>
                      <a:cubicBezTo>
                        <a:pt x="176" y="0"/>
                        <a:pt x="137" y="11"/>
                        <a:pt x="118" y="33"/>
                      </a:cubicBezTo>
                      <a:cubicBezTo>
                        <a:pt x="75" y="88"/>
                        <a:pt x="130" y="371"/>
                        <a:pt x="111" y="482"/>
                      </a:cubicBezTo>
                      <a:cubicBezTo>
                        <a:pt x="93" y="598"/>
                        <a:pt x="1" y="654"/>
                        <a:pt x="81" y="740"/>
                      </a:cubicBezTo>
                      <a:cubicBezTo>
                        <a:pt x="129" y="791"/>
                        <a:pt x="218" y="823"/>
                        <a:pt x="284" y="823"/>
                      </a:cubicBezTo>
                      <a:cubicBezTo>
                        <a:pt x="328" y="823"/>
                        <a:pt x="361" y="809"/>
                        <a:pt x="363" y="777"/>
                      </a:cubicBezTo>
                      <a:cubicBezTo>
                        <a:pt x="376" y="703"/>
                        <a:pt x="296" y="476"/>
                        <a:pt x="327" y="371"/>
                      </a:cubicBezTo>
                      <a:cubicBezTo>
                        <a:pt x="357" y="273"/>
                        <a:pt x="370" y="168"/>
                        <a:pt x="357" y="64"/>
                      </a:cubicBezTo>
                      <a:cubicBezTo>
                        <a:pt x="343" y="23"/>
                        <a:pt x="277" y="0"/>
                        <a:pt x="217"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66" name="Google Shape;9966;p63"/>
                <p:cNvSpPr/>
                <p:nvPr/>
              </p:nvSpPr>
              <p:spPr>
                <a:xfrm>
                  <a:off x="5364450" y="2862075"/>
                  <a:ext cx="7700" cy="21350"/>
                </a:xfrm>
                <a:custGeom>
                  <a:avLst/>
                  <a:gdLst/>
                  <a:ahLst/>
                  <a:cxnLst/>
                  <a:rect l="l" t="t" r="r" b="b"/>
                  <a:pathLst>
                    <a:path w="308" h="854" extrusionOk="0">
                      <a:moveTo>
                        <a:pt x="124" y="0"/>
                      </a:moveTo>
                      <a:cubicBezTo>
                        <a:pt x="86" y="0"/>
                        <a:pt x="52" y="10"/>
                        <a:pt x="37" y="33"/>
                      </a:cubicBezTo>
                      <a:cubicBezTo>
                        <a:pt x="0" y="88"/>
                        <a:pt x="49" y="352"/>
                        <a:pt x="62" y="475"/>
                      </a:cubicBezTo>
                      <a:cubicBezTo>
                        <a:pt x="80" y="592"/>
                        <a:pt x="6" y="684"/>
                        <a:pt x="31" y="776"/>
                      </a:cubicBezTo>
                      <a:cubicBezTo>
                        <a:pt x="45" y="826"/>
                        <a:pt x="104" y="853"/>
                        <a:pt x="160" y="853"/>
                      </a:cubicBezTo>
                      <a:cubicBezTo>
                        <a:pt x="201" y="853"/>
                        <a:pt x="240" y="838"/>
                        <a:pt x="258" y="807"/>
                      </a:cubicBezTo>
                      <a:cubicBezTo>
                        <a:pt x="307" y="733"/>
                        <a:pt x="234" y="635"/>
                        <a:pt x="215" y="512"/>
                      </a:cubicBezTo>
                      <a:cubicBezTo>
                        <a:pt x="191" y="383"/>
                        <a:pt x="271" y="137"/>
                        <a:pt x="252" y="63"/>
                      </a:cubicBezTo>
                      <a:cubicBezTo>
                        <a:pt x="241" y="23"/>
                        <a:pt x="179" y="0"/>
                        <a:pt x="12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67" name="Google Shape;9967;p63"/>
                <p:cNvSpPr/>
                <p:nvPr/>
              </p:nvSpPr>
              <p:spPr>
                <a:xfrm>
                  <a:off x="5374275" y="2863800"/>
                  <a:ext cx="6325" cy="19550"/>
                </a:xfrm>
                <a:custGeom>
                  <a:avLst/>
                  <a:gdLst/>
                  <a:ahLst/>
                  <a:cxnLst/>
                  <a:rect l="l" t="t" r="r" b="b"/>
                  <a:pathLst>
                    <a:path w="253" h="782" extrusionOk="0">
                      <a:moveTo>
                        <a:pt x="117" y="0"/>
                      </a:moveTo>
                      <a:cubicBezTo>
                        <a:pt x="68" y="7"/>
                        <a:pt x="25" y="50"/>
                        <a:pt x="19" y="105"/>
                      </a:cubicBezTo>
                      <a:cubicBezTo>
                        <a:pt x="0" y="209"/>
                        <a:pt x="80" y="314"/>
                        <a:pt x="80" y="425"/>
                      </a:cubicBezTo>
                      <a:cubicBezTo>
                        <a:pt x="74" y="474"/>
                        <a:pt x="68" y="523"/>
                        <a:pt x="56" y="572"/>
                      </a:cubicBezTo>
                      <a:cubicBezTo>
                        <a:pt x="37" y="621"/>
                        <a:pt x="43" y="670"/>
                        <a:pt x="62" y="720"/>
                      </a:cubicBezTo>
                      <a:cubicBezTo>
                        <a:pt x="76" y="758"/>
                        <a:pt x="113" y="781"/>
                        <a:pt x="151" y="781"/>
                      </a:cubicBezTo>
                      <a:cubicBezTo>
                        <a:pt x="162" y="781"/>
                        <a:pt x="174" y="779"/>
                        <a:pt x="185" y="775"/>
                      </a:cubicBezTo>
                      <a:cubicBezTo>
                        <a:pt x="228" y="750"/>
                        <a:pt x="252" y="701"/>
                        <a:pt x="240" y="652"/>
                      </a:cubicBezTo>
                      <a:cubicBezTo>
                        <a:pt x="234" y="603"/>
                        <a:pt x="209" y="554"/>
                        <a:pt x="197" y="504"/>
                      </a:cubicBezTo>
                      <a:cubicBezTo>
                        <a:pt x="173" y="400"/>
                        <a:pt x="209" y="283"/>
                        <a:pt x="222" y="173"/>
                      </a:cubicBezTo>
                      <a:cubicBezTo>
                        <a:pt x="222" y="136"/>
                        <a:pt x="222" y="99"/>
                        <a:pt x="203" y="62"/>
                      </a:cubicBezTo>
                      <a:cubicBezTo>
                        <a:pt x="191" y="25"/>
                        <a:pt x="154" y="7"/>
                        <a:pt x="117"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68" name="Google Shape;9968;p63"/>
                <p:cNvSpPr/>
                <p:nvPr/>
              </p:nvSpPr>
              <p:spPr>
                <a:xfrm>
                  <a:off x="5383350" y="2863500"/>
                  <a:ext cx="6000" cy="18775"/>
                </a:xfrm>
                <a:custGeom>
                  <a:avLst/>
                  <a:gdLst/>
                  <a:ahLst/>
                  <a:cxnLst/>
                  <a:rect l="l" t="t" r="r" b="b"/>
                  <a:pathLst>
                    <a:path w="240" h="751" extrusionOk="0">
                      <a:moveTo>
                        <a:pt x="118" y="1"/>
                      </a:moveTo>
                      <a:cubicBezTo>
                        <a:pt x="70" y="1"/>
                        <a:pt x="28" y="31"/>
                        <a:pt x="19" y="80"/>
                      </a:cubicBezTo>
                      <a:cubicBezTo>
                        <a:pt x="0" y="142"/>
                        <a:pt x="6" y="197"/>
                        <a:pt x="31" y="252"/>
                      </a:cubicBezTo>
                      <a:cubicBezTo>
                        <a:pt x="49" y="301"/>
                        <a:pt x="62" y="357"/>
                        <a:pt x="62" y="406"/>
                      </a:cubicBezTo>
                      <a:cubicBezTo>
                        <a:pt x="62" y="455"/>
                        <a:pt x="55" y="498"/>
                        <a:pt x="43" y="547"/>
                      </a:cubicBezTo>
                      <a:cubicBezTo>
                        <a:pt x="31" y="590"/>
                        <a:pt x="31" y="633"/>
                        <a:pt x="43" y="682"/>
                      </a:cubicBezTo>
                      <a:cubicBezTo>
                        <a:pt x="54" y="722"/>
                        <a:pt x="91" y="751"/>
                        <a:pt x="135" y="751"/>
                      </a:cubicBezTo>
                      <a:cubicBezTo>
                        <a:pt x="139" y="751"/>
                        <a:pt x="143" y="751"/>
                        <a:pt x="148" y="750"/>
                      </a:cubicBezTo>
                      <a:cubicBezTo>
                        <a:pt x="209" y="744"/>
                        <a:pt x="240" y="670"/>
                        <a:pt x="234" y="615"/>
                      </a:cubicBezTo>
                      <a:cubicBezTo>
                        <a:pt x="228" y="553"/>
                        <a:pt x="197" y="498"/>
                        <a:pt x="185" y="437"/>
                      </a:cubicBezTo>
                      <a:cubicBezTo>
                        <a:pt x="172" y="338"/>
                        <a:pt x="209" y="240"/>
                        <a:pt x="209" y="142"/>
                      </a:cubicBezTo>
                      <a:cubicBezTo>
                        <a:pt x="221" y="92"/>
                        <a:pt x="197" y="37"/>
                        <a:pt x="154" y="6"/>
                      </a:cubicBezTo>
                      <a:cubicBezTo>
                        <a:pt x="142" y="3"/>
                        <a:pt x="130" y="1"/>
                        <a:pt x="118"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69" name="Google Shape;9969;p63"/>
                <p:cNvSpPr/>
                <p:nvPr/>
              </p:nvSpPr>
              <p:spPr>
                <a:xfrm>
                  <a:off x="5390400" y="2862850"/>
                  <a:ext cx="6650" cy="16400"/>
                </a:xfrm>
                <a:custGeom>
                  <a:avLst/>
                  <a:gdLst/>
                  <a:ahLst/>
                  <a:cxnLst/>
                  <a:rect l="l" t="t" r="r" b="b"/>
                  <a:pathLst>
                    <a:path w="266" h="656" extrusionOk="0">
                      <a:moveTo>
                        <a:pt x="82" y="1"/>
                      </a:moveTo>
                      <a:cubicBezTo>
                        <a:pt x="77" y="1"/>
                        <a:pt x="73" y="1"/>
                        <a:pt x="68" y="2"/>
                      </a:cubicBezTo>
                      <a:cubicBezTo>
                        <a:pt x="25" y="8"/>
                        <a:pt x="1" y="51"/>
                        <a:pt x="13" y="94"/>
                      </a:cubicBezTo>
                      <a:cubicBezTo>
                        <a:pt x="50" y="211"/>
                        <a:pt x="68" y="340"/>
                        <a:pt x="68" y="463"/>
                      </a:cubicBezTo>
                      <a:cubicBezTo>
                        <a:pt x="68" y="499"/>
                        <a:pt x="75" y="536"/>
                        <a:pt x="81" y="573"/>
                      </a:cubicBezTo>
                      <a:cubicBezTo>
                        <a:pt x="93" y="604"/>
                        <a:pt x="118" y="635"/>
                        <a:pt x="148" y="647"/>
                      </a:cubicBezTo>
                      <a:cubicBezTo>
                        <a:pt x="160" y="653"/>
                        <a:pt x="171" y="655"/>
                        <a:pt x="182" y="655"/>
                      </a:cubicBezTo>
                      <a:cubicBezTo>
                        <a:pt x="207" y="655"/>
                        <a:pt x="230" y="642"/>
                        <a:pt x="247" y="616"/>
                      </a:cubicBezTo>
                      <a:cubicBezTo>
                        <a:pt x="265" y="573"/>
                        <a:pt x="234" y="524"/>
                        <a:pt x="210" y="481"/>
                      </a:cubicBezTo>
                      <a:cubicBezTo>
                        <a:pt x="185" y="432"/>
                        <a:pt x="173" y="370"/>
                        <a:pt x="173" y="309"/>
                      </a:cubicBezTo>
                      <a:cubicBezTo>
                        <a:pt x="173" y="272"/>
                        <a:pt x="185" y="229"/>
                        <a:pt x="191" y="186"/>
                      </a:cubicBezTo>
                      <a:cubicBezTo>
                        <a:pt x="198" y="143"/>
                        <a:pt x="191" y="100"/>
                        <a:pt x="173" y="57"/>
                      </a:cubicBezTo>
                      <a:cubicBezTo>
                        <a:pt x="156" y="24"/>
                        <a:pt x="120" y="1"/>
                        <a:pt x="8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70" name="Google Shape;9970;p63"/>
                <p:cNvSpPr/>
                <p:nvPr/>
              </p:nvSpPr>
              <p:spPr>
                <a:xfrm>
                  <a:off x="5364275" y="2559325"/>
                  <a:ext cx="40600" cy="32375"/>
                </a:xfrm>
                <a:custGeom>
                  <a:avLst/>
                  <a:gdLst/>
                  <a:ahLst/>
                  <a:cxnLst/>
                  <a:rect l="l" t="t" r="r" b="b"/>
                  <a:pathLst>
                    <a:path w="1624" h="1295" extrusionOk="0">
                      <a:moveTo>
                        <a:pt x="1120" y="0"/>
                      </a:moveTo>
                      <a:cubicBezTo>
                        <a:pt x="1028" y="0"/>
                        <a:pt x="933" y="17"/>
                        <a:pt x="843" y="27"/>
                      </a:cubicBezTo>
                      <a:cubicBezTo>
                        <a:pt x="702" y="34"/>
                        <a:pt x="554" y="52"/>
                        <a:pt x="413" y="77"/>
                      </a:cubicBezTo>
                      <a:cubicBezTo>
                        <a:pt x="271" y="107"/>
                        <a:pt x="148" y="193"/>
                        <a:pt x="69" y="316"/>
                      </a:cubicBezTo>
                      <a:cubicBezTo>
                        <a:pt x="19" y="408"/>
                        <a:pt x="1" y="519"/>
                        <a:pt x="19" y="624"/>
                      </a:cubicBezTo>
                      <a:cubicBezTo>
                        <a:pt x="76" y="1013"/>
                        <a:pt x="413" y="1294"/>
                        <a:pt x="796" y="1294"/>
                      </a:cubicBezTo>
                      <a:cubicBezTo>
                        <a:pt x="830" y="1294"/>
                        <a:pt x="864" y="1292"/>
                        <a:pt x="898" y="1287"/>
                      </a:cubicBezTo>
                      <a:cubicBezTo>
                        <a:pt x="1322" y="1226"/>
                        <a:pt x="1624" y="833"/>
                        <a:pt x="1562" y="408"/>
                      </a:cubicBezTo>
                      <a:cubicBezTo>
                        <a:pt x="1550" y="261"/>
                        <a:pt x="1470" y="132"/>
                        <a:pt x="1341" y="52"/>
                      </a:cubicBezTo>
                      <a:cubicBezTo>
                        <a:pt x="1273" y="13"/>
                        <a:pt x="1198" y="0"/>
                        <a:pt x="112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71" name="Google Shape;9971;p63"/>
                <p:cNvSpPr/>
                <p:nvPr/>
              </p:nvSpPr>
              <p:spPr>
                <a:xfrm>
                  <a:off x="5404400" y="1818475"/>
                  <a:ext cx="53800" cy="203850"/>
                </a:xfrm>
                <a:custGeom>
                  <a:avLst/>
                  <a:gdLst/>
                  <a:ahLst/>
                  <a:cxnLst/>
                  <a:rect l="l" t="t" r="r" b="b"/>
                  <a:pathLst>
                    <a:path w="2152" h="8154" extrusionOk="0">
                      <a:moveTo>
                        <a:pt x="560" y="0"/>
                      </a:moveTo>
                      <a:cubicBezTo>
                        <a:pt x="399" y="0"/>
                        <a:pt x="257" y="58"/>
                        <a:pt x="191" y="188"/>
                      </a:cubicBezTo>
                      <a:cubicBezTo>
                        <a:pt x="0" y="569"/>
                        <a:pt x="344" y="1079"/>
                        <a:pt x="467" y="1294"/>
                      </a:cubicBezTo>
                      <a:cubicBezTo>
                        <a:pt x="639" y="1589"/>
                        <a:pt x="1131" y="5572"/>
                        <a:pt x="1125" y="6144"/>
                      </a:cubicBezTo>
                      <a:cubicBezTo>
                        <a:pt x="1119" y="6722"/>
                        <a:pt x="873" y="7638"/>
                        <a:pt x="1002" y="7976"/>
                      </a:cubicBezTo>
                      <a:cubicBezTo>
                        <a:pt x="1050" y="8102"/>
                        <a:pt x="1206" y="8153"/>
                        <a:pt x="1387" y="8153"/>
                      </a:cubicBezTo>
                      <a:cubicBezTo>
                        <a:pt x="1698" y="8153"/>
                        <a:pt x="2081" y="8003"/>
                        <a:pt x="2109" y="7828"/>
                      </a:cubicBezTo>
                      <a:cubicBezTo>
                        <a:pt x="2152" y="7552"/>
                        <a:pt x="1875" y="7423"/>
                        <a:pt x="1789" y="6974"/>
                      </a:cubicBezTo>
                      <a:cubicBezTo>
                        <a:pt x="1703" y="6531"/>
                        <a:pt x="1469" y="4866"/>
                        <a:pt x="1451" y="3802"/>
                      </a:cubicBezTo>
                      <a:cubicBezTo>
                        <a:pt x="1426" y="2739"/>
                        <a:pt x="1297" y="1036"/>
                        <a:pt x="1279" y="544"/>
                      </a:cubicBezTo>
                      <a:cubicBezTo>
                        <a:pt x="1262" y="222"/>
                        <a:pt x="876" y="0"/>
                        <a:pt x="56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72" name="Google Shape;9972;p63"/>
                <p:cNvSpPr/>
                <p:nvPr/>
              </p:nvSpPr>
              <p:spPr>
                <a:xfrm>
                  <a:off x="5425475" y="2022800"/>
                  <a:ext cx="67000" cy="185725"/>
                </a:xfrm>
                <a:custGeom>
                  <a:avLst/>
                  <a:gdLst/>
                  <a:ahLst/>
                  <a:cxnLst/>
                  <a:rect l="l" t="t" r="r" b="b"/>
                  <a:pathLst>
                    <a:path w="2680" h="7429" extrusionOk="0">
                      <a:moveTo>
                        <a:pt x="896" y="707"/>
                      </a:moveTo>
                      <a:cubicBezTo>
                        <a:pt x="968" y="707"/>
                        <a:pt x="1044" y="749"/>
                        <a:pt x="1087" y="848"/>
                      </a:cubicBezTo>
                      <a:cubicBezTo>
                        <a:pt x="1395" y="1542"/>
                        <a:pt x="1745" y="4634"/>
                        <a:pt x="1745" y="4634"/>
                      </a:cubicBezTo>
                      <a:cubicBezTo>
                        <a:pt x="1640" y="3767"/>
                        <a:pt x="749" y="1075"/>
                        <a:pt x="731" y="885"/>
                      </a:cubicBezTo>
                      <a:cubicBezTo>
                        <a:pt x="720" y="777"/>
                        <a:pt x="804" y="707"/>
                        <a:pt x="896" y="707"/>
                      </a:cubicBezTo>
                      <a:close/>
                      <a:moveTo>
                        <a:pt x="1210" y="1"/>
                      </a:moveTo>
                      <a:cubicBezTo>
                        <a:pt x="1075" y="1"/>
                        <a:pt x="773" y="232"/>
                        <a:pt x="449" y="232"/>
                      </a:cubicBezTo>
                      <a:cubicBezTo>
                        <a:pt x="357" y="232"/>
                        <a:pt x="264" y="213"/>
                        <a:pt x="171" y="165"/>
                      </a:cubicBezTo>
                      <a:cubicBezTo>
                        <a:pt x="166" y="163"/>
                        <a:pt x="162" y="162"/>
                        <a:pt x="158" y="162"/>
                      </a:cubicBezTo>
                      <a:cubicBezTo>
                        <a:pt x="1" y="162"/>
                        <a:pt x="635" y="2156"/>
                        <a:pt x="971" y="3583"/>
                      </a:cubicBezTo>
                      <a:cubicBezTo>
                        <a:pt x="1309" y="5046"/>
                        <a:pt x="1788" y="7037"/>
                        <a:pt x="1911" y="7234"/>
                      </a:cubicBezTo>
                      <a:cubicBezTo>
                        <a:pt x="1986" y="7352"/>
                        <a:pt x="2191" y="7428"/>
                        <a:pt x="2363" y="7428"/>
                      </a:cubicBezTo>
                      <a:cubicBezTo>
                        <a:pt x="2486" y="7428"/>
                        <a:pt x="2592" y="7388"/>
                        <a:pt x="2618" y="7296"/>
                      </a:cubicBezTo>
                      <a:cubicBezTo>
                        <a:pt x="2679" y="7074"/>
                        <a:pt x="1616" y="780"/>
                        <a:pt x="1272" y="36"/>
                      </a:cubicBezTo>
                      <a:cubicBezTo>
                        <a:pt x="1259" y="11"/>
                        <a:pt x="1238" y="1"/>
                        <a:pt x="121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73" name="Google Shape;9973;p63"/>
                <p:cNvSpPr/>
                <p:nvPr/>
              </p:nvSpPr>
              <p:spPr>
                <a:xfrm>
                  <a:off x="5465400" y="2212350"/>
                  <a:ext cx="15075" cy="37150"/>
                </a:xfrm>
                <a:custGeom>
                  <a:avLst/>
                  <a:gdLst/>
                  <a:ahLst/>
                  <a:cxnLst/>
                  <a:rect l="l" t="t" r="r" b="b"/>
                  <a:pathLst>
                    <a:path w="603" h="1486" extrusionOk="0">
                      <a:moveTo>
                        <a:pt x="381" y="0"/>
                      </a:moveTo>
                      <a:cubicBezTo>
                        <a:pt x="363" y="0"/>
                        <a:pt x="344" y="3"/>
                        <a:pt x="326" y="9"/>
                      </a:cubicBezTo>
                      <a:cubicBezTo>
                        <a:pt x="234" y="39"/>
                        <a:pt x="197" y="150"/>
                        <a:pt x="179" y="242"/>
                      </a:cubicBezTo>
                      <a:lnTo>
                        <a:pt x="56" y="740"/>
                      </a:lnTo>
                      <a:cubicBezTo>
                        <a:pt x="19" y="857"/>
                        <a:pt x="0" y="980"/>
                        <a:pt x="7" y="1103"/>
                      </a:cubicBezTo>
                      <a:cubicBezTo>
                        <a:pt x="7" y="1232"/>
                        <a:pt x="62" y="1349"/>
                        <a:pt x="160" y="1435"/>
                      </a:cubicBezTo>
                      <a:cubicBezTo>
                        <a:pt x="206" y="1469"/>
                        <a:pt x="262" y="1486"/>
                        <a:pt x="318" y="1486"/>
                      </a:cubicBezTo>
                      <a:cubicBezTo>
                        <a:pt x="383" y="1486"/>
                        <a:pt x="449" y="1463"/>
                        <a:pt x="498" y="1416"/>
                      </a:cubicBezTo>
                      <a:cubicBezTo>
                        <a:pt x="548" y="1349"/>
                        <a:pt x="572" y="1269"/>
                        <a:pt x="566" y="1183"/>
                      </a:cubicBezTo>
                      <a:cubicBezTo>
                        <a:pt x="566" y="1103"/>
                        <a:pt x="541" y="1023"/>
                        <a:pt x="535" y="937"/>
                      </a:cubicBezTo>
                      <a:cubicBezTo>
                        <a:pt x="517" y="740"/>
                        <a:pt x="591" y="543"/>
                        <a:pt x="597" y="341"/>
                      </a:cubicBezTo>
                      <a:cubicBezTo>
                        <a:pt x="603" y="255"/>
                        <a:pt x="584" y="168"/>
                        <a:pt x="548" y="95"/>
                      </a:cubicBezTo>
                      <a:cubicBezTo>
                        <a:pt x="509" y="33"/>
                        <a:pt x="445" y="0"/>
                        <a:pt x="38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74" name="Google Shape;9974;p63"/>
                <p:cNvSpPr/>
                <p:nvPr/>
              </p:nvSpPr>
              <p:spPr>
                <a:xfrm>
                  <a:off x="5465850" y="2254150"/>
                  <a:ext cx="10025" cy="15600"/>
                </a:xfrm>
                <a:custGeom>
                  <a:avLst/>
                  <a:gdLst/>
                  <a:ahLst/>
                  <a:cxnLst/>
                  <a:rect l="l" t="t" r="r" b="b"/>
                  <a:pathLst>
                    <a:path w="401" h="624" extrusionOk="0">
                      <a:moveTo>
                        <a:pt x="188" y="0"/>
                      </a:moveTo>
                      <a:cubicBezTo>
                        <a:pt x="152" y="0"/>
                        <a:pt x="117" y="14"/>
                        <a:pt x="87" y="39"/>
                      </a:cubicBezTo>
                      <a:cubicBezTo>
                        <a:pt x="56" y="70"/>
                        <a:pt x="38" y="107"/>
                        <a:pt x="32" y="150"/>
                      </a:cubicBezTo>
                      <a:cubicBezTo>
                        <a:pt x="1" y="316"/>
                        <a:pt x="38" y="488"/>
                        <a:pt x="142" y="623"/>
                      </a:cubicBezTo>
                      <a:cubicBezTo>
                        <a:pt x="314" y="568"/>
                        <a:pt x="400" y="254"/>
                        <a:pt x="376" y="76"/>
                      </a:cubicBezTo>
                      <a:cubicBezTo>
                        <a:pt x="333" y="45"/>
                        <a:pt x="284" y="21"/>
                        <a:pt x="234" y="9"/>
                      </a:cubicBezTo>
                      <a:cubicBezTo>
                        <a:pt x="219" y="3"/>
                        <a:pt x="203" y="0"/>
                        <a:pt x="188"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75" name="Google Shape;9975;p63"/>
                <p:cNvSpPr/>
                <p:nvPr/>
              </p:nvSpPr>
              <p:spPr>
                <a:xfrm>
                  <a:off x="5466175" y="2275925"/>
                  <a:ext cx="5850" cy="10425"/>
                </a:xfrm>
                <a:custGeom>
                  <a:avLst/>
                  <a:gdLst/>
                  <a:ahLst/>
                  <a:cxnLst/>
                  <a:rect l="l" t="t" r="r" b="b"/>
                  <a:pathLst>
                    <a:path w="234" h="417" extrusionOk="0">
                      <a:moveTo>
                        <a:pt x="145" y="0"/>
                      </a:moveTo>
                      <a:cubicBezTo>
                        <a:pt x="112" y="0"/>
                        <a:pt x="79" y="14"/>
                        <a:pt x="56" y="41"/>
                      </a:cubicBezTo>
                      <a:cubicBezTo>
                        <a:pt x="19" y="84"/>
                        <a:pt x="0" y="152"/>
                        <a:pt x="19" y="207"/>
                      </a:cubicBezTo>
                      <a:cubicBezTo>
                        <a:pt x="37" y="269"/>
                        <a:pt x="62" y="324"/>
                        <a:pt x="92" y="373"/>
                      </a:cubicBezTo>
                      <a:cubicBezTo>
                        <a:pt x="105" y="392"/>
                        <a:pt x="117" y="416"/>
                        <a:pt x="142" y="416"/>
                      </a:cubicBezTo>
                      <a:cubicBezTo>
                        <a:pt x="160" y="416"/>
                        <a:pt x="185" y="385"/>
                        <a:pt x="197" y="355"/>
                      </a:cubicBezTo>
                      <a:cubicBezTo>
                        <a:pt x="228" y="250"/>
                        <a:pt x="234" y="139"/>
                        <a:pt x="221" y="29"/>
                      </a:cubicBezTo>
                      <a:cubicBezTo>
                        <a:pt x="199" y="9"/>
                        <a:pt x="172" y="0"/>
                        <a:pt x="145"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76" name="Google Shape;9976;p63"/>
                <p:cNvSpPr/>
                <p:nvPr/>
              </p:nvSpPr>
              <p:spPr>
                <a:xfrm>
                  <a:off x="5483225" y="2216675"/>
                  <a:ext cx="13400" cy="37100"/>
                </a:xfrm>
                <a:custGeom>
                  <a:avLst/>
                  <a:gdLst/>
                  <a:ahLst/>
                  <a:cxnLst/>
                  <a:rect l="l" t="t" r="r" b="b"/>
                  <a:pathLst>
                    <a:path w="536" h="1484" extrusionOk="0">
                      <a:moveTo>
                        <a:pt x="248" y="1"/>
                      </a:moveTo>
                      <a:cubicBezTo>
                        <a:pt x="187" y="1"/>
                        <a:pt x="133" y="31"/>
                        <a:pt x="99" y="82"/>
                      </a:cubicBezTo>
                      <a:cubicBezTo>
                        <a:pt x="62" y="137"/>
                        <a:pt x="37" y="198"/>
                        <a:pt x="31" y="266"/>
                      </a:cubicBezTo>
                      <a:cubicBezTo>
                        <a:pt x="0" y="530"/>
                        <a:pt x="0" y="801"/>
                        <a:pt x="31" y="1065"/>
                      </a:cubicBezTo>
                      <a:cubicBezTo>
                        <a:pt x="37" y="1163"/>
                        <a:pt x="56" y="1256"/>
                        <a:pt x="99" y="1348"/>
                      </a:cubicBezTo>
                      <a:cubicBezTo>
                        <a:pt x="140" y="1429"/>
                        <a:pt x="219" y="1483"/>
                        <a:pt x="311" y="1483"/>
                      </a:cubicBezTo>
                      <a:cubicBezTo>
                        <a:pt x="316" y="1483"/>
                        <a:pt x="321" y="1483"/>
                        <a:pt x="326" y="1483"/>
                      </a:cubicBezTo>
                      <a:cubicBezTo>
                        <a:pt x="412" y="1465"/>
                        <a:pt x="480" y="1403"/>
                        <a:pt x="505" y="1323"/>
                      </a:cubicBezTo>
                      <a:cubicBezTo>
                        <a:pt x="529" y="1243"/>
                        <a:pt x="535" y="1157"/>
                        <a:pt x="529" y="1077"/>
                      </a:cubicBezTo>
                      <a:cubicBezTo>
                        <a:pt x="529" y="788"/>
                        <a:pt x="492" y="500"/>
                        <a:pt x="425" y="217"/>
                      </a:cubicBezTo>
                      <a:cubicBezTo>
                        <a:pt x="400" y="125"/>
                        <a:pt x="357" y="20"/>
                        <a:pt x="265" y="2"/>
                      </a:cubicBezTo>
                      <a:cubicBezTo>
                        <a:pt x="259" y="1"/>
                        <a:pt x="253" y="1"/>
                        <a:pt x="248"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77" name="Google Shape;9977;p63"/>
                <p:cNvSpPr/>
                <p:nvPr/>
              </p:nvSpPr>
              <p:spPr>
                <a:xfrm>
                  <a:off x="5489075" y="2258950"/>
                  <a:ext cx="10300" cy="22800"/>
                </a:xfrm>
                <a:custGeom>
                  <a:avLst/>
                  <a:gdLst/>
                  <a:ahLst/>
                  <a:cxnLst/>
                  <a:rect l="l" t="t" r="r" b="b"/>
                  <a:pathLst>
                    <a:path w="412" h="912" extrusionOk="0">
                      <a:moveTo>
                        <a:pt x="191" y="1"/>
                      </a:moveTo>
                      <a:cubicBezTo>
                        <a:pt x="111" y="1"/>
                        <a:pt x="55" y="87"/>
                        <a:pt x="31" y="173"/>
                      </a:cubicBezTo>
                      <a:cubicBezTo>
                        <a:pt x="0" y="327"/>
                        <a:pt x="6" y="487"/>
                        <a:pt x="49" y="640"/>
                      </a:cubicBezTo>
                      <a:cubicBezTo>
                        <a:pt x="55" y="708"/>
                        <a:pt x="80" y="769"/>
                        <a:pt x="111" y="825"/>
                      </a:cubicBezTo>
                      <a:cubicBezTo>
                        <a:pt x="144" y="881"/>
                        <a:pt x="204" y="911"/>
                        <a:pt x="266" y="911"/>
                      </a:cubicBezTo>
                      <a:cubicBezTo>
                        <a:pt x="271" y="911"/>
                        <a:pt x="277" y="911"/>
                        <a:pt x="283" y="911"/>
                      </a:cubicBezTo>
                      <a:cubicBezTo>
                        <a:pt x="363" y="880"/>
                        <a:pt x="412" y="806"/>
                        <a:pt x="406" y="726"/>
                      </a:cubicBezTo>
                      <a:cubicBezTo>
                        <a:pt x="400" y="646"/>
                        <a:pt x="387" y="573"/>
                        <a:pt x="369" y="493"/>
                      </a:cubicBezTo>
                      <a:cubicBezTo>
                        <a:pt x="363" y="401"/>
                        <a:pt x="369" y="308"/>
                        <a:pt x="363" y="216"/>
                      </a:cubicBezTo>
                      <a:cubicBezTo>
                        <a:pt x="357" y="161"/>
                        <a:pt x="344" y="112"/>
                        <a:pt x="320" y="69"/>
                      </a:cubicBezTo>
                      <a:cubicBezTo>
                        <a:pt x="289" y="26"/>
                        <a:pt x="240" y="1"/>
                        <a:pt x="19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78" name="Google Shape;9978;p63"/>
                <p:cNvSpPr/>
                <p:nvPr/>
              </p:nvSpPr>
              <p:spPr>
                <a:xfrm>
                  <a:off x="5483075" y="2286450"/>
                  <a:ext cx="11075" cy="17200"/>
                </a:xfrm>
                <a:custGeom>
                  <a:avLst/>
                  <a:gdLst/>
                  <a:ahLst/>
                  <a:cxnLst/>
                  <a:rect l="l" t="t" r="r" b="b"/>
                  <a:pathLst>
                    <a:path w="443" h="688" extrusionOk="0">
                      <a:moveTo>
                        <a:pt x="330" y="1"/>
                      </a:moveTo>
                      <a:cubicBezTo>
                        <a:pt x="327" y="1"/>
                        <a:pt x="323" y="1"/>
                        <a:pt x="320" y="1"/>
                      </a:cubicBezTo>
                      <a:cubicBezTo>
                        <a:pt x="259" y="20"/>
                        <a:pt x="234" y="81"/>
                        <a:pt x="215" y="136"/>
                      </a:cubicBezTo>
                      <a:cubicBezTo>
                        <a:pt x="172" y="247"/>
                        <a:pt x="117" y="358"/>
                        <a:pt x="56" y="462"/>
                      </a:cubicBezTo>
                      <a:cubicBezTo>
                        <a:pt x="37" y="493"/>
                        <a:pt x="19" y="530"/>
                        <a:pt x="6" y="567"/>
                      </a:cubicBezTo>
                      <a:cubicBezTo>
                        <a:pt x="0" y="604"/>
                        <a:pt x="6" y="641"/>
                        <a:pt x="31" y="665"/>
                      </a:cubicBezTo>
                      <a:cubicBezTo>
                        <a:pt x="47" y="681"/>
                        <a:pt x="67" y="688"/>
                        <a:pt x="87" y="688"/>
                      </a:cubicBezTo>
                      <a:cubicBezTo>
                        <a:pt x="130" y="688"/>
                        <a:pt x="176" y="658"/>
                        <a:pt x="197" y="616"/>
                      </a:cubicBezTo>
                      <a:cubicBezTo>
                        <a:pt x="228" y="561"/>
                        <a:pt x="252" y="499"/>
                        <a:pt x="271" y="432"/>
                      </a:cubicBezTo>
                      <a:cubicBezTo>
                        <a:pt x="302" y="376"/>
                        <a:pt x="338" y="327"/>
                        <a:pt x="381" y="278"/>
                      </a:cubicBezTo>
                      <a:cubicBezTo>
                        <a:pt x="424" y="235"/>
                        <a:pt x="443" y="173"/>
                        <a:pt x="443" y="112"/>
                      </a:cubicBezTo>
                      <a:cubicBezTo>
                        <a:pt x="437" y="48"/>
                        <a:pt x="388" y="1"/>
                        <a:pt x="33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79" name="Google Shape;9979;p63"/>
                <p:cNvSpPr/>
                <p:nvPr/>
              </p:nvSpPr>
              <p:spPr>
                <a:xfrm>
                  <a:off x="5478150" y="2306150"/>
                  <a:ext cx="5250" cy="8000"/>
                </a:xfrm>
                <a:custGeom>
                  <a:avLst/>
                  <a:gdLst/>
                  <a:ahLst/>
                  <a:cxnLst/>
                  <a:rect l="l" t="t" r="r" b="b"/>
                  <a:pathLst>
                    <a:path w="210" h="320" extrusionOk="0">
                      <a:moveTo>
                        <a:pt x="154" y="0"/>
                      </a:moveTo>
                      <a:cubicBezTo>
                        <a:pt x="87" y="6"/>
                        <a:pt x="25" y="55"/>
                        <a:pt x="13" y="117"/>
                      </a:cubicBezTo>
                      <a:cubicBezTo>
                        <a:pt x="1" y="184"/>
                        <a:pt x="1" y="252"/>
                        <a:pt x="19" y="320"/>
                      </a:cubicBezTo>
                      <a:cubicBezTo>
                        <a:pt x="148" y="270"/>
                        <a:pt x="210" y="123"/>
                        <a:pt x="154"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80" name="Google Shape;9980;p63"/>
                <p:cNvSpPr/>
                <p:nvPr/>
              </p:nvSpPr>
              <p:spPr>
                <a:xfrm>
                  <a:off x="5312500" y="1823150"/>
                  <a:ext cx="82800" cy="196300"/>
                </a:xfrm>
                <a:custGeom>
                  <a:avLst/>
                  <a:gdLst/>
                  <a:ahLst/>
                  <a:cxnLst/>
                  <a:rect l="l" t="t" r="r" b="b"/>
                  <a:pathLst>
                    <a:path w="3312" h="7852" extrusionOk="0">
                      <a:moveTo>
                        <a:pt x="621" y="1"/>
                      </a:moveTo>
                      <a:cubicBezTo>
                        <a:pt x="621" y="1"/>
                        <a:pt x="326" y="25"/>
                        <a:pt x="0" y="25"/>
                      </a:cubicBezTo>
                      <a:lnTo>
                        <a:pt x="0" y="4937"/>
                      </a:lnTo>
                      <a:cubicBezTo>
                        <a:pt x="0" y="4937"/>
                        <a:pt x="1009" y="5342"/>
                        <a:pt x="1316" y="6092"/>
                      </a:cubicBezTo>
                      <a:cubicBezTo>
                        <a:pt x="1617" y="6842"/>
                        <a:pt x="1961" y="7801"/>
                        <a:pt x="2527" y="7850"/>
                      </a:cubicBezTo>
                      <a:cubicBezTo>
                        <a:pt x="2538" y="7851"/>
                        <a:pt x="2549" y="7852"/>
                        <a:pt x="2560" y="7852"/>
                      </a:cubicBezTo>
                      <a:cubicBezTo>
                        <a:pt x="3095" y="7852"/>
                        <a:pt x="3312" y="6839"/>
                        <a:pt x="3215" y="6682"/>
                      </a:cubicBezTo>
                      <a:cubicBezTo>
                        <a:pt x="3207" y="6668"/>
                        <a:pt x="3197" y="6662"/>
                        <a:pt x="3185" y="6662"/>
                      </a:cubicBezTo>
                      <a:cubicBezTo>
                        <a:pt x="3069" y="6662"/>
                        <a:pt x="2813" y="7318"/>
                        <a:pt x="2558" y="7318"/>
                      </a:cubicBezTo>
                      <a:cubicBezTo>
                        <a:pt x="2549" y="7318"/>
                        <a:pt x="2541" y="7317"/>
                        <a:pt x="2533" y="7315"/>
                      </a:cubicBezTo>
                      <a:cubicBezTo>
                        <a:pt x="2250" y="7260"/>
                        <a:pt x="2109" y="6400"/>
                        <a:pt x="1611" y="5619"/>
                      </a:cubicBezTo>
                      <a:cubicBezTo>
                        <a:pt x="1101" y="4808"/>
                        <a:pt x="701" y="4562"/>
                        <a:pt x="621" y="4494"/>
                      </a:cubicBezTo>
                      <a:cubicBezTo>
                        <a:pt x="548" y="4427"/>
                        <a:pt x="621" y="1"/>
                        <a:pt x="62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81" name="Google Shape;9981;p63"/>
                <p:cNvSpPr/>
                <p:nvPr/>
              </p:nvSpPr>
              <p:spPr>
                <a:xfrm>
                  <a:off x="5324175" y="1823375"/>
                  <a:ext cx="68925" cy="13925"/>
                </a:xfrm>
                <a:custGeom>
                  <a:avLst/>
                  <a:gdLst/>
                  <a:ahLst/>
                  <a:cxnLst/>
                  <a:rect l="l" t="t" r="r" b="b"/>
                  <a:pathLst>
                    <a:path w="2757" h="557" extrusionOk="0">
                      <a:moveTo>
                        <a:pt x="2241" y="0"/>
                      </a:moveTo>
                      <a:cubicBezTo>
                        <a:pt x="2193" y="0"/>
                        <a:pt x="2141" y="3"/>
                        <a:pt x="2084" y="10"/>
                      </a:cubicBezTo>
                      <a:cubicBezTo>
                        <a:pt x="1773" y="49"/>
                        <a:pt x="1071" y="56"/>
                        <a:pt x="587" y="56"/>
                      </a:cubicBezTo>
                      <a:cubicBezTo>
                        <a:pt x="298" y="56"/>
                        <a:pt x="87" y="53"/>
                        <a:pt x="87" y="53"/>
                      </a:cubicBezTo>
                      <a:lnTo>
                        <a:pt x="1" y="490"/>
                      </a:lnTo>
                      <a:cubicBezTo>
                        <a:pt x="210" y="537"/>
                        <a:pt x="490" y="556"/>
                        <a:pt x="791" y="556"/>
                      </a:cubicBezTo>
                      <a:cubicBezTo>
                        <a:pt x="1620" y="556"/>
                        <a:pt x="2602" y="411"/>
                        <a:pt x="2674" y="312"/>
                      </a:cubicBezTo>
                      <a:cubicBezTo>
                        <a:pt x="2756" y="197"/>
                        <a:pt x="2620" y="0"/>
                        <a:pt x="224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82" name="Google Shape;9982;p63"/>
                <p:cNvSpPr/>
                <p:nvPr/>
              </p:nvSpPr>
              <p:spPr>
                <a:xfrm>
                  <a:off x="5316650" y="1794500"/>
                  <a:ext cx="35200" cy="10050"/>
                </a:xfrm>
                <a:custGeom>
                  <a:avLst/>
                  <a:gdLst/>
                  <a:ahLst/>
                  <a:cxnLst/>
                  <a:rect l="l" t="t" r="r" b="b"/>
                  <a:pathLst>
                    <a:path w="1408" h="402" extrusionOk="0">
                      <a:moveTo>
                        <a:pt x="1162" y="0"/>
                      </a:moveTo>
                      <a:cubicBezTo>
                        <a:pt x="1134" y="0"/>
                        <a:pt x="1103" y="3"/>
                        <a:pt x="1070" y="10"/>
                      </a:cubicBezTo>
                      <a:cubicBezTo>
                        <a:pt x="812" y="59"/>
                        <a:pt x="50" y="71"/>
                        <a:pt x="50" y="71"/>
                      </a:cubicBezTo>
                      <a:lnTo>
                        <a:pt x="0" y="366"/>
                      </a:lnTo>
                      <a:cubicBezTo>
                        <a:pt x="90" y="391"/>
                        <a:pt x="205" y="401"/>
                        <a:pt x="330" y="401"/>
                      </a:cubicBezTo>
                      <a:cubicBezTo>
                        <a:pt x="765" y="401"/>
                        <a:pt x="1322" y="278"/>
                        <a:pt x="1365" y="206"/>
                      </a:cubicBezTo>
                      <a:cubicBezTo>
                        <a:pt x="1408" y="126"/>
                        <a:pt x="1344" y="0"/>
                        <a:pt x="116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83" name="Google Shape;9983;p63"/>
                <p:cNvSpPr/>
                <p:nvPr/>
              </p:nvSpPr>
              <p:spPr>
                <a:xfrm>
                  <a:off x="5312650" y="1779250"/>
                  <a:ext cx="27375" cy="9250"/>
                </a:xfrm>
                <a:custGeom>
                  <a:avLst/>
                  <a:gdLst/>
                  <a:ahLst/>
                  <a:cxnLst/>
                  <a:rect l="l" t="t" r="r" b="b"/>
                  <a:pathLst>
                    <a:path w="1095" h="370" extrusionOk="0">
                      <a:moveTo>
                        <a:pt x="915" y="1"/>
                      </a:moveTo>
                      <a:cubicBezTo>
                        <a:pt x="892" y="1"/>
                        <a:pt x="865" y="4"/>
                        <a:pt x="837" y="11"/>
                      </a:cubicBezTo>
                      <a:cubicBezTo>
                        <a:pt x="634" y="54"/>
                        <a:pt x="44" y="79"/>
                        <a:pt x="44" y="79"/>
                      </a:cubicBezTo>
                      <a:lnTo>
                        <a:pt x="1" y="343"/>
                      </a:lnTo>
                      <a:cubicBezTo>
                        <a:pt x="63" y="362"/>
                        <a:pt x="141" y="370"/>
                        <a:pt x="227" y="370"/>
                      </a:cubicBezTo>
                      <a:cubicBezTo>
                        <a:pt x="568" y="370"/>
                        <a:pt x="1028" y="247"/>
                        <a:pt x="1058" y="183"/>
                      </a:cubicBezTo>
                      <a:cubicBezTo>
                        <a:pt x="1095" y="110"/>
                        <a:pt x="1051" y="1"/>
                        <a:pt x="915"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84" name="Google Shape;9984;p63"/>
                <p:cNvSpPr/>
                <p:nvPr/>
              </p:nvSpPr>
              <p:spPr>
                <a:xfrm>
                  <a:off x="5314650" y="1973650"/>
                  <a:ext cx="25425" cy="8500"/>
                </a:xfrm>
                <a:custGeom>
                  <a:avLst/>
                  <a:gdLst/>
                  <a:ahLst/>
                  <a:cxnLst/>
                  <a:rect l="l" t="t" r="r" b="b"/>
                  <a:pathLst>
                    <a:path w="1017" h="340" extrusionOk="0">
                      <a:moveTo>
                        <a:pt x="835" y="1"/>
                      </a:moveTo>
                      <a:cubicBezTo>
                        <a:pt x="820" y="1"/>
                        <a:pt x="804" y="2"/>
                        <a:pt x="787" y="5"/>
                      </a:cubicBezTo>
                      <a:cubicBezTo>
                        <a:pt x="719" y="16"/>
                        <a:pt x="597" y="20"/>
                        <a:pt x="474" y="20"/>
                      </a:cubicBezTo>
                      <a:cubicBezTo>
                        <a:pt x="277" y="20"/>
                        <a:pt x="74" y="11"/>
                        <a:pt x="74" y="11"/>
                      </a:cubicBezTo>
                      <a:lnTo>
                        <a:pt x="1" y="287"/>
                      </a:lnTo>
                      <a:cubicBezTo>
                        <a:pt x="81" y="325"/>
                        <a:pt x="198" y="339"/>
                        <a:pt x="323" y="339"/>
                      </a:cubicBezTo>
                      <a:cubicBezTo>
                        <a:pt x="609" y="339"/>
                        <a:pt x="937" y="263"/>
                        <a:pt x="972" y="208"/>
                      </a:cubicBezTo>
                      <a:cubicBezTo>
                        <a:pt x="1016" y="129"/>
                        <a:pt x="980" y="1"/>
                        <a:pt x="835"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85" name="Google Shape;9985;p63"/>
                <p:cNvSpPr/>
                <p:nvPr/>
              </p:nvSpPr>
              <p:spPr>
                <a:xfrm>
                  <a:off x="5314650" y="1991775"/>
                  <a:ext cx="25425" cy="8500"/>
                </a:xfrm>
                <a:custGeom>
                  <a:avLst/>
                  <a:gdLst/>
                  <a:ahLst/>
                  <a:cxnLst/>
                  <a:rect l="l" t="t" r="r" b="b"/>
                  <a:pathLst>
                    <a:path w="1017" h="340" extrusionOk="0">
                      <a:moveTo>
                        <a:pt x="841" y="1"/>
                      </a:moveTo>
                      <a:cubicBezTo>
                        <a:pt x="826" y="1"/>
                        <a:pt x="810" y="2"/>
                        <a:pt x="793" y="5"/>
                      </a:cubicBezTo>
                      <a:cubicBezTo>
                        <a:pt x="723" y="17"/>
                        <a:pt x="600" y="20"/>
                        <a:pt x="476" y="20"/>
                      </a:cubicBezTo>
                      <a:cubicBezTo>
                        <a:pt x="277" y="20"/>
                        <a:pt x="74" y="11"/>
                        <a:pt x="74" y="11"/>
                      </a:cubicBezTo>
                      <a:lnTo>
                        <a:pt x="1" y="288"/>
                      </a:lnTo>
                      <a:cubicBezTo>
                        <a:pt x="81" y="325"/>
                        <a:pt x="198" y="340"/>
                        <a:pt x="323" y="340"/>
                      </a:cubicBezTo>
                      <a:cubicBezTo>
                        <a:pt x="609" y="340"/>
                        <a:pt x="937" y="263"/>
                        <a:pt x="972" y="208"/>
                      </a:cubicBezTo>
                      <a:cubicBezTo>
                        <a:pt x="1016" y="130"/>
                        <a:pt x="985" y="1"/>
                        <a:pt x="84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86" name="Google Shape;9986;p63"/>
                <p:cNvSpPr/>
                <p:nvPr/>
              </p:nvSpPr>
              <p:spPr>
                <a:xfrm>
                  <a:off x="5314650" y="2009925"/>
                  <a:ext cx="25425" cy="8525"/>
                </a:xfrm>
                <a:custGeom>
                  <a:avLst/>
                  <a:gdLst/>
                  <a:ahLst/>
                  <a:cxnLst/>
                  <a:rect l="l" t="t" r="r" b="b"/>
                  <a:pathLst>
                    <a:path w="1017" h="341" extrusionOk="0">
                      <a:moveTo>
                        <a:pt x="841" y="0"/>
                      </a:moveTo>
                      <a:cubicBezTo>
                        <a:pt x="826" y="0"/>
                        <a:pt x="810" y="1"/>
                        <a:pt x="793" y="4"/>
                      </a:cubicBezTo>
                      <a:cubicBezTo>
                        <a:pt x="724" y="18"/>
                        <a:pt x="606" y="22"/>
                        <a:pt x="485" y="22"/>
                      </a:cubicBezTo>
                      <a:cubicBezTo>
                        <a:pt x="283" y="22"/>
                        <a:pt x="74" y="10"/>
                        <a:pt x="74" y="10"/>
                      </a:cubicBezTo>
                      <a:lnTo>
                        <a:pt x="1" y="287"/>
                      </a:lnTo>
                      <a:cubicBezTo>
                        <a:pt x="83" y="325"/>
                        <a:pt x="203" y="340"/>
                        <a:pt x="331" y="340"/>
                      </a:cubicBezTo>
                      <a:cubicBezTo>
                        <a:pt x="615" y="340"/>
                        <a:pt x="938" y="266"/>
                        <a:pt x="972" y="207"/>
                      </a:cubicBezTo>
                      <a:cubicBezTo>
                        <a:pt x="1016" y="129"/>
                        <a:pt x="985" y="0"/>
                        <a:pt x="84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87" name="Google Shape;9987;p63"/>
                <p:cNvSpPr/>
                <p:nvPr/>
              </p:nvSpPr>
              <p:spPr>
                <a:xfrm>
                  <a:off x="5314650" y="2028050"/>
                  <a:ext cx="25425" cy="8650"/>
                </a:xfrm>
                <a:custGeom>
                  <a:avLst/>
                  <a:gdLst/>
                  <a:ahLst/>
                  <a:cxnLst/>
                  <a:rect l="l" t="t" r="r" b="b"/>
                  <a:pathLst>
                    <a:path w="1017" h="346" extrusionOk="0">
                      <a:moveTo>
                        <a:pt x="841" y="0"/>
                      </a:moveTo>
                      <a:cubicBezTo>
                        <a:pt x="826" y="0"/>
                        <a:pt x="810" y="2"/>
                        <a:pt x="793" y="5"/>
                      </a:cubicBezTo>
                      <a:cubicBezTo>
                        <a:pt x="724" y="18"/>
                        <a:pt x="606" y="23"/>
                        <a:pt x="485" y="23"/>
                      </a:cubicBezTo>
                      <a:cubicBezTo>
                        <a:pt x="283" y="23"/>
                        <a:pt x="74" y="11"/>
                        <a:pt x="74" y="11"/>
                      </a:cubicBezTo>
                      <a:lnTo>
                        <a:pt x="1" y="294"/>
                      </a:lnTo>
                      <a:cubicBezTo>
                        <a:pt x="81" y="331"/>
                        <a:pt x="197" y="345"/>
                        <a:pt x="321" y="345"/>
                      </a:cubicBezTo>
                      <a:cubicBezTo>
                        <a:pt x="607" y="345"/>
                        <a:pt x="937" y="267"/>
                        <a:pt x="972" y="207"/>
                      </a:cubicBezTo>
                      <a:cubicBezTo>
                        <a:pt x="1016" y="129"/>
                        <a:pt x="985" y="0"/>
                        <a:pt x="84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88" name="Google Shape;9988;p63"/>
                <p:cNvSpPr/>
                <p:nvPr/>
              </p:nvSpPr>
              <p:spPr>
                <a:xfrm>
                  <a:off x="5314650" y="2046175"/>
                  <a:ext cx="25425" cy="8650"/>
                </a:xfrm>
                <a:custGeom>
                  <a:avLst/>
                  <a:gdLst/>
                  <a:ahLst/>
                  <a:cxnLst/>
                  <a:rect l="l" t="t" r="r" b="b"/>
                  <a:pathLst>
                    <a:path w="1017" h="346" extrusionOk="0">
                      <a:moveTo>
                        <a:pt x="841" y="1"/>
                      </a:moveTo>
                      <a:cubicBezTo>
                        <a:pt x="826" y="1"/>
                        <a:pt x="810" y="2"/>
                        <a:pt x="793" y="5"/>
                      </a:cubicBezTo>
                      <a:cubicBezTo>
                        <a:pt x="724" y="19"/>
                        <a:pt x="606" y="23"/>
                        <a:pt x="485" y="23"/>
                      </a:cubicBezTo>
                      <a:cubicBezTo>
                        <a:pt x="283" y="23"/>
                        <a:pt x="74" y="11"/>
                        <a:pt x="74" y="11"/>
                      </a:cubicBezTo>
                      <a:lnTo>
                        <a:pt x="1" y="294"/>
                      </a:lnTo>
                      <a:cubicBezTo>
                        <a:pt x="81" y="331"/>
                        <a:pt x="197" y="346"/>
                        <a:pt x="321" y="346"/>
                      </a:cubicBezTo>
                      <a:cubicBezTo>
                        <a:pt x="607" y="346"/>
                        <a:pt x="937" y="268"/>
                        <a:pt x="972" y="208"/>
                      </a:cubicBezTo>
                      <a:cubicBezTo>
                        <a:pt x="1016" y="130"/>
                        <a:pt x="985" y="1"/>
                        <a:pt x="84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89" name="Google Shape;9989;p63"/>
                <p:cNvSpPr/>
                <p:nvPr/>
              </p:nvSpPr>
              <p:spPr>
                <a:xfrm>
                  <a:off x="5314650" y="2064425"/>
                  <a:ext cx="25400" cy="8550"/>
                </a:xfrm>
                <a:custGeom>
                  <a:avLst/>
                  <a:gdLst/>
                  <a:ahLst/>
                  <a:cxnLst/>
                  <a:rect l="l" t="t" r="r" b="b"/>
                  <a:pathLst>
                    <a:path w="1016" h="342" extrusionOk="0">
                      <a:moveTo>
                        <a:pt x="847" y="1"/>
                      </a:moveTo>
                      <a:cubicBezTo>
                        <a:pt x="830" y="1"/>
                        <a:pt x="813" y="2"/>
                        <a:pt x="793" y="6"/>
                      </a:cubicBezTo>
                      <a:cubicBezTo>
                        <a:pt x="725" y="18"/>
                        <a:pt x="603" y="22"/>
                        <a:pt x="478" y="22"/>
                      </a:cubicBezTo>
                      <a:cubicBezTo>
                        <a:pt x="279" y="22"/>
                        <a:pt x="74" y="13"/>
                        <a:pt x="74" y="13"/>
                      </a:cubicBezTo>
                      <a:lnTo>
                        <a:pt x="1" y="289"/>
                      </a:lnTo>
                      <a:cubicBezTo>
                        <a:pt x="81" y="326"/>
                        <a:pt x="197" y="341"/>
                        <a:pt x="321" y="341"/>
                      </a:cubicBezTo>
                      <a:cubicBezTo>
                        <a:pt x="607" y="341"/>
                        <a:pt x="937" y="263"/>
                        <a:pt x="972" y="203"/>
                      </a:cubicBezTo>
                      <a:cubicBezTo>
                        <a:pt x="1016" y="126"/>
                        <a:pt x="981" y="1"/>
                        <a:pt x="847"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90" name="Google Shape;9990;p63"/>
                <p:cNvSpPr/>
                <p:nvPr/>
              </p:nvSpPr>
              <p:spPr>
                <a:xfrm>
                  <a:off x="5314800" y="2082600"/>
                  <a:ext cx="25275" cy="8500"/>
                </a:xfrm>
                <a:custGeom>
                  <a:avLst/>
                  <a:gdLst/>
                  <a:ahLst/>
                  <a:cxnLst/>
                  <a:rect l="l" t="t" r="r" b="b"/>
                  <a:pathLst>
                    <a:path w="1011" h="340" extrusionOk="0">
                      <a:moveTo>
                        <a:pt x="835" y="1"/>
                      </a:moveTo>
                      <a:cubicBezTo>
                        <a:pt x="820" y="1"/>
                        <a:pt x="804" y="2"/>
                        <a:pt x="787" y="5"/>
                      </a:cubicBezTo>
                      <a:cubicBezTo>
                        <a:pt x="717" y="17"/>
                        <a:pt x="594" y="20"/>
                        <a:pt x="470" y="20"/>
                      </a:cubicBezTo>
                      <a:cubicBezTo>
                        <a:pt x="271" y="20"/>
                        <a:pt x="68" y="11"/>
                        <a:pt x="68" y="11"/>
                      </a:cubicBezTo>
                      <a:lnTo>
                        <a:pt x="1" y="287"/>
                      </a:lnTo>
                      <a:cubicBezTo>
                        <a:pt x="79" y="325"/>
                        <a:pt x="195" y="340"/>
                        <a:pt x="319" y="340"/>
                      </a:cubicBezTo>
                      <a:cubicBezTo>
                        <a:pt x="603" y="340"/>
                        <a:pt x="931" y="263"/>
                        <a:pt x="966" y="208"/>
                      </a:cubicBezTo>
                      <a:cubicBezTo>
                        <a:pt x="1010" y="129"/>
                        <a:pt x="979" y="1"/>
                        <a:pt x="835"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91" name="Google Shape;9991;p63"/>
                <p:cNvSpPr/>
                <p:nvPr/>
              </p:nvSpPr>
              <p:spPr>
                <a:xfrm>
                  <a:off x="5314800" y="2100700"/>
                  <a:ext cx="25400" cy="8525"/>
                </a:xfrm>
                <a:custGeom>
                  <a:avLst/>
                  <a:gdLst/>
                  <a:ahLst/>
                  <a:cxnLst/>
                  <a:rect l="l" t="t" r="r" b="b"/>
                  <a:pathLst>
                    <a:path w="1016" h="341" extrusionOk="0">
                      <a:moveTo>
                        <a:pt x="841" y="0"/>
                      </a:moveTo>
                      <a:cubicBezTo>
                        <a:pt x="824" y="0"/>
                        <a:pt x="807" y="2"/>
                        <a:pt x="787" y="6"/>
                      </a:cubicBezTo>
                      <a:cubicBezTo>
                        <a:pt x="717" y="18"/>
                        <a:pt x="594" y="21"/>
                        <a:pt x="470" y="21"/>
                      </a:cubicBezTo>
                      <a:cubicBezTo>
                        <a:pt x="271" y="21"/>
                        <a:pt x="68" y="12"/>
                        <a:pt x="68" y="12"/>
                      </a:cubicBezTo>
                      <a:lnTo>
                        <a:pt x="1" y="289"/>
                      </a:lnTo>
                      <a:cubicBezTo>
                        <a:pt x="79" y="326"/>
                        <a:pt x="194" y="341"/>
                        <a:pt x="318" y="341"/>
                      </a:cubicBezTo>
                      <a:cubicBezTo>
                        <a:pt x="604" y="341"/>
                        <a:pt x="938" y="263"/>
                        <a:pt x="972" y="203"/>
                      </a:cubicBezTo>
                      <a:cubicBezTo>
                        <a:pt x="1016" y="131"/>
                        <a:pt x="981" y="0"/>
                        <a:pt x="841"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92" name="Google Shape;9992;p63"/>
                <p:cNvSpPr/>
                <p:nvPr/>
              </p:nvSpPr>
              <p:spPr>
                <a:xfrm>
                  <a:off x="5314800" y="2118875"/>
                  <a:ext cx="25400" cy="8500"/>
                </a:xfrm>
                <a:custGeom>
                  <a:avLst/>
                  <a:gdLst/>
                  <a:ahLst/>
                  <a:cxnLst/>
                  <a:rect l="l" t="t" r="r" b="b"/>
                  <a:pathLst>
                    <a:path w="1016" h="340" extrusionOk="0">
                      <a:moveTo>
                        <a:pt x="833" y="0"/>
                      </a:moveTo>
                      <a:cubicBezTo>
                        <a:pt x="819" y="0"/>
                        <a:pt x="804" y="1"/>
                        <a:pt x="787" y="4"/>
                      </a:cubicBezTo>
                      <a:cubicBezTo>
                        <a:pt x="719" y="16"/>
                        <a:pt x="597" y="20"/>
                        <a:pt x="472" y="20"/>
                      </a:cubicBezTo>
                      <a:cubicBezTo>
                        <a:pt x="273" y="20"/>
                        <a:pt x="68" y="10"/>
                        <a:pt x="68" y="10"/>
                      </a:cubicBezTo>
                      <a:lnTo>
                        <a:pt x="1" y="287"/>
                      </a:lnTo>
                      <a:cubicBezTo>
                        <a:pt x="81" y="324"/>
                        <a:pt x="197" y="339"/>
                        <a:pt x="322" y="339"/>
                      </a:cubicBezTo>
                      <a:cubicBezTo>
                        <a:pt x="606" y="339"/>
                        <a:pt x="931" y="263"/>
                        <a:pt x="966" y="207"/>
                      </a:cubicBezTo>
                      <a:cubicBezTo>
                        <a:pt x="1016" y="129"/>
                        <a:pt x="975" y="0"/>
                        <a:pt x="833"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93" name="Google Shape;9993;p63"/>
                <p:cNvSpPr/>
                <p:nvPr/>
              </p:nvSpPr>
              <p:spPr>
                <a:xfrm>
                  <a:off x="5323400" y="1840700"/>
                  <a:ext cx="83125" cy="17425"/>
                </a:xfrm>
                <a:custGeom>
                  <a:avLst/>
                  <a:gdLst/>
                  <a:ahLst/>
                  <a:cxnLst/>
                  <a:rect l="l" t="t" r="r" b="b"/>
                  <a:pathLst>
                    <a:path w="3325" h="697" extrusionOk="0">
                      <a:moveTo>
                        <a:pt x="3020" y="1"/>
                      </a:moveTo>
                      <a:cubicBezTo>
                        <a:pt x="2980" y="1"/>
                        <a:pt x="2935" y="6"/>
                        <a:pt x="2884" y="18"/>
                      </a:cubicBezTo>
                      <a:cubicBezTo>
                        <a:pt x="2054" y="215"/>
                        <a:pt x="56" y="295"/>
                        <a:pt x="56" y="295"/>
                      </a:cubicBezTo>
                      <a:lnTo>
                        <a:pt x="1" y="676"/>
                      </a:lnTo>
                      <a:cubicBezTo>
                        <a:pt x="88" y="690"/>
                        <a:pt x="243" y="696"/>
                        <a:pt x="440" y="696"/>
                      </a:cubicBezTo>
                      <a:cubicBezTo>
                        <a:pt x="1258" y="696"/>
                        <a:pt x="2787" y="585"/>
                        <a:pt x="3025" y="461"/>
                      </a:cubicBezTo>
                      <a:cubicBezTo>
                        <a:pt x="3281" y="325"/>
                        <a:pt x="3325" y="1"/>
                        <a:pt x="302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94" name="Google Shape;9994;p63"/>
                <p:cNvSpPr/>
                <p:nvPr/>
              </p:nvSpPr>
              <p:spPr>
                <a:xfrm>
                  <a:off x="5322950" y="1889900"/>
                  <a:ext cx="93325" cy="14250"/>
                </a:xfrm>
                <a:custGeom>
                  <a:avLst/>
                  <a:gdLst/>
                  <a:ahLst/>
                  <a:cxnLst/>
                  <a:rect l="l" t="t" r="r" b="b"/>
                  <a:pathLst>
                    <a:path w="3733" h="570" extrusionOk="0">
                      <a:moveTo>
                        <a:pt x="3356" y="1"/>
                      </a:moveTo>
                      <a:cubicBezTo>
                        <a:pt x="3321" y="1"/>
                        <a:pt x="3283" y="4"/>
                        <a:pt x="3240" y="11"/>
                      </a:cubicBezTo>
                      <a:cubicBezTo>
                        <a:pt x="2842" y="68"/>
                        <a:pt x="2216" y="85"/>
                        <a:pt x="1627" y="85"/>
                      </a:cubicBezTo>
                      <a:cubicBezTo>
                        <a:pt x="823" y="85"/>
                        <a:pt x="86" y="54"/>
                        <a:pt x="86" y="54"/>
                      </a:cubicBezTo>
                      <a:lnTo>
                        <a:pt x="0" y="453"/>
                      </a:lnTo>
                      <a:cubicBezTo>
                        <a:pt x="289" y="522"/>
                        <a:pt x="1281" y="569"/>
                        <a:pt x="2118" y="569"/>
                      </a:cubicBezTo>
                      <a:cubicBezTo>
                        <a:pt x="2705" y="569"/>
                        <a:pt x="3217" y="546"/>
                        <a:pt x="3357" y="490"/>
                      </a:cubicBezTo>
                      <a:cubicBezTo>
                        <a:pt x="3660" y="367"/>
                        <a:pt x="3732" y="1"/>
                        <a:pt x="335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95" name="Google Shape;9995;p63"/>
                <p:cNvSpPr/>
                <p:nvPr/>
              </p:nvSpPr>
              <p:spPr>
                <a:xfrm>
                  <a:off x="5320500" y="1863550"/>
                  <a:ext cx="94175" cy="19475"/>
                </a:xfrm>
                <a:custGeom>
                  <a:avLst/>
                  <a:gdLst/>
                  <a:ahLst/>
                  <a:cxnLst/>
                  <a:rect l="l" t="t" r="r" b="b"/>
                  <a:pathLst>
                    <a:path w="3767" h="779" extrusionOk="0">
                      <a:moveTo>
                        <a:pt x="3386" y="0"/>
                      </a:moveTo>
                      <a:cubicBezTo>
                        <a:pt x="3345" y="0"/>
                        <a:pt x="3300" y="7"/>
                        <a:pt x="3252" y="20"/>
                      </a:cubicBezTo>
                      <a:cubicBezTo>
                        <a:pt x="2439" y="251"/>
                        <a:pt x="1143" y="283"/>
                        <a:pt x="485" y="283"/>
                      </a:cubicBezTo>
                      <a:cubicBezTo>
                        <a:pt x="232" y="283"/>
                        <a:pt x="74" y="278"/>
                        <a:pt x="74" y="278"/>
                      </a:cubicBezTo>
                      <a:lnTo>
                        <a:pt x="0" y="745"/>
                      </a:lnTo>
                      <a:cubicBezTo>
                        <a:pt x="112" y="768"/>
                        <a:pt x="335" y="779"/>
                        <a:pt x="616" y="779"/>
                      </a:cubicBezTo>
                      <a:cubicBezTo>
                        <a:pt x="1536" y="779"/>
                        <a:pt x="3079" y="666"/>
                        <a:pt x="3399" y="506"/>
                      </a:cubicBezTo>
                      <a:cubicBezTo>
                        <a:pt x="3767" y="322"/>
                        <a:pt x="3683" y="0"/>
                        <a:pt x="338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96" name="Google Shape;9996;p63"/>
                <p:cNvSpPr/>
                <p:nvPr/>
              </p:nvSpPr>
              <p:spPr>
                <a:xfrm>
                  <a:off x="5319725" y="1912125"/>
                  <a:ext cx="91400" cy="14400"/>
                </a:xfrm>
                <a:custGeom>
                  <a:avLst/>
                  <a:gdLst/>
                  <a:ahLst/>
                  <a:cxnLst/>
                  <a:rect l="l" t="t" r="r" b="b"/>
                  <a:pathLst>
                    <a:path w="3656" h="576" extrusionOk="0">
                      <a:moveTo>
                        <a:pt x="105" y="1"/>
                      </a:moveTo>
                      <a:lnTo>
                        <a:pt x="0" y="413"/>
                      </a:lnTo>
                      <a:cubicBezTo>
                        <a:pt x="293" y="498"/>
                        <a:pt x="1444" y="575"/>
                        <a:pt x="2313" y="575"/>
                      </a:cubicBezTo>
                      <a:cubicBezTo>
                        <a:pt x="2758" y="575"/>
                        <a:pt x="3129" y="555"/>
                        <a:pt x="3270" y="505"/>
                      </a:cubicBezTo>
                      <a:cubicBezTo>
                        <a:pt x="3656" y="369"/>
                        <a:pt x="3581" y="55"/>
                        <a:pt x="3259" y="55"/>
                      </a:cubicBezTo>
                      <a:cubicBezTo>
                        <a:pt x="3232" y="55"/>
                        <a:pt x="3203" y="58"/>
                        <a:pt x="3172" y="62"/>
                      </a:cubicBezTo>
                      <a:cubicBezTo>
                        <a:pt x="2872" y="113"/>
                        <a:pt x="2507" y="131"/>
                        <a:pt x="2136" y="131"/>
                      </a:cubicBezTo>
                      <a:cubicBezTo>
                        <a:pt x="1145" y="131"/>
                        <a:pt x="105" y="1"/>
                        <a:pt x="105"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97" name="Google Shape;9997;p63"/>
                <p:cNvSpPr/>
                <p:nvPr/>
              </p:nvSpPr>
              <p:spPr>
                <a:xfrm>
                  <a:off x="5316025" y="1931650"/>
                  <a:ext cx="89525" cy="15550"/>
                </a:xfrm>
                <a:custGeom>
                  <a:avLst/>
                  <a:gdLst/>
                  <a:ahLst/>
                  <a:cxnLst/>
                  <a:rect l="l" t="t" r="r" b="b"/>
                  <a:pathLst>
                    <a:path w="3581" h="622" extrusionOk="0">
                      <a:moveTo>
                        <a:pt x="118" y="0"/>
                      </a:moveTo>
                      <a:lnTo>
                        <a:pt x="1" y="351"/>
                      </a:lnTo>
                      <a:cubicBezTo>
                        <a:pt x="343" y="460"/>
                        <a:pt x="1942" y="621"/>
                        <a:pt x="2763" y="621"/>
                      </a:cubicBezTo>
                      <a:cubicBezTo>
                        <a:pt x="2960" y="621"/>
                        <a:pt x="3112" y="612"/>
                        <a:pt x="3191" y="591"/>
                      </a:cubicBezTo>
                      <a:cubicBezTo>
                        <a:pt x="3581" y="486"/>
                        <a:pt x="3503" y="194"/>
                        <a:pt x="3165" y="194"/>
                      </a:cubicBezTo>
                      <a:cubicBezTo>
                        <a:pt x="3146" y="194"/>
                        <a:pt x="3126" y="195"/>
                        <a:pt x="3105" y="197"/>
                      </a:cubicBezTo>
                      <a:cubicBezTo>
                        <a:pt x="2941" y="214"/>
                        <a:pt x="2757" y="221"/>
                        <a:pt x="2564" y="221"/>
                      </a:cubicBezTo>
                      <a:cubicBezTo>
                        <a:pt x="1491" y="221"/>
                        <a:pt x="118" y="0"/>
                        <a:pt x="118"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98" name="Google Shape;9998;p63"/>
                <p:cNvSpPr/>
                <p:nvPr/>
              </p:nvSpPr>
              <p:spPr>
                <a:xfrm>
                  <a:off x="5339400" y="1955325"/>
                  <a:ext cx="63850" cy="12850"/>
                </a:xfrm>
                <a:custGeom>
                  <a:avLst/>
                  <a:gdLst/>
                  <a:ahLst/>
                  <a:cxnLst/>
                  <a:rect l="l" t="t" r="r" b="b"/>
                  <a:pathLst>
                    <a:path w="2554" h="514" extrusionOk="0">
                      <a:moveTo>
                        <a:pt x="92" y="0"/>
                      </a:moveTo>
                      <a:lnTo>
                        <a:pt x="0" y="338"/>
                      </a:lnTo>
                      <a:cubicBezTo>
                        <a:pt x="218" y="422"/>
                        <a:pt x="1153" y="513"/>
                        <a:pt x="1767" y="513"/>
                      </a:cubicBezTo>
                      <a:cubicBezTo>
                        <a:pt x="2003" y="513"/>
                        <a:pt x="2192" y="500"/>
                        <a:pt x="2274" y="467"/>
                      </a:cubicBezTo>
                      <a:cubicBezTo>
                        <a:pt x="2553" y="359"/>
                        <a:pt x="2516" y="93"/>
                        <a:pt x="2290" y="93"/>
                      </a:cubicBezTo>
                      <a:cubicBezTo>
                        <a:pt x="2271" y="93"/>
                        <a:pt x="2252" y="95"/>
                        <a:pt x="2231" y="98"/>
                      </a:cubicBezTo>
                      <a:cubicBezTo>
                        <a:pt x="2056" y="129"/>
                        <a:pt x="1852" y="141"/>
                        <a:pt x="1640" y="141"/>
                      </a:cubicBezTo>
                      <a:cubicBezTo>
                        <a:pt x="909" y="141"/>
                        <a:pt x="92" y="0"/>
                        <a:pt x="92"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9999" name="Google Shape;9999;p63"/>
                <p:cNvSpPr/>
                <p:nvPr/>
              </p:nvSpPr>
              <p:spPr>
                <a:xfrm>
                  <a:off x="5352450" y="1975750"/>
                  <a:ext cx="42925" cy="10700"/>
                </a:xfrm>
                <a:custGeom>
                  <a:avLst/>
                  <a:gdLst/>
                  <a:ahLst/>
                  <a:cxnLst/>
                  <a:rect l="l" t="t" r="r" b="b"/>
                  <a:pathLst>
                    <a:path w="1717" h="428" extrusionOk="0">
                      <a:moveTo>
                        <a:pt x="81" y="1"/>
                      </a:moveTo>
                      <a:lnTo>
                        <a:pt x="1" y="326"/>
                      </a:lnTo>
                      <a:cubicBezTo>
                        <a:pt x="121" y="385"/>
                        <a:pt x="564" y="428"/>
                        <a:pt x="948" y="428"/>
                      </a:cubicBezTo>
                      <a:cubicBezTo>
                        <a:pt x="1212" y="428"/>
                        <a:pt x="1448" y="407"/>
                        <a:pt x="1531" y="357"/>
                      </a:cubicBezTo>
                      <a:cubicBezTo>
                        <a:pt x="1716" y="251"/>
                        <a:pt x="1707" y="6"/>
                        <a:pt x="1559" y="6"/>
                      </a:cubicBezTo>
                      <a:cubicBezTo>
                        <a:pt x="1545" y="6"/>
                        <a:pt x="1529" y="8"/>
                        <a:pt x="1513" y="13"/>
                      </a:cubicBezTo>
                      <a:cubicBezTo>
                        <a:pt x="1345" y="62"/>
                        <a:pt x="1141" y="78"/>
                        <a:pt x="939" y="78"/>
                      </a:cubicBezTo>
                      <a:cubicBezTo>
                        <a:pt x="503" y="78"/>
                        <a:pt x="81" y="1"/>
                        <a:pt x="81"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10000" name="Google Shape;10000;p63"/>
                <p:cNvSpPr/>
                <p:nvPr/>
              </p:nvSpPr>
              <p:spPr>
                <a:xfrm>
                  <a:off x="5312500" y="1774600"/>
                  <a:ext cx="15850" cy="49825"/>
                </a:xfrm>
                <a:custGeom>
                  <a:avLst/>
                  <a:gdLst/>
                  <a:ahLst/>
                  <a:cxnLst/>
                  <a:rect l="l" t="t" r="r" b="b"/>
                  <a:pathLst>
                    <a:path w="634" h="1993" extrusionOk="0">
                      <a:moveTo>
                        <a:pt x="406" y="1"/>
                      </a:moveTo>
                      <a:cubicBezTo>
                        <a:pt x="302" y="62"/>
                        <a:pt x="0" y="93"/>
                        <a:pt x="0" y="93"/>
                      </a:cubicBezTo>
                      <a:lnTo>
                        <a:pt x="0" y="1967"/>
                      </a:lnTo>
                      <a:cubicBezTo>
                        <a:pt x="32" y="1986"/>
                        <a:pt x="91" y="1992"/>
                        <a:pt x="162" y="1992"/>
                      </a:cubicBezTo>
                      <a:cubicBezTo>
                        <a:pt x="355" y="1992"/>
                        <a:pt x="629" y="1943"/>
                        <a:pt x="634" y="1943"/>
                      </a:cubicBezTo>
                      <a:cubicBezTo>
                        <a:pt x="634" y="1162"/>
                        <a:pt x="406" y="1"/>
                        <a:pt x="40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10001" name="Google Shape;10001;p63"/>
                <p:cNvSpPr/>
                <p:nvPr/>
              </p:nvSpPr>
              <p:spPr>
                <a:xfrm>
                  <a:off x="5401000" y="1804725"/>
                  <a:ext cx="29850" cy="15700"/>
                </a:xfrm>
                <a:custGeom>
                  <a:avLst/>
                  <a:gdLst/>
                  <a:ahLst/>
                  <a:cxnLst/>
                  <a:rect l="l" t="t" r="r" b="b"/>
                  <a:pathLst>
                    <a:path w="1194" h="628" extrusionOk="0">
                      <a:moveTo>
                        <a:pt x="560" y="1"/>
                      </a:moveTo>
                      <a:cubicBezTo>
                        <a:pt x="517" y="1"/>
                        <a:pt x="474" y="4"/>
                        <a:pt x="431" y="13"/>
                      </a:cubicBezTo>
                      <a:cubicBezTo>
                        <a:pt x="198" y="56"/>
                        <a:pt x="26" y="252"/>
                        <a:pt x="7" y="486"/>
                      </a:cubicBezTo>
                      <a:cubicBezTo>
                        <a:pt x="1" y="547"/>
                        <a:pt x="26" y="621"/>
                        <a:pt x="87" y="627"/>
                      </a:cubicBezTo>
                      <a:cubicBezTo>
                        <a:pt x="90" y="628"/>
                        <a:pt x="93" y="628"/>
                        <a:pt x="97" y="628"/>
                      </a:cubicBezTo>
                      <a:cubicBezTo>
                        <a:pt x="136" y="628"/>
                        <a:pt x="169" y="595"/>
                        <a:pt x="198" y="572"/>
                      </a:cubicBezTo>
                      <a:cubicBezTo>
                        <a:pt x="357" y="427"/>
                        <a:pt x="559" y="353"/>
                        <a:pt x="762" y="353"/>
                      </a:cubicBezTo>
                      <a:cubicBezTo>
                        <a:pt x="911" y="353"/>
                        <a:pt x="1061" y="393"/>
                        <a:pt x="1193" y="474"/>
                      </a:cubicBezTo>
                      <a:cubicBezTo>
                        <a:pt x="1187" y="369"/>
                        <a:pt x="1138" y="277"/>
                        <a:pt x="1058" y="209"/>
                      </a:cubicBezTo>
                      <a:cubicBezTo>
                        <a:pt x="923" y="75"/>
                        <a:pt x="744" y="1"/>
                        <a:pt x="56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10002" name="Google Shape;10002;p63"/>
                <p:cNvSpPr/>
                <p:nvPr/>
              </p:nvSpPr>
              <p:spPr>
                <a:xfrm>
                  <a:off x="5321725" y="1800025"/>
                  <a:ext cx="83450" cy="18850"/>
                </a:xfrm>
                <a:custGeom>
                  <a:avLst/>
                  <a:gdLst/>
                  <a:ahLst/>
                  <a:cxnLst/>
                  <a:rect l="l" t="t" r="r" b="b"/>
                  <a:pathLst>
                    <a:path w="3338" h="754" extrusionOk="0">
                      <a:moveTo>
                        <a:pt x="2966" y="0"/>
                      </a:moveTo>
                      <a:cubicBezTo>
                        <a:pt x="2573" y="0"/>
                        <a:pt x="1910" y="243"/>
                        <a:pt x="1248" y="330"/>
                      </a:cubicBezTo>
                      <a:cubicBezTo>
                        <a:pt x="1037" y="359"/>
                        <a:pt x="856" y="370"/>
                        <a:pt x="704" y="370"/>
                      </a:cubicBezTo>
                      <a:cubicBezTo>
                        <a:pt x="282" y="370"/>
                        <a:pt x="86" y="287"/>
                        <a:pt x="86" y="287"/>
                      </a:cubicBezTo>
                      <a:lnTo>
                        <a:pt x="0" y="631"/>
                      </a:lnTo>
                      <a:cubicBezTo>
                        <a:pt x="244" y="720"/>
                        <a:pt x="531" y="753"/>
                        <a:pt x="828" y="753"/>
                      </a:cubicBezTo>
                      <a:cubicBezTo>
                        <a:pt x="1532" y="753"/>
                        <a:pt x="2292" y="567"/>
                        <a:pt x="2668" y="502"/>
                      </a:cubicBezTo>
                      <a:cubicBezTo>
                        <a:pt x="3203" y="403"/>
                        <a:pt x="3338" y="108"/>
                        <a:pt x="3172" y="35"/>
                      </a:cubicBezTo>
                      <a:cubicBezTo>
                        <a:pt x="3116" y="10"/>
                        <a:pt x="3047" y="0"/>
                        <a:pt x="296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10003" name="Google Shape;10003;p63"/>
                <p:cNvSpPr/>
                <p:nvPr/>
              </p:nvSpPr>
              <p:spPr>
                <a:xfrm>
                  <a:off x="5312500" y="1955325"/>
                  <a:ext cx="13075" cy="176425"/>
                </a:xfrm>
                <a:custGeom>
                  <a:avLst/>
                  <a:gdLst/>
                  <a:ahLst/>
                  <a:cxnLst/>
                  <a:rect l="l" t="t" r="r" b="b"/>
                  <a:pathLst>
                    <a:path w="523" h="7057" extrusionOk="0">
                      <a:moveTo>
                        <a:pt x="0" y="0"/>
                      </a:moveTo>
                      <a:lnTo>
                        <a:pt x="0" y="7056"/>
                      </a:lnTo>
                      <a:cubicBezTo>
                        <a:pt x="0" y="7056"/>
                        <a:pt x="336" y="6921"/>
                        <a:pt x="512" y="6921"/>
                      </a:cubicBezTo>
                      <a:cubicBezTo>
                        <a:pt x="516" y="6921"/>
                        <a:pt x="519" y="6921"/>
                        <a:pt x="523" y="6921"/>
                      </a:cubicBezTo>
                      <a:cubicBezTo>
                        <a:pt x="523" y="6921"/>
                        <a:pt x="474" y="959"/>
                        <a:pt x="523" y="338"/>
                      </a:cubicBezTo>
                      <a:cubicBezTo>
                        <a:pt x="517" y="338"/>
                        <a:pt x="314" y="0"/>
                        <a:pt x="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10004" name="Google Shape;10004;p63"/>
                <p:cNvSpPr/>
                <p:nvPr/>
              </p:nvSpPr>
              <p:spPr>
                <a:xfrm>
                  <a:off x="5253500" y="1613550"/>
                  <a:ext cx="118025" cy="151400"/>
                </a:xfrm>
                <a:custGeom>
                  <a:avLst/>
                  <a:gdLst/>
                  <a:ahLst/>
                  <a:cxnLst/>
                  <a:rect l="l" t="t" r="r" b="b"/>
                  <a:pathLst>
                    <a:path w="4721" h="6056" extrusionOk="0">
                      <a:moveTo>
                        <a:pt x="1334" y="2097"/>
                      </a:moveTo>
                      <a:cubicBezTo>
                        <a:pt x="1422" y="2097"/>
                        <a:pt x="1511" y="2111"/>
                        <a:pt x="1592" y="2140"/>
                      </a:cubicBezTo>
                      <a:cubicBezTo>
                        <a:pt x="1826" y="2232"/>
                        <a:pt x="2016" y="2416"/>
                        <a:pt x="2127" y="2644"/>
                      </a:cubicBezTo>
                      <a:cubicBezTo>
                        <a:pt x="2194" y="2779"/>
                        <a:pt x="2238" y="2933"/>
                        <a:pt x="2182" y="3074"/>
                      </a:cubicBezTo>
                      <a:cubicBezTo>
                        <a:pt x="2121" y="3234"/>
                        <a:pt x="1949" y="3332"/>
                        <a:pt x="1783" y="3412"/>
                      </a:cubicBezTo>
                      <a:cubicBezTo>
                        <a:pt x="1635" y="3480"/>
                        <a:pt x="1481" y="3529"/>
                        <a:pt x="1322" y="3547"/>
                      </a:cubicBezTo>
                      <a:cubicBezTo>
                        <a:pt x="1299" y="3550"/>
                        <a:pt x="1276" y="3551"/>
                        <a:pt x="1253" y="3551"/>
                      </a:cubicBezTo>
                      <a:cubicBezTo>
                        <a:pt x="1112" y="3551"/>
                        <a:pt x="978" y="3503"/>
                        <a:pt x="867" y="3418"/>
                      </a:cubicBezTo>
                      <a:cubicBezTo>
                        <a:pt x="719" y="3283"/>
                        <a:pt x="695" y="3068"/>
                        <a:pt x="695" y="2877"/>
                      </a:cubicBezTo>
                      <a:cubicBezTo>
                        <a:pt x="695" y="2668"/>
                        <a:pt x="713" y="2435"/>
                        <a:pt x="861" y="2275"/>
                      </a:cubicBezTo>
                      <a:cubicBezTo>
                        <a:pt x="976" y="2156"/>
                        <a:pt x="1154" y="2097"/>
                        <a:pt x="1334" y="2097"/>
                      </a:cubicBezTo>
                      <a:close/>
                      <a:moveTo>
                        <a:pt x="3423" y="2097"/>
                      </a:moveTo>
                      <a:cubicBezTo>
                        <a:pt x="3600" y="2097"/>
                        <a:pt x="3776" y="2156"/>
                        <a:pt x="3891" y="2275"/>
                      </a:cubicBezTo>
                      <a:cubicBezTo>
                        <a:pt x="4045" y="2435"/>
                        <a:pt x="4063" y="2668"/>
                        <a:pt x="4057" y="2877"/>
                      </a:cubicBezTo>
                      <a:cubicBezTo>
                        <a:pt x="4057" y="3068"/>
                        <a:pt x="4032" y="3283"/>
                        <a:pt x="3885" y="3418"/>
                      </a:cubicBezTo>
                      <a:cubicBezTo>
                        <a:pt x="3774" y="3503"/>
                        <a:pt x="3640" y="3551"/>
                        <a:pt x="3499" y="3551"/>
                      </a:cubicBezTo>
                      <a:cubicBezTo>
                        <a:pt x="3476" y="3551"/>
                        <a:pt x="3453" y="3550"/>
                        <a:pt x="3430" y="3547"/>
                      </a:cubicBezTo>
                      <a:cubicBezTo>
                        <a:pt x="3270" y="3529"/>
                        <a:pt x="3117" y="3480"/>
                        <a:pt x="2969" y="3412"/>
                      </a:cubicBezTo>
                      <a:cubicBezTo>
                        <a:pt x="2803" y="3332"/>
                        <a:pt x="2631" y="3234"/>
                        <a:pt x="2569" y="3074"/>
                      </a:cubicBezTo>
                      <a:cubicBezTo>
                        <a:pt x="2514" y="2933"/>
                        <a:pt x="2557" y="2779"/>
                        <a:pt x="2625" y="2644"/>
                      </a:cubicBezTo>
                      <a:cubicBezTo>
                        <a:pt x="2735" y="2416"/>
                        <a:pt x="2926" y="2232"/>
                        <a:pt x="3166" y="2140"/>
                      </a:cubicBezTo>
                      <a:cubicBezTo>
                        <a:pt x="3247" y="2111"/>
                        <a:pt x="3335" y="2097"/>
                        <a:pt x="3423" y="2097"/>
                      </a:cubicBezTo>
                      <a:close/>
                      <a:moveTo>
                        <a:pt x="2360" y="3431"/>
                      </a:moveTo>
                      <a:cubicBezTo>
                        <a:pt x="2496" y="3431"/>
                        <a:pt x="2729" y="3806"/>
                        <a:pt x="2760" y="4008"/>
                      </a:cubicBezTo>
                      <a:cubicBezTo>
                        <a:pt x="2791" y="4181"/>
                        <a:pt x="2756" y="4282"/>
                        <a:pt x="2650" y="4282"/>
                      </a:cubicBezTo>
                      <a:cubicBezTo>
                        <a:pt x="2632" y="4282"/>
                        <a:pt x="2611" y="4279"/>
                        <a:pt x="2588" y="4273"/>
                      </a:cubicBezTo>
                      <a:cubicBezTo>
                        <a:pt x="2434" y="4224"/>
                        <a:pt x="2447" y="4015"/>
                        <a:pt x="2354" y="4015"/>
                      </a:cubicBezTo>
                      <a:cubicBezTo>
                        <a:pt x="2268" y="4015"/>
                        <a:pt x="2281" y="4224"/>
                        <a:pt x="2127" y="4273"/>
                      </a:cubicBezTo>
                      <a:cubicBezTo>
                        <a:pt x="2104" y="4279"/>
                        <a:pt x="2083" y="4282"/>
                        <a:pt x="2064" y="4282"/>
                      </a:cubicBezTo>
                      <a:cubicBezTo>
                        <a:pt x="1959" y="4282"/>
                        <a:pt x="1922" y="4181"/>
                        <a:pt x="1949" y="4008"/>
                      </a:cubicBezTo>
                      <a:cubicBezTo>
                        <a:pt x="1986" y="3806"/>
                        <a:pt x="2219" y="3431"/>
                        <a:pt x="2360" y="3431"/>
                      </a:cubicBezTo>
                      <a:close/>
                      <a:moveTo>
                        <a:pt x="3700" y="4338"/>
                      </a:moveTo>
                      <a:cubicBezTo>
                        <a:pt x="3794" y="4338"/>
                        <a:pt x="3820" y="4791"/>
                        <a:pt x="3670" y="4986"/>
                      </a:cubicBezTo>
                      <a:cubicBezTo>
                        <a:pt x="3504" y="5201"/>
                        <a:pt x="2864" y="5674"/>
                        <a:pt x="2360" y="5674"/>
                      </a:cubicBezTo>
                      <a:cubicBezTo>
                        <a:pt x="1856" y="5674"/>
                        <a:pt x="1217" y="5201"/>
                        <a:pt x="1057" y="4986"/>
                      </a:cubicBezTo>
                      <a:cubicBezTo>
                        <a:pt x="907" y="4791"/>
                        <a:pt x="928" y="4338"/>
                        <a:pt x="1025" y="4338"/>
                      </a:cubicBezTo>
                      <a:cubicBezTo>
                        <a:pt x="1035" y="4338"/>
                        <a:pt x="1046" y="4342"/>
                        <a:pt x="1057" y="4353"/>
                      </a:cubicBezTo>
                      <a:cubicBezTo>
                        <a:pt x="1174" y="4457"/>
                        <a:pt x="1715" y="4721"/>
                        <a:pt x="2360" y="4721"/>
                      </a:cubicBezTo>
                      <a:cubicBezTo>
                        <a:pt x="3012" y="4721"/>
                        <a:pt x="3553" y="4457"/>
                        <a:pt x="3670" y="4353"/>
                      </a:cubicBezTo>
                      <a:cubicBezTo>
                        <a:pt x="3681" y="4342"/>
                        <a:pt x="3691" y="4338"/>
                        <a:pt x="3700" y="4338"/>
                      </a:cubicBezTo>
                      <a:close/>
                      <a:moveTo>
                        <a:pt x="2360" y="1"/>
                      </a:moveTo>
                      <a:cubicBezTo>
                        <a:pt x="43" y="1"/>
                        <a:pt x="0" y="990"/>
                        <a:pt x="172" y="2945"/>
                      </a:cubicBezTo>
                      <a:cubicBezTo>
                        <a:pt x="344" y="4900"/>
                        <a:pt x="1543" y="6055"/>
                        <a:pt x="2360" y="6055"/>
                      </a:cubicBezTo>
                      <a:cubicBezTo>
                        <a:pt x="3172" y="6055"/>
                        <a:pt x="4377" y="4900"/>
                        <a:pt x="4549" y="2945"/>
                      </a:cubicBezTo>
                      <a:cubicBezTo>
                        <a:pt x="4721" y="990"/>
                        <a:pt x="4678" y="1"/>
                        <a:pt x="236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10005" name="Google Shape;10005;p63"/>
                <p:cNvSpPr/>
                <p:nvPr/>
              </p:nvSpPr>
              <p:spPr>
                <a:xfrm>
                  <a:off x="5303575" y="1732350"/>
                  <a:ext cx="8500" cy="10800"/>
                </a:xfrm>
                <a:custGeom>
                  <a:avLst/>
                  <a:gdLst/>
                  <a:ahLst/>
                  <a:cxnLst/>
                  <a:rect l="l" t="t" r="r" b="b"/>
                  <a:pathLst>
                    <a:path w="340" h="432" extrusionOk="0">
                      <a:moveTo>
                        <a:pt x="192" y="0"/>
                      </a:moveTo>
                      <a:cubicBezTo>
                        <a:pt x="150" y="0"/>
                        <a:pt x="109" y="11"/>
                        <a:pt x="93" y="37"/>
                      </a:cubicBezTo>
                      <a:cubicBezTo>
                        <a:pt x="50" y="99"/>
                        <a:pt x="1" y="283"/>
                        <a:pt x="50" y="351"/>
                      </a:cubicBezTo>
                      <a:cubicBezTo>
                        <a:pt x="84" y="401"/>
                        <a:pt x="164" y="432"/>
                        <a:pt x="227" y="432"/>
                      </a:cubicBezTo>
                      <a:cubicBezTo>
                        <a:pt x="256" y="432"/>
                        <a:pt x="281" y="425"/>
                        <a:pt x="296" y="412"/>
                      </a:cubicBezTo>
                      <a:cubicBezTo>
                        <a:pt x="339" y="375"/>
                        <a:pt x="321" y="86"/>
                        <a:pt x="308" y="43"/>
                      </a:cubicBezTo>
                      <a:cubicBezTo>
                        <a:pt x="305" y="19"/>
                        <a:pt x="247" y="0"/>
                        <a:pt x="19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06" name="Google Shape;10006;p63"/>
                <p:cNvSpPr/>
                <p:nvPr/>
              </p:nvSpPr>
              <p:spPr>
                <a:xfrm>
                  <a:off x="5302675" y="1743875"/>
                  <a:ext cx="8775" cy="10600"/>
                </a:xfrm>
                <a:custGeom>
                  <a:avLst/>
                  <a:gdLst/>
                  <a:ahLst/>
                  <a:cxnLst/>
                  <a:rect l="l" t="t" r="r" b="b"/>
                  <a:pathLst>
                    <a:path w="351" h="424" extrusionOk="0">
                      <a:moveTo>
                        <a:pt x="125" y="0"/>
                      </a:moveTo>
                      <a:cubicBezTo>
                        <a:pt x="99" y="0"/>
                        <a:pt x="78" y="5"/>
                        <a:pt x="68" y="19"/>
                      </a:cubicBezTo>
                      <a:cubicBezTo>
                        <a:pt x="25" y="68"/>
                        <a:pt x="0" y="338"/>
                        <a:pt x="37" y="363"/>
                      </a:cubicBezTo>
                      <a:cubicBezTo>
                        <a:pt x="64" y="381"/>
                        <a:pt x="181" y="423"/>
                        <a:pt x="256" y="423"/>
                      </a:cubicBezTo>
                      <a:cubicBezTo>
                        <a:pt x="282" y="423"/>
                        <a:pt x="303" y="418"/>
                        <a:pt x="314" y="406"/>
                      </a:cubicBezTo>
                      <a:cubicBezTo>
                        <a:pt x="350" y="351"/>
                        <a:pt x="332" y="86"/>
                        <a:pt x="314" y="56"/>
                      </a:cubicBezTo>
                      <a:cubicBezTo>
                        <a:pt x="300" y="38"/>
                        <a:pt x="195" y="0"/>
                        <a:pt x="12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07" name="Google Shape;10007;p63"/>
                <p:cNvSpPr/>
                <p:nvPr/>
              </p:nvSpPr>
              <p:spPr>
                <a:xfrm>
                  <a:off x="5298200" y="1731850"/>
                  <a:ext cx="5725" cy="9000"/>
                </a:xfrm>
                <a:custGeom>
                  <a:avLst/>
                  <a:gdLst/>
                  <a:ahLst/>
                  <a:cxnLst/>
                  <a:rect l="l" t="t" r="r" b="b"/>
                  <a:pathLst>
                    <a:path w="229" h="360" extrusionOk="0">
                      <a:moveTo>
                        <a:pt x="117" y="0"/>
                      </a:moveTo>
                      <a:cubicBezTo>
                        <a:pt x="88" y="0"/>
                        <a:pt x="59" y="10"/>
                        <a:pt x="44" y="32"/>
                      </a:cubicBezTo>
                      <a:cubicBezTo>
                        <a:pt x="7" y="119"/>
                        <a:pt x="1" y="211"/>
                        <a:pt x="25" y="297"/>
                      </a:cubicBezTo>
                      <a:cubicBezTo>
                        <a:pt x="53" y="335"/>
                        <a:pt x="100" y="359"/>
                        <a:pt x="154" y="359"/>
                      </a:cubicBezTo>
                      <a:cubicBezTo>
                        <a:pt x="160" y="359"/>
                        <a:pt x="167" y="359"/>
                        <a:pt x="173" y="358"/>
                      </a:cubicBezTo>
                      <a:cubicBezTo>
                        <a:pt x="216" y="352"/>
                        <a:pt x="228" y="94"/>
                        <a:pt x="210" y="45"/>
                      </a:cubicBezTo>
                      <a:cubicBezTo>
                        <a:pt x="203" y="19"/>
                        <a:pt x="159" y="0"/>
                        <a:pt x="11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08" name="Google Shape;10008;p63"/>
                <p:cNvSpPr/>
                <p:nvPr/>
              </p:nvSpPr>
              <p:spPr>
                <a:xfrm>
                  <a:off x="5296975" y="1741950"/>
                  <a:ext cx="5725" cy="8625"/>
                </a:xfrm>
                <a:custGeom>
                  <a:avLst/>
                  <a:gdLst/>
                  <a:ahLst/>
                  <a:cxnLst/>
                  <a:rect l="l" t="t" r="r" b="b"/>
                  <a:pathLst>
                    <a:path w="229" h="345" extrusionOk="0">
                      <a:moveTo>
                        <a:pt x="98" y="1"/>
                      </a:moveTo>
                      <a:cubicBezTo>
                        <a:pt x="76" y="1"/>
                        <a:pt x="53" y="8"/>
                        <a:pt x="31" y="22"/>
                      </a:cubicBezTo>
                      <a:cubicBezTo>
                        <a:pt x="7" y="102"/>
                        <a:pt x="1" y="188"/>
                        <a:pt x="13" y="268"/>
                      </a:cubicBezTo>
                      <a:cubicBezTo>
                        <a:pt x="44" y="315"/>
                        <a:pt x="94" y="344"/>
                        <a:pt x="146" y="344"/>
                      </a:cubicBezTo>
                      <a:cubicBezTo>
                        <a:pt x="155" y="344"/>
                        <a:pt x="164" y="343"/>
                        <a:pt x="173" y="341"/>
                      </a:cubicBezTo>
                      <a:cubicBezTo>
                        <a:pt x="222" y="329"/>
                        <a:pt x="228" y="108"/>
                        <a:pt x="197" y="53"/>
                      </a:cubicBezTo>
                      <a:cubicBezTo>
                        <a:pt x="171" y="19"/>
                        <a:pt x="135" y="1"/>
                        <a:pt x="98"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09" name="Google Shape;10009;p63"/>
                <p:cNvSpPr/>
                <p:nvPr/>
              </p:nvSpPr>
              <p:spPr>
                <a:xfrm>
                  <a:off x="5292400" y="1730950"/>
                  <a:ext cx="7375" cy="9250"/>
                </a:xfrm>
                <a:custGeom>
                  <a:avLst/>
                  <a:gdLst/>
                  <a:ahLst/>
                  <a:cxnLst/>
                  <a:rect l="l" t="t" r="r" b="b"/>
                  <a:pathLst>
                    <a:path w="295" h="370" extrusionOk="0">
                      <a:moveTo>
                        <a:pt x="77" y="1"/>
                      </a:moveTo>
                      <a:cubicBezTo>
                        <a:pt x="23" y="1"/>
                        <a:pt x="1" y="272"/>
                        <a:pt x="122" y="370"/>
                      </a:cubicBezTo>
                      <a:cubicBezTo>
                        <a:pt x="159" y="320"/>
                        <a:pt x="184" y="259"/>
                        <a:pt x="190" y="204"/>
                      </a:cubicBezTo>
                      <a:cubicBezTo>
                        <a:pt x="202" y="112"/>
                        <a:pt x="294" y="19"/>
                        <a:pt x="79" y="1"/>
                      </a:cubicBezTo>
                      <a:cubicBezTo>
                        <a:pt x="79" y="1"/>
                        <a:pt x="78" y="1"/>
                        <a:pt x="7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10" name="Google Shape;10010;p63"/>
                <p:cNvSpPr/>
                <p:nvPr/>
              </p:nvSpPr>
              <p:spPr>
                <a:xfrm>
                  <a:off x="5290975" y="1739575"/>
                  <a:ext cx="4950" cy="7975"/>
                </a:xfrm>
                <a:custGeom>
                  <a:avLst/>
                  <a:gdLst/>
                  <a:ahLst/>
                  <a:cxnLst/>
                  <a:rect l="l" t="t" r="r" b="b"/>
                  <a:pathLst>
                    <a:path w="198" h="319" extrusionOk="0">
                      <a:moveTo>
                        <a:pt x="105" y="0"/>
                      </a:moveTo>
                      <a:cubicBezTo>
                        <a:pt x="7" y="49"/>
                        <a:pt x="1" y="154"/>
                        <a:pt x="7" y="228"/>
                      </a:cubicBezTo>
                      <a:cubicBezTo>
                        <a:pt x="7" y="281"/>
                        <a:pt x="72" y="318"/>
                        <a:pt x="114" y="318"/>
                      </a:cubicBezTo>
                      <a:cubicBezTo>
                        <a:pt x="130" y="318"/>
                        <a:pt x="143" y="313"/>
                        <a:pt x="148" y="301"/>
                      </a:cubicBezTo>
                      <a:cubicBezTo>
                        <a:pt x="198" y="191"/>
                        <a:pt x="105" y="0"/>
                        <a:pt x="10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11" name="Google Shape;10011;p63"/>
                <p:cNvSpPr/>
                <p:nvPr/>
              </p:nvSpPr>
              <p:spPr>
                <a:xfrm>
                  <a:off x="5287300" y="1728425"/>
                  <a:ext cx="5550" cy="8700"/>
                </a:xfrm>
                <a:custGeom>
                  <a:avLst/>
                  <a:gdLst/>
                  <a:ahLst/>
                  <a:cxnLst/>
                  <a:rect l="l" t="t" r="r" b="b"/>
                  <a:pathLst>
                    <a:path w="222" h="348" extrusionOk="0">
                      <a:moveTo>
                        <a:pt x="59" y="1"/>
                      </a:moveTo>
                      <a:cubicBezTo>
                        <a:pt x="48" y="1"/>
                        <a:pt x="39" y="3"/>
                        <a:pt x="31" y="10"/>
                      </a:cubicBezTo>
                      <a:cubicBezTo>
                        <a:pt x="0" y="40"/>
                        <a:pt x="0" y="206"/>
                        <a:pt x="7" y="262"/>
                      </a:cubicBezTo>
                      <a:cubicBezTo>
                        <a:pt x="13" y="311"/>
                        <a:pt x="111" y="348"/>
                        <a:pt x="154" y="348"/>
                      </a:cubicBezTo>
                      <a:cubicBezTo>
                        <a:pt x="197" y="348"/>
                        <a:pt x="222" y="90"/>
                        <a:pt x="185" y="65"/>
                      </a:cubicBezTo>
                      <a:cubicBezTo>
                        <a:pt x="160" y="41"/>
                        <a:pt x="101" y="1"/>
                        <a:pt x="5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12" name="Google Shape;10012;p63"/>
                <p:cNvSpPr/>
                <p:nvPr/>
              </p:nvSpPr>
              <p:spPr>
                <a:xfrm>
                  <a:off x="5286075" y="1737300"/>
                  <a:ext cx="4925" cy="6950"/>
                </a:xfrm>
                <a:custGeom>
                  <a:avLst/>
                  <a:gdLst/>
                  <a:ahLst/>
                  <a:cxnLst/>
                  <a:rect l="l" t="t" r="r" b="b"/>
                  <a:pathLst>
                    <a:path w="197" h="278" extrusionOk="0">
                      <a:moveTo>
                        <a:pt x="62" y="1"/>
                      </a:moveTo>
                      <a:cubicBezTo>
                        <a:pt x="54" y="1"/>
                        <a:pt x="48" y="2"/>
                        <a:pt x="43" y="5"/>
                      </a:cubicBezTo>
                      <a:cubicBezTo>
                        <a:pt x="13" y="60"/>
                        <a:pt x="0" y="128"/>
                        <a:pt x="13" y="196"/>
                      </a:cubicBezTo>
                      <a:cubicBezTo>
                        <a:pt x="24" y="229"/>
                        <a:pt x="85" y="277"/>
                        <a:pt x="124" y="277"/>
                      </a:cubicBezTo>
                      <a:cubicBezTo>
                        <a:pt x="128" y="277"/>
                        <a:pt x="132" y="277"/>
                        <a:pt x="135" y="275"/>
                      </a:cubicBezTo>
                      <a:cubicBezTo>
                        <a:pt x="166" y="269"/>
                        <a:pt x="197" y="91"/>
                        <a:pt x="191" y="60"/>
                      </a:cubicBezTo>
                      <a:cubicBezTo>
                        <a:pt x="186" y="39"/>
                        <a:pt x="105" y="1"/>
                        <a:pt x="6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13" name="Google Shape;10013;p63"/>
                <p:cNvSpPr/>
                <p:nvPr/>
              </p:nvSpPr>
              <p:spPr>
                <a:xfrm>
                  <a:off x="5281300" y="1734425"/>
                  <a:ext cx="4800" cy="6275"/>
                </a:xfrm>
                <a:custGeom>
                  <a:avLst/>
                  <a:gdLst/>
                  <a:ahLst/>
                  <a:cxnLst/>
                  <a:rect l="l" t="t" r="r" b="b"/>
                  <a:pathLst>
                    <a:path w="192" h="251" extrusionOk="0">
                      <a:moveTo>
                        <a:pt x="42" y="0"/>
                      </a:moveTo>
                      <a:cubicBezTo>
                        <a:pt x="37" y="0"/>
                        <a:pt x="34" y="1"/>
                        <a:pt x="31" y="3"/>
                      </a:cubicBezTo>
                      <a:cubicBezTo>
                        <a:pt x="7" y="59"/>
                        <a:pt x="1" y="120"/>
                        <a:pt x="19" y="181"/>
                      </a:cubicBezTo>
                      <a:cubicBezTo>
                        <a:pt x="41" y="204"/>
                        <a:pt x="98" y="251"/>
                        <a:pt x="132" y="251"/>
                      </a:cubicBezTo>
                      <a:cubicBezTo>
                        <a:pt x="136" y="251"/>
                        <a:pt x="139" y="250"/>
                        <a:pt x="142" y="249"/>
                      </a:cubicBezTo>
                      <a:cubicBezTo>
                        <a:pt x="167" y="237"/>
                        <a:pt x="191" y="95"/>
                        <a:pt x="179" y="71"/>
                      </a:cubicBezTo>
                      <a:cubicBezTo>
                        <a:pt x="168" y="55"/>
                        <a:pt x="76" y="0"/>
                        <a:pt x="4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14" name="Google Shape;10014;p63"/>
                <p:cNvSpPr/>
                <p:nvPr/>
              </p:nvSpPr>
              <p:spPr>
                <a:xfrm>
                  <a:off x="5278550" y="1731675"/>
                  <a:ext cx="2450" cy="5175"/>
                </a:xfrm>
                <a:custGeom>
                  <a:avLst/>
                  <a:gdLst/>
                  <a:ahLst/>
                  <a:cxnLst/>
                  <a:rect l="l" t="t" r="r" b="b"/>
                  <a:pathLst>
                    <a:path w="98" h="207" extrusionOk="0">
                      <a:moveTo>
                        <a:pt x="26" y="1"/>
                      </a:moveTo>
                      <a:cubicBezTo>
                        <a:pt x="23" y="1"/>
                        <a:pt x="20" y="1"/>
                        <a:pt x="18" y="3"/>
                      </a:cubicBezTo>
                      <a:cubicBezTo>
                        <a:pt x="6" y="9"/>
                        <a:pt x="0" y="169"/>
                        <a:pt x="74" y="205"/>
                      </a:cubicBezTo>
                      <a:cubicBezTo>
                        <a:pt x="75" y="206"/>
                        <a:pt x="76" y="206"/>
                        <a:pt x="77" y="206"/>
                      </a:cubicBezTo>
                      <a:cubicBezTo>
                        <a:pt x="98" y="206"/>
                        <a:pt x="92" y="81"/>
                        <a:pt x="92" y="58"/>
                      </a:cubicBezTo>
                      <a:cubicBezTo>
                        <a:pt x="92" y="41"/>
                        <a:pt x="48" y="1"/>
                        <a:pt x="2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15" name="Google Shape;10015;p63"/>
                <p:cNvSpPr/>
                <p:nvPr/>
              </p:nvSpPr>
              <p:spPr>
                <a:xfrm>
                  <a:off x="5312950" y="1732425"/>
                  <a:ext cx="8325" cy="10775"/>
                </a:xfrm>
                <a:custGeom>
                  <a:avLst/>
                  <a:gdLst/>
                  <a:ahLst/>
                  <a:cxnLst/>
                  <a:rect l="l" t="t" r="r" b="b"/>
                  <a:pathLst>
                    <a:path w="333" h="431" extrusionOk="0">
                      <a:moveTo>
                        <a:pt x="156" y="1"/>
                      </a:moveTo>
                      <a:cubicBezTo>
                        <a:pt x="96" y="1"/>
                        <a:pt x="29" y="22"/>
                        <a:pt x="25" y="40"/>
                      </a:cubicBezTo>
                      <a:cubicBezTo>
                        <a:pt x="19" y="77"/>
                        <a:pt x="1" y="378"/>
                        <a:pt x="44" y="415"/>
                      </a:cubicBezTo>
                      <a:cubicBezTo>
                        <a:pt x="56" y="426"/>
                        <a:pt x="79" y="431"/>
                        <a:pt x="104" y="431"/>
                      </a:cubicBezTo>
                      <a:cubicBezTo>
                        <a:pt x="167" y="431"/>
                        <a:pt x="253" y="402"/>
                        <a:pt x="284" y="354"/>
                      </a:cubicBezTo>
                      <a:cubicBezTo>
                        <a:pt x="333" y="280"/>
                        <a:pt x="284" y="96"/>
                        <a:pt x="247" y="34"/>
                      </a:cubicBezTo>
                      <a:cubicBezTo>
                        <a:pt x="232" y="10"/>
                        <a:pt x="195" y="1"/>
                        <a:pt x="15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16" name="Google Shape;10016;p63"/>
                <p:cNvSpPr/>
                <p:nvPr/>
              </p:nvSpPr>
              <p:spPr>
                <a:xfrm>
                  <a:off x="5313425" y="1743775"/>
                  <a:ext cx="8775" cy="10700"/>
                </a:xfrm>
                <a:custGeom>
                  <a:avLst/>
                  <a:gdLst/>
                  <a:ahLst/>
                  <a:cxnLst/>
                  <a:rect l="l" t="t" r="r" b="b"/>
                  <a:pathLst>
                    <a:path w="351" h="428" extrusionOk="0">
                      <a:moveTo>
                        <a:pt x="224" y="0"/>
                      </a:moveTo>
                      <a:cubicBezTo>
                        <a:pt x="153" y="0"/>
                        <a:pt x="56" y="38"/>
                        <a:pt x="43" y="60"/>
                      </a:cubicBezTo>
                      <a:cubicBezTo>
                        <a:pt x="19" y="90"/>
                        <a:pt x="0" y="355"/>
                        <a:pt x="43" y="410"/>
                      </a:cubicBezTo>
                      <a:cubicBezTo>
                        <a:pt x="53" y="422"/>
                        <a:pt x="73" y="427"/>
                        <a:pt x="97" y="427"/>
                      </a:cubicBezTo>
                      <a:cubicBezTo>
                        <a:pt x="170" y="427"/>
                        <a:pt x="286" y="385"/>
                        <a:pt x="314" y="367"/>
                      </a:cubicBezTo>
                      <a:cubicBezTo>
                        <a:pt x="351" y="342"/>
                        <a:pt x="326" y="72"/>
                        <a:pt x="289" y="23"/>
                      </a:cubicBezTo>
                      <a:cubicBezTo>
                        <a:pt x="277" y="7"/>
                        <a:pt x="252" y="0"/>
                        <a:pt x="22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17" name="Google Shape;10017;p63"/>
                <p:cNvSpPr/>
                <p:nvPr/>
              </p:nvSpPr>
              <p:spPr>
                <a:xfrm>
                  <a:off x="5320950" y="1731850"/>
                  <a:ext cx="5700" cy="9000"/>
                </a:xfrm>
                <a:custGeom>
                  <a:avLst/>
                  <a:gdLst/>
                  <a:ahLst/>
                  <a:cxnLst/>
                  <a:rect l="l" t="t" r="r" b="b"/>
                  <a:pathLst>
                    <a:path w="228" h="360" extrusionOk="0">
                      <a:moveTo>
                        <a:pt x="117" y="0"/>
                      </a:moveTo>
                      <a:cubicBezTo>
                        <a:pt x="76" y="0"/>
                        <a:pt x="32" y="19"/>
                        <a:pt x="25" y="45"/>
                      </a:cubicBezTo>
                      <a:cubicBezTo>
                        <a:pt x="1" y="94"/>
                        <a:pt x="25" y="352"/>
                        <a:pt x="62" y="358"/>
                      </a:cubicBezTo>
                      <a:cubicBezTo>
                        <a:pt x="68" y="359"/>
                        <a:pt x="73" y="359"/>
                        <a:pt x="79" y="359"/>
                      </a:cubicBezTo>
                      <a:cubicBezTo>
                        <a:pt x="128" y="359"/>
                        <a:pt x="176" y="335"/>
                        <a:pt x="210" y="297"/>
                      </a:cubicBezTo>
                      <a:cubicBezTo>
                        <a:pt x="228" y="211"/>
                        <a:pt x="222" y="119"/>
                        <a:pt x="185" y="32"/>
                      </a:cubicBezTo>
                      <a:cubicBezTo>
                        <a:pt x="172" y="10"/>
                        <a:pt x="145" y="0"/>
                        <a:pt x="11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18" name="Google Shape;10018;p63"/>
                <p:cNvSpPr/>
                <p:nvPr/>
              </p:nvSpPr>
              <p:spPr>
                <a:xfrm>
                  <a:off x="5322325" y="1742100"/>
                  <a:ext cx="5725" cy="8575"/>
                </a:xfrm>
                <a:custGeom>
                  <a:avLst/>
                  <a:gdLst/>
                  <a:ahLst/>
                  <a:cxnLst/>
                  <a:rect l="l" t="t" r="r" b="b"/>
                  <a:pathLst>
                    <a:path w="229" h="343" extrusionOk="0">
                      <a:moveTo>
                        <a:pt x="127" y="1"/>
                      </a:moveTo>
                      <a:cubicBezTo>
                        <a:pt x="90" y="1"/>
                        <a:pt x="54" y="17"/>
                        <a:pt x="32" y="47"/>
                      </a:cubicBezTo>
                      <a:cubicBezTo>
                        <a:pt x="1" y="108"/>
                        <a:pt x="7" y="323"/>
                        <a:pt x="50" y="342"/>
                      </a:cubicBezTo>
                      <a:cubicBezTo>
                        <a:pt x="56" y="342"/>
                        <a:pt x="61" y="342"/>
                        <a:pt x="67" y="342"/>
                      </a:cubicBezTo>
                      <a:cubicBezTo>
                        <a:pt x="128" y="342"/>
                        <a:pt x="182" y="312"/>
                        <a:pt x="216" y="262"/>
                      </a:cubicBezTo>
                      <a:cubicBezTo>
                        <a:pt x="228" y="182"/>
                        <a:pt x="222" y="96"/>
                        <a:pt x="198" y="22"/>
                      </a:cubicBezTo>
                      <a:cubicBezTo>
                        <a:pt x="176" y="7"/>
                        <a:pt x="151" y="1"/>
                        <a:pt x="12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19" name="Google Shape;10019;p63"/>
                <p:cNvSpPr/>
                <p:nvPr/>
              </p:nvSpPr>
              <p:spPr>
                <a:xfrm>
                  <a:off x="5325250" y="1730950"/>
                  <a:ext cx="7525" cy="9250"/>
                </a:xfrm>
                <a:custGeom>
                  <a:avLst/>
                  <a:gdLst/>
                  <a:ahLst/>
                  <a:cxnLst/>
                  <a:rect l="l" t="t" r="r" b="b"/>
                  <a:pathLst>
                    <a:path w="301" h="370" extrusionOk="0">
                      <a:moveTo>
                        <a:pt x="217" y="1"/>
                      </a:moveTo>
                      <a:cubicBezTo>
                        <a:pt x="217" y="1"/>
                        <a:pt x="216" y="1"/>
                        <a:pt x="216" y="1"/>
                      </a:cubicBezTo>
                      <a:cubicBezTo>
                        <a:pt x="1" y="13"/>
                        <a:pt x="93" y="112"/>
                        <a:pt x="99" y="204"/>
                      </a:cubicBezTo>
                      <a:cubicBezTo>
                        <a:pt x="111" y="259"/>
                        <a:pt x="136" y="320"/>
                        <a:pt x="167" y="370"/>
                      </a:cubicBezTo>
                      <a:cubicBezTo>
                        <a:pt x="300" y="272"/>
                        <a:pt x="266" y="1"/>
                        <a:pt x="21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20" name="Google Shape;10020;p63"/>
                <p:cNvSpPr/>
                <p:nvPr/>
              </p:nvSpPr>
              <p:spPr>
                <a:xfrm>
                  <a:off x="5328950" y="1739725"/>
                  <a:ext cx="5075" cy="7875"/>
                </a:xfrm>
                <a:custGeom>
                  <a:avLst/>
                  <a:gdLst/>
                  <a:ahLst/>
                  <a:cxnLst/>
                  <a:rect l="l" t="t" r="r" b="b"/>
                  <a:pathLst>
                    <a:path w="203" h="315" extrusionOk="0">
                      <a:moveTo>
                        <a:pt x="99" y="0"/>
                      </a:moveTo>
                      <a:cubicBezTo>
                        <a:pt x="99" y="0"/>
                        <a:pt x="0" y="185"/>
                        <a:pt x="49" y="301"/>
                      </a:cubicBezTo>
                      <a:cubicBezTo>
                        <a:pt x="54" y="311"/>
                        <a:pt x="65" y="315"/>
                        <a:pt x="79" y="315"/>
                      </a:cubicBezTo>
                      <a:cubicBezTo>
                        <a:pt x="122" y="315"/>
                        <a:pt x="192" y="277"/>
                        <a:pt x="197" y="222"/>
                      </a:cubicBezTo>
                      <a:cubicBezTo>
                        <a:pt x="203" y="154"/>
                        <a:pt x="197" y="43"/>
                        <a:pt x="9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21" name="Google Shape;10021;p63"/>
                <p:cNvSpPr/>
                <p:nvPr/>
              </p:nvSpPr>
              <p:spPr>
                <a:xfrm>
                  <a:off x="5332175" y="1728450"/>
                  <a:ext cx="5400" cy="8675"/>
                </a:xfrm>
                <a:custGeom>
                  <a:avLst/>
                  <a:gdLst/>
                  <a:ahLst/>
                  <a:cxnLst/>
                  <a:rect l="l" t="t" r="r" b="b"/>
                  <a:pathLst>
                    <a:path w="216" h="347" extrusionOk="0">
                      <a:moveTo>
                        <a:pt x="158" y="0"/>
                      </a:moveTo>
                      <a:cubicBezTo>
                        <a:pt x="115" y="0"/>
                        <a:pt x="51" y="44"/>
                        <a:pt x="31" y="64"/>
                      </a:cubicBezTo>
                      <a:cubicBezTo>
                        <a:pt x="0" y="82"/>
                        <a:pt x="25" y="341"/>
                        <a:pt x="68" y="347"/>
                      </a:cubicBezTo>
                      <a:cubicBezTo>
                        <a:pt x="111" y="347"/>
                        <a:pt x="209" y="310"/>
                        <a:pt x="209" y="261"/>
                      </a:cubicBezTo>
                      <a:cubicBezTo>
                        <a:pt x="215" y="205"/>
                        <a:pt x="215" y="39"/>
                        <a:pt x="185" y="9"/>
                      </a:cubicBezTo>
                      <a:cubicBezTo>
                        <a:pt x="178" y="3"/>
                        <a:pt x="168" y="0"/>
                        <a:pt x="15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22" name="Google Shape;10022;p63"/>
                <p:cNvSpPr/>
                <p:nvPr/>
              </p:nvSpPr>
              <p:spPr>
                <a:xfrm>
                  <a:off x="5334025" y="1737300"/>
                  <a:ext cx="4925" cy="6950"/>
                </a:xfrm>
                <a:custGeom>
                  <a:avLst/>
                  <a:gdLst/>
                  <a:ahLst/>
                  <a:cxnLst/>
                  <a:rect l="l" t="t" r="r" b="b"/>
                  <a:pathLst>
                    <a:path w="197" h="278" extrusionOk="0">
                      <a:moveTo>
                        <a:pt x="129" y="1"/>
                      </a:moveTo>
                      <a:cubicBezTo>
                        <a:pt x="87" y="1"/>
                        <a:pt x="11" y="39"/>
                        <a:pt x="6" y="60"/>
                      </a:cubicBezTo>
                      <a:cubicBezTo>
                        <a:pt x="0" y="91"/>
                        <a:pt x="25" y="263"/>
                        <a:pt x="61" y="275"/>
                      </a:cubicBezTo>
                      <a:cubicBezTo>
                        <a:pt x="65" y="277"/>
                        <a:pt x="69" y="277"/>
                        <a:pt x="73" y="277"/>
                      </a:cubicBezTo>
                      <a:cubicBezTo>
                        <a:pt x="111" y="277"/>
                        <a:pt x="168" y="229"/>
                        <a:pt x="184" y="196"/>
                      </a:cubicBezTo>
                      <a:cubicBezTo>
                        <a:pt x="197" y="128"/>
                        <a:pt x="184" y="60"/>
                        <a:pt x="148" y="5"/>
                      </a:cubicBezTo>
                      <a:cubicBezTo>
                        <a:pt x="143" y="2"/>
                        <a:pt x="136" y="1"/>
                        <a:pt x="12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23" name="Google Shape;10023;p63"/>
                <p:cNvSpPr/>
                <p:nvPr/>
              </p:nvSpPr>
              <p:spPr>
                <a:xfrm>
                  <a:off x="5338925" y="1734425"/>
                  <a:ext cx="4650" cy="6275"/>
                </a:xfrm>
                <a:custGeom>
                  <a:avLst/>
                  <a:gdLst/>
                  <a:ahLst/>
                  <a:cxnLst/>
                  <a:rect l="l" t="t" r="r" b="b"/>
                  <a:pathLst>
                    <a:path w="186" h="251" extrusionOk="0">
                      <a:moveTo>
                        <a:pt x="150" y="0"/>
                      </a:moveTo>
                      <a:cubicBezTo>
                        <a:pt x="116" y="0"/>
                        <a:pt x="24" y="55"/>
                        <a:pt x="13" y="77"/>
                      </a:cubicBezTo>
                      <a:cubicBezTo>
                        <a:pt x="1" y="95"/>
                        <a:pt x="19" y="237"/>
                        <a:pt x="50" y="249"/>
                      </a:cubicBezTo>
                      <a:cubicBezTo>
                        <a:pt x="52" y="250"/>
                        <a:pt x="55" y="251"/>
                        <a:pt x="58" y="251"/>
                      </a:cubicBezTo>
                      <a:cubicBezTo>
                        <a:pt x="88" y="251"/>
                        <a:pt x="150" y="204"/>
                        <a:pt x="167" y="181"/>
                      </a:cubicBezTo>
                      <a:cubicBezTo>
                        <a:pt x="185" y="120"/>
                        <a:pt x="185" y="59"/>
                        <a:pt x="161" y="3"/>
                      </a:cubicBezTo>
                      <a:cubicBezTo>
                        <a:pt x="158" y="1"/>
                        <a:pt x="155" y="0"/>
                        <a:pt x="15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24" name="Google Shape;10024;p63"/>
                <p:cNvSpPr/>
                <p:nvPr/>
              </p:nvSpPr>
              <p:spPr>
                <a:xfrm>
                  <a:off x="5343875" y="1731700"/>
                  <a:ext cx="2600" cy="5300"/>
                </a:xfrm>
                <a:custGeom>
                  <a:avLst/>
                  <a:gdLst/>
                  <a:ahLst/>
                  <a:cxnLst/>
                  <a:rect l="l" t="t" r="r" b="b"/>
                  <a:pathLst>
                    <a:path w="104" h="212" extrusionOk="0">
                      <a:moveTo>
                        <a:pt x="76" y="1"/>
                      </a:moveTo>
                      <a:cubicBezTo>
                        <a:pt x="59" y="1"/>
                        <a:pt x="12" y="35"/>
                        <a:pt x="12" y="63"/>
                      </a:cubicBezTo>
                      <a:cubicBezTo>
                        <a:pt x="12" y="87"/>
                        <a:pt x="0" y="211"/>
                        <a:pt x="21" y="211"/>
                      </a:cubicBezTo>
                      <a:cubicBezTo>
                        <a:pt x="22" y="211"/>
                        <a:pt x="23" y="211"/>
                        <a:pt x="24" y="211"/>
                      </a:cubicBezTo>
                      <a:cubicBezTo>
                        <a:pt x="104" y="174"/>
                        <a:pt x="98" y="14"/>
                        <a:pt x="79" y="2"/>
                      </a:cubicBezTo>
                      <a:cubicBezTo>
                        <a:pt x="78" y="1"/>
                        <a:pt x="77" y="1"/>
                        <a:pt x="7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25" name="Google Shape;10025;p63"/>
                <p:cNvSpPr/>
                <p:nvPr/>
              </p:nvSpPr>
              <p:spPr>
                <a:xfrm>
                  <a:off x="5339292" y="1726059"/>
                  <a:ext cx="3700" cy="6950"/>
                </a:xfrm>
                <a:custGeom>
                  <a:avLst/>
                  <a:gdLst/>
                  <a:ahLst/>
                  <a:cxnLst/>
                  <a:rect l="l" t="t" r="r" b="b"/>
                  <a:pathLst>
                    <a:path w="148" h="278" extrusionOk="0">
                      <a:moveTo>
                        <a:pt x="77" y="1"/>
                      </a:moveTo>
                      <a:cubicBezTo>
                        <a:pt x="43" y="1"/>
                        <a:pt x="6" y="13"/>
                        <a:pt x="6" y="32"/>
                      </a:cubicBezTo>
                      <a:cubicBezTo>
                        <a:pt x="6" y="57"/>
                        <a:pt x="0" y="266"/>
                        <a:pt x="19" y="272"/>
                      </a:cubicBezTo>
                      <a:cubicBezTo>
                        <a:pt x="24" y="275"/>
                        <a:pt x="33" y="277"/>
                        <a:pt x="45" y="277"/>
                      </a:cubicBezTo>
                      <a:cubicBezTo>
                        <a:pt x="74" y="277"/>
                        <a:pt x="114" y="264"/>
                        <a:pt x="123" y="229"/>
                      </a:cubicBezTo>
                      <a:cubicBezTo>
                        <a:pt x="135" y="180"/>
                        <a:pt x="148" y="38"/>
                        <a:pt x="123" y="14"/>
                      </a:cubicBezTo>
                      <a:cubicBezTo>
                        <a:pt x="114" y="5"/>
                        <a:pt x="96" y="1"/>
                        <a:pt x="7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26" name="Google Shape;10026;p63"/>
                <p:cNvSpPr/>
                <p:nvPr/>
              </p:nvSpPr>
              <p:spPr>
                <a:xfrm>
                  <a:off x="5343592" y="1723309"/>
                  <a:ext cx="3550" cy="7125"/>
                </a:xfrm>
                <a:custGeom>
                  <a:avLst/>
                  <a:gdLst/>
                  <a:ahLst/>
                  <a:cxnLst/>
                  <a:rect l="l" t="t" r="r" b="b"/>
                  <a:pathLst>
                    <a:path w="142" h="285" extrusionOk="0">
                      <a:moveTo>
                        <a:pt x="93" y="0"/>
                      </a:moveTo>
                      <a:cubicBezTo>
                        <a:pt x="57" y="0"/>
                        <a:pt x="7" y="58"/>
                        <a:pt x="7" y="93"/>
                      </a:cubicBezTo>
                      <a:cubicBezTo>
                        <a:pt x="1" y="123"/>
                        <a:pt x="0" y="284"/>
                        <a:pt x="28" y="284"/>
                      </a:cubicBezTo>
                      <a:cubicBezTo>
                        <a:pt x="29" y="284"/>
                        <a:pt x="30" y="284"/>
                        <a:pt x="31" y="283"/>
                      </a:cubicBezTo>
                      <a:cubicBezTo>
                        <a:pt x="74" y="271"/>
                        <a:pt x="111" y="240"/>
                        <a:pt x="123" y="197"/>
                      </a:cubicBezTo>
                      <a:cubicBezTo>
                        <a:pt x="136" y="161"/>
                        <a:pt x="142" y="13"/>
                        <a:pt x="99" y="1"/>
                      </a:cubicBezTo>
                      <a:cubicBezTo>
                        <a:pt x="97" y="0"/>
                        <a:pt x="95" y="0"/>
                        <a:pt x="9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27" name="Google Shape;10027;p63"/>
                <p:cNvSpPr/>
                <p:nvPr/>
              </p:nvSpPr>
              <p:spPr>
                <a:xfrm>
                  <a:off x="5282477" y="1726059"/>
                  <a:ext cx="3700" cy="6950"/>
                </a:xfrm>
                <a:custGeom>
                  <a:avLst/>
                  <a:gdLst/>
                  <a:ahLst/>
                  <a:cxnLst/>
                  <a:rect l="l" t="t" r="r" b="b"/>
                  <a:pathLst>
                    <a:path w="148" h="278" extrusionOk="0">
                      <a:moveTo>
                        <a:pt x="71" y="1"/>
                      </a:moveTo>
                      <a:cubicBezTo>
                        <a:pt x="52" y="1"/>
                        <a:pt x="34" y="5"/>
                        <a:pt x="25" y="14"/>
                      </a:cubicBezTo>
                      <a:cubicBezTo>
                        <a:pt x="0" y="38"/>
                        <a:pt x="12" y="180"/>
                        <a:pt x="25" y="229"/>
                      </a:cubicBezTo>
                      <a:cubicBezTo>
                        <a:pt x="34" y="264"/>
                        <a:pt x="71" y="277"/>
                        <a:pt x="101" y="277"/>
                      </a:cubicBezTo>
                      <a:cubicBezTo>
                        <a:pt x="112" y="277"/>
                        <a:pt x="122" y="275"/>
                        <a:pt x="129" y="272"/>
                      </a:cubicBezTo>
                      <a:cubicBezTo>
                        <a:pt x="148" y="266"/>
                        <a:pt x="142" y="57"/>
                        <a:pt x="142" y="32"/>
                      </a:cubicBezTo>
                      <a:cubicBezTo>
                        <a:pt x="142" y="13"/>
                        <a:pt x="105" y="1"/>
                        <a:pt x="7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028" name="Google Shape;10028;p63"/>
                <p:cNvSpPr/>
                <p:nvPr/>
              </p:nvSpPr>
              <p:spPr>
                <a:xfrm>
                  <a:off x="5278327" y="1723434"/>
                  <a:ext cx="3550" cy="7125"/>
                </a:xfrm>
                <a:custGeom>
                  <a:avLst/>
                  <a:gdLst/>
                  <a:ahLst/>
                  <a:cxnLst/>
                  <a:rect l="l" t="t" r="r" b="b"/>
                  <a:pathLst>
                    <a:path w="142" h="285" extrusionOk="0">
                      <a:moveTo>
                        <a:pt x="45" y="0"/>
                      </a:moveTo>
                      <a:cubicBezTo>
                        <a:pt x="42" y="0"/>
                        <a:pt x="40" y="1"/>
                        <a:pt x="37" y="2"/>
                      </a:cubicBezTo>
                      <a:cubicBezTo>
                        <a:pt x="6" y="8"/>
                        <a:pt x="0" y="156"/>
                        <a:pt x="12" y="199"/>
                      </a:cubicBezTo>
                      <a:cubicBezTo>
                        <a:pt x="31" y="235"/>
                        <a:pt x="62" y="266"/>
                        <a:pt x="105" y="285"/>
                      </a:cubicBezTo>
                      <a:cubicBezTo>
                        <a:pt x="105" y="285"/>
                        <a:pt x="106" y="285"/>
                        <a:pt x="107" y="285"/>
                      </a:cubicBezTo>
                      <a:cubicBezTo>
                        <a:pt x="141" y="285"/>
                        <a:pt x="135" y="118"/>
                        <a:pt x="135" y="88"/>
                      </a:cubicBezTo>
                      <a:cubicBezTo>
                        <a:pt x="135" y="60"/>
                        <a:pt x="78" y="0"/>
                        <a:pt x="4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grpSp>
        <p:sp>
          <p:nvSpPr>
            <p:cNvPr id="10029" name="Google Shape;10029;p63"/>
            <p:cNvSpPr/>
            <p:nvPr/>
          </p:nvSpPr>
          <p:spPr>
            <a:xfrm>
              <a:off x="5206775" y="1548900"/>
              <a:ext cx="193800" cy="222950"/>
            </a:xfrm>
            <a:custGeom>
              <a:avLst/>
              <a:gdLst/>
              <a:ahLst/>
              <a:cxnLst/>
              <a:rect l="l" t="t" r="r" b="b"/>
              <a:pathLst>
                <a:path w="7752" h="8918" extrusionOk="0">
                  <a:moveTo>
                    <a:pt x="3748" y="1"/>
                  </a:moveTo>
                  <a:cubicBezTo>
                    <a:pt x="3379" y="1"/>
                    <a:pt x="2960" y="60"/>
                    <a:pt x="2502" y="220"/>
                  </a:cubicBezTo>
                  <a:cubicBezTo>
                    <a:pt x="670" y="853"/>
                    <a:pt x="0" y="3460"/>
                    <a:pt x="738" y="5888"/>
                  </a:cubicBezTo>
                  <a:cubicBezTo>
                    <a:pt x="1482" y="8322"/>
                    <a:pt x="2889" y="8918"/>
                    <a:pt x="2889" y="8918"/>
                  </a:cubicBezTo>
                  <a:cubicBezTo>
                    <a:pt x="1869" y="7615"/>
                    <a:pt x="1832" y="5525"/>
                    <a:pt x="1832" y="5525"/>
                  </a:cubicBezTo>
                  <a:lnTo>
                    <a:pt x="1832" y="5525"/>
                  </a:lnTo>
                  <a:cubicBezTo>
                    <a:pt x="2041" y="6459"/>
                    <a:pt x="2644" y="6914"/>
                    <a:pt x="2644" y="6914"/>
                  </a:cubicBezTo>
                  <a:cubicBezTo>
                    <a:pt x="2183" y="6422"/>
                    <a:pt x="2115" y="4941"/>
                    <a:pt x="2644" y="4695"/>
                  </a:cubicBezTo>
                  <a:cubicBezTo>
                    <a:pt x="3172" y="4449"/>
                    <a:pt x="4229" y="3779"/>
                    <a:pt x="4229" y="3779"/>
                  </a:cubicBezTo>
                  <a:lnTo>
                    <a:pt x="4229" y="3779"/>
                  </a:lnTo>
                  <a:cubicBezTo>
                    <a:pt x="3947" y="4308"/>
                    <a:pt x="3277" y="4621"/>
                    <a:pt x="3277" y="4621"/>
                  </a:cubicBezTo>
                  <a:cubicBezTo>
                    <a:pt x="4826" y="4375"/>
                    <a:pt x="5287" y="3460"/>
                    <a:pt x="5287" y="3460"/>
                  </a:cubicBezTo>
                  <a:cubicBezTo>
                    <a:pt x="5287" y="3460"/>
                    <a:pt x="6375" y="4375"/>
                    <a:pt x="5987" y="6490"/>
                  </a:cubicBezTo>
                  <a:cubicBezTo>
                    <a:pt x="6264" y="6109"/>
                    <a:pt x="6436" y="5654"/>
                    <a:pt x="6479" y="5187"/>
                  </a:cubicBezTo>
                  <a:cubicBezTo>
                    <a:pt x="6479" y="5138"/>
                    <a:pt x="6479" y="5088"/>
                    <a:pt x="6485" y="5045"/>
                  </a:cubicBezTo>
                  <a:cubicBezTo>
                    <a:pt x="6485" y="4961"/>
                    <a:pt x="6489" y="4922"/>
                    <a:pt x="6493" y="4922"/>
                  </a:cubicBezTo>
                  <a:lnTo>
                    <a:pt x="6493" y="4922"/>
                  </a:lnTo>
                  <a:cubicBezTo>
                    <a:pt x="6534" y="4922"/>
                    <a:pt x="6671" y="7783"/>
                    <a:pt x="5569" y="8918"/>
                  </a:cubicBezTo>
                  <a:cubicBezTo>
                    <a:pt x="5569" y="8918"/>
                    <a:pt x="7610" y="7725"/>
                    <a:pt x="7678" y="5045"/>
                  </a:cubicBezTo>
                  <a:cubicBezTo>
                    <a:pt x="7752" y="2365"/>
                    <a:pt x="7192" y="608"/>
                    <a:pt x="5533" y="540"/>
                  </a:cubicBezTo>
                  <a:cubicBezTo>
                    <a:pt x="5533" y="540"/>
                    <a:pt x="4858" y="1"/>
                    <a:pt x="3748" y="1"/>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grpSp>
      <p:grpSp>
        <p:nvGrpSpPr>
          <p:cNvPr id="10030" name="Google Shape;10030;p63"/>
          <p:cNvGrpSpPr/>
          <p:nvPr/>
        </p:nvGrpSpPr>
        <p:grpSpPr>
          <a:xfrm>
            <a:off x="8859134" y="2065300"/>
            <a:ext cx="519033" cy="1808867"/>
            <a:chOff x="6644350" y="1548975"/>
            <a:chExt cx="389275" cy="1356650"/>
          </a:xfrm>
        </p:grpSpPr>
        <p:sp>
          <p:nvSpPr>
            <p:cNvPr id="10031" name="Google Shape;10031;p63"/>
            <p:cNvSpPr/>
            <p:nvPr/>
          </p:nvSpPr>
          <p:spPr>
            <a:xfrm>
              <a:off x="6746525" y="1620325"/>
              <a:ext cx="178750" cy="170600"/>
            </a:xfrm>
            <a:custGeom>
              <a:avLst/>
              <a:gdLst/>
              <a:ahLst/>
              <a:cxnLst/>
              <a:rect l="l" t="t" r="r" b="b"/>
              <a:pathLst>
                <a:path w="7150" h="6824" extrusionOk="0">
                  <a:moveTo>
                    <a:pt x="3572" y="0"/>
                  </a:moveTo>
                  <a:lnTo>
                    <a:pt x="1" y="2109"/>
                  </a:lnTo>
                  <a:cubicBezTo>
                    <a:pt x="1" y="2109"/>
                    <a:pt x="794" y="5114"/>
                    <a:pt x="247" y="6823"/>
                  </a:cubicBezTo>
                  <a:lnTo>
                    <a:pt x="7150" y="6823"/>
                  </a:lnTo>
                  <a:cubicBezTo>
                    <a:pt x="7150" y="6823"/>
                    <a:pt x="6867" y="5077"/>
                    <a:pt x="7150" y="2188"/>
                  </a:cubicBezTo>
                  <a:lnTo>
                    <a:pt x="3572" y="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nvGrpSpPr>
            <p:cNvPr id="10032" name="Google Shape;10032;p63"/>
            <p:cNvGrpSpPr/>
            <p:nvPr/>
          </p:nvGrpSpPr>
          <p:grpSpPr>
            <a:xfrm>
              <a:off x="6644350" y="1606500"/>
              <a:ext cx="389275" cy="1299125"/>
              <a:chOff x="6644350" y="1606500"/>
              <a:chExt cx="389275" cy="1299125"/>
            </a:xfrm>
          </p:grpSpPr>
          <p:sp>
            <p:nvSpPr>
              <p:cNvPr id="10033" name="Google Shape;10033;p63"/>
              <p:cNvSpPr/>
              <p:nvPr/>
            </p:nvSpPr>
            <p:spPr>
              <a:xfrm>
                <a:off x="6774350" y="1606500"/>
                <a:ext cx="129250" cy="165675"/>
              </a:xfrm>
              <a:custGeom>
                <a:avLst/>
                <a:gdLst/>
                <a:ahLst/>
                <a:cxnLst/>
                <a:rect l="l" t="t" r="r" b="b"/>
                <a:pathLst>
                  <a:path w="5170" h="6627" extrusionOk="0">
                    <a:moveTo>
                      <a:pt x="2588" y="0"/>
                    </a:moveTo>
                    <a:cubicBezTo>
                      <a:pt x="50" y="0"/>
                      <a:pt x="0" y="1082"/>
                      <a:pt x="191" y="3221"/>
                    </a:cubicBezTo>
                    <a:cubicBezTo>
                      <a:pt x="382" y="5360"/>
                      <a:pt x="1691" y="6626"/>
                      <a:pt x="2588" y="6626"/>
                    </a:cubicBezTo>
                    <a:cubicBezTo>
                      <a:pt x="3480" y="6626"/>
                      <a:pt x="4795" y="5360"/>
                      <a:pt x="4979" y="3221"/>
                    </a:cubicBezTo>
                    <a:cubicBezTo>
                      <a:pt x="5170" y="1082"/>
                      <a:pt x="5121" y="0"/>
                      <a:pt x="2588" y="0"/>
                    </a:cubicBezTo>
                    <a:close/>
                  </a:path>
                </a:pathLst>
              </a:custGeom>
              <a:solidFill>
                <a:srgbClr val="F9FBFB"/>
              </a:solidFill>
              <a:ln>
                <a:noFill/>
              </a:ln>
            </p:spPr>
            <p:txBody>
              <a:bodyPr spcFirstLastPara="1" wrap="square" lIns="121900" tIns="121900" rIns="121900" bIns="121900" anchor="ctr" anchorCtr="0">
                <a:noAutofit/>
              </a:bodyPr>
              <a:lstStyle/>
              <a:p>
                <a:endParaRPr sz="2400"/>
              </a:p>
            </p:txBody>
          </p:sp>
          <p:sp>
            <p:nvSpPr>
              <p:cNvPr id="10034" name="Google Shape;10034;p63"/>
              <p:cNvSpPr/>
              <p:nvPr/>
            </p:nvSpPr>
            <p:spPr>
              <a:xfrm>
                <a:off x="6644350" y="1721575"/>
                <a:ext cx="389275" cy="1184050"/>
              </a:xfrm>
              <a:custGeom>
                <a:avLst/>
                <a:gdLst/>
                <a:ahLst/>
                <a:cxnLst/>
                <a:rect l="l" t="t" r="r" b="b"/>
                <a:pathLst>
                  <a:path w="15571" h="47362" extrusionOk="0">
                    <a:moveTo>
                      <a:pt x="9374" y="1"/>
                    </a:moveTo>
                    <a:lnTo>
                      <a:pt x="7788" y="38"/>
                    </a:lnTo>
                    <a:lnTo>
                      <a:pt x="6202" y="7"/>
                    </a:lnTo>
                    <a:lnTo>
                      <a:pt x="6202" y="7"/>
                    </a:lnTo>
                    <a:cubicBezTo>
                      <a:pt x="6202" y="7"/>
                      <a:pt x="6270" y="1525"/>
                      <a:pt x="6202" y="1771"/>
                    </a:cubicBezTo>
                    <a:cubicBezTo>
                      <a:pt x="6129" y="2017"/>
                      <a:pt x="5957" y="2367"/>
                      <a:pt x="5287" y="2576"/>
                    </a:cubicBezTo>
                    <a:cubicBezTo>
                      <a:pt x="4617" y="2792"/>
                      <a:pt x="3910" y="2718"/>
                      <a:pt x="3098" y="3216"/>
                    </a:cubicBezTo>
                    <a:cubicBezTo>
                      <a:pt x="2287" y="3707"/>
                      <a:pt x="2078" y="5680"/>
                      <a:pt x="2078" y="6947"/>
                    </a:cubicBezTo>
                    <a:cubicBezTo>
                      <a:pt x="2078" y="8213"/>
                      <a:pt x="1973" y="11034"/>
                      <a:pt x="1728" y="12128"/>
                    </a:cubicBezTo>
                    <a:cubicBezTo>
                      <a:pt x="1482" y="13216"/>
                      <a:pt x="812" y="16179"/>
                      <a:pt x="775" y="17058"/>
                    </a:cubicBezTo>
                    <a:cubicBezTo>
                      <a:pt x="738" y="17937"/>
                      <a:pt x="424" y="19173"/>
                      <a:pt x="351" y="19701"/>
                    </a:cubicBezTo>
                    <a:cubicBezTo>
                      <a:pt x="283" y="20230"/>
                      <a:pt x="0" y="22234"/>
                      <a:pt x="209" y="22658"/>
                    </a:cubicBezTo>
                    <a:cubicBezTo>
                      <a:pt x="681" y="23602"/>
                      <a:pt x="1024" y="23870"/>
                      <a:pt x="1191" y="23870"/>
                    </a:cubicBezTo>
                    <a:cubicBezTo>
                      <a:pt x="1276" y="23870"/>
                      <a:pt x="1316" y="23800"/>
                      <a:pt x="1303" y="23715"/>
                    </a:cubicBezTo>
                    <a:cubicBezTo>
                      <a:pt x="1267" y="23469"/>
                      <a:pt x="984" y="22977"/>
                      <a:pt x="916" y="22486"/>
                    </a:cubicBezTo>
                    <a:cubicBezTo>
                      <a:pt x="862" y="22089"/>
                      <a:pt x="943" y="21530"/>
                      <a:pt x="1031" y="21530"/>
                    </a:cubicBezTo>
                    <a:cubicBezTo>
                      <a:pt x="1052" y="21530"/>
                      <a:pt x="1074" y="21562"/>
                      <a:pt x="1094" y="21637"/>
                    </a:cubicBezTo>
                    <a:cubicBezTo>
                      <a:pt x="1187" y="21980"/>
                      <a:pt x="1308" y="22847"/>
                      <a:pt x="1484" y="22847"/>
                    </a:cubicBezTo>
                    <a:cubicBezTo>
                      <a:pt x="1507" y="22847"/>
                      <a:pt x="1531" y="22832"/>
                      <a:pt x="1555" y="22799"/>
                    </a:cubicBezTo>
                    <a:cubicBezTo>
                      <a:pt x="1771" y="22522"/>
                      <a:pt x="1838" y="21391"/>
                      <a:pt x="1838" y="20832"/>
                    </a:cubicBezTo>
                    <a:cubicBezTo>
                      <a:pt x="1838" y="20267"/>
                      <a:pt x="1555" y="19701"/>
                      <a:pt x="1592" y="19142"/>
                    </a:cubicBezTo>
                    <a:cubicBezTo>
                      <a:pt x="1629" y="18576"/>
                      <a:pt x="2932" y="15226"/>
                      <a:pt x="3178" y="13819"/>
                    </a:cubicBezTo>
                    <a:cubicBezTo>
                      <a:pt x="3424" y="12411"/>
                      <a:pt x="3774" y="8569"/>
                      <a:pt x="3774" y="8569"/>
                    </a:cubicBezTo>
                    <a:cubicBezTo>
                      <a:pt x="3916" y="9448"/>
                      <a:pt x="4481" y="10579"/>
                      <a:pt x="4518" y="12233"/>
                    </a:cubicBezTo>
                    <a:cubicBezTo>
                      <a:pt x="4549" y="13886"/>
                      <a:pt x="3104" y="16603"/>
                      <a:pt x="2828" y="18890"/>
                    </a:cubicBezTo>
                    <a:cubicBezTo>
                      <a:pt x="2545" y="21182"/>
                      <a:pt x="3356" y="27981"/>
                      <a:pt x="3670" y="30556"/>
                    </a:cubicBezTo>
                    <a:cubicBezTo>
                      <a:pt x="3990" y="33126"/>
                      <a:pt x="3320" y="35806"/>
                      <a:pt x="3565" y="37355"/>
                    </a:cubicBezTo>
                    <a:cubicBezTo>
                      <a:pt x="3811" y="38903"/>
                      <a:pt x="4623" y="42671"/>
                      <a:pt x="4623" y="43200"/>
                    </a:cubicBezTo>
                    <a:cubicBezTo>
                      <a:pt x="4623" y="43729"/>
                      <a:pt x="4586" y="44190"/>
                      <a:pt x="4727" y="44540"/>
                    </a:cubicBezTo>
                    <a:cubicBezTo>
                      <a:pt x="4869" y="44890"/>
                      <a:pt x="4408" y="45456"/>
                      <a:pt x="4266" y="46058"/>
                    </a:cubicBezTo>
                    <a:cubicBezTo>
                      <a:pt x="4119" y="46654"/>
                      <a:pt x="4512" y="47361"/>
                      <a:pt x="5145" y="47361"/>
                    </a:cubicBezTo>
                    <a:cubicBezTo>
                      <a:pt x="5778" y="47361"/>
                      <a:pt x="6374" y="46833"/>
                      <a:pt x="6276" y="46378"/>
                    </a:cubicBezTo>
                    <a:cubicBezTo>
                      <a:pt x="6172" y="45917"/>
                      <a:pt x="6166" y="44792"/>
                      <a:pt x="6239" y="44190"/>
                    </a:cubicBezTo>
                    <a:cubicBezTo>
                      <a:pt x="6307" y="43593"/>
                      <a:pt x="5957" y="43274"/>
                      <a:pt x="5957" y="42714"/>
                    </a:cubicBezTo>
                    <a:cubicBezTo>
                      <a:pt x="5957" y="42149"/>
                      <a:pt x="6166" y="37988"/>
                      <a:pt x="6190" y="34668"/>
                    </a:cubicBezTo>
                    <a:cubicBezTo>
                      <a:pt x="6202" y="33261"/>
                      <a:pt x="6565" y="32179"/>
                      <a:pt x="6946" y="28983"/>
                    </a:cubicBezTo>
                    <a:cubicBezTo>
                      <a:pt x="7321" y="25786"/>
                      <a:pt x="7788" y="21182"/>
                      <a:pt x="7788" y="21182"/>
                    </a:cubicBezTo>
                    <a:cubicBezTo>
                      <a:pt x="7788" y="21182"/>
                      <a:pt x="8255" y="25786"/>
                      <a:pt x="8636" y="28983"/>
                    </a:cubicBezTo>
                    <a:cubicBezTo>
                      <a:pt x="9011" y="32173"/>
                      <a:pt x="9374" y="33255"/>
                      <a:pt x="9386" y="34668"/>
                    </a:cubicBezTo>
                    <a:cubicBezTo>
                      <a:pt x="9411" y="37988"/>
                      <a:pt x="9620" y="42149"/>
                      <a:pt x="9620" y="42714"/>
                    </a:cubicBezTo>
                    <a:cubicBezTo>
                      <a:pt x="9620" y="43274"/>
                      <a:pt x="9270" y="43593"/>
                      <a:pt x="9337" y="44190"/>
                    </a:cubicBezTo>
                    <a:cubicBezTo>
                      <a:pt x="9411" y="44792"/>
                      <a:pt x="9411" y="45917"/>
                      <a:pt x="9300" y="46378"/>
                    </a:cubicBezTo>
                    <a:cubicBezTo>
                      <a:pt x="9196" y="46833"/>
                      <a:pt x="9798" y="47361"/>
                      <a:pt x="10431" y="47361"/>
                    </a:cubicBezTo>
                    <a:cubicBezTo>
                      <a:pt x="11064" y="47361"/>
                      <a:pt x="11452" y="46661"/>
                      <a:pt x="11310" y="46058"/>
                    </a:cubicBezTo>
                    <a:cubicBezTo>
                      <a:pt x="11169" y="45456"/>
                      <a:pt x="10714" y="44897"/>
                      <a:pt x="10849" y="44540"/>
                    </a:cubicBezTo>
                    <a:cubicBezTo>
                      <a:pt x="10991" y="44190"/>
                      <a:pt x="10954" y="43729"/>
                      <a:pt x="10954" y="43200"/>
                    </a:cubicBezTo>
                    <a:cubicBezTo>
                      <a:pt x="10954" y="42671"/>
                      <a:pt x="11765" y="38897"/>
                      <a:pt x="12011" y="37355"/>
                    </a:cubicBezTo>
                    <a:cubicBezTo>
                      <a:pt x="12257" y="35806"/>
                      <a:pt x="11593" y="33126"/>
                      <a:pt x="11907" y="30556"/>
                    </a:cubicBezTo>
                    <a:cubicBezTo>
                      <a:pt x="12220" y="27981"/>
                      <a:pt x="13031" y="21182"/>
                      <a:pt x="12755" y="18890"/>
                    </a:cubicBezTo>
                    <a:cubicBezTo>
                      <a:pt x="12472" y="16603"/>
                      <a:pt x="11028" y="13886"/>
                      <a:pt x="11064" y="12233"/>
                    </a:cubicBezTo>
                    <a:cubicBezTo>
                      <a:pt x="11095" y="10579"/>
                      <a:pt x="11661" y="9448"/>
                      <a:pt x="11802" y="8569"/>
                    </a:cubicBezTo>
                    <a:cubicBezTo>
                      <a:pt x="11802" y="8569"/>
                      <a:pt x="12152" y="12411"/>
                      <a:pt x="12398" y="13819"/>
                    </a:cubicBezTo>
                    <a:cubicBezTo>
                      <a:pt x="12644" y="15226"/>
                      <a:pt x="13947" y="18576"/>
                      <a:pt x="13984" y="19142"/>
                    </a:cubicBezTo>
                    <a:cubicBezTo>
                      <a:pt x="14021" y="19701"/>
                      <a:pt x="13738" y="20267"/>
                      <a:pt x="13738" y="20832"/>
                    </a:cubicBezTo>
                    <a:cubicBezTo>
                      <a:pt x="13738" y="21391"/>
                      <a:pt x="13812" y="22522"/>
                      <a:pt x="14021" y="22799"/>
                    </a:cubicBezTo>
                    <a:cubicBezTo>
                      <a:pt x="14045" y="22832"/>
                      <a:pt x="14069" y="22847"/>
                      <a:pt x="14091" y="22847"/>
                    </a:cubicBezTo>
                    <a:cubicBezTo>
                      <a:pt x="14262" y="22847"/>
                      <a:pt x="14384" y="21985"/>
                      <a:pt x="14482" y="21637"/>
                    </a:cubicBezTo>
                    <a:cubicBezTo>
                      <a:pt x="14504" y="21562"/>
                      <a:pt x="14526" y="21530"/>
                      <a:pt x="14548" y="21530"/>
                    </a:cubicBezTo>
                    <a:cubicBezTo>
                      <a:pt x="14638" y="21530"/>
                      <a:pt x="14715" y="22089"/>
                      <a:pt x="14660" y="22486"/>
                    </a:cubicBezTo>
                    <a:cubicBezTo>
                      <a:pt x="14587" y="22977"/>
                      <a:pt x="14304" y="23469"/>
                      <a:pt x="14273" y="23721"/>
                    </a:cubicBezTo>
                    <a:cubicBezTo>
                      <a:pt x="14263" y="23804"/>
                      <a:pt x="14302" y="23872"/>
                      <a:pt x="14387" y="23872"/>
                    </a:cubicBezTo>
                    <a:cubicBezTo>
                      <a:pt x="14553" y="23872"/>
                      <a:pt x="14894" y="23606"/>
                      <a:pt x="15367" y="22664"/>
                    </a:cubicBezTo>
                    <a:cubicBezTo>
                      <a:pt x="15570" y="22234"/>
                      <a:pt x="15287" y="20230"/>
                      <a:pt x="15220" y="19701"/>
                    </a:cubicBezTo>
                    <a:cubicBezTo>
                      <a:pt x="15152" y="19173"/>
                      <a:pt x="14832" y="17937"/>
                      <a:pt x="14796" y="17058"/>
                    </a:cubicBezTo>
                    <a:cubicBezTo>
                      <a:pt x="14759" y="16173"/>
                      <a:pt x="14095" y="13216"/>
                      <a:pt x="13843" y="12122"/>
                    </a:cubicBezTo>
                    <a:cubicBezTo>
                      <a:pt x="13597" y="11034"/>
                      <a:pt x="13492" y="8213"/>
                      <a:pt x="13492" y="6947"/>
                    </a:cubicBezTo>
                    <a:cubicBezTo>
                      <a:pt x="13492" y="5674"/>
                      <a:pt x="13283" y="3701"/>
                      <a:pt x="12472" y="3209"/>
                    </a:cubicBezTo>
                    <a:cubicBezTo>
                      <a:pt x="11661" y="2718"/>
                      <a:pt x="10954" y="2785"/>
                      <a:pt x="10290" y="2576"/>
                    </a:cubicBezTo>
                    <a:cubicBezTo>
                      <a:pt x="9620" y="2367"/>
                      <a:pt x="9442" y="2011"/>
                      <a:pt x="9374" y="1765"/>
                    </a:cubicBezTo>
                    <a:cubicBezTo>
                      <a:pt x="9300" y="1519"/>
                      <a:pt x="9374" y="1"/>
                      <a:pt x="9374" y="1"/>
                    </a:cubicBezTo>
                    <a:close/>
                  </a:path>
                </a:pathLst>
              </a:custGeom>
              <a:solidFill>
                <a:srgbClr val="F9FBFB"/>
              </a:solidFill>
              <a:ln>
                <a:noFill/>
              </a:ln>
            </p:spPr>
            <p:txBody>
              <a:bodyPr spcFirstLastPara="1" wrap="square" lIns="121900" tIns="121900" rIns="121900" bIns="121900" anchor="ctr" anchorCtr="0">
                <a:noAutofit/>
              </a:bodyPr>
              <a:lstStyle/>
              <a:p>
                <a:endParaRPr sz="2400"/>
              </a:p>
            </p:txBody>
          </p:sp>
        </p:grpSp>
        <p:grpSp>
          <p:nvGrpSpPr>
            <p:cNvPr id="10035" name="Google Shape;10035;p63"/>
            <p:cNvGrpSpPr/>
            <p:nvPr/>
          </p:nvGrpSpPr>
          <p:grpSpPr>
            <a:xfrm>
              <a:off x="6644800" y="1661800"/>
              <a:ext cx="381750" cy="1218925"/>
              <a:chOff x="6644800" y="1661800"/>
              <a:chExt cx="381750" cy="1218925"/>
            </a:xfrm>
          </p:grpSpPr>
          <p:grpSp>
            <p:nvGrpSpPr>
              <p:cNvPr id="10036" name="Google Shape;10036;p63"/>
              <p:cNvGrpSpPr/>
              <p:nvPr/>
            </p:nvGrpSpPr>
            <p:grpSpPr>
              <a:xfrm>
                <a:off x="6739925" y="1838600"/>
                <a:ext cx="198100" cy="161275"/>
                <a:chOff x="6739925" y="1838600"/>
                <a:chExt cx="198100" cy="161275"/>
              </a:xfrm>
            </p:grpSpPr>
            <p:sp>
              <p:nvSpPr>
                <p:cNvPr id="10037" name="Google Shape;10037;p63"/>
                <p:cNvSpPr/>
                <p:nvPr/>
              </p:nvSpPr>
              <p:spPr>
                <a:xfrm>
                  <a:off x="6739925" y="1838600"/>
                  <a:ext cx="99000" cy="161275"/>
                </a:xfrm>
                <a:custGeom>
                  <a:avLst/>
                  <a:gdLst/>
                  <a:ahLst/>
                  <a:cxnLst/>
                  <a:rect l="l" t="t" r="r" b="b"/>
                  <a:pathLst>
                    <a:path w="3960" h="6451" extrusionOk="0">
                      <a:moveTo>
                        <a:pt x="2257" y="1"/>
                      </a:moveTo>
                      <a:cubicBezTo>
                        <a:pt x="1805" y="1"/>
                        <a:pt x="1347" y="144"/>
                        <a:pt x="1003" y="514"/>
                      </a:cubicBezTo>
                      <a:cubicBezTo>
                        <a:pt x="1" y="1583"/>
                        <a:pt x="406" y="4817"/>
                        <a:pt x="1003" y="5880"/>
                      </a:cubicBezTo>
                      <a:cubicBezTo>
                        <a:pt x="1224" y="6270"/>
                        <a:pt x="1638" y="6451"/>
                        <a:pt x="2090" y="6451"/>
                      </a:cubicBezTo>
                      <a:cubicBezTo>
                        <a:pt x="2870" y="6451"/>
                        <a:pt x="3761" y="5913"/>
                        <a:pt x="3959" y="4983"/>
                      </a:cubicBezTo>
                      <a:lnTo>
                        <a:pt x="3959" y="975"/>
                      </a:lnTo>
                      <a:cubicBezTo>
                        <a:pt x="3959" y="519"/>
                        <a:pt x="3119" y="1"/>
                        <a:pt x="2257" y="1"/>
                      </a:cubicBezTo>
                      <a:close/>
                    </a:path>
                  </a:pathLst>
                </a:custGeom>
                <a:solidFill>
                  <a:srgbClr val="D5DDE4"/>
                </a:solidFill>
                <a:ln>
                  <a:noFill/>
                </a:ln>
              </p:spPr>
              <p:txBody>
                <a:bodyPr spcFirstLastPara="1" wrap="square" lIns="121900" tIns="121900" rIns="121900" bIns="121900" anchor="ctr" anchorCtr="0">
                  <a:noAutofit/>
                </a:bodyPr>
                <a:lstStyle/>
                <a:p>
                  <a:endParaRPr sz="2400"/>
                </a:p>
              </p:txBody>
            </p:sp>
            <p:sp>
              <p:nvSpPr>
                <p:cNvPr id="10038" name="Google Shape;10038;p63"/>
                <p:cNvSpPr/>
                <p:nvPr/>
              </p:nvSpPr>
              <p:spPr>
                <a:xfrm>
                  <a:off x="6766200" y="1853800"/>
                  <a:ext cx="72725" cy="127000"/>
                </a:xfrm>
                <a:custGeom>
                  <a:avLst/>
                  <a:gdLst/>
                  <a:ahLst/>
                  <a:cxnLst/>
                  <a:rect l="l" t="t" r="r" b="b"/>
                  <a:pathLst>
                    <a:path w="2909" h="5080" extrusionOk="0">
                      <a:moveTo>
                        <a:pt x="1060" y="0"/>
                      </a:moveTo>
                      <a:cubicBezTo>
                        <a:pt x="994" y="0"/>
                        <a:pt x="932" y="5"/>
                        <a:pt x="874" y="17"/>
                      </a:cubicBezTo>
                      <a:cubicBezTo>
                        <a:pt x="831" y="29"/>
                        <a:pt x="812" y="84"/>
                        <a:pt x="849" y="115"/>
                      </a:cubicBezTo>
                      <a:cubicBezTo>
                        <a:pt x="1027" y="262"/>
                        <a:pt x="1218" y="299"/>
                        <a:pt x="1439" y="355"/>
                      </a:cubicBezTo>
                      <a:cubicBezTo>
                        <a:pt x="1783" y="447"/>
                        <a:pt x="1882" y="742"/>
                        <a:pt x="2103" y="963"/>
                      </a:cubicBezTo>
                      <a:cubicBezTo>
                        <a:pt x="2201" y="1068"/>
                        <a:pt x="2318" y="1148"/>
                        <a:pt x="2447" y="1215"/>
                      </a:cubicBezTo>
                      <a:cubicBezTo>
                        <a:pt x="2312" y="1234"/>
                        <a:pt x="2183" y="1270"/>
                        <a:pt x="2060" y="1338"/>
                      </a:cubicBezTo>
                      <a:cubicBezTo>
                        <a:pt x="1753" y="1498"/>
                        <a:pt x="1500" y="1713"/>
                        <a:pt x="1218" y="1910"/>
                      </a:cubicBezTo>
                      <a:cubicBezTo>
                        <a:pt x="855" y="2156"/>
                        <a:pt x="480" y="2199"/>
                        <a:pt x="74" y="2322"/>
                      </a:cubicBezTo>
                      <a:cubicBezTo>
                        <a:pt x="1" y="2346"/>
                        <a:pt x="13" y="2457"/>
                        <a:pt x="93" y="2457"/>
                      </a:cubicBezTo>
                      <a:cubicBezTo>
                        <a:pt x="116" y="2458"/>
                        <a:pt x="139" y="2458"/>
                        <a:pt x="163" y="2458"/>
                      </a:cubicBezTo>
                      <a:cubicBezTo>
                        <a:pt x="579" y="2458"/>
                        <a:pt x="967" y="2304"/>
                        <a:pt x="1322" y="2094"/>
                      </a:cubicBezTo>
                      <a:cubicBezTo>
                        <a:pt x="1568" y="1947"/>
                        <a:pt x="1814" y="1768"/>
                        <a:pt x="2072" y="1639"/>
                      </a:cubicBezTo>
                      <a:lnTo>
                        <a:pt x="2072" y="1639"/>
                      </a:lnTo>
                      <a:cubicBezTo>
                        <a:pt x="2029" y="1713"/>
                        <a:pt x="1986" y="1793"/>
                        <a:pt x="1955" y="1879"/>
                      </a:cubicBezTo>
                      <a:cubicBezTo>
                        <a:pt x="1906" y="2014"/>
                        <a:pt x="1882" y="2156"/>
                        <a:pt x="1875" y="2303"/>
                      </a:cubicBezTo>
                      <a:cubicBezTo>
                        <a:pt x="1839" y="2703"/>
                        <a:pt x="1642" y="2875"/>
                        <a:pt x="1365" y="3127"/>
                      </a:cubicBezTo>
                      <a:cubicBezTo>
                        <a:pt x="1021" y="3440"/>
                        <a:pt x="548" y="3729"/>
                        <a:pt x="308" y="4129"/>
                      </a:cubicBezTo>
                      <a:cubicBezTo>
                        <a:pt x="275" y="4190"/>
                        <a:pt x="322" y="4266"/>
                        <a:pt x="391" y="4266"/>
                      </a:cubicBezTo>
                      <a:cubicBezTo>
                        <a:pt x="398" y="4266"/>
                        <a:pt x="405" y="4266"/>
                        <a:pt x="413" y="4264"/>
                      </a:cubicBezTo>
                      <a:cubicBezTo>
                        <a:pt x="720" y="4159"/>
                        <a:pt x="935" y="3920"/>
                        <a:pt x="1181" y="3705"/>
                      </a:cubicBezTo>
                      <a:cubicBezTo>
                        <a:pt x="1445" y="3465"/>
                        <a:pt x="1796" y="3176"/>
                        <a:pt x="1974" y="2856"/>
                      </a:cubicBezTo>
                      <a:cubicBezTo>
                        <a:pt x="2152" y="2543"/>
                        <a:pt x="2084" y="2180"/>
                        <a:pt x="2244" y="1854"/>
                      </a:cubicBezTo>
                      <a:cubicBezTo>
                        <a:pt x="2293" y="1756"/>
                        <a:pt x="2361" y="1664"/>
                        <a:pt x="2441" y="1590"/>
                      </a:cubicBezTo>
                      <a:lnTo>
                        <a:pt x="2441" y="1590"/>
                      </a:lnTo>
                      <a:cubicBezTo>
                        <a:pt x="2318" y="1842"/>
                        <a:pt x="2281" y="2149"/>
                        <a:pt x="2293" y="2463"/>
                      </a:cubicBezTo>
                      <a:cubicBezTo>
                        <a:pt x="2306" y="3022"/>
                        <a:pt x="2355" y="3483"/>
                        <a:pt x="2103" y="4000"/>
                      </a:cubicBezTo>
                      <a:cubicBezTo>
                        <a:pt x="1931" y="4362"/>
                        <a:pt x="1611" y="4627"/>
                        <a:pt x="1414" y="4971"/>
                      </a:cubicBezTo>
                      <a:cubicBezTo>
                        <a:pt x="1388" y="5014"/>
                        <a:pt x="1422" y="5080"/>
                        <a:pt x="1467" y="5080"/>
                      </a:cubicBezTo>
                      <a:cubicBezTo>
                        <a:pt x="1474" y="5080"/>
                        <a:pt x="1481" y="5078"/>
                        <a:pt x="1488" y="5075"/>
                      </a:cubicBezTo>
                      <a:cubicBezTo>
                        <a:pt x="2035" y="4848"/>
                        <a:pt x="2367" y="4239"/>
                        <a:pt x="2539" y="3698"/>
                      </a:cubicBezTo>
                      <a:cubicBezTo>
                        <a:pt x="2742" y="3078"/>
                        <a:pt x="2324" y="2039"/>
                        <a:pt x="2711" y="1473"/>
                      </a:cubicBezTo>
                      <a:cubicBezTo>
                        <a:pt x="2779" y="1473"/>
                        <a:pt x="2840" y="1486"/>
                        <a:pt x="2908" y="1498"/>
                      </a:cubicBezTo>
                      <a:lnTo>
                        <a:pt x="2908" y="1006"/>
                      </a:lnTo>
                      <a:cubicBezTo>
                        <a:pt x="2877" y="1006"/>
                        <a:pt x="2853" y="1012"/>
                        <a:pt x="2828" y="1018"/>
                      </a:cubicBezTo>
                      <a:cubicBezTo>
                        <a:pt x="2545" y="809"/>
                        <a:pt x="2250" y="619"/>
                        <a:pt x="1998" y="355"/>
                      </a:cubicBezTo>
                      <a:cubicBezTo>
                        <a:pt x="1788" y="139"/>
                        <a:pt x="1392" y="0"/>
                        <a:pt x="1060" y="0"/>
                      </a:cubicBezTo>
                      <a:close/>
                    </a:path>
                  </a:pathLst>
                </a:custGeom>
                <a:solidFill>
                  <a:srgbClr val="CCD6DE"/>
                </a:solidFill>
                <a:ln>
                  <a:noFill/>
                </a:ln>
              </p:spPr>
              <p:txBody>
                <a:bodyPr spcFirstLastPara="1" wrap="square" lIns="121900" tIns="121900" rIns="121900" bIns="121900" anchor="ctr" anchorCtr="0">
                  <a:noAutofit/>
                </a:bodyPr>
                <a:lstStyle/>
                <a:p>
                  <a:endParaRPr sz="2400"/>
                </a:p>
              </p:txBody>
            </p:sp>
            <p:sp>
              <p:nvSpPr>
                <p:cNvPr id="10039" name="Google Shape;10039;p63"/>
                <p:cNvSpPr/>
                <p:nvPr/>
              </p:nvSpPr>
              <p:spPr>
                <a:xfrm>
                  <a:off x="6839200" y="1838600"/>
                  <a:ext cx="98825" cy="161275"/>
                </a:xfrm>
                <a:custGeom>
                  <a:avLst/>
                  <a:gdLst/>
                  <a:ahLst/>
                  <a:cxnLst/>
                  <a:rect l="l" t="t" r="r" b="b"/>
                  <a:pathLst>
                    <a:path w="3953" h="6451" extrusionOk="0">
                      <a:moveTo>
                        <a:pt x="1698" y="1"/>
                      </a:moveTo>
                      <a:cubicBezTo>
                        <a:pt x="838" y="1"/>
                        <a:pt x="0" y="519"/>
                        <a:pt x="0" y="975"/>
                      </a:cubicBezTo>
                      <a:lnTo>
                        <a:pt x="0" y="4983"/>
                      </a:lnTo>
                      <a:cubicBezTo>
                        <a:pt x="195" y="5913"/>
                        <a:pt x="1084" y="6451"/>
                        <a:pt x="1864" y="6451"/>
                      </a:cubicBezTo>
                      <a:cubicBezTo>
                        <a:pt x="2315" y="6451"/>
                        <a:pt x="2730" y="6270"/>
                        <a:pt x="2951" y="5880"/>
                      </a:cubicBezTo>
                      <a:cubicBezTo>
                        <a:pt x="3553" y="4817"/>
                        <a:pt x="3953" y="1583"/>
                        <a:pt x="2951" y="514"/>
                      </a:cubicBezTo>
                      <a:cubicBezTo>
                        <a:pt x="2606" y="144"/>
                        <a:pt x="2149" y="1"/>
                        <a:pt x="1698" y="1"/>
                      </a:cubicBezTo>
                      <a:close/>
                    </a:path>
                  </a:pathLst>
                </a:custGeom>
                <a:solidFill>
                  <a:srgbClr val="D5DDE4"/>
                </a:solidFill>
                <a:ln>
                  <a:noFill/>
                </a:ln>
              </p:spPr>
              <p:txBody>
                <a:bodyPr spcFirstLastPara="1" wrap="square" lIns="121900" tIns="121900" rIns="121900" bIns="121900" anchor="ctr" anchorCtr="0">
                  <a:noAutofit/>
                </a:bodyPr>
                <a:lstStyle/>
                <a:p>
                  <a:endParaRPr sz="2400"/>
                </a:p>
              </p:txBody>
            </p:sp>
            <p:sp>
              <p:nvSpPr>
                <p:cNvPr id="10040" name="Google Shape;10040;p63"/>
                <p:cNvSpPr/>
                <p:nvPr/>
              </p:nvSpPr>
              <p:spPr>
                <a:xfrm>
                  <a:off x="6839200" y="1853800"/>
                  <a:ext cx="72700" cy="127000"/>
                </a:xfrm>
                <a:custGeom>
                  <a:avLst/>
                  <a:gdLst/>
                  <a:ahLst/>
                  <a:cxnLst/>
                  <a:rect l="l" t="t" r="r" b="b"/>
                  <a:pathLst>
                    <a:path w="2908" h="5080" extrusionOk="0">
                      <a:moveTo>
                        <a:pt x="1845" y="0"/>
                      </a:moveTo>
                      <a:cubicBezTo>
                        <a:pt x="1517" y="0"/>
                        <a:pt x="1121" y="139"/>
                        <a:pt x="910" y="355"/>
                      </a:cubicBezTo>
                      <a:cubicBezTo>
                        <a:pt x="652" y="619"/>
                        <a:pt x="363" y="809"/>
                        <a:pt x="74" y="1018"/>
                      </a:cubicBezTo>
                      <a:cubicBezTo>
                        <a:pt x="50" y="1012"/>
                        <a:pt x="25" y="1006"/>
                        <a:pt x="0" y="1006"/>
                      </a:cubicBezTo>
                      <a:lnTo>
                        <a:pt x="0" y="1498"/>
                      </a:lnTo>
                      <a:cubicBezTo>
                        <a:pt x="62" y="1486"/>
                        <a:pt x="129" y="1479"/>
                        <a:pt x="191" y="1479"/>
                      </a:cubicBezTo>
                      <a:cubicBezTo>
                        <a:pt x="578" y="2045"/>
                        <a:pt x="166" y="3084"/>
                        <a:pt x="363" y="3711"/>
                      </a:cubicBezTo>
                      <a:cubicBezTo>
                        <a:pt x="541" y="4245"/>
                        <a:pt x="867" y="4848"/>
                        <a:pt x="1420" y="5075"/>
                      </a:cubicBezTo>
                      <a:cubicBezTo>
                        <a:pt x="1427" y="5078"/>
                        <a:pt x="1434" y="5080"/>
                        <a:pt x="1441" y="5080"/>
                      </a:cubicBezTo>
                      <a:cubicBezTo>
                        <a:pt x="1487" y="5080"/>
                        <a:pt x="1521" y="5014"/>
                        <a:pt x="1494" y="4971"/>
                      </a:cubicBezTo>
                      <a:cubicBezTo>
                        <a:pt x="1291" y="4627"/>
                        <a:pt x="978" y="4362"/>
                        <a:pt x="806" y="4000"/>
                      </a:cubicBezTo>
                      <a:cubicBezTo>
                        <a:pt x="554" y="3483"/>
                        <a:pt x="603" y="3022"/>
                        <a:pt x="615" y="2463"/>
                      </a:cubicBezTo>
                      <a:cubicBezTo>
                        <a:pt x="627" y="2149"/>
                        <a:pt x="590" y="1842"/>
                        <a:pt x="468" y="1590"/>
                      </a:cubicBezTo>
                      <a:lnTo>
                        <a:pt x="468" y="1590"/>
                      </a:lnTo>
                      <a:cubicBezTo>
                        <a:pt x="547" y="1664"/>
                        <a:pt x="615" y="1756"/>
                        <a:pt x="664" y="1854"/>
                      </a:cubicBezTo>
                      <a:cubicBezTo>
                        <a:pt x="824" y="2180"/>
                        <a:pt x="756" y="2543"/>
                        <a:pt x="935" y="2856"/>
                      </a:cubicBezTo>
                      <a:cubicBezTo>
                        <a:pt x="1113" y="3176"/>
                        <a:pt x="1463" y="3465"/>
                        <a:pt x="1728" y="3705"/>
                      </a:cubicBezTo>
                      <a:cubicBezTo>
                        <a:pt x="1974" y="3920"/>
                        <a:pt x="2189" y="4159"/>
                        <a:pt x="2496" y="4264"/>
                      </a:cubicBezTo>
                      <a:cubicBezTo>
                        <a:pt x="2503" y="4266"/>
                        <a:pt x="2511" y="4266"/>
                        <a:pt x="2518" y="4266"/>
                      </a:cubicBezTo>
                      <a:cubicBezTo>
                        <a:pt x="2587" y="4266"/>
                        <a:pt x="2634" y="4190"/>
                        <a:pt x="2600" y="4129"/>
                      </a:cubicBezTo>
                      <a:cubicBezTo>
                        <a:pt x="2361" y="3729"/>
                        <a:pt x="1887" y="3440"/>
                        <a:pt x="1543" y="3127"/>
                      </a:cubicBezTo>
                      <a:cubicBezTo>
                        <a:pt x="1267" y="2875"/>
                        <a:pt x="1070" y="2703"/>
                        <a:pt x="1033" y="2303"/>
                      </a:cubicBezTo>
                      <a:cubicBezTo>
                        <a:pt x="1027" y="2156"/>
                        <a:pt x="1002" y="2014"/>
                        <a:pt x="953" y="1879"/>
                      </a:cubicBezTo>
                      <a:cubicBezTo>
                        <a:pt x="922" y="1793"/>
                        <a:pt x="879" y="1719"/>
                        <a:pt x="830" y="1639"/>
                      </a:cubicBezTo>
                      <a:lnTo>
                        <a:pt x="830" y="1639"/>
                      </a:lnTo>
                      <a:cubicBezTo>
                        <a:pt x="1088" y="1768"/>
                        <a:pt x="1340" y="1947"/>
                        <a:pt x="1586" y="2094"/>
                      </a:cubicBezTo>
                      <a:cubicBezTo>
                        <a:pt x="1941" y="2304"/>
                        <a:pt x="2324" y="2458"/>
                        <a:pt x="2745" y="2458"/>
                      </a:cubicBezTo>
                      <a:cubicBezTo>
                        <a:pt x="2768" y="2458"/>
                        <a:pt x="2792" y="2458"/>
                        <a:pt x="2816" y="2457"/>
                      </a:cubicBezTo>
                      <a:cubicBezTo>
                        <a:pt x="2889" y="2457"/>
                        <a:pt x="2908" y="2346"/>
                        <a:pt x="2828" y="2322"/>
                      </a:cubicBezTo>
                      <a:cubicBezTo>
                        <a:pt x="2428" y="2199"/>
                        <a:pt x="2047" y="2156"/>
                        <a:pt x="1691" y="1910"/>
                      </a:cubicBezTo>
                      <a:cubicBezTo>
                        <a:pt x="1408" y="1713"/>
                        <a:pt x="1150" y="1498"/>
                        <a:pt x="842" y="1338"/>
                      </a:cubicBezTo>
                      <a:cubicBezTo>
                        <a:pt x="726" y="1270"/>
                        <a:pt x="597" y="1234"/>
                        <a:pt x="461" y="1215"/>
                      </a:cubicBezTo>
                      <a:lnTo>
                        <a:pt x="455" y="1215"/>
                      </a:lnTo>
                      <a:cubicBezTo>
                        <a:pt x="584" y="1148"/>
                        <a:pt x="701" y="1068"/>
                        <a:pt x="799" y="963"/>
                      </a:cubicBezTo>
                      <a:cubicBezTo>
                        <a:pt x="1021" y="742"/>
                        <a:pt x="1125" y="447"/>
                        <a:pt x="1463" y="355"/>
                      </a:cubicBezTo>
                      <a:cubicBezTo>
                        <a:pt x="1691" y="299"/>
                        <a:pt x="1881" y="262"/>
                        <a:pt x="2060" y="115"/>
                      </a:cubicBezTo>
                      <a:cubicBezTo>
                        <a:pt x="2090" y="84"/>
                        <a:pt x="2072" y="29"/>
                        <a:pt x="2029" y="17"/>
                      </a:cubicBezTo>
                      <a:cubicBezTo>
                        <a:pt x="1971" y="5"/>
                        <a:pt x="1910" y="0"/>
                        <a:pt x="1845" y="0"/>
                      </a:cubicBezTo>
                      <a:close/>
                    </a:path>
                  </a:pathLst>
                </a:custGeom>
                <a:solidFill>
                  <a:srgbClr val="CCD6DE"/>
                </a:solidFill>
                <a:ln>
                  <a:noFill/>
                </a:ln>
              </p:spPr>
              <p:txBody>
                <a:bodyPr spcFirstLastPara="1" wrap="square" lIns="121900" tIns="121900" rIns="121900" bIns="121900" anchor="ctr" anchorCtr="0">
                  <a:noAutofit/>
                </a:bodyPr>
                <a:lstStyle/>
                <a:p>
                  <a:endParaRPr sz="2400"/>
                </a:p>
              </p:txBody>
            </p:sp>
          </p:grpSp>
          <p:sp>
            <p:nvSpPr>
              <p:cNvPr id="10041" name="Google Shape;10041;p63"/>
              <p:cNvSpPr/>
              <p:nvPr/>
            </p:nvSpPr>
            <p:spPr>
              <a:xfrm>
                <a:off x="6662475" y="1804975"/>
                <a:ext cx="179825" cy="462475"/>
              </a:xfrm>
              <a:custGeom>
                <a:avLst/>
                <a:gdLst/>
                <a:ahLst/>
                <a:cxnLst/>
                <a:rect l="l" t="t" r="r" b="b"/>
                <a:pathLst>
                  <a:path w="7193" h="18499" extrusionOk="0">
                    <a:moveTo>
                      <a:pt x="3491" y="1"/>
                    </a:moveTo>
                    <a:cubicBezTo>
                      <a:pt x="3439" y="1"/>
                      <a:pt x="3388" y="5"/>
                      <a:pt x="3338" y="15"/>
                    </a:cubicBezTo>
                    <a:cubicBezTo>
                      <a:pt x="3000" y="76"/>
                      <a:pt x="2717" y="285"/>
                      <a:pt x="2490" y="630"/>
                    </a:cubicBezTo>
                    <a:cubicBezTo>
                      <a:pt x="1716" y="1791"/>
                      <a:pt x="1765" y="4164"/>
                      <a:pt x="2140" y="5879"/>
                    </a:cubicBezTo>
                    <a:cubicBezTo>
                      <a:pt x="2361" y="6887"/>
                      <a:pt x="1894" y="8030"/>
                      <a:pt x="1445" y="9130"/>
                    </a:cubicBezTo>
                    <a:cubicBezTo>
                      <a:pt x="1119" y="9930"/>
                      <a:pt x="812" y="10686"/>
                      <a:pt x="757" y="11392"/>
                    </a:cubicBezTo>
                    <a:cubicBezTo>
                      <a:pt x="708" y="11970"/>
                      <a:pt x="714" y="12548"/>
                      <a:pt x="781" y="13126"/>
                    </a:cubicBezTo>
                    <a:cubicBezTo>
                      <a:pt x="830" y="13691"/>
                      <a:pt x="873" y="14140"/>
                      <a:pt x="664" y="14712"/>
                    </a:cubicBezTo>
                    <a:cubicBezTo>
                      <a:pt x="240" y="15873"/>
                      <a:pt x="1" y="17465"/>
                      <a:pt x="603" y="18449"/>
                    </a:cubicBezTo>
                    <a:cubicBezTo>
                      <a:pt x="615" y="18473"/>
                      <a:pt x="646" y="18492"/>
                      <a:pt x="683" y="18492"/>
                    </a:cubicBezTo>
                    <a:lnTo>
                      <a:pt x="677" y="18498"/>
                    </a:lnTo>
                    <a:cubicBezTo>
                      <a:pt x="757" y="18498"/>
                      <a:pt x="800" y="18418"/>
                      <a:pt x="763" y="18357"/>
                    </a:cubicBezTo>
                    <a:cubicBezTo>
                      <a:pt x="197" y="17429"/>
                      <a:pt x="449" y="15849"/>
                      <a:pt x="837" y="14779"/>
                    </a:cubicBezTo>
                    <a:cubicBezTo>
                      <a:pt x="1058" y="14171"/>
                      <a:pt x="1015" y="13710"/>
                      <a:pt x="966" y="13120"/>
                    </a:cubicBezTo>
                    <a:cubicBezTo>
                      <a:pt x="904" y="12554"/>
                      <a:pt x="892" y="11983"/>
                      <a:pt x="941" y="11411"/>
                    </a:cubicBezTo>
                    <a:cubicBezTo>
                      <a:pt x="996" y="10741"/>
                      <a:pt x="1298" y="9997"/>
                      <a:pt x="1617" y="9210"/>
                    </a:cubicBezTo>
                    <a:cubicBezTo>
                      <a:pt x="2078" y="8079"/>
                      <a:pt x="2552" y="6911"/>
                      <a:pt x="2324" y="5848"/>
                    </a:cubicBezTo>
                    <a:cubicBezTo>
                      <a:pt x="1949" y="4121"/>
                      <a:pt x="1937" y="1810"/>
                      <a:pt x="2644" y="740"/>
                    </a:cubicBezTo>
                    <a:cubicBezTo>
                      <a:pt x="2847" y="433"/>
                      <a:pt x="3092" y="261"/>
                      <a:pt x="3375" y="205"/>
                    </a:cubicBezTo>
                    <a:cubicBezTo>
                      <a:pt x="3417" y="197"/>
                      <a:pt x="3459" y="194"/>
                      <a:pt x="3502" y="194"/>
                    </a:cubicBezTo>
                    <a:cubicBezTo>
                      <a:pt x="4857" y="194"/>
                      <a:pt x="6953" y="4005"/>
                      <a:pt x="6971" y="4047"/>
                    </a:cubicBezTo>
                    <a:cubicBezTo>
                      <a:pt x="6989" y="4087"/>
                      <a:pt x="7022" y="4104"/>
                      <a:pt x="7055" y="4104"/>
                    </a:cubicBezTo>
                    <a:cubicBezTo>
                      <a:pt x="7123" y="4104"/>
                      <a:pt x="7193" y="4034"/>
                      <a:pt x="7143" y="3955"/>
                    </a:cubicBezTo>
                    <a:cubicBezTo>
                      <a:pt x="7048" y="3789"/>
                      <a:pt x="4967" y="1"/>
                      <a:pt x="3491"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042" name="Google Shape;10042;p63"/>
              <p:cNvSpPr/>
              <p:nvPr/>
            </p:nvSpPr>
            <p:spPr>
              <a:xfrm>
                <a:off x="6644800" y="2204650"/>
                <a:ext cx="29925" cy="93050"/>
              </a:xfrm>
              <a:custGeom>
                <a:avLst/>
                <a:gdLst/>
                <a:ahLst/>
                <a:cxnLst/>
                <a:rect l="l" t="t" r="r" b="b"/>
                <a:pathLst>
                  <a:path w="1197" h="3722" extrusionOk="0">
                    <a:moveTo>
                      <a:pt x="1065" y="1"/>
                    </a:moveTo>
                    <a:cubicBezTo>
                      <a:pt x="1030" y="1"/>
                      <a:pt x="995" y="19"/>
                      <a:pt x="978" y="65"/>
                    </a:cubicBezTo>
                    <a:cubicBezTo>
                      <a:pt x="941" y="151"/>
                      <a:pt x="1" y="2210"/>
                      <a:pt x="585" y="3667"/>
                    </a:cubicBezTo>
                    <a:cubicBezTo>
                      <a:pt x="597" y="3704"/>
                      <a:pt x="634" y="3722"/>
                      <a:pt x="671" y="3722"/>
                    </a:cubicBezTo>
                    <a:cubicBezTo>
                      <a:pt x="738" y="3722"/>
                      <a:pt x="788" y="3654"/>
                      <a:pt x="763" y="3593"/>
                    </a:cubicBezTo>
                    <a:cubicBezTo>
                      <a:pt x="210" y="2210"/>
                      <a:pt x="1144" y="163"/>
                      <a:pt x="1156" y="145"/>
                    </a:cubicBezTo>
                    <a:cubicBezTo>
                      <a:pt x="1196" y="65"/>
                      <a:pt x="1130" y="1"/>
                      <a:pt x="1065"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043" name="Google Shape;10043;p63"/>
              <p:cNvSpPr/>
              <p:nvPr/>
            </p:nvSpPr>
            <p:spPr>
              <a:xfrm>
                <a:off x="6874700" y="1817825"/>
                <a:ext cx="136025" cy="445475"/>
              </a:xfrm>
              <a:custGeom>
                <a:avLst/>
                <a:gdLst/>
                <a:ahLst/>
                <a:cxnLst/>
                <a:rect l="l" t="t" r="r" b="b"/>
                <a:pathLst>
                  <a:path w="5441" h="17819" extrusionOk="0">
                    <a:moveTo>
                      <a:pt x="2096" y="1"/>
                    </a:moveTo>
                    <a:cubicBezTo>
                      <a:pt x="2033" y="1"/>
                      <a:pt x="1970" y="6"/>
                      <a:pt x="1906" y="17"/>
                    </a:cubicBezTo>
                    <a:cubicBezTo>
                      <a:pt x="836" y="195"/>
                      <a:pt x="338" y="1597"/>
                      <a:pt x="172" y="2193"/>
                    </a:cubicBezTo>
                    <a:cubicBezTo>
                      <a:pt x="86" y="2507"/>
                      <a:pt x="0" y="2900"/>
                      <a:pt x="92" y="2980"/>
                    </a:cubicBezTo>
                    <a:cubicBezTo>
                      <a:pt x="110" y="2994"/>
                      <a:pt x="133" y="3000"/>
                      <a:pt x="154" y="3000"/>
                    </a:cubicBezTo>
                    <a:cubicBezTo>
                      <a:pt x="169" y="3000"/>
                      <a:pt x="184" y="2997"/>
                      <a:pt x="197" y="2992"/>
                    </a:cubicBezTo>
                    <a:cubicBezTo>
                      <a:pt x="246" y="2968"/>
                      <a:pt x="271" y="2912"/>
                      <a:pt x="246" y="2863"/>
                    </a:cubicBezTo>
                    <a:cubicBezTo>
                      <a:pt x="246" y="2863"/>
                      <a:pt x="246" y="2857"/>
                      <a:pt x="240" y="2857"/>
                    </a:cubicBezTo>
                    <a:cubicBezTo>
                      <a:pt x="234" y="2562"/>
                      <a:pt x="719" y="411"/>
                      <a:pt x="1930" y="208"/>
                    </a:cubicBezTo>
                    <a:cubicBezTo>
                      <a:pt x="1988" y="197"/>
                      <a:pt x="2044" y="192"/>
                      <a:pt x="2100" y="192"/>
                    </a:cubicBezTo>
                    <a:cubicBezTo>
                      <a:pt x="2365" y="192"/>
                      <a:pt x="2608" y="313"/>
                      <a:pt x="2822" y="552"/>
                    </a:cubicBezTo>
                    <a:cubicBezTo>
                      <a:pt x="3535" y="1333"/>
                      <a:pt x="3756" y="3164"/>
                      <a:pt x="3326" y="4719"/>
                    </a:cubicBezTo>
                    <a:cubicBezTo>
                      <a:pt x="2748" y="6846"/>
                      <a:pt x="3664" y="9293"/>
                      <a:pt x="4469" y="10276"/>
                    </a:cubicBezTo>
                    <a:cubicBezTo>
                      <a:pt x="5121" y="11075"/>
                      <a:pt x="5286" y="16681"/>
                      <a:pt x="4942" y="17695"/>
                    </a:cubicBezTo>
                    <a:cubicBezTo>
                      <a:pt x="4924" y="17744"/>
                      <a:pt x="4948" y="17794"/>
                      <a:pt x="4998" y="17812"/>
                    </a:cubicBezTo>
                    <a:cubicBezTo>
                      <a:pt x="5010" y="17818"/>
                      <a:pt x="5022" y="17818"/>
                      <a:pt x="5034" y="17818"/>
                    </a:cubicBezTo>
                    <a:cubicBezTo>
                      <a:pt x="5071" y="17818"/>
                      <a:pt x="5114" y="17794"/>
                      <a:pt x="5127" y="17757"/>
                    </a:cubicBezTo>
                    <a:cubicBezTo>
                      <a:pt x="5440" y="16828"/>
                      <a:pt x="5373" y="11069"/>
                      <a:pt x="4623" y="10153"/>
                    </a:cubicBezTo>
                    <a:cubicBezTo>
                      <a:pt x="4014" y="9416"/>
                      <a:pt x="2902" y="7031"/>
                      <a:pt x="3516" y="4769"/>
                    </a:cubicBezTo>
                    <a:cubicBezTo>
                      <a:pt x="3959" y="3158"/>
                      <a:pt x="3713" y="1247"/>
                      <a:pt x="2969" y="423"/>
                    </a:cubicBezTo>
                    <a:cubicBezTo>
                      <a:pt x="2717" y="145"/>
                      <a:pt x="2418" y="1"/>
                      <a:pt x="2096"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044" name="Google Shape;10044;p63"/>
              <p:cNvSpPr/>
              <p:nvPr/>
            </p:nvSpPr>
            <p:spPr>
              <a:xfrm>
                <a:off x="7004850" y="2187825"/>
                <a:ext cx="21700" cy="93300"/>
              </a:xfrm>
              <a:custGeom>
                <a:avLst/>
                <a:gdLst/>
                <a:ahLst/>
                <a:cxnLst/>
                <a:rect l="l" t="t" r="r" b="b"/>
                <a:pathLst>
                  <a:path w="868" h="3732" fill="none" extrusionOk="0">
                    <a:moveTo>
                      <a:pt x="1" y="0"/>
                    </a:moveTo>
                    <a:cubicBezTo>
                      <a:pt x="1" y="0"/>
                      <a:pt x="867" y="2010"/>
                      <a:pt x="628" y="3731"/>
                    </a:cubicBezTo>
                  </a:path>
                </a:pathLst>
              </a:custGeom>
              <a:noFill/>
              <a:ln w="3850" cap="rnd"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0045" name="Google Shape;10045;p63"/>
              <p:cNvSpPr/>
              <p:nvPr/>
            </p:nvSpPr>
            <p:spPr>
              <a:xfrm>
                <a:off x="6733625" y="1928075"/>
                <a:ext cx="127575" cy="952650"/>
              </a:xfrm>
              <a:custGeom>
                <a:avLst/>
                <a:gdLst/>
                <a:ahLst/>
                <a:cxnLst/>
                <a:rect l="l" t="t" r="r" b="b"/>
                <a:pathLst>
                  <a:path w="5103" h="38106" extrusionOk="0">
                    <a:moveTo>
                      <a:pt x="2121" y="6782"/>
                    </a:moveTo>
                    <a:cubicBezTo>
                      <a:pt x="2638" y="6782"/>
                      <a:pt x="3283" y="7046"/>
                      <a:pt x="3418" y="7304"/>
                    </a:cubicBezTo>
                    <a:cubicBezTo>
                      <a:pt x="3517" y="7495"/>
                      <a:pt x="3412" y="7913"/>
                      <a:pt x="3197" y="8448"/>
                    </a:cubicBezTo>
                    <a:lnTo>
                      <a:pt x="3172" y="8448"/>
                    </a:lnTo>
                    <a:cubicBezTo>
                      <a:pt x="2392" y="8380"/>
                      <a:pt x="1531" y="7765"/>
                      <a:pt x="1494" y="7255"/>
                    </a:cubicBezTo>
                    <a:cubicBezTo>
                      <a:pt x="1476" y="7034"/>
                      <a:pt x="1586" y="6893"/>
                      <a:pt x="1814" y="6825"/>
                    </a:cubicBezTo>
                    <a:cubicBezTo>
                      <a:pt x="1918" y="6794"/>
                      <a:pt x="2017" y="6782"/>
                      <a:pt x="2121" y="6782"/>
                    </a:cubicBezTo>
                    <a:close/>
                    <a:moveTo>
                      <a:pt x="5004" y="1"/>
                    </a:moveTo>
                    <a:cubicBezTo>
                      <a:pt x="4957" y="1"/>
                      <a:pt x="4912" y="31"/>
                      <a:pt x="4912" y="94"/>
                    </a:cubicBezTo>
                    <a:cubicBezTo>
                      <a:pt x="4912" y="156"/>
                      <a:pt x="4740" y="6075"/>
                      <a:pt x="4316" y="7692"/>
                    </a:cubicBezTo>
                    <a:cubicBezTo>
                      <a:pt x="4162" y="8282"/>
                      <a:pt x="3738" y="8429"/>
                      <a:pt x="3400" y="8454"/>
                    </a:cubicBezTo>
                    <a:cubicBezTo>
                      <a:pt x="3627" y="7876"/>
                      <a:pt x="3707" y="7452"/>
                      <a:pt x="3584" y="7224"/>
                    </a:cubicBezTo>
                    <a:cubicBezTo>
                      <a:pt x="3399" y="6873"/>
                      <a:pt x="2697" y="6596"/>
                      <a:pt x="2121" y="6596"/>
                    </a:cubicBezTo>
                    <a:cubicBezTo>
                      <a:pt x="1992" y="6596"/>
                      <a:pt x="1868" y="6610"/>
                      <a:pt x="1759" y="6641"/>
                    </a:cubicBezTo>
                    <a:cubicBezTo>
                      <a:pt x="1439" y="6739"/>
                      <a:pt x="1279" y="6960"/>
                      <a:pt x="1298" y="7274"/>
                    </a:cubicBezTo>
                    <a:cubicBezTo>
                      <a:pt x="1347" y="7876"/>
                      <a:pt x="2238" y="8546"/>
                      <a:pt x="3117" y="8638"/>
                    </a:cubicBezTo>
                    <a:cubicBezTo>
                      <a:pt x="2779" y="9425"/>
                      <a:pt x="2250" y="10415"/>
                      <a:pt x="1783" y="11287"/>
                    </a:cubicBezTo>
                    <a:lnTo>
                      <a:pt x="1648" y="11546"/>
                    </a:lnTo>
                    <a:cubicBezTo>
                      <a:pt x="794" y="13131"/>
                      <a:pt x="1" y="15719"/>
                      <a:pt x="560" y="17778"/>
                    </a:cubicBezTo>
                    <a:cubicBezTo>
                      <a:pt x="1052" y="19573"/>
                      <a:pt x="1728" y="22026"/>
                      <a:pt x="1802" y="23968"/>
                    </a:cubicBezTo>
                    <a:cubicBezTo>
                      <a:pt x="1863" y="25536"/>
                      <a:pt x="1494" y="29568"/>
                      <a:pt x="1298" y="31725"/>
                    </a:cubicBezTo>
                    <a:cubicBezTo>
                      <a:pt x="1255" y="32149"/>
                      <a:pt x="1224" y="32500"/>
                      <a:pt x="1205" y="32746"/>
                    </a:cubicBezTo>
                    <a:cubicBezTo>
                      <a:pt x="1144" y="33422"/>
                      <a:pt x="1298" y="34190"/>
                      <a:pt x="1451" y="35002"/>
                    </a:cubicBezTo>
                    <a:cubicBezTo>
                      <a:pt x="1648" y="36003"/>
                      <a:pt x="1851" y="37036"/>
                      <a:pt x="1679" y="37995"/>
                    </a:cubicBezTo>
                    <a:cubicBezTo>
                      <a:pt x="1666" y="38044"/>
                      <a:pt x="1703" y="38093"/>
                      <a:pt x="1752" y="38106"/>
                    </a:cubicBezTo>
                    <a:lnTo>
                      <a:pt x="1771" y="38106"/>
                    </a:lnTo>
                    <a:cubicBezTo>
                      <a:pt x="1820" y="38106"/>
                      <a:pt x="1857" y="38069"/>
                      <a:pt x="1869" y="38026"/>
                    </a:cubicBezTo>
                    <a:cubicBezTo>
                      <a:pt x="2041" y="37036"/>
                      <a:pt x="1838" y="35985"/>
                      <a:pt x="1642" y="34965"/>
                    </a:cubicBezTo>
                    <a:cubicBezTo>
                      <a:pt x="1488" y="34166"/>
                      <a:pt x="1341" y="33416"/>
                      <a:pt x="1396" y="32758"/>
                    </a:cubicBezTo>
                    <a:cubicBezTo>
                      <a:pt x="1414" y="32512"/>
                      <a:pt x="1451" y="32168"/>
                      <a:pt x="1488" y="31744"/>
                    </a:cubicBezTo>
                    <a:cubicBezTo>
                      <a:pt x="1685" y="29580"/>
                      <a:pt x="2054" y="25542"/>
                      <a:pt x="1992" y="23956"/>
                    </a:cubicBezTo>
                    <a:cubicBezTo>
                      <a:pt x="1918" y="21995"/>
                      <a:pt x="1242" y="19530"/>
                      <a:pt x="750" y="17723"/>
                    </a:cubicBezTo>
                    <a:cubicBezTo>
                      <a:pt x="234" y="15848"/>
                      <a:pt x="910" y="13316"/>
                      <a:pt x="1814" y="11632"/>
                    </a:cubicBezTo>
                    <a:lnTo>
                      <a:pt x="1949" y="11380"/>
                    </a:lnTo>
                    <a:cubicBezTo>
                      <a:pt x="2545" y="10273"/>
                      <a:pt x="3025" y="9351"/>
                      <a:pt x="3326" y="8644"/>
                    </a:cubicBezTo>
                    <a:cubicBezTo>
                      <a:pt x="3922" y="8644"/>
                      <a:pt x="4346" y="8319"/>
                      <a:pt x="4500" y="7741"/>
                    </a:cubicBezTo>
                    <a:cubicBezTo>
                      <a:pt x="4930" y="6100"/>
                      <a:pt x="5096" y="346"/>
                      <a:pt x="5102" y="100"/>
                    </a:cubicBezTo>
                    <a:cubicBezTo>
                      <a:pt x="5102" y="34"/>
                      <a:pt x="5052" y="1"/>
                      <a:pt x="5004"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046" name="Google Shape;10046;p63"/>
              <p:cNvSpPr/>
              <p:nvPr/>
            </p:nvSpPr>
            <p:spPr>
              <a:xfrm>
                <a:off x="6840900" y="1921975"/>
                <a:ext cx="88525" cy="958750"/>
              </a:xfrm>
              <a:custGeom>
                <a:avLst/>
                <a:gdLst/>
                <a:ahLst/>
                <a:cxnLst/>
                <a:rect l="l" t="t" r="r" b="b"/>
                <a:pathLst>
                  <a:path w="3541" h="38350" extrusionOk="0">
                    <a:moveTo>
                      <a:pt x="2436" y="7239"/>
                    </a:moveTo>
                    <a:cubicBezTo>
                      <a:pt x="2780" y="7239"/>
                      <a:pt x="3073" y="7357"/>
                      <a:pt x="3190" y="7555"/>
                    </a:cubicBezTo>
                    <a:cubicBezTo>
                      <a:pt x="3301" y="7751"/>
                      <a:pt x="3073" y="8132"/>
                      <a:pt x="2680" y="8409"/>
                    </a:cubicBezTo>
                    <a:cubicBezTo>
                      <a:pt x="2438" y="8578"/>
                      <a:pt x="2126" y="8707"/>
                      <a:pt x="1817" y="8707"/>
                    </a:cubicBezTo>
                    <a:cubicBezTo>
                      <a:pt x="1608" y="8707"/>
                      <a:pt x="1401" y="8648"/>
                      <a:pt x="1217" y="8501"/>
                    </a:cubicBezTo>
                    <a:cubicBezTo>
                      <a:pt x="1260" y="8274"/>
                      <a:pt x="1322" y="8059"/>
                      <a:pt x="1383" y="7856"/>
                    </a:cubicBezTo>
                    <a:cubicBezTo>
                      <a:pt x="1506" y="7475"/>
                      <a:pt x="1918" y="7290"/>
                      <a:pt x="2274" y="7247"/>
                    </a:cubicBezTo>
                    <a:cubicBezTo>
                      <a:pt x="2329" y="7241"/>
                      <a:pt x="2383" y="7239"/>
                      <a:pt x="2436" y="7239"/>
                    </a:cubicBezTo>
                    <a:close/>
                    <a:moveTo>
                      <a:pt x="1085" y="1"/>
                    </a:moveTo>
                    <a:cubicBezTo>
                      <a:pt x="1042" y="1"/>
                      <a:pt x="998" y="28"/>
                      <a:pt x="990" y="86"/>
                    </a:cubicBezTo>
                    <a:cubicBezTo>
                      <a:pt x="953" y="381"/>
                      <a:pt x="0" y="7370"/>
                      <a:pt x="916" y="8470"/>
                    </a:cubicBezTo>
                    <a:cubicBezTo>
                      <a:pt x="940" y="8507"/>
                      <a:pt x="971" y="8538"/>
                      <a:pt x="1008" y="8575"/>
                    </a:cubicBezTo>
                    <a:cubicBezTo>
                      <a:pt x="867" y="9362"/>
                      <a:pt x="873" y="10345"/>
                      <a:pt x="1408" y="11753"/>
                    </a:cubicBezTo>
                    <a:cubicBezTo>
                      <a:pt x="1512" y="12036"/>
                      <a:pt x="1635" y="12331"/>
                      <a:pt x="1758" y="12644"/>
                    </a:cubicBezTo>
                    <a:cubicBezTo>
                      <a:pt x="2453" y="14390"/>
                      <a:pt x="3319" y="16566"/>
                      <a:pt x="3172" y="19043"/>
                    </a:cubicBezTo>
                    <a:cubicBezTo>
                      <a:pt x="3086" y="20493"/>
                      <a:pt x="2741" y="21471"/>
                      <a:pt x="2434" y="22337"/>
                    </a:cubicBezTo>
                    <a:cubicBezTo>
                      <a:pt x="2114" y="23235"/>
                      <a:pt x="1838" y="24015"/>
                      <a:pt x="1893" y="25103"/>
                    </a:cubicBezTo>
                    <a:cubicBezTo>
                      <a:pt x="1936" y="25909"/>
                      <a:pt x="2065" y="26972"/>
                      <a:pt x="2194" y="28103"/>
                    </a:cubicBezTo>
                    <a:cubicBezTo>
                      <a:pt x="2422" y="30002"/>
                      <a:pt x="2649" y="31969"/>
                      <a:pt x="2551" y="33113"/>
                    </a:cubicBezTo>
                    <a:cubicBezTo>
                      <a:pt x="2502" y="33684"/>
                      <a:pt x="2416" y="34262"/>
                      <a:pt x="2336" y="34815"/>
                    </a:cubicBezTo>
                    <a:cubicBezTo>
                      <a:pt x="2145" y="36088"/>
                      <a:pt x="1967" y="37286"/>
                      <a:pt x="2225" y="38276"/>
                    </a:cubicBezTo>
                    <a:cubicBezTo>
                      <a:pt x="2231" y="38319"/>
                      <a:pt x="2274" y="38343"/>
                      <a:pt x="2317" y="38350"/>
                    </a:cubicBezTo>
                    <a:lnTo>
                      <a:pt x="2336" y="38350"/>
                    </a:lnTo>
                    <a:cubicBezTo>
                      <a:pt x="2391" y="38331"/>
                      <a:pt x="2422" y="38282"/>
                      <a:pt x="2403" y="38233"/>
                    </a:cubicBezTo>
                    <a:cubicBezTo>
                      <a:pt x="2158" y="37280"/>
                      <a:pt x="2336" y="36100"/>
                      <a:pt x="2520" y="34852"/>
                    </a:cubicBezTo>
                    <a:cubicBezTo>
                      <a:pt x="2606" y="34287"/>
                      <a:pt x="2692" y="33709"/>
                      <a:pt x="2741" y="33137"/>
                    </a:cubicBezTo>
                    <a:cubicBezTo>
                      <a:pt x="2840" y="31969"/>
                      <a:pt x="2606" y="29996"/>
                      <a:pt x="2385" y="28085"/>
                    </a:cubicBezTo>
                    <a:cubicBezTo>
                      <a:pt x="2250" y="26960"/>
                      <a:pt x="2127" y="25896"/>
                      <a:pt x="2084" y="25097"/>
                    </a:cubicBezTo>
                    <a:cubicBezTo>
                      <a:pt x="2028" y="24046"/>
                      <a:pt x="2299" y="23272"/>
                      <a:pt x="2612" y="22399"/>
                    </a:cubicBezTo>
                    <a:cubicBezTo>
                      <a:pt x="2920" y="21520"/>
                      <a:pt x="3270" y="20530"/>
                      <a:pt x="3362" y="19055"/>
                    </a:cubicBezTo>
                    <a:cubicBezTo>
                      <a:pt x="3510" y="16535"/>
                      <a:pt x="2637" y="14341"/>
                      <a:pt x="1930" y="12570"/>
                    </a:cubicBezTo>
                    <a:cubicBezTo>
                      <a:pt x="1807" y="12263"/>
                      <a:pt x="1690" y="11968"/>
                      <a:pt x="1580" y="11685"/>
                    </a:cubicBezTo>
                    <a:cubicBezTo>
                      <a:pt x="1088" y="10382"/>
                      <a:pt x="1057" y="9454"/>
                      <a:pt x="1174" y="8716"/>
                    </a:cubicBezTo>
                    <a:lnTo>
                      <a:pt x="1174" y="8716"/>
                    </a:lnTo>
                    <a:cubicBezTo>
                      <a:pt x="1373" y="8850"/>
                      <a:pt x="1590" y="8905"/>
                      <a:pt x="1807" y="8905"/>
                    </a:cubicBezTo>
                    <a:cubicBezTo>
                      <a:pt x="2159" y="8905"/>
                      <a:pt x="2513" y="8759"/>
                      <a:pt x="2791" y="8569"/>
                    </a:cubicBezTo>
                    <a:cubicBezTo>
                      <a:pt x="3215" y="8268"/>
                      <a:pt x="3541" y="7794"/>
                      <a:pt x="3350" y="7462"/>
                    </a:cubicBezTo>
                    <a:cubicBezTo>
                      <a:pt x="3198" y="7205"/>
                      <a:pt x="2862" y="7056"/>
                      <a:pt x="2461" y="7056"/>
                    </a:cubicBezTo>
                    <a:cubicBezTo>
                      <a:pt x="2392" y="7056"/>
                      <a:pt x="2322" y="7060"/>
                      <a:pt x="2250" y="7069"/>
                    </a:cubicBezTo>
                    <a:cubicBezTo>
                      <a:pt x="1838" y="7118"/>
                      <a:pt x="1340" y="7333"/>
                      <a:pt x="1199" y="7807"/>
                    </a:cubicBezTo>
                    <a:cubicBezTo>
                      <a:pt x="1149" y="7979"/>
                      <a:pt x="1094" y="8157"/>
                      <a:pt x="1051" y="8341"/>
                    </a:cubicBezTo>
                    <a:cubicBezTo>
                      <a:pt x="375" y="7493"/>
                      <a:pt x="836" y="2588"/>
                      <a:pt x="1180" y="111"/>
                    </a:cubicBezTo>
                    <a:cubicBezTo>
                      <a:pt x="1190" y="40"/>
                      <a:pt x="1138" y="1"/>
                      <a:pt x="1085"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047" name="Google Shape;10047;p63"/>
              <p:cNvSpPr/>
              <p:nvPr/>
            </p:nvSpPr>
            <p:spPr>
              <a:xfrm>
                <a:off x="6782350" y="1682025"/>
                <a:ext cx="75150" cy="206625"/>
              </a:xfrm>
              <a:custGeom>
                <a:avLst/>
                <a:gdLst/>
                <a:ahLst/>
                <a:cxnLst/>
                <a:rect l="l" t="t" r="r" b="b"/>
                <a:pathLst>
                  <a:path w="3006" h="8265" extrusionOk="0">
                    <a:moveTo>
                      <a:pt x="790" y="1"/>
                    </a:moveTo>
                    <a:cubicBezTo>
                      <a:pt x="777" y="1"/>
                      <a:pt x="764" y="3"/>
                      <a:pt x="750" y="9"/>
                    </a:cubicBezTo>
                    <a:cubicBezTo>
                      <a:pt x="0" y="298"/>
                      <a:pt x="203" y="1060"/>
                      <a:pt x="314" y="1472"/>
                    </a:cubicBezTo>
                    <a:cubicBezTo>
                      <a:pt x="430" y="1915"/>
                      <a:pt x="676" y="2314"/>
                      <a:pt x="904" y="2695"/>
                    </a:cubicBezTo>
                    <a:cubicBezTo>
                      <a:pt x="947" y="2763"/>
                      <a:pt x="984" y="2825"/>
                      <a:pt x="1027" y="2892"/>
                    </a:cubicBezTo>
                    <a:cubicBezTo>
                      <a:pt x="1992" y="4503"/>
                      <a:pt x="2600" y="6310"/>
                      <a:pt x="2815" y="8178"/>
                    </a:cubicBezTo>
                    <a:cubicBezTo>
                      <a:pt x="2815" y="8228"/>
                      <a:pt x="2858" y="8258"/>
                      <a:pt x="2908" y="8264"/>
                    </a:cubicBezTo>
                    <a:lnTo>
                      <a:pt x="2920" y="8258"/>
                    </a:lnTo>
                    <a:cubicBezTo>
                      <a:pt x="2969" y="8252"/>
                      <a:pt x="3006" y="8209"/>
                      <a:pt x="3006" y="8154"/>
                    </a:cubicBezTo>
                    <a:cubicBezTo>
                      <a:pt x="2785" y="6261"/>
                      <a:pt x="2164" y="4429"/>
                      <a:pt x="1186" y="2794"/>
                    </a:cubicBezTo>
                    <a:cubicBezTo>
                      <a:pt x="1143" y="2726"/>
                      <a:pt x="1107" y="2659"/>
                      <a:pt x="1070" y="2597"/>
                    </a:cubicBezTo>
                    <a:cubicBezTo>
                      <a:pt x="842" y="2228"/>
                      <a:pt x="609" y="1841"/>
                      <a:pt x="498" y="1423"/>
                    </a:cubicBezTo>
                    <a:cubicBezTo>
                      <a:pt x="357" y="894"/>
                      <a:pt x="271" y="397"/>
                      <a:pt x="818" y="188"/>
                    </a:cubicBezTo>
                    <a:cubicBezTo>
                      <a:pt x="926" y="144"/>
                      <a:pt x="882" y="1"/>
                      <a:pt x="79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048" name="Google Shape;10048;p63"/>
              <p:cNvSpPr/>
              <p:nvPr/>
            </p:nvSpPr>
            <p:spPr>
              <a:xfrm>
                <a:off x="6843500" y="1674825"/>
                <a:ext cx="49650" cy="216425"/>
              </a:xfrm>
              <a:custGeom>
                <a:avLst/>
                <a:gdLst/>
                <a:ahLst/>
                <a:cxnLst/>
                <a:rect l="l" t="t" r="r" b="b"/>
                <a:pathLst>
                  <a:path w="1986" h="8657" extrusionOk="0">
                    <a:moveTo>
                      <a:pt x="1141" y="0"/>
                    </a:moveTo>
                    <a:cubicBezTo>
                      <a:pt x="1025" y="0"/>
                      <a:pt x="1016" y="187"/>
                      <a:pt x="1144" y="193"/>
                    </a:cubicBezTo>
                    <a:cubicBezTo>
                      <a:pt x="1402" y="224"/>
                      <a:pt x="1765" y="500"/>
                      <a:pt x="1783" y="746"/>
                    </a:cubicBezTo>
                    <a:cubicBezTo>
                      <a:pt x="1789" y="937"/>
                      <a:pt x="1691" y="1090"/>
                      <a:pt x="1574" y="1269"/>
                    </a:cubicBezTo>
                    <a:cubicBezTo>
                      <a:pt x="1525" y="1336"/>
                      <a:pt x="1482" y="1404"/>
                      <a:pt x="1445" y="1478"/>
                    </a:cubicBezTo>
                    <a:cubicBezTo>
                      <a:pt x="253" y="3653"/>
                      <a:pt x="1" y="6223"/>
                      <a:pt x="744" y="8589"/>
                    </a:cubicBezTo>
                    <a:cubicBezTo>
                      <a:pt x="757" y="8632"/>
                      <a:pt x="793" y="8657"/>
                      <a:pt x="836" y="8657"/>
                    </a:cubicBezTo>
                    <a:lnTo>
                      <a:pt x="861" y="8657"/>
                    </a:lnTo>
                    <a:cubicBezTo>
                      <a:pt x="916" y="8638"/>
                      <a:pt x="941" y="8583"/>
                      <a:pt x="923" y="8534"/>
                    </a:cubicBezTo>
                    <a:cubicBezTo>
                      <a:pt x="197" y="6217"/>
                      <a:pt x="443" y="3703"/>
                      <a:pt x="1611" y="1570"/>
                    </a:cubicBezTo>
                    <a:cubicBezTo>
                      <a:pt x="1648" y="1502"/>
                      <a:pt x="1691" y="1441"/>
                      <a:pt x="1734" y="1373"/>
                    </a:cubicBezTo>
                    <a:cubicBezTo>
                      <a:pt x="1857" y="1189"/>
                      <a:pt x="1986" y="992"/>
                      <a:pt x="1974" y="734"/>
                    </a:cubicBezTo>
                    <a:cubicBezTo>
                      <a:pt x="1955" y="383"/>
                      <a:pt x="1513" y="39"/>
                      <a:pt x="1162" y="2"/>
                    </a:cubicBezTo>
                    <a:cubicBezTo>
                      <a:pt x="1155" y="1"/>
                      <a:pt x="1148" y="0"/>
                      <a:pt x="114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049" name="Google Shape;10049;p63"/>
              <p:cNvSpPr/>
              <p:nvPr/>
            </p:nvSpPr>
            <p:spPr>
              <a:xfrm>
                <a:off x="6663250" y="1824700"/>
                <a:ext cx="189850" cy="422925"/>
              </a:xfrm>
              <a:custGeom>
                <a:avLst/>
                <a:gdLst/>
                <a:ahLst/>
                <a:cxnLst/>
                <a:rect l="l" t="t" r="r" b="b"/>
                <a:pathLst>
                  <a:path w="7594" h="16917" extrusionOk="0">
                    <a:moveTo>
                      <a:pt x="3701" y="0"/>
                    </a:moveTo>
                    <a:cubicBezTo>
                      <a:pt x="3307" y="7"/>
                      <a:pt x="2939" y="185"/>
                      <a:pt x="2686" y="486"/>
                    </a:cubicBezTo>
                    <a:cubicBezTo>
                      <a:pt x="1697" y="1580"/>
                      <a:pt x="1660" y="4346"/>
                      <a:pt x="1789" y="5809"/>
                    </a:cubicBezTo>
                    <a:cubicBezTo>
                      <a:pt x="1949" y="7549"/>
                      <a:pt x="1949" y="9976"/>
                      <a:pt x="1039" y="11648"/>
                    </a:cubicBezTo>
                    <a:cubicBezTo>
                      <a:pt x="0" y="13554"/>
                      <a:pt x="117" y="16148"/>
                      <a:pt x="529" y="16867"/>
                    </a:cubicBezTo>
                    <a:cubicBezTo>
                      <a:pt x="547" y="16898"/>
                      <a:pt x="578" y="16916"/>
                      <a:pt x="609" y="16916"/>
                    </a:cubicBezTo>
                    <a:cubicBezTo>
                      <a:pt x="627" y="16916"/>
                      <a:pt x="646" y="16910"/>
                      <a:pt x="658" y="16904"/>
                    </a:cubicBezTo>
                    <a:cubicBezTo>
                      <a:pt x="701" y="16879"/>
                      <a:pt x="720" y="16818"/>
                      <a:pt x="695" y="16775"/>
                    </a:cubicBezTo>
                    <a:cubicBezTo>
                      <a:pt x="295" y="16068"/>
                      <a:pt x="240" y="13517"/>
                      <a:pt x="1205" y="11734"/>
                    </a:cubicBezTo>
                    <a:cubicBezTo>
                      <a:pt x="2133" y="10026"/>
                      <a:pt x="2139" y="7555"/>
                      <a:pt x="1980" y="5791"/>
                    </a:cubicBezTo>
                    <a:cubicBezTo>
                      <a:pt x="1851" y="4365"/>
                      <a:pt x="1881" y="1666"/>
                      <a:pt x="2828" y="615"/>
                    </a:cubicBezTo>
                    <a:cubicBezTo>
                      <a:pt x="3043" y="351"/>
                      <a:pt x="3363" y="197"/>
                      <a:pt x="3701" y="191"/>
                    </a:cubicBezTo>
                    <a:lnTo>
                      <a:pt x="3744" y="191"/>
                    </a:lnTo>
                    <a:cubicBezTo>
                      <a:pt x="5545" y="191"/>
                      <a:pt x="7370" y="2305"/>
                      <a:pt x="7389" y="2324"/>
                    </a:cubicBezTo>
                    <a:cubicBezTo>
                      <a:pt x="7410" y="2349"/>
                      <a:pt x="7435" y="2360"/>
                      <a:pt x="7459" y="2360"/>
                    </a:cubicBezTo>
                    <a:cubicBezTo>
                      <a:pt x="7530" y="2360"/>
                      <a:pt x="7594" y="2274"/>
                      <a:pt x="7530" y="2201"/>
                    </a:cubicBezTo>
                    <a:cubicBezTo>
                      <a:pt x="7456" y="2109"/>
                      <a:pt x="5631" y="0"/>
                      <a:pt x="3744"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10050" name="Google Shape;10050;p63"/>
              <p:cNvSpPr/>
              <p:nvPr/>
            </p:nvSpPr>
            <p:spPr>
              <a:xfrm>
                <a:off x="6649875" y="2188025"/>
                <a:ext cx="24350" cy="88625"/>
              </a:xfrm>
              <a:custGeom>
                <a:avLst/>
                <a:gdLst/>
                <a:ahLst/>
                <a:cxnLst/>
                <a:rect l="l" t="t" r="r" b="b"/>
                <a:pathLst>
                  <a:path w="974" h="3545" extrusionOk="0">
                    <a:moveTo>
                      <a:pt x="856" y="0"/>
                    </a:moveTo>
                    <a:cubicBezTo>
                      <a:pt x="824" y="0"/>
                      <a:pt x="793" y="16"/>
                      <a:pt x="775" y="54"/>
                    </a:cubicBezTo>
                    <a:cubicBezTo>
                      <a:pt x="738" y="133"/>
                      <a:pt x="1" y="2008"/>
                      <a:pt x="222" y="3465"/>
                    </a:cubicBezTo>
                    <a:cubicBezTo>
                      <a:pt x="228" y="3508"/>
                      <a:pt x="271" y="3545"/>
                      <a:pt x="320" y="3545"/>
                    </a:cubicBezTo>
                    <a:lnTo>
                      <a:pt x="339" y="3545"/>
                    </a:lnTo>
                    <a:cubicBezTo>
                      <a:pt x="388" y="3533"/>
                      <a:pt x="419" y="3483"/>
                      <a:pt x="412" y="3434"/>
                    </a:cubicBezTo>
                    <a:cubicBezTo>
                      <a:pt x="197" y="2033"/>
                      <a:pt x="941" y="146"/>
                      <a:pt x="953" y="127"/>
                    </a:cubicBezTo>
                    <a:cubicBezTo>
                      <a:pt x="973" y="52"/>
                      <a:pt x="914" y="0"/>
                      <a:pt x="856"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10051" name="Google Shape;10051;p63"/>
              <p:cNvSpPr/>
              <p:nvPr/>
            </p:nvSpPr>
            <p:spPr>
              <a:xfrm>
                <a:off x="6750075" y="1931500"/>
                <a:ext cx="118350" cy="761450"/>
              </a:xfrm>
              <a:custGeom>
                <a:avLst/>
                <a:gdLst/>
                <a:ahLst/>
                <a:cxnLst/>
                <a:rect l="l" t="t" r="r" b="b"/>
                <a:pathLst>
                  <a:path w="4734" h="30458" extrusionOk="0">
                    <a:moveTo>
                      <a:pt x="1972" y="6287"/>
                    </a:moveTo>
                    <a:cubicBezTo>
                      <a:pt x="1993" y="6287"/>
                      <a:pt x="2014" y="6287"/>
                      <a:pt x="2035" y="6288"/>
                    </a:cubicBezTo>
                    <a:cubicBezTo>
                      <a:pt x="2490" y="6288"/>
                      <a:pt x="2994" y="6424"/>
                      <a:pt x="3252" y="6756"/>
                    </a:cubicBezTo>
                    <a:cubicBezTo>
                      <a:pt x="3363" y="6891"/>
                      <a:pt x="3418" y="7063"/>
                      <a:pt x="3424" y="7235"/>
                    </a:cubicBezTo>
                    <a:cubicBezTo>
                      <a:pt x="3210" y="7437"/>
                      <a:pt x="2865" y="7527"/>
                      <a:pt x="2500" y="7527"/>
                    </a:cubicBezTo>
                    <a:cubicBezTo>
                      <a:pt x="2142" y="7527"/>
                      <a:pt x="1765" y="7440"/>
                      <a:pt x="1476" y="7284"/>
                    </a:cubicBezTo>
                    <a:cubicBezTo>
                      <a:pt x="1291" y="7186"/>
                      <a:pt x="996" y="6977"/>
                      <a:pt x="1082" y="6688"/>
                    </a:cubicBezTo>
                    <a:cubicBezTo>
                      <a:pt x="1137" y="6516"/>
                      <a:pt x="1359" y="6381"/>
                      <a:pt x="1678" y="6319"/>
                    </a:cubicBezTo>
                    <a:cubicBezTo>
                      <a:pt x="1775" y="6299"/>
                      <a:pt x="1872" y="6287"/>
                      <a:pt x="1972" y="6287"/>
                    </a:cubicBezTo>
                    <a:close/>
                    <a:moveTo>
                      <a:pt x="4168" y="0"/>
                    </a:moveTo>
                    <a:cubicBezTo>
                      <a:pt x="4119" y="6"/>
                      <a:pt x="4076" y="50"/>
                      <a:pt x="4082" y="105"/>
                    </a:cubicBezTo>
                    <a:cubicBezTo>
                      <a:pt x="4088" y="160"/>
                      <a:pt x="4512" y="5495"/>
                      <a:pt x="3590" y="7020"/>
                    </a:cubicBezTo>
                    <a:cubicBezTo>
                      <a:pt x="3553" y="6879"/>
                      <a:pt x="3492" y="6743"/>
                      <a:pt x="3399" y="6633"/>
                    </a:cubicBezTo>
                    <a:cubicBezTo>
                      <a:pt x="3101" y="6257"/>
                      <a:pt x="2548" y="6092"/>
                      <a:pt x="2042" y="6092"/>
                    </a:cubicBezTo>
                    <a:cubicBezTo>
                      <a:pt x="1903" y="6092"/>
                      <a:pt x="1767" y="6105"/>
                      <a:pt x="1641" y="6129"/>
                    </a:cubicBezTo>
                    <a:cubicBezTo>
                      <a:pt x="1248" y="6202"/>
                      <a:pt x="978" y="6381"/>
                      <a:pt x="904" y="6626"/>
                    </a:cubicBezTo>
                    <a:cubicBezTo>
                      <a:pt x="806" y="6934"/>
                      <a:pt x="984" y="7235"/>
                      <a:pt x="1383" y="7450"/>
                    </a:cubicBezTo>
                    <a:cubicBezTo>
                      <a:pt x="1679" y="7608"/>
                      <a:pt x="2099" y="7713"/>
                      <a:pt x="2509" y="7713"/>
                    </a:cubicBezTo>
                    <a:cubicBezTo>
                      <a:pt x="2833" y="7713"/>
                      <a:pt x="3149" y="7648"/>
                      <a:pt x="3393" y="7493"/>
                    </a:cubicBezTo>
                    <a:lnTo>
                      <a:pt x="3393" y="7493"/>
                    </a:lnTo>
                    <a:cubicBezTo>
                      <a:pt x="3369" y="7598"/>
                      <a:pt x="3338" y="7702"/>
                      <a:pt x="3295" y="7794"/>
                    </a:cubicBezTo>
                    <a:cubicBezTo>
                      <a:pt x="3086" y="8268"/>
                      <a:pt x="2815" y="8747"/>
                      <a:pt x="2533" y="9257"/>
                    </a:cubicBezTo>
                    <a:cubicBezTo>
                      <a:pt x="1721" y="10720"/>
                      <a:pt x="793" y="12374"/>
                      <a:pt x="547" y="15047"/>
                    </a:cubicBezTo>
                    <a:cubicBezTo>
                      <a:pt x="344" y="17223"/>
                      <a:pt x="437" y="19977"/>
                      <a:pt x="510" y="22190"/>
                    </a:cubicBezTo>
                    <a:cubicBezTo>
                      <a:pt x="560" y="23634"/>
                      <a:pt x="603" y="24876"/>
                      <a:pt x="547" y="25534"/>
                    </a:cubicBezTo>
                    <a:cubicBezTo>
                      <a:pt x="498" y="26081"/>
                      <a:pt x="418" y="26634"/>
                      <a:pt x="332" y="27163"/>
                    </a:cubicBezTo>
                    <a:cubicBezTo>
                      <a:pt x="166" y="28294"/>
                      <a:pt x="0" y="29363"/>
                      <a:pt x="166" y="30377"/>
                    </a:cubicBezTo>
                    <a:cubicBezTo>
                      <a:pt x="172" y="30420"/>
                      <a:pt x="209" y="30457"/>
                      <a:pt x="258" y="30457"/>
                    </a:cubicBezTo>
                    <a:lnTo>
                      <a:pt x="277" y="30457"/>
                    </a:lnTo>
                    <a:cubicBezTo>
                      <a:pt x="326" y="30445"/>
                      <a:pt x="363" y="30396"/>
                      <a:pt x="351" y="30347"/>
                    </a:cubicBezTo>
                    <a:cubicBezTo>
                      <a:pt x="191" y="29363"/>
                      <a:pt x="357" y="28312"/>
                      <a:pt x="523" y="27200"/>
                    </a:cubicBezTo>
                    <a:cubicBezTo>
                      <a:pt x="603" y="26659"/>
                      <a:pt x="689" y="26105"/>
                      <a:pt x="738" y="25552"/>
                    </a:cubicBezTo>
                    <a:cubicBezTo>
                      <a:pt x="793" y="24882"/>
                      <a:pt x="750" y="23634"/>
                      <a:pt x="701" y="22190"/>
                    </a:cubicBezTo>
                    <a:cubicBezTo>
                      <a:pt x="627" y="19983"/>
                      <a:pt x="535" y="17236"/>
                      <a:pt x="738" y="15072"/>
                    </a:cubicBezTo>
                    <a:cubicBezTo>
                      <a:pt x="984" y="12435"/>
                      <a:pt x="1893" y="10800"/>
                      <a:pt x="2699" y="9356"/>
                    </a:cubicBezTo>
                    <a:cubicBezTo>
                      <a:pt x="2988" y="8845"/>
                      <a:pt x="3258" y="8360"/>
                      <a:pt x="3467" y="7874"/>
                    </a:cubicBezTo>
                    <a:cubicBezTo>
                      <a:pt x="3547" y="7696"/>
                      <a:pt x="3596" y="7512"/>
                      <a:pt x="3615" y="7315"/>
                    </a:cubicBezTo>
                    <a:lnTo>
                      <a:pt x="3633" y="7290"/>
                    </a:lnTo>
                    <a:cubicBezTo>
                      <a:pt x="4733" y="5944"/>
                      <a:pt x="4291" y="326"/>
                      <a:pt x="4272" y="93"/>
                    </a:cubicBezTo>
                    <a:cubicBezTo>
                      <a:pt x="4266" y="37"/>
                      <a:pt x="4223" y="0"/>
                      <a:pt x="4168"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10052" name="Google Shape;10052;p63"/>
              <p:cNvSpPr/>
              <p:nvPr/>
            </p:nvSpPr>
            <p:spPr>
              <a:xfrm>
                <a:off x="6856000" y="1835150"/>
                <a:ext cx="157625" cy="414925"/>
              </a:xfrm>
              <a:custGeom>
                <a:avLst/>
                <a:gdLst/>
                <a:ahLst/>
                <a:cxnLst/>
                <a:rect l="l" t="t" r="r" b="b"/>
                <a:pathLst>
                  <a:path w="6305" h="16597" extrusionOk="0">
                    <a:moveTo>
                      <a:pt x="2683" y="1"/>
                    </a:moveTo>
                    <a:cubicBezTo>
                      <a:pt x="2626" y="1"/>
                      <a:pt x="2569" y="5"/>
                      <a:pt x="2512" y="13"/>
                    </a:cubicBezTo>
                    <a:cubicBezTo>
                      <a:pt x="269" y="289"/>
                      <a:pt x="23" y="1678"/>
                      <a:pt x="11" y="1740"/>
                    </a:cubicBezTo>
                    <a:cubicBezTo>
                      <a:pt x="0" y="1809"/>
                      <a:pt x="56" y="1849"/>
                      <a:pt x="110" y="1849"/>
                    </a:cubicBezTo>
                    <a:cubicBezTo>
                      <a:pt x="152" y="1849"/>
                      <a:pt x="193" y="1824"/>
                      <a:pt x="201" y="1771"/>
                    </a:cubicBezTo>
                    <a:cubicBezTo>
                      <a:pt x="207" y="1715"/>
                      <a:pt x="441" y="461"/>
                      <a:pt x="2537" y="203"/>
                    </a:cubicBezTo>
                    <a:cubicBezTo>
                      <a:pt x="2587" y="196"/>
                      <a:pt x="2636" y="192"/>
                      <a:pt x="2686" y="192"/>
                    </a:cubicBezTo>
                    <a:cubicBezTo>
                      <a:pt x="2933" y="192"/>
                      <a:pt x="3178" y="280"/>
                      <a:pt x="3367" y="449"/>
                    </a:cubicBezTo>
                    <a:cubicBezTo>
                      <a:pt x="4332" y="1297"/>
                      <a:pt x="4375" y="4076"/>
                      <a:pt x="4406" y="6110"/>
                    </a:cubicBezTo>
                    <a:cubicBezTo>
                      <a:pt x="4412" y="6534"/>
                      <a:pt x="4418" y="6934"/>
                      <a:pt x="4430" y="7284"/>
                    </a:cubicBezTo>
                    <a:cubicBezTo>
                      <a:pt x="4467" y="8188"/>
                      <a:pt x="4738" y="9233"/>
                      <a:pt x="5026" y="10333"/>
                    </a:cubicBezTo>
                    <a:cubicBezTo>
                      <a:pt x="5530" y="12263"/>
                      <a:pt x="6108" y="14451"/>
                      <a:pt x="5530" y="16474"/>
                    </a:cubicBezTo>
                    <a:cubicBezTo>
                      <a:pt x="5518" y="16523"/>
                      <a:pt x="5549" y="16578"/>
                      <a:pt x="5598" y="16590"/>
                    </a:cubicBezTo>
                    <a:cubicBezTo>
                      <a:pt x="5610" y="16590"/>
                      <a:pt x="5617" y="16596"/>
                      <a:pt x="5629" y="16596"/>
                    </a:cubicBezTo>
                    <a:cubicBezTo>
                      <a:pt x="5672" y="16596"/>
                      <a:pt x="5709" y="16566"/>
                      <a:pt x="5721" y="16523"/>
                    </a:cubicBezTo>
                    <a:cubicBezTo>
                      <a:pt x="6305" y="14451"/>
                      <a:pt x="5727" y="12238"/>
                      <a:pt x="5217" y="10284"/>
                    </a:cubicBezTo>
                    <a:cubicBezTo>
                      <a:pt x="4934" y="9196"/>
                      <a:pt x="4658" y="8157"/>
                      <a:pt x="4627" y="7272"/>
                    </a:cubicBezTo>
                    <a:cubicBezTo>
                      <a:pt x="4608" y="6928"/>
                      <a:pt x="4608" y="6528"/>
                      <a:pt x="4602" y="6104"/>
                    </a:cubicBezTo>
                    <a:cubicBezTo>
                      <a:pt x="4565" y="3922"/>
                      <a:pt x="4529" y="1205"/>
                      <a:pt x="3490" y="302"/>
                    </a:cubicBezTo>
                    <a:cubicBezTo>
                      <a:pt x="3268" y="106"/>
                      <a:pt x="2978" y="1"/>
                      <a:pt x="2683"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10053" name="Google Shape;10053;p63"/>
              <p:cNvSpPr/>
              <p:nvPr/>
            </p:nvSpPr>
            <p:spPr>
              <a:xfrm>
                <a:off x="7000550" y="2168750"/>
                <a:ext cx="21225" cy="92225"/>
              </a:xfrm>
              <a:custGeom>
                <a:avLst/>
                <a:gdLst/>
                <a:ahLst/>
                <a:cxnLst/>
                <a:rect l="l" t="t" r="r" b="b"/>
                <a:pathLst>
                  <a:path w="849" h="3689" fill="none" extrusionOk="0">
                    <a:moveTo>
                      <a:pt x="0" y="1"/>
                    </a:moveTo>
                    <a:cubicBezTo>
                      <a:pt x="0" y="1"/>
                      <a:pt x="849" y="1212"/>
                      <a:pt x="800" y="3689"/>
                    </a:cubicBezTo>
                  </a:path>
                </a:pathLst>
              </a:custGeom>
              <a:noFill/>
              <a:ln w="3850" cap="rnd"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0054" name="Google Shape;10054;p63"/>
              <p:cNvSpPr/>
              <p:nvPr/>
            </p:nvSpPr>
            <p:spPr>
              <a:xfrm>
                <a:off x="6849800" y="1931475"/>
                <a:ext cx="75325" cy="745800"/>
              </a:xfrm>
              <a:custGeom>
                <a:avLst/>
                <a:gdLst/>
                <a:ahLst/>
                <a:cxnLst/>
                <a:rect l="l" t="t" r="r" b="b"/>
                <a:pathLst>
                  <a:path w="3013" h="29832" extrusionOk="0">
                    <a:moveTo>
                      <a:pt x="1882" y="6401"/>
                    </a:moveTo>
                    <a:cubicBezTo>
                      <a:pt x="2135" y="6401"/>
                      <a:pt x="2363" y="6476"/>
                      <a:pt x="2502" y="6621"/>
                    </a:cubicBezTo>
                    <a:cubicBezTo>
                      <a:pt x="2588" y="6714"/>
                      <a:pt x="2601" y="6836"/>
                      <a:pt x="2533" y="6984"/>
                    </a:cubicBezTo>
                    <a:cubicBezTo>
                      <a:pt x="2373" y="7321"/>
                      <a:pt x="1844" y="7686"/>
                      <a:pt x="1377" y="7686"/>
                    </a:cubicBezTo>
                    <a:cubicBezTo>
                      <a:pt x="1359" y="7686"/>
                      <a:pt x="1340" y="7686"/>
                      <a:pt x="1322" y="7685"/>
                    </a:cubicBezTo>
                    <a:cubicBezTo>
                      <a:pt x="1021" y="7666"/>
                      <a:pt x="806" y="7494"/>
                      <a:pt x="683" y="7168"/>
                    </a:cubicBezTo>
                    <a:lnTo>
                      <a:pt x="689" y="7168"/>
                    </a:lnTo>
                    <a:cubicBezTo>
                      <a:pt x="781" y="6910"/>
                      <a:pt x="972" y="6695"/>
                      <a:pt x="1224" y="6566"/>
                    </a:cubicBezTo>
                    <a:cubicBezTo>
                      <a:pt x="1433" y="6456"/>
                      <a:pt x="1667" y="6401"/>
                      <a:pt x="1882" y="6401"/>
                    </a:cubicBezTo>
                    <a:close/>
                    <a:moveTo>
                      <a:pt x="568" y="1"/>
                    </a:moveTo>
                    <a:cubicBezTo>
                      <a:pt x="518" y="1"/>
                      <a:pt x="480" y="41"/>
                      <a:pt x="474" y="87"/>
                    </a:cubicBezTo>
                    <a:cubicBezTo>
                      <a:pt x="455" y="315"/>
                      <a:pt x="1" y="5650"/>
                      <a:pt x="480" y="7156"/>
                    </a:cubicBezTo>
                    <a:lnTo>
                      <a:pt x="486" y="7175"/>
                    </a:lnTo>
                    <a:cubicBezTo>
                      <a:pt x="431" y="7384"/>
                      <a:pt x="431" y="7599"/>
                      <a:pt x="480" y="7802"/>
                    </a:cubicBezTo>
                    <a:cubicBezTo>
                      <a:pt x="560" y="8195"/>
                      <a:pt x="738" y="8717"/>
                      <a:pt x="947" y="9326"/>
                    </a:cubicBezTo>
                    <a:cubicBezTo>
                      <a:pt x="1457" y="10844"/>
                      <a:pt x="2164" y="12916"/>
                      <a:pt x="2195" y="15061"/>
                    </a:cubicBezTo>
                    <a:cubicBezTo>
                      <a:pt x="2213" y="16235"/>
                      <a:pt x="2183" y="18005"/>
                      <a:pt x="2152" y="19714"/>
                    </a:cubicBezTo>
                    <a:cubicBezTo>
                      <a:pt x="2097" y="22541"/>
                      <a:pt x="2047" y="25209"/>
                      <a:pt x="2195" y="25805"/>
                    </a:cubicBezTo>
                    <a:cubicBezTo>
                      <a:pt x="2441" y="26764"/>
                      <a:pt x="2730" y="28811"/>
                      <a:pt x="2816" y="29745"/>
                    </a:cubicBezTo>
                    <a:cubicBezTo>
                      <a:pt x="2822" y="29794"/>
                      <a:pt x="2865" y="29831"/>
                      <a:pt x="2914" y="29831"/>
                    </a:cubicBezTo>
                    <a:lnTo>
                      <a:pt x="2920" y="29831"/>
                    </a:lnTo>
                    <a:cubicBezTo>
                      <a:pt x="2969" y="29825"/>
                      <a:pt x="3012" y="29782"/>
                      <a:pt x="3006" y="29727"/>
                    </a:cubicBezTo>
                    <a:cubicBezTo>
                      <a:pt x="2920" y="28786"/>
                      <a:pt x="2625" y="26727"/>
                      <a:pt x="2379" y="25762"/>
                    </a:cubicBezTo>
                    <a:cubicBezTo>
                      <a:pt x="2238" y="25191"/>
                      <a:pt x="2287" y="22406"/>
                      <a:pt x="2336" y="19714"/>
                    </a:cubicBezTo>
                    <a:cubicBezTo>
                      <a:pt x="2373" y="18005"/>
                      <a:pt x="2404" y="16235"/>
                      <a:pt x="2385" y="15055"/>
                    </a:cubicBezTo>
                    <a:cubicBezTo>
                      <a:pt x="2355" y="12885"/>
                      <a:pt x="1642" y="10795"/>
                      <a:pt x="1125" y="9271"/>
                    </a:cubicBezTo>
                    <a:cubicBezTo>
                      <a:pt x="923" y="8662"/>
                      <a:pt x="744" y="8140"/>
                      <a:pt x="664" y="7765"/>
                    </a:cubicBezTo>
                    <a:cubicBezTo>
                      <a:pt x="646" y="7672"/>
                      <a:pt x="634" y="7580"/>
                      <a:pt x="634" y="7482"/>
                    </a:cubicBezTo>
                    <a:lnTo>
                      <a:pt x="634" y="7482"/>
                    </a:lnTo>
                    <a:cubicBezTo>
                      <a:pt x="781" y="7715"/>
                      <a:pt x="1033" y="7863"/>
                      <a:pt x="1310" y="7875"/>
                    </a:cubicBezTo>
                    <a:cubicBezTo>
                      <a:pt x="1336" y="7877"/>
                      <a:pt x="1362" y="7878"/>
                      <a:pt x="1389" y="7878"/>
                    </a:cubicBezTo>
                    <a:cubicBezTo>
                      <a:pt x="1939" y="7878"/>
                      <a:pt x="2523" y="7463"/>
                      <a:pt x="2705" y="7064"/>
                    </a:cubicBezTo>
                    <a:cubicBezTo>
                      <a:pt x="2810" y="6843"/>
                      <a:pt x="2791" y="6640"/>
                      <a:pt x="2644" y="6492"/>
                    </a:cubicBezTo>
                    <a:cubicBezTo>
                      <a:pt x="2467" y="6305"/>
                      <a:pt x="2188" y="6208"/>
                      <a:pt x="1883" y="6208"/>
                    </a:cubicBezTo>
                    <a:cubicBezTo>
                      <a:pt x="1638" y="6208"/>
                      <a:pt x="1376" y="6271"/>
                      <a:pt x="1138" y="6400"/>
                    </a:cubicBezTo>
                    <a:cubicBezTo>
                      <a:pt x="916" y="6511"/>
                      <a:pt x="732" y="6683"/>
                      <a:pt x="609" y="6892"/>
                    </a:cubicBezTo>
                    <a:cubicBezTo>
                      <a:pt x="234" y="5177"/>
                      <a:pt x="658" y="155"/>
                      <a:pt x="664" y="106"/>
                    </a:cubicBezTo>
                    <a:cubicBezTo>
                      <a:pt x="671" y="51"/>
                      <a:pt x="634" y="7"/>
                      <a:pt x="578" y="1"/>
                    </a:cubicBezTo>
                    <a:cubicBezTo>
                      <a:pt x="575" y="1"/>
                      <a:pt x="571" y="1"/>
                      <a:pt x="568"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10055" name="Google Shape;10055;p63"/>
              <p:cNvSpPr/>
              <p:nvPr/>
            </p:nvSpPr>
            <p:spPr>
              <a:xfrm>
                <a:off x="6780500" y="1666375"/>
                <a:ext cx="81150" cy="224275"/>
              </a:xfrm>
              <a:custGeom>
                <a:avLst/>
                <a:gdLst/>
                <a:ahLst/>
                <a:cxnLst/>
                <a:rect l="l" t="t" r="r" b="b"/>
                <a:pathLst>
                  <a:path w="3246" h="8971" extrusionOk="0">
                    <a:moveTo>
                      <a:pt x="823" y="1"/>
                    </a:moveTo>
                    <a:cubicBezTo>
                      <a:pt x="659" y="1"/>
                      <a:pt x="498" y="63"/>
                      <a:pt x="375" y="180"/>
                    </a:cubicBezTo>
                    <a:cubicBezTo>
                      <a:pt x="129" y="420"/>
                      <a:pt x="0" y="752"/>
                      <a:pt x="19" y="1096"/>
                    </a:cubicBezTo>
                    <a:cubicBezTo>
                      <a:pt x="43" y="1502"/>
                      <a:pt x="240" y="1772"/>
                      <a:pt x="455" y="2061"/>
                    </a:cubicBezTo>
                    <a:cubicBezTo>
                      <a:pt x="517" y="2141"/>
                      <a:pt x="578" y="2227"/>
                      <a:pt x="640" y="2320"/>
                    </a:cubicBezTo>
                    <a:cubicBezTo>
                      <a:pt x="1943" y="4287"/>
                      <a:pt x="2773" y="6536"/>
                      <a:pt x="3043" y="8884"/>
                    </a:cubicBezTo>
                    <a:cubicBezTo>
                      <a:pt x="3049" y="8927"/>
                      <a:pt x="3092" y="8964"/>
                      <a:pt x="3141" y="8964"/>
                    </a:cubicBezTo>
                    <a:lnTo>
                      <a:pt x="3154" y="8970"/>
                    </a:lnTo>
                    <a:cubicBezTo>
                      <a:pt x="3209" y="8964"/>
                      <a:pt x="3246" y="8915"/>
                      <a:pt x="3240" y="8866"/>
                    </a:cubicBezTo>
                    <a:cubicBezTo>
                      <a:pt x="2957" y="6487"/>
                      <a:pt x="2121" y="4207"/>
                      <a:pt x="793" y="2215"/>
                    </a:cubicBezTo>
                    <a:cubicBezTo>
                      <a:pt x="732" y="2123"/>
                      <a:pt x="670" y="2037"/>
                      <a:pt x="609" y="1951"/>
                    </a:cubicBezTo>
                    <a:cubicBezTo>
                      <a:pt x="406" y="1674"/>
                      <a:pt x="228" y="1441"/>
                      <a:pt x="209" y="1090"/>
                    </a:cubicBezTo>
                    <a:cubicBezTo>
                      <a:pt x="197" y="801"/>
                      <a:pt x="302" y="525"/>
                      <a:pt x="504" y="322"/>
                    </a:cubicBezTo>
                    <a:cubicBezTo>
                      <a:pt x="594" y="237"/>
                      <a:pt x="712" y="189"/>
                      <a:pt x="833" y="189"/>
                    </a:cubicBezTo>
                    <a:cubicBezTo>
                      <a:pt x="852" y="189"/>
                      <a:pt x="872" y="190"/>
                      <a:pt x="892" y="193"/>
                    </a:cubicBezTo>
                    <a:cubicBezTo>
                      <a:pt x="902" y="196"/>
                      <a:pt x="912" y="197"/>
                      <a:pt x="922" y="197"/>
                    </a:cubicBezTo>
                    <a:cubicBezTo>
                      <a:pt x="1032" y="197"/>
                      <a:pt x="1053" y="14"/>
                      <a:pt x="922" y="8"/>
                    </a:cubicBezTo>
                    <a:cubicBezTo>
                      <a:pt x="889" y="3"/>
                      <a:pt x="856" y="1"/>
                      <a:pt x="823"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10056" name="Google Shape;10056;p63"/>
              <p:cNvSpPr/>
              <p:nvPr/>
            </p:nvSpPr>
            <p:spPr>
              <a:xfrm>
                <a:off x="6844425" y="1661800"/>
                <a:ext cx="48275" cy="231150"/>
              </a:xfrm>
              <a:custGeom>
                <a:avLst/>
                <a:gdLst/>
                <a:ahLst/>
                <a:cxnLst/>
                <a:rect l="l" t="t" r="r" b="b"/>
                <a:pathLst>
                  <a:path w="1931" h="9246" extrusionOk="0">
                    <a:moveTo>
                      <a:pt x="1076" y="0"/>
                    </a:moveTo>
                    <a:cubicBezTo>
                      <a:pt x="1026" y="0"/>
                      <a:pt x="983" y="36"/>
                      <a:pt x="978" y="87"/>
                    </a:cubicBezTo>
                    <a:cubicBezTo>
                      <a:pt x="972" y="136"/>
                      <a:pt x="1008" y="185"/>
                      <a:pt x="1064" y="191"/>
                    </a:cubicBezTo>
                    <a:cubicBezTo>
                      <a:pt x="1488" y="253"/>
                      <a:pt x="1746" y="529"/>
                      <a:pt x="1746" y="941"/>
                    </a:cubicBezTo>
                    <a:cubicBezTo>
                      <a:pt x="1746" y="1304"/>
                      <a:pt x="1568" y="1654"/>
                      <a:pt x="1396" y="1986"/>
                    </a:cubicBezTo>
                    <a:lnTo>
                      <a:pt x="1334" y="2103"/>
                    </a:lnTo>
                    <a:cubicBezTo>
                      <a:pt x="240" y="4291"/>
                      <a:pt x="0" y="6818"/>
                      <a:pt x="664" y="9178"/>
                    </a:cubicBezTo>
                    <a:cubicBezTo>
                      <a:pt x="677" y="9221"/>
                      <a:pt x="713" y="9246"/>
                      <a:pt x="756" y="9246"/>
                    </a:cubicBezTo>
                    <a:lnTo>
                      <a:pt x="781" y="9246"/>
                    </a:lnTo>
                    <a:cubicBezTo>
                      <a:pt x="830" y="9227"/>
                      <a:pt x="861" y="9178"/>
                      <a:pt x="849" y="9129"/>
                    </a:cubicBezTo>
                    <a:cubicBezTo>
                      <a:pt x="191" y="6811"/>
                      <a:pt x="431" y="4334"/>
                      <a:pt x="1506" y="2189"/>
                    </a:cubicBezTo>
                    <a:lnTo>
                      <a:pt x="1562" y="2072"/>
                    </a:lnTo>
                    <a:cubicBezTo>
                      <a:pt x="1746" y="1716"/>
                      <a:pt x="1930" y="1353"/>
                      <a:pt x="1930" y="941"/>
                    </a:cubicBezTo>
                    <a:cubicBezTo>
                      <a:pt x="1930" y="431"/>
                      <a:pt x="1611" y="75"/>
                      <a:pt x="1088" y="1"/>
                    </a:cubicBezTo>
                    <a:cubicBezTo>
                      <a:pt x="1084" y="0"/>
                      <a:pt x="1080" y="0"/>
                      <a:pt x="1076"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nvGrpSpPr>
              <p:cNvPr id="10057" name="Google Shape;10057;p63"/>
              <p:cNvGrpSpPr/>
              <p:nvPr/>
            </p:nvGrpSpPr>
            <p:grpSpPr>
              <a:xfrm>
                <a:off x="6814150" y="1867175"/>
                <a:ext cx="117025" cy="84325"/>
                <a:chOff x="6814150" y="1867175"/>
                <a:chExt cx="117025" cy="84325"/>
              </a:xfrm>
            </p:grpSpPr>
            <p:sp>
              <p:nvSpPr>
                <p:cNvPr id="10058" name="Google Shape;10058;p63"/>
                <p:cNvSpPr/>
                <p:nvPr/>
              </p:nvSpPr>
              <p:spPr>
                <a:xfrm>
                  <a:off x="6828600" y="1867175"/>
                  <a:ext cx="102575" cy="78800"/>
                </a:xfrm>
                <a:custGeom>
                  <a:avLst/>
                  <a:gdLst/>
                  <a:ahLst/>
                  <a:cxnLst/>
                  <a:rect l="l" t="t" r="r" b="b"/>
                  <a:pathLst>
                    <a:path w="4103" h="3152" extrusionOk="0">
                      <a:moveTo>
                        <a:pt x="1691" y="0"/>
                      </a:moveTo>
                      <a:cubicBezTo>
                        <a:pt x="1536" y="0"/>
                        <a:pt x="1364" y="13"/>
                        <a:pt x="1174" y="41"/>
                      </a:cubicBezTo>
                      <a:cubicBezTo>
                        <a:pt x="0" y="207"/>
                        <a:pt x="879" y="3120"/>
                        <a:pt x="1691" y="3151"/>
                      </a:cubicBezTo>
                      <a:cubicBezTo>
                        <a:pt x="1693" y="3151"/>
                        <a:pt x="1696" y="3151"/>
                        <a:pt x="1699" y="3151"/>
                      </a:cubicBezTo>
                      <a:cubicBezTo>
                        <a:pt x="2465" y="3151"/>
                        <a:pt x="4102" y="0"/>
                        <a:pt x="169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059" name="Google Shape;10059;p63"/>
                <p:cNvSpPr/>
                <p:nvPr/>
              </p:nvSpPr>
              <p:spPr>
                <a:xfrm>
                  <a:off x="6814150" y="1872700"/>
                  <a:ext cx="102425" cy="78800"/>
                </a:xfrm>
                <a:custGeom>
                  <a:avLst/>
                  <a:gdLst/>
                  <a:ahLst/>
                  <a:cxnLst/>
                  <a:rect l="l" t="t" r="r" b="b"/>
                  <a:pathLst>
                    <a:path w="4097" h="3152" extrusionOk="0">
                      <a:moveTo>
                        <a:pt x="1685" y="0"/>
                      </a:moveTo>
                      <a:cubicBezTo>
                        <a:pt x="1530" y="0"/>
                        <a:pt x="1358" y="13"/>
                        <a:pt x="1168" y="41"/>
                      </a:cubicBezTo>
                      <a:cubicBezTo>
                        <a:pt x="0" y="213"/>
                        <a:pt x="873" y="3127"/>
                        <a:pt x="1685" y="3151"/>
                      </a:cubicBezTo>
                      <a:cubicBezTo>
                        <a:pt x="1687" y="3151"/>
                        <a:pt x="1690" y="3152"/>
                        <a:pt x="1693" y="3152"/>
                      </a:cubicBezTo>
                      <a:cubicBezTo>
                        <a:pt x="2459" y="3152"/>
                        <a:pt x="4097" y="0"/>
                        <a:pt x="1685"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sp>
          <p:nvSpPr>
            <p:cNvPr id="10060" name="Google Shape;10060;p63"/>
            <p:cNvSpPr/>
            <p:nvPr/>
          </p:nvSpPr>
          <p:spPr>
            <a:xfrm>
              <a:off x="6733325" y="1548975"/>
              <a:ext cx="193800" cy="222875"/>
            </a:xfrm>
            <a:custGeom>
              <a:avLst/>
              <a:gdLst/>
              <a:ahLst/>
              <a:cxnLst/>
              <a:rect l="l" t="t" r="r" b="b"/>
              <a:pathLst>
                <a:path w="7752" h="8915" extrusionOk="0">
                  <a:moveTo>
                    <a:pt x="3746" y="0"/>
                  </a:moveTo>
                  <a:cubicBezTo>
                    <a:pt x="3376" y="0"/>
                    <a:pt x="2959" y="59"/>
                    <a:pt x="2502" y="217"/>
                  </a:cubicBezTo>
                  <a:cubicBezTo>
                    <a:pt x="670" y="850"/>
                    <a:pt x="0" y="3457"/>
                    <a:pt x="738" y="5885"/>
                  </a:cubicBezTo>
                  <a:cubicBezTo>
                    <a:pt x="1482" y="8319"/>
                    <a:pt x="2889" y="8915"/>
                    <a:pt x="2889" y="8915"/>
                  </a:cubicBezTo>
                  <a:cubicBezTo>
                    <a:pt x="1869" y="7612"/>
                    <a:pt x="1832" y="5522"/>
                    <a:pt x="1832" y="5522"/>
                  </a:cubicBezTo>
                  <a:lnTo>
                    <a:pt x="1832" y="5522"/>
                  </a:lnTo>
                  <a:cubicBezTo>
                    <a:pt x="2047" y="6456"/>
                    <a:pt x="2643" y="6905"/>
                    <a:pt x="2643" y="6905"/>
                  </a:cubicBezTo>
                  <a:cubicBezTo>
                    <a:pt x="2182" y="6413"/>
                    <a:pt x="2115" y="4932"/>
                    <a:pt x="2643" y="4686"/>
                  </a:cubicBezTo>
                  <a:cubicBezTo>
                    <a:pt x="3172" y="4440"/>
                    <a:pt x="4229" y="3770"/>
                    <a:pt x="4229" y="3770"/>
                  </a:cubicBezTo>
                  <a:lnTo>
                    <a:pt x="4229" y="3770"/>
                  </a:lnTo>
                  <a:cubicBezTo>
                    <a:pt x="3946" y="4299"/>
                    <a:pt x="3277" y="4618"/>
                    <a:pt x="3277" y="4618"/>
                  </a:cubicBezTo>
                  <a:cubicBezTo>
                    <a:pt x="4832" y="4372"/>
                    <a:pt x="5286" y="3457"/>
                    <a:pt x="5286" y="3457"/>
                  </a:cubicBezTo>
                  <a:cubicBezTo>
                    <a:pt x="5286" y="3457"/>
                    <a:pt x="6374" y="4372"/>
                    <a:pt x="5987" y="6487"/>
                  </a:cubicBezTo>
                  <a:cubicBezTo>
                    <a:pt x="6264" y="6100"/>
                    <a:pt x="6436" y="5651"/>
                    <a:pt x="6479" y="5178"/>
                  </a:cubicBezTo>
                  <a:cubicBezTo>
                    <a:pt x="6479" y="5129"/>
                    <a:pt x="6479" y="5085"/>
                    <a:pt x="6479" y="5036"/>
                  </a:cubicBezTo>
                  <a:cubicBezTo>
                    <a:pt x="6479" y="4952"/>
                    <a:pt x="6482" y="4913"/>
                    <a:pt x="6487" y="4913"/>
                  </a:cubicBezTo>
                  <a:lnTo>
                    <a:pt x="6487" y="4913"/>
                  </a:lnTo>
                  <a:cubicBezTo>
                    <a:pt x="6529" y="4913"/>
                    <a:pt x="6670" y="7775"/>
                    <a:pt x="5563" y="8915"/>
                  </a:cubicBezTo>
                  <a:cubicBezTo>
                    <a:pt x="5563" y="8915"/>
                    <a:pt x="7610" y="7716"/>
                    <a:pt x="7678" y="5036"/>
                  </a:cubicBezTo>
                  <a:cubicBezTo>
                    <a:pt x="7751" y="2362"/>
                    <a:pt x="7186" y="605"/>
                    <a:pt x="5532" y="537"/>
                  </a:cubicBezTo>
                  <a:cubicBezTo>
                    <a:pt x="5532" y="537"/>
                    <a:pt x="4857" y="0"/>
                    <a:pt x="3746" y="0"/>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grpSp>
      <p:grpSp>
        <p:nvGrpSpPr>
          <p:cNvPr id="10061" name="Google Shape;10061;p63"/>
          <p:cNvGrpSpPr/>
          <p:nvPr/>
        </p:nvGrpSpPr>
        <p:grpSpPr>
          <a:xfrm>
            <a:off x="9735929" y="2056963"/>
            <a:ext cx="1215609" cy="3798693"/>
            <a:chOff x="2972675" y="239500"/>
            <a:chExt cx="1672550" cy="5226600"/>
          </a:xfrm>
        </p:grpSpPr>
        <p:sp>
          <p:nvSpPr>
            <p:cNvPr id="10062" name="Google Shape;10062;p63"/>
            <p:cNvSpPr/>
            <p:nvPr/>
          </p:nvSpPr>
          <p:spPr>
            <a:xfrm>
              <a:off x="3015600" y="239500"/>
              <a:ext cx="793250" cy="1764400"/>
            </a:xfrm>
            <a:custGeom>
              <a:avLst/>
              <a:gdLst/>
              <a:ahLst/>
              <a:cxnLst/>
              <a:rect l="l" t="t" r="r" b="b"/>
              <a:pathLst>
                <a:path w="31730" h="70576" extrusionOk="0">
                  <a:moveTo>
                    <a:pt x="31730" y="0"/>
                  </a:moveTo>
                  <a:cubicBezTo>
                    <a:pt x="26725" y="0"/>
                    <a:pt x="21527" y="1773"/>
                    <a:pt x="21527" y="7209"/>
                  </a:cubicBezTo>
                  <a:lnTo>
                    <a:pt x="21527" y="12407"/>
                  </a:lnTo>
                  <a:cubicBezTo>
                    <a:pt x="21527" y="12407"/>
                    <a:pt x="20342" y="12875"/>
                    <a:pt x="20462" y="14179"/>
                  </a:cubicBezTo>
                  <a:cubicBezTo>
                    <a:pt x="20581" y="15474"/>
                    <a:pt x="21288" y="19736"/>
                    <a:pt x="23419" y="19965"/>
                  </a:cubicBezTo>
                  <a:cubicBezTo>
                    <a:pt x="23419" y="19965"/>
                    <a:pt x="24677" y="22307"/>
                    <a:pt x="24677" y="31123"/>
                  </a:cubicBezTo>
                  <a:cubicBezTo>
                    <a:pt x="24677" y="31123"/>
                    <a:pt x="18955" y="34071"/>
                    <a:pt x="15622" y="35596"/>
                  </a:cubicBezTo>
                  <a:cubicBezTo>
                    <a:pt x="15622" y="35596"/>
                    <a:pt x="15160" y="35562"/>
                    <a:pt x="14427" y="35562"/>
                  </a:cubicBezTo>
                  <a:cubicBezTo>
                    <a:pt x="12375" y="35562"/>
                    <a:pt x="8203" y="35822"/>
                    <a:pt x="6099" y="37790"/>
                  </a:cubicBezTo>
                  <a:cubicBezTo>
                    <a:pt x="3243" y="40463"/>
                    <a:pt x="1" y="45514"/>
                    <a:pt x="1709" y="54569"/>
                  </a:cubicBezTo>
                  <a:cubicBezTo>
                    <a:pt x="1709" y="54569"/>
                    <a:pt x="1305" y="58435"/>
                    <a:pt x="1213" y="63477"/>
                  </a:cubicBezTo>
                  <a:lnTo>
                    <a:pt x="20774" y="63477"/>
                  </a:lnTo>
                  <a:lnTo>
                    <a:pt x="20774" y="65616"/>
                  </a:lnTo>
                  <a:cubicBezTo>
                    <a:pt x="19644" y="66103"/>
                    <a:pt x="19011" y="67306"/>
                    <a:pt x="19258" y="68509"/>
                  </a:cubicBezTo>
                  <a:cubicBezTo>
                    <a:pt x="19497" y="69712"/>
                    <a:pt x="20563" y="70576"/>
                    <a:pt x="21784" y="70576"/>
                  </a:cubicBezTo>
                  <a:cubicBezTo>
                    <a:pt x="23015" y="70576"/>
                    <a:pt x="24071" y="69712"/>
                    <a:pt x="24309" y="68509"/>
                  </a:cubicBezTo>
                  <a:cubicBezTo>
                    <a:pt x="24557" y="67306"/>
                    <a:pt x="23924" y="66103"/>
                    <a:pt x="22794" y="65616"/>
                  </a:cubicBezTo>
                  <a:lnTo>
                    <a:pt x="22794" y="63477"/>
                  </a:lnTo>
                  <a:lnTo>
                    <a:pt x="31730" y="63477"/>
                  </a:lnTo>
                  <a:lnTo>
                    <a:pt x="31730" y="0"/>
                  </a:lnTo>
                  <a:close/>
                </a:path>
              </a:pathLst>
            </a:custGeom>
            <a:solidFill>
              <a:srgbClr val="667E92"/>
            </a:solid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0063" name="Google Shape;10063;p63"/>
            <p:cNvSpPr/>
            <p:nvPr/>
          </p:nvSpPr>
          <p:spPr>
            <a:xfrm>
              <a:off x="3625625" y="240400"/>
              <a:ext cx="976900" cy="1586950"/>
            </a:xfrm>
            <a:custGeom>
              <a:avLst/>
              <a:gdLst/>
              <a:ahLst/>
              <a:cxnLst/>
              <a:rect l="l" t="t" r="r" b="b"/>
              <a:pathLst>
                <a:path w="39076" h="63478" extrusionOk="0">
                  <a:moveTo>
                    <a:pt x="7329" y="1"/>
                  </a:moveTo>
                  <a:lnTo>
                    <a:pt x="7329" y="52292"/>
                  </a:lnTo>
                  <a:lnTo>
                    <a:pt x="4959" y="52292"/>
                  </a:lnTo>
                  <a:cubicBezTo>
                    <a:pt x="4543" y="51325"/>
                    <a:pt x="3601" y="50715"/>
                    <a:pt x="2584" y="50715"/>
                  </a:cubicBezTo>
                  <a:cubicBezTo>
                    <a:pt x="2413" y="50715"/>
                    <a:pt x="2240" y="50732"/>
                    <a:pt x="2066" y="50767"/>
                  </a:cubicBezTo>
                  <a:cubicBezTo>
                    <a:pt x="863" y="51015"/>
                    <a:pt x="0" y="52072"/>
                    <a:pt x="0" y="53293"/>
                  </a:cubicBezTo>
                  <a:cubicBezTo>
                    <a:pt x="0" y="54524"/>
                    <a:pt x="863" y="55580"/>
                    <a:pt x="2066" y="55818"/>
                  </a:cubicBezTo>
                  <a:cubicBezTo>
                    <a:pt x="2241" y="55854"/>
                    <a:pt x="2416" y="55872"/>
                    <a:pt x="2588" y="55872"/>
                  </a:cubicBezTo>
                  <a:cubicBezTo>
                    <a:pt x="3604" y="55872"/>
                    <a:pt x="4543" y="55269"/>
                    <a:pt x="4959" y="54303"/>
                  </a:cubicBezTo>
                  <a:lnTo>
                    <a:pt x="7329" y="54303"/>
                  </a:lnTo>
                  <a:lnTo>
                    <a:pt x="7329" y="63477"/>
                  </a:lnTo>
                  <a:lnTo>
                    <a:pt x="37863" y="63477"/>
                  </a:lnTo>
                  <a:cubicBezTo>
                    <a:pt x="37762" y="58436"/>
                    <a:pt x="37358" y="54569"/>
                    <a:pt x="37358" y="54569"/>
                  </a:cubicBezTo>
                  <a:cubicBezTo>
                    <a:pt x="39076" y="45514"/>
                    <a:pt x="35834" y="40464"/>
                    <a:pt x="32969" y="37791"/>
                  </a:cubicBezTo>
                  <a:cubicBezTo>
                    <a:pt x="30867" y="35831"/>
                    <a:pt x="26700" y="35572"/>
                    <a:pt x="24646" y="35572"/>
                  </a:cubicBezTo>
                  <a:cubicBezTo>
                    <a:pt x="23910" y="35572"/>
                    <a:pt x="23446" y="35605"/>
                    <a:pt x="23446" y="35605"/>
                  </a:cubicBezTo>
                  <a:cubicBezTo>
                    <a:pt x="20112" y="34072"/>
                    <a:pt x="14391" y="31124"/>
                    <a:pt x="14391" y="31124"/>
                  </a:cubicBezTo>
                  <a:cubicBezTo>
                    <a:pt x="14391" y="22308"/>
                    <a:pt x="15649" y="19975"/>
                    <a:pt x="15649" y="19975"/>
                  </a:cubicBezTo>
                  <a:cubicBezTo>
                    <a:pt x="17779" y="19736"/>
                    <a:pt x="18486" y="15484"/>
                    <a:pt x="18606" y="14180"/>
                  </a:cubicBezTo>
                  <a:cubicBezTo>
                    <a:pt x="18725" y="12885"/>
                    <a:pt x="17541" y="12408"/>
                    <a:pt x="17541" y="12408"/>
                  </a:cubicBezTo>
                  <a:lnTo>
                    <a:pt x="17541" y="7210"/>
                  </a:lnTo>
                  <a:cubicBezTo>
                    <a:pt x="17541" y="1773"/>
                    <a:pt x="12343" y="1"/>
                    <a:pt x="7329" y="1"/>
                  </a:cubicBezTo>
                  <a:close/>
                </a:path>
              </a:pathLst>
            </a:custGeom>
            <a:solidFill>
              <a:srgbClr val="E3E9ED"/>
            </a:solid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0064" name="Google Shape;10064;p63"/>
            <p:cNvSpPr/>
            <p:nvPr/>
          </p:nvSpPr>
          <p:spPr>
            <a:xfrm>
              <a:off x="3804225" y="1637225"/>
              <a:ext cx="841000" cy="3828875"/>
            </a:xfrm>
            <a:custGeom>
              <a:avLst/>
              <a:gdLst/>
              <a:ahLst/>
              <a:cxnLst/>
              <a:rect l="l" t="t" r="r" b="b"/>
              <a:pathLst>
                <a:path w="33640" h="153155" extrusionOk="0">
                  <a:moveTo>
                    <a:pt x="10139" y="0"/>
                  </a:moveTo>
                  <a:cubicBezTo>
                    <a:pt x="8909" y="0"/>
                    <a:pt x="7853" y="864"/>
                    <a:pt x="7614" y="2067"/>
                  </a:cubicBezTo>
                  <a:cubicBezTo>
                    <a:pt x="7366" y="3270"/>
                    <a:pt x="8000" y="4473"/>
                    <a:pt x="9129" y="4960"/>
                  </a:cubicBezTo>
                  <a:lnTo>
                    <a:pt x="9129" y="7568"/>
                  </a:lnTo>
                  <a:lnTo>
                    <a:pt x="185" y="7568"/>
                  </a:lnTo>
                  <a:lnTo>
                    <a:pt x="185" y="71476"/>
                  </a:lnTo>
                  <a:cubicBezTo>
                    <a:pt x="185" y="71476"/>
                    <a:pt x="947" y="76334"/>
                    <a:pt x="1241" y="80715"/>
                  </a:cubicBezTo>
                  <a:cubicBezTo>
                    <a:pt x="1525" y="85104"/>
                    <a:pt x="570" y="98163"/>
                    <a:pt x="286" y="104739"/>
                  </a:cubicBezTo>
                  <a:cubicBezTo>
                    <a:pt x="1" y="111314"/>
                    <a:pt x="570" y="119983"/>
                    <a:pt x="1140" y="125420"/>
                  </a:cubicBezTo>
                  <a:cubicBezTo>
                    <a:pt x="1718" y="130857"/>
                    <a:pt x="2003" y="134852"/>
                    <a:pt x="1902" y="139618"/>
                  </a:cubicBezTo>
                  <a:cubicBezTo>
                    <a:pt x="1810" y="144384"/>
                    <a:pt x="1241" y="144485"/>
                    <a:pt x="1048" y="145532"/>
                  </a:cubicBezTo>
                  <a:cubicBezTo>
                    <a:pt x="855" y="146579"/>
                    <a:pt x="1819" y="148012"/>
                    <a:pt x="1819" y="148489"/>
                  </a:cubicBezTo>
                  <a:cubicBezTo>
                    <a:pt x="1819" y="148967"/>
                    <a:pt x="1002" y="150390"/>
                    <a:pt x="1002" y="151483"/>
                  </a:cubicBezTo>
                  <a:cubicBezTo>
                    <a:pt x="1002" y="152585"/>
                    <a:pt x="1149" y="153154"/>
                    <a:pt x="2673" y="153154"/>
                  </a:cubicBezTo>
                  <a:lnTo>
                    <a:pt x="11627" y="153154"/>
                  </a:lnTo>
                  <a:cubicBezTo>
                    <a:pt x="12674" y="153154"/>
                    <a:pt x="12674" y="152199"/>
                    <a:pt x="12674" y="151437"/>
                  </a:cubicBezTo>
                  <a:cubicBezTo>
                    <a:pt x="12674" y="150675"/>
                    <a:pt x="8578" y="147626"/>
                    <a:pt x="8385" y="147249"/>
                  </a:cubicBezTo>
                  <a:cubicBezTo>
                    <a:pt x="8193" y="146864"/>
                    <a:pt x="8477" y="145624"/>
                    <a:pt x="8385" y="145054"/>
                  </a:cubicBezTo>
                  <a:cubicBezTo>
                    <a:pt x="8294" y="144485"/>
                    <a:pt x="7338" y="144577"/>
                    <a:pt x="7430" y="143530"/>
                  </a:cubicBezTo>
                  <a:cubicBezTo>
                    <a:pt x="7531" y="142483"/>
                    <a:pt x="8955" y="134953"/>
                    <a:pt x="12298" y="125512"/>
                  </a:cubicBezTo>
                  <a:cubicBezTo>
                    <a:pt x="15631" y="116080"/>
                    <a:pt x="15438" y="107310"/>
                    <a:pt x="14107" y="104454"/>
                  </a:cubicBezTo>
                  <a:cubicBezTo>
                    <a:pt x="12766" y="101589"/>
                    <a:pt x="12481" y="96446"/>
                    <a:pt x="12959" y="93875"/>
                  </a:cubicBezTo>
                  <a:cubicBezTo>
                    <a:pt x="13427" y="91294"/>
                    <a:pt x="18294" y="74819"/>
                    <a:pt x="19433" y="58895"/>
                  </a:cubicBezTo>
                  <a:cubicBezTo>
                    <a:pt x="20581" y="42970"/>
                    <a:pt x="15723" y="29829"/>
                    <a:pt x="15723" y="29829"/>
                  </a:cubicBezTo>
                  <a:lnTo>
                    <a:pt x="15723" y="17431"/>
                  </a:lnTo>
                  <a:cubicBezTo>
                    <a:pt x="18101" y="13620"/>
                    <a:pt x="19249" y="10571"/>
                    <a:pt x="19249" y="10571"/>
                  </a:cubicBezTo>
                  <a:lnTo>
                    <a:pt x="19249" y="10571"/>
                  </a:lnTo>
                  <a:cubicBezTo>
                    <a:pt x="19057" y="14005"/>
                    <a:pt x="20673" y="21628"/>
                    <a:pt x="20489" y="23152"/>
                  </a:cubicBezTo>
                  <a:cubicBezTo>
                    <a:pt x="19617" y="30123"/>
                    <a:pt x="20489" y="37635"/>
                    <a:pt x="22105" y="41354"/>
                  </a:cubicBezTo>
                  <a:cubicBezTo>
                    <a:pt x="23722" y="45073"/>
                    <a:pt x="24006" y="49307"/>
                    <a:pt x="23722" y="51456"/>
                  </a:cubicBezTo>
                  <a:cubicBezTo>
                    <a:pt x="23290" y="54789"/>
                    <a:pt x="21242" y="57774"/>
                    <a:pt x="20691" y="59188"/>
                  </a:cubicBezTo>
                  <a:cubicBezTo>
                    <a:pt x="20480" y="59730"/>
                    <a:pt x="21059" y="67261"/>
                    <a:pt x="21059" y="67261"/>
                  </a:cubicBezTo>
                  <a:cubicBezTo>
                    <a:pt x="21435" y="67839"/>
                    <a:pt x="22849" y="69410"/>
                    <a:pt x="23419" y="69887"/>
                  </a:cubicBezTo>
                  <a:cubicBezTo>
                    <a:pt x="23763" y="70172"/>
                    <a:pt x="24281" y="70352"/>
                    <a:pt x="24824" y="70352"/>
                  </a:cubicBezTo>
                  <a:cubicBezTo>
                    <a:pt x="25192" y="70352"/>
                    <a:pt x="25572" y="70269"/>
                    <a:pt x="25917" y="70080"/>
                  </a:cubicBezTo>
                  <a:cubicBezTo>
                    <a:pt x="26780" y="69603"/>
                    <a:pt x="31445" y="66994"/>
                    <a:pt x="31831" y="66232"/>
                  </a:cubicBezTo>
                  <a:cubicBezTo>
                    <a:pt x="32207" y="65470"/>
                    <a:pt x="30977" y="59941"/>
                    <a:pt x="30977" y="52034"/>
                  </a:cubicBezTo>
                  <a:cubicBezTo>
                    <a:pt x="30977" y="44118"/>
                    <a:pt x="32308" y="38397"/>
                    <a:pt x="32979" y="31730"/>
                  </a:cubicBezTo>
                  <a:cubicBezTo>
                    <a:pt x="33640" y="25062"/>
                    <a:pt x="30113" y="19626"/>
                    <a:pt x="30113" y="19626"/>
                  </a:cubicBezTo>
                  <a:cubicBezTo>
                    <a:pt x="30683" y="15686"/>
                    <a:pt x="30784" y="11305"/>
                    <a:pt x="30719" y="7568"/>
                  </a:cubicBezTo>
                  <a:lnTo>
                    <a:pt x="11150" y="7568"/>
                  </a:lnTo>
                  <a:lnTo>
                    <a:pt x="11150" y="4960"/>
                  </a:lnTo>
                  <a:cubicBezTo>
                    <a:pt x="12279" y="4473"/>
                    <a:pt x="12913" y="3270"/>
                    <a:pt x="12665" y="2067"/>
                  </a:cubicBezTo>
                  <a:cubicBezTo>
                    <a:pt x="12417" y="864"/>
                    <a:pt x="11361" y="0"/>
                    <a:pt x="10139" y="0"/>
                  </a:cubicBezTo>
                  <a:close/>
                </a:path>
              </a:pathLst>
            </a:custGeom>
            <a:solidFill>
              <a:srgbClr val="445D73"/>
            </a:solid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0065" name="Google Shape;10065;p63"/>
            <p:cNvSpPr/>
            <p:nvPr/>
          </p:nvSpPr>
          <p:spPr>
            <a:xfrm>
              <a:off x="2972675" y="1826400"/>
              <a:ext cx="1037300" cy="3639700"/>
            </a:xfrm>
            <a:custGeom>
              <a:avLst/>
              <a:gdLst/>
              <a:ahLst/>
              <a:cxnLst/>
              <a:rect l="l" t="t" r="r" b="b"/>
              <a:pathLst>
                <a:path w="41492" h="145588" extrusionOk="0">
                  <a:moveTo>
                    <a:pt x="2930" y="1"/>
                  </a:moveTo>
                  <a:cubicBezTo>
                    <a:pt x="2857" y="3738"/>
                    <a:pt x="2958" y="8119"/>
                    <a:pt x="3527" y="12050"/>
                  </a:cubicBezTo>
                  <a:cubicBezTo>
                    <a:pt x="3527" y="12050"/>
                    <a:pt x="1" y="17486"/>
                    <a:pt x="662" y="24163"/>
                  </a:cubicBezTo>
                  <a:cubicBezTo>
                    <a:pt x="1332" y="30830"/>
                    <a:pt x="2664" y="36551"/>
                    <a:pt x="2664" y="44467"/>
                  </a:cubicBezTo>
                  <a:cubicBezTo>
                    <a:pt x="2664" y="52374"/>
                    <a:pt x="1424" y="57903"/>
                    <a:pt x="1810" y="58665"/>
                  </a:cubicBezTo>
                  <a:cubicBezTo>
                    <a:pt x="2195" y="59427"/>
                    <a:pt x="6861" y="62036"/>
                    <a:pt x="7724" y="62513"/>
                  </a:cubicBezTo>
                  <a:cubicBezTo>
                    <a:pt x="8068" y="62705"/>
                    <a:pt x="8446" y="62789"/>
                    <a:pt x="8813" y="62789"/>
                  </a:cubicBezTo>
                  <a:cubicBezTo>
                    <a:pt x="9356" y="62789"/>
                    <a:pt x="9873" y="62605"/>
                    <a:pt x="10213" y="62320"/>
                  </a:cubicBezTo>
                  <a:cubicBezTo>
                    <a:pt x="10782" y="61843"/>
                    <a:pt x="12196" y="60272"/>
                    <a:pt x="12582" y="59694"/>
                  </a:cubicBezTo>
                  <a:cubicBezTo>
                    <a:pt x="12582" y="59694"/>
                    <a:pt x="13151" y="52163"/>
                    <a:pt x="12949" y="51621"/>
                  </a:cubicBezTo>
                  <a:cubicBezTo>
                    <a:pt x="12389" y="50207"/>
                    <a:pt x="10341" y="47222"/>
                    <a:pt x="9909" y="43889"/>
                  </a:cubicBezTo>
                  <a:cubicBezTo>
                    <a:pt x="9634" y="41740"/>
                    <a:pt x="9909" y="37506"/>
                    <a:pt x="11535" y="33787"/>
                  </a:cubicBezTo>
                  <a:cubicBezTo>
                    <a:pt x="13151" y="30077"/>
                    <a:pt x="14024" y="22556"/>
                    <a:pt x="13151" y="15585"/>
                  </a:cubicBezTo>
                  <a:cubicBezTo>
                    <a:pt x="12958" y="14061"/>
                    <a:pt x="14584" y="6438"/>
                    <a:pt x="14391" y="3004"/>
                  </a:cubicBezTo>
                  <a:lnTo>
                    <a:pt x="14391" y="3004"/>
                  </a:lnTo>
                  <a:cubicBezTo>
                    <a:pt x="14391" y="3004"/>
                    <a:pt x="15539" y="6053"/>
                    <a:pt x="17917" y="9864"/>
                  </a:cubicBezTo>
                  <a:lnTo>
                    <a:pt x="17917" y="22252"/>
                  </a:lnTo>
                  <a:cubicBezTo>
                    <a:pt x="17917" y="22252"/>
                    <a:pt x="13059" y="35412"/>
                    <a:pt x="14198" y="51328"/>
                  </a:cubicBezTo>
                  <a:cubicBezTo>
                    <a:pt x="15346" y="67243"/>
                    <a:pt x="20204" y="83727"/>
                    <a:pt x="20682" y="86308"/>
                  </a:cubicBezTo>
                  <a:cubicBezTo>
                    <a:pt x="21159" y="88879"/>
                    <a:pt x="20874" y="94022"/>
                    <a:pt x="19534" y="96887"/>
                  </a:cubicBezTo>
                  <a:cubicBezTo>
                    <a:pt x="18193" y="99743"/>
                    <a:pt x="18009" y="108513"/>
                    <a:pt x="21352" y="117945"/>
                  </a:cubicBezTo>
                  <a:cubicBezTo>
                    <a:pt x="24686" y="127386"/>
                    <a:pt x="26109" y="134916"/>
                    <a:pt x="26210" y="135963"/>
                  </a:cubicBezTo>
                  <a:cubicBezTo>
                    <a:pt x="26302" y="137010"/>
                    <a:pt x="25347" y="136918"/>
                    <a:pt x="25255" y="137487"/>
                  </a:cubicBezTo>
                  <a:cubicBezTo>
                    <a:pt x="25163" y="138057"/>
                    <a:pt x="25448" y="139297"/>
                    <a:pt x="25255" y="139682"/>
                  </a:cubicBezTo>
                  <a:cubicBezTo>
                    <a:pt x="25062" y="140059"/>
                    <a:pt x="20966" y="143108"/>
                    <a:pt x="20966" y="143870"/>
                  </a:cubicBezTo>
                  <a:cubicBezTo>
                    <a:pt x="20966" y="144632"/>
                    <a:pt x="20966" y="145587"/>
                    <a:pt x="22013" y="145587"/>
                  </a:cubicBezTo>
                  <a:lnTo>
                    <a:pt x="30967" y="145587"/>
                  </a:lnTo>
                  <a:cubicBezTo>
                    <a:pt x="32492" y="145587"/>
                    <a:pt x="32638" y="145009"/>
                    <a:pt x="32638" y="143916"/>
                  </a:cubicBezTo>
                  <a:cubicBezTo>
                    <a:pt x="32638" y="142823"/>
                    <a:pt x="31830" y="141391"/>
                    <a:pt x="31830" y="140913"/>
                  </a:cubicBezTo>
                  <a:cubicBezTo>
                    <a:pt x="31830" y="140445"/>
                    <a:pt x="32785" y="139012"/>
                    <a:pt x="32593" y="137965"/>
                  </a:cubicBezTo>
                  <a:cubicBezTo>
                    <a:pt x="32400" y="136909"/>
                    <a:pt x="31830" y="136817"/>
                    <a:pt x="31738" y="132051"/>
                  </a:cubicBezTo>
                  <a:cubicBezTo>
                    <a:pt x="31637" y="127294"/>
                    <a:pt x="31922" y="123281"/>
                    <a:pt x="32501" y="117853"/>
                  </a:cubicBezTo>
                  <a:cubicBezTo>
                    <a:pt x="33070" y="112416"/>
                    <a:pt x="33649" y="103747"/>
                    <a:pt x="33355" y="97172"/>
                  </a:cubicBezTo>
                  <a:cubicBezTo>
                    <a:pt x="33061" y="90596"/>
                    <a:pt x="32115" y="77537"/>
                    <a:pt x="32400" y="73148"/>
                  </a:cubicBezTo>
                  <a:cubicBezTo>
                    <a:pt x="32684" y="68758"/>
                    <a:pt x="33447" y="63909"/>
                    <a:pt x="33447" y="63909"/>
                  </a:cubicBezTo>
                  <a:lnTo>
                    <a:pt x="33447" y="10727"/>
                  </a:lnTo>
                  <a:lnTo>
                    <a:pt x="35825" y="10727"/>
                  </a:lnTo>
                  <a:cubicBezTo>
                    <a:pt x="36266" y="11758"/>
                    <a:pt x="37235" y="12298"/>
                    <a:pt x="38209" y="12298"/>
                  </a:cubicBezTo>
                  <a:cubicBezTo>
                    <a:pt x="39022" y="12298"/>
                    <a:pt x="39839" y="11922"/>
                    <a:pt x="40353" y="11140"/>
                  </a:cubicBezTo>
                  <a:cubicBezTo>
                    <a:pt x="41491" y="9423"/>
                    <a:pt x="40261" y="7136"/>
                    <a:pt x="38204" y="7136"/>
                  </a:cubicBezTo>
                  <a:cubicBezTo>
                    <a:pt x="37166" y="7136"/>
                    <a:pt x="36229" y="7752"/>
                    <a:pt x="35825" y="8707"/>
                  </a:cubicBezTo>
                  <a:lnTo>
                    <a:pt x="33447" y="8707"/>
                  </a:lnTo>
                  <a:lnTo>
                    <a:pt x="33447" y="1"/>
                  </a:lnTo>
                  <a:lnTo>
                    <a:pt x="24520" y="1"/>
                  </a:lnTo>
                  <a:lnTo>
                    <a:pt x="24520" y="2140"/>
                  </a:lnTo>
                  <a:cubicBezTo>
                    <a:pt x="25641" y="2627"/>
                    <a:pt x="26284" y="3830"/>
                    <a:pt x="26036" y="5033"/>
                  </a:cubicBezTo>
                  <a:cubicBezTo>
                    <a:pt x="25788" y="6236"/>
                    <a:pt x="24732" y="7100"/>
                    <a:pt x="23510" y="7100"/>
                  </a:cubicBezTo>
                  <a:cubicBezTo>
                    <a:pt x="22280" y="7100"/>
                    <a:pt x="21223" y="6236"/>
                    <a:pt x="20975" y="5033"/>
                  </a:cubicBezTo>
                  <a:cubicBezTo>
                    <a:pt x="20737" y="3830"/>
                    <a:pt x="21370" y="2627"/>
                    <a:pt x="22500" y="2140"/>
                  </a:cubicBezTo>
                  <a:lnTo>
                    <a:pt x="22500" y="1"/>
                  </a:lnTo>
                  <a:close/>
                </a:path>
              </a:pathLst>
            </a:custGeom>
            <a:solidFill>
              <a:srgbClr val="CFD9E0"/>
            </a:solid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759C7B-4483-A431-9F19-B236E0C66881}"/>
              </a:ext>
            </a:extLst>
          </p:cNvPr>
          <p:cNvSpPr/>
          <p:nvPr/>
        </p:nvSpPr>
        <p:spPr>
          <a:xfrm>
            <a:off x="219075" y="241663"/>
            <a:ext cx="11753850" cy="6400800"/>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ame 2">
            <a:extLst>
              <a:ext uri="{FF2B5EF4-FFF2-40B4-BE49-F238E27FC236}">
                <a16:creationId xmlns:a16="http://schemas.microsoft.com/office/drawing/2014/main" id="{5BC2926E-B60A-74B7-A65B-FE9A5DC6BB67}"/>
              </a:ext>
            </a:extLst>
          </p:cNvPr>
          <p:cNvSpPr/>
          <p:nvPr/>
        </p:nvSpPr>
        <p:spPr>
          <a:xfrm>
            <a:off x="219075" y="152400"/>
            <a:ext cx="11753850" cy="6248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 name="Straight Connector 3">
            <a:extLst>
              <a:ext uri="{FF2B5EF4-FFF2-40B4-BE49-F238E27FC236}">
                <a16:creationId xmlns:a16="http://schemas.microsoft.com/office/drawing/2014/main" id="{4BE0C185-A717-678A-F415-28DC92000624}"/>
              </a:ext>
            </a:extLst>
          </p:cNvPr>
          <p:cNvCxnSpPr>
            <a:cxnSpLocks/>
          </p:cNvCxnSpPr>
          <p:nvPr/>
        </p:nvCxnSpPr>
        <p:spPr>
          <a:xfrm flipH="1">
            <a:off x="457200" y="640080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9CE1EE-3B19-6775-E00D-C269674E6277}"/>
              </a:ext>
            </a:extLst>
          </p:cNvPr>
          <p:cNvCxnSpPr>
            <a:cxnSpLocks/>
          </p:cNvCxnSpPr>
          <p:nvPr/>
        </p:nvCxnSpPr>
        <p:spPr>
          <a:xfrm flipH="1">
            <a:off x="419100" y="32385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75F63C-2E9E-C2B0-5C7D-E69ED37E8437}"/>
              </a:ext>
            </a:extLst>
          </p:cNvPr>
          <p:cNvCxnSpPr>
            <a:cxnSpLocks/>
          </p:cNvCxnSpPr>
          <p:nvPr/>
        </p:nvCxnSpPr>
        <p:spPr>
          <a:xfrm>
            <a:off x="4191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927A5C-5407-51EF-293D-E6066FBEE444}"/>
              </a:ext>
            </a:extLst>
          </p:cNvPr>
          <p:cNvCxnSpPr>
            <a:cxnSpLocks/>
          </p:cNvCxnSpPr>
          <p:nvPr/>
        </p:nvCxnSpPr>
        <p:spPr>
          <a:xfrm>
            <a:off x="117729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2" name="Diamond 5">
            <a:extLst>
              <a:ext uri="{FF2B5EF4-FFF2-40B4-BE49-F238E27FC236}">
                <a16:creationId xmlns:a16="http://schemas.microsoft.com/office/drawing/2014/main" id="{158FCB74-169B-0DDC-3981-A99E5417E0A2}"/>
              </a:ext>
            </a:extLst>
          </p:cNvPr>
          <p:cNvSpPr/>
          <p:nvPr/>
        </p:nvSpPr>
        <p:spPr>
          <a:xfrm>
            <a:off x="4370356" y="1492155"/>
            <a:ext cx="523145" cy="524695"/>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3" name="Isosceles Triangle 51">
            <a:extLst>
              <a:ext uri="{FF2B5EF4-FFF2-40B4-BE49-F238E27FC236}">
                <a16:creationId xmlns:a16="http://schemas.microsoft.com/office/drawing/2014/main" id="{F65572BC-0E7F-67FD-767D-695F24A13310}"/>
              </a:ext>
            </a:extLst>
          </p:cNvPr>
          <p:cNvSpPr/>
          <p:nvPr/>
        </p:nvSpPr>
        <p:spPr>
          <a:xfrm>
            <a:off x="3531608" y="1562686"/>
            <a:ext cx="523145" cy="38362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4" name="Isosceles Triangle 57">
            <a:extLst>
              <a:ext uri="{FF2B5EF4-FFF2-40B4-BE49-F238E27FC236}">
                <a16:creationId xmlns:a16="http://schemas.microsoft.com/office/drawing/2014/main" id="{FE946892-DDE4-30B8-7D69-976F1E6B22FF}"/>
              </a:ext>
            </a:extLst>
          </p:cNvPr>
          <p:cNvSpPr/>
          <p:nvPr/>
        </p:nvSpPr>
        <p:spPr>
          <a:xfrm>
            <a:off x="4372439" y="4520208"/>
            <a:ext cx="313139" cy="707904"/>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5" name="Rectangle 7">
            <a:extLst>
              <a:ext uri="{FF2B5EF4-FFF2-40B4-BE49-F238E27FC236}">
                <a16:creationId xmlns:a16="http://schemas.microsoft.com/office/drawing/2014/main" id="{1984934A-6FD8-7F2A-DA5B-303841FA4A11}"/>
              </a:ext>
            </a:extLst>
          </p:cNvPr>
          <p:cNvSpPr/>
          <p:nvPr/>
        </p:nvSpPr>
        <p:spPr>
          <a:xfrm rot="18900010">
            <a:off x="7844020" y="3654565"/>
            <a:ext cx="225661" cy="502736"/>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6" name="Parallelogram 15">
            <a:extLst>
              <a:ext uri="{FF2B5EF4-FFF2-40B4-BE49-F238E27FC236}">
                <a16:creationId xmlns:a16="http://schemas.microsoft.com/office/drawing/2014/main" id="{BDF2CD38-DF24-4BE3-8711-B888531B13BE}"/>
              </a:ext>
            </a:extLst>
          </p:cNvPr>
          <p:cNvSpPr/>
          <p:nvPr/>
        </p:nvSpPr>
        <p:spPr>
          <a:xfrm flipH="1">
            <a:off x="3525315" y="4641909"/>
            <a:ext cx="464491" cy="464491"/>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7" name="Freeform 19">
            <a:extLst>
              <a:ext uri="{FF2B5EF4-FFF2-40B4-BE49-F238E27FC236}">
                <a16:creationId xmlns:a16="http://schemas.microsoft.com/office/drawing/2014/main" id="{7234CF27-A4CC-3F44-EF9E-B30D758C7CC4}"/>
              </a:ext>
            </a:extLst>
          </p:cNvPr>
          <p:cNvSpPr/>
          <p:nvPr/>
        </p:nvSpPr>
        <p:spPr>
          <a:xfrm>
            <a:off x="6003692" y="3642507"/>
            <a:ext cx="460784" cy="453383"/>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8" name="Rectangle 30">
            <a:extLst>
              <a:ext uri="{FF2B5EF4-FFF2-40B4-BE49-F238E27FC236}">
                <a16:creationId xmlns:a16="http://schemas.microsoft.com/office/drawing/2014/main" id="{13B2C3BF-1AD3-62C7-ADF7-399599784A62}"/>
              </a:ext>
            </a:extLst>
          </p:cNvPr>
          <p:cNvSpPr/>
          <p:nvPr/>
        </p:nvSpPr>
        <p:spPr>
          <a:xfrm>
            <a:off x="9321989" y="3600580"/>
            <a:ext cx="464491" cy="463137"/>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9" name="Rectangle 7">
            <a:extLst>
              <a:ext uri="{FF2B5EF4-FFF2-40B4-BE49-F238E27FC236}">
                <a16:creationId xmlns:a16="http://schemas.microsoft.com/office/drawing/2014/main" id="{661BDB1D-4D0C-B564-B71A-22D59289B69D}"/>
              </a:ext>
            </a:extLst>
          </p:cNvPr>
          <p:cNvSpPr/>
          <p:nvPr/>
        </p:nvSpPr>
        <p:spPr>
          <a:xfrm>
            <a:off x="5209117" y="1518722"/>
            <a:ext cx="471561" cy="47156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0" name="Rectangle 15">
            <a:extLst>
              <a:ext uri="{FF2B5EF4-FFF2-40B4-BE49-F238E27FC236}">
                <a16:creationId xmlns:a16="http://schemas.microsoft.com/office/drawing/2014/main" id="{6CFCC900-4A7E-F4CC-DAE6-752C12D04D29}"/>
              </a:ext>
            </a:extLst>
          </p:cNvPr>
          <p:cNvSpPr/>
          <p:nvPr/>
        </p:nvSpPr>
        <p:spPr>
          <a:xfrm rot="5400013">
            <a:off x="5995975" y="1518724"/>
            <a:ext cx="472196" cy="47156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1" name="Pie 24">
            <a:extLst>
              <a:ext uri="{FF2B5EF4-FFF2-40B4-BE49-F238E27FC236}">
                <a16:creationId xmlns:a16="http://schemas.microsoft.com/office/drawing/2014/main" id="{16A5E271-06E0-DE67-310E-5BA3279BFD66}"/>
              </a:ext>
            </a:extLst>
          </p:cNvPr>
          <p:cNvSpPr/>
          <p:nvPr/>
        </p:nvSpPr>
        <p:spPr>
          <a:xfrm>
            <a:off x="5068226" y="4618987"/>
            <a:ext cx="513185" cy="510344"/>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2" name="Block Arc 14">
            <a:extLst>
              <a:ext uri="{FF2B5EF4-FFF2-40B4-BE49-F238E27FC236}">
                <a16:creationId xmlns:a16="http://schemas.microsoft.com/office/drawing/2014/main" id="{DD3F62B6-3DD5-F125-25EE-EC53255DB210}"/>
              </a:ext>
            </a:extLst>
          </p:cNvPr>
          <p:cNvSpPr/>
          <p:nvPr/>
        </p:nvSpPr>
        <p:spPr>
          <a:xfrm rot="16200004">
            <a:off x="6783639" y="1470611"/>
            <a:ext cx="567403" cy="567768"/>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3" name="Block Arc 41">
            <a:extLst>
              <a:ext uri="{FF2B5EF4-FFF2-40B4-BE49-F238E27FC236}">
                <a16:creationId xmlns:a16="http://schemas.microsoft.com/office/drawing/2014/main" id="{B0DAE3FD-F819-C36C-33E8-217B1BE370DB}"/>
              </a:ext>
            </a:extLst>
          </p:cNvPr>
          <p:cNvSpPr/>
          <p:nvPr/>
        </p:nvSpPr>
        <p:spPr>
          <a:xfrm>
            <a:off x="7666841" y="1424307"/>
            <a:ext cx="473305" cy="660391"/>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4" name="Right Triangle 17">
            <a:extLst>
              <a:ext uri="{FF2B5EF4-FFF2-40B4-BE49-F238E27FC236}">
                <a16:creationId xmlns:a16="http://schemas.microsoft.com/office/drawing/2014/main" id="{E5CF5DEB-AE34-CC18-9EEB-4DB1D25018E0}"/>
              </a:ext>
            </a:extLst>
          </p:cNvPr>
          <p:cNvSpPr/>
          <p:nvPr/>
        </p:nvSpPr>
        <p:spPr>
          <a:xfrm>
            <a:off x="5964033" y="4600958"/>
            <a:ext cx="385791" cy="546396"/>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5" name="Oval 66">
            <a:extLst>
              <a:ext uri="{FF2B5EF4-FFF2-40B4-BE49-F238E27FC236}">
                <a16:creationId xmlns:a16="http://schemas.microsoft.com/office/drawing/2014/main" id="{CCDA96FF-952B-0DEA-113F-CB78FA4A9399}"/>
              </a:ext>
            </a:extLst>
          </p:cNvPr>
          <p:cNvSpPr/>
          <p:nvPr/>
        </p:nvSpPr>
        <p:spPr>
          <a:xfrm rot="20700014">
            <a:off x="4395813" y="3634219"/>
            <a:ext cx="548676" cy="469989"/>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6" name="Rectangle 9">
            <a:extLst>
              <a:ext uri="{FF2B5EF4-FFF2-40B4-BE49-F238E27FC236}">
                <a16:creationId xmlns:a16="http://schemas.microsoft.com/office/drawing/2014/main" id="{B62C2B5E-BB7A-5B8D-F00B-7ADC95489673}"/>
              </a:ext>
            </a:extLst>
          </p:cNvPr>
          <p:cNvSpPr/>
          <p:nvPr/>
        </p:nvSpPr>
        <p:spPr>
          <a:xfrm>
            <a:off x="2659463" y="3545252"/>
            <a:ext cx="527340" cy="493629"/>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7" name="Frame 17">
            <a:extLst>
              <a:ext uri="{FF2B5EF4-FFF2-40B4-BE49-F238E27FC236}">
                <a16:creationId xmlns:a16="http://schemas.microsoft.com/office/drawing/2014/main" id="{48D033A6-7BDC-93BA-8275-894C36E9D4BD}"/>
              </a:ext>
            </a:extLst>
          </p:cNvPr>
          <p:cNvSpPr/>
          <p:nvPr/>
        </p:nvSpPr>
        <p:spPr>
          <a:xfrm>
            <a:off x="2634530" y="4613428"/>
            <a:ext cx="508149" cy="508149"/>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8" name="Teardrop 1">
            <a:extLst>
              <a:ext uri="{FF2B5EF4-FFF2-40B4-BE49-F238E27FC236}">
                <a16:creationId xmlns:a16="http://schemas.microsoft.com/office/drawing/2014/main" id="{214D6ECE-C3CB-8517-BD58-43D02C86EBAD}"/>
              </a:ext>
            </a:extLst>
          </p:cNvPr>
          <p:cNvSpPr/>
          <p:nvPr/>
        </p:nvSpPr>
        <p:spPr>
          <a:xfrm rot="18805987">
            <a:off x="8384988" y="1539357"/>
            <a:ext cx="551845" cy="546091"/>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9" name="Rectangle 130">
            <a:extLst>
              <a:ext uri="{FF2B5EF4-FFF2-40B4-BE49-F238E27FC236}">
                <a16:creationId xmlns:a16="http://schemas.microsoft.com/office/drawing/2014/main" id="{B64F148A-2CFE-A415-2E8C-A27BDAA0B4C3}"/>
              </a:ext>
            </a:extLst>
          </p:cNvPr>
          <p:cNvSpPr/>
          <p:nvPr/>
        </p:nvSpPr>
        <p:spPr>
          <a:xfrm>
            <a:off x="9191107" y="1539425"/>
            <a:ext cx="544580" cy="547055"/>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0" name="Right Triangle 17">
            <a:extLst>
              <a:ext uri="{FF2B5EF4-FFF2-40B4-BE49-F238E27FC236}">
                <a16:creationId xmlns:a16="http://schemas.microsoft.com/office/drawing/2014/main" id="{903823AE-A75B-7094-D7F4-97C62CA0C9C6}"/>
              </a:ext>
            </a:extLst>
          </p:cNvPr>
          <p:cNvSpPr/>
          <p:nvPr/>
        </p:nvSpPr>
        <p:spPr>
          <a:xfrm>
            <a:off x="7621768" y="4578025"/>
            <a:ext cx="478145" cy="569329"/>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1" name="Right Triangle 17">
            <a:extLst>
              <a:ext uri="{FF2B5EF4-FFF2-40B4-BE49-F238E27FC236}">
                <a16:creationId xmlns:a16="http://schemas.microsoft.com/office/drawing/2014/main" id="{FAC0F723-57B9-D902-22CF-BBFF920AC195}"/>
              </a:ext>
            </a:extLst>
          </p:cNvPr>
          <p:cNvSpPr/>
          <p:nvPr/>
        </p:nvSpPr>
        <p:spPr>
          <a:xfrm>
            <a:off x="6746724" y="4578025"/>
            <a:ext cx="478145" cy="569329"/>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2" name="Right Triangle 17">
            <a:extLst>
              <a:ext uri="{FF2B5EF4-FFF2-40B4-BE49-F238E27FC236}">
                <a16:creationId xmlns:a16="http://schemas.microsoft.com/office/drawing/2014/main" id="{E71D1CA7-2CD3-8166-50A8-A3253E828E40}"/>
              </a:ext>
            </a:extLst>
          </p:cNvPr>
          <p:cNvSpPr/>
          <p:nvPr/>
        </p:nvSpPr>
        <p:spPr>
          <a:xfrm>
            <a:off x="8496800" y="4578025"/>
            <a:ext cx="478145" cy="569329"/>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3" name="Oval 44">
            <a:extLst>
              <a:ext uri="{FF2B5EF4-FFF2-40B4-BE49-F238E27FC236}">
                <a16:creationId xmlns:a16="http://schemas.microsoft.com/office/drawing/2014/main" id="{5137CABC-77A0-CC00-F87D-87B82DC3B51B}"/>
              </a:ext>
            </a:extLst>
          </p:cNvPr>
          <p:cNvSpPr/>
          <p:nvPr/>
        </p:nvSpPr>
        <p:spPr>
          <a:xfrm>
            <a:off x="9371844" y="4578025"/>
            <a:ext cx="478145" cy="569329"/>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4" name="Google Shape;6000;p67">
            <a:extLst>
              <a:ext uri="{FF2B5EF4-FFF2-40B4-BE49-F238E27FC236}">
                <a16:creationId xmlns:a16="http://schemas.microsoft.com/office/drawing/2014/main" id="{702348BC-9446-C588-9391-4872692DF40F}"/>
              </a:ext>
            </a:extLst>
          </p:cNvPr>
          <p:cNvSpPr/>
          <p:nvPr/>
        </p:nvSpPr>
        <p:spPr>
          <a:xfrm>
            <a:off x="2609478" y="1478779"/>
            <a:ext cx="604247" cy="616476"/>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rgbClr val="FF0000"/>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35" name="Google Shape;6029;p67">
            <a:extLst>
              <a:ext uri="{FF2B5EF4-FFF2-40B4-BE49-F238E27FC236}">
                <a16:creationId xmlns:a16="http://schemas.microsoft.com/office/drawing/2014/main" id="{89D6A68C-FEE9-85E5-8E1C-7E980DE3461C}"/>
              </a:ext>
            </a:extLst>
          </p:cNvPr>
          <p:cNvGrpSpPr/>
          <p:nvPr/>
        </p:nvGrpSpPr>
        <p:grpSpPr>
          <a:xfrm>
            <a:off x="7626093" y="5419906"/>
            <a:ext cx="404152" cy="560233"/>
            <a:chOff x="7025856" y="4064928"/>
            <a:chExt cx="303114" cy="420175"/>
          </a:xfrm>
          <a:solidFill>
            <a:srgbClr val="FF0000"/>
          </a:solidFill>
        </p:grpSpPr>
        <p:sp>
          <p:nvSpPr>
            <p:cNvPr id="36" name="Google Shape;6030;p67">
              <a:extLst>
                <a:ext uri="{FF2B5EF4-FFF2-40B4-BE49-F238E27FC236}">
                  <a16:creationId xmlns:a16="http://schemas.microsoft.com/office/drawing/2014/main" id="{3D736337-DBB5-328D-53DE-4EBDD6989432}"/>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7" name="Google Shape;6031;p67">
              <a:extLst>
                <a:ext uri="{FF2B5EF4-FFF2-40B4-BE49-F238E27FC236}">
                  <a16:creationId xmlns:a16="http://schemas.microsoft.com/office/drawing/2014/main" id="{CDBB45BA-3EF3-5508-24B4-66C0BBFEE2D7}"/>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 name="Google Shape;6032;p67">
              <a:extLst>
                <a:ext uri="{FF2B5EF4-FFF2-40B4-BE49-F238E27FC236}">
                  <a16:creationId xmlns:a16="http://schemas.microsoft.com/office/drawing/2014/main" id="{78E3D172-A10F-D4E2-BAAC-3F0FB7F5939E}"/>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 name="Google Shape;6033;p67">
              <a:extLst>
                <a:ext uri="{FF2B5EF4-FFF2-40B4-BE49-F238E27FC236}">
                  <a16:creationId xmlns:a16="http://schemas.microsoft.com/office/drawing/2014/main" id="{FC9317D5-A167-7FC4-2E51-7C5EA34FF982}"/>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0" name="Google Shape;6066;p67">
            <a:extLst>
              <a:ext uri="{FF2B5EF4-FFF2-40B4-BE49-F238E27FC236}">
                <a16:creationId xmlns:a16="http://schemas.microsoft.com/office/drawing/2014/main" id="{4282B68B-D2EE-65AD-70BF-AE0D80ACA9F3}"/>
              </a:ext>
            </a:extLst>
          </p:cNvPr>
          <p:cNvGrpSpPr/>
          <p:nvPr/>
        </p:nvGrpSpPr>
        <p:grpSpPr>
          <a:xfrm>
            <a:off x="2572083" y="2400900"/>
            <a:ext cx="644200" cy="641017"/>
            <a:chOff x="3235348" y="1800673"/>
            <a:chExt cx="483150" cy="480763"/>
          </a:xfrm>
          <a:solidFill>
            <a:srgbClr val="FF0000"/>
          </a:solidFill>
        </p:grpSpPr>
        <p:sp>
          <p:nvSpPr>
            <p:cNvPr id="41" name="Google Shape;6067;p67">
              <a:extLst>
                <a:ext uri="{FF2B5EF4-FFF2-40B4-BE49-F238E27FC236}">
                  <a16:creationId xmlns:a16="http://schemas.microsoft.com/office/drawing/2014/main" id="{6EAA533D-A846-9978-29EC-75C6EB28F472}"/>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2" name="Google Shape;6068;p67">
              <a:extLst>
                <a:ext uri="{FF2B5EF4-FFF2-40B4-BE49-F238E27FC236}">
                  <a16:creationId xmlns:a16="http://schemas.microsoft.com/office/drawing/2014/main" id="{79265C40-8F54-1546-FF21-C1528A3B42D6}"/>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3" name="Google Shape;5976;p67">
            <a:extLst>
              <a:ext uri="{FF2B5EF4-FFF2-40B4-BE49-F238E27FC236}">
                <a16:creationId xmlns:a16="http://schemas.microsoft.com/office/drawing/2014/main" id="{4DDD4F5D-8DFA-38F3-7C0F-7FFB14FB74D4}"/>
              </a:ext>
            </a:extLst>
          </p:cNvPr>
          <p:cNvGrpSpPr/>
          <p:nvPr/>
        </p:nvGrpSpPr>
        <p:grpSpPr>
          <a:xfrm>
            <a:off x="2658171" y="5618927"/>
            <a:ext cx="495396" cy="442068"/>
            <a:chOff x="3299914" y="4214195"/>
            <a:chExt cx="371547" cy="331551"/>
          </a:xfrm>
          <a:solidFill>
            <a:srgbClr val="FF0000"/>
          </a:solidFill>
        </p:grpSpPr>
        <p:sp>
          <p:nvSpPr>
            <p:cNvPr id="44" name="Google Shape;5977;p67">
              <a:extLst>
                <a:ext uri="{FF2B5EF4-FFF2-40B4-BE49-F238E27FC236}">
                  <a16:creationId xmlns:a16="http://schemas.microsoft.com/office/drawing/2014/main" id="{4359A225-CAC8-6B44-768A-5D02F2CEBB5F}"/>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5" name="Google Shape;5978;p67">
              <a:extLst>
                <a:ext uri="{FF2B5EF4-FFF2-40B4-BE49-F238E27FC236}">
                  <a16:creationId xmlns:a16="http://schemas.microsoft.com/office/drawing/2014/main" id="{1D3F1548-F153-2BBB-B9B4-B8D8C16D0CB6}"/>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6" name="Google Shape;5979;p67">
              <a:extLst>
                <a:ext uri="{FF2B5EF4-FFF2-40B4-BE49-F238E27FC236}">
                  <a16:creationId xmlns:a16="http://schemas.microsoft.com/office/drawing/2014/main" id="{BB2E3771-45EA-49E9-8BD0-B85B65D6B9E6}"/>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7" name="Google Shape;5989;p67">
            <a:extLst>
              <a:ext uri="{FF2B5EF4-FFF2-40B4-BE49-F238E27FC236}">
                <a16:creationId xmlns:a16="http://schemas.microsoft.com/office/drawing/2014/main" id="{080818BD-04BF-65DB-9830-365475EEBB2A}"/>
              </a:ext>
            </a:extLst>
          </p:cNvPr>
          <p:cNvGrpSpPr/>
          <p:nvPr/>
        </p:nvGrpSpPr>
        <p:grpSpPr>
          <a:xfrm>
            <a:off x="6690991" y="5501969"/>
            <a:ext cx="496544" cy="485827"/>
            <a:chOff x="6324529" y="4126476"/>
            <a:chExt cx="372408" cy="364370"/>
          </a:xfrm>
          <a:solidFill>
            <a:srgbClr val="FF0000"/>
          </a:solidFill>
        </p:grpSpPr>
        <p:sp>
          <p:nvSpPr>
            <p:cNvPr id="48" name="Google Shape;5990;p67">
              <a:extLst>
                <a:ext uri="{FF2B5EF4-FFF2-40B4-BE49-F238E27FC236}">
                  <a16:creationId xmlns:a16="http://schemas.microsoft.com/office/drawing/2014/main" id="{BCA6F592-AA08-4DCA-0BA6-49CBE2CC1AEC}"/>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9" name="Google Shape;5991;p67">
              <a:extLst>
                <a:ext uri="{FF2B5EF4-FFF2-40B4-BE49-F238E27FC236}">
                  <a16:creationId xmlns:a16="http://schemas.microsoft.com/office/drawing/2014/main" id="{7CF3CED1-60B0-1824-9B4C-7A5197564CB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0" name="Google Shape;5992;p67">
              <a:extLst>
                <a:ext uri="{FF2B5EF4-FFF2-40B4-BE49-F238E27FC236}">
                  <a16:creationId xmlns:a16="http://schemas.microsoft.com/office/drawing/2014/main" id="{F8E60042-EE62-5890-FBB1-6367249861B1}"/>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1" name="Google Shape;6007;p67">
            <a:extLst>
              <a:ext uri="{FF2B5EF4-FFF2-40B4-BE49-F238E27FC236}">
                <a16:creationId xmlns:a16="http://schemas.microsoft.com/office/drawing/2014/main" id="{835A7228-22FB-A367-3C6B-F3BB13F578FB}"/>
              </a:ext>
            </a:extLst>
          </p:cNvPr>
          <p:cNvGrpSpPr/>
          <p:nvPr/>
        </p:nvGrpSpPr>
        <p:grpSpPr>
          <a:xfrm>
            <a:off x="3543847" y="5542729"/>
            <a:ext cx="469684" cy="475695"/>
            <a:chOff x="3964170" y="4157045"/>
            <a:chExt cx="352263" cy="356771"/>
          </a:xfrm>
          <a:solidFill>
            <a:srgbClr val="FF0000"/>
          </a:solidFill>
        </p:grpSpPr>
        <p:sp>
          <p:nvSpPr>
            <p:cNvPr id="52" name="Google Shape;6008;p67">
              <a:extLst>
                <a:ext uri="{FF2B5EF4-FFF2-40B4-BE49-F238E27FC236}">
                  <a16:creationId xmlns:a16="http://schemas.microsoft.com/office/drawing/2014/main" id="{53B8C3EC-9E97-AF14-6C52-AF4862AD0E16}"/>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3" name="Google Shape;6009;p67">
              <a:extLst>
                <a:ext uri="{FF2B5EF4-FFF2-40B4-BE49-F238E27FC236}">
                  <a16:creationId xmlns:a16="http://schemas.microsoft.com/office/drawing/2014/main" id="{8FF76229-D8CD-2543-324F-93B0849D14F2}"/>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4" name="Google Shape;6018;p67">
            <a:extLst>
              <a:ext uri="{FF2B5EF4-FFF2-40B4-BE49-F238E27FC236}">
                <a16:creationId xmlns:a16="http://schemas.microsoft.com/office/drawing/2014/main" id="{A3357471-97FD-78B9-6777-6FAC8E77EC91}"/>
              </a:ext>
            </a:extLst>
          </p:cNvPr>
          <p:cNvGrpSpPr/>
          <p:nvPr/>
        </p:nvGrpSpPr>
        <p:grpSpPr>
          <a:xfrm>
            <a:off x="8479521" y="5564686"/>
            <a:ext cx="486936" cy="443569"/>
            <a:chOff x="7665927" y="4173513"/>
            <a:chExt cx="365202" cy="332677"/>
          </a:xfrm>
          <a:solidFill>
            <a:srgbClr val="FF0000"/>
          </a:solidFill>
        </p:grpSpPr>
        <p:sp>
          <p:nvSpPr>
            <p:cNvPr id="55" name="Google Shape;6019;p67">
              <a:extLst>
                <a:ext uri="{FF2B5EF4-FFF2-40B4-BE49-F238E27FC236}">
                  <a16:creationId xmlns:a16="http://schemas.microsoft.com/office/drawing/2014/main" id="{4E025383-A922-F5E0-115F-077FD30B0E7F}"/>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6" name="Google Shape;6020;p67">
              <a:extLst>
                <a:ext uri="{FF2B5EF4-FFF2-40B4-BE49-F238E27FC236}">
                  <a16:creationId xmlns:a16="http://schemas.microsoft.com/office/drawing/2014/main" id="{424EE5C7-C6C1-323B-6DEE-2F540F312180}"/>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7" name="Google Shape;6021;p67">
              <a:extLst>
                <a:ext uri="{FF2B5EF4-FFF2-40B4-BE49-F238E27FC236}">
                  <a16:creationId xmlns:a16="http://schemas.microsoft.com/office/drawing/2014/main" id="{A27D397D-7515-F7B6-CA58-04201D394913}"/>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8" name="Google Shape;6022;p67">
              <a:extLst>
                <a:ext uri="{FF2B5EF4-FFF2-40B4-BE49-F238E27FC236}">
                  <a16:creationId xmlns:a16="http://schemas.microsoft.com/office/drawing/2014/main" id="{F5D13D00-C4E5-F087-B5E9-006BE1DFC8FE}"/>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9" name="Google Shape;6023;p67">
              <a:extLst>
                <a:ext uri="{FF2B5EF4-FFF2-40B4-BE49-F238E27FC236}">
                  <a16:creationId xmlns:a16="http://schemas.microsoft.com/office/drawing/2014/main" id="{C56A5F5B-7DE7-6374-7C0B-441CB46CC1E3}"/>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0" name="Google Shape;6024;p67">
              <a:extLst>
                <a:ext uri="{FF2B5EF4-FFF2-40B4-BE49-F238E27FC236}">
                  <a16:creationId xmlns:a16="http://schemas.microsoft.com/office/drawing/2014/main" id="{1E46B420-16B2-60AF-DCAF-54857E59280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1" name="Google Shape;6025;p67">
              <a:extLst>
                <a:ext uri="{FF2B5EF4-FFF2-40B4-BE49-F238E27FC236}">
                  <a16:creationId xmlns:a16="http://schemas.microsoft.com/office/drawing/2014/main" id="{ED29CDCE-8223-68E4-4A52-FAA031B2D025}"/>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62" name="Google Shape;6043;p67">
            <a:extLst>
              <a:ext uri="{FF2B5EF4-FFF2-40B4-BE49-F238E27FC236}">
                <a16:creationId xmlns:a16="http://schemas.microsoft.com/office/drawing/2014/main" id="{4B066F7A-404D-461E-20CF-B7710AA82766}"/>
              </a:ext>
            </a:extLst>
          </p:cNvPr>
          <p:cNvSpPr/>
          <p:nvPr/>
        </p:nvSpPr>
        <p:spPr>
          <a:xfrm>
            <a:off x="4335755" y="5543604"/>
            <a:ext cx="412223" cy="486936"/>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rgbClr val="FF0000"/>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63" name="Google Shape;6052;p67">
            <a:extLst>
              <a:ext uri="{FF2B5EF4-FFF2-40B4-BE49-F238E27FC236}">
                <a16:creationId xmlns:a16="http://schemas.microsoft.com/office/drawing/2014/main" id="{E9ED6266-2B5F-FC6C-B080-80E55D5208E1}"/>
              </a:ext>
            </a:extLst>
          </p:cNvPr>
          <p:cNvGrpSpPr/>
          <p:nvPr/>
        </p:nvGrpSpPr>
        <p:grpSpPr>
          <a:xfrm>
            <a:off x="9363552" y="5521087"/>
            <a:ext cx="476109" cy="484535"/>
            <a:chOff x="8328949" y="4140814"/>
            <a:chExt cx="357082" cy="363401"/>
          </a:xfrm>
          <a:solidFill>
            <a:srgbClr val="FF0000"/>
          </a:solidFill>
        </p:grpSpPr>
        <p:sp>
          <p:nvSpPr>
            <p:cNvPr id="64" name="Google Shape;6053;p67">
              <a:extLst>
                <a:ext uri="{FF2B5EF4-FFF2-40B4-BE49-F238E27FC236}">
                  <a16:creationId xmlns:a16="http://schemas.microsoft.com/office/drawing/2014/main" id="{DEFAF0EC-21AF-B7C7-C329-92ACD39BD2A4}"/>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5" name="Google Shape;6054;p67">
              <a:extLst>
                <a:ext uri="{FF2B5EF4-FFF2-40B4-BE49-F238E27FC236}">
                  <a16:creationId xmlns:a16="http://schemas.microsoft.com/office/drawing/2014/main" id="{39213F3F-3AE6-DB3F-F83B-6AD1631E7E9F}"/>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6" name="Google Shape;6055;p67">
              <a:extLst>
                <a:ext uri="{FF2B5EF4-FFF2-40B4-BE49-F238E27FC236}">
                  <a16:creationId xmlns:a16="http://schemas.microsoft.com/office/drawing/2014/main" id="{A06CA0E6-AEC9-2EB0-635F-8EB74B2DF3E6}"/>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7" name="Google Shape;6078;p67">
            <a:extLst>
              <a:ext uri="{FF2B5EF4-FFF2-40B4-BE49-F238E27FC236}">
                <a16:creationId xmlns:a16="http://schemas.microsoft.com/office/drawing/2014/main" id="{548D5F55-4358-E447-59B2-BE19672362D0}"/>
              </a:ext>
            </a:extLst>
          </p:cNvPr>
          <p:cNvGrpSpPr/>
          <p:nvPr/>
        </p:nvGrpSpPr>
        <p:grpSpPr>
          <a:xfrm>
            <a:off x="5093291" y="5544800"/>
            <a:ext cx="486936" cy="484533"/>
            <a:chOff x="5126254" y="4158599"/>
            <a:chExt cx="365202" cy="363400"/>
          </a:xfrm>
          <a:solidFill>
            <a:srgbClr val="FF0000"/>
          </a:solidFill>
        </p:grpSpPr>
        <p:sp>
          <p:nvSpPr>
            <p:cNvPr id="68" name="Google Shape;6079;p67">
              <a:extLst>
                <a:ext uri="{FF2B5EF4-FFF2-40B4-BE49-F238E27FC236}">
                  <a16:creationId xmlns:a16="http://schemas.microsoft.com/office/drawing/2014/main" id="{A75759F9-7659-4D57-DC41-E307B30E1C5D}"/>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9" name="Google Shape;6080;p67">
              <a:extLst>
                <a:ext uri="{FF2B5EF4-FFF2-40B4-BE49-F238E27FC236}">
                  <a16:creationId xmlns:a16="http://schemas.microsoft.com/office/drawing/2014/main" id="{18680941-F0BB-093F-B8B0-3D2507D8B90C}"/>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0" name="Google Shape;6081;p67">
              <a:extLst>
                <a:ext uri="{FF2B5EF4-FFF2-40B4-BE49-F238E27FC236}">
                  <a16:creationId xmlns:a16="http://schemas.microsoft.com/office/drawing/2014/main" id="{BAF613C3-2A55-303C-E606-B9D0037F4B24}"/>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1" name="Google Shape;6082;p67">
              <a:extLst>
                <a:ext uri="{FF2B5EF4-FFF2-40B4-BE49-F238E27FC236}">
                  <a16:creationId xmlns:a16="http://schemas.microsoft.com/office/drawing/2014/main" id="{D27B45B1-3DAA-9666-A1C6-6C8E83F5520D}"/>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2" name="Google Shape;6110;p67">
            <a:extLst>
              <a:ext uri="{FF2B5EF4-FFF2-40B4-BE49-F238E27FC236}">
                <a16:creationId xmlns:a16="http://schemas.microsoft.com/office/drawing/2014/main" id="{EA3955B7-BFDB-DEA4-0A45-FA4F65AEB181}"/>
              </a:ext>
            </a:extLst>
          </p:cNvPr>
          <p:cNvGrpSpPr/>
          <p:nvPr/>
        </p:nvGrpSpPr>
        <p:grpSpPr>
          <a:xfrm>
            <a:off x="5902341" y="5591324"/>
            <a:ext cx="483339" cy="378488"/>
            <a:chOff x="5733041" y="4193493"/>
            <a:chExt cx="362504" cy="283866"/>
          </a:xfrm>
          <a:solidFill>
            <a:srgbClr val="FF0000"/>
          </a:solidFill>
        </p:grpSpPr>
        <p:sp>
          <p:nvSpPr>
            <p:cNvPr id="73" name="Google Shape;6111;p67">
              <a:extLst>
                <a:ext uri="{FF2B5EF4-FFF2-40B4-BE49-F238E27FC236}">
                  <a16:creationId xmlns:a16="http://schemas.microsoft.com/office/drawing/2014/main" id="{3E95D144-ACCA-149F-B763-6EA47A7A8C9C}"/>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4" name="Google Shape;6112;p67">
              <a:extLst>
                <a:ext uri="{FF2B5EF4-FFF2-40B4-BE49-F238E27FC236}">
                  <a16:creationId xmlns:a16="http://schemas.microsoft.com/office/drawing/2014/main" id="{4B0F4AE5-84D4-C8F2-462A-5ED99711471D}"/>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5" name="Google Shape;5972;p67">
            <a:extLst>
              <a:ext uri="{FF2B5EF4-FFF2-40B4-BE49-F238E27FC236}">
                <a16:creationId xmlns:a16="http://schemas.microsoft.com/office/drawing/2014/main" id="{CCDC5E9C-2264-F94E-5FD4-2400E27EB40B}"/>
              </a:ext>
            </a:extLst>
          </p:cNvPr>
          <p:cNvGrpSpPr/>
          <p:nvPr/>
        </p:nvGrpSpPr>
        <p:grpSpPr>
          <a:xfrm>
            <a:off x="3489776" y="2522329"/>
            <a:ext cx="480669" cy="552955"/>
            <a:chOff x="3923617" y="1891747"/>
            <a:chExt cx="360502" cy="414716"/>
          </a:xfrm>
          <a:solidFill>
            <a:srgbClr val="FF0000"/>
          </a:solidFill>
        </p:grpSpPr>
        <p:sp>
          <p:nvSpPr>
            <p:cNvPr id="76" name="Google Shape;5973;p67">
              <a:extLst>
                <a:ext uri="{FF2B5EF4-FFF2-40B4-BE49-F238E27FC236}">
                  <a16:creationId xmlns:a16="http://schemas.microsoft.com/office/drawing/2014/main" id="{8898C8E7-B7BC-A62C-AEF6-102B1240130B}"/>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7" name="Google Shape;5974;p67">
              <a:extLst>
                <a:ext uri="{FF2B5EF4-FFF2-40B4-BE49-F238E27FC236}">
                  <a16:creationId xmlns:a16="http://schemas.microsoft.com/office/drawing/2014/main" id="{18FBC0E6-E6A8-5F0B-94BC-691134F377D1}"/>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8" name="Google Shape;5975;p67">
              <a:extLst>
                <a:ext uri="{FF2B5EF4-FFF2-40B4-BE49-F238E27FC236}">
                  <a16:creationId xmlns:a16="http://schemas.microsoft.com/office/drawing/2014/main" id="{16E7DD4D-6AF3-8CED-6B37-68F5654EBF21}"/>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9" name="Google Shape;5984;p67">
            <a:extLst>
              <a:ext uri="{FF2B5EF4-FFF2-40B4-BE49-F238E27FC236}">
                <a16:creationId xmlns:a16="http://schemas.microsoft.com/office/drawing/2014/main" id="{3A9A5684-4ABD-D433-B195-1DA270E12DDF}"/>
              </a:ext>
            </a:extLst>
          </p:cNvPr>
          <p:cNvGrpSpPr/>
          <p:nvPr/>
        </p:nvGrpSpPr>
        <p:grpSpPr>
          <a:xfrm>
            <a:off x="7582924" y="2518245"/>
            <a:ext cx="554833" cy="553467"/>
            <a:chOff x="6993477" y="1888684"/>
            <a:chExt cx="416125" cy="415100"/>
          </a:xfrm>
          <a:solidFill>
            <a:srgbClr val="FF0000"/>
          </a:solidFill>
        </p:grpSpPr>
        <p:sp>
          <p:nvSpPr>
            <p:cNvPr id="80" name="Google Shape;5985;p67">
              <a:extLst>
                <a:ext uri="{FF2B5EF4-FFF2-40B4-BE49-F238E27FC236}">
                  <a16:creationId xmlns:a16="http://schemas.microsoft.com/office/drawing/2014/main" id="{6A0CD4BD-4C86-083D-5DC1-60BE4D77D0A9}"/>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1" name="Google Shape;5986;p67">
              <a:extLst>
                <a:ext uri="{FF2B5EF4-FFF2-40B4-BE49-F238E27FC236}">
                  <a16:creationId xmlns:a16="http://schemas.microsoft.com/office/drawing/2014/main" id="{86D45330-8AF7-1640-EDBC-607CCED1FDC2}"/>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2" name="Google Shape;5987;p67">
              <a:extLst>
                <a:ext uri="{FF2B5EF4-FFF2-40B4-BE49-F238E27FC236}">
                  <a16:creationId xmlns:a16="http://schemas.microsoft.com/office/drawing/2014/main" id="{D253C985-196B-0A56-212A-C954A21B9CBA}"/>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3" name="Google Shape;5988;p67">
              <a:extLst>
                <a:ext uri="{FF2B5EF4-FFF2-40B4-BE49-F238E27FC236}">
                  <a16:creationId xmlns:a16="http://schemas.microsoft.com/office/drawing/2014/main" id="{045D015F-1B13-590C-A850-54EED069FBB2}"/>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84" name="Google Shape;6002;p67">
            <a:extLst>
              <a:ext uri="{FF2B5EF4-FFF2-40B4-BE49-F238E27FC236}">
                <a16:creationId xmlns:a16="http://schemas.microsoft.com/office/drawing/2014/main" id="{750EA84A-643E-E83C-B6B1-BD3555425890}"/>
              </a:ext>
            </a:extLst>
          </p:cNvPr>
          <p:cNvGrpSpPr/>
          <p:nvPr/>
        </p:nvGrpSpPr>
        <p:grpSpPr>
          <a:xfrm>
            <a:off x="4351372" y="2522329"/>
            <a:ext cx="640957" cy="553467"/>
            <a:chOff x="4569814" y="1891747"/>
            <a:chExt cx="480718" cy="415100"/>
          </a:xfrm>
          <a:solidFill>
            <a:srgbClr val="FF0000"/>
          </a:solidFill>
        </p:grpSpPr>
        <p:sp>
          <p:nvSpPr>
            <p:cNvPr id="85" name="Google Shape;6003;p67">
              <a:extLst>
                <a:ext uri="{FF2B5EF4-FFF2-40B4-BE49-F238E27FC236}">
                  <a16:creationId xmlns:a16="http://schemas.microsoft.com/office/drawing/2014/main" id="{7F4FF5C0-2ED2-602A-124B-9E6CF48E8EC4}"/>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6" name="Google Shape;6004;p67">
              <a:extLst>
                <a:ext uri="{FF2B5EF4-FFF2-40B4-BE49-F238E27FC236}">
                  <a16:creationId xmlns:a16="http://schemas.microsoft.com/office/drawing/2014/main" id="{0A4D553A-4783-A80B-2DC6-57879667BEE2}"/>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7" name="Google Shape;6005;p67">
              <a:extLst>
                <a:ext uri="{FF2B5EF4-FFF2-40B4-BE49-F238E27FC236}">
                  <a16:creationId xmlns:a16="http://schemas.microsoft.com/office/drawing/2014/main" id="{42DC0482-E418-1264-9442-A757C4DBC9D1}"/>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8" name="Google Shape;6006;p67">
              <a:extLst>
                <a:ext uri="{FF2B5EF4-FFF2-40B4-BE49-F238E27FC236}">
                  <a16:creationId xmlns:a16="http://schemas.microsoft.com/office/drawing/2014/main" id="{2D02523C-493A-3641-0637-15370D53F953}"/>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89" name="Google Shape;6011;p67">
            <a:extLst>
              <a:ext uri="{FF2B5EF4-FFF2-40B4-BE49-F238E27FC236}">
                <a16:creationId xmlns:a16="http://schemas.microsoft.com/office/drawing/2014/main" id="{93C99F56-5434-8C9D-334A-B3854B540D26}"/>
              </a:ext>
            </a:extLst>
          </p:cNvPr>
          <p:cNvGrpSpPr/>
          <p:nvPr/>
        </p:nvGrpSpPr>
        <p:grpSpPr>
          <a:xfrm>
            <a:off x="8371820" y="2490022"/>
            <a:ext cx="562489" cy="552652"/>
            <a:chOff x="7585149" y="1867515"/>
            <a:chExt cx="421867" cy="414489"/>
          </a:xfrm>
          <a:solidFill>
            <a:srgbClr val="FF0000"/>
          </a:solidFill>
        </p:grpSpPr>
        <p:sp>
          <p:nvSpPr>
            <p:cNvPr id="90" name="Google Shape;6012;p67">
              <a:extLst>
                <a:ext uri="{FF2B5EF4-FFF2-40B4-BE49-F238E27FC236}">
                  <a16:creationId xmlns:a16="http://schemas.microsoft.com/office/drawing/2014/main" id="{A3A2B55A-E00B-5816-28EE-51C7229E0E2B}"/>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1" name="Google Shape;6013;p67">
              <a:extLst>
                <a:ext uri="{FF2B5EF4-FFF2-40B4-BE49-F238E27FC236}">
                  <a16:creationId xmlns:a16="http://schemas.microsoft.com/office/drawing/2014/main" id="{A1BCDAA2-8126-D622-BEA4-86DC50008629}"/>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2" name="Google Shape;6014;p67">
              <a:extLst>
                <a:ext uri="{FF2B5EF4-FFF2-40B4-BE49-F238E27FC236}">
                  <a16:creationId xmlns:a16="http://schemas.microsoft.com/office/drawing/2014/main" id="{07E7C387-5A05-0C33-44A8-CA8C96A5792B}"/>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3" name="Google Shape;6015;p67">
              <a:extLst>
                <a:ext uri="{FF2B5EF4-FFF2-40B4-BE49-F238E27FC236}">
                  <a16:creationId xmlns:a16="http://schemas.microsoft.com/office/drawing/2014/main" id="{851EF4EB-1801-323B-940A-932654056C6D}"/>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4" name="Google Shape;6016;p67">
              <a:extLst>
                <a:ext uri="{FF2B5EF4-FFF2-40B4-BE49-F238E27FC236}">
                  <a16:creationId xmlns:a16="http://schemas.microsoft.com/office/drawing/2014/main" id="{8FC96D3C-7C71-4BB7-B940-770E71729610}"/>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5" name="Google Shape;6017;p67">
              <a:extLst>
                <a:ext uri="{FF2B5EF4-FFF2-40B4-BE49-F238E27FC236}">
                  <a16:creationId xmlns:a16="http://schemas.microsoft.com/office/drawing/2014/main" id="{BD229273-3355-E478-6576-8018D15396E3}"/>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96" name="Google Shape;6042;p67">
            <a:extLst>
              <a:ext uri="{FF2B5EF4-FFF2-40B4-BE49-F238E27FC236}">
                <a16:creationId xmlns:a16="http://schemas.microsoft.com/office/drawing/2014/main" id="{71DCFFD9-D110-1EB3-A031-CB88163A852D}"/>
              </a:ext>
            </a:extLst>
          </p:cNvPr>
          <p:cNvSpPr/>
          <p:nvPr/>
        </p:nvSpPr>
        <p:spPr>
          <a:xfrm>
            <a:off x="5194069" y="2523416"/>
            <a:ext cx="543872" cy="551285"/>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rgbClr val="FF0000"/>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97" name="Google Shape;6047;p67">
            <a:extLst>
              <a:ext uri="{FF2B5EF4-FFF2-40B4-BE49-F238E27FC236}">
                <a16:creationId xmlns:a16="http://schemas.microsoft.com/office/drawing/2014/main" id="{8A798642-33F3-DBE1-D56F-FE6B077F049B}"/>
              </a:ext>
            </a:extLst>
          </p:cNvPr>
          <p:cNvGrpSpPr/>
          <p:nvPr/>
        </p:nvGrpSpPr>
        <p:grpSpPr>
          <a:xfrm>
            <a:off x="9232171" y="2490313"/>
            <a:ext cx="553468" cy="504040"/>
            <a:chOff x="8230413" y="1867735"/>
            <a:chExt cx="415101" cy="378030"/>
          </a:xfrm>
          <a:solidFill>
            <a:srgbClr val="FF0000"/>
          </a:solidFill>
        </p:grpSpPr>
        <p:sp>
          <p:nvSpPr>
            <p:cNvPr id="98" name="Google Shape;6048;p67">
              <a:extLst>
                <a:ext uri="{FF2B5EF4-FFF2-40B4-BE49-F238E27FC236}">
                  <a16:creationId xmlns:a16="http://schemas.microsoft.com/office/drawing/2014/main" id="{0EB7F7D0-CE1F-291B-39C9-8AD9C65F7CD1}"/>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9" name="Google Shape;6049;p67">
              <a:extLst>
                <a:ext uri="{FF2B5EF4-FFF2-40B4-BE49-F238E27FC236}">
                  <a16:creationId xmlns:a16="http://schemas.microsoft.com/office/drawing/2014/main" id="{9AD340C3-ABB3-912F-483A-ADCA83EEA8C3}"/>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0" name="Google Shape;6050;p67">
              <a:extLst>
                <a:ext uri="{FF2B5EF4-FFF2-40B4-BE49-F238E27FC236}">
                  <a16:creationId xmlns:a16="http://schemas.microsoft.com/office/drawing/2014/main" id="{77D85A6E-9C71-E43D-B83D-AE56C5D742FC}"/>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1" name="Google Shape;6051;p67">
              <a:extLst>
                <a:ext uri="{FF2B5EF4-FFF2-40B4-BE49-F238E27FC236}">
                  <a16:creationId xmlns:a16="http://schemas.microsoft.com/office/drawing/2014/main" id="{8B46380D-4317-CC34-E243-C03D377590FC}"/>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2" name="Google Shape;6072;p67">
            <a:extLst>
              <a:ext uri="{FF2B5EF4-FFF2-40B4-BE49-F238E27FC236}">
                <a16:creationId xmlns:a16="http://schemas.microsoft.com/office/drawing/2014/main" id="{B25B6E40-4F44-B90F-A3D7-B121881DBC70}"/>
              </a:ext>
            </a:extLst>
          </p:cNvPr>
          <p:cNvGrpSpPr/>
          <p:nvPr/>
        </p:nvGrpSpPr>
        <p:grpSpPr>
          <a:xfrm>
            <a:off x="5960276" y="2496469"/>
            <a:ext cx="553504" cy="553163"/>
            <a:chOff x="5776493" y="1872352"/>
            <a:chExt cx="415128" cy="414872"/>
          </a:xfrm>
          <a:solidFill>
            <a:srgbClr val="FF0000"/>
          </a:solidFill>
        </p:grpSpPr>
        <p:sp>
          <p:nvSpPr>
            <p:cNvPr id="103" name="Google Shape;6073;p67">
              <a:extLst>
                <a:ext uri="{FF2B5EF4-FFF2-40B4-BE49-F238E27FC236}">
                  <a16:creationId xmlns:a16="http://schemas.microsoft.com/office/drawing/2014/main" id="{8A2A7E7E-A6A3-D632-5DFD-E6E347A53DA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4" name="Google Shape;6074;p67">
              <a:extLst>
                <a:ext uri="{FF2B5EF4-FFF2-40B4-BE49-F238E27FC236}">
                  <a16:creationId xmlns:a16="http://schemas.microsoft.com/office/drawing/2014/main" id="{14931FBE-CF77-48D7-1674-5BCC04B472D4}"/>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5" name="Google Shape;6075;p67">
              <a:extLst>
                <a:ext uri="{FF2B5EF4-FFF2-40B4-BE49-F238E27FC236}">
                  <a16:creationId xmlns:a16="http://schemas.microsoft.com/office/drawing/2014/main" id="{BD48B37E-7665-7211-294F-1CB1CF79C181}"/>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6" name="Google Shape;6076;p67">
              <a:extLst>
                <a:ext uri="{FF2B5EF4-FFF2-40B4-BE49-F238E27FC236}">
                  <a16:creationId xmlns:a16="http://schemas.microsoft.com/office/drawing/2014/main" id="{4DB53B69-A78D-E39F-7E33-1CA1A209B53D}"/>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7" name="Google Shape;6077;p67">
              <a:extLst>
                <a:ext uri="{FF2B5EF4-FFF2-40B4-BE49-F238E27FC236}">
                  <a16:creationId xmlns:a16="http://schemas.microsoft.com/office/drawing/2014/main" id="{E219235F-6BD7-A07B-646D-CE8DDBA82BB7}"/>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8" name="Google Shape;6107;p67">
            <a:extLst>
              <a:ext uri="{FF2B5EF4-FFF2-40B4-BE49-F238E27FC236}">
                <a16:creationId xmlns:a16="http://schemas.microsoft.com/office/drawing/2014/main" id="{D1CA52F4-EABB-1302-0BC8-F2B4614A6DE0}"/>
              </a:ext>
            </a:extLst>
          </p:cNvPr>
          <p:cNvGrpSpPr/>
          <p:nvPr/>
        </p:nvGrpSpPr>
        <p:grpSpPr>
          <a:xfrm>
            <a:off x="6787637" y="2475147"/>
            <a:ext cx="557600" cy="550760"/>
            <a:chOff x="6397014" y="1856360"/>
            <a:chExt cx="418200" cy="413070"/>
          </a:xfrm>
          <a:solidFill>
            <a:srgbClr val="FF0000"/>
          </a:solidFill>
        </p:grpSpPr>
        <p:sp>
          <p:nvSpPr>
            <p:cNvPr id="109" name="Google Shape;6108;p67">
              <a:extLst>
                <a:ext uri="{FF2B5EF4-FFF2-40B4-BE49-F238E27FC236}">
                  <a16:creationId xmlns:a16="http://schemas.microsoft.com/office/drawing/2014/main" id="{46882CCE-0187-C49F-288F-C56402D9D53A}"/>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0" name="Google Shape;6109;p67">
              <a:extLst>
                <a:ext uri="{FF2B5EF4-FFF2-40B4-BE49-F238E27FC236}">
                  <a16:creationId xmlns:a16="http://schemas.microsoft.com/office/drawing/2014/main" id="{253C4D56-DC88-23BF-9EA2-3D58E4E397A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1" name="Google Shape;5593;p66">
            <a:extLst>
              <a:ext uri="{FF2B5EF4-FFF2-40B4-BE49-F238E27FC236}">
                <a16:creationId xmlns:a16="http://schemas.microsoft.com/office/drawing/2014/main" id="{9A8F852C-BF26-9FDA-B6F7-77C358D2A60D}"/>
              </a:ext>
            </a:extLst>
          </p:cNvPr>
          <p:cNvGrpSpPr/>
          <p:nvPr/>
        </p:nvGrpSpPr>
        <p:grpSpPr>
          <a:xfrm>
            <a:off x="3439007" y="3466333"/>
            <a:ext cx="669096" cy="669097"/>
            <a:chOff x="3885541" y="2599748"/>
            <a:chExt cx="501822" cy="501823"/>
          </a:xfrm>
          <a:solidFill>
            <a:srgbClr val="FF0000"/>
          </a:solidFill>
        </p:grpSpPr>
        <p:sp>
          <p:nvSpPr>
            <p:cNvPr id="112" name="Google Shape;5594;p66">
              <a:extLst>
                <a:ext uri="{FF2B5EF4-FFF2-40B4-BE49-F238E27FC236}">
                  <a16:creationId xmlns:a16="http://schemas.microsoft.com/office/drawing/2014/main" id="{51A44A9A-8E3B-CAB2-64D4-DBCBCD7349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3" name="Google Shape;5595;p66">
              <a:extLst>
                <a:ext uri="{FF2B5EF4-FFF2-40B4-BE49-F238E27FC236}">
                  <a16:creationId xmlns:a16="http://schemas.microsoft.com/office/drawing/2014/main" id="{E2A03B9E-2970-9572-B677-96111475DC27}"/>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4" name="Google Shape;5596;p66">
            <a:extLst>
              <a:ext uri="{FF2B5EF4-FFF2-40B4-BE49-F238E27FC236}">
                <a16:creationId xmlns:a16="http://schemas.microsoft.com/office/drawing/2014/main" id="{514B061B-4D50-561F-2628-5DEAF34A672C}"/>
              </a:ext>
            </a:extLst>
          </p:cNvPr>
          <p:cNvGrpSpPr/>
          <p:nvPr/>
        </p:nvGrpSpPr>
        <p:grpSpPr>
          <a:xfrm>
            <a:off x="5165968" y="3560870"/>
            <a:ext cx="526693" cy="526695"/>
            <a:chOff x="5180761" y="2670651"/>
            <a:chExt cx="395020" cy="395021"/>
          </a:xfrm>
          <a:solidFill>
            <a:srgbClr val="FF0000"/>
          </a:solidFill>
        </p:grpSpPr>
        <p:sp>
          <p:nvSpPr>
            <p:cNvPr id="115" name="Google Shape;5597;p66">
              <a:extLst>
                <a:ext uri="{FF2B5EF4-FFF2-40B4-BE49-F238E27FC236}">
                  <a16:creationId xmlns:a16="http://schemas.microsoft.com/office/drawing/2014/main" id="{D0861511-C265-C271-8454-3AD6089AF143}"/>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6" name="Google Shape;5598;p66">
              <a:extLst>
                <a:ext uri="{FF2B5EF4-FFF2-40B4-BE49-F238E27FC236}">
                  <a16:creationId xmlns:a16="http://schemas.microsoft.com/office/drawing/2014/main" id="{85F4BEF2-C9D9-B540-93B8-3CD6EDBA3971}"/>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7" name="Google Shape;5651;p66">
            <a:extLst>
              <a:ext uri="{FF2B5EF4-FFF2-40B4-BE49-F238E27FC236}">
                <a16:creationId xmlns:a16="http://schemas.microsoft.com/office/drawing/2014/main" id="{A0C71034-AB50-68F6-0D2C-C004E39789D9}"/>
              </a:ext>
            </a:extLst>
          </p:cNvPr>
          <p:cNvGrpSpPr/>
          <p:nvPr/>
        </p:nvGrpSpPr>
        <p:grpSpPr>
          <a:xfrm>
            <a:off x="8382656" y="3635899"/>
            <a:ext cx="588397" cy="379269"/>
            <a:chOff x="7593278" y="2726923"/>
            <a:chExt cx="441298" cy="284452"/>
          </a:xfrm>
          <a:solidFill>
            <a:srgbClr val="FF0000"/>
          </a:solidFill>
        </p:grpSpPr>
        <p:sp>
          <p:nvSpPr>
            <p:cNvPr id="118" name="Google Shape;5652;p66">
              <a:extLst>
                <a:ext uri="{FF2B5EF4-FFF2-40B4-BE49-F238E27FC236}">
                  <a16:creationId xmlns:a16="http://schemas.microsoft.com/office/drawing/2014/main" id="{CF972CB5-AC31-A6B0-EEEA-2C5F59CE6617}"/>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9" name="Google Shape;5653;p66">
              <a:extLst>
                <a:ext uri="{FF2B5EF4-FFF2-40B4-BE49-F238E27FC236}">
                  <a16:creationId xmlns:a16="http://schemas.microsoft.com/office/drawing/2014/main" id="{F79CDF32-F3EF-EA4C-CF59-9FC7CCBA3886}"/>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20" name="Google Shape;5775;p66">
            <a:extLst>
              <a:ext uri="{FF2B5EF4-FFF2-40B4-BE49-F238E27FC236}">
                <a16:creationId xmlns:a16="http://schemas.microsoft.com/office/drawing/2014/main" id="{C5BFDC96-C342-9F48-E518-2A245BD8B350}"/>
              </a:ext>
            </a:extLst>
          </p:cNvPr>
          <p:cNvGrpSpPr/>
          <p:nvPr/>
        </p:nvGrpSpPr>
        <p:grpSpPr>
          <a:xfrm>
            <a:off x="6834833" y="3664416"/>
            <a:ext cx="451908" cy="423659"/>
            <a:chOff x="6432410" y="2748311"/>
            <a:chExt cx="338931" cy="317744"/>
          </a:xfrm>
          <a:solidFill>
            <a:srgbClr val="FF0000"/>
          </a:solidFill>
        </p:grpSpPr>
        <p:sp>
          <p:nvSpPr>
            <p:cNvPr id="121" name="Google Shape;5776;p66">
              <a:extLst>
                <a:ext uri="{FF2B5EF4-FFF2-40B4-BE49-F238E27FC236}">
                  <a16:creationId xmlns:a16="http://schemas.microsoft.com/office/drawing/2014/main" id="{73ADB60B-E094-76AA-90F5-7F16B30C08C9}"/>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2" name="Google Shape;5777;p66">
              <a:extLst>
                <a:ext uri="{FF2B5EF4-FFF2-40B4-BE49-F238E27FC236}">
                  <a16:creationId xmlns:a16="http://schemas.microsoft.com/office/drawing/2014/main" id="{567F2CCD-4F74-A67D-0A42-84966259DFB9}"/>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3" name="Google Shape;5778;p66">
              <a:extLst>
                <a:ext uri="{FF2B5EF4-FFF2-40B4-BE49-F238E27FC236}">
                  <a16:creationId xmlns:a16="http://schemas.microsoft.com/office/drawing/2014/main" id="{A1D40599-60A9-5006-7931-20583473F089}"/>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4" name="Google Shape;5779;p66">
              <a:extLst>
                <a:ext uri="{FF2B5EF4-FFF2-40B4-BE49-F238E27FC236}">
                  <a16:creationId xmlns:a16="http://schemas.microsoft.com/office/drawing/2014/main" id="{867453CB-2D05-63A9-4D14-508D8DD5D133}"/>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5" name="Google Shape;5780;p66">
              <a:extLst>
                <a:ext uri="{FF2B5EF4-FFF2-40B4-BE49-F238E27FC236}">
                  <a16:creationId xmlns:a16="http://schemas.microsoft.com/office/drawing/2014/main" id="{6C166450-EDF2-FF59-A0C5-95101564DD46}"/>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6" name="Google Shape;5781;p66">
              <a:extLst>
                <a:ext uri="{FF2B5EF4-FFF2-40B4-BE49-F238E27FC236}">
                  <a16:creationId xmlns:a16="http://schemas.microsoft.com/office/drawing/2014/main" id="{A3C44CE0-B1D0-B5EF-F814-F4FDB9AB6275}"/>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27" name="Text Placeholder 1">
            <a:extLst>
              <a:ext uri="{FF2B5EF4-FFF2-40B4-BE49-F238E27FC236}">
                <a16:creationId xmlns:a16="http://schemas.microsoft.com/office/drawing/2014/main" id="{5B892D17-B5A2-1E14-0734-08507DD04C6B}"/>
              </a:ext>
            </a:extLst>
          </p:cNvPr>
          <p:cNvSpPr txBox="1">
            <a:spLocks/>
          </p:cNvSpPr>
          <p:nvPr/>
        </p:nvSpPr>
        <p:spPr>
          <a:xfrm>
            <a:off x="1233483" y="509659"/>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rgbClr val="FF0000"/>
                </a:solidFill>
                <a:latin typeface="Arial"/>
                <a:cs typeface="B Nazanin" panose="00000700000000000000" pitchFamily="2" charset="-78"/>
              </a:rPr>
              <a:t>مجموعه آیکون های کاملاً قابل ویرایش: </a:t>
            </a:r>
            <a:r>
              <a:rPr lang="en-US" sz="4800" dirty="0">
                <a:solidFill>
                  <a:srgbClr val="FF0000"/>
                </a:solidFill>
                <a:latin typeface="Arial"/>
                <a:cs typeface="B Nazanin" panose="00000700000000000000" pitchFamily="2" charset="-78"/>
              </a:rPr>
              <a:t>A</a:t>
            </a:r>
          </a:p>
        </p:txBody>
      </p:sp>
    </p:spTree>
    <p:extLst>
      <p:ext uri="{BB962C8B-B14F-4D97-AF65-F5344CB8AC3E}">
        <p14:creationId xmlns:p14="http://schemas.microsoft.com/office/powerpoint/2010/main" val="38478830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759C7B-4483-A431-9F19-B236E0C66881}"/>
              </a:ext>
            </a:extLst>
          </p:cNvPr>
          <p:cNvSpPr/>
          <p:nvPr/>
        </p:nvSpPr>
        <p:spPr>
          <a:xfrm>
            <a:off x="219075" y="228600"/>
            <a:ext cx="11753850" cy="6400800"/>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ame 2">
            <a:extLst>
              <a:ext uri="{FF2B5EF4-FFF2-40B4-BE49-F238E27FC236}">
                <a16:creationId xmlns:a16="http://schemas.microsoft.com/office/drawing/2014/main" id="{5BC2926E-B60A-74B7-A65B-FE9A5DC6BB67}"/>
              </a:ext>
            </a:extLst>
          </p:cNvPr>
          <p:cNvSpPr/>
          <p:nvPr/>
        </p:nvSpPr>
        <p:spPr>
          <a:xfrm>
            <a:off x="219075" y="152400"/>
            <a:ext cx="11753850" cy="6248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 name="Straight Connector 3">
            <a:extLst>
              <a:ext uri="{FF2B5EF4-FFF2-40B4-BE49-F238E27FC236}">
                <a16:creationId xmlns:a16="http://schemas.microsoft.com/office/drawing/2014/main" id="{4BE0C185-A717-678A-F415-28DC92000624}"/>
              </a:ext>
            </a:extLst>
          </p:cNvPr>
          <p:cNvCxnSpPr>
            <a:cxnSpLocks/>
          </p:cNvCxnSpPr>
          <p:nvPr/>
        </p:nvCxnSpPr>
        <p:spPr>
          <a:xfrm flipH="1">
            <a:off x="457200" y="640080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9CE1EE-3B19-6775-E00D-C269674E6277}"/>
              </a:ext>
            </a:extLst>
          </p:cNvPr>
          <p:cNvCxnSpPr>
            <a:cxnSpLocks/>
          </p:cNvCxnSpPr>
          <p:nvPr/>
        </p:nvCxnSpPr>
        <p:spPr>
          <a:xfrm flipH="1">
            <a:off x="419100" y="32385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75F63C-2E9E-C2B0-5C7D-E69ED37E8437}"/>
              </a:ext>
            </a:extLst>
          </p:cNvPr>
          <p:cNvCxnSpPr>
            <a:cxnSpLocks/>
          </p:cNvCxnSpPr>
          <p:nvPr/>
        </p:nvCxnSpPr>
        <p:spPr>
          <a:xfrm>
            <a:off x="4191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927A5C-5407-51EF-293D-E6066FBEE444}"/>
              </a:ext>
            </a:extLst>
          </p:cNvPr>
          <p:cNvCxnSpPr>
            <a:cxnSpLocks/>
          </p:cNvCxnSpPr>
          <p:nvPr/>
        </p:nvCxnSpPr>
        <p:spPr>
          <a:xfrm>
            <a:off x="117729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Freeform 108">
            <a:extLst>
              <a:ext uri="{FF2B5EF4-FFF2-40B4-BE49-F238E27FC236}">
                <a16:creationId xmlns:a16="http://schemas.microsoft.com/office/drawing/2014/main" id="{EC7B30B2-44FF-2EF1-C63C-031020C247EA}"/>
              </a:ext>
            </a:extLst>
          </p:cNvPr>
          <p:cNvSpPr/>
          <p:nvPr/>
        </p:nvSpPr>
        <p:spPr>
          <a:xfrm>
            <a:off x="4241785" y="1589978"/>
            <a:ext cx="553869" cy="652296"/>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6" name="Oval 8">
            <a:extLst>
              <a:ext uri="{FF2B5EF4-FFF2-40B4-BE49-F238E27FC236}">
                <a16:creationId xmlns:a16="http://schemas.microsoft.com/office/drawing/2014/main" id="{876524A6-D0C0-2683-AB0E-3983C172F10E}"/>
              </a:ext>
            </a:extLst>
          </p:cNvPr>
          <p:cNvSpPr/>
          <p:nvPr/>
        </p:nvSpPr>
        <p:spPr>
          <a:xfrm>
            <a:off x="5165913" y="1604488"/>
            <a:ext cx="581789" cy="623255"/>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grpSp>
        <p:nvGrpSpPr>
          <p:cNvPr id="9" name="Group 110">
            <a:extLst>
              <a:ext uri="{FF2B5EF4-FFF2-40B4-BE49-F238E27FC236}">
                <a16:creationId xmlns:a16="http://schemas.microsoft.com/office/drawing/2014/main" id="{F1280AED-6F23-1461-810F-582EA14578D2}"/>
              </a:ext>
            </a:extLst>
          </p:cNvPr>
          <p:cNvGrpSpPr/>
          <p:nvPr/>
        </p:nvGrpSpPr>
        <p:grpSpPr>
          <a:xfrm>
            <a:off x="3316937" y="1589978"/>
            <a:ext cx="553869" cy="652296"/>
            <a:chOff x="3837179" y="1242450"/>
            <a:chExt cx="415402" cy="489222"/>
          </a:xfrm>
          <a:solidFill>
            <a:srgbClr val="FF0000"/>
          </a:solidFill>
        </p:grpSpPr>
        <p:sp>
          <p:nvSpPr>
            <p:cNvPr id="10" name="Freeform 111">
              <a:extLst>
                <a:ext uri="{FF2B5EF4-FFF2-40B4-BE49-F238E27FC236}">
                  <a16:creationId xmlns:a16="http://schemas.microsoft.com/office/drawing/2014/main" id="{A759F392-C12B-C5CC-09E8-9BDDDE89BB55}"/>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2" name="Oval 37">
              <a:extLst>
                <a:ext uri="{FF2B5EF4-FFF2-40B4-BE49-F238E27FC236}">
                  <a16:creationId xmlns:a16="http://schemas.microsoft.com/office/drawing/2014/main" id="{AFF9DB73-4147-699B-44E0-5D10B852A4B6}"/>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grpSp>
      <p:sp>
        <p:nvSpPr>
          <p:cNvPr id="13" name="Rectangle 19">
            <a:extLst>
              <a:ext uri="{FF2B5EF4-FFF2-40B4-BE49-F238E27FC236}">
                <a16:creationId xmlns:a16="http://schemas.microsoft.com/office/drawing/2014/main" id="{CE87CB65-9018-9A6B-2943-D668784550ED}"/>
              </a:ext>
            </a:extLst>
          </p:cNvPr>
          <p:cNvSpPr/>
          <p:nvPr/>
        </p:nvSpPr>
        <p:spPr>
          <a:xfrm>
            <a:off x="2410924" y="1625374"/>
            <a:ext cx="496360" cy="581497"/>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4" name="Oval 47">
            <a:extLst>
              <a:ext uri="{FF2B5EF4-FFF2-40B4-BE49-F238E27FC236}">
                <a16:creationId xmlns:a16="http://schemas.microsoft.com/office/drawing/2014/main" id="{3E30F88C-7C4C-0EDE-9492-CECC589D0CA4}"/>
              </a:ext>
            </a:extLst>
          </p:cNvPr>
          <p:cNvSpPr/>
          <p:nvPr/>
        </p:nvSpPr>
        <p:spPr>
          <a:xfrm>
            <a:off x="9512702" y="1604524"/>
            <a:ext cx="584728" cy="623193"/>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5" name="Rounded Rectangle 2">
            <a:extLst>
              <a:ext uri="{FF2B5EF4-FFF2-40B4-BE49-F238E27FC236}">
                <a16:creationId xmlns:a16="http://schemas.microsoft.com/office/drawing/2014/main" id="{75BE900D-5E45-D49C-68CA-AC2A5CF167F0}"/>
              </a:ext>
            </a:extLst>
          </p:cNvPr>
          <p:cNvSpPr/>
          <p:nvPr/>
        </p:nvSpPr>
        <p:spPr>
          <a:xfrm>
            <a:off x="3307328" y="5375181"/>
            <a:ext cx="573084" cy="610781"/>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6" name="Rounded Rectangle 8">
            <a:extLst>
              <a:ext uri="{FF2B5EF4-FFF2-40B4-BE49-F238E27FC236}">
                <a16:creationId xmlns:a16="http://schemas.microsoft.com/office/drawing/2014/main" id="{2FB27688-925D-2C72-CFAC-3E595D94EF4A}"/>
              </a:ext>
            </a:extLst>
          </p:cNvPr>
          <p:cNvSpPr/>
          <p:nvPr/>
        </p:nvSpPr>
        <p:spPr>
          <a:xfrm>
            <a:off x="2372521" y="5375181"/>
            <a:ext cx="573145" cy="610781"/>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7" name="Rounded Rectangle 2">
            <a:extLst>
              <a:ext uri="{FF2B5EF4-FFF2-40B4-BE49-F238E27FC236}">
                <a16:creationId xmlns:a16="http://schemas.microsoft.com/office/drawing/2014/main" id="{E9CBF664-0064-F2F7-5735-45FDD2EFFF95}"/>
              </a:ext>
            </a:extLst>
          </p:cNvPr>
          <p:cNvSpPr/>
          <p:nvPr/>
        </p:nvSpPr>
        <p:spPr>
          <a:xfrm>
            <a:off x="5170255" y="5375181"/>
            <a:ext cx="573084" cy="610781"/>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8" name="Rounded Rectangle 3">
            <a:extLst>
              <a:ext uri="{FF2B5EF4-FFF2-40B4-BE49-F238E27FC236}">
                <a16:creationId xmlns:a16="http://schemas.microsoft.com/office/drawing/2014/main" id="{B25B2DAD-57E6-D19A-2301-ECB0540DC18C}"/>
              </a:ext>
            </a:extLst>
          </p:cNvPr>
          <p:cNvSpPr/>
          <p:nvPr/>
        </p:nvSpPr>
        <p:spPr>
          <a:xfrm>
            <a:off x="4232164" y="5375181"/>
            <a:ext cx="573084" cy="610781"/>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9" name="Rounded Rectangle 10">
            <a:extLst>
              <a:ext uri="{FF2B5EF4-FFF2-40B4-BE49-F238E27FC236}">
                <a16:creationId xmlns:a16="http://schemas.microsoft.com/office/drawing/2014/main" id="{DD7ACEFF-1FCB-8B99-AD0C-F8054DEDF952}"/>
              </a:ext>
            </a:extLst>
          </p:cNvPr>
          <p:cNvSpPr/>
          <p:nvPr/>
        </p:nvSpPr>
        <p:spPr>
          <a:xfrm>
            <a:off x="6125340" y="5362770"/>
            <a:ext cx="575132" cy="623193"/>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20" name="Block Arc 6">
            <a:extLst>
              <a:ext uri="{FF2B5EF4-FFF2-40B4-BE49-F238E27FC236}">
                <a16:creationId xmlns:a16="http://schemas.microsoft.com/office/drawing/2014/main" id="{330CC70F-EC56-B6C7-9F58-78C29446D4FF}"/>
              </a:ext>
            </a:extLst>
          </p:cNvPr>
          <p:cNvSpPr/>
          <p:nvPr/>
        </p:nvSpPr>
        <p:spPr>
          <a:xfrm>
            <a:off x="7015283" y="5405698"/>
            <a:ext cx="539153" cy="580265"/>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grpSp>
        <p:nvGrpSpPr>
          <p:cNvPr id="21" name="Google Shape;10001;p74">
            <a:extLst>
              <a:ext uri="{FF2B5EF4-FFF2-40B4-BE49-F238E27FC236}">
                <a16:creationId xmlns:a16="http://schemas.microsoft.com/office/drawing/2014/main" id="{C15D21EC-51A3-AA20-B96A-CDA31C9A9C94}"/>
              </a:ext>
            </a:extLst>
          </p:cNvPr>
          <p:cNvGrpSpPr/>
          <p:nvPr/>
        </p:nvGrpSpPr>
        <p:grpSpPr>
          <a:xfrm>
            <a:off x="8669409" y="5350992"/>
            <a:ext cx="547785" cy="583839"/>
            <a:chOff x="7851532" y="4063209"/>
            <a:chExt cx="410839" cy="437879"/>
          </a:xfrm>
          <a:solidFill>
            <a:srgbClr val="FF0000"/>
          </a:solidFill>
        </p:grpSpPr>
        <p:sp>
          <p:nvSpPr>
            <p:cNvPr id="22" name="Google Shape;10002;p74">
              <a:extLst>
                <a:ext uri="{FF2B5EF4-FFF2-40B4-BE49-F238E27FC236}">
                  <a16:creationId xmlns:a16="http://schemas.microsoft.com/office/drawing/2014/main" id="{01293F39-BA0F-6CE0-2088-3B1A6B60E9B4}"/>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3" name="Google Shape;10003;p74">
              <a:extLst>
                <a:ext uri="{FF2B5EF4-FFF2-40B4-BE49-F238E27FC236}">
                  <a16:creationId xmlns:a16="http://schemas.microsoft.com/office/drawing/2014/main" id="{9EC52FDF-C1AA-FE4B-2979-D5CAF30C5AEF}"/>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24" name="Google Shape;10027;p74">
            <a:extLst>
              <a:ext uri="{FF2B5EF4-FFF2-40B4-BE49-F238E27FC236}">
                <a16:creationId xmlns:a16="http://schemas.microsoft.com/office/drawing/2014/main" id="{1FDE1EDC-7F52-E582-B68A-ADBC33099118}"/>
              </a:ext>
            </a:extLst>
          </p:cNvPr>
          <p:cNvGrpSpPr/>
          <p:nvPr/>
        </p:nvGrpSpPr>
        <p:grpSpPr>
          <a:xfrm>
            <a:off x="3512155" y="3636200"/>
            <a:ext cx="523671" cy="508113"/>
            <a:chOff x="3983592" y="2777115"/>
            <a:chExt cx="392753" cy="381085"/>
          </a:xfrm>
          <a:solidFill>
            <a:srgbClr val="FF0000"/>
          </a:solidFill>
        </p:grpSpPr>
        <p:sp>
          <p:nvSpPr>
            <p:cNvPr id="25" name="Google Shape;10028;p74">
              <a:extLst>
                <a:ext uri="{FF2B5EF4-FFF2-40B4-BE49-F238E27FC236}">
                  <a16:creationId xmlns:a16="http://schemas.microsoft.com/office/drawing/2014/main" id="{A7561D1D-F78C-923C-F9CD-1484BDBB2A5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6" name="Google Shape;10029;p74">
              <a:extLst>
                <a:ext uri="{FF2B5EF4-FFF2-40B4-BE49-F238E27FC236}">
                  <a16:creationId xmlns:a16="http://schemas.microsoft.com/office/drawing/2014/main" id="{A20C10EB-20F0-5520-3023-029641F4A4DF}"/>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7" name="Google Shape;10030;p74">
              <a:extLst>
                <a:ext uri="{FF2B5EF4-FFF2-40B4-BE49-F238E27FC236}">
                  <a16:creationId xmlns:a16="http://schemas.microsoft.com/office/drawing/2014/main" id="{6777C02C-827F-250D-9887-FB2D79F34403}"/>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28" name="Google Shape;10074;p74">
            <a:extLst>
              <a:ext uri="{FF2B5EF4-FFF2-40B4-BE49-F238E27FC236}">
                <a16:creationId xmlns:a16="http://schemas.microsoft.com/office/drawing/2014/main" id="{09AB08F1-9DB3-8826-1E48-64054F38AC4C}"/>
              </a:ext>
            </a:extLst>
          </p:cNvPr>
          <p:cNvGrpSpPr/>
          <p:nvPr/>
        </p:nvGrpSpPr>
        <p:grpSpPr>
          <a:xfrm>
            <a:off x="4304976" y="3602452"/>
            <a:ext cx="523671" cy="547017"/>
            <a:chOff x="4578208" y="2751804"/>
            <a:chExt cx="392753" cy="410263"/>
          </a:xfrm>
          <a:solidFill>
            <a:srgbClr val="FF0000"/>
          </a:solidFill>
        </p:grpSpPr>
        <p:sp>
          <p:nvSpPr>
            <p:cNvPr id="29" name="Google Shape;10075;p74">
              <a:extLst>
                <a:ext uri="{FF2B5EF4-FFF2-40B4-BE49-F238E27FC236}">
                  <a16:creationId xmlns:a16="http://schemas.microsoft.com/office/drawing/2014/main" id="{45B1BE13-C7E2-3CEF-10B1-96E2D349073C}"/>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0" name="Google Shape;10076;p74">
              <a:extLst>
                <a:ext uri="{FF2B5EF4-FFF2-40B4-BE49-F238E27FC236}">
                  <a16:creationId xmlns:a16="http://schemas.microsoft.com/office/drawing/2014/main" id="{85EF8F67-DFB9-FA24-0BE4-FF1830400752}"/>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1" name="Google Shape;10077;p74">
              <a:extLst>
                <a:ext uri="{FF2B5EF4-FFF2-40B4-BE49-F238E27FC236}">
                  <a16:creationId xmlns:a16="http://schemas.microsoft.com/office/drawing/2014/main" id="{C6ECC748-382A-0F04-5A01-5A2E2D398E9E}"/>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32" name="Google Shape;10084;p74">
            <a:extLst>
              <a:ext uri="{FF2B5EF4-FFF2-40B4-BE49-F238E27FC236}">
                <a16:creationId xmlns:a16="http://schemas.microsoft.com/office/drawing/2014/main" id="{91AC6B1D-729A-74FF-1E63-B43612B544B9}"/>
              </a:ext>
            </a:extLst>
          </p:cNvPr>
          <p:cNvGrpSpPr/>
          <p:nvPr/>
        </p:nvGrpSpPr>
        <p:grpSpPr>
          <a:xfrm>
            <a:off x="7707530" y="3614471"/>
            <a:ext cx="479547" cy="494715"/>
            <a:chOff x="7130125" y="2760820"/>
            <a:chExt cx="359660" cy="371036"/>
          </a:xfrm>
          <a:solidFill>
            <a:srgbClr val="FF0000"/>
          </a:solidFill>
        </p:grpSpPr>
        <p:sp>
          <p:nvSpPr>
            <p:cNvPr id="33" name="Google Shape;10085;p74">
              <a:extLst>
                <a:ext uri="{FF2B5EF4-FFF2-40B4-BE49-F238E27FC236}">
                  <a16:creationId xmlns:a16="http://schemas.microsoft.com/office/drawing/2014/main" id="{A92DE660-4BD5-C135-1F7F-EEE8A9956F48}"/>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4" name="Google Shape;10086;p74">
              <a:extLst>
                <a:ext uri="{FF2B5EF4-FFF2-40B4-BE49-F238E27FC236}">
                  <a16:creationId xmlns:a16="http://schemas.microsoft.com/office/drawing/2014/main" id="{3E7C1E38-8B92-328C-50B4-4149D548F4FE}"/>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5" name="Google Shape;10087;p74">
              <a:extLst>
                <a:ext uri="{FF2B5EF4-FFF2-40B4-BE49-F238E27FC236}">
                  <a16:creationId xmlns:a16="http://schemas.microsoft.com/office/drawing/2014/main" id="{974CAA3E-50F1-8A82-B05D-BE674CDA144C}"/>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6" name="Google Shape;10088;p74">
              <a:extLst>
                <a:ext uri="{FF2B5EF4-FFF2-40B4-BE49-F238E27FC236}">
                  <a16:creationId xmlns:a16="http://schemas.microsoft.com/office/drawing/2014/main" id="{35B7507E-6C9B-6B4F-E491-B625A6C80FAF}"/>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37" name="Google Shape;10089;p74">
            <a:extLst>
              <a:ext uri="{FF2B5EF4-FFF2-40B4-BE49-F238E27FC236}">
                <a16:creationId xmlns:a16="http://schemas.microsoft.com/office/drawing/2014/main" id="{1D309CD2-684F-6B9C-0FFC-735F11233CC9}"/>
              </a:ext>
            </a:extLst>
          </p:cNvPr>
          <p:cNvGrpSpPr/>
          <p:nvPr/>
        </p:nvGrpSpPr>
        <p:grpSpPr>
          <a:xfrm>
            <a:off x="6738719" y="1506208"/>
            <a:ext cx="687348" cy="724668"/>
            <a:chOff x="6403515" y="1179621"/>
            <a:chExt cx="515511" cy="543501"/>
          </a:xfrm>
          <a:solidFill>
            <a:srgbClr val="FF0000"/>
          </a:solidFill>
        </p:grpSpPr>
        <p:sp>
          <p:nvSpPr>
            <p:cNvPr id="38" name="Google Shape;10090;p74">
              <a:extLst>
                <a:ext uri="{FF2B5EF4-FFF2-40B4-BE49-F238E27FC236}">
                  <a16:creationId xmlns:a16="http://schemas.microsoft.com/office/drawing/2014/main" id="{F689A1BF-3F9F-2538-043D-0F8BB4AF5EAF}"/>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9" name="Google Shape;10091;p74">
              <a:extLst>
                <a:ext uri="{FF2B5EF4-FFF2-40B4-BE49-F238E27FC236}">
                  <a16:creationId xmlns:a16="http://schemas.microsoft.com/office/drawing/2014/main" id="{1332F344-6967-D192-DE29-B64670A06AC1}"/>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sp>
        <p:nvSpPr>
          <p:cNvPr id="40" name="Google Shape;10113;p74">
            <a:extLst>
              <a:ext uri="{FF2B5EF4-FFF2-40B4-BE49-F238E27FC236}">
                <a16:creationId xmlns:a16="http://schemas.microsoft.com/office/drawing/2014/main" id="{6D209BBC-613D-4223-B71C-C717BFA872BC}"/>
              </a:ext>
            </a:extLst>
          </p:cNvPr>
          <p:cNvSpPr/>
          <p:nvPr/>
        </p:nvSpPr>
        <p:spPr>
          <a:xfrm>
            <a:off x="5173338" y="3574264"/>
            <a:ext cx="527560" cy="556052"/>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rgbClr val="FF0000"/>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nvGrpSpPr>
          <p:cNvPr id="41" name="Google Shape;10118;p74">
            <a:extLst>
              <a:ext uri="{FF2B5EF4-FFF2-40B4-BE49-F238E27FC236}">
                <a16:creationId xmlns:a16="http://schemas.microsoft.com/office/drawing/2014/main" id="{237194CF-4F8A-5ACB-6DE2-C967B62FE7AE}"/>
              </a:ext>
            </a:extLst>
          </p:cNvPr>
          <p:cNvGrpSpPr/>
          <p:nvPr/>
        </p:nvGrpSpPr>
        <p:grpSpPr>
          <a:xfrm>
            <a:off x="9499792" y="2697561"/>
            <a:ext cx="467527" cy="505895"/>
            <a:chOff x="8474320" y="2073136"/>
            <a:chExt cx="350645" cy="379421"/>
          </a:xfrm>
          <a:solidFill>
            <a:srgbClr val="FF0000"/>
          </a:solidFill>
        </p:grpSpPr>
        <p:sp>
          <p:nvSpPr>
            <p:cNvPr id="42" name="Google Shape;10119;p74">
              <a:extLst>
                <a:ext uri="{FF2B5EF4-FFF2-40B4-BE49-F238E27FC236}">
                  <a16:creationId xmlns:a16="http://schemas.microsoft.com/office/drawing/2014/main" id="{CAB1D4FB-0C52-AFAA-D67B-292C972F9420}"/>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3" name="Google Shape;10120;p74">
              <a:extLst>
                <a:ext uri="{FF2B5EF4-FFF2-40B4-BE49-F238E27FC236}">
                  <a16:creationId xmlns:a16="http://schemas.microsoft.com/office/drawing/2014/main" id="{565CF185-DE3A-4114-9301-238CF9546BD3}"/>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4" name="Google Shape;10121;p74">
              <a:extLst>
                <a:ext uri="{FF2B5EF4-FFF2-40B4-BE49-F238E27FC236}">
                  <a16:creationId xmlns:a16="http://schemas.microsoft.com/office/drawing/2014/main" id="{04A65DCC-0C68-FF19-5D49-12819627C699}"/>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5" name="Google Shape;10122;p74">
              <a:extLst>
                <a:ext uri="{FF2B5EF4-FFF2-40B4-BE49-F238E27FC236}">
                  <a16:creationId xmlns:a16="http://schemas.microsoft.com/office/drawing/2014/main" id="{EC7C0C84-A338-67A9-FD7C-74E7D4F10494}"/>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6" name="Google Shape;10123;p74">
              <a:extLst>
                <a:ext uri="{FF2B5EF4-FFF2-40B4-BE49-F238E27FC236}">
                  <a16:creationId xmlns:a16="http://schemas.microsoft.com/office/drawing/2014/main" id="{6FE52C13-256E-0BD6-7C1D-D08E7C7532B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7" name="Google Shape;10124;p74">
              <a:extLst>
                <a:ext uri="{FF2B5EF4-FFF2-40B4-BE49-F238E27FC236}">
                  <a16:creationId xmlns:a16="http://schemas.microsoft.com/office/drawing/2014/main" id="{E0C8F56C-8E46-FB2A-9715-7A8982B997D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48" name="Google Shape;10129;p74">
            <a:extLst>
              <a:ext uri="{FF2B5EF4-FFF2-40B4-BE49-F238E27FC236}">
                <a16:creationId xmlns:a16="http://schemas.microsoft.com/office/drawing/2014/main" id="{62E93E4F-2FDD-12BE-D6D4-50AB5FAB36CB}"/>
              </a:ext>
            </a:extLst>
          </p:cNvPr>
          <p:cNvGrpSpPr/>
          <p:nvPr/>
        </p:nvGrpSpPr>
        <p:grpSpPr>
          <a:xfrm>
            <a:off x="6022413" y="1547173"/>
            <a:ext cx="570256" cy="714060"/>
            <a:chOff x="5866287" y="1210345"/>
            <a:chExt cx="427692" cy="535545"/>
          </a:xfrm>
          <a:solidFill>
            <a:srgbClr val="FF0000"/>
          </a:solidFill>
        </p:grpSpPr>
        <p:sp>
          <p:nvSpPr>
            <p:cNvPr id="49" name="Google Shape;10130;p74">
              <a:extLst>
                <a:ext uri="{FF2B5EF4-FFF2-40B4-BE49-F238E27FC236}">
                  <a16:creationId xmlns:a16="http://schemas.microsoft.com/office/drawing/2014/main" id="{3BC77F80-DE57-24D7-8F5A-792DA982E6E2}"/>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0" name="Google Shape;10131;p74">
              <a:extLst>
                <a:ext uri="{FF2B5EF4-FFF2-40B4-BE49-F238E27FC236}">
                  <a16:creationId xmlns:a16="http://schemas.microsoft.com/office/drawing/2014/main" id="{BE9B39F0-3569-341E-AC19-35C108F54C67}"/>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1" name="Google Shape;10132;p74">
              <a:extLst>
                <a:ext uri="{FF2B5EF4-FFF2-40B4-BE49-F238E27FC236}">
                  <a16:creationId xmlns:a16="http://schemas.microsoft.com/office/drawing/2014/main" id="{D2A793FB-CC4B-BFE7-1CFC-950B05498F66}"/>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52" name="Google Shape;10154;p74">
            <a:extLst>
              <a:ext uri="{FF2B5EF4-FFF2-40B4-BE49-F238E27FC236}">
                <a16:creationId xmlns:a16="http://schemas.microsoft.com/office/drawing/2014/main" id="{0450D084-8DA7-4837-F96D-85C010EF1660}"/>
              </a:ext>
            </a:extLst>
          </p:cNvPr>
          <p:cNvGrpSpPr/>
          <p:nvPr/>
        </p:nvGrpSpPr>
        <p:grpSpPr>
          <a:xfrm>
            <a:off x="6125340" y="3573837"/>
            <a:ext cx="523669" cy="557941"/>
            <a:chOff x="5943481" y="2730343"/>
            <a:chExt cx="392752" cy="418456"/>
          </a:xfrm>
          <a:solidFill>
            <a:srgbClr val="FF0000"/>
          </a:solidFill>
        </p:grpSpPr>
        <p:sp>
          <p:nvSpPr>
            <p:cNvPr id="53" name="Google Shape;10155;p74">
              <a:extLst>
                <a:ext uri="{FF2B5EF4-FFF2-40B4-BE49-F238E27FC236}">
                  <a16:creationId xmlns:a16="http://schemas.microsoft.com/office/drawing/2014/main" id="{B16696AE-8212-921C-B5BD-328E4BD9AE40}"/>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4" name="Google Shape;10156;p74">
              <a:extLst>
                <a:ext uri="{FF2B5EF4-FFF2-40B4-BE49-F238E27FC236}">
                  <a16:creationId xmlns:a16="http://schemas.microsoft.com/office/drawing/2014/main" id="{00F35FFA-D22D-87FC-A529-8D022BF78FF4}"/>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5" name="Google Shape;10157;p74">
              <a:extLst>
                <a:ext uri="{FF2B5EF4-FFF2-40B4-BE49-F238E27FC236}">
                  <a16:creationId xmlns:a16="http://schemas.microsoft.com/office/drawing/2014/main" id="{12AE1C7D-7A5F-6D30-2F47-B7026FE9B3E3}"/>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6" name="Google Shape;10158;p74">
              <a:extLst>
                <a:ext uri="{FF2B5EF4-FFF2-40B4-BE49-F238E27FC236}">
                  <a16:creationId xmlns:a16="http://schemas.microsoft.com/office/drawing/2014/main" id="{F45D5511-8A63-F76A-BDF6-8D13851C1BAC}"/>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7" name="Google Shape;10159;p74">
              <a:extLst>
                <a:ext uri="{FF2B5EF4-FFF2-40B4-BE49-F238E27FC236}">
                  <a16:creationId xmlns:a16="http://schemas.microsoft.com/office/drawing/2014/main" id="{75E722B6-C2F5-CA28-8951-674085246212}"/>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8" name="Google Shape;10160;p74">
              <a:extLst>
                <a:ext uri="{FF2B5EF4-FFF2-40B4-BE49-F238E27FC236}">
                  <a16:creationId xmlns:a16="http://schemas.microsoft.com/office/drawing/2014/main" id="{F4B2F306-3B2A-0D12-D66E-65D6F8EB14B9}"/>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9" name="Google Shape;10161;p74">
              <a:extLst>
                <a:ext uri="{FF2B5EF4-FFF2-40B4-BE49-F238E27FC236}">
                  <a16:creationId xmlns:a16="http://schemas.microsoft.com/office/drawing/2014/main" id="{2C3D730D-31C9-5A5B-B800-45E3206C7A1F}"/>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60" name="Google Shape;10172;p74">
            <a:extLst>
              <a:ext uri="{FF2B5EF4-FFF2-40B4-BE49-F238E27FC236}">
                <a16:creationId xmlns:a16="http://schemas.microsoft.com/office/drawing/2014/main" id="{337D8B06-5377-9B3B-1396-CD1BE2D52283}"/>
              </a:ext>
            </a:extLst>
          </p:cNvPr>
          <p:cNvGrpSpPr/>
          <p:nvPr/>
        </p:nvGrpSpPr>
        <p:grpSpPr>
          <a:xfrm>
            <a:off x="7625675" y="1565181"/>
            <a:ext cx="683983" cy="722277"/>
            <a:chOff x="7068732" y="1223851"/>
            <a:chExt cx="512987" cy="541708"/>
          </a:xfrm>
          <a:solidFill>
            <a:srgbClr val="FF0000"/>
          </a:solidFill>
        </p:grpSpPr>
        <p:sp>
          <p:nvSpPr>
            <p:cNvPr id="61" name="Google Shape;10173;p74">
              <a:extLst>
                <a:ext uri="{FF2B5EF4-FFF2-40B4-BE49-F238E27FC236}">
                  <a16:creationId xmlns:a16="http://schemas.microsoft.com/office/drawing/2014/main" id="{FA9F0A39-0D8D-A5EC-F96D-21E4A57E2211}"/>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62" name="Google Shape;10174;p74">
              <a:extLst>
                <a:ext uri="{FF2B5EF4-FFF2-40B4-BE49-F238E27FC236}">
                  <a16:creationId xmlns:a16="http://schemas.microsoft.com/office/drawing/2014/main" id="{136DC725-F5C3-5BB6-BE09-C4F710CD36B5}"/>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63" name="Google Shape;10175;p74">
              <a:extLst>
                <a:ext uri="{FF2B5EF4-FFF2-40B4-BE49-F238E27FC236}">
                  <a16:creationId xmlns:a16="http://schemas.microsoft.com/office/drawing/2014/main" id="{1AF9A8A0-219C-B209-E463-DC4357EE31BF}"/>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64" name="Google Shape;10184;p74">
            <a:extLst>
              <a:ext uri="{FF2B5EF4-FFF2-40B4-BE49-F238E27FC236}">
                <a16:creationId xmlns:a16="http://schemas.microsoft.com/office/drawing/2014/main" id="{60093C25-39F4-75BC-7B3A-F5C0BF667A63}"/>
              </a:ext>
            </a:extLst>
          </p:cNvPr>
          <p:cNvGrpSpPr/>
          <p:nvPr/>
        </p:nvGrpSpPr>
        <p:grpSpPr>
          <a:xfrm>
            <a:off x="2476543" y="3572131"/>
            <a:ext cx="523671" cy="559527"/>
            <a:chOff x="3206883" y="2729063"/>
            <a:chExt cx="392753" cy="419645"/>
          </a:xfrm>
          <a:solidFill>
            <a:srgbClr val="FF0000"/>
          </a:solidFill>
        </p:grpSpPr>
        <p:sp>
          <p:nvSpPr>
            <p:cNvPr id="65" name="Google Shape;10185;p74">
              <a:extLst>
                <a:ext uri="{FF2B5EF4-FFF2-40B4-BE49-F238E27FC236}">
                  <a16:creationId xmlns:a16="http://schemas.microsoft.com/office/drawing/2014/main" id="{7FB0ED2D-4A34-41E7-F6AD-C3AA45256DE1}"/>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66" name="Google Shape;10186;p74">
              <a:extLst>
                <a:ext uri="{FF2B5EF4-FFF2-40B4-BE49-F238E27FC236}">
                  <a16:creationId xmlns:a16="http://schemas.microsoft.com/office/drawing/2014/main" id="{9BFF9A86-394E-1539-5E27-037B888E7768}"/>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sp>
        <p:nvSpPr>
          <p:cNvPr id="67" name="Google Shape;10189;p74">
            <a:extLst>
              <a:ext uri="{FF2B5EF4-FFF2-40B4-BE49-F238E27FC236}">
                <a16:creationId xmlns:a16="http://schemas.microsoft.com/office/drawing/2014/main" id="{1B475DBF-F940-3418-4EE2-4E6EB1E9640A}"/>
              </a:ext>
            </a:extLst>
          </p:cNvPr>
          <p:cNvSpPr/>
          <p:nvPr/>
        </p:nvSpPr>
        <p:spPr>
          <a:xfrm>
            <a:off x="6948654" y="3650999"/>
            <a:ext cx="526279" cy="437339"/>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rgbClr val="FF0000"/>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nvGrpSpPr>
          <p:cNvPr id="68" name="Google Shape;10190;p74">
            <a:extLst>
              <a:ext uri="{FF2B5EF4-FFF2-40B4-BE49-F238E27FC236}">
                <a16:creationId xmlns:a16="http://schemas.microsoft.com/office/drawing/2014/main" id="{A5EC479A-F28D-A07F-F9B4-CC41367E49C4}"/>
              </a:ext>
            </a:extLst>
          </p:cNvPr>
          <p:cNvGrpSpPr/>
          <p:nvPr/>
        </p:nvGrpSpPr>
        <p:grpSpPr>
          <a:xfrm>
            <a:off x="8683573" y="3590367"/>
            <a:ext cx="479584" cy="504968"/>
            <a:chOff x="7862157" y="2742742"/>
            <a:chExt cx="359688" cy="378726"/>
          </a:xfrm>
          <a:solidFill>
            <a:srgbClr val="FF0000"/>
          </a:solidFill>
        </p:grpSpPr>
        <p:sp>
          <p:nvSpPr>
            <p:cNvPr id="69" name="Google Shape;10191;p74">
              <a:extLst>
                <a:ext uri="{FF2B5EF4-FFF2-40B4-BE49-F238E27FC236}">
                  <a16:creationId xmlns:a16="http://schemas.microsoft.com/office/drawing/2014/main" id="{BABF5846-2B20-9781-D741-D04170DE9D3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70" name="Google Shape;10192;p74">
              <a:extLst>
                <a:ext uri="{FF2B5EF4-FFF2-40B4-BE49-F238E27FC236}">
                  <a16:creationId xmlns:a16="http://schemas.microsoft.com/office/drawing/2014/main" id="{06729F4A-D44A-3545-28B4-4D9ACFE939B3}"/>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71" name="Google Shape;10193;p74">
              <a:extLst>
                <a:ext uri="{FF2B5EF4-FFF2-40B4-BE49-F238E27FC236}">
                  <a16:creationId xmlns:a16="http://schemas.microsoft.com/office/drawing/2014/main" id="{976777A1-B714-2ED1-3824-B9EDC82CA36A}"/>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72" name="Google Shape;10194;p74">
              <a:extLst>
                <a:ext uri="{FF2B5EF4-FFF2-40B4-BE49-F238E27FC236}">
                  <a16:creationId xmlns:a16="http://schemas.microsoft.com/office/drawing/2014/main" id="{52E5C3CC-0B61-95F8-BD34-335CECFDFF62}"/>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73" name="Google Shape;10221;p74">
            <a:extLst>
              <a:ext uri="{FF2B5EF4-FFF2-40B4-BE49-F238E27FC236}">
                <a16:creationId xmlns:a16="http://schemas.microsoft.com/office/drawing/2014/main" id="{948BEB5B-039C-F458-5F2E-68C524599676}"/>
              </a:ext>
            </a:extLst>
          </p:cNvPr>
          <p:cNvGrpSpPr/>
          <p:nvPr/>
        </p:nvGrpSpPr>
        <p:grpSpPr>
          <a:xfrm>
            <a:off x="3314658" y="4555976"/>
            <a:ext cx="422623" cy="511209"/>
            <a:chOff x="3835469" y="3466947"/>
            <a:chExt cx="316967" cy="383407"/>
          </a:xfrm>
          <a:solidFill>
            <a:srgbClr val="FF0000"/>
          </a:solidFill>
        </p:grpSpPr>
        <p:sp>
          <p:nvSpPr>
            <p:cNvPr id="74" name="Google Shape;10222;p74">
              <a:extLst>
                <a:ext uri="{FF2B5EF4-FFF2-40B4-BE49-F238E27FC236}">
                  <a16:creationId xmlns:a16="http://schemas.microsoft.com/office/drawing/2014/main" id="{54325B6C-0C0D-D2ED-5268-885EFC9DC71A}"/>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75" name="Google Shape;10223;p74">
              <a:extLst>
                <a:ext uri="{FF2B5EF4-FFF2-40B4-BE49-F238E27FC236}">
                  <a16:creationId xmlns:a16="http://schemas.microsoft.com/office/drawing/2014/main" id="{96760B69-EA87-3319-A103-74EBDE76249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76" name="Google Shape;10224;p74">
              <a:extLst>
                <a:ext uri="{FF2B5EF4-FFF2-40B4-BE49-F238E27FC236}">
                  <a16:creationId xmlns:a16="http://schemas.microsoft.com/office/drawing/2014/main" id="{8CAA1CA1-39CA-D7E0-37C3-0640E39ECE91}"/>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77" name="Google Shape;10240;p74">
            <a:extLst>
              <a:ext uri="{FF2B5EF4-FFF2-40B4-BE49-F238E27FC236}">
                <a16:creationId xmlns:a16="http://schemas.microsoft.com/office/drawing/2014/main" id="{C9CA629D-E764-6B59-7C23-9F0C47B00735}"/>
              </a:ext>
            </a:extLst>
          </p:cNvPr>
          <p:cNvGrpSpPr/>
          <p:nvPr/>
        </p:nvGrpSpPr>
        <p:grpSpPr>
          <a:xfrm>
            <a:off x="5166232" y="4560865"/>
            <a:ext cx="486692" cy="480487"/>
            <a:chOff x="5224150" y="3470614"/>
            <a:chExt cx="365019" cy="360365"/>
          </a:xfrm>
          <a:solidFill>
            <a:srgbClr val="FF0000"/>
          </a:solidFill>
        </p:grpSpPr>
        <p:sp>
          <p:nvSpPr>
            <p:cNvPr id="78" name="Google Shape;10241;p74">
              <a:extLst>
                <a:ext uri="{FF2B5EF4-FFF2-40B4-BE49-F238E27FC236}">
                  <a16:creationId xmlns:a16="http://schemas.microsoft.com/office/drawing/2014/main" id="{9D10088F-BADF-07C5-A4E5-A6FC2C7040F1}"/>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79" name="Google Shape;10242;p74">
              <a:extLst>
                <a:ext uri="{FF2B5EF4-FFF2-40B4-BE49-F238E27FC236}">
                  <a16:creationId xmlns:a16="http://schemas.microsoft.com/office/drawing/2014/main" id="{F29D9118-9442-FEE0-DC4B-6D878EDFD28E}"/>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80" name="Google Shape;10303;p74">
            <a:extLst>
              <a:ext uri="{FF2B5EF4-FFF2-40B4-BE49-F238E27FC236}">
                <a16:creationId xmlns:a16="http://schemas.microsoft.com/office/drawing/2014/main" id="{0F49EFAF-ADF4-9A39-4D97-773F00B8D3BD}"/>
              </a:ext>
            </a:extLst>
          </p:cNvPr>
          <p:cNvGrpSpPr/>
          <p:nvPr/>
        </p:nvGrpSpPr>
        <p:grpSpPr>
          <a:xfrm>
            <a:off x="6100151" y="4519010"/>
            <a:ext cx="480316" cy="511857"/>
            <a:chOff x="5924589" y="3439222"/>
            <a:chExt cx="360237" cy="383893"/>
          </a:xfrm>
          <a:solidFill>
            <a:srgbClr val="FF0000"/>
          </a:solidFill>
        </p:grpSpPr>
        <p:sp>
          <p:nvSpPr>
            <p:cNvPr id="81" name="Google Shape;10304;p74">
              <a:extLst>
                <a:ext uri="{FF2B5EF4-FFF2-40B4-BE49-F238E27FC236}">
                  <a16:creationId xmlns:a16="http://schemas.microsoft.com/office/drawing/2014/main" id="{4737EED4-6D2C-A4CD-ED32-E3C6F88541C7}"/>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2" name="Google Shape;10305;p74">
              <a:extLst>
                <a:ext uri="{FF2B5EF4-FFF2-40B4-BE49-F238E27FC236}">
                  <a16:creationId xmlns:a16="http://schemas.microsoft.com/office/drawing/2014/main" id="{E0E005F4-364A-474D-5B39-85C6BCA3142B}"/>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3" name="Google Shape;10306;p74">
              <a:extLst>
                <a:ext uri="{FF2B5EF4-FFF2-40B4-BE49-F238E27FC236}">
                  <a16:creationId xmlns:a16="http://schemas.microsoft.com/office/drawing/2014/main" id="{F5310087-23E6-F7A7-420F-9A2CA1A6F09B}"/>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4" name="Google Shape;10307;p74">
              <a:extLst>
                <a:ext uri="{FF2B5EF4-FFF2-40B4-BE49-F238E27FC236}">
                  <a16:creationId xmlns:a16="http://schemas.microsoft.com/office/drawing/2014/main" id="{CF9CF790-642B-2BA9-F2D7-BFCC2D514E87}"/>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5" name="Google Shape;10308;p74">
              <a:extLst>
                <a:ext uri="{FF2B5EF4-FFF2-40B4-BE49-F238E27FC236}">
                  <a16:creationId xmlns:a16="http://schemas.microsoft.com/office/drawing/2014/main" id="{EAE900F7-E4C2-2C71-1AC8-BE3926AB339C}"/>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6" name="Google Shape;10309;p74">
              <a:extLst>
                <a:ext uri="{FF2B5EF4-FFF2-40B4-BE49-F238E27FC236}">
                  <a16:creationId xmlns:a16="http://schemas.microsoft.com/office/drawing/2014/main" id="{FA03C8F3-74CA-BCA1-546F-EA061EED871A}"/>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7" name="Google Shape;10310;p74">
              <a:extLst>
                <a:ext uri="{FF2B5EF4-FFF2-40B4-BE49-F238E27FC236}">
                  <a16:creationId xmlns:a16="http://schemas.microsoft.com/office/drawing/2014/main" id="{5F47629F-237F-BA37-2C16-93C54447C8B6}"/>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8" name="Google Shape;10311;p74">
              <a:extLst>
                <a:ext uri="{FF2B5EF4-FFF2-40B4-BE49-F238E27FC236}">
                  <a16:creationId xmlns:a16="http://schemas.microsoft.com/office/drawing/2014/main" id="{EAAA791F-6CBB-6175-269C-8CC9567FF91F}"/>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9" name="Google Shape;10312;p74">
              <a:extLst>
                <a:ext uri="{FF2B5EF4-FFF2-40B4-BE49-F238E27FC236}">
                  <a16:creationId xmlns:a16="http://schemas.microsoft.com/office/drawing/2014/main" id="{421EC00B-A2E3-417A-1A29-25D8228D6272}"/>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0" name="Google Shape;10313;p74">
              <a:extLst>
                <a:ext uri="{FF2B5EF4-FFF2-40B4-BE49-F238E27FC236}">
                  <a16:creationId xmlns:a16="http://schemas.microsoft.com/office/drawing/2014/main" id="{7ABB59EE-8F21-A411-D2FF-613F552315D7}"/>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1" name="Google Shape;10314;p74">
              <a:extLst>
                <a:ext uri="{FF2B5EF4-FFF2-40B4-BE49-F238E27FC236}">
                  <a16:creationId xmlns:a16="http://schemas.microsoft.com/office/drawing/2014/main" id="{BF36B901-5A6D-7401-A76E-931012344A76}"/>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2" name="Google Shape;10315;p74">
              <a:extLst>
                <a:ext uri="{FF2B5EF4-FFF2-40B4-BE49-F238E27FC236}">
                  <a16:creationId xmlns:a16="http://schemas.microsoft.com/office/drawing/2014/main" id="{E578612D-0CCB-553B-3595-647C727EFE20}"/>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93" name="Google Shape;10341;p74">
            <a:extLst>
              <a:ext uri="{FF2B5EF4-FFF2-40B4-BE49-F238E27FC236}">
                <a16:creationId xmlns:a16="http://schemas.microsoft.com/office/drawing/2014/main" id="{1E9E902B-CD56-82B1-7A0E-80B17D91FEFB}"/>
              </a:ext>
            </a:extLst>
          </p:cNvPr>
          <p:cNvGrpSpPr/>
          <p:nvPr/>
        </p:nvGrpSpPr>
        <p:grpSpPr>
          <a:xfrm>
            <a:off x="9570968" y="3598745"/>
            <a:ext cx="346008" cy="483461"/>
            <a:chOff x="8527703" y="2749024"/>
            <a:chExt cx="259506" cy="362596"/>
          </a:xfrm>
          <a:solidFill>
            <a:srgbClr val="FF0000"/>
          </a:solidFill>
        </p:grpSpPr>
        <p:sp>
          <p:nvSpPr>
            <p:cNvPr id="94" name="Google Shape;10342;p74">
              <a:extLst>
                <a:ext uri="{FF2B5EF4-FFF2-40B4-BE49-F238E27FC236}">
                  <a16:creationId xmlns:a16="http://schemas.microsoft.com/office/drawing/2014/main" id="{889728C3-FB9C-6471-F48F-07012EED1CF5}"/>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5" name="Google Shape;10343;p74">
              <a:extLst>
                <a:ext uri="{FF2B5EF4-FFF2-40B4-BE49-F238E27FC236}">
                  <a16:creationId xmlns:a16="http://schemas.microsoft.com/office/drawing/2014/main" id="{3FCB8E87-058D-2B0E-BBFA-752893042B3E}"/>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6" name="Google Shape;10344;p74">
              <a:extLst>
                <a:ext uri="{FF2B5EF4-FFF2-40B4-BE49-F238E27FC236}">
                  <a16:creationId xmlns:a16="http://schemas.microsoft.com/office/drawing/2014/main" id="{03D1A225-BB3A-D5C8-1411-E8F67B8754D2}"/>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7" name="Google Shape;10345;p74">
              <a:extLst>
                <a:ext uri="{FF2B5EF4-FFF2-40B4-BE49-F238E27FC236}">
                  <a16:creationId xmlns:a16="http://schemas.microsoft.com/office/drawing/2014/main" id="{E9149893-0C6A-1438-0ED6-656120BC706B}"/>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8" name="Google Shape;10346;p74">
              <a:extLst>
                <a:ext uri="{FF2B5EF4-FFF2-40B4-BE49-F238E27FC236}">
                  <a16:creationId xmlns:a16="http://schemas.microsoft.com/office/drawing/2014/main" id="{C4041066-6253-ECFE-3D8C-47727A8F51C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99" name="Google Shape;10359;p74">
            <a:extLst>
              <a:ext uri="{FF2B5EF4-FFF2-40B4-BE49-F238E27FC236}">
                <a16:creationId xmlns:a16="http://schemas.microsoft.com/office/drawing/2014/main" id="{648966EF-144E-80C2-4753-AE2D65E1DCF7}"/>
              </a:ext>
            </a:extLst>
          </p:cNvPr>
          <p:cNvGrpSpPr/>
          <p:nvPr/>
        </p:nvGrpSpPr>
        <p:grpSpPr>
          <a:xfrm>
            <a:off x="6980364" y="4575139"/>
            <a:ext cx="481572" cy="451811"/>
            <a:chOff x="6584749" y="3481321"/>
            <a:chExt cx="361179" cy="338858"/>
          </a:xfrm>
          <a:solidFill>
            <a:srgbClr val="FF0000"/>
          </a:solidFill>
        </p:grpSpPr>
        <p:sp>
          <p:nvSpPr>
            <p:cNvPr id="100" name="Google Shape;10360;p74">
              <a:extLst>
                <a:ext uri="{FF2B5EF4-FFF2-40B4-BE49-F238E27FC236}">
                  <a16:creationId xmlns:a16="http://schemas.microsoft.com/office/drawing/2014/main" id="{6B0F8D94-CF6A-E3E8-AD8F-C594FACBB9E7}"/>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01" name="Google Shape;10361;p74">
              <a:extLst>
                <a:ext uri="{FF2B5EF4-FFF2-40B4-BE49-F238E27FC236}">
                  <a16:creationId xmlns:a16="http://schemas.microsoft.com/office/drawing/2014/main" id="{E9C7F953-72C4-A1E9-678B-23999C0A54EA}"/>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02" name="Google Shape;10362;p74">
              <a:extLst>
                <a:ext uri="{FF2B5EF4-FFF2-40B4-BE49-F238E27FC236}">
                  <a16:creationId xmlns:a16="http://schemas.microsoft.com/office/drawing/2014/main" id="{5B477BFF-ED45-B7B7-38CD-7D3FE9696D9F}"/>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03" name="Google Shape;10363;p74">
              <a:extLst>
                <a:ext uri="{FF2B5EF4-FFF2-40B4-BE49-F238E27FC236}">
                  <a16:creationId xmlns:a16="http://schemas.microsoft.com/office/drawing/2014/main" id="{6DD6F786-43D3-3A56-B3D1-97AD27AC7E2C}"/>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04" name="Google Shape;10364;p74">
              <a:extLst>
                <a:ext uri="{FF2B5EF4-FFF2-40B4-BE49-F238E27FC236}">
                  <a16:creationId xmlns:a16="http://schemas.microsoft.com/office/drawing/2014/main" id="{D2E7AC76-4A5F-AB41-17B6-7995171F881A}"/>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05" name="Google Shape;10365;p74">
              <a:extLst>
                <a:ext uri="{FF2B5EF4-FFF2-40B4-BE49-F238E27FC236}">
                  <a16:creationId xmlns:a16="http://schemas.microsoft.com/office/drawing/2014/main" id="{73C3F5D8-98BC-42DD-C075-ABF0D3DF6B69}"/>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06" name="Google Shape;10366;p74">
              <a:extLst>
                <a:ext uri="{FF2B5EF4-FFF2-40B4-BE49-F238E27FC236}">
                  <a16:creationId xmlns:a16="http://schemas.microsoft.com/office/drawing/2014/main" id="{836EDE4D-5F75-FD70-6AFE-2D6E13171824}"/>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07" name="Google Shape;10399;p74">
            <a:extLst>
              <a:ext uri="{FF2B5EF4-FFF2-40B4-BE49-F238E27FC236}">
                <a16:creationId xmlns:a16="http://schemas.microsoft.com/office/drawing/2014/main" id="{5AE80BF0-5D50-969E-FF8D-545B90F3AB2F}"/>
              </a:ext>
            </a:extLst>
          </p:cNvPr>
          <p:cNvGrpSpPr/>
          <p:nvPr/>
        </p:nvGrpSpPr>
        <p:grpSpPr>
          <a:xfrm>
            <a:off x="2377090" y="4480726"/>
            <a:ext cx="480280" cy="509125"/>
            <a:chOff x="3132295" y="3410510"/>
            <a:chExt cx="360210" cy="381844"/>
          </a:xfrm>
          <a:solidFill>
            <a:srgbClr val="FF0000"/>
          </a:solidFill>
        </p:grpSpPr>
        <p:sp>
          <p:nvSpPr>
            <p:cNvPr id="108" name="Google Shape;10400;p74">
              <a:extLst>
                <a:ext uri="{FF2B5EF4-FFF2-40B4-BE49-F238E27FC236}">
                  <a16:creationId xmlns:a16="http://schemas.microsoft.com/office/drawing/2014/main" id="{FF7F1E7C-E3BB-73C2-37A1-F604F78E3D78}"/>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09" name="Google Shape;10401;p74">
              <a:extLst>
                <a:ext uri="{FF2B5EF4-FFF2-40B4-BE49-F238E27FC236}">
                  <a16:creationId xmlns:a16="http://schemas.microsoft.com/office/drawing/2014/main" id="{CD592DF7-F297-12AC-FC32-DA20B0B8AC28}"/>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0" name="Google Shape;10402;p74">
              <a:extLst>
                <a:ext uri="{FF2B5EF4-FFF2-40B4-BE49-F238E27FC236}">
                  <a16:creationId xmlns:a16="http://schemas.microsoft.com/office/drawing/2014/main" id="{B07214BF-7484-B55C-A018-4175DC362015}"/>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1" name="Google Shape;10403;p74">
              <a:extLst>
                <a:ext uri="{FF2B5EF4-FFF2-40B4-BE49-F238E27FC236}">
                  <a16:creationId xmlns:a16="http://schemas.microsoft.com/office/drawing/2014/main" id="{21320944-2EEB-4462-0874-D264C84178C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2" name="Google Shape;10404;p74">
              <a:extLst>
                <a:ext uri="{FF2B5EF4-FFF2-40B4-BE49-F238E27FC236}">
                  <a16:creationId xmlns:a16="http://schemas.microsoft.com/office/drawing/2014/main" id="{DCC8DC8B-97A2-D14E-68C8-9403D0296F48}"/>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3" name="Google Shape;10405;p74">
              <a:extLst>
                <a:ext uri="{FF2B5EF4-FFF2-40B4-BE49-F238E27FC236}">
                  <a16:creationId xmlns:a16="http://schemas.microsoft.com/office/drawing/2014/main" id="{A8A718B7-9962-AD5E-D602-3FE3CB7B395A}"/>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4" name="Google Shape;10406;p74">
              <a:extLst>
                <a:ext uri="{FF2B5EF4-FFF2-40B4-BE49-F238E27FC236}">
                  <a16:creationId xmlns:a16="http://schemas.microsoft.com/office/drawing/2014/main" id="{5CC6EBC0-8682-4DD9-BE11-991F7BA6269B}"/>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5" name="Google Shape;10407;p74">
              <a:extLst>
                <a:ext uri="{FF2B5EF4-FFF2-40B4-BE49-F238E27FC236}">
                  <a16:creationId xmlns:a16="http://schemas.microsoft.com/office/drawing/2014/main" id="{0C8BE7C3-1FA1-4153-FB54-EEF90230D94E}"/>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16" name="Google Shape;10421;p74">
            <a:extLst>
              <a:ext uri="{FF2B5EF4-FFF2-40B4-BE49-F238E27FC236}">
                <a16:creationId xmlns:a16="http://schemas.microsoft.com/office/drawing/2014/main" id="{16201C54-6419-9133-2EA2-E9695EDDE686}"/>
              </a:ext>
            </a:extLst>
          </p:cNvPr>
          <p:cNvGrpSpPr/>
          <p:nvPr/>
        </p:nvGrpSpPr>
        <p:grpSpPr>
          <a:xfrm>
            <a:off x="7716067" y="4492430"/>
            <a:ext cx="482852" cy="515976"/>
            <a:chOff x="7136526" y="3419289"/>
            <a:chExt cx="362139" cy="386982"/>
          </a:xfrm>
          <a:solidFill>
            <a:srgbClr val="FF0000"/>
          </a:solidFill>
        </p:grpSpPr>
        <p:sp>
          <p:nvSpPr>
            <p:cNvPr id="117" name="Google Shape;10422;p74">
              <a:extLst>
                <a:ext uri="{FF2B5EF4-FFF2-40B4-BE49-F238E27FC236}">
                  <a16:creationId xmlns:a16="http://schemas.microsoft.com/office/drawing/2014/main" id="{9E278E2E-A8F0-D120-BAC2-1152DDC20001}"/>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8" name="Google Shape;10423;p74">
              <a:extLst>
                <a:ext uri="{FF2B5EF4-FFF2-40B4-BE49-F238E27FC236}">
                  <a16:creationId xmlns:a16="http://schemas.microsoft.com/office/drawing/2014/main" id="{D24E98C4-2437-C43F-9709-32DF70E347EA}"/>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9" name="Google Shape;10424;p74">
              <a:extLst>
                <a:ext uri="{FF2B5EF4-FFF2-40B4-BE49-F238E27FC236}">
                  <a16:creationId xmlns:a16="http://schemas.microsoft.com/office/drawing/2014/main" id="{3CF89F4E-1EE9-377D-AAA3-DE8DF3D6B3C1}"/>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0" name="Google Shape;10425;p74">
              <a:extLst>
                <a:ext uri="{FF2B5EF4-FFF2-40B4-BE49-F238E27FC236}">
                  <a16:creationId xmlns:a16="http://schemas.microsoft.com/office/drawing/2014/main" id="{D14AA33D-F9B1-CA42-8D0F-E866654AA145}"/>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1" name="Google Shape;10426;p74">
              <a:extLst>
                <a:ext uri="{FF2B5EF4-FFF2-40B4-BE49-F238E27FC236}">
                  <a16:creationId xmlns:a16="http://schemas.microsoft.com/office/drawing/2014/main" id="{B45F7D2A-F6F6-4C4A-76CA-F86B25D5C976}"/>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2" name="Google Shape;10427;p74">
              <a:extLst>
                <a:ext uri="{FF2B5EF4-FFF2-40B4-BE49-F238E27FC236}">
                  <a16:creationId xmlns:a16="http://schemas.microsoft.com/office/drawing/2014/main" id="{DC21F2CB-830C-5BBB-D2D8-6DEC4EC1B708}"/>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3" name="Google Shape;10428;p74">
              <a:extLst>
                <a:ext uri="{FF2B5EF4-FFF2-40B4-BE49-F238E27FC236}">
                  <a16:creationId xmlns:a16="http://schemas.microsoft.com/office/drawing/2014/main" id="{04DC13E8-049B-FB63-45F0-4707F48BDF36}"/>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4" name="Google Shape;10429;p74">
              <a:extLst>
                <a:ext uri="{FF2B5EF4-FFF2-40B4-BE49-F238E27FC236}">
                  <a16:creationId xmlns:a16="http://schemas.microsoft.com/office/drawing/2014/main" id="{3133970A-F6A5-1B9C-43F3-92E08196DB9D}"/>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25" name="Google Shape;10435;p74">
            <a:extLst>
              <a:ext uri="{FF2B5EF4-FFF2-40B4-BE49-F238E27FC236}">
                <a16:creationId xmlns:a16="http://schemas.microsoft.com/office/drawing/2014/main" id="{C87C141C-4CED-6993-396F-243881A523AE}"/>
              </a:ext>
            </a:extLst>
          </p:cNvPr>
          <p:cNvGrpSpPr/>
          <p:nvPr/>
        </p:nvGrpSpPr>
        <p:grpSpPr>
          <a:xfrm>
            <a:off x="7687682" y="5219684"/>
            <a:ext cx="709635" cy="701247"/>
            <a:chOff x="7115239" y="3964728"/>
            <a:chExt cx="532226" cy="525935"/>
          </a:xfrm>
          <a:solidFill>
            <a:srgbClr val="FF0000"/>
          </a:solidFill>
        </p:grpSpPr>
        <p:sp>
          <p:nvSpPr>
            <p:cNvPr id="126" name="Google Shape;10436;p74">
              <a:extLst>
                <a:ext uri="{FF2B5EF4-FFF2-40B4-BE49-F238E27FC236}">
                  <a16:creationId xmlns:a16="http://schemas.microsoft.com/office/drawing/2014/main" id="{A48C33B0-151C-89F1-71AE-EC500658A4E3}"/>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7" name="Google Shape;10437;p74">
              <a:extLst>
                <a:ext uri="{FF2B5EF4-FFF2-40B4-BE49-F238E27FC236}">
                  <a16:creationId xmlns:a16="http://schemas.microsoft.com/office/drawing/2014/main" id="{2C8ABABC-A339-B3FA-90AD-1F67C69A5F62}"/>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8" name="Google Shape;10438;p74">
              <a:extLst>
                <a:ext uri="{FF2B5EF4-FFF2-40B4-BE49-F238E27FC236}">
                  <a16:creationId xmlns:a16="http://schemas.microsoft.com/office/drawing/2014/main" id="{3F6CC832-7EA8-1767-F062-230967B18CEE}"/>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9" name="Google Shape;10439;p74">
              <a:extLst>
                <a:ext uri="{FF2B5EF4-FFF2-40B4-BE49-F238E27FC236}">
                  <a16:creationId xmlns:a16="http://schemas.microsoft.com/office/drawing/2014/main" id="{A97B8B95-BC95-8E5C-C6E9-36436E4B480A}"/>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30" name="Google Shape;10440;p74">
              <a:extLst>
                <a:ext uri="{FF2B5EF4-FFF2-40B4-BE49-F238E27FC236}">
                  <a16:creationId xmlns:a16="http://schemas.microsoft.com/office/drawing/2014/main" id="{479D9DF3-E779-23B8-E945-E5C73E514345}"/>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31" name="Google Shape;10441;p74">
              <a:extLst>
                <a:ext uri="{FF2B5EF4-FFF2-40B4-BE49-F238E27FC236}">
                  <a16:creationId xmlns:a16="http://schemas.microsoft.com/office/drawing/2014/main" id="{08984F3D-E1B0-1522-AE8C-5090A130B31A}"/>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32" name="Google Shape;10442;p74">
              <a:extLst>
                <a:ext uri="{FF2B5EF4-FFF2-40B4-BE49-F238E27FC236}">
                  <a16:creationId xmlns:a16="http://schemas.microsoft.com/office/drawing/2014/main" id="{4862DE85-833B-49A9-618C-748E509DACC4}"/>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33" name="Google Shape;10443;p74">
            <a:extLst>
              <a:ext uri="{FF2B5EF4-FFF2-40B4-BE49-F238E27FC236}">
                <a16:creationId xmlns:a16="http://schemas.microsoft.com/office/drawing/2014/main" id="{169054E0-9CB1-2C17-09F0-CDE727AC25A9}"/>
              </a:ext>
            </a:extLst>
          </p:cNvPr>
          <p:cNvGrpSpPr/>
          <p:nvPr/>
        </p:nvGrpSpPr>
        <p:grpSpPr>
          <a:xfrm>
            <a:off x="9515094" y="4382947"/>
            <a:ext cx="551127" cy="587399"/>
            <a:chOff x="8485796" y="3337175"/>
            <a:chExt cx="413345" cy="440549"/>
          </a:xfrm>
          <a:solidFill>
            <a:srgbClr val="FF0000"/>
          </a:solidFill>
        </p:grpSpPr>
        <p:sp>
          <p:nvSpPr>
            <p:cNvPr id="134" name="Google Shape;10444;p74">
              <a:extLst>
                <a:ext uri="{FF2B5EF4-FFF2-40B4-BE49-F238E27FC236}">
                  <a16:creationId xmlns:a16="http://schemas.microsoft.com/office/drawing/2014/main" id="{03F95051-1A06-BED1-7E3C-D05CD13B304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35" name="Google Shape;10445;p74">
              <a:extLst>
                <a:ext uri="{FF2B5EF4-FFF2-40B4-BE49-F238E27FC236}">
                  <a16:creationId xmlns:a16="http://schemas.microsoft.com/office/drawing/2014/main" id="{0E009AD6-573B-68A6-FC7B-003E0AE4425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36" name="Google Shape;10446;p74">
              <a:extLst>
                <a:ext uri="{FF2B5EF4-FFF2-40B4-BE49-F238E27FC236}">
                  <a16:creationId xmlns:a16="http://schemas.microsoft.com/office/drawing/2014/main" id="{0153EDDF-3100-9C63-9650-C03B848F1C61}"/>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37" name="Google Shape;10447;p74">
              <a:extLst>
                <a:ext uri="{FF2B5EF4-FFF2-40B4-BE49-F238E27FC236}">
                  <a16:creationId xmlns:a16="http://schemas.microsoft.com/office/drawing/2014/main" id="{40CDF2AB-D3AC-E93A-50CA-CE933840BB0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38" name="Google Shape;10448;p74">
              <a:extLst>
                <a:ext uri="{FF2B5EF4-FFF2-40B4-BE49-F238E27FC236}">
                  <a16:creationId xmlns:a16="http://schemas.microsoft.com/office/drawing/2014/main" id="{74834926-7611-EAD3-C05F-399092D11C2E}"/>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39" name="Google Shape;10449;p74">
              <a:extLst>
                <a:ext uri="{FF2B5EF4-FFF2-40B4-BE49-F238E27FC236}">
                  <a16:creationId xmlns:a16="http://schemas.microsoft.com/office/drawing/2014/main" id="{7F3782A9-3B2D-00D2-22D4-6962324720AD}"/>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40" name="Google Shape;10468;p74">
            <a:extLst>
              <a:ext uri="{FF2B5EF4-FFF2-40B4-BE49-F238E27FC236}">
                <a16:creationId xmlns:a16="http://schemas.microsoft.com/office/drawing/2014/main" id="{ACC68F2C-8C85-89E5-A33B-D4996A04E95E}"/>
              </a:ext>
            </a:extLst>
          </p:cNvPr>
          <p:cNvGrpSpPr/>
          <p:nvPr/>
        </p:nvGrpSpPr>
        <p:grpSpPr>
          <a:xfrm>
            <a:off x="4225385" y="4607207"/>
            <a:ext cx="482864" cy="513247"/>
            <a:chOff x="4518516" y="3505370"/>
            <a:chExt cx="362148" cy="384935"/>
          </a:xfrm>
          <a:solidFill>
            <a:srgbClr val="FF0000"/>
          </a:solidFill>
        </p:grpSpPr>
        <p:sp>
          <p:nvSpPr>
            <p:cNvPr id="141" name="Google Shape;10469;p74">
              <a:extLst>
                <a:ext uri="{FF2B5EF4-FFF2-40B4-BE49-F238E27FC236}">
                  <a16:creationId xmlns:a16="http://schemas.microsoft.com/office/drawing/2014/main" id="{CFD2D910-DF7E-4CEF-28B2-679723AD1677}"/>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42" name="Google Shape;10470;p74">
              <a:extLst>
                <a:ext uri="{FF2B5EF4-FFF2-40B4-BE49-F238E27FC236}">
                  <a16:creationId xmlns:a16="http://schemas.microsoft.com/office/drawing/2014/main" id="{8FD23182-27B8-FF99-C621-7B4A4AB1FBE3}"/>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43" name="Google Shape;10471;p74">
              <a:extLst>
                <a:ext uri="{FF2B5EF4-FFF2-40B4-BE49-F238E27FC236}">
                  <a16:creationId xmlns:a16="http://schemas.microsoft.com/office/drawing/2014/main" id="{125F94EF-ED08-77CD-A4BB-F8AF1CC9663F}"/>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44" name="Google Shape;10483;p74">
            <a:extLst>
              <a:ext uri="{FF2B5EF4-FFF2-40B4-BE49-F238E27FC236}">
                <a16:creationId xmlns:a16="http://schemas.microsoft.com/office/drawing/2014/main" id="{19C230C4-6E40-9617-44C0-7202EB3E2F31}"/>
              </a:ext>
            </a:extLst>
          </p:cNvPr>
          <p:cNvGrpSpPr/>
          <p:nvPr/>
        </p:nvGrpSpPr>
        <p:grpSpPr>
          <a:xfrm>
            <a:off x="8682709" y="4473751"/>
            <a:ext cx="453395" cy="480499"/>
            <a:chOff x="7861508" y="3405280"/>
            <a:chExt cx="340046" cy="360374"/>
          </a:xfrm>
          <a:solidFill>
            <a:srgbClr val="FF0000"/>
          </a:solidFill>
        </p:grpSpPr>
        <p:sp>
          <p:nvSpPr>
            <p:cNvPr id="145" name="Google Shape;10484;p74">
              <a:extLst>
                <a:ext uri="{FF2B5EF4-FFF2-40B4-BE49-F238E27FC236}">
                  <a16:creationId xmlns:a16="http://schemas.microsoft.com/office/drawing/2014/main" id="{B065E34C-AEAC-C4F5-8027-BF8898CC98AD}"/>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46" name="Google Shape;10485;p74">
              <a:extLst>
                <a:ext uri="{FF2B5EF4-FFF2-40B4-BE49-F238E27FC236}">
                  <a16:creationId xmlns:a16="http://schemas.microsoft.com/office/drawing/2014/main" id="{1E25868C-9826-6F06-6821-F81F34F2602B}"/>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47" name="Google Shape;10486;p74">
              <a:extLst>
                <a:ext uri="{FF2B5EF4-FFF2-40B4-BE49-F238E27FC236}">
                  <a16:creationId xmlns:a16="http://schemas.microsoft.com/office/drawing/2014/main" id="{7CB42DCE-859B-E81E-2F36-BDBC76341753}"/>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48" name="Google Shape;10487;p74">
              <a:extLst>
                <a:ext uri="{FF2B5EF4-FFF2-40B4-BE49-F238E27FC236}">
                  <a16:creationId xmlns:a16="http://schemas.microsoft.com/office/drawing/2014/main" id="{0FA3EC40-7EBA-5CE2-3831-E4ED64C7E60C}"/>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49" name="Google Shape;10488;p74">
              <a:extLst>
                <a:ext uri="{FF2B5EF4-FFF2-40B4-BE49-F238E27FC236}">
                  <a16:creationId xmlns:a16="http://schemas.microsoft.com/office/drawing/2014/main" id="{6004F2C5-AAEF-95BF-E0CC-208370C8D367}"/>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50" name="Google Shape;10497;p74">
            <a:extLst>
              <a:ext uri="{FF2B5EF4-FFF2-40B4-BE49-F238E27FC236}">
                <a16:creationId xmlns:a16="http://schemas.microsoft.com/office/drawing/2014/main" id="{3537CA53-B143-E939-7632-AE6DFAE3964A}"/>
              </a:ext>
            </a:extLst>
          </p:cNvPr>
          <p:cNvGrpSpPr/>
          <p:nvPr/>
        </p:nvGrpSpPr>
        <p:grpSpPr>
          <a:xfrm>
            <a:off x="8574810" y="2539478"/>
            <a:ext cx="630399" cy="670072"/>
            <a:chOff x="7780583" y="1954575"/>
            <a:chExt cx="472799" cy="502554"/>
          </a:xfrm>
          <a:solidFill>
            <a:srgbClr val="FF0000"/>
          </a:solidFill>
        </p:grpSpPr>
        <p:sp>
          <p:nvSpPr>
            <p:cNvPr id="151" name="Google Shape;10498;p74">
              <a:extLst>
                <a:ext uri="{FF2B5EF4-FFF2-40B4-BE49-F238E27FC236}">
                  <a16:creationId xmlns:a16="http://schemas.microsoft.com/office/drawing/2014/main" id="{0306F93D-8459-5BE1-2DE6-97DF14B66259}"/>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52" name="Google Shape;10499;p74">
              <a:extLst>
                <a:ext uri="{FF2B5EF4-FFF2-40B4-BE49-F238E27FC236}">
                  <a16:creationId xmlns:a16="http://schemas.microsoft.com/office/drawing/2014/main" id="{C12270D5-C0E7-B959-C056-977970D2F07D}"/>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53" name="Google Shape;10500;p74">
              <a:extLst>
                <a:ext uri="{FF2B5EF4-FFF2-40B4-BE49-F238E27FC236}">
                  <a16:creationId xmlns:a16="http://schemas.microsoft.com/office/drawing/2014/main" id="{0BC78E89-495E-7772-59DB-CD4C4DF7678F}"/>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54" name="Google Shape;10501;p74">
              <a:extLst>
                <a:ext uri="{FF2B5EF4-FFF2-40B4-BE49-F238E27FC236}">
                  <a16:creationId xmlns:a16="http://schemas.microsoft.com/office/drawing/2014/main" id="{88A2BB41-15D4-3E25-11CD-167A72CED0F7}"/>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55" name="Google Shape;10502;p74">
              <a:extLst>
                <a:ext uri="{FF2B5EF4-FFF2-40B4-BE49-F238E27FC236}">
                  <a16:creationId xmlns:a16="http://schemas.microsoft.com/office/drawing/2014/main" id="{A16D8F0F-5139-BBF1-4284-48F460E7BED1}"/>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56" name="Google Shape;10503;p74">
              <a:extLst>
                <a:ext uri="{FF2B5EF4-FFF2-40B4-BE49-F238E27FC236}">
                  <a16:creationId xmlns:a16="http://schemas.microsoft.com/office/drawing/2014/main" id="{EFBB9B5B-EF40-EC7A-256F-2835FEEC14A4}"/>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57" name="Google Shape;10234;p74">
            <a:extLst>
              <a:ext uri="{FF2B5EF4-FFF2-40B4-BE49-F238E27FC236}">
                <a16:creationId xmlns:a16="http://schemas.microsoft.com/office/drawing/2014/main" id="{DDDB0EB8-F616-F794-C83E-B51875C79219}"/>
              </a:ext>
            </a:extLst>
          </p:cNvPr>
          <p:cNvGrpSpPr/>
          <p:nvPr/>
        </p:nvGrpSpPr>
        <p:grpSpPr>
          <a:xfrm>
            <a:off x="3249953" y="2587698"/>
            <a:ext cx="627059" cy="670072"/>
            <a:chOff x="3786941" y="1990740"/>
            <a:chExt cx="470294" cy="502554"/>
          </a:xfrm>
          <a:solidFill>
            <a:srgbClr val="FF0000"/>
          </a:solidFill>
        </p:grpSpPr>
        <p:sp>
          <p:nvSpPr>
            <p:cNvPr id="158" name="Google Shape;10235;p74">
              <a:extLst>
                <a:ext uri="{FF2B5EF4-FFF2-40B4-BE49-F238E27FC236}">
                  <a16:creationId xmlns:a16="http://schemas.microsoft.com/office/drawing/2014/main" id="{91E3CA41-648A-712A-72EC-EA7CFACDD05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59" name="Google Shape;10236;p74">
              <a:extLst>
                <a:ext uri="{FF2B5EF4-FFF2-40B4-BE49-F238E27FC236}">
                  <a16:creationId xmlns:a16="http://schemas.microsoft.com/office/drawing/2014/main" id="{5021FC72-D250-39B2-1B35-B980447CF712}"/>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0" name="Google Shape;10237;p74">
              <a:extLst>
                <a:ext uri="{FF2B5EF4-FFF2-40B4-BE49-F238E27FC236}">
                  <a16:creationId xmlns:a16="http://schemas.microsoft.com/office/drawing/2014/main" id="{612B7634-0AE5-A91B-FAAA-B807121C6F1C}"/>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1" name="Google Shape;10238;p74">
              <a:extLst>
                <a:ext uri="{FF2B5EF4-FFF2-40B4-BE49-F238E27FC236}">
                  <a16:creationId xmlns:a16="http://schemas.microsoft.com/office/drawing/2014/main" id="{CAE82D97-3137-1321-FE62-86707C3D8183}"/>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2" name="Google Shape;10239;p74">
              <a:extLst>
                <a:ext uri="{FF2B5EF4-FFF2-40B4-BE49-F238E27FC236}">
                  <a16:creationId xmlns:a16="http://schemas.microsoft.com/office/drawing/2014/main" id="{F6967BD7-264A-E929-E344-1FBC0CC1539D}"/>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63" name="Google Shape;10251;p74">
            <a:extLst>
              <a:ext uri="{FF2B5EF4-FFF2-40B4-BE49-F238E27FC236}">
                <a16:creationId xmlns:a16="http://schemas.microsoft.com/office/drawing/2014/main" id="{2AAF95B5-6999-72D5-C296-9E1EC4A160E0}"/>
              </a:ext>
            </a:extLst>
          </p:cNvPr>
          <p:cNvGrpSpPr/>
          <p:nvPr/>
        </p:nvGrpSpPr>
        <p:grpSpPr>
          <a:xfrm>
            <a:off x="7701214" y="2593257"/>
            <a:ext cx="406347" cy="670060"/>
            <a:chOff x="7125388" y="1994909"/>
            <a:chExt cx="304760" cy="502545"/>
          </a:xfrm>
          <a:solidFill>
            <a:srgbClr val="FF0000"/>
          </a:solidFill>
        </p:grpSpPr>
        <p:sp>
          <p:nvSpPr>
            <p:cNvPr id="164" name="Google Shape;10252;p74">
              <a:extLst>
                <a:ext uri="{FF2B5EF4-FFF2-40B4-BE49-F238E27FC236}">
                  <a16:creationId xmlns:a16="http://schemas.microsoft.com/office/drawing/2014/main" id="{08A340D8-6A2F-A979-D3CB-FEEE17645CCA}"/>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5" name="Google Shape;10253;p74">
              <a:extLst>
                <a:ext uri="{FF2B5EF4-FFF2-40B4-BE49-F238E27FC236}">
                  <a16:creationId xmlns:a16="http://schemas.microsoft.com/office/drawing/2014/main" id="{810D1110-D806-EBA2-325B-8467DC0F1F45}"/>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6" name="Google Shape;10254;p74">
              <a:extLst>
                <a:ext uri="{FF2B5EF4-FFF2-40B4-BE49-F238E27FC236}">
                  <a16:creationId xmlns:a16="http://schemas.microsoft.com/office/drawing/2014/main" id="{DACDC5C5-999B-E196-5381-D0585E291F05}"/>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7" name="Google Shape;10255;p74">
              <a:extLst>
                <a:ext uri="{FF2B5EF4-FFF2-40B4-BE49-F238E27FC236}">
                  <a16:creationId xmlns:a16="http://schemas.microsoft.com/office/drawing/2014/main" id="{A194BF64-D2E8-069E-85FF-57906965F772}"/>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8" name="Google Shape;10256;p74">
              <a:extLst>
                <a:ext uri="{FF2B5EF4-FFF2-40B4-BE49-F238E27FC236}">
                  <a16:creationId xmlns:a16="http://schemas.microsoft.com/office/drawing/2014/main" id="{FF036FAD-D1B3-0849-FB7C-991FD89091BD}"/>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9" name="Google Shape;10257;p74">
              <a:extLst>
                <a:ext uri="{FF2B5EF4-FFF2-40B4-BE49-F238E27FC236}">
                  <a16:creationId xmlns:a16="http://schemas.microsoft.com/office/drawing/2014/main" id="{6F98453F-8E90-2189-BCD7-994E1D46935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70" name="Google Shape;10258;p74">
              <a:extLst>
                <a:ext uri="{FF2B5EF4-FFF2-40B4-BE49-F238E27FC236}">
                  <a16:creationId xmlns:a16="http://schemas.microsoft.com/office/drawing/2014/main" id="{F1008D62-BEDF-25E7-D70F-3FE2D10266EC}"/>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71" name="Google Shape;10297;p74">
            <a:extLst>
              <a:ext uri="{FF2B5EF4-FFF2-40B4-BE49-F238E27FC236}">
                <a16:creationId xmlns:a16="http://schemas.microsoft.com/office/drawing/2014/main" id="{0AA97141-B4D9-64DC-3AC5-DCED9B013728}"/>
              </a:ext>
            </a:extLst>
          </p:cNvPr>
          <p:cNvGrpSpPr/>
          <p:nvPr/>
        </p:nvGrpSpPr>
        <p:grpSpPr>
          <a:xfrm>
            <a:off x="4218902" y="2575470"/>
            <a:ext cx="627009" cy="666499"/>
            <a:chOff x="4513652" y="1981568"/>
            <a:chExt cx="470257" cy="499874"/>
          </a:xfrm>
          <a:solidFill>
            <a:srgbClr val="FF0000"/>
          </a:solidFill>
        </p:grpSpPr>
        <p:sp>
          <p:nvSpPr>
            <p:cNvPr id="172" name="Google Shape;10298;p74">
              <a:extLst>
                <a:ext uri="{FF2B5EF4-FFF2-40B4-BE49-F238E27FC236}">
                  <a16:creationId xmlns:a16="http://schemas.microsoft.com/office/drawing/2014/main" id="{A31D263E-520E-8361-9B77-393E2333E52A}"/>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73" name="Google Shape;10299;p74">
              <a:extLst>
                <a:ext uri="{FF2B5EF4-FFF2-40B4-BE49-F238E27FC236}">
                  <a16:creationId xmlns:a16="http://schemas.microsoft.com/office/drawing/2014/main" id="{42244346-6D5A-F296-4CBA-D874A65ADCF0}"/>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74" name="Google Shape;10300;p74">
              <a:extLst>
                <a:ext uri="{FF2B5EF4-FFF2-40B4-BE49-F238E27FC236}">
                  <a16:creationId xmlns:a16="http://schemas.microsoft.com/office/drawing/2014/main" id="{503D0F1E-6121-7DC2-BB44-97FA7905D81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75" name="Google Shape;10301;p74">
              <a:extLst>
                <a:ext uri="{FF2B5EF4-FFF2-40B4-BE49-F238E27FC236}">
                  <a16:creationId xmlns:a16="http://schemas.microsoft.com/office/drawing/2014/main" id="{76584DA8-519C-47C5-BFFF-4076F34537D6}"/>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76" name="Google Shape;10302;p74">
              <a:extLst>
                <a:ext uri="{FF2B5EF4-FFF2-40B4-BE49-F238E27FC236}">
                  <a16:creationId xmlns:a16="http://schemas.microsoft.com/office/drawing/2014/main" id="{0A610020-6624-7279-2D57-3E13BB8A2387}"/>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77" name="Google Shape;10352;p74">
            <a:extLst>
              <a:ext uri="{FF2B5EF4-FFF2-40B4-BE49-F238E27FC236}">
                <a16:creationId xmlns:a16="http://schemas.microsoft.com/office/drawing/2014/main" id="{6460D8E7-8438-484B-A754-584AAA1929E4}"/>
              </a:ext>
            </a:extLst>
          </p:cNvPr>
          <p:cNvGrpSpPr/>
          <p:nvPr/>
        </p:nvGrpSpPr>
        <p:grpSpPr>
          <a:xfrm>
            <a:off x="5111756" y="2586786"/>
            <a:ext cx="628704" cy="672425"/>
            <a:chOff x="5183294" y="1990054"/>
            <a:chExt cx="471528" cy="504319"/>
          </a:xfrm>
          <a:solidFill>
            <a:srgbClr val="FF0000"/>
          </a:solidFill>
        </p:grpSpPr>
        <p:sp>
          <p:nvSpPr>
            <p:cNvPr id="178" name="Google Shape;10353;p74">
              <a:extLst>
                <a:ext uri="{FF2B5EF4-FFF2-40B4-BE49-F238E27FC236}">
                  <a16:creationId xmlns:a16="http://schemas.microsoft.com/office/drawing/2014/main" id="{1BE6DA51-B6C8-926A-9C65-2196865617B1}"/>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79" name="Google Shape;10354;p74">
              <a:extLst>
                <a:ext uri="{FF2B5EF4-FFF2-40B4-BE49-F238E27FC236}">
                  <a16:creationId xmlns:a16="http://schemas.microsoft.com/office/drawing/2014/main" id="{D68DC6C7-7595-18BD-7645-4DA987488C63}"/>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80" name="Google Shape;10355;p74">
              <a:extLst>
                <a:ext uri="{FF2B5EF4-FFF2-40B4-BE49-F238E27FC236}">
                  <a16:creationId xmlns:a16="http://schemas.microsoft.com/office/drawing/2014/main" id="{8F9A25D6-370E-76A3-0FA3-0A2C11E2A759}"/>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81" name="Google Shape;10356;p74">
              <a:extLst>
                <a:ext uri="{FF2B5EF4-FFF2-40B4-BE49-F238E27FC236}">
                  <a16:creationId xmlns:a16="http://schemas.microsoft.com/office/drawing/2014/main" id="{FC5C58C2-7392-3CB8-8D33-DFD561026743}"/>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82" name="Google Shape;10357;p74">
              <a:extLst>
                <a:ext uri="{FF2B5EF4-FFF2-40B4-BE49-F238E27FC236}">
                  <a16:creationId xmlns:a16="http://schemas.microsoft.com/office/drawing/2014/main" id="{D8430142-1DC9-8CF9-8DB9-3C17283A8150}"/>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83" name="Google Shape;10358;p74">
              <a:extLst>
                <a:ext uri="{FF2B5EF4-FFF2-40B4-BE49-F238E27FC236}">
                  <a16:creationId xmlns:a16="http://schemas.microsoft.com/office/drawing/2014/main" id="{B762D964-F0D0-3356-16EF-F465312958CB}"/>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84" name="Google Shape;10390;p74">
            <a:extLst>
              <a:ext uri="{FF2B5EF4-FFF2-40B4-BE49-F238E27FC236}">
                <a16:creationId xmlns:a16="http://schemas.microsoft.com/office/drawing/2014/main" id="{60C69A7E-215B-F369-0629-56266772C678}"/>
              </a:ext>
            </a:extLst>
          </p:cNvPr>
          <p:cNvGrpSpPr/>
          <p:nvPr/>
        </p:nvGrpSpPr>
        <p:grpSpPr>
          <a:xfrm>
            <a:off x="2372533" y="2602303"/>
            <a:ext cx="628705" cy="670072"/>
            <a:chOff x="3128875" y="2001694"/>
            <a:chExt cx="471529" cy="502554"/>
          </a:xfrm>
          <a:solidFill>
            <a:srgbClr val="FF0000"/>
          </a:solidFill>
        </p:grpSpPr>
        <p:sp>
          <p:nvSpPr>
            <p:cNvPr id="185" name="Google Shape;10391;p74">
              <a:extLst>
                <a:ext uri="{FF2B5EF4-FFF2-40B4-BE49-F238E27FC236}">
                  <a16:creationId xmlns:a16="http://schemas.microsoft.com/office/drawing/2014/main" id="{7D938883-3673-789A-6ABD-9F3391B865C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86" name="Google Shape;10392;p74">
              <a:extLst>
                <a:ext uri="{FF2B5EF4-FFF2-40B4-BE49-F238E27FC236}">
                  <a16:creationId xmlns:a16="http://schemas.microsoft.com/office/drawing/2014/main" id="{8A3B377C-67D5-6C26-6562-38806C3292C3}"/>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87" name="Google Shape;10393;p74">
              <a:extLst>
                <a:ext uri="{FF2B5EF4-FFF2-40B4-BE49-F238E27FC236}">
                  <a16:creationId xmlns:a16="http://schemas.microsoft.com/office/drawing/2014/main" id="{963D3A50-821E-5063-D2ED-D354C5B12C4A}"/>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88" name="Google Shape;10394;p74">
              <a:extLst>
                <a:ext uri="{FF2B5EF4-FFF2-40B4-BE49-F238E27FC236}">
                  <a16:creationId xmlns:a16="http://schemas.microsoft.com/office/drawing/2014/main" id="{6D8D6E2A-8DA1-F803-0D1F-372DAEF3579D}"/>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89" name="Google Shape;10395;p74">
              <a:extLst>
                <a:ext uri="{FF2B5EF4-FFF2-40B4-BE49-F238E27FC236}">
                  <a16:creationId xmlns:a16="http://schemas.microsoft.com/office/drawing/2014/main" id="{E2BC37E8-5DD9-7130-F211-D426632A9625}"/>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90" name="Google Shape;10396;p74">
              <a:extLst>
                <a:ext uri="{FF2B5EF4-FFF2-40B4-BE49-F238E27FC236}">
                  <a16:creationId xmlns:a16="http://schemas.microsoft.com/office/drawing/2014/main" id="{1E2F3EDC-4A9F-62A7-ACB8-F3200D3582B7}"/>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91" name="Google Shape;10397;p74">
              <a:extLst>
                <a:ext uri="{FF2B5EF4-FFF2-40B4-BE49-F238E27FC236}">
                  <a16:creationId xmlns:a16="http://schemas.microsoft.com/office/drawing/2014/main" id="{B23382FE-CBF9-D18D-5A6F-466EB9DCFCEC}"/>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92" name="Google Shape;10398;p74">
              <a:extLst>
                <a:ext uri="{FF2B5EF4-FFF2-40B4-BE49-F238E27FC236}">
                  <a16:creationId xmlns:a16="http://schemas.microsoft.com/office/drawing/2014/main" id="{64625260-0671-05CF-7971-85B615239BBE}"/>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93" name="Google Shape;10412;p74">
            <a:extLst>
              <a:ext uri="{FF2B5EF4-FFF2-40B4-BE49-F238E27FC236}">
                <a16:creationId xmlns:a16="http://schemas.microsoft.com/office/drawing/2014/main" id="{5F73E26F-76D2-393F-BD6A-06780EA7250A}"/>
              </a:ext>
            </a:extLst>
          </p:cNvPr>
          <p:cNvGrpSpPr/>
          <p:nvPr/>
        </p:nvGrpSpPr>
        <p:grpSpPr>
          <a:xfrm>
            <a:off x="6060428" y="2587259"/>
            <a:ext cx="588592" cy="667280"/>
            <a:chOff x="5894798" y="1990411"/>
            <a:chExt cx="441444" cy="500460"/>
          </a:xfrm>
          <a:solidFill>
            <a:srgbClr val="FF0000"/>
          </a:solidFill>
        </p:grpSpPr>
        <p:sp>
          <p:nvSpPr>
            <p:cNvPr id="194" name="Google Shape;10413;p74">
              <a:extLst>
                <a:ext uri="{FF2B5EF4-FFF2-40B4-BE49-F238E27FC236}">
                  <a16:creationId xmlns:a16="http://schemas.microsoft.com/office/drawing/2014/main" id="{21ED0C18-F54D-7F89-C202-212F90595796}"/>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95" name="Google Shape;10414;p74">
              <a:extLst>
                <a:ext uri="{FF2B5EF4-FFF2-40B4-BE49-F238E27FC236}">
                  <a16:creationId xmlns:a16="http://schemas.microsoft.com/office/drawing/2014/main" id="{07D3888A-01DF-723E-F3ED-B6FC75757D98}"/>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96" name="Google Shape;10415;p74">
              <a:extLst>
                <a:ext uri="{FF2B5EF4-FFF2-40B4-BE49-F238E27FC236}">
                  <a16:creationId xmlns:a16="http://schemas.microsoft.com/office/drawing/2014/main" id="{43084D4E-C422-7F67-69E0-C89C7F746717}"/>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97" name="Google Shape;10416;p74">
              <a:extLst>
                <a:ext uri="{FF2B5EF4-FFF2-40B4-BE49-F238E27FC236}">
                  <a16:creationId xmlns:a16="http://schemas.microsoft.com/office/drawing/2014/main" id="{FA777078-842E-6CD0-81DB-60B8B48D3524}"/>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98" name="Google Shape;10417;p74">
              <a:extLst>
                <a:ext uri="{FF2B5EF4-FFF2-40B4-BE49-F238E27FC236}">
                  <a16:creationId xmlns:a16="http://schemas.microsoft.com/office/drawing/2014/main" id="{851F3A68-5649-8402-0E5C-24421E816627}"/>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99" name="Google Shape;10418;p74">
              <a:extLst>
                <a:ext uri="{FF2B5EF4-FFF2-40B4-BE49-F238E27FC236}">
                  <a16:creationId xmlns:a16="http://schemas.microsoft.com/office/drawing/2014/main" id="{BEFED5E5-6A0E-B50F-9B6F-EBE88254CD28}"/>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00" name="Google Shape;10419;p74">
              <a:extLst>
                <a:ext uri="{FF2B5EF4-FFF2-40B4-BE49-F238E27FC236}">
                  <a16:creationId xmlns:a16="http://schemas.microsoft.com/office/drawing/2014/main" id="{177AF063-0319-E41C-65F7-C976A213F6C5}"/>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01" name="Google Shape;10420;p74">
              <a:extLst>
                <a:ext uri="{FF2B5EF4-FFF2-40B4-BE49-F238E27FC236}">
                  <a16:creationId xmlns:a16="http://schemas.microsoft.com/office/drawing/2014/main" id="{D6C30B3D-D01E-9247-1B6F-AF91205BBEF7}"/>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202" name="Google Shape;10478;p74">
            <a:extLst>
              <a:ext uri="{FF2B5EF4-FFF2-40B4-BE49-F238E27FC236}">
                <a16:creationId xmlns:a16="http://schemas.microsoft.com/office/drawing/2014/main" id="{436B2798-E525-20FD-FCED-97AECE7BC80D}"/>
              </a:ext>
            </a:extLst>
          </p:cNvPr>
          <p:cNvGrpSpPr/>
          <p:nvPr/>
        </p:nvGrpSpPr>
        <p:grpSpPr>
          <a:xfrm>
            <a:off x="6803165" y="2587039"/>
            <a:ext cx="638739" cy="668243"/>
            <a:chOff x="6451850" y="1990246"/>
            <a:chExt cx="479054" cy="501182"/>
          </a:xfrm>
          <a:solidFill>
            <a:srgbClr val="FF0000"/>
          </a:solidFill>
        </p:grpSpPr>
        <p:sp>
          <p:nvSpPr>
            <p:cNvPr id="203" name="Google Shape;10479;p74">
              <a:extLst>
                <a:ext uri="{FF2B5EF4-FFF2-40B4-BE49-F238E27FC236}">
                  <a16:creationId xmlns:a16="http://schemas.microsoft.com/office/drawing/2014/main" id="{283DBFF0-D37A-1883-23BA-707C099643AF}"/>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04" name="Google Shape;10480;p74">
              <a:extLst>
                <a:ext uri="{FF2B5EF4-FFF2-40B4-BE49-F238E27FC236}">
                  <a16:creationId xmlns:a16="http://schemas.microsoft.com/office/drawing/2014/main" id="{F52EE5F1-D421-E7F3-B7C9-27C11765A753}"/>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05" name="Google Shape;10481;p74">
              <a:extLst>
                <a:ext uri="{FF2B5EF4-FFF2-40B4-BE49-F238E27FC236}">
                  <a16:creationId xmlns:a16="http://schemas.microsoft.com/office/drawing/2014/main" id="{AC5255FF-2711-AB5B-1B1A-9B26A670E5FC}"/>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06" name="Google Shape;10482;p74">
              <a:extLst>
                <a:ext uri="{FF2B5EF4-FFF2-40B4-BE49-F238E27FC236}">
                  <a16:creationId xmlns:a16="http://schemas.microsoft.com/office/drawing/2014/main" id="{45158EDB-FE5A-DCDA-ADF2-67687F285CAA}"/>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207" name="Google Shape;10101;p74">
            <a:extLst>
              <a:ext uri="{FF2B5EF4-FFF2-40B4-BE49-F238E27FC236}">
                <a16:creationId xmlns:a16="http://schemas.microsoft.com/office/drawing/2014/main" id="{DD1A5667-BA7B-BF17-BD56-D06330522770}"/>
              </a:ext>
            </a:extLst>
          </p:cNvPr>
          <p:cNvGrpSpPr/>
          <p:nvPr/>
        </p:nvGrpSpPr>
        <p:grpSpPr>
          <a:xfrm>
            <a:off x="9585293" y="5488725"/>
            <a:ext cx="437229" cy="432205"/>
            <a:chOff x="8538447" y="4166509"/>
            <a:chExt cx="327922" cy="324154"/>
          </a:xfrm>
          <a:solidFill>
            <a:srgbClr val="FF0000"/>
          </a:solidFill>
        </p:grpSpPr>
        <p:sp>
          <p:nvSpPr>
            <p:cNvPr id="208" name="Google Shape;10102;p74">
              <a:extLst>
                <a:ext uri="{FF2B5EF4-FFF2-40B4-BE49-F238E27FC236}">
                  <a16:creationId xmlns:a16="http://schemas.microsoft.com/office/drawing/2014/main" id="{40955DE3-C76B-75DA-6B38-51B6A7600FA5}"/>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09" name="Google Shape;10103;p74">
              <a:extLst>
                <a:ext uri="{FF2B5EF4-FFF2-40B4-BE49-F238E27FC236}">
                  <a16:creationId xmlns:a16="http://schemas.microsoft.com/office/drawing/2014/main" id="{BB2A6ED7-30A2-3B45-5444-C9AD640B12DD}"/>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10" name="Google Shape;10104;p74">
              <a:extLst>
                <a:ext uri="{FF2B5EF4-FFF2-40B4-BE49-F238E27FC236}">
                  <a16:creationId xmlns:a16="http://schemas.microsoft.com/office/drawing/2014/main" id="{EEC4DEE4-0C9A-8DB8-A0C2-1157241E6265}"/>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11" name="Google Shape;10105;p74">
              <a:extLst>
                <a:ext uri="{FF2B5EF4-FFF2-40B4-BE49-F238E27FC236}">
                  <a16:creationId xmlns:a16="http://schemas.microsoft.com/office/drawing/2014/main" id="{C46AE211-5DFD-570F-DC9D-5884B444D973}"/>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12" name="Google Shape;10106;p74">
              <a:extLst>
                <a:ext uri="{FF2B5EF4-FFF2-40B4-BE49-F238E27FC236}">
                  <a16:creationId xmlns:a16="http://schemas.microsoft.com/office/drawing/2014/main" id="{38FE14D5-DAB9-1FDF-B390-CB9B3DB3AB73}"/>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213" name="Google Shape;10125;p74">
            <a:extLst>
              <a:ext uri="{FF2B5EF4-FFF2-40B4-BE49-F238E27FC236}">
                <a16:creationId xmlns:a16="http://schemas.microsoft.com/office/drawing/2014/main" id="{98496CC8-DE70-AFBA-890A-F6FCBCD2B53B}"/>
              </a:ext>
            </a:extLst>
          </p:cNvPr>
          <p:cNvGrpSpPr/>
          <p:nvPr/>
        </p:nvGrpSpPr>
        <p:grpSpPr>
          <a:xfrm>
            <a:off x="8614080" y="1685566"/>
            <a:ext cx="594005" cy="634689"/>
            <a:chOff x="7810036" y="1314139"/>
            <a:chExt cx="445504" cy="476017"/>
          </a:xfrm>
          <a:solidFill>
            <a:srgbClr val="FF0000"/>
          </a:solidFill>
        </p:grpSpPr>
        <p:sp>
          <p:nvSpPr>
            <p:cNvPr id="214" name="Google Shape;10126;p74">
              <a:extLst>
                <a:ext uri="{FF2B5EF4-FFF2-40B4-BE49-F238E27FC236}">
                  <a16:creationId xmlns:a16="http://schemas.microsoft.com/office/drawing/2014/main" id="{463C4006-DB95-CAA9-996A-8BBFBC510ED7}"/>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15" name="Google Shape;10127;p74">
              <a:extLst>
                <a:ext uri="{FF2B5EF4-FFF2-40B4-BE49-F238E27FC236}">
                  <a16:creationId xmlns:a16="http://schemas.microsoft.com/office/drawing/2014/main" id="{96948DE3-C2F9-E8D2-A29D-7EBDA65ADB19}"/>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16" name="Google Shape;10128;p74">
              <a:extLst>
                <a:ext uri="{FF2B5EF4-FFF2-40B4-BE49-F238E27FC236}">
                  <a16:creationId xmlns:a16="http://schemas.microsoft.com/office/drawing/2014/main" id="{3A6584F1-FD49-089C-1D79-A773B08C8F40}"/>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sp>
        <p:nvSpPr>
          <p:cNvPr id="217" name="Text Placeholder 1">
            <a:extLst>
              <a:ext uri="{FF2B5EF4-FFF2-40B4-BE49-F238E27FC236}">
                <a16:creationId xmlns:a16="http://schemas.microsoft.com/office/drawing/2014/main" id="{7885E904-78C2-D082-56D1-A789EE79175C}"/>
              </a:ext>
            </a:extLst>
          </p:cNvPr>
          <p:cNvSpPr txBox="1">
            <a:spLocks/>
          </p:cNvSpPr>
          <p:nvPr/>
        </p:nvSpPr>
        <p:spPr>
          <a:xfrm>
            <a:off x="1542393" y="548191"/>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rgbClr val="FF0000"/>
                </a:solidFill>
                <a:latin typeface="Arial"/>
                <a:cs typeface="B Nazanin" panose="00000700000000000000" pitchFamily="2" charset="-78"/>
              </a:rPr>
              <a:t>مجموعه آیکون های کاملاً قابل ویرایش: </a:t>
            </a:r>
            <a:r>
              <a:rPr lang="en-US" sz="4800" dirty="0">
                <a:solidFill>
                  <a:srgbClr val="FF0000"/>
                </a:solidFill>
                <a:latin typeface="Arial"/>
                <a:cs typeface="B Nazanin" panose="00000700000000000000" pitchFamily="2" charset="-78"/>
              </a:rPr>
              <a:t>B</a:t>
            </a:r>
          </a:p>
        </p:txBody>
      </p:sp>
    </p:spTree>
    <p:extLst>
      <p:ext uri="{BB962C8B-B14F-4D97-AF65-F5344CB8AC3E}">
        <p14:creationId xmlns:p14="http://schemas.microsoft.com/office/powerpoint/2010/main" val="199708201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a:t>
            </a:r>
            <a:r>
              <a:rPr lang="fa-IR" dirty="0">
                <a:solidFill>
                  <a:schemeClr val="accent2"/>
                </a:solidFill>
                <a:cs typeface="B Nazanin" panose="00000400000000000000" pitchFamily="2" charset="-78"/>
              </a:rPr>
              <a:t> تیمی </a:t>
            </a:r>
            <a:r>
              <a:rPr lang="fa-IR" dirty="0">
                <a:cs typeface="B Nazanin" panose="00000400000000000000" pitchFamily="2" charset="-78"/>
              </a:rPr>
              <a:t>ما</a:t>
            </a:r>
            <a:endParaRPr lang="en-US" dirty="0">
              <a:cs typeface="B Nazanin" panose="00000400000000000000" pitchFamily="2" charset="-78"/>
            </a:endParaRPr>
          </a:p>
        </p:txBody>
      </p:sp>
      <p:sp>
        <p:nvSpPr>
          <p:cNvPr id="6" name="Content Placeholder 4">
            <a:extLst>
              <a:ext uri="{FF2B5EF4-FFF2-40B4-BE49-F238E27FC236}">
                <a16:creationId xmlns:a16="http://schemas.microsoft.com/office/drawing/2014/main" id="{4ED49AEF-4FE7-46A2-865D-E7C56B2456BD}"/>
              </a:ext>
            </a:extLst>
          </p:cNvPr>
          <p:cNvSpPr txBox="1">
            <a:spLocks/>
          </p:cNvSpPr>
          <p:nvPr/>
        </p:nvSpPr>
        <p:spPr>
          <a:xfrm>
            <a:off x="3063766" y="4136720"/>
            <a:ext cx="1944687" cy="287338"/>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sz="1600" dirty="0">
                <a:cs typeface="B Nazanin" panose="00000400000000000000" pitchFamily="2" charset="-78"/>
              </a:rPr>
              <a:t>نام عضو</a:t>
            </a:r>
            <a:endParaRPr lang="ko-KR" altLang="en-US" sz="1600" dirty="0">
              <a:cs typeface="B Nazanin" panose="00000400000000000000" pitchFamily="2" charset="-78"/>
            </a:endParaRPr>
          </a:p>
        </p:txBody>
      </p:sp>
      <p:sp>
        <p:nvSpPr>
          <p:cNvPr id="7" name="Content Placeholder 5">
            <a:extLst>
              <a:ext uri="{FF2B5EF4-FFF2-40B4-BE49-F238E27FC236}">
                <a16:creationId xmlns:a16="http://schemas.microsoft.com/office/drawing/2014/main" id="{CDF59128-17CC-4601-9C89-41FBFE579F5D}"/>
              </a:ext>
            </a:extLst>
          </p:cNvPr>
          <p:cNvSpPr txBox="1">
            <a:spLocks/>
          </p:cNvSpPr>
          <p:nvPr/>
        </p:nvSpPr>
        <p:spPr>
          <a:xfrm>
            <a:off x="3064000" y="4449016"/>
            <a:ext cx="1944216" cy="288032"/>
          </a:xfrm>
          <a:prstGeom prst="rect">
            <a:avLst/>
          </a:prstGeom>
        </p:spPr>
        <p:txBody>
          <a:bodyPr anchor="ctr"/>
          <a:lstStyle>
            <a:lvl1pPr marL="0" indent="0" algn="ctr" defTabSz="914400" rtl="0" eaLnBrk="1" latinLnBrk="1" hangingPunct="1">
              <a:spcBef>
                <a:spcPct val="20000"/>
              </a:spcBef>
              <a:buFont typeface="Arial" pitchFamily="34" charset="0"/>
              <a:buNone/>
              <a:defRPr sz="1200" b="0"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dirty="0">
                <a:cs typeface="B Nazanin" panose="00000400000000000000" pitchFamily="2" charset="-78"/>
              </a:rPr>
              <a:t>دکتر</a:t>
            </a:r>
            <a:endParaRPr lang="ko-KR" altLang="en-US" dirty="0">
              <a:cs typeface="B Nazanin" panose="00000400000000000000" pitchFamily="2" charset="-78"/>
            </a:endParaRPr>
          </a:p>
        </p:txBody>
      </p:sp>
      <p:grpSp>
        <p:nvGrpSpPr>
          <p:cNvPr id="8" name="Group 7">
            <a:extLst>
              <a:ext uri="{FF2B5EF4-FFF2-40B4-BE49-F238E27FC236}">
                <a16:creationId xmlns:a16="http://schemas.microsoft.com/office/drawing/2014/main" id="{E885C398-B0EF-47F9-B27C-7ED934985F44}"/>
              </a:ext>
            </a:extLst>
          </p:cNvPr>
          <p:cNvGrpSpPr/>
          <p:nvPr/>
        </p:nvGrpSpPr>
        <p:grpSpPr>
          <a:xfrm>
            <a:off x="3753508" y="4842470"/>
            <a:ext cx="565200" cy="108000"/>
            <a:chOff x="899592" y="4371950"/>
            <a:chExt cx="565200" cy="108000"/>
          </a:xfrm>
          <a:solidFill>
            <a:schemeClr val="accent2"/>
          </a:solidFill>
        </p:grpSpPr>
        <p:sp>
          <p:nvSpPr>
            <p:cNvPr id="9" name="Rectangle 8">
              <a:extLst>
                <a:ext uri="{FF2B5EF4-FFF2-40B4-BE49-F238E27FC236}">
                  <a16:creationId xmlns:a16="http://schemas.microsoft.com/office/drawing/2014/main" id="{8B002EC1-6092-42D4-8DFE-9035C16B8BD0}"/>
                </a:ext>
              </a:extLst>
            </p:cNvPr>
            <p:cNvSpPr/>
            <p:nvPr userDrawn="1"/>
          </p:nvSpPr>
          <p:spPr>
            <a:xfrm>
              <a:off x="899592" y="4371950"/>
              <a:ext cx="108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rtl="1"/>
              <a:endParaRPr lang="ko-KR" altLang="en-US" sz="1000">
                <a:solidFill>
                  <a:schemeClr val="tx1">
                    <a:lumMod val="75000"/>
                    <a:lumOff val="25000"/>
                  </a:schemeClr>
                </a:solidFill>
                <a:cs typeface="B Nazanin" panose="00000400000000000000" pitchFamily="2" charset="-78"/>
              </a:endParaRPr>
            </a:p>
          </p:txBody>
        </p:sp>
        <p:sp>
          <p:nvSpPr>
            <p:cNvPr id="10" name="Rectangle 9">
              <a:extLst>
                <a:ext uri="{FF2B5EF4-FFF2-40B4-BE49-F238E27FC236}">
                  <a16:creationId xmlns:a16="http://schemas.microsoft.com/office/drawing/2014/main" id="{1FA4E3AC-4051-4634-99CC-FA51CAF22D3A}"/>
                </a:ext>
              </a:extLst>
            </p:cNvPr>
            <p:cNvSpPr/>
            <p:nvPr userDrawn="1"/>
          </p:nvSpPr>
          <p:spPr>
            <a:xfrm>
              <a:off x="1051992" y="4371950"/>
              <a:ext cx="108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rtl="1"/>
              <a:endParaRPr lang="ko-KR" altLang="en-US" sz="1000">
                <a:solidFill>
                  <a:schemeClr val="tx1">
                    <a:lumMod val="75000"/>
                    <a:lumOff val="25000"/>
                  </a:schemeClr>
                </a:solidFill>
                <a:cs typeface="B Nazanin" panose="00000400000000000000" pitchFamily="2" charset="-78"/>
              </a:endParaRPr>
            </a:p>
          </p:txBody>
        </p:sp>
        <p:sp>
          <p:nvSpPr>
            <p:cNvPr id="11" name="Rectangle 10">
              <a:extLst>
                <a:ext uri="{FF2B5EF4-FFF2-40B4-BE49-F238E27FC236}">
                  <a16:creationId xmlns:a16="http://schemas.microsoft.com/office/drawing/2014/main" id="{4CD59BC8-C483-4B81-8DA7-8CC398ABA3F3}"/>
                </a:ext>
              </a:extLst>
            </p:cNvPr>
            <p:cNvSpPr/>
            <p:nvPr userDrawn="1"/>
          </p:nvSpPr>
          <p:spPr>
            <a:xfrm>
              <a:off x="1204392" y="4371950"/>
              <a:ext cx="108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rtl="1"/>
              <a:endParaRPr lang="ko-KR" altLang="en-US" sz="1000">
                <a:solidFill>
                  <a:schemeClr val="tx1">
                    <a:lumMod val="75000"/>
                    <a:lumOff val="25000"/>
                  </a:schemeClr>
                </a:solidFill>
                <a:cs typeface="B Nazanin" panose="00000400000000000000" pitchFamily="2" charset="-78"/>
              </a:endParaRPr>
            </a:p>
          </p:txBody>
        </p:sp>
        <p:sp>
          <p:nvSpPr>
            <p:cNvPr id="12" name="Rectangle 11">
              <a:extLst>
                <a:ext uri="{FF2B5EF4-FFF2-40B4-BE49-F238E27FC236}">
                  <a16:creationId xmlns:a16="http://schemas.microsoft.com/office/drawing/2014/main" id="{F539C07A-994E-423D-A50E-161E58559A40}"/>
                </a:ext>
              </a:extLst>
            </p:cNvPr>
            <p:cNvSpPr/>
            <p:nvPr userDrawn="1"/>
          </p:nvSpPr>
          <p:spPr>
            <a:xfrm>
              <a:off x="1356792" y="4371950"/>
              <a:ext cx="108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rtl="1"/>
              <a:endParaRPr lang="ko-KR" altLang="en-US" sz="1000">
                <a:solidFill>
                  <a:schemeClr val="tx1">
                    <a:lumMod val="75000"/>
                    <a:lumOff val="25000"/>
                  </a:schemeClr>
                </a:solidFill>
                <a:cs typeface="B Nazanin" panose="00000400000000000000" pitchFamily="2" charset="-78"/>
              </a:endParaRPr>
            </a:p>
          </p:txBody>
        </p:sp>
      </p:grpSp>
      <p:grpSp>
        <p:nvGrpSpPr>
          <p:cNvPr id="13" name="Group 45">
            <a:extLst>
              <a:ext uri="{FF2B5EF4-FFF2-40B4-BE49-F238E27FC236}">
                <a16:creationId xmlns:a16="http://schemas.microsoft.com/office/drawing/2014/main" id="{57A2AF79-6BB0-4729-9A77-DB231F2BF74D}"/>
              </a:ext>
            </a:extLst>
          </p:cNvPr>
          <p:cNvGrpSpPr/>
          <p:nvPr/>
        </p:nvGrpSpPr>
        <p:grpSpPr>
          <a:xfrm>
            <a:off x="3498960" y="5760684"/>
            <a:ext cx="1074299" cy="309125"/>
            <a:chOff x="3130166" y="5667342"/>
            <a:chExt cx="1254837" cy="361074"/>
          </a:xfrm>
          <a:solidFill>
            <a:schemeClr val="tx1">
              <a:lumMod val="75000"/>
              <a:lumOff val="25000"/>
            </a:schemeClr>
          </a:solidFill>
        </p:grpSpPr>
        <p:sp>
          <p:nvSpPr>
            <p:cNvPr id="14" name="Rounded Rectangle 3">
              <a:extLst>
                <a:ext uri="{FF2B5EF4-FFF2-40B4-BE49-F238E27FC236}">
                  <a16:creationId xmlns:a16="http://schemas.microsoft.com/office/drawing/2014/main" id="{EA4694E8-6BDE-4D48-B66D-E0678C812EFA}"/>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solidFill>
                  <a:schemeClr val="tx1">
                    <a:lumMod val="75000"/>
                    <a:lumOff val="25000"/>
                  </a:schemeClr>
                </a:solidFill>
                <a:cs typeface="B Nazanin" panose="00000400000000000000" pitchFamily="2" charset="-78"/>
              </a:endParaRPr>
            </a:p>
          </p:txBody>
        </p:sp>
        <p:sp>
          <p:nvSpPr>
            <p:cNvPr id="15" name="Rounded Rectangle 39">
              <a:extLst>
                <a:ext uri="{FF2B5EF4-FFF2-40B4-BE49-F238E27FC236}">
                  <a16:creationId xmlns:a16="http://schemas.microsoft.com/office/drawing/2014/main" id="{6A897CDF-F4DF-443D-995A-98EDF17E033C}"/>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solidFill>
                  <a:schemeClr val="tx1">
                    <a:lumMod val="75000"/>
                    <a:lumOff val="25000"/>
                  </a:schemeClr>
                </a:solidFill>
                <a:cs typeface="B Nazanin" panose="00000400000000000000" pitchFamily="2" charset="-78"/>
              </a:endParaRPr>
            </a:p>
          </p:txBody>
        </p:sp>
        <p:sp>
          <p:nvSpPr>
            <p:cNvPr id="16" name="Rounded Rectangle 2">
              <a:extLst>
                <a:ext uri="{FF2B5EF4-FFF2-40B4-BE49-F238E27FC236}">
                  <a16:creationId xmlns:a16="http://schemas.microsoft.com/office/drawing/2014/main" id="{65A7B5AF-C418-4164-AE6E-1785DBDA7E26}"/>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solidFill>
                  <a:schemeClr val="tx1">
                    <a:lumMod val="75000"/>
                    <a:lumOff val="25000"/>
                  </a:schemeClr>
                </a:solidFill>
                <a:cs typeface="B Nazanin" panose="00000400000000000000" pitchFamily="2" charset="-78"/>
              </a:endParaRPr>
            </a:p>
          </p:txBody>
        </p:sp>
      </p:grpSp>
      <p:sp>
        <p:nvSpPr>
          <p:cNvPr id="17" name="Content Placeholder 8">
            <a:extLst>
              <a:ext uri="{FF2B5EF4-FFF2-40B4-BE49-F238E27FC236}">
                <a16:creationId xmlns:a16="http://schemas.microsoft.com/office/drawing/2014/main" id="{C6AA4278-8B4D-4C51-8A9E-2D80CBBB188B}"/>
              </a:ext>
            </a:extLst>
          </p:cNvPr>
          <p:cNvSpPr txBox="1">
            <a:spLocks/>
          </p:cNvSpPr>
          <p:nvPr/>
        </p:nvSpPr>
        <p:spPr>
          <a:xfrm>
            <a:off x="6151348" y="4136720"/>
            <a:ext cx="1944687" cy="287338"/>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sz="1600" dirty="0">
                <a:cs typeface="B Nazanin" panose="00000400000000000000" pitchFamily="2" charset="-78"/>
              </a:rPr>
              <a:t>نام عضو</a:t>
            </a:r>
            <a:endParaRPr lang="ko-KR" altLang="en-US" sz="1600" dirty="0">
              <a:cs typeface="B Nazanin" panose="00000400000000000000" pitchFamily="2" charset="-78"/>
            </a:endParaRPr>
          </a:p>
        </p:txBody>
      </p:sp>
      <p:sp>
        <p:nvSpPr>
          <p:cNvPr id="18" name="Content Placeholder 9">
            <a:extLst>
              <a:ext uri="{FF2B5EF4-FFF2-40B4-BE49-F238E27FC236}">
                <a16:creationId xmlns:a16="http://schemas.microsoft.com/office/drawing/2014/main" id="{FA5D74F3-4085-447B-BD9F-678DFCE9196E}"/>
              </a:ext>
            </a:extLst>
          </p:cNvPr>
          <p:cNvSpPr txBox="1">
            <a:spLocks/>
          </p:cNvSpPr>
          <p:nvPr/>
        </p:nvSpPr>
        <p:spPr>
          <a:xfrm>
            <a:off x="6151582" y="4449016"/>
            <a:ext cx="1944216" cy="288032"/>
          </a:xfrm>
          <a:prstGeom prst="rect">
            <a:avLst/>
          </a:prstGeom>
        </p:spPr>
        <p:txBody>
          <a:bodyPr anchor="ctr"/>
          <a:lstStyle>
            <a:lvl1pPr marL="0" indent="0" algn="ctr" defTabSz="914400" rtl="0" eaLnBrk="1" latinLnBrk="1" hangingPunct="1">
              <a:spcBef>
                <a:spcPct val="20000"/>
              </a:spcBef>
              <a:buFont typeface="Arial" pitchFamily="34" charset="0"/>
              <a:buNone/>
              <a:defRPr sz="1200" b="0"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dirty="0">
                <a:cs typeface="B Nazanin" panose="00000400000000000000" pitchFamily="2" charset="-78"/>
              </a:rPr>
              <a:t>دکتر</a:t>
            </a:r>
            <a:endParaRPr lang="ko-KR" altLang="en-US" dirty="0">
              <a:cs typeface="B Nazanin" panose="00000400000000000000" pitchFamily="2" charset="-78"/>
            </a:endParaRPr>
          </a:p>
        </p:txBody>
      </p:sp>
      <p:grpSp>
        <p:nvGrpSpPr>
          <p:cNvPr id="19" name="Group 16">
            <a:extLst>
              <a:ext uri="{FF2B5EF4-FFF2-40B4-BE49-F238E27FC236}">
                <a16:creationId xmlns:a16="http://schemas.microsoft.com/office/drawing/2014/main" id="{5A9B0BDE-6D1E-444E-B40E-9B5D582B0AAC}"/>
              </a:ext>
            </a:extLst>
          </p:cNvPr>
          <p:cNvGrpSpPr/>
          <p:nvPr/>
        </p:nvGrpSpPr>
        <p:grpSpPr>
          <a:xfrm>
            <a:off x="6841090" y="4842470"/>
            <a:ext cx="565200" cy="108000"/>
            <a:chOff x="899592" y="4371950"/>
            <a:chExt cx="565200" cy="108000"/>
          </a:xfrm>
          <a:solidFill>
            <a:schemeClr val="accent3"/>
          </a:solidFill>
        </p:grpSpPr>
        <p:sp>
          <p:nvSpPr>
            <p:cNvPr id="20" name="Rectangle 17">
              <a:extLst>
                <a:ext uri="{FF2B5EF4-FFF2-40B4-BE49-F238E27FC236}">
                  <a16:creationId xmlns:a16="http://schemas.microsoft.com/office/drawing/2014/main" id="{AB4684F1-D281-4819-84D7-A733C1118CE6}"/>
                </a:ext>
              </a:extLst>
            </p:cNvPr>
            <p:cNvSpPr/>
            <p:nvPr userDrawn="1"/>
          </p:nvSpPr>
          <p:spPr>
            <a:xfrm>
              <a:off x="899592" y="4371950"/>
              <a:ext cx="108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rtl="1"/>
              <a:endParaRPr lang="ko-KR" altLang="en-US" sz="1000">
                <a:solidFill>
                  <a:schemeClr val="tx1">
                    <a:lumMod val="75000"/>
                    <a:lumOff val="25000"/>
                  </a:schemeClr>
                </a:solidFill>
                <a:cs typeface="B Nazanin" panose="00000400000000000000" pitchFamily="2" charset="-78"/>
              </a:endParaRPr>
            </a:p>
          </p:txBody>
        </p:sp>
        <p:sp>
          <p:nvSpPr>
            <p:cNvPr id="21" name="Rectangle 18">
              <a:extLst>
                <a:ext uri="{FF2B5EF4-FFF2-40B4-BE49-F238E27FC236}">
                  <a16:creationId xmlns:a16="http://schemas.microsoft.com/office/drawing/2014/main" id="{4E5F9F8B-8631-4908-BDD1-70F7AFE18762}"/>
                </a:ext>
              </a:extLst>
            </p:cNvPr>
            <p:cNvSpPr/>
            <p:nvPr userDrawn="1"/>
          </p:nvSpPr>
          <p:spPr>
            <a:xfrm>
              <a:off x="1051992" y="4371950"/>
              <a:ext cx="108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rtl="1"/>
              <a:endParaRPr lang="ko-KR" altLang="en-US" sz="1000">
                <a:solidFill>
                  <a:schemeClr val="tx1">
                    <a:lumMod val="75000"/>
                    <a:lumOff val="25000"/>
                  </a:schemeClr>
                </a:solidFill>
                <a:cs typeface="B Nazanin" panose="00000400000000000000" pitchFamily="2" charset="-78"/>
              </a:endParaRPr>
            </a:p>
          </p:txBody>
        </p:sp>
        <p:sp>
          <p:nvSpPr>
            <p:cNvPr id="22" name="Rectangle 19">
              <a:extLst>
                <a:ext uri="{FF2B5EF4-FFF2-40B4-BE49-F238E27FC236}">
                  <a16:creationId xmlns:a16="http://schemas.microsoft.com/office/drawing/2014/main" id="{DD7E3205-03A6-4495-B7C4-07C29CBEBEBA}"/>
                </a:ext>
              </a:extLst>
            </p:cNvPr>
            <p:cNvSpPr/>
            <p:nvPr userDrawn="1"/>
          </p:nvSpPr>
          <p:spPr>
            <a:xfrm>
              <a:off x="1204392" y="4371950"/>
              <a:ext cx="108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rtl="1"/>
              <a:endParaRPr lang="ko-KR" altLang="en-US" sz="1000">
                <a:solidFill>
                  <a:schemeClr val="tx1">
                    <a:lumMod val="75000"/>
                    <a:lumOff val="25000"/>
                  </a:schemeClr>
                </a:solidFill>
                <a:cs typeface="B Nazanin" panose="00000400000000000000" pitchFamily="2" charset="-78"/>
              </a:endParaRPr>
            </a:p>
          </p:txBody>
        </p:sp>
        <p:sp>
          <p:nvSpPr>
            <p:cNvPr id="23" name="Rectangle 20">
              <a:extLst>
                <a:ext uri="{FF2B5EF4-FFF2-40B4-BE49-F238E27FC236}">
                  <a16:creationId xmlns:a16="http://schemas.microsoft.com/office/drawing/2014/main" id="{633E7739-1EBB-4EC9-8D28-4CB6124251C9}"/>
                </a:ext>
              </a:extLst>
            </p:cNvPr>
            <p:cNvSpPr/>
            <p:nvPr userDrawn="1"/>
          </p:nvSpPr>
          <p:spPr>
            <a:xfrm>
              <a:off x="1356792" y="4371950"/>
              <a:ext cx="108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rtl="1"/>
              <a:endParaRPr lang="ko-KR" altLang="en-US" sz="1000">
                <a:solidFill>
                  <a:schemeClr val="tx1">
                    <a:lumMod val="75000"/>
                    <a:lumOff val="25000"/>
                  </a:schemeClr>
                </a:solidFill>
                <a:cs typeface="B Nazanin" panose="00000400000000000000" pitchFamily="2" charset="-78"/>
              </a:endParaRPr>
            </a:p>
          </p:txBody>
        </p:sp>
      </p:grpSp>
      <p:grpSp>
        <p:nvGrpSpPr>
          <p:cNvPr id="24" name="Group 49">
            <a:extLst>
              <a:ext uri="{FF2B5EF4-FFF2-40B4-BE49-F238E27FC236}">
                <a16:creationId xmlns:a16="http://schemas.microsoft.com/office/drawing/2014/main" id="{6D1FD246-B6B1-4638-9E29-EFE300ECCA90}"/>
              </a:ext>
            </a:extLst>
          </p:cNvPr>
          <p:cNvGrpSpPr/>
          <p:nvPr/>
        </p:nvGrpSpPr>
        <p:grpSpPr>
          <a:xfrm>
            <a:off x="6586542" y="5760684"/>
            <a:ext cx="1074299" cy="309125"/>
            <a:chOff x="3130166" y="5667342"/>
            <a:chExt cx="1254837" cy="361074"/>
          </a:xfrm>
          <a:solidFill>
            <a:schemeClr val="tx1">
              <a:lumMod val="75000"/>
              <a:lumOff val="25000"/>
            </a:schemeClr>
          </a:solidFill>
        </p:grpSpPr>
        <p:sp>
          <p:nvSpPr>
            <p:cNvPr id="25" name="Rounded Rectangle 3">
              <a:extLst>
                <a:ext uri="{FF2B5EF4-FFF2-40B4-BE49-F238E27FC236}">
                  <a16:creationId xmlns:a16="http://schemas.microsoft.com/office/drawing/2014/main" id="{8F675CC6-51D9-453F-B6D3-85B83A5BC143}"/>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solidFill>
                  <a:schemeClr val="tx1">
                    <a:lumMod val="75000"/>
                    <a:lumOff val="25000"/>
                  </a:schemeClr>
                </a:solidFill>
                <a:cs typeface="B Nazanin" panose="00000400000000000000" pitchFamily="2" charset="-78"/>
              </a:endParaRPr>
            </a:p>
          </p:txBody>
        </p:sp>
        <p:sp>
          <p:nvSpPr>
            <p:cNvPr id="26" name="Rounded Rectangle 39">
              <a:extLst>
                <a:ext uri="{FF2B5EF4-FFF2-40B4-BE49-F238E27FC236}">
                  <a16:creationId xmlns:a16="http://schemas.microsoft.com/office/drawing/2014/main" id="{9880954D-5A3C-4CC5-BC91-679395688AE3}"/>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solidFill>
                  <a:schemeClr val="tx1">
                    <a:lumMod val="75000"/>
                    <a:lumOff val="25000"/>
                  </a:schemeClr>
                </a:solidFill>
                <a:cs typeface="B Nazanin" panose="00000400000000000000" pitchFamily="2" charset="-78"/>
              </a:endParaRPr>
            </a:p>
          </p:txBody>
        </p:sp>
        <p:sp>
          <p:nvSpPr>
            <p:cNvPr id="27" name="Rounded Rectangle 2">
              <a:extLst>
                <a:ext uri="{FF2B5EF4-FFF2-40B4-BE49-F238E27FC236}">
                  <a16:creationId xmlns:a16="http://schemas.microsoft.com/office/drawing/2014/main" id="{8F428DF7-9B1F-4C82-8C86-7A0C20AE58A7}"/>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solidFill>
                  <a:schemeClr val="tx1">
                    <a:lumMod val="75000"/>
                    <a:lumOff val="25000"/>
                  </a:schemeClr>
                </a:solidFill>
                <a:cs typeface="B Nazanin" panose="00000400000000000000" pitchFamily="2" charset="-78"/>
              </a:endParaRPr>
            </a:p>
          </p:txBody>
        </p:sp>
      </p:grpSp>
      <p:sp>
        <p:nvSpPr>
          <p:cNvPr id="28" name="Content Placeholder 12">
            <a:extLst>
              <a:ext uri="{FF2B5EF4-FFF2-40B4-BE49-F238E27FC236}">
                <a16:creationId xmlns:a16="http://schemas.microsoft.com/office/drawing/2014/main" id="{CAAAFE17-CA30-43D9-AF3D-387D227E3F28}"/>
              </a:ext>
            </a:extLst>
          </p:cNvPr>
          <p:cNvSpPr txBox="1">
            <a:spLocks/>
          </p:cNvSpPr>
          <p:nvPr/>
        </p:nvSpPr>
        <p:spPr>
          <a:xfrm>
            <a:off x="9238929" y="4136720"/>
            <a:ext cx="1944687" cy="287338"/>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sz="1600" dirty="0">
                <a:cs typeface="B Nazanin" panose="00000400000000000000" pitchFamily="2" charset="-78"/>
              </a:rPr>
              <a:t>نام عضو</a:t>
            </a:r>
            <a:endParaRPr lang="ko-KR" altLang="en-US" sz="1600" dirty="0">
              <a:cs typeface="B Nazanin" panose="00000400000000000000" pitchFamily="2" charset="-78"/>
            </a:endParaRPr>
          </a:p>
        </p:txBody>
      </p:sp>
      <p:sp>
        <p:nvSpPr>
          <p:cNvPr id="29" name="Content Placeholder 13">
            <a:extLst>
              <a:ext uri="{FF2B5EF4-FFF2-40B4-BE49-F238E27FC236}">
                <a16:creationId xmlns:a16="http://schemas.microsoft.com/office/drawing/2014/main" id="{1B141320-5F6C-4D19-89CB-CE69E1F0EEDB}"/>
              </a:ext>
            </a:extLst>
          </p:cNvPr>
          <p:cNvSpPr txBox="1">
            <a:spLocks/>
          </p:cNvSpPr>
          <p:nvPr/>
        </p:nvSpPr>
        <p:spPr>
          <a:xfrm>
            <a:off x="9239163" y="4449016"/>
            <a:ext cx="1944216" cy="288032"/>
          </a:xfrm>
          <a:prstGeom prst="rect">
            <a:avLst/>
          </a:prstGeom>
        </p:spPr>
        <p:txBody>
          <a:bodyPr anchor="ctr"/>
          <a:lstStyle>
            <a:lvl1pPr marL="0" indent="0" algn="ctr" defTabSz="914400" rtl="0" eaLnBrk="1" latinLnBrk="1" hangingPunct="1">
              <a:spcBef>
                <a:spcPct val="20000"/>
              </a:spcBef>
              <a:buFont typeface="Arial" pitchFamily="34" charset="0"/>
              <a:buNone/>
              <a:defRPr sz="1200" b="0"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dirty="0">
                <a:cs typeface="B Nazanin" panose="00000400000000000000" pitchFamily="2" charset="-78"/>
              </a:rPr>
              <a:t>دکتر</a:t>
            </a:r>
            <a:endParaRPr lang="ko-KR" altLang="en-US" dirty="0">
              <a:cs typeface="B Nazanin" panose="00000400000000000000" pitchFamily="2" charset="-78"/>
            </a:endParaRPr>
          </a:p>
        </p:txBody>
      </p:sp>
      <p:grpSp>
        <p:nvGrpSpPr>
          <p:cNvPr id="30" name="Group 25">
            <a:extLst>
              <a:ext uri="{FF2B5EF4-FFF2-40B4-BE49-F238E27FC236}">
                <a16:creationId xmlns:a16="http://schemas.microsoft.com/office/drawing/2014/main" id="{5D2A9555-4565-4C63-B620-E5DB5ECE0F70}"/>
              </a:ext>
            </a:extLst>
          </p:cNvPr>
          <p:cNvGrpSpPr/>
          <p:nvPr/>
        </p:nvGrpSpPr>
        <p:grpSpPr>
          <a:xfrm>
            <a:off x="9928671" y="4842470"/>
            <a:ext cx="565200" cy="108000"/>
            <a:chOff x="899592" y="4371950"/>
            <a:chExt cx="565200" cy="108000"/>
          </a:xfrm>
          <a:solidFill>
            <a:schemeClr val="accent4"/>
          </a:solidFill>
        </p:grpSpPr>
        <p:sp>
          <p:nvSpPr>
            <p:cNvPr id="31" name="Rectangle 26">
              <a:extLst>
                <a:ext uri="{FF2B5EF4-FFF2-40B4-BE49-F238E27FC236}">
                  <a16:creationId xmlns:a16="http://schemas.microsoft.com/office/drawing/2014/main" id="{BB7888EF-CA86-426B-97D5-CB59C1C66F65}"/>
                </a:ext>
              </a:extLst>
            </p:cNvPr>
            <p:cNvSpPr/>
            <p:nvPr userDrawn="1"/>
          </p:nvSpPr>
          <p:spPr>
            <a:xfrm>
              <a:off x="899592" y="4371950"/>
              <a:ext cx="108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rtl="1"/>
              <a:endParaRPr lang="ko-KR" altLang="en-US" sz="1000">
                <a:solidFill>
                  <a:schemeClr val="tx1">
                    <a:lumMod val="75000"/>
                    <a:lumOff val="25000"/>
                  </a:schemeClr>
                </a:solidFill>
                <a:cs typeface="B Nazanin" panose="00000400000000000000" pitchFamily="2" charset="-78"/>
              </a:endParaRPr>
            </a:p>
          </p:txBody>
        </p:sp>
        <p:sp>
          <p:nvSpPr>
            <p:cNvPr id="32" name="Rectangle 27">
              <a:extLst>
                <a:ext uri="{FF2B5EF4-FFF2-40B4-BE49-F238E27FC236}">
                  <a16:creationId xmlns:a16="http://schemas.microsoft.com/office/drawing/2014/main" id="{B4A0F9D8-91C9-4391-8CAA-9FC67F4E5736}"/>
                </a:ext>
              </a:extLst>
            </p:cNvPr>
            <p:cNvSpPr/>
            <p:nvPr userDrawn="1"/>
          </p:nvSpPr>
          <p:spPr>
            <a:xfrm>
              <a:off x="1051992" y="4371950"/>
              <a:ext cx="108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rtl="1"/>
              <a:endParaRPr lang="ko-KR" altLang="en-US" sz="1000">
                <a:solidFill>
                  <a:schemeClr val="tx1">
                    <a:lumMod val="75000"/>
                    <a:lumOff val="25000"/>
                  </a:schemeClr>
                </a:solidFill>
                <a:cs typeface="B Nazanin" panose="00000400000000000000" pitchFamily="2" charset="-78"/>
              </a:endParaRPr>
            </a:p>
          </p:txBody>
        </p:sp>
        <p:sp>
          <p:nvSpPr>
            <p:cNvPr id="33" name="Rectangle 28">
              <a:extLst>
                <a:ext uri="{FF2B5EF4-FFF2-40B4-BE49-F238E27FC236}">
                  <a16:creationId xmlns:a16="http://schemas.microsoft.com/office/drawing/2014/main" id="{CB847E11-EF9C-43FE-943D-25C7D4EE9E05}"/>
                </a:ext>
              </a:extLst>
            </p:cNvPr>
            <p:cNvSpPr/>
            <p:nvPr userDrawn="1"/>
          </p:nvSpPr>
          <p:spPr>
            <a:xfrm>
              <a:off x="1204392" y="4371950"/>
              <a:ext cx="108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rtl="1"/>
              <a:endParaRPr lang="ko-KR" altLang="en-US" sz="1000">
                <a:solidFill>
                  <a:schemeClr val="tx1">
                    <a:lumMod val="75000"/>
                    <a:lumOff val="25000"/>
                  </a:schemeClr>
                </a:solidFill>
                <a:cs typeface="B Nazanin" panose="00000400000000000000" pitchFamily="2" charset="-78"/>
              </a:endParaRPr>
            </a:p>
          </p:txBody>
        </p:sp>
        <p:sp>
          <p:nvSpPr>
            <p:cNvPr id="34" name="Rectangle 29">
              <a:extLst>
                <a:ext uri="{FF2B5EF4-FFF2-40B4-BE49-F238E27FC236}">
                  <a16:creationId xmlns:a16="http://schemas.microsoft.com/office/drawing/2014/main" id="{008D733D-5656-4C1F-8118-E1C938F8339D}"/>
                </a:ext>
              </a:extLst>
            </p:cNvPr>
            <p:cNvSpPr/>
            <p:nvPr userDrawn="1"/>
          </p:nvSpPr>
          <p:spPr>
            <a:xfrm>
              <a:off x="1356792" y="4371950"/>
              <a:ext cx="108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rtl="1"/>
              <a:endParaRPr lang="ko-KR" altLang="en-US" sz="1000">
                <a:solidFill>
                  <a:schemeClr val="tx1">
                    <a:lumMod val="75000"/>
                    <a:lumOff val="25000"/>
                  </a:schemeClr>
                </a:solidFill>
                <a:cs typeface="B Nazanin" panose="00000400000000000000" pitchFamily="2" charset="-78"/>
              </a:endParaRPr>
            </a:p>
          </p:txBody>
        </p:sp>
      </p:grpSp>
      <p:grpSp>
        <p:nvGrpSpPr>
          <p:cNvPr id="35" name="Group 53">
            <a:extLst>
              <a:ext uri="{FF2B5EF4-FFF2-40B4-BE49-F238E27FC236}">
                <a16:creationId xmlns:a16="http://schemas.microsoft.com/office/drawing/2014/main" id="{7183E738-C0FC-4FA1-9915-F53A7DD0B4F7}"/>
              </a:ext>
            </a:extLst>
          </p:cNvPr>
          <p:cNvGrpSpPr/>
          <p:nvPr/>
        </p:nvGrpSpPr>
        <p:grpSpPr>
          <a:xfrm>
            <a:off x="9674123" y="5760684"/>
            <a:ext cx="1074299" cy="309125"/>
            <a:chOff x="3130166" y="5667342"/>
            <a:chExt cx="1254837" cy="361074"/>
          </a:xfrm>
          <a:solidFill>
            <a:schemeClr val="tx1">
              <a:lumMod val="75000"/>
              <a:lumOff val="25000"/>
            </a:schemeClr>
          </a:solidFill>
        </p:grpSpPr>
        <p:sp>
          <p:nvSpPr>
            <p:cNvPr id="36" name="Rounded Rectangle 3">
              <a:extLst>
                <a:ext uri="{FF2B5EF4-FFF2-40B4-BE49-F238E27FC236}">
                  <a16:creationId xmlns:a16="http://schemas.microsoft.com/office/drawing/2014/main" id="{DEC181A4-EFDA-4F14-8598-37D1E25C9B81}"/>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solidFill>
                  <a:schemeClr val="tx1">
                    <a:lumMod val="75000"/>
                    <a:lumOff val="25000"/>
                  </a:schemeClr>
                </a:solidFill>
                <a:cs typeface="B Nazanin" panose="00000400000000000000" pitchFamily="2" charset="-78"/>
              </a:endParaRPr>
            </a:p>
          </p:txBody>
        </p:sp>
        <p:sp>
          <p:nvSpPr>
            <p:cNvPr id="37" name="Rounded Rectangle 39">
              <a:extLst>
                <a:ext uri="{FF2B5EF4-FFF2-40B4-BE49-F238E27FC236}">
                  <a16:creationId xmlns:a16="http://schemas.microsoft.com/office/drawing/2014/main" id="{F4B00295-1E79-45B5-B1B1-CB46837C8EC3}"/>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solidFill>
                  <a:schemeClr val="tx1">
                    <a:lumMod val="75000"/>
                    <a:lumOff val="25000"/>
                  </a:schemeClr>
                </a:solidFill>
                <a:cs typeface="B Nazanin" panose="00000400000000000000" pitchFamily="2" charset="-78"/>
              </a:endParaRPr>
            </a:p>
          </p:txBody>
        </p:sp>
        <p:sp>
          <p:nvSpPr>
            <p:cNvPr id="38" name="Rounded Rectangle 2">
              <a:extLst>
                <a:ext uri="{FF2B5EF4-FFF2-40B4-BE49-F238E27FC236}">
                  <a16:creationId xmlns:a16="http://schemas.microsoft.com/office/drawing/2014/main" id="{C65A2F0D-57BB-4B0C-A79F-FB59230B8C7B}"/>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a:solidFill>
                  <a:schemeClr val="tx1">
                    <a:lumMod val="75000"/>
                    <a:lumOff val="25000"/>
                  </a:schemeClr>
                </a:solidFill>
                <a:cs typeface="B Nazanin" panose="00000400000000000000" pitchFamily="2" charset="-78"/>
              </a:endParaRPr>
            </a:p>
          </p:txBody>
        </p:sp>
      </p:grpSp>
      <p:sp>
        <p:nvSpPr>
          <p:cNvPr id="39" name="직사각형 5">
            <a:extLst>
              <a:ext uri="{FF2B5EF4-FFF2-40B4-BE49-F238E27FC236}">
                <a16:creationId xmlns:a16="http://schemas.microsoft.com/office/drawing/2014/main" id="{3353EA87-3A6C-479F-A138-DC796B261AE6}"/>
              </a:ext>
            </a:extLst>
          </p:cNvPr>
          <p:cNvSpPr/>
          <p:nvPr/>
        </p:nvSpPr>
        <p:spPr>
          <a:xfrm>
            <a:off x="9239164" y="5046150"/>
            <a:ext cx="1944217" cy="461665"/>
          </a:xfrm>
          <a:prstGeom prst="rect">
            <a:avLst/>
          </a:prstGeom>
        </p:spPr>
        <p:txBody>
          <a:bodyPr wrap="square">
            <a:spAutoFit/>
          </a:bodyPr>
          <a:lstStyle/>
          <a:p>
            <a:pPr algn="ctr" rtl="1"/>
            <a:r>
              <a:rPr lang="fa-IR" altLang="ko-KR" sz="1200" dirty="0">
                <a:cs typeface="B Nazanin" panose="00000400000000000000" pitchFamily="2" charset="-78"/>
              </a:rPr>
              <a:t>ارائه پاورپوینت مدرنی را دریافت کنید که به زیبایی طراحی شده است.</a:t>
            </a:r>
            <a:endParaRPr lang="en-US" altLang="ko-KR" sz="1200" dirty="0">
              <a:cs typeface="B Nazanin" panose="00000400000000000000" pitchFamily="2" charset="-78"/>
            </a:endParaRPr>
          </a:p>
        </p:txBody>
      </p:sp>
      <p:sp>
        <p:nvSpPr>
          <p:cNvPr id="40" name="직사각형 82">
            <a:extLst>
              <a:ext uri="{FF2B5EF4-FFF2-40B4-BE49-F238E27FC236}">
                <a16:creationId xmlns:a16="http://schemas.microsoft.com/office/drawing/2014/main" id="{C997F834-1CD2-4F40-8ADF-9362D04D95DD}"/>
              </a:ext>
            </a:extLst>
          </p:cNvPr>
          <p:cNvSpPr/>
          <p:nvPr/>
        </p:nvSpPr>
        <p:spPr>
          <a:xfrm>
            <a:off x="6136342" y="5046150"/>
            <a:ext cx="1944217" cy="461665"/>
          </a:xfrm>
          <a:prstGeom prst="rect">
            <a:avLst/>
          </a:prstGeom>
        </p:spPr>
        <p:txBody>
          <a:bodyPr wrap="square">
            <a:spAutoFit/>
          </a:bodyPr>
          <a:lstStyle/>
          <a:p>
            <a:pPr algn="ctr" rtl="1"/>
            <a:r>
              <a:rPr lang="fa-IR" altLang="ko-KR" sz="1200" dirty="0">
                <a:cs typeface="B Nazanin" panose="00000400000000000000" pitchFamily="2" charset="-78"/>
              </a:rPr>
              <a:t>ارائه پاورپوینت مدرنی را دریافت کنید که به زیبایی طراحی شده است.</a:t>
            </a:r>
            <a:endParaRPr lang="en-US" altLang="ko-KR" sz="1200" dirty="0">
              <a:cs typeface="B Nazanin" panose="00000400000000000000" pitchFamily="2" charset="-78"/>
            </a:endParaRPr>
          </a:p>
        </p:txBody>
      </p:sp>
      <p:sp>
        <p:nvSpPr>
          <p:cNvPr id="41" name="직사각형 83">
            <a:extLst>
              <a:ext uri="{FF2B5EF4-FFF2-40B4-BE49-F238E27FC236}">
                <a16:creationId xmlns:a16="http://schemas.microsoft.com/office/drawing/2014/main" id="{00E435F1-08B3-4CA9-97AA-05828AF7DD1C}"/>
              </a:ext>
            </a:extLst>
          </p:cNvPr>
          <p:cNvSpPr/>
          <p:nvPr/>
        </p:nvSpPr>
        <p:spPr>
          <a:xfrm>
            <a:off x="3064001" y="5046150"/>
            <a:ext cx="1944217" cy="461665"/>
          </a:xfrm>
          <a:prstGeom prst="rect">
            <a:avLst/>
          </a:prstGeom>
        </p:spPr>
        <p:txBody>
          <a:bodyPr wrap="square">
            <a:spAutoFit/>
          </a:bodyPr>
          <a:lstStyle/>
          <a:p>
            <a:pPr algn="ctr" rtl="1"/>
            <a:r>
              <a:rPr lang="fa-IR" altLang="ko-KR" sz="1200" dirty="0">
                <a:cs typeface="B Nazanin" panose="00000400000000000000" pitchFamily="2" charset="-78"/>
              </a:rPr>
              <a:t>ارائه پاورپوینت مدرنی را دریافت کنید که به زیبایی طراحی شده است.</a:t>
            </a:r>
            <a:endParaRPr lang="en-US" altLang="ko-KR" sz="1200" dirty="0">
              <a:cs typeface="B Nazanin" panose="00000400000000000000" pitchFamily="2" charset="-78"/>
            </a:endParaRPr>
          </a:p>
        </p:txBody>
      </p:sp>
      <p:sp>
        <p:nvSpPr>
          <p:cNvPr id="52" name="Content Placeholder 3">
            <a:extLst>
              <a:ext uri="{FF2B5EF4-FFF2-40B4-BE49-F238E27FC236}">
                <a16:creationId xmlns:a16="http://schemas.microsoft.com/office/drawing/2014/main" id="{C973B68A-7E60-47F3-BF5D-671571F9E20E}"/>
              </a:ext>
            </a:extLst>
          </p:cNvPr>
          <p:cNvSpPr txBox="1">
            <a:spLocks/>
          </p:cNvSpPr>
          <p:nvPr/>
        </p:nvSpPr>
        <p:spPr>
          <a:xfrm>
            <a:off x="626593" y="2032339"/>
            <a:ext cx="2167491" cy="1800201"/>
          </a:xfrm>
          <a:prstGeom prst="rect">
            <a:avLst/>
          </a:prstGeom>
          <a:noFill/>
        </p:spPr>
        <p:txBody>
          <a:bodyPr anchor="ctr"/>
          <a:lstStyle>
            <a:lvl1pPr marL="0" marR="0" indent="0" algn="ctr" defTabSz="914400" rtl="0" eaLnBrk="1" fontAlgn="auto" latinLnBrk="1" hangingPunct="1">
              <a:lnSpc>
                <a:spcPct val="100000"/>
              </a:lnSpc>
              <a:spcBef>
                <a:spcPts val="0"/>
              </a:spcBef>
              <a:spcAft>
                <a:spcPts val="0"/>
              </a:spcAft>
              <a:buClrTx/>
              <a:buSzTx/>
              <a:buFont typeface="Arial" pitchFamily="34" charset="0"/>
              <a:buNone/>
              <a:tabLst/>
              <a:defRPr sz="2800" b="1" kern="1200">
                <a:solidFill>
                  <a:schemeClr val="bg1"/>
                </a:solidFill>
                <a:latin typeface="+mn-lt"/>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sz="4800" dirty="0">
                <a:cs typeface="B Nazanin" panose="00000400000000000000" pitchFamily="2" charset="-78"/>
              </a:rPr>
              <a:t>ما</a:t>
            </a:r>
          </a:p>
          <a:p>
            <a:pPr algn="r" rtl="1"/>
            <a:r>
              <a:rPr lang="fa-IR" altLang="ko-KR" sz="4800" dirty="0">
                <a:cs typeface="B Nazanin" panose="00000400000000000000" pitchFamily="2" charset="-78"/>
              </a:rPr>
              <a:t>تیم</a:t>
            </a:r>
            <a:endParaRPr lang="ko-KR" altLang="en-US" sz="4800" dirty="0">
              <a:cs typeface="B Nazanin" panose="00000400000000000000" pitchFamily="2" charset="-78"/>
            </a:endParaRPr>
          </a:p>
        </p:txBody>
      </p:sp>
      <p:sp>
        <p:nvSpPr>
          <p:cNvPr id="4" name="Picture Placeholder 3">
            <a:extLst>
              <a:ext uri="{FF2B5EF4-FFF2-40B4-BE49-F238E27FC236}">
                <a16:creationId xmlns:a16="http://schemas.microsoft.com/office/drawing/2014/main" id="{47794D7E-11A7-4D1D-9F8B-B6D56BF3BEBA}"/>
              </a:ext>
            </a:extLst>
          </p:cNvPr>
          <p:cNvSpPr>
            <a:spLocks noGrp="1"/>
          </p:cNvSpPr>
          <p:nvPr>
            <p:ph type="pic" sz="quarter" idx="14"/>
          </p:nvPr>
        </p:nvSpPr>
        <p:spPr/>
      </p:sp>
      <p:sp>
        <p:nvSpPr>
          <p:cNvPr id="42" name="Picture Placeholder 41">
            <a:extLst>
              <a:ext uri="{FF2B5EF4-FFF2-40B4-BE49-F238E27FC236}">
                <a16:creationId xmlns:a16="http://schemas.microsoft.com/office/drawing/2014/main" id="{94CDDF34-79C7-4142-ABF1-E9A59A4CFDF8}"/>
              </a:ext>
            </a:extLst>
          </p:cNvPr>
          <p:cNvSpPr>
            <a:spLocks noGrp="1"/>
          </p:cNvSpPr>
          <p:nvPr>
            <p:ph type="pic" sz="quarter" idx="41"/>
          </p:nvPr>
        </p:nvSpPr>
        <p:spPr/>
      </p:sp>
      <p:sp>
        <p:nvSpPr>
          <p:cNvPr id="45" name="Picture Placeholder 44">
            <a:extLst>
              <a:ext uri="{FF2B5EF4-FFF2-40B4-BE49-F238E27FC236}">
                <a16:creationId xmlns:a16="http://schemas.microsoft.com/office/drawing/2014/main" id="{C6A232A9-8821-47CA-B784-012BD43821B2}"/>
              </a:ext>
            </a:extLst>
          </p:cNvPr>
          <p:cNvSpPr>
            <a:spLocks noGrp="1"/>
          </p:cNvSpPr>
          <p:nvPr>
            <p:ph type="pic" sz="quarter" idx="45"/>
          </p:nvPr>
        </p:nvSpPr>
        <p:spPr/>
      </p:sp>
    </p:spTree>
    <p:extLst>
      <p:ext uri="{BB962C8B-B14F-4D97-AF65-F5344CB8AC3E}">
        <p14:creationId xmlns:p14="http://schemas.microsoft.com/office/powerpoint/2010/main" val="420000071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759C7B-4483-A431-9F19-B236E0C66881}"/>
              </a:ext>
            </a:extLst>
          </p:cNvPr>
          <p:cNvSpPr/>
          <p:nvPr/>
        </p:nvSpPr>
        <p:spPr>
          <a:xfrm>
            <a:off x="219075" y="228600"/>
            <a:ext cx="11753850" cy="6400800"/>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ame 2">
            <a:extLst>
              <a:ext uri="{FF2B5EF4-FFF2-40B4-BE49-F238E27FC236}">
                <a16:creationId xmlns:a16="http://schemas.microsoft.com/office/drawing/2014/main" id="{5BC2926E-B60A-74B7-A65B-FE9A5DC6BB67}"/>
              </a:ext>
            </a:extLst>
          </p:cNvPr>
          <p:cNvSpPr/>
          <p:nvPr/>
        </p:nvSpPr>
        <p:spPr>
          <a:xfrm>
            <a:off x="219075" y="152400"/>
            <a:ext cx="11753850" cy="6248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 name="Straight Connector 3">
            <a:extLst>
              <a:ext uri="{FF2B5EF4-FFF2-40B4-BE49-F238E27FC236}">
                <a16:creationId xmlns:a16="http://schemas.microsoft.com/office/drawing/2014/main" id="{4BE0C185-A717-678A-F415-28DC92000624}"/>
              </a:ext>
            </a:extLst>
          </p:cNvPr>
          <p:cNvCxnSpPr>
            <a:cxnSpLocks/>
          </p:cNvCxnSpPr>
          <p:nvPr/>
        </p:nvCxnSpPr>
        <p:spPr>
          <a:xfrm flipH="1">
            <a:off x="435873" y="6376804"/>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9CE1EE-3B19-6775-E00D-C269674E6277}"/>
              </a:ext>
            </a:extLst>
          </p:cNvPr>
          <p:cNvCxnSpPr>
            <a:cxnSpLocks/>
          </p:cNvCxnSpPr>
          <p:nvPr/>
        </p:nvCxnSpPr>
        <p:spPr>
          <a:xfrm flipH="1">
            <a:off x="419100" y="32385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75F63C-2E9E-C2B0-5C7D-E69ED37E8437}"/>
              </a:ext>
            </a:extLst>
          </p:cNvPr>
          <p:cNvCxnSpPr>
            <a:cxnSpLocks/>
          </p:cNvCxnSpPr>
          <p:nvPr/>
        </p:nvCxnSpPr>
        <p:spPr>
          <a:xfrm>
            <a:off x="4191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927A5C-5407-51EF-293D-E6066FBEE444}"/>
              </a:ext>
            </a:extLst>
          </p:cNvPr>
          <p:cNvCxnSpPr>
            <a:cxnSpLocks/>
          </p:cNvCxnSpPr>
          <p:nvPr/>
        </p:nvCxnSpPr>
        <p:spPr>
          <a:xfrm>
            <a:off x="117729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Isosceles Triangle 68">
            <a:extLst>
              <a:ext uri="{FF2B5EF4-FFF2-40B4-BE49-F238E27FC236}">
                <a16:creationId xmlns:a16="http://schemas.microsoft.com/office/drawing/2014/main" id="{BE6DE410-E51D-D908-38C3-C9E0EE92FE8B}"/>
              </a:ext>
            </a:extLst>
          </p:cNvPr>
          <p:cNvSpPr/>
          <p:nvPr/>
        </p:nvSpPr>
        <p:spPr>
          <a:xfrm rot="10799991">
            <a:off x="6616464" y="4468698"/>
            <a:ext cx="249704" cy="77764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6" name="Rectangle 9">
            <a:extLst>
              <a:ext uri="{FF2B5EF4-FFF2-40B4-BE49-F238E27FC236}">
                <a16:creationId xmlns:a16="http://schemas.microsoft.com/office/drawing/2014/main" id="{9E8F8F01-7E3D-E6C3-9CDC-DE1732F15C65}"/>
              </a:ext>
            </a:extLst>
          </p:cNvPr>
          <p:cNvSpPr/>
          <p:nvPr/>
        </p:nvSpPr>
        <p:spPr>
          <a:xfrm>
            <a:off x="7254132" y="4558478"/>
            <a:ext cx="599053" cy="598077"/>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9" name="Freeform 18">
            <a:extLst>
              <a:ext uri="{FF2B5EF4-FFF2-40B4-BE49-F238E27FC236}">
                <a16:creationId xmlns:a16="http://schemas.microsoft.com/office/drawing/2014/main" id="{619DEDBE-3296-7BB5-F39C-0A935351589F}"/>
              </a:ext>
            </a:extLst>
          </p:cNvPr>
          <p:cNvSpPr/>
          <p:nvPr/>
        </p:nvSpPr>
        <p:spPr>
          <a:xfrm>
            <a:off x="9142942" y="4624071"/>
            <a:ext cx="578521" cy="466916"/>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0" name="Rounded Rectangle 25">
            <a:extLst>
              <a:ext uri="{FF2B5EF4-FFF2-40B4-BE49-F238E27FC236}">
                <a16:creationId xmlns:a16="http://schemas.microsoft.com/office/drawing/2014/main" id="{B8C11306-607D-6145-5A98-B06CBBC15EFB}"/>
              </a:ext>
            </a:extLst>
          </p:cNvPr>
          <p:cNvSpPr/>
          <p:nvPr/>
        </p:nvSpPr>
        <p:spPr>
          <a:xfrm>
            <a:off x="9201499" y="5825483"/>
            <a:ext cx="664121" cy="486704"/>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2" name="Donut 39">
            <a:extLst>
              <a:ext uri="{FF2B5EF4-FFF2-40B4-BE49-F238E27FC236}">
                <a16:creationId xmlns:a16="http://schemas.microsoft.com/office/drawing/2014/main" id="{BEBC3EF2-51E8-6891-1D5B-399D5CE78DC9}"/>
              </a:ext>
            </a:extLst>
          </p:cNvPr>
          <p:cNvSpPr/>
          <p:nvPr/>
        </p:nvSpPr>
        <p:spPr>
          <a:xfrm>
            <a:off x="2407751" y="4531938"/>
            <a:ext cx="651175" cy="651175"/>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3" name="Chord 38">
            <a:extLst>
              <a:ext uri="{FF2B5EF4-FFF2-40B4-BE49-F238E27FC236}">
                <a16:creationId xmlns:a16="http://schemas.microsoft.com/office/drawing/2014/main" id="{B22E3A86-1E99-06C9-04A7-BEAE5C90ECCE}"/>
              </a:ext>
            </a:extLst>
          </p:cNvPr>
          <p:cNvSpPr/>
          <p:nvPr/>
        </p:nvSpPr>
        <p:spPr>
          <a:xfrm>
            <a:off x="4893649" y="5612477"/>
            <a:ext cx="548664" cy="705539"/>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4" name="Oval 6">
            <a:extLst>
              <a:ext uri="{FF2B5EF4-FFF2-40B4-BE49-F238E27FC236}">
                <a16:creationId xmlns:a16="http://schemas.microsoft.com/office/drawing/2014/main" id="{3D2C9694-47D7-5FD2-5225-2C73ADCBE79F}"/>
              </a:ext>
            </a:extLst>
          </p:cNvPr>
          <p:cNvSpPr/>
          <p:nvPr/>
        </p:nvSpPr>
        <p:spPr>
          <a:xfrm>
            <a:off x="5731095" y="5782849"/>
            <a:ext cx="574719" cy="568695"/>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5" name="Block Arc 25">
            <a:extLst>
              <a:ext uri="{FF2B5EF4-FFF2-40B4-BE49-F238E27FC236}">
                <a16:creationId xmlns:a16="http://schemas.microsoft.com/office/drawing/2014/main" id="{462A8EC9-B1EF-7C27-A450-1A576D45E33C}"/>
              </a:ext>
            </a:extLst>
          </p:cNvPr>
          <p:cNvSpPr/>
          <p:nvPr/>
        </p:nvSpPr>
        <p:spPr>
          <a:xfrm>
            <a:off x="3352656" y="5676923"/>
            <a:ext cx="395399" cy="571243"/>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6" name="Block Arc 31">
            <a:extLst>
              <a:ext uri="{FF2B5EF4-FFF2-40B4-BE49-F238E27FC236}">
                <a16:creationId xmlns:a16="http://schemas.microsoft.com/office/drawing/2014/main" id="{9CA7DF6C-85DD-7464-93C7-609E3884FD3F}"/>
              </a:ext>
            </a:extLst>
          </p:cNvPr>
          <p:cNvSpPr/>
          <p:nvPr/>
        </p:nvSpPr>
        <p:spPr>
          <a:xfrm>
            <a:off x="6577109" y="5719193"/>
            <a:ext cx="515880" cy="571243"/>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7" name="Freeform 53">
            <a:extLst>
              <a:ext uri="{FF2B5EF4-FFF2-40B4-BE49-F238E27FC236}">
                <a16:creationId xmlns:a16="http://schemas.microsoft.com/office/drawing/2014/main" id="{26341073-6F97-E064-0098-E0C89124F8A8}"/>
              </a:ext>
            </a:extLst>
          </p:cNvPr>
          <p:cNvSpPr/>
          <p:nvPr/>
        </p:nvSpPr>
        <p:spPr>
          <a:xfrm>
            <a:off x="8303973" y="5754295"/>
            <a:ext cx="565331" cy="579644"/>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8" name="Block Arc 10">
            <a:extLst>
              <a:ext uri="{FF2B5EF4-FFF2-40B4-BE49-F238E27FC236}">
                <a16:creationId xmlns:a16="http://schemas.microsoft.com/office/drawing/2014/main" id="{8E53369C-8C24-4906-0F3A-B5F1C7BC65B2}"/>
              </a:ext>
            </a:extLst>
          </p:cNvPr>
          <p:cNvSpPr/>
          <p:nvPr/>
        </p:nvSpPr>
        <p:spPr>
          <a:xfrm>
            <a:off x="3218019" y="4662451"/>
            <a:ext cx="695285" cy="470952"/>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19" name="Freeform 55">
            <a:extLst>
              <a:ext uri="{FF2B5EF4-FFF2-40B4-BE49-F238E27FC236}">
                <a16:creationId xmlns:a16="http://schemas.microsoft.com/office/drawing/2014/main" id="{26BBBCA1-3B24-68D8-307E-BCE4F1FDF0E0}"/>
              </a:ext>
            </a:extLst>
          </p:cNvPr>
          <p:cNvSpPr/>
          <p:nvPr/>
        </p:nvSpPr>
        <p:spPr>
          <a:xfrm>
            <a:off x="2607613" y="5524281"/>
            <a:ext cx="357712" cy="87651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20" name="Round Same Side Corner Rectangle 36">
            <a:extLst>
              <a:ext uri="{FF2B5EF4-FFF2-40B4-BE49-F238E27FC236}">
                <a16:creationId xmlns:a16="http://schemas.microsoft.com/office/drawing/2014/main" id="{8D22B983-50C8-B22B-2C2C-F6F6BD458F29}"/>
              </a:ext>
            </a:extLst>
          </p:cNvPr>
          <p:cNvSpPr/>
          <p:nvPr/>
        </p:nvSpPr>
        <p:spPr>
          <a:xfrm>
            <a:off x="7316350" y="5754283"/>
            <a:ext cx="655441" cy="518196"/>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rgbClr val="FF000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21" name="Oval 21">
            <a:extLst>
              <a:ext uri="{FF2B5EF4-FFF2-40B4-BE49-F238E27FC236}">
                <a16:creationId xmlns:a16="http://schemas.microsoft.com/office/drawing/2014/main" id="{1A99F285-242F-D97B-F742-DD6951113C43}"/>
              </a:ext>
            </a:extLst>
          </p:cNvPr>
          <p:cNvSpPr/>
          <p:nvPr/>
        </p:nvSpPr>
        <p:spPr>
          <a:xfrm>
            <a:off x="4121556" y="5728375"/>
            <a:ext cx="539605" cy="544116"/>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sp>
        <p:nvSpPr>
          <p:cNvPr id="22" name="Oval 32">
            <a:extLst>
              <a:ext uri="{FF2B5EF4-FFF2-40B4-BE49-F238E27FC236}">
                <a16:creationId xmlns:a16="http://schemas.microsoft.com/office/drawing/2014/main" id="{FA710783-A2CC-4A14-5D54-E2C2B85A9658}"/>
              </a:ext>
            </a:extLst>
          </p:cNvPr>
          <p:cNvSpPr/>
          <p:nvPr/>
        </p:nvSpPr>
        <p:spPr>
          <a:xfrm>
            <a:off x="8241160" y="4548458"/>
            <a:ext cx="513807" cy="61812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rgbClr val="FF000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FF0000"/>
              </a:solidFill>
              <a:ea typeface="맑은 고딕" pitchFamily="34"/>
              <a:cs typeface="B Nazanin" panose="00000700000000000000" pitchFamily="2" charset="-78"/>
            </a:endParaRPr>
          </a:p>
        </p:txBody>
      </p:sp>
      <p:grpSp>
        <p:nvGrpSpPr>
          <p:cNvPr id="23" name="Google Shape;6783;p88">
            <a:extLst>
              <a:ext uri="{FF2B5EF4-FFF2-40B4-BE49-F238E27FC236}">
                <a16:creationId xmlns:a16="http://schemas.microsoft.com/office/drawing/2014/main" id="{4116A0F6-2F8C-AB79-A53E-0184BE0876B6}"/>
              </a:ext>
            </a:extLst>
          </p:cNvPr>
          <p:cNvGrpSpPr/>
          <p:nvPr/>
        </p:nvGrpSpPr>
        <p:grpSpPr>
          <a:xfrm>
            <a:off x="9170519" y="1211323"/>
            <a:ext cx="566855" cy="566464"/>
            <a:chOff x="8211055" y="926488"/>
            <a:chExt cx="425141" cy="424848"/>
          </a:xfrm>
          <a:solidFill>
            <a:srgbClr val="FF0000"/>
          </a:solidFill>
        </p:grpSpPr>
        <p:sp>
          <p:nvSpPr>
            <p:cNvPr id="24" name="Google Shape;6784;p88">
              <a:extLst>
                <a:ext uri="{FF2B5EF4-FFF2-40B4-BE49-F238E27FC236}">
                  <a16:creationId xmlns:a16="http://schemas.microsoft.com/office/drawing/2014/main" id="{D778F9A8-1AC1-F926-9885-EBDAE989D674}"/>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5" name="Google Shape;6785;p88">
              <a:extLst>
                <a:ext uri="{FF2B5EF4-FFF2-40B4-BE49-F238E27FC236}">
                  <a16:creationId xmlns:a16="http://schemas.microsoft.com/office/drawing/2014/main" id="{1C59D747-F814-AF8E-036B-39742E0C2C25}"/>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6" name="Google Shape;6786;p88">
              <a:extLst>
                <a:ext uri="{FF2B5EF4-FFF2-40B4-BE49-F238E27FC236}">
                  <a16:creationId xmlns:a16="http://schemas.microsoft.com/office/drawing/2014/main" id="{91029C5F-4446-81CC-CCC1-54990824CADD}"/>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7" name="Google Shape;6787;p88">
              <a:extLst>
                <a:ext uri="{FF2B5EF4-FFF2-40B4-BE49-F238E27FC236}">
                  <a16:creationId xmlns:a16="http://schemas.microsoft.com/office/drawing/2014/main" id="{094C3668-7200-6EFC-D7A9-496DE435AD33}"/>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28" name="Google Shape;6788;p88">
              <a:extLst>
                <a:ext uri="{FF2B5EF4-FFF2-40B4-BE49-F238E27FC236}">
                  <a16:creationId xmlns:a16="http://schemas.microsoft.com/office/drawing/2014/main" id="{3C1F7245-CF1D-16BC-B16C-10624CDD7248}"/>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29" name="Google Shape;6800;p88">
            <a:extLst>
              <a:ext uri="{FF2B5EF4-FFF2-40B4-BE49-F238E27FC236}">
                <a16:creationId xmlns:a16="http://schemas.microsoft.com/office/drawing/2014/main" id="{85D515CE-5A43-2407-832B-1ED42315B6A5}"/>
              </a:ext>
            </a:extLst>
          </p:cNvPr>
          <p:cNvGrpSpPr/>
          <p:nvPr/>
        </p:nvGrpSpPr>
        <p:grpSpPr>
          <a:xfrm>
            <a:off x="8216008" y="2280734"/>
            <a:ext cx="552076" cy="550615"/>
            <a:chOff x="7495172" y="1728545"/>
            <a:chExt cx="414057" cy="412961"/>
          </a:xfrm>
          <a:solidFill>
            <a:srgbClr val="FF0000"/>
          </a:solidFill>
        </p:grpSpPr>
        <p:sp>
          <p:nvSpPr>
            <p:cNvPr id="30" name="Google Shape;6801;p88">
              <a:extLst>
                <a:ext uri="{FF2B5EF4-FFF2-40B4-BE49-F238E27FC236}">
                  <a16:creationId xmlns:a16="http://schemas.microsoft.com/office/drawing/2014/main" id="{756A8061-BF88-37C5-EA09-F9C17324867B}"/>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1" name="Google Shape;6802;p88">
              <a:extLst>
                <a:ext uri="{FF2B5EF4-FFF2-40B4-BE49-F238E27FC236}">
                  <a16:creationId xmlns:a16="http://schemas.microsoft.com/office/drawing/2014/main" id="{AFE232A8-FE68-B59C-4FF9-A186F5B84F63}"/>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2" name="Google Shape;6803;p88">
              <a:extLst>
                <a:ext uri="{FF2B5EF4-FFF2-40B4-BE49-F238E27FC236}">
                  <a16:creationId xmlns:a16="http://schemas.microsoft.com/office/drawing/2014/main" id="{959C25C2-6524-9DF6-7B47-1C6663539DEE}"/>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3" name="Google Shape;6804;p88">
              <a:extLst>
                <a:ext uri="{FF2B5EF4-FFF2-40B4-BE49-F238E27FC236}">
                  <a16:creationId xmlns:a16="http://schemas.microsoft.com/office/drawing/2014/main" id="{5C771E34-B251-A2A5-69A1-915C6313BBB5}"/>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4" name="Google Shape;6805;p88">
              <a:extLst>
                <a:ext uri="{FF2B5EF4-FFF2-40B4-BE49-F238E27FC236}">
                  <a16:creationId xmlns:a16="http://schemas.microsoft.com/office/drawing/2014/main" id="{253B7DA6-C3B2-DC7C-4279-7B0167CF2AC4}"/>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35" name="Google Shape;6866;p88">
            <a:extLst>
              <a:ext uri="{FF2B5EF4-FFF2-40B4-BE49-F238E27FC236}">
                <a16:creationId xmlns:a16="http://schemas.microsoft.com/office/drawing/2014/main" id="{DB76FBDE-701F-4B90-8925-1AE5E9A1BD40}"/>
              </a:ext>
            </a:extLst>
          </p:cNvPr>
          <p:cNvGrpSpPr/>
          <p:nvPr/>
        </p:nvGrpSpPr>
        <p:grpSpPr>
          <a:xfrm>
            <a:off x="4136028" y="4620035"/>
            <a:ext cx="508856" cy="563075"/>
            <a:chOff x="4435187" y="3483022"/>
            <a:chExt cx="381642" cy="422306"/>
          </a:xfrm>
          <a:solidFill>
            <a:srgbClr val="FF0000"/>
          </a:solidFill>
        </p:grpSpPr>
        <p:sp>
          <p:nvSpPr>
            <p:cNvPr id="36" name="Google Shape;6867;p88">
              <a:extLst>
                <a:ext uri="{FF2B5EF4-FFF2-40B4-BE49-F238E27FC236}">
                  <a16:creationId xmlns:a16="http://schemas.microsoft.com/office/drawing/2014/main" id="{37A76B1B-49EE-8A41-C995-72D773BC3763}"/>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7" name="Google Shape;6868;p88">
              <a:extLst>
                <a:ext uri="{FF2B5EF4-FFF2-40B4-BE49-F238E27FC236}">
                  <a16:creationId xmlns:a16="http://schemas.microsoft.com/office/drawing/2014/main" id="{CCD685CD-A8AC-AAEB-47B7-1DED1EE2F698}"/>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8" name="Google Shape;6869;p88">
              <a:extLst>
                <a:ext uri="{FF2B5EF4-FFF2-40B4-BE49-F238E27FC236}">
                  <a16:creationId xmlns:a16="http://schemas.microsoft.com/office/drawing/2014/main" id="{009EB1EC-77D1-363A-7595-6E7D01465D96}"/>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39" name="Google Shape;6870;p88">
              <a:extLst>
                <a:ext uri="{FF2B5EF4-FFF2-40B4-BE49-F238E27FC236}">
                  <a16:creationId xmlns:a16="http://schemas.microsoft.com/office/drawing/2014/main" id="{F2404C4E-2469-E4FA-9200-FCCF27B8ED3B}"/>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0" name="Google Shape;6871;p88">
              <a:extLst>
                <a:ext uri="{FF2B5EF4-FFF2-40B4-BE49-F238E27FC236}">
                  <a16:creationId xmlns:a16="http://schemas.microsoft.com/office/drawing/2014/main" id="{2F6538D8-193E-DF50-99EB-85692796AD17}"/>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1" name="Google Shape;6872;p88">
              <a:extLst>
                <a:ext uri="{FF2B5EF4-FFF2-40B4-BE49-F238E27FC236}">
                  <a16:creationId xmlns:a16="http://schemas.microsoft.com/office/drawing/2014/main" id="{8DC8D38B-DBCD-16D4-4F70-7A09BEFBD7D7}"/>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42" name="Google Shape;6957;p88">
            <a:extLst>
              <a:ext uri="{FF2B5EF4-FFF2-40B4-BE49-F238E27FC236}">
                <a16:creationId xmlns:a16="http://schemas.microsoft.com/office/drawing/2014/main" id="{E343600F-DE8A-F520-3720-C571E0A93B83}"/>
              </a:ext>
            </a:extLst>
          </p:cNvPr>
          <p:cNvGrpSpPr/>
          <p:nvPr/>
        </p:nvGrpSpPr>
        <p:grpSpPr>
          <a:xfrm>
            <a:off x="3197039" y="1290743"/>
            <a:ext cx="498079" cy="497116"/>
            <a:chOff x="3730944" y="986052"/>
            <a:chExt cx="373559" cy="372837"/>
          </a:xfrm>
          <a:solidFill>
            <a:srgbClr val="FF0000"/>
          </a:solidFill>
        </p:grpSpPr>
        <p:sp>
          <p:nvSpPr>
            <p:cNvPr id="43" name="Google Shape;6958;p88">
              <a:extLst>
                <a:ext uri="{FF2B5EF4-FFF2-40B4-BE49-F238E27FC236}">
                  <a16:creationId xmlns:a16="http://schemas.microsoft.com/office/drawing/2014/main" id="{8CF585AA-816E-6869-7C87-8DC65D8267AD}"/>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4" name="Google Shape;6959;p88">
              <a:extLst>
                <a:ext uri="{FF2B5EF4-FFF2-40B4-BE49-F238E27FC236}">
                  <a16:creationId xmlns:a16="http://schemas.microsoft.com/office/drawing/2014/main" id="{57B7CC5F-32E1-129A-EAB2-ACED1AED13F8}"/>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5" name="Google Shape;6960;p88">
              <a:extLst>
                <a:ext uri="{FF2B5EF4-FFF2-40B4-BE49-F238E27FC236}">
                  <a16:creationId xmlns:a16="http://schemas.microsoft.com/office/drawing/2014/main" id="{3FB56007-F622-9838-41C9-EF1593ADA9AF}"/>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6" name="Google Shape;6961;p88">
              <a:extLst>
                <a:ext uri="{FF2B5EF4-FFF2-40B4-BE49-F238E27FC236}">
                  <a16:creationId xmlns:a16="http://schemas.microsoft.com/office/drawing/2014/main" id="{78554222-1665-526E-7D1F-7EFDAC0AAE63}"/>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7" name="Google Shape;6962;p88">
              <a:extLst>
                <a:ext uri="{FF2B5EF4-FFF2-40B4-BE49-F238E27FC236}">
                  <a16:creationId xmlns:a16="http://schemas.microsoft.com/office/drawing/2014/main" id="{B3E455BE-4BC3-931D-B508-2D84AEDB7D8A}"/>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8" name="Google Shape;6963;p88">
              <a:extLst>
                <a:ext uri="{FF2B5EF4-FFF2-40B4-BE49-F238E27FC236}">
                  <a16:creationId xmlns:a16="http://schemas.microsoft.com/office/drawing/2014/main" id="{5EDCFBCF-5B4A-976B-D133-9879161C2024}"/>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49" name="Google Shape;6964;p88">
              <a:extLst>
                <a:ext uri="{FF2B5EF4-FFF2-40B4-BE49-F238E27FC236}">
                  <a16:creationId xmlns:a16="http://schemas.microsoft.com/office/drawing/2014/main" id="{CF1F7178-9435-94D5-F513-35DE23B7EE95}"/>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0" name="Google Shape;6965;p88">
              <a:extLst>
                <a:ext uri="{FF2B5EF4-FFF2-40B4-BE49-F238E27FC236}">
                  <a16:creationId xmlns:a16="http://schemas.microsoft.com/office/drawing/2014/main" id="{34622D06-6F60-3E0F-0B9D-5225BA8E79D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51" name="Google Shape;6966;p88">
            <a:extLst>
              <a:ext uri="{FF2B5EF4-FFF2-40B4-BE49-F238E27FC236}">
                <a16:creationId xmlns:a16="http://schemas.microsoft.com/office/drawing/2014/main" id="{FFACDAA3-C2E9-E12F-44BE-C08B1F72FCA1}"/>
              </a:ext>
            </a:extLst>
          </p:cNvPr>
          <p:cNvGrpSpPr/>
          <p:nvPr/>
        </p:nvGrpSpPr>
        <p:grpSpPr>
          <a:xfrm>
            <a:off x="9141966" y="3387181"/>
            <a:ext cx="604881" cy="605820"/>
            <a:chOff x="8189640" y="2558381"/>
            <a:chExt cx="453661" cy="454365"/>
          </a:xfrm>
          <a:solidFill>
            <a:srgbClr val="FF0000"/>
          </a:solidFill>
        </p:grpSpPr>
        <p:sp>
          <p:nvSpPr>
            <p:cNvPr id="52" name="Google Shape;6967;p88">
              <a:extLst>
                <a:ext uri="{FF2B5EF4-FFF2-40B4-BE49-F238E27FC236}">
                  <a16:creationId xmlns:a16="http://schemas.microsoft.com/office/drawing/2014/main" id="{645FA256-49B9-0EAB-86BA-4B2A2A09F947}"/>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3" name="Google Shape;6968;p88">
              <a:extLst>
                <a:ext uri="{FF2B5EF4-FFF2-40B4-BE49-F238E27FC236}">
                  <a16:creationId xmlns:a16="http://schemas.microsoft.com/office/drawing/2014/main" id="{1A71ABEC-ABDF-58BF-6376-908940D8F4E6}"/>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4" name="Google Shape;6969;p88">
              <a:extLst>
                <a:ext uri="{FF2B5EF4-FFF2-40B4-BE49-F238E27FC236}">
                  <a16:creationId xmlns:a16="http://schemas.microsoft.com/office/drawing/2014/main" id="{A3DF1601-69D7-5650-1483-38CA6F26DD0D}"/>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5" name="Google Shape;6970;p88">
              <a:extLst>
                <a:ext uri="{FF2B5EF4-FFF2-40B4-BE49-F238E27FC236}">
                  <a16:creationId xmlns:a16="http://schemas.microsoft.com/office/drawing/2014/main" id="{ECCE1D6D-0954-51FD-7CAC-1AEF3C034028}"/>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56" name="Google Shape;6760;p88">
            <a:extLst>
              <a:ext uri="{FF2B5EF4-FFF2-40B4-BE49-F238E27FC236}">
                <a16:creationId xmlns:a16="http://schemas.microsoft.com/office/drawing/2014/main" id="{975C8E8A-3257-DCBF-B2C6-8285BE007181}"/>
              </a:ext>
            </a:extLst>
          </p:cNvPr>
          <p:cNvGrpSpPr/>
          <p:nvPr/>
        </p:nvGrpSpPr>
        <p:grpSpPr>
          <a:xfrm>
            <a:off x="2425332" y="1223016"/>
            <a:ext cx="499957" cy="600565"/>
            <a:chOff x="3152165" y="935257"/>
            <a:chExt cx="374968" cy="450424"/>
          </a:xfrm>
          <a:solidFill>
            <a:srgbClr val="FF0000"/>
          </a:solidFill>
        </p:grpSpPr>
        <p:sp>
          <p:nvSpPr>
            <p:cNvPr id="57" name="Google Shape;6761;p88">
              <a:extLst>
                <a:ext uri="{FF2B5EF4-FFF2-40B4-BE49-F238E27FC236}">
                  <a16:creationId xmlns:a16="http://schemas.microsoft.com/office/drawing/2014/main" id="{721D9AAF-4B49-D820-C71A-7342EE14454A}"/>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8" name="Google Shape;6762;p88">
              <a:extLst>
                <a:ext uri="{FF2B5EF4-FFF2-40B4-BE49-F238E27FC236}">
                  <a16:creationId xmlns:a16="http://schemas.microsoft.com/office/drawing/2014/main" id="{FCE86477-9FCC-610F-F0F7-2F252CED918C}"/>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59" name="Google Shape;6763;p88">
              <a:extLst>
                <a:ext uri="{FF2B5EF4-FFF2-40B4-BE49-F238E27FC236}">
                  <a16:creationId xmlns:a16="http://schemas.microsoft.com/office/drawing/2014/main" id="{C5B2D785-B3EA-6877-A265-BB9B278F3EA5}"/>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60" name="Google Shape;6764;p88">
              <a:extLst>
                <a:ext uri="{FF2B5EF4-FFF2-40B4-BE49-F238E27FC236}">
                  <a16:creationId xmlns:a16="http://schemas.microsoft.com/office/drawing/2014/main" id="{D4DD9DD2-E9AC-B5C5-6375-068C651E2EC8}"/>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61" name="Google Shape;6765;p88">
              <a:extLst>
                <a:ext uri="{FF2B5EF4-FFF2-40B4-BE49-F238E27FC236}">
                  <a16:creationId xmlns:a16="http://schemas.microsoft.com/office/drawing/2014/main" id="{F25C223B-897B-B6BB-373D-11ADDC23FAB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62" name="Google Shape;6766;p88">
              <a:extLst>
                <a:ext uri="{FF2B5EF4-FFF2-40B4-BE49-F238E27FC236}">
                  <a16:creationId xmlns:a16="http://schemas.microsoft.com/office/drawing/2014/main" id="{817E489B-C38B-18CE-0A25-78D60E8F1BFA}"/>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63" name="Google Shape;6767;p88">
              <a:extLst>
                <a:ext uri="{FF2B5EF4-FFF2-40B4-BE49-F238E27FC236}">
                  <a16:creationId xmlns:a16="http://schemas.microsoft.com/office/drawing/2014/main" id="{98C4569D-FCBA-DB04-C847-D046D977E4AB}"/>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64" name="Google Shape;6777;p88">
            <a:extLst>
              <a:ext uri="{FF2B5EF4-FFF2-40B4-BE49-F238E27FC236}">
                <a16:creationId xmlns:a16="http://schemas.microsoft.com/office/drawing/2014/main" id="{F8D9E7DB-C359-3853-B2A1-A0098EFBE844}"/>
              </a:ext>
            </a:extLst>
          </p:cNvPr>
          <p:cNvGrpSpPr/>
          <p:nvPr/>
        </p:nvGrpSpPr>
        <p:grpSpPr>
          <a:xfrm>
            <a:off x="6392743" y="1187293"/>
            <a:ext cx="600565" cy="600564"/>
            <a:chOff x="6127723" y="908465"/>
            <a:chExt cx="450424" cy="450423"/>
          </a:xfrm>
          <a:solidFill>
            <a:srgbClr val="FF0000"/>
          </a:solidFill>
        </p:grpSpPr>
        <p:sp>
          <p:nvSpPr>
            <p:cNvPr id="65" name="Google Shape;6778;p88">
              <a:extLst>
                <a:ext uri="{FF2B5EF4-FFF2-40B4-BE49-F238E27FC236}">
                  <a16:creationId xmlns:a16="http://schemas.microsoft.com/office/drawing/2014/main" id="{4434795F-C5DD-CA5C-056E-18F6C24A67E4}"/>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66" name="Google Shape;6779;p88">
              <a:extLst>
                <a:ext uri="{FF2B5EF4-FFF2-40B4-BE49-F238E27FC236}">
                  <a16:creationId xmlns:a16="http://schemas.microsoft.com/office/drawing/2014/main" id="{A166633D-4CA3-7463-FC64-2D53F6E9C646}"/>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67" name="Google Shape;6780;p88">
              <a:extLst>
                <a:ext uri="{FF2B5EF4-FFF2-40B4-BE49-F238E27FC236}">
                  <a16:creationId xmlns:a16="http://schemas.microsoft.com/office/drawing/2014/main" id="{83DB6296-F33F-1FBA-A812-ACAE9342E581}"/>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68" name="Google Shape;6781;p88">
              <a:extLst>
                <a:ext uri="{FF2B5EF4-FFF2-40B4-BE49-F238E27FC236}">
                  <a16:creationId xmlns:a16="http://schemas.microsoft.com/office/drawing/2014/main" id="{568E6800-D481-AFB9-F340-1028CF4F8AB7}"/>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69" name="Google Shape;6782;p88">
              <a:extLst>
                <a:ext uri="{FF2B5EF4-FFF2-40B4-BE49-F238E27FC236}">
                  <a16:creationId xmlns:a16="http://schemas.microsoft.com/office/drawing/2014/main" id="{0516D643-C5EE-A0B2-D035-6DF72D4C5912}"/>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70" name="Google Shape;6827;p88">
            <a:extLst>
              <a:ext uri="{FF2B5EF4-FFF2-40B4-BE49-F238E27FC236}">
                <a16:creationId xmlns:a16="http://schemas.microsoft.com/office/drawing/2014/main" id="{E2F3C2E2-ADF3-260A-E0C0-5644C449ADBB}"/>
              </a:ext>
            </a:extLst>
          </p:cNvPr>
          <p:cNvGrpSpPr/>
          <p:nvPr/>
        </p:nvGrpSpPr>
        <p:grpSpPr>
          <a:xfrm>
            <a:off x="7149037" y="1197813"/>
            <a:ext cx="607037" cy="598920"/>
            <a:chOff x="6694944" y="916356"/>
            <a:chExt cx="455278" cy="449190"/>
          </a:xfrm>
          <a:solidFill>
            <a:srgbClr val="FF0000"/>
          </a:solidFill>
        </p:grpSpPr>
        <p:sp>
          <p:nvSpPr>
            <p:cNvPr id="71" name="Google Shape;6828;p88">
              <a:extLst>
                <a:ext uri="{FF2B5EF4-FFF2-40B4-BE49-F238E27FC236}">
                  <a16:creationId xmlns:a16="http://schemas.microsoft.com/office/drawing/2014/main" id="{21151213-B954-7DDB-0261-3DB369BE5D68}"/>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72" name="Google Shape;6829;p88">
              <a:extLst>
                <a:ext uri="{FF2B5EF4-FFF2-40B4-BE49-F238E27FC236}">
                  <a16:creationId xmlns:a16="http://schemas.microsoft.com/office/drawing/2014/main" id="{AE31AFC7-509D-3A00-269E-6440A24D231A}"/>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73" name="Google Shape;6830;p88">
              <a:extLst>
                <a:ext uri="{FF2B5EF4-FFF2-40B4-BE49-F238E27FC236}">
                  <a16:creationId xmlns:a16="http://schemas.microsoft.com/office/drawing/2014/main" id="{E59228C1-4FCA-4DEB-3245-5FA65145F3DE}"/>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74" name="Google Shape;6831;p88">
              <a:extLst>
                <a:ext uri="{FF2B5EF4-FFF2-40B4-BE49-F238E27FC236}">
                  <a16:creationId xmlns:a16="http://schemas.microsoft.com/office/drawing/2014/main" id="{7CD29C04-D46E-1B7E-1344-EC8E38845642}"/>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75" name="Google Shape;6832;p88">
              <a:extLst>
                <a:ext uri="{FF2B5EF4-FFF2-40B4-BE49-F238E27FC236}">
                  <a16:creationId xmlns:a16="http://schemas.microsoft.com/office/drawing/2014/main" id="{692DC762-DB81-5550-6A01-4916C37979CC}"/>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76" name="Google Shape;6833;p88">
              <a:extLst>
                <a:ext uri="{FF2B5EF4-FFF2-40B4-BE49-F238E27FC236}">
                  <a16:creationId xmlns:a16="http://schemas.microsoft.com/office/drawing/2014/main" id="{29CCD998-BB99-6A51-A3FB-51E9BEF1E614}"/>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77" name="Google Shape;6834;p88">
              <a:extLst>
                <a:ext uri="{FF2B5EF4-FFF2-40B4-BE49-F238E27FC236}">
                  <a16:creationId xmlns:a16="http://schemas.microsoft.com/office/drawing/2014/main" id="{3F613B7F-E56B-D5AF-DF41-31323F4298D1}"/>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78" name="Google Shape;6873;p88">
            <a:extLst>
              <a:ext uri="{FF2B5EF4-FFF2-40B4-BE49-F238E27FC236}">
                <a16:creationId xmlns:a16="http://schemas.microsoft.com/office/drawing/2014/main" id="{B9A3C6E7-8544-03AD-62D2-EB4B72DEBDA7}"/>
              </a:ext>
            </a:extLst>
          </p:cNvPr>
          <p:cNvGrpSpPr/>
          <p:nvPr/>
        </p:nvGrpSpPr>
        <p:grpSpPr>
          <a:xfrm>
            <a:off x="4082603" y="1198523"/>
            <a:ext cx="581033" cy="600564"/>
            <a:chOff x="4395118" y="916887"/>
            <a:chExt cx="435775" cy="450423"/>
          </a:xfrm>
          <a:solidFill>
            <a:srgbClr val="FF0000"/>
          </a:solidFill>
        </p:grpSpPr>
        <p:sp>
          <p:nvSpPr>
            <p:cNvPr id="79" name="Google Shape;6874;p88">
              <a:extLst>
                <a:ext uri="{FF2B5EF4-FFF2-40B4-BE49-F238E27FC236}">
                  <a16:creationId xmlns:a16="http://schemas.microsoft.com/office/drawing/2014/main" id="{F4A99194-BC45-0554-D64C-76C6AAFFAC1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0" name="Google Shape;6875;p88">
              <a:extLst>
                <a:ext uri="{FF2B5EF4-FFF2-40B4-BE49-F238E27FC236}">
                  <a16:creationId xmlns:a16="http://schemas.microsoft.com/office/drawing/2014/main" id="{16CD1AAE-E9B9-CA14-DDD2-15678C4272BB}"/>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1" name="Google Shape;6876;p88">
              <a:extLst>
                <a:ext uri="{FF2B5EF4-FFF2-40B4-BE49-F238E27FC236}">
                  <a16:creationId xmlns:a16="http://schemas.microsoft.com/office/drawing/2014/main" id="{645B1A08-8840-E093-0FC1-CFF95688D706}"/>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2" name="Google Shape;6877;p88">
              <a:extLst>
                <a:ext uri="{FF2B5EF4-FFF2-40B4-BE49-F238E27FC236}">
                  <a16:creationId xmlns:a16="http://schemas.microsoft.com/office/drawing/2014/main" id="{C7FCA209-F46E-2AD1-9DBE-DDC2F60D3D46}"/>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83" name="Google Shape;6884;p88">
            <a:extLst>
              <a:ext uri="{FF2B5EF4-FFF2-40B4-BE49-F238E27FC236}">
                <a16:creationId xmlns:a16="http://schemas.microsoft.com/office/drawing/2014/main" id="{CB44AAD3-3449-1B0A-025D-87E40EB8497F}"/>
              </a:ext>
            </a:extLst>
          </p:cNvPr>
          <p:cNvGrpSpPr/>
          <p:nvPr/>
        </p:nvGrpSpPr>
        <p:grpSpPr>
          <a:xfrm>
            <a:off x="8215998" y="1197814"/>
            <a:ext cx="571353" cy="601381"/>
            <a:chOff x="7495163" y="916356"/>
            <a:chExt cx="428515" cy="451036"/>
          </a:xfrm>
          <a:solidFill>
            <a:srgbClr val="FF0000"/>
          </a:solidFill>
        </p:grpSpPr>
        <p:sp>
          <p:nvSpPr>
            <p:cNvPr id="84" name="Google Shape;6885;p88">
              <a:extLst>
                <a:ext uri="{FF2B5EF4-FFF2-40B4-BE49-F238E27FC236}">
                  <a16:creationId xmlns:a16="http://schemas.microsoft.com/office/drawing/2014/main" id="{F7C3DBAC-782E-0E0F-BBEF-C045EC83BEFE}"/>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5" name="Google Shape;6886;p88">
              <a:extLst>
                <a:ext uri="{FF2B5EF4-FFF2-40B4-BE49-F238E27FC236}">
                  <a16:creationId xmlns:a16="http://schemas.microsoft.com/office/drawing/2014/main" id="{AB524D00-3331-82CF-4D38-E0D7F842AA8C}"/>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6" name="Google Shape;6887;p88">
              <a:extLst>
                <a:ext uri="{FF2B5EF4-FFF2-40B4-BE49-F238E27FC236}">
                  <a16:creationId xmlns:a16="http://schemas.microsoft.com/office/drawing/2014/main" id="{0C3FEB71-4054-55D5-0385-C74A8C67F3DF}"/>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7" name="Google Shape;6888;p88">
              <a:extLst>
                <a:ext uri="{FF2B5EF4-FFF2-40B4-BE49-F238E27FC236}">
                  <a16:creationId xmlns:a16="http://schemas.microsoft.com/office/drawing/2014/main" id="{97B54AE4-DD27-AFD7-A835-6A018267FAED}"/>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8" name="Google Shape;6889;p88">
              <a:extLst>
                <a:ext uri="{FF2B5EF4-FFF2-40B4-BE49-F238E27FC236}">
                  <a16:creationId xmlns:a16="http://schemas.microsoft.com/office/drawing/2014/main" id="{80C935D5-CBBD-50CA-9B27-E26F21AF0034}"/>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89" name="Google Shape;6890;p88">
              <a:extLst>
                <a:ext uri="{FF2B5EF4-FFF2-40B4-BE49-F238E27FC236}">
                  <a16:creationId xmlns:a16="http://schemas.microsoft.com/office/drawing/2014/main" id="{E16E5687-0007-23DD-AAFC-6E0BC0E853DD}"/>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0" name="Google Shape;6891;p88">
              <a:extLst>
                <a:ext uri="{FF2B5EF4-FFF2-40B4-BE49-F238E27FC236}">
                  <a16:creationId xmlns:a16="http://schemas.microsoft.com/office/drawing/2014/main" id="{6E26B6EC-3F49-5CC9-3308-245B65796D9D}"/>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91" name="Google Shape;6922;p88">
            <a:extLst>
              <a:ext uri="{FF2B5EF4-FFF2-40B4-BE49-F238E27FC236}">
                <a16:creationId xmlns:a16="http://schemas.microsoft.com/office/drawing/2014/main" id="{D6A149DC-23BD-45A6-CCB7-90A6CB398789}"/>
              </a:ext>
            </a:extLst>
          </p:cNvPr>
          <p:cNvGrpSpPr/>
          <p:nvPr/>
        </p:nvGrpSpPr>
        <p:grpSpPr>
          <a:xfrm>
            <a:off x="4850028" y="1198522"/>
            <a:ext cx="564795" cy="600565"/>
            <a:chOff x="4970687" y="916887"/>
            <a:chExt cx="423596" cy="450424"/>
          </a:xfrm>
          <a:solidFill>
            <a:srgbClr val="FF0000"/>
          </a:solidFill>
        </p:grpSpPr>
        <p:sp>
          <p:nvSpPr>
            <p:cNvPr id="92" name="Google Shape;6923;p88">
              <a:extLst>
                <a:ext uri="{FF2B5EF4-FFF2-40B4-BE49-F238E27FC236}">
                  <a16:creationId xmlns:a16="http://schemas.microsoft.com/office/drawing/2014/main" id="{5147A6F8-C429-33FD-DAC6-11C3AD165707}"/>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3" name="Google Shape;6924;p88">
              <a:extLst>
                <a:ext uri="{FF2B5EF4-FFF2-40B4-BE49-F238E27FC236}">
                  <a16:creationId xmlns:a16="http://schemas.microsoft.com/office/drawing/2014/main" id="{E729763B-7192-7300-39AB-4F4FE132124B}"/>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4" name="Google Shape;6925;p88">
              <a:extLst>
                <a:ext uri="{FF2B5EF4-FFF2-40B4-BE49-F238E27FC236}">
                  <a16:creationId xmlns:a16="http://schemas.microsoft.com/office/drawing/2014/main" id="{57A44FDC-143D-B9B9-26A4-1510A5F892AD}"/>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5" name="Google Shape;6926;p88">
              <a:extLst>
                <a:ext uri="{FF2B5EF4-FFF2-40B4-BE49-F238E27FC236}">
                  <a16:creationId xmlns:a16="http://schemas.microsoft.com/office/drawing/2014/main" id="{0C245CD1-5889-5496-7F58-DA8EDD3BB5A7}"/>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6" name="Google Shape;6927;p88">
              <a:extLst>
                <a:ext uri="{FF2B5EF4-FFF2-40B4-BE49-F238E27FC236}">
                  <a16:creationId xmlns:a16="http://schemas.microsoft.com/office/drawing/2014/main" id="{F94AF395-7D60-3309-9F2E-80C712F9EC24}"/>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7" name="Google Shape;6928;p88">
              <a:extLst>
                <a:ext uri="{FF2B5EF4-FFF2-40B4-BE49-F238E27FC236}">
                  <a16:creationId xmlns:a16="http://schemas.microsoft.com/office/drawing/2014/main" id="{63EE4D92-608E-D255-EEF5-33301BBCFE0B}"/>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98" name="Google Shape;6929;p88">
              <a:extLst>
                <a:ext uri="{FF2B5EF4-FFF2-40B4-BE49-F238E27FC236}">
                  <a16:creationId xmlns:a16="http://schemas.microsoft.com/office/drawing/2014/main" id="{1ED2EB52-BB71-295F-D6C7-0A71BF4B54DB}"/>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99" name="Google Shape;6981;p88">
            <a:extLst>
              <a:ext uri="{FF2B5EF4-FFF2-40B4-BE49-F238E27FC236}">
                <a16:creationId xmlns:a16="http://schemas.microsoft.com/office/drawing/2014/main" id="{EDC73A0C-A962-F792-BD95-B3D5E7D12FBF}"/>
              </a:ext>
            </a:extLst>
          </p:cNvPr>
          <p:cNvGrpSpPr/>
          <p:nvPr/>
        </p:nvGrpSpPr>
        <p:grpSpPr>
          <a:xfrm>
            <a:off x="5576157" y="1198095"/>
            <a:ext cx="608648" cy="601443"/>
            <a:chOff x="5515285" y="916567"/>
            <a:chExt cx="456486" cy="451082"/>
          </a:xfrm>
          <a:solidFill>
            <a:srgbClr val="FF0000"/>
          </a:solidFill>
        </p:grpSpPr>
        <p:sp>
          <p:nvSpPr>
            <p:cNvPr id="100" name="Google Shape;6982;p88">
              <a:extLst>
                <a:ext uri="{FF2B5EF4-FFF2-40B4-BE49-F238E27FC236}">
                  <a16:creationId xmlns:a16="http://schemas.microsoft.com/office/drawing/2014/main" id="{7684156D-85B4-000F-D904-80639DBD4AC8}"/>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01" name="Google Shape;6983;p88">
              <a:extLst>
                <a:ext uri="{FF2B5EF4-FFF2-40B4-BE49-F238E27FC236}">
                  <a16:creationId xmlns:a16="http://schemas.microsoft.com/office/drawing/2014/main" id="{8A61DF24-3519-94FC-A317-C1EECDC78439}"/>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02" name="Google Shape;6984;p88">
              <a:extLst>
                <a:ext uri="{FF2B5EF4-FFF2-40B4-BE49-F238E27FC236}">
                  <a16:creationId xmlns:a16="http://schemas.microsoft.com/office/drawing/2014/main" id="{0DCF7849-006C-82E9-F12F-2AAC5EED69D1}"/>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03" name="Google Shape;6985;p88">
              <a:extLst>
                <a:ext uri="{FF2B5EF4-FFF2-40B4-BE49-F238E27FC236}">
                  <a16:creationId xmlns:a16="http://schemas.microsoft.com/office/drawing/2014/main" id="{995F927A-CEC7-8DD8-C48C-2E9377C360C1}"/>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04" name="Google Shape;7015;p88">
            <a:extLst>
              <a:ext uri="{FF2B5EF4-FFF2-40B4-BE49-F238E27FC236}">
                <a16:creationId xmlns:a16="http://schemas.microsoft.com/office/drawing/2014/main" id="{39B142F9-7ED5-82DF-7B70-F8A1A2674B78}"/>
              </a:ext>
            </a:extLst>
          </p:cNvPr>
          <p:cNvGrpSpPr/>
          <p:nvPr/>
        </p:nvGrpSpPr>
        <p:grpSpPr>
          <a:xfrm>
            <a:off x="9116851" y="2215470"/>
            <a:ext cx="664804" cy="661855"/>
            <a:chOff x="8170804" y="1679597"/>
            <a:chExt cx="498603" cy="496391"/>
          </a:xfrm>
          <a:solidFill>
            <a:srgbClr val="FF0000"/>
          </a:solidFill>
        </p:grpSpPr>
        <p:sp>
          <p:nvSpPr>
            <p:cNvPr id="105" name="Google Shape;7016;p88">
              <a:extLst>
                <a:ext uri="{FF2B5EF4-FFF2-40B4-BE49-F238E27FC236}">
                  <a16:creationId xmlns:a16="http://schemas.microsoft.com/office/drawing/2014/main" id="{A584858E-ED7F-F4CF-3E7A-90AFD53ECCB9}"/>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06" name="Google Shape;7017;p88">
              <a:extLst>
                <a:ext uri="{FF2B5EF4-FFF2-40B4-BE49-F238E27FC236}">
                  <a16:creationId xmlns:a16="http://schemas.microsoft.com/office/drawing/2014/main" id="{26877612-E648-738C-D482-12125DB8E55E}"/>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sp>
        <p:nvSpPr>
          <p:cNvPr id="107" name="Google Shape;6799;p88">
            <a:extLst>
              <a:ext uri="{FF2B5EF4-FFF2-40B4-BE49-F238E27FC236}">
                <a16:creationId xmlns:a16="http://schemas.microsoft.com/office/drawing/2014/main" id="{46366F89-8BCA-6106-DE84-2277C6472304}"/>
              </a:ext>
            </a:extLst>
          </p:cNvPr>
          <p:cNvSpPr/>
          <p:nvPr/>
        </p:nvSpPr>
        <p:spPr>
          <a:xfrm>
            <a:off x="4017912" y="2253215"/>
            <a:ext cx="593616" cy="5952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rgbClr val="FF0000"/>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nvGrpSpPr>
          <p:cNvPr id="108" name="Google Shape;6862;p88">
            <a:extLst>
              <a:ext uri="{FF2B5EF4-FFF2-40B4-BE49-F238E27FC236}">
                <a16:creationId xmlns:a16="http://schemas.microsoft.com/office/drawing/2014/main" id="{F78B1D18-4A1D-07B2-77A7-426893F445FF}"/>
              </a:ext>
            </a:extLst>
          </p:cNvPr>
          <p:cNvGrpSpPr/>
          <p:nvPr/>
        </p:nvGrpSpPr>
        <p:grpSpPr>
          <a:xfrm>
            <a:off x="4766024" y="2251193"/>
            <a:ext cx="614440" cy="598967"/>
            <a:chOff x="4907685" y="1706389"/>
            <a:chExt cx="460830" cy="449225"/>
          </a:xfrm>
          <a:solidFill>
            <a:srgbClr val="FF0000"/>
          </a:solidFill>
        </p:grpSpPr>
        <p:sp>
          <p:nvSpPr>
            <p:cNvPr id="109" name="Google Shape;6863;p88">
              <a:extLst>
                <a:ext uri="{FF2B5EF4-FFF2-40B4-BE49-F238E27FC236}">
                  <a16:creationId xmlns:a16="http://schemas.microsoft.com/office/drawing/2014/main" id="{F1FC7A0B-4C16-E845-209E-7C6A2FF25009}"/>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0" name="Google Shape;6864;p88">
              <a:extLst>
                <a:ext uri="{FF2B5EF4-FFF2-40B4-BE49-F238E27FC236}">
                  <a16:creationId xmlns:a16="http://schemas.microsoft.com/office/drawing/2014/main" id="{8499D0B7-E5A6-6583-B403-FF00EDF745D9}"/>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1" name="Google Shape;6865;p88">
              <a:extLst>
                <a:ext uri="{FF2B5EF4-FFF2-40B4-BE49-F238E27FC236}">
                  <a16:creationId xmlns:a16="http://schemas.microsoft.com/office/drawing/2014/main" id="{6D2B933B-4413-188B-412A-69A94B7800BE}"/>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12" name="Google Shape;6913;p88">
            <a:extLst>
              <a:ext uri="{FF2B5EF4-FFF2-40B4-BE49-F238E27FC236}">
                <a16:creationId xmlns:a16="http://schemas.microsoft.com/office/drawing/2014/main" id="{13568C92-6907-B195-FF38-B6D01B9FF766}"/>
              </a:ext>
            </a:extLst>
          </p:cNvPr>
          <p:cNvGrpSpPr/>
          <p:nvPr/>
        </p:nvGrpSpPr>
        <p:grpSpPr>
          <a:xfrm>
            <a:off x="5522942" y="2251473"/>
            <a:ext cx="600028" cy="598407"/>
            <a:chOff x="5475372" y="1706599"/>
            <a:chExt cx="450021" cy="448805"/>
          </a:xfrm>
          <a:solidFill>
            <a:srgbClr val="FF0000"/>
          </a:solidFill>
        </p:grpSpPr>
        <p:sp>
          <p:nvSpPr>
            <p:cNvPr id="113" name="Google Shape;6914;p88">
              <a:extLst>
                <a:ext uri="{FF2B5EF4-FFF2-40B4-BE49-F238E27FC236}">
                  <a16:creationId xmlns:a16="http://schemas.microsoft.com/office/drawing/2014/main" id="{14EF0FF8-07D2-AE8A-F7E8-BEC690BDCB80}"/>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4" name="Google Shape;6915;p88">
              <a:extLst>
                <a:ext uri="{FF2B5EF4-FFF2-40B4-BE49-F238E27FC236}">
                  <a16:creationId xmlns:a16="http://schemas.microsoft.com/office/drawing/2014/main" id="{C3F07066-F74C-A9B6-122C-659073F22033}"/>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15" name="Google Shape;6947;p88">
            <a:extLst>
              <a:ext uri="{FF2B5EF4-FFF2-40B4-BE49-F238E27FC236}">
                <a16:creationId xmlns:a16="http://schemas.microsoft.com/office/drawing/2014/main" id="{DF34CE09-7933-9811-498B-480EAF53A13F}"/>
              </a:ext>
            </a:extLst>
          </p:cNvPr>
          <p:cNvGrpSpPr/>
          <p:nvPr/>
        </p:nvGrpSpPr>
        <p:grpSpPr>
          <a:xfrm>
            <a:off x="2419578" y="2277051"/>
            <a:ext cx="595188" cy="596823"/>
            <a:chOff x="3147849" y="1725783"/>
            <a:chExt cx="446391" cy="447617"/>
          </a:xfrm>
          <a:solidFill>
            <a:srgbClr val="FF0000"/>
          </a:solidFill>
        </p:grpSpPr>
        <p:sp>
          <p:nvSpPr>
            <p:cNvPr id="116" name="Google Shape;6948;p88">
              <a:extLst>
                <a:ext uri="{FF2B5EF4-FFF2-40B4-BE49-F238E27FC236}">
                  <a16:creationId xmlns:a16="http://schemas.microsoft.com/office/drawing/2014/main" id="{79B02B90-F3EF-F846-ED97-D3B68C6D2714}"/>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7" name="Google Shape;6949;p88">
              <a:extLst>
                <a:ext uri="{FF2B5EF4-FFF2-40B4-BE49-F238E27FC236}">
                  <a16:creationId xmlns:a16="http://schemas.microsoft.com/office/drawing/2014/main" id="{2DE83F4A-FBD8-6228-451E-AABF7D3B1DA8}"/>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8" name="Google Shape;6950;p88">
              <a:extLst>
                <a:ext uri="{FF2B5EF4-FFF2-40B4-BE49-F238E27FC236}">
                  <a16:creationId xmlns:a16="http://schemas.microsoft.com/office/drawing/2014/main" id="{7C1EDB69-5E5F-A37E-5640-C45DCDFC1072}"/>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19" name="Google Shape;6951;p88">
              <a:extLst>
                <a:ext uri="{FF2B5EF4-FFF2-40B4-BE49-F238E27FC236}">
                  <a16:creationId xmlns:a16="http://schemas.microsoft.com/office/drawing/2014/main" id="{C0BF8EFA-95BD-DB9C-9F6E-2B5ACA6018EF}"/>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0" name="Google Shape;6952;p88">
              <a:extLst>
                <a:ext uri="{FF2B5EF4-FFF2-40B4-BE49-F238E27FC236}">
                  <a16:creationId xmlns:a16="http://schemas.microsoft.com/office/drawing/2014/main" id="{1EDBFA49-C0DF-F805-099E-A06223427BF7}"/>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1" name="Google Shape;6953;p88">
              <a:extLst>
                <a:ext uri="{FF2B5EF4-FFF2-40B4-BE49-F238E27FC236}">
                  <a16:creationId xmlns:a16="http://schemas.microsoft.com/office/drawing/2014/main" id="{28E81E51-8F1F-DC5B-803E-8ACFE1866A3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2" name="Google Shape;6954;p88">
              <a:extLst>
                <a:ext uri="{FF2B5EF4-FFF2-40B4-BE49-F238E27FC236}">
                  <a16:creationId xmlns:a16="http://schemas.microsoft.com/office/drawing/2014/main" id="{ED2E4BAA-0832-BD30-7271-D6FC2709D362}"/>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3" name="Google Shape;6955;p88">
              <a:extLst>
                <a:ext uri="{FF2B5EF4-FFF2-40B4-BE49-F238E27FC236}">
                  <a16:creationId xmlns:a16="http://schemas.microsoft.com/office/drawing/2014/main" id="{93B15753-C669-17E5-73F2-5CD66E66EC4C}"/>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4" name="Google Shape;6956;p88">
              <a:extLst>
                <a:ext uri="{FF2B5EF4-FFF2-40B4-BE49-F238E27FC236}">
                  <a16:creationId xmlns:a16="http://schemas.microsoft.com/office/drawing/2014/main" id="{14522545-E8DE-7E53-F125-528FD160AF22}"/>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25" name="Google Shape;6971;p88">
            <a:extLst>
              <a:ext uri="{FF2B5EF4-FFF2-40B4-BE49-F238E27FC236}">
                <a16:creationId xmlns:a16="http://schemas.microsoft.com/office/drawing/2014/main" id="{9FA36A46-865C-407F-B52B-0245D8FE2F33}"/>
              </a:ext>
            </a:extLst>
          </p:cNvPr>
          <p:cNvGrpSpPr/>
          <p:nvPr/>
        </p:nvGrpSpPr>
        <p:grpSpPr>
          <a:xfrm>
            <a:off x="6366116" y="2242963"/>
            <a:ext cx="593616" cy="593567"/>
            <a:chOff x="6107753" y="1700217"/>
            <a:chExt cx="445212" cy="445175"/>
          </a:xfrm>
          <a:solidFill>
            <a:srgbClr val="FF0000"/>
          </a:solidFill>
        </p:grpSpPr>
        <p:sp>
          <p:nvSpPr>
            <p:cNvPr id="126" name="Google Shape;6972;p88">
              <a:extLst>
                <a:ext uri="{FF2B5EF4-FFF2-40B4-BE49-F238E27FC236}">
                  <a16:creationId xmlns:a16="http://schemas.microsoft.com/office/drawing/2014/main" id="{EA37826C-8031-FFA0-A9C3-D788A6099DCB}"/>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27" name="Google Shape;6973;p88">
              <a:extLst>
                <a:ext uri="{FF2B5EF4-FFF2-40B4-BE49-F238E27FC236}">
                  <a16:creationId xmlns:a16="http://schemas.microsoft.com/office/drawing/2014/main" id="{43AA2530-34F6-7910-9A4F-63EF31D59B3C}"/>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28" name="Google Shape;7004;p88">
            <a:extLst>
              <a:ext uri="{FF2B5EF4-FFF2-40B4-BE49-F238E27FC236}">
                <a16:creationId xmlns:a16="http://schemas.microsoft.com/office/drawing/2014/main" id="{7B72D84A-5D60-E88F-8FDE-0B47665158DA}"/>
              </a:ext>
            </a:extLst>
          </p:cNvPr>
          <p:cNvGrpSpPr/>
          <p:nvPr/>
        </p:nvGrpSpPr>
        <p:grpSpPr>
          <a:xfrm>
            <a:off x="3264495" y="2253277"/>
            <a:ext cx="625693" cy="594799"/>
            <a:chOff x="3781537" y="1707952"/>
            <a:chExt cx="469270" cy="446099"/>
          </a:xfrm>
          <a:solidFill>
            <a:srgbClr val="FF0000"/>
          </a:solidFill>
        </p:grpSpPr>
        <p:sp>
          <p:nvSpPr>
            <p:cNvPr id="129" name="Google Shape;7005;p88">
              <a:extLst>
                <a:ext uri="{FF2B5EF4-FFF2-40B4-BE49-F238E27FC236}">
                  <a16:creationId xmlns:a16="http://schemas.microsoft.com/office/drawing/2014/main" id="{AC9702A6-AAD5-F29E-5E7B-5AFBE1AC7CCD}"/>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30" name="Google Shape;7006;p88">
              <a:extLst>
                <a:ext uri="{FF2B5EF4-FFF2-40B4-BE49-F238E27FC236}">
                  <a16:creationId xmlns:a16="http://schemas.microsoft.com/office/drawing/2014/main" id="{8AD79E8A-3771-8E56-D9C8-88734A9B100E}"/>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31" name="Google Shape;7018;p88">
            <a:extLst>
              <a:ext uri="{FF2B5EF4-FFF2-40B4-BE49-F238E27FC236}">
                <a16:creationId xmlns:a16="http://schemas.microsoft.com/office/drawing/2014/main" id="{E14A2F05-7435-E785-A20C-0AADE86707A6}"/>
              </a:ext>
            </a:extLst>
          </p:cNvPr>
          <p:cNvGrpSpPr/>
          <p:nvPr/>
        </p:nvGrpSpPr>
        <p:grpSpPr>
          <a:xfrm>
            <a:off x="7196244" y="2252324"/>
            <a:ext cx="595200" cy="593616"/>
            <a:chOff x="6730349" y="1707239"/>
            <a:chExt cx="446400" cy="445212"/>
          </a:xfrm>
          <a:solidFill>
            <a:srgbClr val="FF0000"/>
          </a:solidFill>
        </p:grpSpPr>
        <p:sp>
          <p:nvSpPr>
            <p:cNvPr id="132" name="Google Shape;7019;p88">
              <a:extLst>
                <a:ext uri="{FF2B5EF4-FFF2-40B4-BE49-F238E27FC236}">
                  <a16:creationId xmlns:a16="http://schemas.microsoft.com/office/drawing/2014/main" id="{998AD549-7BD2-7B1A-88E5-02A6A08FA79C}"/>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33" name="Google Shape;7020;p88">
              <a:extLst>
                <a:ext uri="{FF2B5EF4-FFF2-40B4-BE49-F238E27FC236}">
                  <a16:creationId xmlns:a16="http://schemas.microsoft.com/office/drawing/2014/main" id="{267C242E-D027-0BEF-DCFA-F5A0F03D2B80}"/>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sp>
        <p:nvSpPr>
          <p:cNvPr id="134" name="Google Shape;5917;p86">
            <a:extLst>
              <a:ext uri="{FF2B5EF4-FFF2-40B4-BE49-F238E27FC236}">
                <a16:creationId xmlns:a16="http://schemas.microsoft.com/office/drawing/2014/main" id="{DBBB6B52-EA57-7FCA-78A9-8EEA9AB0D79B}"/>
              </a:ext>
            </a:extLst>
          </p:cNvPr>
          <p:cNvSpPr/>
          <p:nvPr/>
        </p:nvSpPr>
        <p:spPr>
          <a:xfrm>
            <a:off x="4008816" y="3412140"/>
            <a:ext cx="601381" cy="61756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rgbClr val="FF0000"/>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35" name="Google Shape;5955;p86">
            <a:extLst>
              <a:ext uri="{FF2B5EF4-FFF2-40B4-BE49-F238E27FC236}">
                <a16:creationId xmlns:a16="http://schemas.microsoft.com/office/drawing/2014/main" id="{EE1350CA-0D3E-713B-B7DA-3FE64BB28D95}"/>
              </a:ext>
            </a:extLst>
          </p:cNvPr>
          <p:cNvSpPr/>
          <p:nvPr/>
        </p:nvSpPr>
        <p:spPr>
          <a:xfrm>
            <a:off x="4728279" y="3508661"/>
            <a:ext cx="612001" cy="521024"/>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rgbClr val="FF0000"/>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nvGrpSpPr>
          <p:cNvPr id="136" name="Google Shape;5983;p86">
            <a:extLst>
              <a:ext uri="{FF2B5EF4-FFF2-40B4-BE49-F238E27FC236}">
                <a16:creationId xmlns:a16="http://schemas.microsoft.com/office/drawing/2014/main" id="{DDC36539-20A9-F789-358F-BFAF54475716}"/>
              </a:ext>
            </a:extLst>
          </p:cNvPr>
          <p:cNvGrpSpPr/>
          <p:nvPr/>
        </p:nvGrpSpPr>
        <p:grpSpPr>
          <a:xfrm>
            <a:off x="5591558" y="3428328"/>
            <a:ext cx="615049" cy="616000"/>
            <a:chOff x="5526834" y="2589242"/>
            <a:chExt cx="461287" cy="462000"/>
          </a:xfrm>
          <a:solidFill>
            <a:srgbClr val="FF0000"/>
          </a:solidFill>
        </p:grpSpPr>
        <p:sp>
          <p:nvSpPr>
            <p:cNvPr id="137" name="Google Shape;5984;p86">
              <a:extLst>
                <a:ext uri="{FF2B5EF4-FFF2-40B4-BE49-F238E27FC236}">
                  <a16:creationId xmlns:a16="http://schemas.microsoft.com/office/drawing/2014/main" id="{9188C5D4-E98C-1843-9225-5570E43A2E8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38" name="Google Shape;5985;p86">
              <a:extLst>
                <a:ext uri="{FF2B5EF4-FFF2-40B4-BE49-F238E27FC236}">
                  <a16:creationId xmlns:a16="http://schemas.microsoft.com/office/drawing/2014/main" id="{E67FB91C-A955-2CD8-0331-2D3D5DF1BE50}"/>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39" name="Google Shape;5986;p86">
            <a:extLst>
              <a:ext uri="{FF2B5EF4-FFF2-40B4-BE49-F238E27FC236}">
                <a16:creationId xmlns:a16="http://schemas.microsoft.com/office/drawing/2014/main" id="{EE72EE53-EADF-B9DC-6F5D-A478B3B17AE5}"/>
              </a:ext>
            </a:extLst>
          </p:cNvPr>
          <p:cNvGrpSpPr/>
          <p:nvPr/>
        </p:nvGrpSpPr>
        <p:grpSpPr>
          <a:xfrm>
            <a:off x="8027582" y="3404823"/>
            <a:ext cx="621097" cy="619060"/>
            <a:chOff x="7353851" y="2571612"/>
            <a:chExt cx="465823" cy="464295"/>
          </a:xfrm>
          <a:solidFill>
            <a:srgbClr val="FF0000"/>
          </a:solidFill>
        </p:grpSpPr>
        <p:sp>
          <p:nvSpPr>
            <p:cNvPr id="140" name="Google Shape;5987;p86">
              <a:extLst>
                <a:ext uri="{FF2B5EF4-FFF2-40B4-BE49-F238E27FC236}">
                  <a16:creationId xmlns:a16="http://schemas.microsoft.com/office/drawing/2014/main" id="{B1B200A6-E993-DD65-B4AF-0C11A72CE6FD}"/>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41" name="Google Shape;5988;p86">
              <a:extLst>
                <a:ext uri="{FF2B5EF4-FFF2-40B4-BE49-F238E27FC236}">
                  <a16:creationId xmlns:a16="http://schemas.microsoft.com/office/drawing/2014/main" id="{C1C06B03-D6B8-8580-7F6D-AC2D8EBA12D8}"/>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42" name="Google Shape;6005;p86">
            <a:extLst>
              <a:ext uri="{FF2B5EF4-FFF2-40B4-BE49-F238E27FC236}">
                <a16:creationId xmlns:a16="http://schemas.microsoft.com/office/drawing/2014/main" id="{5E334DFE-F1CA-4D61-BD82-20BEF3BEB264}"/>
              </a:ext>
            </a:extLst>
          </p:cNvPr>
          <p:cNvGrpSpPr/>
          <p:nvPr/>
        </p:nvGrpSpPr>
        <p:grpSpPr>
          <a:xfrm>
            <a:off x="4757576" y="4636397"/>
            <a:ext cx="541715" cy="545200"/>
            <a:chOff x="4901348" y="3495294"/>
            <a:chExt cx="406286" cy="408900"/>
          </a:xfrm>
          <a:solidFill>
            <a:srgbClr val="FF0000"/>
          </a:solidFill>
        </p:grpSpPr>
        <p:sp>
          <p:nvSpPr>
            <p:cNvPr id="143" name="Google Shape;6006;p86">
              <a:extLst>
                <a:ext uri="{FF2B5EF4-FFF2-40B4-BE49-F238E27FC236}">
                  <a16:creationId xmlns:a16="http://schemas.microsoft.com/office/drawing/2014/main" id="{020D5812-1EDA-93EE-916E-2C3B8D0BEB6B}"/>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44" name="Google Shape;6007;p86">
              <a:extLst>
                <a:ext uri="{FF2B5EF4-FFF2-40B4-BE49-F238E27FC236}">
                  <a16:creationId xmlns:a16="http://schemas.microsoft.com/office/drawing/2014/main" id="{CEB9D3BE-C124-156D-0E3E-AA17D4E07AD6}"/>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45" name="Google Shape;6020;p86">
            <a:extLst>
              <a:ext uri="{FF2B5EF4-FFF2-40B4-BE49-F238E27FC236}">
                <a16:creationId xmlns:a16="http://schemas.microsoft.com/office/drawing/2014/main" id="{DBDA9376-31C6-3CD6-CD63-774EDD5D7EE6}"/>
              </a:ext>
            </a:extLst>
          </p:cNvPr>
          <p:cNvGrpSpPr/>
          <p:nvPr/>
        </p:nvGrpSpPr>
        <p:grpSpPr>
          <a:xfrm>
            <a:off x="6420199" y="3420025"/>
            <a:ext cx="363893" cy="616000"/>
            <a:chOff x="6148315" y="2583015"/>
            <a:chExt cx="272920" cy="462000"/>
          </a:xfrm>
          <a:solidFill>
            <a:srgbClr val="FF0000"/>
          </a:solidFill>
        </p:grpSpPr>
        <p:sp>
          <p:nvSpPr>
            <p:cNvPr id="146" name="Google Shape;6021;p86">
              <a:extLst>
                <a:ext uri="{FF2B5EF4-FFF2-40B4-BE49-F238E27FC236}">
                  <a16:creationId xmlns:a16="http://schemas.microsoft.com/office/drawing/2014/main" id="{526F4DBC-891F-A5FD-FF7E-62C3F8C920EE}"/>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47" name="Google Shape;6022;p86">
              <a:extLst>
                <a:ext uri="{FF2B5EF4-FFF2-40B4-BE49-F238E27FC236}">
                  <a16:creationId xmlns:a16="http://schemas.microsoft.com/office/drawing/2014/main" id="{01B8C4C8-7629-51F8-D2CD-9569C362E9D5}"/>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48" name="Google Shape;6038;p86">
            <a:extLst>
              <a:ext uri="{FF2B5EF4-FFF2-40B4-BE49-F238E27FC236}">
                <a16:creationId xmlns:a16="http://schemas.microsoft.com/office/drawing/2014/main" id="{BDA1DFD6-C454-7B0C-56F7-4D2C759C1444}"/>
              </a:ext>
            </a:extLst>
          </p:cNvPr>
          <p:cNvGrpSpPr/>
          <p:nvPr/>
        </p:nvGrpSpPr>
        <p:grpSpPr>
          <a:xfrm>
            <a:off x="3283856" y="3448676"/>
            <a:ext cx="605917" cy="616781"/>
            <a:chOff x="3796058" y="2604503"/>
            <a:chExt cx="454438" cy="462586"/>
          </a:xfrm>
          <a:solidFill>
            <a:srgbClr val="FF0000"/>
          </a:solidFill>
        </p:grpSpPr>
        <p:sp>
          <p:nvSpPr>
            <p:cNvPr id="149" name="Google Shape;6039;p86">
              <a:extLst>
                <a:ext uri="{FF2B5EF4-FFF2-40B4-BE49-F238E27FC236}">
                  <a16:creationId xmlns:a16="http://schemas.microsoft.com/office/drawing/2014/main" id="{C65DB4ED-D482-C186-E2B7-284F1759FE7B}"/>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50" name="Google Shape;6040;p86">
              <a:extLst>
                <a:ext uri="{FF2B5EF4-FFF2-40B4-BE49-F238E27FC236}">
                  <a16:creationId xmlns:a16="http://schemas.microsoft.com/office/drawing/2014/main" id="{623DB4B0-614F-DDFF-32AD-383F7440FA72}"/>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51" name="Google Shape;6041;p86">
              <a:extLst>
                <a:ext uri="{FF2B5EF4-FFF2-40B4-BE49-F238E27FC236}">
                  <a16:creationId xmlns:a16="http://schemas.microsoft.com/office/drawing/2014/main" id="{F62EF827-8058-CFD9-2078-1A0F9AE4827B}"/>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52" name="Google Shape;6048;p86">
            <a:extLst>
              <a:ext uri="{FF2B5EF4-FFF2-40B4-BE49-F238E27FC236}">
                <a16:creationId xmlns:a16="http://schemas.microsoft.com/office/drawing/2014/main" id="{CD83951B-0EA9-AFD9-3F8A-19D35FAE51F1}"/>
              </a:ext>
            </a:extLst>
          </p:cNvPr>
          <p:cNvGrpSpPr/>
          <p:nvPr/>
        </p:nvGrpSpPr>
        <p:grpSpPr>
          <a:xfrm>
            <a:off x="7162827" y="3411040"/>
            <a:ext cx="608964" cy="619072"/>
            <a:chOff x="6705286" y="2576276"/>
            <a:chExt cx="456723" cy="464304"/>
          </a:xfrm>
          <a:solidFill>
            <a:srgbClr val="FF0000"/>
          </a:solidFill>
        </p:grpSpPr>
        <p:sp>
          <p:nvSpPr>
            <p:cNvPr id="153" name="Google Shape;6049;p86">
              <a:extLst>
                <a:ext uri="{FF2B5EF4-FFF2-40B4-BE49-F238E27FC236}">
                  <a16:creationId xmlns:a16="http://schemas.microsoft.com/office/drawing/2014/main" id="{23420E6C-6A9A-B126-CD88-D7DF674B8403}"/>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54" name="Google Shape;6050;p86">
              <a:extLst>
                <a:ext uri="{FF2B5EF4-FFF2-40B4-BE49-F238E27FC236}">
                  <a16:creationId xmlns:a16="http://schemas.microsoft.com/office/drawing/2014/main" id="{0C975091-A6AF-1D32-FAC4-9D80CF6AEA82}"/>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55" name="Google Shape;6051;p86">
              <a:extLst>
                <a:ext uri="{FF2B5EF4-FFF2-40B4-BE49-F238E27FC236}">
                  <a16:creationId xmlns:a16="http://schemas.microsoft.com/office/drawing/2014/main" id="{336DBDAC-9C11-D6EC-06BD-723C93F5E2F8}"/>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56" name="Google Shape;5717;p85">
            <a:extLst>
              <a:ext uri="{FF2B5EF4-FFF2-40B4-BE49-F238E27FC236}">
                <a16:creationId xmlns:a16="http://schemas.microsoft.com/office/drawing/2014/main" id="{33E97D16-15EC-0542-DE76-E8F42C13EC2A}"/>
              </a:ext>
            </a:extLst>
          </p:cNvPr>
          <p:cNvGrpSpPr/>
          <p:nvPr/>
        </p:nvGrpSpPr>
        <p:grpSpPr>
          <a:xfrm>
            <a:off x="5646227" y="4674070"/>
            <a:ext cx="656503" cy="517245"/>
            <a:chOff x="5567836" y="3523548"/>
            <a:chExt cx="492377" cy="387934"/>
          </a:xfrm>
          <a:solidFill>
            <a:srgbClr val="FF0000"/>
          </a:solidFill>
        </p:grpSpPr>
        <p:sp>
          <p:nvSpPr>
            <p:cNvPr id="157" name="Google Shape;5718;p85">
              <a:extLst>
                <a:ext uri="{FF2B5EF4-FFF2-40B4-BE49-F238E27FC236}">
                  <a16:creationId xmlns:a16="http://schemas.microsoft.com/office/drawing/2014/main" id="{0914467A-331C-EED6-B98D-B7A9B35F9689}"/>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58" name="Google Shape;5719;p85">
              <a:extLst>
                <a:ext uri="{FF2B5EF4-FFF2-40B4-BE49-F238E27FC236}">
                  <a16:creationId xmlns:a16="http://schemas.microsoft.com/office/drawing/2014/main" id="{CD877D8F-0B46-A0A0-B7D3-87EE743FE030}"/>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59" name="Google Shape;5720;p85">
              <a:extLst>
                <a:ext uri="{FF2B5EF4-FFF2-40B4-BE49-F238E27FC236}">
                  <a16:creationId xmlns:a16="http://schemas.microsoft.com/office/drawing/2014/main" id="{1BB94C73-233D-A01E-0E3F-B1DDBDF3E653}"/>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0" name="Google Shape;5721;p85">
              <a:extLst>
                <a:ext uri="{FF2B5EF4-FFF2-40B4-BE49-F238E27FC236}">
                  <a16:creationId xmlns:a16="http://schemas.microsoft.com/office/drawing/2014/main" id="{42A69436-FAF4-2EA0-4CF2-A5653733C5E4}"/>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1" name="Google Shape;5722;p85">
              <a:extLst>
                <a:ext uri="{FF2B5EF4-FFF2-40B4-BE49-F238E27FC236}">
                  <a16:creationId xmlns:a16="http://schemas.microsoft.com/office/drawing/2014/main" id="{0C69E0EA-9BC0-9A0E-EAE5-1AAA22875812}"/>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grpSp>
        <p:nvGrpSpPr>
          <p:cNvPr id="162" name="Google Shape;5723;p85">
            <a:extLst>
              <a:ext uri="{FF2B5EF4-FFF2-40B4-BE49-F238E27FC236}">
                <a16:creationId xmlns:a16="http://schemas.microsoft.com/office/drawing/2014/main" id="{221F800C-CFC6-C91C-80E3-4D778C17700F}"/>
              </a:ext>
            </a:extLst>
          </p:cNvPr>
          <p:cNvGrpSpPr/>
          <p:nvPr/>
        </p:nvGrpSpPr>
        <p:grpSpPr>
          <a:xfrm>
            <a:off x="2326380" y="3437133"/>
            <a:ext cx="741944" cy="609831"/>
            <a:chOff x="3077952" y="2595844"/>
            <a:chExt cx="556458" cy="457373"/>
          </a:xfrm>
          <a:solidFill>
            <a:srgbClr val="FF0000"/>
          </a:solidFill>
        </p:grpSpPr>
        <p:sp>
          <p:nvSpPr>
            <p:cNvPr id="163" name="Google Shape;5724;p85">
              <a:extLst>
                <a:ext uri="{FF2B5EF4-FFF2-40B4-BE49-F238E27FC236}">
                  <a16:creationId xmlns:a16="http://schemas.microsoft.com/office/drawing/2014/main" id="{D90B2971-A123-90A4-5408-E3D6EF08447A}"/>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4" name="Google Shape;5725;p85">
              <a:extLst>
                <a:ext uri="{FF2B5EF4-FFF2-40B4-BE49-F238E27FC236}">
                  <a16:creationId xmlns:a16="http://schemas.microsoft.com/office/drawing/2014/main" id="{F67208BE-A00B-16DE-6307-8A23CAD9F740}"/>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5" name="Google Shape;5726;p85">
              <a:extLst>
                <a:ext uri="{FF2B5EF4-FFF2-40B4-BE49-F238E27FC236}">
                  <a16:creationId xmlns:a16="http://schemas.microsoft.com/office/drawing/2014/main" id="{31999C8F-63EB-410D-29DB-B581023F25A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6" name="Google Shape;5727;p85">
              <a:extLst>
                <a:ext uri="{FF2B5EF4-FFF2-40B4-BE49-F238E27FC236}">
                  <a16:creationId xmlns:a16="http://schemas.microsoft.com/office/drawing/2014/main" id="{81FF741D-3B6B-DE74-B905-0D5E5132FC7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7" name="Google Shape;5728;p85">
              <a:extLst>
                <a:ext uri="{FF2B5EF4-FFF2-40B4-BE49-F238E27FC236}">
                  <a16:creationId xmlns:a16="http://schemas.microsoft.com/office/drawing/2014/main" id="{634AF9F2-FA37-AB0A-8C3D-8851433FA347}"/>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sp>
          <p:nvSpPr>
            <p:cNvPr id="168" name="Google Shape;5729;p85">
              <a:extLst>
                <a:ext uri="{FF2B5EF4-FFF2-40B4-BE49-F238E27FC236}">
                  <a16:creationId xmlns:a16="http://schemas.microsoft.com/office/drawing/2014/main" id="{CBF4F5B5-054C-22F5-7FE5-5AD8A86D9CC9}"/>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FF0000"/>
                </a:solidFill>
                <a:cs typeface="B Nazanin" panose="00000700000000000000" pitchFamily="2" charset="-78"/>
              </a:endParaRPr>
            </a:p>
          </p:txBody>
        </p:sp>
      </p:grpSp>
      <p:sp>
        <p:nvSpPr>
          <p:cNvPr id="169" name="Text Placeholder 1">
            <a:extLst>
              <a:ext uri="{FF2B5EF4-FFF2-40B4-BE49-F238E27FC236}">
                <a16:creationId xmlns:a16="http://schemas.microsoft.com/office/drawing/2014/main" id="{1F57CBA8-3AF0-8B89-A602-7E66DF24E149}"/>
              </a:ext>
            </a:extLst>
          </p:cNvPr>
          <p:cNvSpPr txBox="1">
            <a:spLocks/>
          </p:cNvSpPr>
          <p:nvPr/>
        </p:nvSpPr>
        <p:spPr>
          <a:xfrm>
            <a:off x="1244367" y="537564"/>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rgbClr val="FF0000"/>
                </a:solidFill>
                <a:latin typeface="Arial"/>
                <a:cs typeface="B Nazanin" panose="00000700000000000000" pitchFamily="2" charset="-78"/>
              </a:rPr>
              <a:t>مجموعه آیکون های کاملاً قابل ویرایش: </a:t>
            </a:r>
            <a:r>
              <a:rPr lang="en-US" sz="4800" dirty="0">
                <a:solidFill>
                  <a:srgbClr val="FF0000"/>
                </a:solidFill>
                <a:latin typeface="Arial"/>
                <a:cs typeface="B Nazanin" panose="00000700000000000000" pitchFamily="2" charset="-78"/>
              </a:rPr>
              <a:t>C</a:t>
            </a:r>
          </a:p>
        </p:txBody>
      </p:sp>
    </p:spTree>
    <p:extLst>
      <p:ext uri="{BB962C8B-B14F-4D97-AF65-F5344CB8AC3E}">
        <p14:creationId xmlns:p14="http://schemas.microsoft.com/office/powerpoint/2010/main" val="230308598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759C7B-4483-A431-9F19-B236E0C66881}"/>
              </a:ext>
            </a:extLst>
          </p:cNvPr>
          <p:cNvSpPr/>
          <p:nvPr/>
        </p:nvSpPr>
        <p:spPr>
          <a:xfrm>
            <a:off x="219075" y="228600"/>
            <a:ext cx="11753850" cy="6400800"/>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ame 2">
            <a:extLst>
              <a:ext uri="{FF2B5EF4-FFF2-40B4-BE49-F238E27FC236}">
                <a16:creationId xmlns:a16="http://schemas.microsoft.com/office/drawing/2014/main" id="{5BC2926E-B60A-74B7-A65B-FE9A5DC6BB67}"/>
              </a:ext>
            </a:extLst>
          </p:cNvPr>
          <p:cNvSpPr/>
          <p:nvPr/>
        </p:nvSpPr>
        <p:spPr>
          <a:xfrm>
            <a:off x="219075" y="152400"/>
            <a:ext cx="11753850" cy="6248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 name="Straight Connector 3">
            <a:extLst>
              <a:ext uri="{FF2B5EF4-FFF2-40B4-BE49-F238E27FC236}">
                <a16:creationId xmlns:a16="http://schemas.microsoft.com/office/drawing/2014/main" id="{4BE0C185-A717-678A-F415-28DC92000624}"/>
              </a:ext>
            </a:extLst>
          </p:cNvPr>
          <p:cNvCxnSpPr>
            <a:cxnSpLocks/>
          </p:cNvCxnSpPr>
          <p:nvPr/>
        </p:nvCxnSpPr>
        <p:spPr>
          <a:xfrm flipH="1">
            <a:off x="457200" y="640080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9CE1EE-3B19-6775-E00D-C269674E6277}"/>
              </a:ext>
            </a:extLst>
          </p:cNvPr>
          <p:cNvCxnSpPr>
            <a:cxnSpLocks/>
          </p:cNvCxnSpPr>
          <p:nvPr/>
        </p:nvCxnSpPr>
        <p:spPr>
          <a:xfrm flipH="1">
            <a:off x="419100" y="32385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75F63C-2E9E-C2B0-5C7D-E69ED37E8437}"/>
              </a:ext>
            </a:extLst>
          </p:cNvPr>
          <p:cNvCxnSpPr>
            <a:cxnSpLocks/>
          </p:cNvCxnSpPr>
          <p:nvPr/>
        </p:nvCxnSpPr>
        <p:spPr>
          <a:xfrm>
            <a:off x="4191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927A5C-5407-51EF-293D-E6066FBEE444}"/>
              </a:ext>
            </a:extLst>
          </p:cNvPr>
          <p:cNvCxnSpPr>
            <a:cxnSpLocks/>
          </p:cNvCxnSpPr>
          <p:nvPr/>
        </p:nvCxnSpPr>
        <p:spPr>
          <a:xfrm>
            <a:off x="117729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5" name="Google Shape;10070;p64">
            <a:extLst>
              <a:ext uri="{FF2B5EF4-FFF2-40B4-BE49-F238E27FC236}">
                <a16:creationId xmlns:a16="http://schemas.microsoft.com/office/drawing/2014/main" id="{7DB49123-83C9-5178-55F1-E1CA8636C4A1}"/>
              </a:ext>
            </a:extLst>
          </p:cNvPr>
          <p:cNvGrpSpPr/>
          <p:nvPr/>
        </p:nvGrpSpPr>
        <p:grpSpPr>
          <a:xfrm>
            <a:off x="5245707" y="2057010"/>
            <a:ext cx="743152" cy="1747127"/>
            <a:chOff x="3934280" y="1542757"/>
            <a:chExt cx="557364" cy="1310345"/>
          </a:xfrm>
        </p:grpSpPr>
        <p:sp>
          <p:nvSpPr>
            <p:cNvPr id="6" name="Google Shape;10071;p64">
              <a:extLst>
                <a:ext uri="{FF2B5EF4-FFF2-40B4-BE49-F238E27FC236}">
                  <a16:creationId xmlns:a16="http://schemas.microsoft.com/office/drawing/2014/main" id="{49518BB1-D12F-3920-2CC6-94760DF595A8}"/>
                </a:ext>
              </a:extLst>
            </p:cNvPr>
            <p:cNvSpPr/>
            <p:nvPr/>
          </p:nvSpPr>
          <p:spPr>
            <a:xfrm>
              <a:off x="3984472" y="2803693"/>
              <a:ext cx="457485" cy="49409"/>
            </a:xfrm>
            <a:custGeom>
              <a:avLst/>
              <a:gdLst/>
              <a:ahLst/>
              <a:cxnLst/>
              <a:rect l="l" t="t" r="r" b="b"/>
              <a:pathLst>
                <a:path w="18120" h="1957" extrusionOk="0">
                  <a:moveTo>
                    <a:pt x="9060" y="1"/>
                  </a:moveTo>
                  <a:cubicBezTo>
                    <a:pt x="4061" y="1"/>
                    <a:pt x="1" y="437"/>
                    <a:pt x="1" y="978"/>
                  </a:cubicBezTo>
                  <a:cubicBezTo>
                    <a:pt x="1" y="1519"/>
                    <a:pt x="4061" y="1956"/>
                    <a:pt x="9060" y="1956"/>
                  </a:cubicBezTo>
                  <a:cubicBezTo>
                    <a:pt x="14066" y="1956"/>
                    <a:pt x="18120" y="1519"/>
                    <a:pt x="18120" y="978"/>
                  </a:cubicBezTo>
                  <a:cubicBezTo>
                    <a:pt x="18120" y="437"/>
                    <a:pt x="14066"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9" name="Google Shape;10072;p64">
              <a:extLst>
                <a:ext uri="{FF2B5EF4-FFF2-40B4-BE49-F238E27FC236}">
                  <a16:creationId xmlns:a16="http://schemas.microsoft.com/office/drawing/2014/main" id="{5D2AC000-20B4-CE84-A63E-478F60108E19}"/>
                </a:ext>
              </a:extLst>
            </p:cNvPr>
            <p:cNvGrpSpPr/>
            <p:nvPr/>
          </p:nvGrpSpPr>
          <p:grpSpPr>
            <a:xfrm>
              <a:off x="3934280" y="1542757"/>
              <a:ext cx="557364" cy="1277423"/>
              <a:chOff x="3934280" y="1542757"/>
              <a:chExt cx="557364" cy="1277423"/>
            </a:xfrm>
          </p:grpSpPr>
          <p:sp>
            <p:nvSpPr>
              <p:cNvPr id="10" name="Google Shape;10073;p64">
                <a:extLst>
                  <a:ext uri="{FF2B5EF4-FFF2-40B4-BE49-F238E27FC236}">
                    <a16:creationId xmlns:a16="http://schemas.microsoft.com/office/drawing/2014/main" id="{141A18DD-F432-AAA4-0DD1-DC6AC14FDA34}"/>
                  </a:ext>
                </a:extLst>
              </p:cNvPr>
              <p:cNvSpPr/>
              <p:nvPr/>
            </p:nvSpPr>
            <p:spPr>
              <a:xfrm>
                <a:off x="4029892" y="1674397"/>
                <a:ext cx="366821" cy="342104"/>
              </a:xfrm>
              <a:custGeom>
                <a:avLst/>
                <a:gdLst/>
                <a:ahLst/>
                <a:cxnLst/>
                <a:rect l="l" t="t" r="r" b="b"/>
                <a:pathLst>
                  <a:path w="14529" h="13550" extrusionOk="0">
                    <a:moveTo>
                      <a:pt x="2151" y="0"/>
                    </a:moveTo>
                    <a:cubicBezTo>
                      <a:pt x="959" y="0"/>
                      <a:pt x="1" y="958"/>
                      <a:pt x="1" y="2157"/>
                    </a:cubicBezTo>
                    <a:lnTo>
                      <a:pt x="1" y="11393"/>
                    </a:lnTo>
                    <a:cubicBezTo>
                      <a:pt x="1" y="12585"/>
                      <a:pt x="959" y="13550"/>
                      <a:pt x="2151" y="13550"/>
                    </a:cubicBezTo>
                    <a:lnTo>
                      <a:pt x="12371" y="13550"/>
                    </a:lnTo>
                    <a:cubicBezTo>
                      <a:pt x="13564" y="13550"/>
                      <a:pt x="14528" y="12585"/>
                      <a:pt x="14528" y="11393"/>
                    </a:cubicBezTo>
                    <a:lnTo>
                      <a:pt x="14528" y="2157"/>
                    </a:lnTo>
                    <a:cubicBezTo>
                      <a:pt x="14528" y="958"/>
                      <a:pt x="13564" y="0"/>
                      <a:pt x="12371"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nvGrpSpPr>
              <p:cNvPr id="12" name="Google Shape;10074;p64">
                <a:extLst>
                  <a:ext uri="{FF2B5EF4-FFF2-40B4-BE49-F238E27FC236}">
                    <a16:creationId xmlns:a16="http://schemas.microsoft.com/office/drawing/2014/main" id="{4627D7F7-B8A1-0F1D-4D9F-F334A5C8607D}"/>
                  </a:ext>
                </a:extLst>
              </p:cNvPr>
              <p:cNvGrpSpPr/>
              <p:nvPr/>
            </p:nvGrpSpPr>
            <p:grpSpPr>
              <a:xfrm>
                <a:off x="3934280" y="1547529"/>
                <a:ext cx="557364" cy="1272651"/>
                <a:chOff x="3934280" y="1547529"/>
                <a:chExt cx="557364" cy="1272651"/>
              </a:xfrm>
            </p:grpSpPr>
            <p:sp>
              <p:nvSpPr>
                <p:cNvPr id="14" name="Google Shape;10075;p64">
                  <a:extLst>
                    <a:ext uri="{FF2B5EF4-FFF2-40B4-BE49-F238E27FC236}">
                      <a16:creationId xmlns:a16="http://schemas.microsoft.com/office/drawing/2014/main" id="{143C7D62-BD49-4CB1-75DF-93DF98F5AC78}"/>
                    </a:ext>
                  </a:extLst>
                </p:cNvPr>
                <p:cNvSpPr/>
                <p:nvPr/>
              </p:nvSpPr>
              <p:spPr>
                <a:xfrm>
                  <a:off x="3934280" y="1547529"/>
                  <a:ext cx="557364" cy="1272651"/>
                </a:xfrm>
                <a:custGeom>
                  <a:avLst/>
                  <a:gdLst/>
                  <a:ahLst/>
                  <a:cxnLst/>
                  <a:rect l="l" t="t" r="r" b="b"/>
                  <a:pathLst>
                    <a:path w="22076" h="50407" extrusionOk="0">
                      <a:moveTo>
                        <a:pt x="11055" y="0"/>
                      </a:moveTo>
                      <a:cubicBezTo>
                        <a:pt x="7072" y="0"/>
                        <a:pt x="3853" y="3226"/>
                        <a:pt x="3853" y="7202"/>
                      </a:cubicBezTo>
                      <a:lnTo>
                        <a:pt x="3853" y="7208"/>
                      </a:lnTo>
                      <a:cubicBezTo>
                        <a:pt x="3833" y="7208"/>
                        <a:pt x="3814" y="7202"/>
                        <a:pt x="3788" y="7202"/>
                      </a:cubicBezTo>
                      <a:cubicBezTo>
                        <a:pt x="3784" y="7202"/>
                        <a:pt x="3780" y="7202"/>
                        <a:pt x="3777" y="7202"/>
                      </a:cubicBezTo>
                      <a:cubicBezTo>
                        <a:pt x="3111" y="7202"/>
                        <a:pt x="2609" y="7811"/>
                        <a:pt x="2738" y="8466"/>
                      </a:cubicBezTo>
                      <a:cubicBezTo>
                        <a:pt x="2835" y="8983"/>
                        <a:pt x="3289" y="9322"/>
                        <a:pt x="3779" y="9322"/>
                      </a:cubicBezTo>
                      <a:cubicBezTo>
                        <a:pt x="3914" y="9322"/>
                        <a:pt x="4052" y="9297"/>
                        <a:pt x="4185" y="9242"/>
                      </a:cubicBezTo>
                      <a:cubicBezTo>
                        <a:pt x="4654" y="10676"/>
                        <a:pt x="5606" y="11921"/>
                        <a:pt x="6773" y="12833"/>
                      </a:cubicBezTo>
                      <a:cubicBezTo>
                        <a:pt x="6733" y="12813"/>
                        <a:pt x="6694" y="12800"/>
                        <a:pt x="6649" y="12781"/>
                      </a:cubicBezTo>
                      <a:lnTo>
                        <a:pt x="6649" y="12781"/>
                      </a:lnTo>
                      <a:cubicBezTo>
                        <a:pt x="7398" y="13380"/>
                        <a:pt x="8252" y="13837"/>
                        <a:pt x="9171" y="14123"/>
                      </a:cubicBezTo>
                      <a:lnTo>
                        <a:pt x="9171" y="16124"/>
                      </a:lnTo>
                      <a:lnTo>
                        <a:pt x="6883" y="16124"/>
                      </a:lnTo>
                      <a:cubicBezTo>
                        <a:pt x="6883" y="16124"/>
                        <a:pt x="6877" y="16170"/>
                        <a:pt x="6857" y="16183"/>
                      </a:cubicBezTo>
                      <a:cubicBezTo>
                        <a:pt x="6277" y="16183"/>
                        <a:pt x="5762" y="16561"/>
                        <a:pt x="5580" y="17109"/>
                      </a:cubicBezTo>
                      <a:lnTo>
                        <a:pt x="248" y="32861"/>
                      </a:lnTo>
                      <a:cubicBezTo>
                        <a:pt x="1" y="33565"/>
                        <a:pt x="372" y="34334"/>
                        <a:pt x="1083" y="34569"/>
                      </a:cubicBezTo>
                      <a:cubicBezTo>
                        <a:pt x="1221" y="34615"/>
                        <a:pt x="1362" y="34637"/>
                        <a:pt x="1501" y="34637"/>
                      </a:cubicBezTo>
                      <a:cubicBezTo>
                        <a:pt x="2066" y="34637"/>
                        <a:pt x="2593" y="34273"/>
                        <a:pt x="2771" y="33702"/>
                      </a:cubicBezTo>
                      <a:lnTo>
                        <a:pt x="2947" y="33187"/>
                      </a:lnTo>
                      <a:lnTo>
                        <a:pt x="3527" y="33428"/>
                      </a:lnTo>
                      <a:cubicBezTo>
                        <a:pt x="3527" y="33428"/>
                        <a:pt x="4029" y="32412"/>
                        <a:pt x="3488" y="31577"/>
                      </a:cubicBezTo>
                      <a:lnTo>
                        <a:pt x="6753" y="21918"/>
                      </a:lnTo>
                      <a:lnTo>
                        <a:pt x="6753" y="21918"/>
                      </a:lnTo>
                      <a:cubicBezTo>
                        <a:pt x="6753" y="27699"/>
                        <a:pt x="5971" y="29166"/>
                        <a:pt x="5971" y="32360"/>
                      </a:cubicBezTo>
                      <a:cubicBezTo>
                        <a:pt x="5971" y="35560"/>
                        <a:pt x="7881" y="48490"/>
                        <a:pt x="7881" y="48490"/>
                      </a:cubicBezTo>
                      <a:lnTo>
                        <a:pt x="5573" y="50407"/>
                      </a:lnTo>
                      <a:lnTo>
                        <a:pt x="10038" y="50407"/>
                      </a:lnTo>
                      <a:lnTo>
                        <a:pt x="10781" y="31630"/>
                      </a:lnTo>
                      <a:lnTo>
                        <a:pt x="11165" y="31630"/>
                      </a:lnTo>
                      <a:lnTo>
                        <a:pt x="11908" y="50407"/>
                      </a:lnTo>
                      <a:lnTo>
                        <a:pt x="16373" y="50407"/>
                      </a:lnTo>
                      <a:lnTo>
                        <a:pt x="14059" y="48497"/>
                      </a:lnTo>
                      <a:cubicBezTo>
                        <a:pt x="14059" y="48497"/>
                        <a:pt x="15969" y="34171"/>
                        <a:pt x="15969" y="31590"/>
                      </a:cubicBezTo>
                      <a:cubicBezTo>
                        <a:pt x="15969" y="29003"/>
                        <a:pt x="15311" y="27680"/>
                        <a:pt x="15311" y="21821"/>
                      </a:cubicBezTo>
                      <a:lnTo>
                        <a:pt x="15311" y="21821"/>
                      </a:lnTo>
                      <a:lnTo>
                        <a:pt x="18615" y="31584"/>
                      </a:lnTo>
                      <a:cubicBezTo>
                        <a:pt x="18068" y="32418"/>
                        <a:pt x="18576" y="33435"/>
                        <a:pt x="18576" y="33435"/>
                      </a:cubicBezTo>
                      <a:lnTo>
                        <a:pt x="19149" y="33187"/>
                      </a:lnTo>
                      <a:lnTo>
                        <a:pt x="19325" y="33709"/>
                      </a:lnTo>
                      <a:cubicBezTo>
                        <a:pt x="19513" y="34266"/>
                        <a:pt x="20029" y="34619"/>
                        <a:pt x="20584" y="34619"/>
                      </a:cubicBezTo>
                      <a:cubicBezTo>
                        <a:pt x="20724" y="34619"/>
                        <a:pt x="20867" y="34597"/>
                        <a:pt x="21007" y="34549"/>
                      </a:cubicBezTo>
                      <a:cubicBezTo>
                        <a:pt x="21698" y="34321"/>
                        <a:pt x="22076" y="33572"/>
                        <a:pt x="21848" y="32874"/>
                      </a:cubicBezTo>
                      <a:lnTo>
                        <a:pt x="21848" y="32868"/>
                      </a:lnTo>
                      <a:lnTo>
                        <a:pt x="16516" y="17128"/>
                      </a:lnTo>
                      <a:cubicBezTo>
                        <a:pt x="16353" y="16613"/>
                        <a:pt x="15897" y="16242"/>
                        <a:pt x="15356" y="16190"/>
                      </a:cubicBezTo>
                      <a:cubicBezTo>
                        <a:pt x="15343" y="16170"/>
                        <a:pt x="15330" y="16150"/>
                        <a:pt x="15324" y="16131"/>
                      </a:cubicBezTo>
                      <a:lnTo>
                        <a:pt x="12932" y="16131"/>
                      </a:lnTo>
                      <a:lnTo>
                        <a:pt x="12932" y="14104"/>
                      </a:lnTo>
                      <a:cubicBezTo>
                        <a:pt x="15122" y="13413"/>
                        <a:pt x="17123" y="11595"/>
                        <a:pt x="17905" y="9281"/>
                      </a:cubicBezTo>
                      <a:cubicBezTo>
                        <a:pt x="17992" y="9303"/>
                        <a:pt x="18080" y="9313"/>
                        <a:pt x="18166" y="9313"/>
                      </a:cubicBezTo>
                      <a:cubicBezTo>
                        <a:pt x="18669" y="9313"/>
                        <a:pt x="19119" y="8957"/>
                        <a:pt x="19208" y="8434"/>
                      </a:cubicBezTo>
                      <a:cubicBezTo>
                        <a:pt x="19306" y="7828"/>
                        <a:pt x="18869" y="7261"/>
                        <a:pt x="18257" y="7208"/>
                      </a:cubicBezTo>
                      <a:lnTo>
                        <a:pt x="18257" y="7202"/>
                      </a:lnTo>
                      <a:cubicBezTo>
                        <a:pt x="18257" y="3226"/>
                        <a:pt x="15030" y="0"/>
                        <a:pt x="11055"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5" name="Google Shape;10076;p64">
                  <a:extLst>
                    <a:ext uri="{FF2B5EF4-FFF2-40B4-BE49-F238E27FC236}">
                      <a16:creationId xmlns:a16="http://schemas.microsoft.com/office/drawing/2014/main" id="{FD7278FF-3EF0-F876-9F1F-0AC4D9B98559}"/>
                    </a:ext>
                  </a:extLst>
                </p:cNvPr>
                <p:cNvGrpSpPr/>
                <p:nvPr/>
              </p:nvGrpSpPr>
              <p:grpSpPr>
                <a:xfrm>
                  <a:off x="4110861" y="1813763"/>
                  <a:ext cx="203394" cy="542342"/>
                  <a:chOff x="4110861" y="1813763"/>
                  <a:chExt cx="203394" cy="542342"/>
                </a:xfrm>
              </p:grpSpPr>
              <p:sp>
                <p:nvSpPr>
                  <p:cNvPr id="16" name="Google Shape;10077;p64">
                    <a:extLst>
                      <a:ext uri="{FF2B5EF4-FFF2-40B4-BE49-F238E27FC236}">
                        <a16:creationId xmlns:a16="http://schemas.microsoft.com/office/drawing/2014/main" id="{91DF3D88-7E0F-FF65-43B3-AA986374F754}"/>
                      </a:ext>
                    </a:extLst>
                  </p:cNvPr>
                  <p:cNvSpPr/>
                  <p:nvPr/>
                </p:nvSpPr>
                <p:spPr>
                  <a:xfrm>
                    <a:off x="4137017" y="2221182"/>
                    <a:ext cx="144163" cy="105509"/>
                  </a:xfrm>
                  <a:custGeom>
                    <a:avLst/>
                    <a:gdLst/>
                    <a:ahLst/>
                    <a:cxnLst/>
                    <a:rect l="l" t="t" r="r" b="b"/>
                    <a:pathLst>
                      <a:path w="5710" h="4179" extrusionOk="0">
                        <a:moveTo>
                          <a:pt x="4009" y="1356"/>
                        </a:moveTo>
                        <a:cubicBezTo>
                          <a:pt x="4062" y="1420"/>
                          <a:pt x="4138" y="1453"/>
                          <a:pt x="4215" y="1453"/>
                        </a:cubicBezTo>
                        <a:cubicBezTo>
                          <a:pt x="4279" y="1453"/>
                          <a:pt x="4343" y="1430"/>
                          <a:pt x="4393" y="1382"/>
                        </a:cubicBezTo>
                        <a:cubicBezTo>
                          <a:pt x="4419" y="1396"/>
                          <a:pt x="4413" y="1402"/>
                          <a:pt x="4445" y="1409"/>
                        </a:cubicBezTo>
                        <a:cubicBezTo>
                          <a:pt x="4445" y="1415"/>
                          <a:pt x="4406" y="1422"/>
                          <a:pt x="4406" y="1435"/>
                        </a:cubicBezTo>
                        <a:lnTo>
                          <a:pt x="4406" y="1474"/>
                        </a:lnTo>
                        <a:cubicBezTo>
                          <a:pt x="4419" y="1571"/>
                          <a:pt x="4485" y="1656"/>
                          <a:pt x="4569" y="1702"/>
                        </a:cubicBezTo>
                        <a:cubicBezTo>
                          <a:pt x="4550" y="1741"/>
                          <a:pt x="4550" y="1780"/>
                          <a:pt x="4556" y="1819"/>
                        </a:cubicBezTo>
                        <a:cubicBezTo>
                          <a:pt x="4465" y="1819"/>
                          <a:pt x="4374" y="1865"/>
                          <a:pt x="4322" y="1943"/>
                        </a:cubicBezTo>
                        <a:cubicBezTo>
                          <a:pt x="4315" y="1930"/>
                          <a:pt x="4309" y="1923"/>
                          <a:pt x="4296" y="1910"/>
                        </a:cubicBezTo>
                        <a:cubicBezTo>
                          <a:pt x="4237" y="1852"/>
                          <a:pt x="4159" y="1819"/>
                          <a:pt x="4080" y="1819"/>
                        </a:cubicBezTo>
                        <a:cubicBezTo>
                          <a:pt x="3996" y="1819"/>
                          <a:pt x="3918" y="1852"/>
                          <a:pt x="3865" y="1910"/>
                        </a:cubicBezTo>
                        <a:cubicBezTo>
                          <a:pt x="3852" y="1917"/>
                          <a:pt x="3846" y="1930"/>
                          <a:pt x="3839" y="1936"/>
                        </a:cubicBezTo>
                        <a:cubicBezTo>
                          <a:pt x="3787" y="1865"/>
                          <a:pt x="3702" y="1819"/>
                          <a:pt x="3618" y="1819"/>
                        </a:cubicBezTo>
                        <a:cubicBezTo>
                          <a:pt x="3618" y="1800"/>
                          <a:pt x="3618" y="1780"/>
                          <a:pt x="3618" y="1760"/>
                        </a:cubicBezTo>
                        <a:cubicBezTo>
                          <a:pt x="3618" y="1650"/>
                          <a:pt x="3546" y="1552"/>
                          <a:pt x="3442" y="1513"/>
                        </a:cubicBezTo>
                        <a:cubicBezTo>
                          <a:pt x="3468" y="1500"/>
                          <a:pt x="3487" y="1487"/>
                          <a:pt x="3507" y="1467"/>
                        </a:cubicBezTo>
                        <a:cubicBezTo>
                          <a:pt x="3513" y="1480"/>
                          <a:pt x="3526" y="1493"/>
                          <a:pt x="3540" y="1506"/>
                        </a:cubicBezTo>
                        <a:cubicBezTo>
                          <a:pt x="3592" y="1558"/>
                          <a:pt x="3658" y="1585"/>
                          <a:pt x="3725" y="1585"/>
                        </a:cubicBezTo>
                        <a:cubicBezTo>
                          <a:pt x="3792" y="1585"/>
                          <a:pt x="3859" y="1558"/>
                          <a:pt x="3911" y="1506"/>
                        </a:cubicBezTo>
                        <a:cubicBezTo>
                          <a:pt x="3957" y="1467"/>
                          <a:pt x="3989" y="1415"/>
                          <a:pt x="4009" y="1356"/>
                        </a:cubicBezTo>
                        <a:close/>
                        <a:moveTo>
                          <a:pt x="2256" y="1311"/>
                        </a:moveTo>
                        <a:cubicBezTo>
                          <a:pt x="2308" y="1356"/>
                          <a:pt x="2379" y="1382"/>
                          <a:pt x="2451" y="1382"/>
                        </a:cubicBezTo>
                        <a:cubicBezTo>
                          <a:pt x="2516" y="1382"/>
                          <a:pt x="2581" y="1363"/>
                          <a:pt x="2634" y="1324"/>
                        </a:cubicBezTo>
                        <a:cubicBezTo>
                          <a:pt x="2660" y="1376"/>
                          <a:pt x="2705" y="1415"/>
                          <a:pt x="2757" y="1441"/>
                        </a:cubicBezTo>
                        <a:cubicBezTo>
                          <a:pt x="2725" y="1558"/>
                          <a:pt x="2770" y="1689"/>
                          <a:pt x="2868" y="1760"/>
                        </a:cubicBezTo>
                        <a:cubicBezTo>
                          <a:pt x="2901" y="1826"/>
                          <a:pt x="2959" y="1878"/>
                          <a:pt x="3031" y="1904"/>
                        </a:cubicBezTo>
                        <a:cubicBezTo>
                          <a:pt x="2979" y="1923"/>
                          <a:pt x="2933" y="1963"/>
                          <a:pt x="2907" y="2015"/>
                        </a:cubicBezTo>
                        <a:cubicBezTo>
                          <a:pt x="2868" y="1897"/>
                          <a:pt x="2751" y="1819"/>
                          <a:pt x="2627" y="1819"/>
                        </a:cubicBezTo>
                        <a:cubicBezTo>
                          <a:pt x="2568" y="1819"/>
                          <a:pt x="2503" y="1839"/>
                          <a:pt x="2458" y="1871"/>
                        </a:cubicBezTo>
                        <a:cubicBezTo>
                          <a:pt x="2412" y="1767"/>
                          <a:pt x="2301" y="1702"/>
                          <a:pt x="2190" y="1702"/>
                        </a:cubicBezTo>
                        <a:cubicBezTo>
                          <a:pt x="2099" y="1702"/>
                          <a:pt x="2021" y="1734"/>
                          <a:pt x="1962" y="1800"/>
                        </a:cubicBezTo>
                        <a:cubicBezTo>
                          <a:pt x="1917" y="1702"/>
                          <a:pt x="1812" y="1643"/>
                          <a:pt x="1702" y="1643"/>
                        </a:cubicBezTo>
                        <a:cubicBezTo>
                          <a:pt x="1676" y="1643"/>
                          <a:pt x="1643" y="1650"/>
                          <a:pt x="1617" y="1656"/>
                        </a:cubicBezTo>
                        <a:cubicBezTo>
                          <a:pt x="1617" y="1624"/>
                          <a:pt x="1610" y="1598"/>
                          <a:pt x="1597" y="1565"/>
                        </a:cubicBezTo>
                        <a:cubicBezTo>
                          <a:pt x="1662" y="1539"/>
                          <a:pt x="1715" y="1493"/>
                          <a:pt x="1747" y="1435"/>
                        </a:cubicBezTo>
                        <a:cubicBezTo>
                          <a:pt x="1806" y="1499"/>
                          <a:pt x="1884" y="1528"/>
                          <a:pt x="1962" y="1528"/>
                        </a:cubicBezTo>
                        <a:cubicBezTo>
                          <a:pt x="2089" y="1528"/>
                          <a:pt x="2215" y="1449"/>
                          <a:pt x="2256" y="1311"/>
                        </a:cubicBezTo>
                        <a:close/>
                        <a:moveTo>
                          <a:pt x="4993" y="1"/>
                        </a:moveTo>
                        <a:cubicBezTo>
                          <a:pt x="4648" y="1"/>
                          <a:pt x="4608" y="464"/>
                          <a:pt x="4863" y="587"/>
                        </a:cubicBezTo>
                        <a:cubicBezTo>
                          <a:pt x="4771" y="633"/>
                          <a:pt x="4713" y="724"/>
                          <a:pt x="4706" y="822"/>
                        </a:cubicBezTo>
                        <a:cubicBezTo>
                          <a:pt x="4674" y="809"/>
                          <a:pt x="4641" y="796"/>
                          <a:pt x="4602" y="796"/>
                        </a:cubicBezTo>
                        <a:cubicBezTo>
                          <a:pt x="4595" y="750"/>
                          <a:pt x="4576" y="705"/>
                          <a:pt x="4543" y="666"/>
                        </a:cubicBezTo>
                        <a:cubicBezTo>
                          <a:pt x="4537" y="653"/>
                          <a:pt x="4530" y="639"/>
                          <a:pt x="4524" y="626"/>
                        </a:cubicBezTo>
                        <a:cubicBezTo>
                          <a:pt x="4517" y="620"/>
                          <a:pt x="4517" y="607"/>
                          <a:pt x="4511" y="600"/>
                        </a:cubicBezTo>
                        <a:cubicBezTo>
                          <a:pt x="4498" y="581"/>
                          <a:pt x="4485" y="561"/>
                          <a:pt x="4465" y="542"/>
                        </a:cubicBezTo>
                        <a:cubicBezTo>
                          <a:pt x="4413" y="490"/>
                          <a:pt x="4348" y="464"/>
                          <a:pt x="4276" y="464"/>
                        </a:cubicBezTo>
                        <a:lnTo>
                          <a:pt x="4250" y="464"/>
                        </a:lnTo>
                        <a:cubicBezTo>
                          <a:pt x="4243" y="431"/>
                          <a:pt x="4230" y="398"/>
                          <a:pt x="4211" y="372"/>
                        </a:cubicBezTo>
                        <a:cubicBezTo>
                          <a:pt x="4185" y="327"/>
                          <a:pt x="4152" y="288"/>
                          <a:pt x="4107" y="261"/>
                        </a:cubicBezTo>
                        <a:cubicBezTo>
                          <a:pt x="4067" y="235"/>
                          <a:pt x="4022" y="222"/>
                          <a:pt x="3970" y="222"/>
                        </a:cubicBezTo>
                        <a:cubicBezTo>
                          <a:pt x="3950" y="196"/>
                          <a:pt x="3931" y="177"/>
                          <a:pt x="3905" y="164"/>
                        </a:cubicBezTo>
                        <a:cubicBezTo>
                          <a:pt x="3865" y="144"/>
                          <a:pt x="3826" y="125"/>
                          <a:pt x="3787" y="105"/>
                        </a:cubicBezTo>
                        <a:cubicBezTo>
                          <a:pt x="3716" y="66"/>
                          <a:pt x="3637" y="46"/>
                          <a:pt x="3553" y="40"/>
                        </a:cubicBezTo>
                        <a:cubicBezTo>
                          <a:pt x="3550" y="40"/>
                          <a:pt x="3548" y="40"/>
                          <a:pt x="3546" y="40"/>
                        </a:cubicBezTo>
                        <a:cubicBezTo>
                          <a:pt x="3200" y="40"/>
                          <a:pt x="3190" y="561"/>
                          <a:pt x="3540" y="568"/>
                        </a:cubicBezTo>
                        <a:cubicBezTo>
                          <a:pt x="3572" y="587"/>
                          <a:pt x="3605" y="607"/>
                          <a:pt x="3637" y="620"/>
                        </a:cubicBezTo>
                        <a:cubicBezTo>
                          <a:pt x="3670" y="639"/>
                          <a:pt x="3709" y="653"/>
                          <a:pt x="3748" y="653"/>
                        </a:cubicBezTo>
                        <a:cubicBezTo>
                          <a:pt x="3761" y="666"/>
                          <a:pt x="3768" y="679"/>
                          <a:pt x="3781" y="685"/>
                        </a:cubicBezTo>
                        <a:cubicBezTo>
                          <a:pt x="3787" y="698"/>
                          <a:pt x="3794" y="705"/>
                          <a:pt x="3807" y="711"/>
                        </a:cubicBezTo>
                        <a:cubicBezTo>
                          <a:pt x="3852" y="763"/>
                          <a:pt x="3924" y="789"/>
                          <a:pt x="3989" y="789"/>
                        </a:cubicBezTo>
                        <a:lnTo>
                          <a:pt x="4022" y="789"/>
                        </a:lnTo>
                        <a:cubicBezTo>
                          <a:pt x="4028" y="822"/>
                          <a:pt x="4041" y="848"/>
                          <a:pt x="4054" y="874"/>
                        </a:cubicBezTo>
                        <a:cubicBezTo>
                          <a:pt x="4054" y="881"/>
                          <a:pt x="4061" y="887"/>
                          <a:pt x="4067" y="894"/>
                        </a:cubicBezTo>
                        <a:cubicBezTo>
                          <a:pt x="4074" y="900"/>
                          <a:pt x="4074" y="913"/>
                          <a:pt x="4080" y="920"/>
                        </a:cubicBezTo>
                        <a:cubicBezTo>
                          <a:pt x="4080" y="933"/>
                          <a:pt x="4080" y="939"/>
                          <a:pt x="4087" y="952"/>
                        </a:cubicBezTo>
                        <a:cubicBezTo>
                          <a:pt x="4041" y="978"/>
                          <a:pt x="4002" y="1017"/>
                          <a:pt x="3983" y="1070"/>
                        </a:cubicBezTo>
                        <a:cubicBezTo>
                          <a:pt x="3931" y="1004"/>
                          <a:pt x="3852" y="972"/>
                          <a:pt x="3774" y="965"/>
                        </a:cubicBezTo>
                        <a:cubicBezTo>
                          <a:pt x="3702" y="965"/>
                          <a:pt x="3637" y="998"/>
                          <a:pt x="3585" y="1044"/>
                        </a:cubicBezTo>
                        <a:cubicBezTo>
                          <a:pt x="3572" y="1057"/>
                          <a:pt x="3559" y="1076"/>
                          <a:pt x="3546" y="1089"/>
                        </a:cubicBezTo>
                        <a:cubicBezTo>
                          <a:pt x="3503" y="996"/>
                          <a:pt x="3407" y="939"/>
                          <a:pt x="3302" y="939"/>
                        </a:cubicBezTo>
                        <a:cubicBezTo>
                          <a:pt x="3297" y="939"/>
                          <a:pt x="3291" y="939"/>
                          <a:pt x="3285" y="939"/>
                        </a:cubicBezTo>
                        <a:cubicBezTo>
                          <a:pt x="3233" y="939"/>
                          <a:pt x="3181" y="952"/>
                          <a:pt x="3135" y="978"/>
                        </a:cubicBezTo>
                        <a:cubicBezTo>
                          <a:pt x="3083" y="894"/>
                          <a:pt x="2992" y="848"/>
                          <a:pt x="2888" y="848"/>
                        </a:cubicBezTo>
                        <a:cubicBezTo>
                          <a:pt x="2823" y="848"/>
                          <a:pt x="2764" y="868"/>
                          <a:pt x="2705" y="907"/>
                        </a:cubicBezTo>
                        <a:cubicBezTo>
                          <a:pt x="2648" y="809"/>
                          <a:pt x="2549" y="762"/>
                          <a:pt x="2451" y="762"/>
                        </a:cubicBezTo>
                        <a:cubicBezTo>
                          <a:pt x="2327" y="762"/>
                          <a:pt x="2204" y="837"/>
                          <a:pt x="2164" y="978"/>
                        </a:cubicBezTo>
                        <a:cubicBezTo>
                          <a:pt x="2118" y="937"/>
                          <a:pt x="2055" y="912"/>
                          <a:pt x="1991" y="912"/>
                        </a:cubicBezTo>
                        <a:cubicBezTo>
                          <a:pt x="1983" y="912"/>
                          <a:pt x="1976" y="913"/>
                          <a:pt x="1969" y="913"/>
                        </a:cubicBezTo>
                        <a:cubicBezTo>
                          <a:pt x="1963" y="913"/>
                          <a:pt x="1958" y="913"/>
                          <a:pt x="1952" y="913"/>
                        </a:cubicBezTo>
                        <a:cubicBezTo>
                          <a:pt x="1848" y="913"/>
                          <a:pt x="1751" y="970"/>
                          <a:pt x="1702" y="1063"/>
                        </a:cubicBezTo>
                        <a:cubicBezTo>
                          <a:pt x="1641" y="997"/>
                          <a:pt x="1562" y="967"/>
                          <a:pt x="1484" y="967"/>
                        </a:cubicBezTo>
                        <a:cubicBezTo>
                          <a:pt x="1353" y="967"/>
                          <a:pt x="1226" y="1053"/>
                          <a:pt x="1193" y="1200"/>
                        </a:cubicBezTo>
                        <a:cubicBezTo>
                          <a:pt x="1180" y="1187"/>
                          <a:pt x="1167" y="1174"/>
                          <a:pt x="1148" y="1161"/>
                        </a:cubicBezTo>
                        <a:cubicBezTo>
                          <a:pt x="1193" y="1115"/>
                          <a:pt x="1219" y="1057"/>
                          <a:pt x="1219" y="991"/>
                        </a:cubicBezTo>
                        <a:cubicBezTo>
                          <a:pt x="1213" y="832"/>
                          <a:pt x="1082" y="704"/>
                          <a:pt x="919" y="704"/>
                        </a:cubicBezTo>
                        <a:cubicBezTo>
                          <a:pt x="915" y="704"/>
                          <a:pt x="911" y="704"/>
                          <a:pt x="906" y="705"/>
                        </a:cubicBezTo>
                        <a:lnTo>
                          <a:pt x="880" y="705"/>
                        </a:lnTo>
                        <a:cubicBezTo>
                          <a:pt x="871" y="704"/>
                          <a:pt x="861" y="703"/>
                          <a:pt x="852" y="703"/>
                        </a:cubicBezTo>
                        <a:cubicBezTo>
                          <a:pt x="573" y="703"/>
                          <a:pt x="458" y="1075"/>
                          <a:pt x="704" y="1233"/>
                        </a:cubicBezTo>
                        <a:cubicBezTo>
                          <a:pt x="672" y="1278"/>
                          <a:pt x="652" y="1337"/>
                          <a:pt x="652" y="1396"/>
                        </a:cubicBezTo>
                        <a:lnTo>
                          <a:pt x="652" y="1422"/>
                        </a:lnTo>
                        <a:cubicBezTo>
                          <a:pt x="652" y="1513"/>
                          <a:pt x="691" y="1598"/>
                          <a:pt x="757" y="1656"/>
                        </a:cubicBezTo>
                        <a:lnTo>
                          <a:pt x="743" y="1656"/>
                        </a:lnTo>
                        <a:cubicBezTo>
                          <a:pt x="672" y="1656"/>
                          <a:pt x="607" y="1682"/>
                          <a:pt x="554" y="1734"/>
                        </a:cubicBezTo>
                        <a:cubicBezTo>
                          <a:pt x="522" y="1767"/>
                          <a:pt x="496" y="1813"/>
                          <a:pt x="483" y="1852"/>
                        </a:cubicBezTo>
                        <a:cubicBezTo>
                          <a:pt x="483" y="1865"/>
                          <a:pt x="535" y="1878"/>
                          <a:pt x="528" y="1891"/>
                        </a:cubicBezTo>
                        <a:lnTo>
                          <a:pt x="489" y="1871"/>
                        </a:lnTo>
                        <a:cubicBezTo>
                          <a:pt x="0" y="1871"/>
                          <a:pt x="0" y="2406"/>
                          <a:pt x="489" y="2406"/>
                        </a:cubicBezTo>
                        <a:cubicBezTo>
                          <a:pt x="489" y="2406"/>
                          <a:pt x="652" y="2321"/>
                          <a:pt x="678" y="2223"/>
                        </a:cubicBezTo>
                        <a:cubicBezTo>
                          <a:pt x="704" y="2236"/>
                          <a:pt x="730" y="2249"/>
                          <a:pt x="763" y="2249"/>
                        </a:cubicBezTo>
                        <a:cubicBezTo>
                          <a:pt x="867" y="2249"/>
                          <a:pt x="965" y="2178"/>
                          <a:pt x="998" y="2073"/>
                        </a:cubicBezTo>
                        <a:cubicBezTo>
                          <a:pt x="1024" y="2021"/>
                          <a:pt x="1030" y="1956"/>
                          <a:pt x="1024" y="1897"/>
                        </a:cubicBezTo>
                        <a:lnTo>
                          <a:pt x="1024" y="1897"/>
                        </a:lnTo>
                        <a:cubicBezTo>
                          <a:pt x="1037" y="1910"/>
                          <a:pt x="1063" y="1917"/>
                          <a:pt x="1082" y="1930"/>
                        </a:cubicBezTo>
                        <a:cubicBezTo>
                          <a:pt x="1141" y="1989"/>
                          <a:pt x="1219" y="2028"/>
                          <a:pt x="1304" y="2028"/>
                        </a:cubicBezTo>
                        <a:cubicBezTo>
                          <a:pt x="1343" y="2028"/>
                          <a:pt x="1376" y="2021"/>
                          <a:pt x="1408" y="2008"/>
                        </a:cubicBezTo>
                        <a:cubicBezTo>
                          <a:pt x="1433" y="2167"/>
                          <a:pt x="1568" y="2264"/>
                          <a:pt x="1705" y="2264"/>
                        </a:cubicBezTo>
                        <a:cubicBezTo>
                          <a:pt x="1783" y="2264"/>
                          <a:pt x="1862" y="2233"/>
                          <a:pt x="1923" y="2165"/>
                        </a:cubicBezTo>
                        <a:cubicBezTo>
                          <a:pt x="1973" y="2264"/>
                          <a:pt x="2069" y="2321"/>
                          <a:pt x="2168" y="2321"/>
                        </a:cubicBezTo>
                        <a:cubicBezTo>
                          <a:pt x="2173" y="2321"/>
                          <a:pt x="2179" y="2321"/>
                          <a:pt x="2184" y="2321"/>
                        </a:cubicBezTo>
                        <a:cubicBezTo>
                          <a:pt x="2249" y="2321"/>
                          <a:pt x="2308" y="2308"/>
                          <a:pt x="2360" y="2269"/>
                        </a:cubicBezTo>
                        <a:cubicBezTo>
                          <a:pt x="2428" y="2250"/>
                          <a:pt x="2498" y="2241"/>
                          <a:pt x="2567" y="2241"/>
                        </a:cubicBezTo>
                        <a:cubicBezTo>
                          <a:pt x="2787" y="2241"/>
                          <a:pt x="3001" y="2333"/>
                          <a:pt x="3155" y="2497"/>
                        </a:cubicBezTo>
                        <a:cubicBezTo>
                          <a:pt x="3161" y="2497"/>
                          <a:pt x="3166" y="2498"/>
                          <a:pt x="3171" y="2498"/>
                        </a:cubicBezTo>
                        <a:cubicBezTo>
                          <a:pt x="3263" y="2498"/>
                          <a:pt x="3347" y="2447"/>
                          <a:pt x="3396" y="2373"/>
                        </a:cubicBezTo>
                        <a:cubicBezTo>
                          <a:pt x="3455" y="2419"/>
                          <a:pt x="3520" y="2438"/>
                          <a:pt x="3592" y="2438"/>
                        </a:cubicBezTo>
                        <a:cubicBezTo>
                          <a:pt x="3599" y="2439"/>
                          <a:pt x="3606" y="2439"/>
                          <a:pt x="3613" y="2439"/>
                        </a:cubicBezTo>
                        <a:cubicBezTo>
                          <a:pt x="3689" y="2439"/>
                          <a:pt x="3759" y="2407"/>
                          <a:pt x="3807" y="2354"/>
                        </a:cubicBezTo>
                        <a:cubicBezTo>
                          <a:pt x="3865" y="2425"/>
                          <a:pt x="3957" y="2471"/>
                          <a:pt x="4048" y="2471"/>
                        </a:cubicBezTo>
                        <a:cubicBezTo>
                          <a:pt x="4107" y="2471"/>
                          <a:pt x="4165" y="2451"/>
                          <a:pt x="4217" y="2425"/>
                        </a:cubicBezTo>
                        <a:cubicBezTo>
                          <a:pt x="4263" y="2399"/>
                          <a:pt x="4296" y="2367"/>
                          <a:pt x="4322" y="2328"/>
                        </a:cubicBezTo>
                        <a:cubicBezTo>
                          <a:pt x="4335" y="2334"/>
                          <a:pt x="4341" y="2341"/>
                          <a:pt x="4348" y="2354"/>
                        </a:cubicBezTo>
                        <a:cubicBezTo>
                          <a:pt x="4289" y="2419"/>
                          <a:pt x="4256" y="2503"/>
                          <a:pt x="4263" y="2588"/>
                        </a:cubicBezTo>
                        <a:cubicBezTo>
                          <a:pt x="4152" y="2595"/>
                          <a:pt x="4054" y="2673"/>
                          <a:pt x="4022" y="2777"/>
                        </a:cubicBezTo>
                        <a:cubicBezTo>
                          <a:pt x="3970" y="2745"/>
                          <a:pt x="3918" y="2732"/>
                          <a:pt x="3859" y="2732"/>
                        </a:cubicBezTo>
                        <a:lnTo>
                          <a:pt x="3820" y="2732"/>
                        </a:lnTo>
                        <a:cubicBezTo>
                          <a:pt x="3774" y="2712"/>
                          <a:pt x="3729" y="2699"/>
                          <a:pt x="3683" y="2699"/>
                        </a:cubicBezTo>
                        <a:cubicBezTo>
                          <a:pt x="3585" y="2699"/>
                          <a:pt x="3494" y="2745"/>
                          <a:pt x="3435" y="2829"/>
                        </a:cubicBezTo>
                        <a:cubicBezTo>
                          <a:pt x="3390" y="2803"/>
                          <a:pt x="3337" y="2790"/>
                          <a:pt x="3285" y="2790"/>
                        </a:cubicBezTo>
                        <a:cubicBezTo>
                          <a:pt x="3227" y="2790"/>
                          <a:pt x="3168" y="2803"/>
                          <a:pt x="3122" y="2836"/>
                        </a:cubicBezTo>
                        <a:cubicBezTo>
                          <a:pt x="3068" y="2769"/>
                          <a:pt x="2991" y="2731"/>
                          <a:pt x="2913" y="2731"/>
                        </a:cubicBezTo>
                        <a:cubicBezTo>
                          <a:pt x="2907" y="2731"/>
                          <a:pt x="2900" y="2731"/>
                          <a:pt x="2894" y="2732"/>
                        </a:cubicBezTo>
                        <a:cubicBezTo>
                          <a:pt x="2829" y="2732"/>
                          <a:pt x="2770" y="2745"/>
                          <a:pt x="2718" y="2784"/>
                        </a:cubicBezTo>
                        <a:cubicBezTo>
                          <a:pt x="2675" y="2678"/>
                          <a:pt x="2578" y="2614"/>
                          <a:pt x="2467" y="2614"/>
                        </a:cubicBezTo>
                        <a:cubicBezTo>
                          <a:pt x="2462" y="2614"/>
                          <a:pt x="2456" y="2614"/>
                          <a:pt x="2451" y="2614"/>
                        </a:cubicBezTo>
                        <a:cubicBezTo>
                          <a:pt x="2438" y="2613"/>
                          <a:pt x="2425" y="2612"/>
                          <a:pt x="2411" y="2612"/>
                        </a:cubicBezTo>
                        <a:cubicBezTo>
                          <a:pt x="2370" y="2612"/>
                          <a:pt x="2327" y="2619"/>
                          <a:pt x="2288" y="2634"/>
                        </a:cubicBezTo>
                        <a:cubicBezTo>
                          <a:pt x="2236" y="2562"/>
                          <a:pt x="2151" y="2517"/>
                          <a:pt x="2060" y="2503"/>
                        </a:cubicBezTo>
                        <a:lnTo>
                          <a:pt x="2034" y="2503"/>
                        </a:lnTo>
                        <a:cubicBezTo>
                          <a:pt x="1982" y="2510"/>
                          <a:pt x="1936" y="2536"/>
                          <a:pt x="1891" y="2562"/>
                        </a:cubicBezTo>
                        <a:cubicBezTo>
                          <a:pt x="1849" y="2461"/>
                          <a:pt x="1752" y="2398"/>
                          <a:pt x="1647" y="2398"/>
                        </a:cubicBezTo>
                        <a:cubicBezTo>
                          <a:pt x="1637" y="2398"/>
                          <a:pt x="1627" y="2398"/>
                          <a:pt x="1617" y="2399"/>
                        </a:cubicBezTo>
                        <a:cubicBezTo>
                          <a:pt x="1545" y="2399"/>
                          <a:pt x="1480" y="2425"/>
                          <a:pt x="1421" y="2477"/>
                        </a:cubicBezTo>
                        <a:cubicBezTo>
                          <a:pt x="1376" y="2451"/>
                          <a:pt x="1324" y="2438"/>
                          <a:pt x="1265" y="2438"/>
                        </a:cubicBezTo>
                        <a:cubicBezTo>
                          <a:pt x="1219" y="2438"/>
                          <a:pt x="1174" y="2445"/>
                          <a:pt x="1135" y="2451"/>
                        </a:cubicBezTo>
                        <a:cubicBezTo>
                          <a:pt x="1089" y="2360"/>
                          <a:pt x="985" y="2295"/>
                          <a:pt x="822" y="2295"/>
                        </a:cubicBezTo>
                        <a:cubicBezTo>
                          <a:pt x="496" y="2295"/>
                          <a:pt x="496" y="2914"/>
                          <a:pt x="822" y="2914"/>
                        </a:cubicBezTo>
                        <a:cubicBezTo>
                          <a:pt x="867" y="2908"/>
                          <a:pt x="913" y="2908"/>
                          <a:pt x="959" y="2901"/>
                        </a:cubicBezTo>
                        <a:cubicBezTo>
                          <a:pt x="972" y="2927"/>
                          <a:pt x="1011" y="2953"/>
                          <a:pt x="1037" y="2979"/>
                        </a:cubicBezTo>
                        <a:cubicBezTo>
                          <a:pt x="1069" y="3071"/>
                          <a:pt x="1141" y="3142"/>
                          <a:pt x="1226" y="3181"/>
                        </a:cubicBezTo>
                        <a:cubicBezTo>
                          <a:pt x="1275" y="3268"/>
                          <a:pt x="1372" y="3325"/>
                          <a:pt x="1471" y="3325"/>
                        </a:cubicBezTo>
                        <a:cubicBezTo>
                          <a:pt x="1476" y="3325"/>
                          <a:pt x="1481" y="3325"/>
                          <a:pt x="1486" y="3325"/>
                        </a:cubicBezTo>
                        <a:lnTo>
                          <a:pt x="1500" y="3325"/>
                        </a:lnTo>
                        <a:cubicBezTo>
                          <a:pt x="1480" y="3497"/>
                          <a:pt x="1611" y="3651"/>
                          <a:pt x="1788" y="3651"/>
                        </a:cubicBezTo>
                        <a:cubicBezTo>
                          <a:pt x="1792" y="3651"/>
                          <a:pt x="1796" y="3651"/>
                          <a:pt x="1799" y="3651"/>
                        </a:cubicBezTo>
                        <a:cubicBezTo>
                          <a:pt x="1851" y="3651"/>
                          <a:pt x="1904" y="3638"/>
                          <a:pt x="1949" y="3611"/>
                        </a:cubicBezTo>
                        <a:cubicBezTo>
                          <a:pt x="1989" y="3748"/>
                          <a:pt x="2113" y="3827"/>
                          <a:pt x="2241" y="3827"/>
                        </a:cubicBezTo>
                        <a:cubicBezTo>
                          <a:pt x="2321" y="3827"/>
                          <a:pt x="2401" y="3796"/>
                          <a:pt x="2464" y="3729"/>
                        </a:cubicBezTo>
                        <a:cubicBezTo>
                          <a:pt x="2508" y="3822"/>
                          <a:pt x="2605" y="3886"/>
                          <a:pt x="2710" y="3886"/>
                        </a:cubicBezTo>
                        <a:cubicBezTo>
                          <a:pt x="2715" y="3886"/>
                          <a:pt x="2720" y="3886"/>
                          <a:pt x="2725" y="3885"/>
                        </a:cubicBezTo>
                        <a:cubicBezTo>
                          <a:pt x="2777" y="3885"/>
                          <a:pt x="2829" y="3872"/>
                          <a:pt x="2875" y="3846"/>
                        </a:cubicBezTo>
                        <a:cubicBezTo>
                          <a:pt x="2888" y="3905"/>
                          <a:pt x="2914" y="3957"/>
                          <a:pt x="2959" y="4003"/>
                        </a:cubicBezTo>
                        <a:lnTo>
                          <a:pt x="3018" y="4061"/>
                        </a:lnTo>
                        <a:cubicBezTo>
                          <a:pt x="3083" y="4120"/>
                          <a:pt x="3166" y="4149"/>
                          <a:pt x="3250" y="4149"/>
                        </a:cubicBezTo>
                        <a:cubicBezTo>
                          <a:pt x="3334" y="4149"/>
                          <a:pt x="3419" y="4120"/>
                          <a:pt x="3487" y="4061"/>
                        </a:cubicBezTo>
                        <a:cubicBezTo>
                          <a:pt x="3533" y="4126"/>
                          <a:pt x="3598" y="4178"/>
                          <a:pt x="3761" y="4178"/>
                        </a:cubicBezTo>
                        <a:cubicBezTo>
                          <a:pt x="4087" y="4178"/>
                          <a:pt x="4087" y="3559"/>
                          <a:pt x="3761" y="3559"/>
                        </a:cubicBezTo>
                        <a:cubicBezTo>
                          <a:pt x="3598" y="3559"/>
                          <a:pt x="3559" y="3592"/>
                          <a:pt x="3513" y="3644"/>
                        </a:cubicBezTo>
                        <a:cubicBezTo>
                          <a:pt x="3507" y="3638"/>
                          <a:pt x="3481" y="3631"/>
                          <a:pt x="3468" y="3618"/>
                        </a:cubicBezTo>
                        <a:lnTo>
                          <a:pt x="3403" y="3559"/>
                        </a:lnTo>
                        <a:cubicBezTo>
                          <a:pt x="3342" y="3502"/>
                          <a:pt x="3263" y="3472"/>
                          <a:pt x="3184" y="3472"/>
                        </a:cubicBezTo>
                        <a:cubicBezTo>
                          <a:pt x="3127" y="3472"/>
                          <a:pt x="3070" y="3488"/>
                          <a:pt x="3018" y="3520"/>
                        </a:cubicBezTo>
                        <a:cubicBezTo>
                          <a:pt x="3005" y="3455"/>
                          <a:pt x="2979" y="3403"/>
                          <a:pt x="2940" y="3357"/>
                        </a:cubicBezTo>
                        <a:cubicBezTo>
                          <a:pt x="2979" y="3351"/>
                          <a:pt x="3025" y="3338"/>
                          <a:pt x="3064" y="3312"/>
                        </a:cubicBezTo>
                        <a:cubicBezTo>
                          <a:pt x="3125" y="3383"/>
                          <a:pt x="3209" y="3417"/>
                          <a:pt x="3292" y="3417"/>
                        </a:cubicBezTo>
                        <a:cubicBezTo>
                          <a:pt x="3385" y="3417"/>
                          <a:pt x="3478" y="3374"/>
                          <a:pt x="3540" y="3292"/>
                        </a:cubicBezTo>
                        <a:cubicBezTo>
                          <a:pt x="3585" y="3318"/>
                          <a:pt x="3637" y="3331"/>
                          <a:pt x="3689" y="3331"/>
                        </a:cubicBezTo>
                        <a:lnTo>
                          <a:pt x="3729" y="3331"/>
                        </a:lnTo>
                        <a:cubicBezTo>
                          <a:pt x="3768" y="3351"/>
                          <a:pt x="3820" y="3357"/>
                          <a:pt x="3865" y="3357"/>
                        </a:cubicBezTo>
                        <a:cubicBezTo>
                          <a:pt x="3870" y="3358"/>
                          <a:pt x="3875" y="3358"/>
                          <a:pt x="3880" y="3358"/>
                        </a:cubicBezTo>
                        <a:cubicBezTo>
                          <a:pt x="3998" y="3358"/>
                          <a:pt x="4102" y="3281"/>
                          <a:pt x="4146" y="3168"/>
                        </a:cubicBezTo>
                        <a:cubicBezTo>
                          <a:pt x="4191" y="3201"/>
                          <a:pt x="4250" y="3214"/>
                          <a:pt x="4309" y="3214"/>
                        </a:cubicBezTo>
                        <a:cubicBezTo>
                          <a:pt x="4485" y="3214"/>
                          <a:pt x="4621" y="3064"/>
                          <a:pt x="4602" y="2888"/>
                        </a:cubicBezTo>
                        <a:cubicBezTo>
                          <a:pt x="4758" y="2875"/>
                          <a:pt x="4876" y="2738"/>
                          <a:pt x="4869" y="2582"/>
                        </a:cubicBezTo>
                        <a:lnTo>
                          <a:pt x="4869" y="2582"/>
                        </a:lnTo>
                        <a:cubicBezTo>
                          <a:pt x="4902" y="2588"/>
                          <a:pt x="4934" y="2595"/>
                          <a:pt x="4967" y="2595"/>
                        </a:cubicBezTo>
                        <a:cubicBezTo>
                          <a:pt x="5221" y="2595"/>
                          <a:pt x="5312" y="2334"/>
                          <a:pt x="5241" y="2152"/>
                        </a:cubicBezTo>
                        <a:cubicBezTo>
                          <a:pt x="5619" y="2132"/>
                          <a:pt x="5619" y="1526"/>
                          <a:pt x="5228" y="1526"/>
                        </a:cubicBezTo>
                        <a:cubicBezTo>
                          <a:pt x="5156" y="1526"/>
                          <a:pt x="5084" y="1552"/>
                          <a:pt x="5032" y="1598"/>
                        </a:cubicBezTo>
                        <a:cubicBezTo>
                          <a:pt x="4999" y="1585"/>
                          <a:pt x="4967" y="1578"/>
                          <a:pt x="4934" y="1571"/>
                        </a:cubicBezTo>
                        <a:cubicBezTo>
                          <a:pt x="4947" y="1539"/>
                          <a:pt x="4895" y="1506"/>
                          <a:pt x="4895" y="1474"/>
                        </a:cubicBezTo>
                        <a:lnTo>
                          <a:pt x="4895" y="1435"/>
                        </a:lnTo>
                        <a:cubicBezTo>
                          <a:pt x="4895" y="1337"/>
                          <a:pt x="4895" y="1246"/>
                          <a:pt x="4817" y="1200"/>
                        </a:cubicBezTo>
                        <a:cubicBezTo>
                          <a:pt x="4823" y="1187"/>
                          <a:pt x="4850" y="1167"/>
                          <a:pt x="4856" y="1154"/>
                        </a:cubicBezTo>
                        <a:cubicBezTo>
                          <a:pt x="4902" y="1167"/>
                          <a:pt x="4947" y="1174"/>
                          <a:pt x="4993" y="1174"/>
                        </a:cubicBezTo>
                        <a:cubicBezTo>
                          <a:pt x="5013" y="1174"/>
                          <a:pt x="4999" y="1174"/>
                          <a:pt x="5019" y="1167"/>
                        </a:cubicBezTo>
                        <a:cubicBezTo>
                          <a:pt x="5052" y="1265"/>
                          <a:pt x="5221" y="1343"/>
                          <a:pt x="5221" y="1343"/>
                        </a:cubicBezTo>
                        <a:cubicBezTo>
                          <a:pt x="5710" y="1343"/>
                          <a:pt x="5710" y="815"/>
                          <a:pt x="5221" y="815"/>
                        </a:cubicBezTo>
                        <a:lnTo>
                          <a:pt x="5254" y="815"/>
                        </a:lnTo>
                        <a:cubicBezTo>
                          <a:pt x="5254" y="724"/>
                          <a:pt x="5202" y="633"/>
                          <a:pt x="5117" y="587"/>
                        </a:cubicBezTo>
                        <a:cubicBezTo>
                          <a:pt x="5371" y="464"/>
                          <a:pt x="5338" y="1"/>
                          <a:pt x="4993"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7" name="Google Shape;10078;p64">
                    <a:extLst>
                      <a:ext uri="{FF2B5EF4-FFF2-40B4-BE49-F238E27FC236}">
                        <a16:creationId xmlns:a16="http://schemas.microsoft.com/office/drawing/2014/main" id="{9EE3E244-F584-F60F-5DCF-81BCA0E828E8}"/>
                      </a:ext>
                    </a:extLst>
                  </p:cNvPr>
                  <p:cNvSpPr/>
                  <p:nvPr/>
                </p:nvSpPr>
                <p:spPr>
                  <a:xfrm>
                    <a:off x="4115128" y="2184851"/>
                    <a:ext cx="197334" cy="171254"/>
                  </a:xfrm>
                  <a:custGeom>
                    <a:avLst/>
                    <a:gdLst/>
                    <a:ahLst/>
                    <a:cxnLst/>
                    <a:rect l="l" t="t" r="r" b="b"/>
                    <a:pathLst>
                      <a:path w="7816" h="6783" extrusionOk="0">
                        <a:moveTo>
                          <a:pt x="6878" y="1"/>
                        </a:moveTo>
                        <a:cubicBezTo>
                          <a:pt x="6713" y="1"/>
                          <a:pt x="6550" y="89"/>
                          <a:pt x="6466" y="254"/>
                        </a:cubicBezTo>
                        <a:cubicBezTo>
                          <a:pt x="6382" y="154"/>
                          <a:pt x="6256" y="100"/>
                          <a:pt x="6129" y="100"/>
                        </a:cubicBezTo>
                        <a:cubicBezTo>
                          <a:pt x="6089" y="100"/>
                          <a:pt x="6049" y="106"/>
                          <a:pt x="6010" y="117"/>
                        </a:cubicBezTo>
                        <a:cubicBezTo>
                          <a:pt x="5847" y="169"/>
                          <a:pt x="5723" y="299"/>
                          <a:pt x="5684" y="469"/>
                        </a:cubicBezTo>
                        <a:lnTo>
                          <a:pt x="5677" y="462"/>
                        </a:lnTo>
                        <a:cubicBezTo>
                          <a:pt x="5603" y="418"/>
                          <a:pt x="5521" y="397"/>
                          <a:pt x="5441" y="397"/>
                        </a:cubicBezTo>
                        <a:cubicBezTo>
                          <a:pt x="5284" y="397"/>
                          <a:pt x="5132" y="478"/>
                          <a:pt x="5045" y="625"/>
                        </a:cubicBezTo>
                        <a:cubicBezTo>
                          <a:pt x="5045" y="632"/>
                          <a:pt x="5039" y="638"/>
                          <a:pt x="5032" y="651"/>
                        </a:cubicBezTo>
                        <a:cubicBezTo>
                          <a:pt x="4977" y="629"/>
                          <a:pt x="4920" y="619"/>
                          <a:pt x="4865" y="619"/>
                        </a:cubicBezTo>
                        <a:cubicBezTo>
                          <a:pt x="4660" y="619"/>
                          <a:pt x="4472" y="761"/>
                          <a:pt x="4426" y="977"/>
                        </a:cubicBezTo>
                        <a:cubicBezTo>
                          <a:pt x="4361" y="938"/>
                          <a:pt x="4283" y="912"/>
                          <a:pt x="4204" y="912"/>
                        </a:cubicBezTo>
                        <a:cubicBezTo>
                          <a:pt x="4146" y="1057"/>
                          <a:pt x="4012" y="1133"/>
                          <a:pt x="3876" y="1133"/>
                        </a:cubicBezTo>
                        <a:cubicBezTo>
                          <a:pt x="3767" y="1133"/>
                          <a:pt x="3658" y="1085"/>
                          <a:pt x="3585" y="984"/>
                        </a:cubicBezTo>
                        <a:cubicBezTo>
                          <a:pt x="3547" y="973"/>
                          <a:pt x="3507" y="968"/>
                          <a:pt x="3468" y="968"/>
                        </a:cubicBezTo>
                        <a:cubicBezTo>
                          <a:pt x="3309" y="968"/>
                          <a:pt x="3153" y="1050"/>
                          <a:pt x="3064" y="1186"/>
                        </a:cubicBezTo>
                        <a:cubicBezTo>
                          <a:pt x="3005" y="1114"/>
                          <a:pt x="2921" y="1055"/>
                          <a:pt x="2829" y="1029"/>
                        </a:cubicBezTo>
                        <a:cubicBezTo>
                          <a:pt x="2790" y="1020"/>
                          <a:pt x="2750" y="1016"/>
                          <a:pt x="2711" y="1016"/>
                        </a:cubicBezTo>
                        <a:cubicBezTo>
                          <a:pt x="2581" y="1016"/>
                          <a:pt x="2457" y="1065"/>
                          <a:pt x="2367" y="1160"/>
                        </a:cubicBezTo>
                        <a:cubicBezTo>
                          <a:pt x="2280" y="1020"/>
                          <a:pt x="2132" y="940"/>
                          <a:pt x="1977" y="940"/>
                        </a:cubicBezTo>
                        <a:cubicBezTo>
                          <a:pt x="1922" y="940"/>
                          <a:pt x="1867" y="950"/>
                          <a:pt x="1813" y="970"/>
                        </a:cubicBezTo>
                        <a:cubicBezTo>
                          <a:pt x="1767" y="788"/>
                          <a:pt x="1656" y="638"/>
                          <a:pt x="1500" y="534"/>
                        </a:cubicBezTo>
                        <a:cubicBezTo>
                          <a:pt x="1417" y="486"/>
                          <a:pt x="1329" y="465"/>
                          <a:pt x="1242" y="465"/>
                        </a:cubicBezTo>
                        <a:cubicBezTo>
                          <a:pt x="1020" y="465"/>
                          <a:pt x="802" y="603"/>
                          <a:pt x="685" y="795"/>
                        </a:cubicBezTo>
                        <a:cubicBezTo>
                          <a:pt x="581" y="997"/>
                          <a:pt x="542" y="1225"/>
                          <a:pt x="581" y="1453"/>
                        </a:cubicBezTo>
                        <a:cubicBezTo>
                          <a:pt x="561" y="1453"/>
                          <a:pt x="542" y="1466"/>
                          <a:pt x="529" y="1472"/>
                        </a:cubicBezTo>
                        <a:cubicBezTo>
                          <a:pt x="385" y="1557"/>
                          <a:pt x="294" y="1707"/>
                          <a:pt x="294" y="1876"/>
                        </a:cubicBezTo>
                        <a:cubicBezTo>
                          <a:pt x="307" y="1981"/>
                          <a:pt x="333" y="2085"/>
                          <a:pt x="379" y="2183"/>
                        </a:cubicBezTo>
                        <a:cubicBezTo>
                          <a:pt x="164" y="2228"/>
                          <a:pt x="7" y="2417"/>
                          <a:pt x="7" y="2639"/>
                        </a:cubicBezTo>
                        <a:cubicBezTo>
                          <a:pt x="1" y="2841"/>
                          <a:pt x="138" y="3024"/>
                          <a:pt x="340" y="3076"/>
                        </a:cubicBezTo>
                        <a:cubicBezTo>
                          <a:pt x="177" y="3160"/>
                          <a:pt x="79" y="3323"/>
                          <a:pt x="79" y="3506"/>
                        </a:cubicBezTo>
                        <a:cubicBezTo>
                          <a:pt x="79" y="3701"/>
                          <a:pt x="196" y="3871"/>
                          <a:pt x="372" y="3949"/>
                        </a:cubicBezTo>
                        <a:cubicBezTo>
                          <a:pt x="216" y="4060"/>
                          <a:pt x="144" y="4255"/>
                          <a:pt x="196" y="4444"/>
                        </a:cubicBezTo>
                        <a:cubicBezTo>
                          <a:pt x="248" y="4620"/>
                          <a:pt x="398" y="4757"/>
                          <a:pt x="581" y="4783"/>
                        </a:cubicBezTo>
                        <a:cubicBezTo>
                          <a:pt x="418" y="4933"/>
                          <a:pt x="379" y="5181"/>
                          <a:pt x="489" y="5370"/>
                        </a:cubicBezTo>
                        <a:cubicBezTo>
                          <a:pt x="568" y="5510"/>
                          <a:pt x="716" y="5593"/>
                          <a:pt x="872" y="5593"/>
                        </a:cubicBezTo>
                        <a:cubicBezTo>
                          <a:pt x="884" y="5593"/>
                          <a:pt x="895" y="5592"/>
                          <a:pt x="907" y="5591"/>
                        </a:cubicBezTo>
                        <a:lnTo>
                          <a:pt x="907" y="5591"/>
                        </a:lnTo>
                        <a:cubicBezTo>
                          <a:pt x="887" y="5702"/>
                          <a:pt x="900" y="5820"/>
                          <a:pt x="959" y="5917"/>
                        </a:cubicBezTo>
                        <a:cubicBezTo>
                          <a:pt x="1017" y="6022"/>
                          <a:pt x="1115" y="6100"/>
                          <a:pt x="1232" y="6132"/>
                        </a:cubicBezTo>
                        <a:cubicBezTo>
                          <a:pt x="1272" y="6141"/>
                          <a:pt x="1311" y="6145"/>
                          <a:pt x="1350" y="6145"/>
                        </a:cubicBezTo>
                        <a:cubicBezTo>
                          <a:pt x="1433" y="6145"/>
                          <a:pt x="1515" y="6125"/>
                          <a:pt x="1591" y="6080"/>
                        </a:cubicBezTo>
                        <a:cubicBezTo>
                          <a:pt x="1734" y="6022"/>
                          <a:pt x="1865" y="5937"/>
                          <a:pt x="1982" y="5839"/>
                        </a:cubicBezTo>
                        <a:cubicBezTo>
                          <a:pt x="2164" y="5657"/>
                          <a:pt x="2164" y="5363"/>
                          <a:pt x="1982" y="5181"/>
                        </a:cubicBezTo>
                        <a:cubicBezTo>
                          <a:pt x="1923" y="5122"/>
                          <a:pt x="1852" y="5083"/>
                          <a:pt x="1773" y="5064"/>
                        </a:cubicBezTo>
                        <a:cubicBezTo>
                          <a:pt x="1845" y="4927"/>
                          <a:pt x="1839" y="4764"/>
                          <a:pt x="1760" y="4633"/>
                        </a:cubicBezTo>
                        <a:cubicBezTo>
                          <a:pt x="1708" y="4549"/>
                          <a:pt x="1630" y="4483"/>
                          <a:pt x="1539" y="4444"/>
                        </a:cubicBezTo>
                        <a:cubicBezTo>
                          <a:pt x="1597" y="4340"/>
                          <a:pt x="1610" y="4216"/>
                          <a:pt x="1584" y="4099"/>
                        </a:cubicBezTo>
                        <a:cubicBezTo>
                          <a:pt x="1545" y="3962"/>
                          <a:pt x="1441" y="3851"/>
                          <a:pt x="1311" y="3806"/>
                        </a:cubicBezTo>
                        <a:cubicBezTo>
                          <a:pt x="1552" y="3630"/>
                          <a:pt x="1565" y="3271"/>
                          <a:pt x="1337" y="3082"/>
                        </a:cubicBezTo>
                        <a:cubicBezTo>
                          <a:pt x="1637" y="2939"/>
                          <a:pt x="1689" y="2535"/>
                          <a:pt x="1441" y="2320"/>
                        </a:cubicBezTo>
                        <a:cubicBezTo>
                          <a:pt x="1487" y="2281"/>
                          <a:pt x="1526" y="2235"/>
                          <a:pt x="1558" y="2183"/>
                        </a:cubicBezTo>
                        <a:cubicBezTo>
                          <a:pt x="1591" y="2124"/>
                          <a:pt x="1610" y="2059"/>
                          <a:pt x="1617" y="1994"/>
                        </a:cubicBezTo>
                        <a:cubicBezTo>
                          <a:pt x="1630" y="1994"/>
                          <a:pt x="1643" y="1987"/>
                          <a:pt x="1650" y="1981"/>
                        </a:cubicBezTo>
                        <a:cubicBezTo>
                          <a:pt x="1689" y="2020"/>
                          <a:pt x="1721" y="2052"/>
                          <a:pt x="1767" y="2078"/>
                        </a:cubicBezTo>
                        <a:cubicBezTo>
                          <a:pt x="1839" y="2120"/>
                          <a:pt x="1919" y="2141"/>
                          <a:pt x="1998" y="2141"/>
                        </a:cubicBezTo>
                        <a:cubicBezTo>
                          <a:pt x="2104" y="2141"/>
                          <a:pt x="2209" y="2104"/>
                          <a:pt x="2295" y="2033"/>
                        </a:cubicBezTo>
                        <a:cubicBezTo>
                          <a:pt x="2301" y="2065"/>
                          <a:pt x="2314" y="2098"/>
                          <a:pt x="2334" y="2131"/>
                        </a:cubicBezTo>
                        <a:cubicBezTo>
                          <a:pt x="2402" y="2283"/>
                          <a:pt x="2563" y="2359"/>
                          <a:pt x="2724" y="2359"/>
                        </a:cubicBezTo>
                        <a:cubicBezTo>
                          <a:pt x="2810" y="2359"/>
                          <a:pt x="2896" y="2337"/>
                          <a:pt x="2966" y="2294"/>
                        </a:cubicBezTo>
                        <a:cubicBezTo>
                          <a:pt x="3057" y="2241"/>
                          <a:pt x="3129" y="2157"/>
                          <a:pt x="3162" y="2059"/>
                        </a:cubicBezTo>
                        <a:cubicBezTo>
                          <a:pt x="3261" y="2184"/>
                          <a:pt x="3402" y="2260"/>
                          <a:pt x="3549" y="2260"/>
                        </a:cubicBezTo>
                        <a:cubicBezTo>
                          <a:pt x="3625" y="2260"/>
                          <a:pt x="3701" y="2240"/>
                          <a:pt x="3774" y="2196"/>
                        </a:cubicBezTo>
                        <a:cubicBezTo>
                          <a:pt x="3866" y="2144"/>
                          <a:pt x="3931" y="2059"/>
                          <a:pt x="3970" y="1961"/>
                        </a:cubicBezTo>
                        <a:cubicBezTo>
                          <a:pt x="3976" y="1968"/>
                          <a:pt x="3976" y="1974"/>
                          <a:pt x="3983" y="1974"/>
                        </a:cubicBezTo>
                        <a:cubicBezTo>
                          <a:pt x="4074" y="2062"/>
                          <a:pt x="4191" y="2106"/>
                          <a:pt x="4309" y="2106"/>
                        </a:cubicBezTo>
                        <a:cubicBezTo>
                          <a:pt x="4426" y="2106"/>
                          <a:pt x="4543" y="2062"/>
                          <a:pt x="4635" y="1974"/>
                        </a:cubicBezTo>
                        <a:cubicBezTo>
                          <a:pt x="4680" y="1935"/>
                          <a:pt x="4713" y="1876"/>
                          <a:pt x="4732" y="1818"/>
                        </a:cubicBezTo>
                        <a:cubicBezTo>
                          <a:pt x="4739" y="1824"/>
                          <a:pt x="4739" y="1824"/>
                          <a:pt x="4745" y="1831"/>
                        </a:cubicBezTo>
                        <a:cubicBezTo>
                          <a:pt x="4847" y="1915"/>
                          <a:pt x="4967" y="1963"/>
                          <a:pt x="5086" y="1963"/>
                        </a:cubicBezTo>
                        <a:cubicBezTo>
                          <a:pt x="5197" y="1963"/>
                          <a:pt x="5306" y="1922"/>
                          <a:pt x="5397" y="1831"/>
                        </a:cubicBezTo>
                        <a:cubicBezTo>
                          <a:pt x="5449" y="1772"/>
                          <a:pt x="5488" y="1707"/>
                          <a:pt x="5508" y="1635"/>
                        </a:cubicBezTo>
                        <a:cubicBezTo>
                          <a:pt x="5554" y="1655"/>
                          <a:pt x="5606" y="1668"/>
                          <a:pt x="5664" y="1668"/>
                        </a:cubicBezTo>
                        <a:cubicBezTo>
                          <a:pt x="5782" y="1668"/>
                          <a:pt x="5899" y="1616"/>
                          <a:pt x="5990" y="1531"/>
                        </a:cubicBezTo>
                        <a:cubicBezTo>
                          <a:pt x="6023" y="1492"/>
                          <a:pt x="6055" y="1453"/>
                          <a:pt x="6075" y="1407"/>
                        </a:cubicBezTo>
                        <a:cubicBezTo>
                          <a:pt x="6158" y="1462"/>
                          <a:pt x="6252" y="1491"/>
                          <a:pt x="6347" y="1491"/>
                        </a:cubicBezTo>
                        <a:cubicBezTo>
                          <a:pt x="6409" y="1491"/>
                          <a:pt x="6472" y="1479"/>
                          <a:pt x="6531" y="1453"/>
                        </a:cubicBezTo>
                        <a:lnTo>
                          <a:pt x="6531" y="1453"/>
                        </a:lnTo>
                        <a:cubicBezTo>
                          <a:pt x="6473" y="1518"/>
                          <a:pt x="6427" y="1590"/>
                          <a:pt x="6407" y="1674"/>
                        </a:cubicBezTo>
                        <a:cubicBezTo>
                          <a:pt x="6368" y="1818"/>
                          <a:pt x="6388" y="1968"/>
                          <a:pt x="6460" y="2092"/>
                        </a:cubicBezTo>
                        <a:cubicBezTo>
                          <a:pt x="6486" y="2137"/>
                          <a:pt x="6525" y="2183"/>
                          <a:pt x="6564" y="2215"/>
                        </a:cubicBezTo>
                        <a:cubicBezTo>
                          <a:pt x="6460" y="2274"/>
                          <a:pt x="6381" y="2372"/>
                          <a:pt x="6349" y="2489"/>
                        </a:cubicBezTo>
                        <a:cubicBezTo>
                          <a:pt x="6323" y="2613"/>
                          <a:pt x="6342" y="2743"/>
                          <a:pt x="6407" y="2854"/>
                        </a:cubicBezTo>
                        <a:cubicBezTo>
                          <a:pt x="6394" y="2867"/>
                          <a:pt x="6381" y="2880"/>
                          <a:pt x="6375" y="2900"/>
                        </a:cubicBezTo>
                        <a:cubicBezTo>
                          <a:pt x="6310" y="3004"/>
                          <a:pt x="6290" y="3134"/>
                          <a:pt x="6329" y="3258"/>
                        </a:cubicBezTo>
                        <a:cubicBezTo>
                          <a:pt x="6336" y="3278"/>
                          <a:pt x="6342" y="3304"/>
                          <a:pt x="6355" y="3323"/>
                        </a:cubicBezTo>
                        <a:cubicBezTo>
                          <a:pt x="6316" y="3349"/>
                          <a:pt x="6277" y="3375"/>
                          <a:pt x="6244" y="3408"/>
                        </a:cubicBezTo>
                        <a:cubicBezTo>
                          <a:pt x="6121" y="3538"/>
                          <a:pt x="6082" y="3734"/>
                          <a:pt x="6147" y="3903"/>
                        </a:cubicBezTo>
                        <a:cubicBezTo>
                          <a:pt x="6075" y="3942"/>
                          <a:pt x="6016" y="4001"/>
                          <a:pt x="5977" y="4066"/>
                        </a:cubicBezTo>
                        <a:cubicBezTo>
                          <a:pt x="5925" y="4158"/>
                          <a:pt x="5906" y="4262"/>
                          <a:pt x="5919" y="4366"/>
                        </a:cubicBezTo>
                        <a:cubicBezTo>
                          <a:pt x="5749" y="4405"/>
                          <a:pt x="5612" y="4536"/>
                          <a:pt x="5560" y="4699"/>
                        </a:cubicBezTo>
                        <a:cubicBezTo>
                          <a:pt x="5528" y="4803"/>
                          <a:pt x="5541" y="4914"/>
                          <a:pt x="5586" y="5005"/>
                        </a:cubicBezTo>
                        <a:cubicBezTo>
                          <a:pt x="5574" y="5004"/>
                          <a:pt x="5562" y="5004"/>
                          <a:pt x="5550" y="5004"/>
                        </a:cubicBezTo>
                        <a:cubicBezTo>
                          <a:pt x="5464" y="5004"/>
                          <a:pt x="5380" y="5024"/>
                          <a:pt x="5306" y="5064"/>
                        </a:cubicBezTo>
                        <a:cubicBezTo>
                          <a:pt x="5221" y="5116"/>
                          <a:pt x="5150" y="5194"/>
                          <a:pt x="5117" y="5285"/>
                        </a:cubicBezTo>
                        <a:cubicBezTo>
                          <a:pt x="5082" y="5277"/>
                          <a:pt x="5048" y="5274"/>
                          <a:pt x="5014" y="5274"/>
                        </a:cubicBezTo>
                        <a:cubicBezTo>
                          <a:pt x="4935" y="5274"/>
                          <a:pt x="4860" y="5294"/>
                          <a:pt x="4791" y="5331"/>
                        </a:cubicBezTo>
                        <a:cubicBezTo>
                          <a:pt x="4752" y="5350"/>
                          <a:pt x="4719" y="5376"/>
                          <a:pt x="4693" y="5409"/>
                        </a:cubicBezTo>
                        <a:cubicBezTo>
                          <a:pt x="4624" y="5374"/>
                          <a:pt x="4546" y="5357"/>
                          <a:pt x="4468" y="5357"/>
                        </a:cubicBezTo>
                        <a:cubicBezTo>
                          <a:pt x="4430" y="5357"/>
                          <a:pt x="4391" y="5361"/>
                          <a:pt x="4354" y="5370"/>
                        </a:cubicBezTo>
                        <a:lnTo>
                          <a:pt x="4335" y="5376"/>
                        </a:lnTo>
                        <a:cubicBezTo>
                          <a:pt x="4270" y="5344"/>
                          <a:pt x="4204" y="5331"/>
                          <a:pt x="4133" y="5331"/>
                        </a:cubicBezTo>
                        <a:cubicBezTo>
                          <a:pt x="3853" y="5344"/>
                          <a:pt x="3559" y="5442"/>
                          <a:pt x="3416" y="5702"/>
                        </a:cubicBezTo>
                        <a:cubicBezTo>
                          <a:pt x="3299" y="5924"/>
                          <a:pt x="3312" y="6191"/>
                          <a:pt x="3448" y="6406"/>
                        </a:cubicBezTo>
                        <a:cubicBezTo>
                          <a:pt x="3540" y="6569"/>
                          <a:pt x="3729" y="6745"/>
                          <a:pt x="3924" y="6771"/>
                        </a:cubicBezTo>
                        <a:cubicBezTo>
                          <a:pt x="3975" y="6778"/>
                          <a:pt x="4028" y="6783"/>
                          <a:pt x="4081" y="6783"/>
                        </a:cubicBezTo>
                        <a:cubicBezTo>
                          <a:pt x="4182" y="6783"/>
                          <a:pt x="4282" y="6764"/>
                          <a:pt x="4367" y="6699"/>
                        </a:cubicBezTo>
                        <a:cubicBezTo>
                          <a:pt x="4380" y="6693"/>
                          <a:pt x="4387" y="6686"/>
                          <a:pt x="4393" y="6680"/>
                        </a:cubicBezTo>
                        <a:cubicBezTo>
                          <a:pt x="4439" y="6693"/>
                          <a:pt x="4485" y="6699"/>
                          <a:pt x="4524" y="6699"/>
                        </a:cubicBezTo>
                        <a:cubicBezTo>
                          <a:pt x="4661" y="6699"/>
                          <a:pt x="4791" y="6641"/>
                          <a:pt x="4876" y="6536"/>
                        </a:cubicBezTo>
                        <a:cubicBezTo>
                          <a:pt x="4908" y="6576"/>
                          <a:pt x="4947" y="6608"/>
                          <a:pt x="4987" y="6628"/>
                        </a:cubicBezTo>
                        <a:cubicBezTo>
                          <a:pt x="5058" y="6672"/>
                          <a:pt x="5141" y="6695"/>
                          <a:pt x="5226" y="6695"/>
                        </a:cubicBezTo>
                        <a:cubicBezTo>
                          <a:pt x="5265" y="6695"/>
                          <a:pt x="5306" y="6690"/>
                          <a:pt x="5345" y="6680"/>
                        </a:cubicBezTo>
                        <a:cubicBezTo>
                          <a:pt x="5508" y="6621"/>
                          <a:pt x="5638" y="6491"/>
                          <a:pt x="5677" y="6315"/>
                        </a:cubicBezTo>
                        <a:cubicBezTo>
                          <a:pt x="5743" y="6354"/>
                          <a:pt x="5814" y="6374"/>
                          <a:pt x="5886" y="6374"/>
                        </a:cubicBezTo>
                        <a:cubicBezTo>
                          <a:pt x="6010" y="6374"/>
                          <a:pt x="6127" y="6321"/>
                          <a:pt x="6212" y="6237"/>
                        </a:cubicBezTo>
                        <a:cubicBezTo>
                          <a:pt x="6349" y="6093"/>
                          <a:pt x="6388" y="5878"/>
                          <a:pt x="6303" y="5689"/>
                        </a:cubicBezTo>
                        <a:lnTo>
                          <a:pt x="6303" y="5689"/>
                        </a:lnTo>
                        <a:cubicBezTo>
                          <a:pt x="6366" y="5717"/>
                          <a:pt x="6433" y="5731"/>
                          <a:pt x="6499" y="5731"/>
                        </a:cubicBezTo>
                        <a:cubicBezTo>
                          <a:pt x="6620" y="5731"/>
                          <a:pt x="6739" y="5686"/>
                          <a:pt x="6831" y="5598"/>
                        </a:cubicBezTo>
                        <a:cubicBezTo>
                          <a:pt x="6968" y="5461"/>
                          <a:pt x="7007" y="5259"/>
                          <a:pt x="6916" y="5083"/>
                        </a:cubicBezTo>
                        <a:cubicBezTo>
                          <a:pt x="7059" y="5057"/>
                          <a:pt x="7176" y="4979"/>
                          <a:pt x="7248" y="4861"/>
                        </a:cubicBezTo>
                        <a:cubicBezTo>
                          <a:pt x="7339" y="4705"/>
                          <a:pt x="7333" y="4516"/>
                          <a:pt x="7229" y="4373"/>
                        </a:cubicBezTo>
                        <a:cubicBezTo>
                          <a:pt x="7281" y="4334"/>
                          <a:pt x="7320" y="4288"/>
                          <a:pt x="7352" y="4236"/>
                        </a:cubicBezTo>
                        <a:cubicBezTo>
                          <a:pt x="7437" y="4092"/>
                          <a:pt x="7431" y="3910"/>
                          <a:pt x="7339" y="3760"/>
                        </a:cubicBezTo>
                        <a:cubicBezTo>
                          <a:pt x="7346" y="3760"/>
                          <a:pt x="7352" y="3760"/>
                          <a:pt x="7359" y="3753"/>
                        </a:cubicBezTo>
                        <a:cubicBezTo>
                          <a:pt x="7574" y="3623"/>
                          <a:pt x="7652" y="3343"/>
                          <a:pt x="7522" y="3121"/>
                        </a:cubicBezTo>
                        <a:cubicBezTo>
                          <a:pt x="7515" y="3108"/>
                          <a:pt x="7502" y="3095"/>
                          <a:pt x="7496" y="3089"/>
                        </a:cubicBezTo>
                        <a:cubicBezTo>
                          <a:pt x="7522" y="3063"/>
                          <a:pt x="7548" y="3030"/>
                          <a:pt x="7568" y="3004"/>
                        </a:cubicBezTo>
                        <a:cubicBezTo>
                          <a:pt x="7633" y="2893"/>
                          <a:pt x="7652" y="2763"/>
                          <a:pt x="7620" y="2645"/>
                        </a:cubicBezTo>
                        <a:cubicBezTo>
                          <a:pt x="7581" y="2528"/>
                          <a:pt x="7509" y="2430"/>
                          <a:pt x="7405" y="2365"/>
                        </a:cubicBezTo>
                        <a:cubicBezTo>
                          <a:pt x="7398" y="2359"/>
                          <a:pt x="7385" y="2352"/>
                          <a:pt x="7379" y="2352"/>
                        </a:cubicBezTo>
                        <a:cubicBezTo>
                          <a:pt x="7815" y="2163"/>
                          <a:pt x="7815" y="1551"/>
                          <a:pt x="7385" y="1362"/>
                        </a:cubicBezTo>
                        <a:cubicBezTo>
                          <a:pt x="7431" y="1166"/>
                          <a:pt x="7346" y="964"/>
                          <a:pt x="7170" y="860"/>
                        </a:cubicBezTo>
                        <a:cubicBezTo>
                          <a:pt x="7190" y="847"/>
                          <a:pt x="7209" y="834"/>
                          <a:pt x="7229" y="821"/>
                        </a:cubicBezTo>
                        <a:cubicBezTo>
                          <a:pt x="7405" y="638"/>
                          <a:pt x="7405" y="345"/>
                          <a:pt x="7229" y="162"/>
                        </a:cubicBezTo>
                        <a:lnTo>
                          <a:pt x="7203" y="136"/>
                        </a:lnTo>
                        <a:cubicBezTo>
                          <a:pt x="7111" y="45"/>
                          <a:pt x="6994" y="1"/>
                          <a:pt x="6878"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18" name="Google Shape;10079;p64">
                    <a:extLst>
                      <a:ext uri="{FF2B5EF4-FFF2-40B4-BE49-F238E27FC236}">
                        <a16:creationId xmlns:a16="http://schemas.microsoft.com/office/drawing/2014/main" id="{FD5C3F43-D71B-0D88-4643-39B6415CB802}"/>
                      </a:ext>
                    </a:extLst>
                  </p:cNvPr>
                  <p:cNvSpPr/>
                  <p:nvPr/>
                </p:nvSpPr>
                <p:spPr>
                  <a:xfrm>
                    <a:off x="4181933" y="2108074"/>
                    <a:ext cx="132322" cy="113765"/>
                  </a:xfrm>
                  <a:custGeom>
                    <a:avLst/>
                    <a:gdLst/>
                    <a:ahLst/>
                    <a:cxnLst/>
                    <a:rect l="l" t="t" r="r" b="b"/>
                    <a:pathLst>
                      <a:path w="5241" h="4506" extrusionOk="0">
                        <a:moveTo>
                          <a:pt x="3079" y="1"/>
                        </a:moveTo>
                        <a:cubicBezTo>
                          <a:pt x="2809" y="1"/>
                          <a:pt x="2497" y="160"/>
                          <a:pt x="2497" y="160"/>
                        </a:cubicBezTo>
                        <a:cubicBezTo>
                          <a:pt x="2451" y="1281"/>
                          <a:pt x="3416" y="1561"/>
                          <a:pt x="2934" y="2786"/>
                        </a:cubicBezTo>
                        <a:cubicBezTo>
                          <a:pt x="2867" y="2954"/>
                          <a:pt x="2770" y="3019"/>
                          <a:pt x="2657" y="3019"/>
                        </a:cubicBezTo>
                        <a:cubicBezTo>
                          <a:pt x="2495" y="3019"/>
                          <a:pt x="2300" y="2884"/>
                          <a:pt x="2119" y="2734"/>
                        </a:cubicBezTo>
                        <a:cubicBezTo>
                          <a:pt x="2015" y="2647"/>
                          <a:pt x="1892" y="2618"/>
                          <a:pt x="1775" y="2618"/>
                        </a:cubicBezTo>
                        <a:cubicBezTo>
                          <a:pt x="1611" y="2618"/>
                          <a:pt x="1458" y="2674"/>
                          <a:pt x="1383" y="2708"/>
                        </a:cubicBezTo>
                        <a:cubicBezTo>
                          <a:pt x="1350" y="2747"/>
                          <a:pt x="1324" y="2786"/>
                          <a:pt x="1311" y="2832"/>
                        </a:cubicBezTo>
                        <a:cubicBezTo>
                          <a:pt x="1304" y="2864"/>
                          <a:pt x="1272" y="2890"/>
                          <a:pt x="1239" y="2890"/>
                        </a:cubicBezTo>
                        <a:lnTo>
                          <a:pt x="1220" y="2890"/>
                        </a:lnTo>
                        <a:cubicBezTo>
                          <a:pt x="1174" y="2877"/>
                          <a:pt x="1154" y="2832"/>
                          <a:pt x="1161" y="2793"/>
                        </a:cubicBezTo>
                        <a:cubicBezTo>
                          <a:pt x="1187" y="2721"/>
                          <a:pt x="1226" y="2649"/>
                          <a:pt x="1278" y="2591"/>
                        </a:cubicBezTo>
                        <a:cubicBezTo>
                          <a:pt x="1232" y="2495"/>
                          <a:pt x="1145" y="2386"/>
                          <a:pt x="975" y="2386"/>
                        </a:cubicBezTo>
                        <a:cubicBezTo>
                          <a:pt x="903" y="2386"/>
                          <a:pt x="816" y="2405"/>
                          <a:pt x="711" y="2454"/>
                        </a:cubicBezTo>
                        <a:cubicBezTo>
                          <a:pt x="1" y="2793"/>
                          <a:pt x="151" y="4057"/>
                          <a:pt x="151" y="4057"/>
                        </a:cubicBezTo>
                        <a:cubicBezTo>
                          <a:pt x="221" y="4154"/>
                          <a:pt x="326" y="4202"/>
                          <a:pt x="431" y="4202"/>
                        </a:cubicBezTo>
                        <a:cubicBezTo>
                          <a:pt x="551" y="4202"/>
                          <a:pt x="671" y="4140"/>
                          <a:pt x="737" y="4018"/>
                        </a:cubicBezTo>
                        <a:lnTo>
                          <a:pt x="1011" y="3190"/>
                        </a:lnTo>
                        <a:cubicBezTo>
                          <a:pt x="1011" y="3190"/>
                          <a:pt x="1018" y="3184"/>
                          <a:pt x="1018" y="3184"/>
                        </a:cubicBezTo>
                        <a:cubicBezTo>
                          <a:pt x="1018" y="3184"/>
                          <a:pt x="1018" y="3177"/>
                          <a:pt x="1024" y="3177"/>
                        </a:cubicBezTo>
                        <a:lnTo>
                          <a:pt x="1024" y="3171"/>
                        </a:lnTo>
                        <a:cubicBezTo>
                          <a:pt x="1024" y="3164"/>
                          <a:pt x="1024" y="3164"/>
                          <a:pt x="1024" y="3164"/>
                        </a:cubicBezTo>
                        <a:lnTo>
                          <a:pt x="1024" y="3158"/>
                        </a:lnTo>
                        <a:lnTo>
                          <a:pt x="1024" y="3151"/>
                        </a:lnTo>
                        <a:lnTo>
                          <a:pt x="1031" y="3145"/>
                        </a:lnTo>
                        <a:lnTo>
                          <a:pt x="1037" y="3138"/>
                        </a:lnTo>
                        <a:lnTo>
                          <a:pt x="1050" y="3138"/>
                        </a:lnTo>
                        <a:lnTo>
                          <a:pt x="1057" y="3132"/>
                        </a:lnTo>
                        <a:lnTo>
                          <a:pt x="1076" y="3132"/>
                        </a:lnTo>
                        <a:cubicBezTo>
                          <a:pt x="1076" y="3132"/>
                          <a:pt x="1128" y="3171"/>
                          <a:pt x="1128" y="3171"/>
                        </a:cubicBezTo>
                        <a:cubicBezTo>
                          <a:pt x="1128" y="3172"/>
                          <a:pt x="1129" y="3173"/>
                          <a:pt x="1129" y="3173"/>
                        </a:cubicBezTo>
                        <a:cubicBezTo>
                          <a:pt x="1131" y="3173"/>
                          <a:pt x="1135" y="3164"/>
                          <a:pt x="1135" y="3164"/>
                        </a:cubicBezTo>
                        <a:cubicBezTo>
                          <a:pt x="1137" y="3166"/>
                          <a:pt x="1138" y="3167"/>
                          <a:pt x="1139" y="3167"/>
                        </a:cubicBezTo>
                        <a:cubicBezTo>
                          <a:pt x="1141" y="3167"/>
                          <a:pt x="1141" y="3164"/>
                          <a:pt x="1141" y="3164"/>
                        </a:cubicBezTo>
                        <a:cubicBezTo>
                          <a:pt x="1148" y="3171"/>
                          <a:pt x="1148" y="3171"/>
                          <a:pt x="1148" y="3177"/>
                        </a:cubicBezTo>
                        <a:lnTo>
                          <a:pt x="1148" y="3184"/>
                        </a:lnTo>
                        <a:cubicBezTo>
                          <a:pt x="1148" y="3184"/>
                          <a:pt x="1148" y="3190"/>
                          <a:pt x="1148" y="3190"/>
                        </a:cubicBezTo>
                        <a:cubicBezTo>
                          <a:pt x="1187" y="3347"/>
                          <a:pt x="1239" y="3503"/>
                          <a:pt x="1311" y="3653"/>
                        </a:cubicBezTo>
                        <a:cubicBezTo>
                          <a:pt x="1487" y="3907"/>
                          <a:pt x="1728" y="4279"/>
                          <a:pt x="2399" y="4442"/>
                        </a:cubicBezTo>
                        <a:cubicBezTo>
                          <a:pt x="2578" y="4485"/>
                          <a:pt x="2751" y="4506"/>
                          <a:pt x="2917" y="4506"/>
                        </a:cubicBezTo>
                        <a:cubicBezTo>
                          <a:pt x="3821" y="4506"/>
                          <a:pt x="4537" y="3895"/>
                          <a:pt x="4928" y="3014"/>
                        </a:cubicBezTo>
                        <a:cubicBezTo>
                          <a:pt x="5241" y="2350"/>
                          <a:pt x="5137" y="1163"/>
                          <a:pt x="4550" y="909"/>
                        </a:cubicBezTo>
                        <a:cubicBezTo>
                          <a:pt x="4425" y="855"/>
                          <a:pt x="4319" y="834"/>
                          <a:pt x="4227" y="834"/>
                        </a:cubicBezTo>
                        <a:cubicBezTo>
                          <a:pt x="3927" y="834"/>
                          <a:pt x="3773" y="1053"/>
                          <a:pt x="3591" y="1053"/>
                        </a:cubicBezTo>
                        <a:cubicBezTo>
                          <a:pt x="3566" y="1053"/>
                          <a:pt x="3540" y="1049"/>
                          <a:pt x="3514" y="1040"/>
                        </a:cubicBezTo>
                        <a:cubicBezTo>
                          <a:pt x="3234" y="935"/>
                          <a:pt x="3136" y="3"/>
                          <a:pt x="3136" y="3"/>
                        </a:cubicBezTo>
                        <a:cubicBezTo>
                          <a:pt x="3117" y="1"/>
                          <a:pt x="3098" y="1"/>
                          <a:pt x="30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nvGrpSpPr>
                  <p:cNvPr id="19" name="Google Shape;10080;p64">
                    <a:extLst>
                      <a:ext uri="{FF2B5EF4-FFF2-40B4-BE49-F238E27FC236}">
                        <a16:creationId xmlns:a16="http://schemas.microsoft.com/office/drawing/2014/main" id="{B116E6A5-1D66-FE63-51A6-73B0602C6DF0}"/>
                      </a:ext>
                    </a:extLst>
                  </p:cNvPr>
                  <p:cNvGrpSpPr/>
                  <p:nvPr/>
                </p:nvGrpSpPr>
                <p:grpSpPr>
                  <a:xfrm>
                    <a:off x="4162846" y="1813763"/>
                    <a:ext cx="96622" cy="297542"/>
                    <a:chOff x="4162846" y="1813763"/>
                    <a:chExt cx="96622" cy="297542"/>
                  </a:xfrm>
                </p:grpSpPr>
                <p:sp>
                  <p:nvSpPr>
                    <p:cNvPr id="21" name="Google Shape;10081;p64">
                      <a:extLst>
                        <a:ext uri="{FF2B5EF4-FFF2-40B4-BE49-F238E27FC236}">
                          <a16:creationId xmlns:a16="http://schemas.microsoft.com/office/drawing/2014/main" id="{6507B82A-2ACA-1BEA-B9BB-45351FEF6C32}"/>
                        </a:ext>
                      </a:extLst>
                    </p:cNvPr>
                    <p:cNvSpPr/>
                    <p:nvPr/>
                  </p:nvSpPr>
                  <p:spPr>
                    <a:xfrm>
                      <a:off x="4198899" y="1837951"/>
                      <a:ext cx="24692" cy="273355"/>
                    </a:xfrm>
                    <a:custGeom>
                      <a:avLst/>
                      <a:gdLst/>
                      <a:ahLst/>
                      <a:cxnLst/>
                      <a:rect l="l" t="t" r="r" b="b"/>
                      <a:pathLst>
                        <a:path w="978" h="10827" extrusionOk="0">
                          <a:moveTo>
                            <a:pt x="0" y="0"/>
                          </a:moveTo>
                          <a:lnTo>
                            <a:pt x="0" y="10826"/>
                          </a:lnTo>
                          <a:lnTo>
                            <a:pt x="978" y="10826"/>
                          </a:lnTo>
                          <a:lnTo>
                            <a:pt x="978" y="0"/>
                          </a:lnTo>
                          <a:close/>
                        </a:path>
                      </a:pathLst>
                    </a:custGeom>
                    <a:solidFill>
                      <a:srgbClr val="D4DBE0"/>
                    </a:solidFill>
                    <a:ln>
                      <a:noFill/>
                    </a:ln>
                  </p:spPr>
                  <p:txBody>
                    <a:bodyPr spcFirstLastPara="1" wrap="square" lIns="121900" tIns="121900" rIns="121900" bIns="121900" anchor="ctr" anchorCtr="0">
                      <a:noAutofit/>
                    </a:bodyPr>
                    <a:lstStyle/>
                    <a:p>
                      <a:endParaRPr sz="2400"/>
                    </a:p>
                  </p:txBody>
                </p:sp>
                <p:sp>
                  <p:nvSpPr>
                    <p:cNvPr id="22" name="Google Shape;10082;p64">
                      <a:extLst>
                        <a:ext uri="{FF2B5EF4-FFF2-40B4-BE49-F238E27FC236}">
                          <a16:creationId xmlns:a16="http://schemas.microsoft.com/office/drawing/2014/main" id="{1AA30432-F491-A316-A656-338C95823FA9}"/>
                        </a:ext>
                      </a:extLst>
                    </p:cNvPr>
                    <p:cNvSpPr/>
                    <p:nvPr/>
                  </p:nvSpPr>
                  <p:spPr>
                    <a:xfrm>
                      <a:off x="4162846" y="1813763"/>
                      <a:ext cx="96622" cy="60089"/>
                    </a:xfrm>
                    <a:custGeom>
                      <a:avLst/>
                      <a:gdLst/>
                      <a:ahLst/>
                      <a:cxnLst/>
                      <a:rect l="l" t="t" r="r" b="b"/>
                      <a:pathLst>
                        <a:path w="3827" h="2380" extrusionOk="0">
                          <a:moveTo>
                            <a:pt x="1917" y="0"/>
                          </a:moveTo>
                          <a:cubicBezTo>
                            <a:pt x="861" y="0"/>
                            <a:pt x="1" y="535"/>
                            <a:pt x="1" y="1187"/>
                          </a:cubicBezTo>
                          <a:cubicBezTo>
                            <a:pt x="1" y="1845"/>
                            <a:pt x="861" y="2379"/>
                            <a:pt x="1917" y="2379"/>
                          </a:cubicBezTo>
                          <a:cubicBezTo>
                            <a:pt x="2973" y="2379"/>
                            <a:pt x="3827" y="1845"/>
                            <a:pt x="3827" y="1187"/>
                          </a:cubicBezTo>
                          <a:cubicBezTo>
                            <a:pt x="3827" y="535"/>
                            <a:pt x="2973" y="0"/>
                            <a:pt x="1917" y="0"/>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grpSp>
              <p:sp>
                <p:nvSpPr>
                  <p:cNvPr id="20" name="Google Shape;10083;p64">
                    <a:extLst>
                      <a:ext uri="{FF2B5EF4-FFF2-40B4-BE49-F238E27FC236}">
                        <a16:creationId xmlns:a16="http://schemas.microsoft.com/office/drawing/2014/main" id="{9C782D8B-93F5-CA15-06A9-D041472DB810}"/>
                      </a:ext>
                    </a:extLst>
                  </p:cNvPr>
                  <p:cNvSpPr/>
                  <p:nvPr/>
                </p:nvSpPr>
                <p:spPr>
                  <a:xfrm>
                    <a:off x="4110861" y="2098530"/>
                    <a:ext cx="171153" cy="103767"/>
                  </a:xfrm>
                  <a:custGeom>
                    <a:avLst/>
                    <a:gdLst/>
                    <a:ahLst/>
                    <a:cxnLst/>
                    <a:rect l="l" t="t" r="r" b="b"/>
                    <a:pathLst>
                      <a:path w="6779" h="4110" extrusionOk="0">
                        <a:moveTo>
                          <a:pt x="4991" y="0"/>
                        </a:moveTo>
                        <a:cubicBezTo>
                          <a:pt x="4793" y="0"/>
                          <a:pt x="4464" y="33"/>
                          <a:pt x="4328" y="75"/>
                        </a:cubicBezTo>
                        <a:lnTo>
                          <a:pt x="3702" y="88"/>
                        </a:lnTo>
                        <a:cubicBezTo>
                          <a:pt x="3455" y="88"/>
                          <a:pt x="3200" y="81"/>
                          <a:pt x="2953" y="75"/>
                        </a:cubicBezTo>
                        <a:cubicBezTo>
                          <a:pt x="2705" y="62"/>
                          <a:pt x="2470" y="55"/>
                          <a:pt x="2242" y="55"/>
                        </a:cubicBezTo>
                        <a:cubicBezTo>
                          <a:pt x="1525" y="55"/>
                          <a:pt x="815" y="127"/>
                          <a:pt x="476" y="661"/>
                        </a:cubicBezTo>
                        <a:cubicBezTo>
                          <a:pt x="0" y="1418"/>
                          <a:pt x="104" y="2193"/>
                          <a:pt x="189" y="2871"/>
                        </a:cubicBezTo>
                        <a:cubicBezTo>
                          <a:pt x="209" y="3021"/>
                          <a:pt x="228" y="3158"/>
                          <a:pt x="241" y="3295"/>
                        </a:cubicBezTo>
                        <a:cubicBezTo>
                          <a:pt x="287" y="3783"/>
                          <a:pt x="365" y="4109"/>
                          <a:pt x="587" y="4109"/>
                        </a:cubicBezTo>
                        <a:cubicBezTo>
                          <a:pt x="769" y="4109"/>
                          <a:pt x="1050" y="3933"/>
                          <a:pt x="1428" y="3588"/>
                        </a:cubicBezTo>
                        <a:cubicBezTo>
                          <a:pt x="1441" y="3581"/>
                          <a:pt x="1447" y="3575"/>
                          <a:pt x="1467" y="3568"/>
                        </a:cubicBezTo>
                        <a:cubicBezTo>
                          <a:pt x="1486" y="3562"/>
                          <a:pt x="3422" y="2975"/>
                          <a:pt x="4100" y="2454"/>
                        </a:cubicBezTo>
                        <a:cubicBezTo>
                          <a:pt x="4302" y="2389"/>
                          <a:pt x="4497" y="2317"/>
                          <a:pt x="4686" y="2239"/>
                        </a:cubicBezTo>
                        <a:cubicBezTo>
                          <a:pt x="5110" y="2161"/>
                          <a:pt x="5775" y="1945"/>
                          <a:pt x="6179" y="1385"/>
                        </a:cubicBezTo>
                        <a:lnTo>
                          <a:pt x="6296" y="1222"/>
                        </a:lnTo>
                        <a:cubicBezTo>
                          <a:pt x="6544" y="883"/>
                          <a:pt x="6778" y="544"/>
                          <a:pt x="6687" y="362"/>
                        </a:cubicBezTo>
                        <a:cubicBezTo>
                          <a:pt x="6583" y="153"/>
                          <a:pt x="6062" y="29"/>
                          <a:pt x="5143" y="16"/>
                        </a:cubicBezTo>
                        <a:cubicBezTo>
                          <a:pt x="5124" y="5"/>
                          <a:pt x="5068" y="0"/>
                          <a:pt x="4991"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grpSp>
          </p:grpSp>
          <p:sp>
            <p:nvSpPr>
              <p:cNvPr id="13" name="Google Shape;10084;p64">
                <a:extLst>
                  <a:ext uri="{FF2B5EF4-FFF2-40B4-BE49-F238E27FC236}">
                    <a16:creationId xmlns:a16="http://schemas.microsoft.com/office/drawing/2014/main" id="{55770321-B15E-000B-EF08-3B002BFE4FD0}"/>
                  </a:ext>
                </a:extLst>
              </p:cNvPr>
              <p:cNvSpPr/>
              <p:nvPr/>
            </p:nvSpPr>
            <p:spPr>
              <a:xfrm>
                <a:off x="4006210" y="1542757"/>
                <a:ext cx="406939" cy="325163"/>
              </a:xfrm>
              <a:custGeom>
                <a:avLst/>
                <a:gdLst/>
                <a:ahLst/>
                <a:cxnLst/>
                <a:rect l="l" t="t" r="r" b="b"/>
                <a:pathLst>
                  <a:path w="16118" h="12879" extrusionOk="0">
                    <a:moveTo>
                      <a:pt x="1004" y="8740"/>
                    </a:moveTo>
                    <a:lnTo>
                      <a:pt x="1004" y="8740"/>
                    </a:lnTo>
                    <a:cubicBezTo>
                      <a:pt x="1006" y="8824"/>
                      <a:pt x="1024" y="8949"/>
                      <a:pt x="1054" y="9103"/>
                    </a:cubicBezTo>
                    <a:lnTo>
                      <a:pt x="1054" y="9103"/>
                    </a:lnTo>
                    <a:cubicBezTo>
                      <a:pt x="1030" y="8968"/>
                      <a:pt x="1013" y="8846"/>
                      <a:pt x="1004" y="8740"/>
                    </a:cubicBezTo>
                    <a:close/>
                    <a:moveTo>
                      <a:pt x="8530" y="0"/>
                    </a:moveTo>
                    <a:cubicBezTo>
                      <a:pt x="7378" y="0"/>
                      <a:pt x="6098" y="274"/>
                      <a:pt x="4699" y="906"/>
                    </a:cubicBezTo>
                    <a:cubicBezTo>
                      <a:pt x="0" y="3031"/>
                      <a:pt x="1004" y="8740"/>
                      <a:pt x="1004" y="8740"/>
                    </a:cubicBezTo>
                    <a:cubicBezTo>
                      <a:pt x="952" y="6113"/>
                      <a:pt x="4047" y="3448"/>
                      <a:pt x="4047" y="3448"/>
                    </a:cubicBezTo>
                    <a:cubicBezTo>
                      <a:pt x="6224" y="4790"/>
                      <a:pt x="13544" y="6504"/>
                      <a:pt x="14215" y="6726"/>
                    </a:cubicBezTo>
                    <a:cubicBezTo>
                      <a:pt x="14557" y="6840"/>
                      <a:pt x="14772" y="11921"/>
                      <a:pt x="14748" y="12624"/>
                    </a:cubicBezTo>
                    <a:lnTo>
                      <a:pt x="14748" y="12624"/>
                    </a:lnTo>
                    <a:lnTo>
                      <a:pt x="15206" y="9548"/>
                    </a:lnTo>
                    <a:cubicBezTo>
                      <a:pt x="15206" y="9548"/>
                      <a:pt x="16118" y="6166"/>
                      <a:pt x="14436" y="3441"/>
                    </a:cubicBezTo>
                    <a:cubicBezTo>
                      <a:pt x="13260" y="1523"/>
                      <a:pt x="11250" y="0"/>
                      <a:pt x="8530" y="0"/>
                    </a:cubicBezTo>
                    <a:close/>
                    <a:moveTo>
                      <a:pt x="14748" y="12624"/>
                    </a:moveTo>
                    <a:lnTo>
                      <a:pt x="14736" y="12703"/>
                    </a:lnTo>
                    <a:cubicBezTo>
                      <a:pt x="14737" y="12704"/>
                      <a:pt x="14738" y="12705"/>
                      <a:pt x="14739" y="12705"/>
                    </a:cubicBezTo>
                    <a:cubicBezTo>
                      <a:pt x="14743" y="12705"/>
                      <a:pt x="14746" y="12677"/>
                      <a:pt x="14748" y="12624"/>
                    </a:cubicBezTo>
                    <a:close/>
                    <a:moveTo>
                      <a:pt x="1054" y="9103"/>
                    </a:moveTo>
                    <a:lnTo>
                      <a:pt x="1054" y="9103"/>
                    </a:lnTo>
                    <a:cubicBezTo>
                      <a:pt x="1283" y="10402"/>
                      <a:pt x="2112" y="12879"/>
                      <a:pt x="2112" y="12879"/>
                    </a:cubicBezTo>
                    <a:cubicBezTo>
                      <a:pt x="2112" y="12879"/>
                      <a:pt x="1271" y="10220"/>
                      <a:pt x="1054" y="9103"/>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grpSp>
        <p:nvGrpSpPr>
          <p:cNvPr id="23" name="Google Shape;10085;p64">
            <a:extLst>
              <a:ext uri="{FF2B5EF4-FFF2-40B4-BE49-F238E27FC236}">
                <a16:creationId xmlns:a16="http://schemas.microsoft.com/office/drawing/2014/main" id="{335A4D3F-D0D7-5986-5712-6DB40F1C7E70}"/>
              </a:ext>
            </a:extLst>
          </p:cNvPr>
          <p:cNvGrpSpPr/>
          <p:nvPr/>
        </p:nvGrpSpPr>
        <p:grpSpPr>
          <a:xfrm>
            <a:off x="2560652" y="2057010"/>
            <a:ext cx="744027" cy="1747127"/>
            <a:chOff x="1920489" y="1542757"/>
            <a:chExt cx="558020" cy="1310345"/>
          </a:xfrm>
        </p:grpSpPr>
        <p:sp>
          <p:nvSpPr>
            <p:cNvPr id="24" name="Google Shape;10086;p64">
              <a:extLst>
                <a:ext uri="{FF2B5EF4-FFF2-40B4-BE49-F238E27FC236}">
                  <a16:creationId xmlns:a16="http://schemas.microsoft.com/office/drawing/2014/main" id="{58BC8257-8A1A-EB5E-0D67-FD151E5DB3A8}"/>
                </a:ext>
              </a:extLst>
            </p:cNvPr>
            <p:cNvSpPr/>
            <p:nvPr/>
          </p:nvSpPr>
          <p:spPr>
            <a:xfrm>
              <a:off x="1970681" y="2803693"/>
              <a:ext cx="457636" cy="49409"/>
            </a:xfrm>
            <a:custGeom>
              <a:avLst/>
              <a:gdLst/>
              <a:ahLst/>
              <a:cxnLst/>
              <a:rect l="l" t="t" r="r" b="b"/>
              <a:pathLst>
                <a:path w="18126" h="1957" extrusionOk="0">
                  <a:moveTo>
                    <a:pt x="9060" y="1"/>
                  </a:moveTo>
                  <a:cubicBezTo>
                    <a:pt x="4061" y="1"/>
                    <a:pt x="1" y="437"/>
                    <a:pt x="1" y="978"/>
                  </a:cubicBezTo>
                  <a:cubicBezTo>
                    <a:pt x="1" y="1519"/>
                    <a:pt x="4061" y="1956"/>
                    <a:pt x="9060" y="1956"/>
                  </a:cubicBezTo>
                  <a:cubicBezTo>
                    <a:pt x="14066" y="1956"/>
                    <a:pt x="18126" y="1519"/>
                    <a:pt x="18126" y="978"/>
                  </a:cubicBezTo>
                  <a:cubicBezTo>
                    <a:pt x="18126" y="437"/>
                    <a:pt x="14066"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25" name="Google Shape;10087;p64">
              <a:extLst>
                <a:ext uri="{FF2B5EF4-FFF2-40B4-BE49-F238E27FC236}">
                  <a16:creationId xmlns:a16="http://schemas.microsoft.com/office/drawing/2014/main" id="{554B9C0D-D4CE-3511-413B-1A2DD79E74D8}"/>
                </a:ext>
              </a:extLst>
            </p:cNvPr>
            <p:cNvGrpSpPr/>
            <p:nvPr/>
          </p:nvGrpSpPr>
          <p:grpSpPr>
            <a:xfrm>
              <a:off x="1920489" y="1542757"/>
              <a:ext cx="558020" cy="1277423"/>
              <a:chOff x="1920489" y="1542757"/>
              <a:chExt cx="558020" cy="1277423"/>
            </a:xfrm>
          </p:grpSpPr>
          <p:sp>
            <p:nvSpPr>
              <p:cNvPr id="26" name="Google Shape;10088;p64">
                <a:extLst>
                  <a:ext uri="{FF2B5EF4-FFF2-40B4-BE49-F238E27FC236}">
                    <a16:creationId xmlns:a16="http://schemas.microsoft.com/office/drawing/2014/main" id="{8EA50B57-C8D2-FB2B-000B-0AEB77AB1077}"/>
                  </a:ext>
                </a:extLst>
              </p:cNvPr>
              <p:cNvSpPr/>
              <p:nvPr/>
            </p:nvSpPr>
            <p:spPr>
              <a:xfrm>
                <a:off x="2013955" y="1674397"/>
                <a:ext cx="366972" cy="342104"/>
              </a:xfrm>
              <a:custGeom>
                <a:avLst/>
                <a:gdLst/>
                <a:ahLst/>
                <a:cxnLst/>
                <a:rect l="l" t="t" r="r" b="b"/>
                <a:pathLst>
                  <a:path w="14535" h="13550" extrusionOk="0">
                    <a:moveTo>
                      <a:pt x="2158" y="0"/>
                    </a:moveTo>
                    <a:cubicBezTo>
                      <a:pt x="965" y="0"/>
                      <a:pt x="1" y="958"/>
                      <a:pt x="1" y="2157"/>
                    </a:cubicBezTo>
                    <a:lnTo>
                      <a:pt x="1" y="11393"/>
                    </a:lnTo>
                    <a:cubicBezTo>
                      <a:pt x="1" y="12585"/>
                      <a:pt x="965" y="13550"/>
                      <a:pt x="2158" y="13550"/>
                    </a:cubicBezTo>
                    <a:lnTo>
                      <a:pt x="12378" y="13550"/>
                    </a:lnTo>
                    <a:cubicBezTo>
                      <a:pt x="13570" y="13550"/>
                      <a:pt x="14535" y="12585"/>
                      <a:pt x="14535" y="11393"/>
                    </a:cubicBezTo>
                    <a:lnTo>
                      <a:pt x="14535" y="2157"/>
                    </a:lnTo>
                    <a:cubicBezTo>
                      <a:pt x="14535" y="958"/>
                      <a:pt x="13570" y="0"/>
                      <a:pt x="12378"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nvGrpSpPr>
              <p:cNvPr id="27" name="Google Shape;10089;p64">
                <a:extLst>
                  <a:ext uri="{FF2B5EF4-FFF2-40B4-BE49-F238E27FC236}">
                    <a16:creationId xmlns:a16="http://schemas.microsoft.com/office/drawing/2014/main" id="{CD21A88D-7592-89B8-10AA-5E7378FEA3C8}"/>
                  </a:ext>
                </a:extLst>
              </p:cNvPr>
              <p:cNvGrpSpPr/>
              <p:nvPr/>
            </p:nvGrpSpPr>
            <p:grpSpPr>
              <a:xfrm>
                <a:off x="1920489" y="1545534"/>
                <a:ext cx="558020" cy="1274645"/>
                <a:chOff x="1920489" y="1545534"/>
                <a:chExt cx="558020" cy="1274645"/>
              </a:xfrm>
            </p:grpSpPr>
            <p:sp>
              <p:nvSpPr>
                <p:cNvPr id="29" name="Google Shape;10090;p64">
                  <a:extLst>
                    <a:ext uri="{FF2B5EF4-FFF2-40B4-BE49-F238E27FC236}">
                      <a16:creationId xmlns:a16="http://schemas.microsoft.com/office/drawing/2014/main" id="{757CE941-DB35-8B06-3DDF-79D14CDACD8F}"/>
                    </a:ext>
                  </a:extLst>
                </p:cNvPr>
                <p:cNvSpPr/>
                <p:nvPr/>
              </p:nvSpPr>
              <p:spPr>
                <a:xfrm>
                  <a:off x="1920489" y="1545534"/>
                  <a:ext cx="558020" cy="1274645"/>
                </a:xfrm>
                <a:custGeom>
                  <a:avLst/>
                  <a:gdLst/>
                  <a:ahLst/>
                  <a:cxnLst/>
                  <a:rect l="l" t="t" r="r" b="b"/>
                  <a:pathLst>
                    <a:path w="22102" h="50486" extrusionOk="0">
                      <a:moveTo>
                        <a:pt x="11055" y="1"/>
                      </a:moveTo>
                      <a:cubicBezTo>
                        <a:pt x="7046" y="1"/>
                        <a:pt x="3814" y="3273"/>
                        <a:pt x="3853" y="7281"/>
                      </a:cubicBezTo>
                      <a:lnTo>
                        <a:pt x="3853" y="7287"/>
                      </a:lnTo>
                      <a:cubicBezTo>
                        <a:pt x="3833" y="7287"/>
                        <a:pt x="3814" y="7281"/>
                        <a:pt x="3794" y="7281"/>
                      </a:cubicBezTo>
                      <a:cubicBezTo>
                        <a:pt x="3790" y="7281"/>
                        <a:pt x="3787" y="7281"/>
                        <a:pt x="3783" y="7281"/>
                      </a:cubicBezTo>
                      <a:cubicBezTo>
                        <a:pt x="3117" y="7281"/>
                        <a:pt x="2615" y="7884"/>
                        <a:pt x="2738" y="8539"/>
                      </a:cubicBezTo>
                      <a:cubicBezTo>
                        <a:pt x="2840" y="9060"/>
                        <a:pt x="3292" y="9401"/>
                        <a:pt x="3780" y="9401"/>
                      </a:cubicBezTo>
                      <a:cubicBezTo>
                        <a:pt x="3915" y="9401"/>
                        <a:pt x="4052" y="9376"/>
                        <a:pt x="4185" y="9321"/>
                      </a:cubicBezTo>
                      <a:cubicBezTo>
                        <a:pt x="4661" y="10755"/>
                        <a:pt x="5606" y="12000"/>
                        <a:pt x="6779" y="12912"/>
                      </a:cubicBezTo>
                      <a:lnTo>
                        <a:pt x="6649" y="12860"/>
                      </a:lnTo>
                      <a:lnTo>
                        <a:pt x="6649" y="12860"/>
                      </a:lnTo>
                      <a:cubicBezTo>
                        <a:pt x="7379" y="13446"/>
                        <a:pt x="8206" y="13890"/>
                        <a:pt x="9093" y="14176"/>
                      </a:cubicBezTo>
                      <a:lnTo>
                        <a:pt x="9093" y="16203"/>
                      </a:lnTo>
                      <a:lnTo>
                        <a:pt x="6883" y="16203"/>
                      </a:lnTo>
                      <a:cubicBezTo>
                        <a:pt x="6883" y="16203"/>
                        <a:pt x="6877" y="16249"/>
                        <a:pt x="6857" y="16262"/>
                      </a:cubicBezTo>
                      <a:cubicBezTo>
                        <a:pt x="6277" y="16262"/>
                        <a:pt x="5762" y="16640"/>
                        <a:pt x="5586" y="17188"/>
                      </a:cubicBezTo>
                      <a:lnTo>
                        <a:pt x="255" y="32940"/>
                      </a:lnTo>
                      <a:cubicBezTo>
                        <a:pt x="1" y="33638"/>
                        <a:pt x="379" y="34413"/>
                        <a:pt x="1083" y="34648"/>
                      </a:cubicBezTo>
                      <a:cubicBezTo>
                        <a:pt x="1221" y="34694"/>
                        <a:pt x="1362" y="34716"/>
                        <a:pt x="1501" y="34716"/>
                      </a:cubicBezTo>
                      <a:cubicBezTo>
                        <a:pt x="2066" y="34716"/>
                        <a:pt x="2593" y="34352"/>
                        <a:pt x="2771" y="33781"/>
                      </a:cubicBezTo>
                      <a:lnTo>
                        <a:pt x="2947" y="33266"/>
                      </a:lnTo>
                      <a:lnTo>
                        <a:pt x="3527" y="33507"/>
                      </a:lnTo>
                      <a:cubicBezTo>
                        <a:pt x="3527" y="33507"/>
                        <a:pt x="4035" y="32491"/>
                        <a:pt x="3488" y="31656"/>
                      </a:cubicBezTo>
                      <a:lnTo>
                        <a:pt x="6759" y="21997"/>
                      </a:lnTo>
                      <a:lnTo>
                        <a:pt x="6759" y="21997"/>
                      </a:lnTo>
                      <a:cubicBezTo>
                        <a:pt x="6759" y="27778"/>
                        <a:pt x="5977" y="29245"/>
                        <a:pt x="5977" y="32439"/>
                      </a:cubicBezTo>
                      <a:cubicBezTo>
                        <a:pt x="5977" y="35639"/>
                        <a:pt x="7881" y="48569"/>
                        <a:pt x="7881" y="48569"/>
                      </a:cubicBezTo>
                      <a:lnTo>
                        <a:pt x="5573" y="50486"/>
                      </a:lnTo>
                      <a:lnTo>
                        <a:pt x="10038" y="50486"/>
                      </a:lnTo>
                      <a:lnTo>
                        <a:pt x="10781" y="31709"/>
                      </a:lnTo>
                      <a:lnTo>
                        <a:pt x="11165" y="31709"/>
                      </a:lnTo>
                      <a:lnTo>
                        <a:pt x="11908" y="50486"/>
                      </a:lnTo>
                      <a:lnTo>
                        <a:pt x="16373" y="50486"/>
                      </a:lnTo>
                      <a:lnTo>
                        <a:pt x="14066" y="48582"/>
                      </a:lnTo>
                      <a:cubicBezTo>
                        <a:pt x="14066" y="48582"/>
                        <a:pt x="15969" y="34250"/>
                        <a:pt x="15969" y="31669"/>
                      </a:cubicBezTo>
                      <a:cubicBezTo>
                        <a:pt x="15969" y="29089"/>
                        <a:pt x="15311" y="27759"/>
                        <a:pt x="15311" y="21900"/>
                      </a:cubicBezTo>
                      <a:lnTo>
                        <a:pt x="15311" y="21900"/>
                      </a:lnTo>
                      <a:lnTo>
                        <a:pt x="18615" y="31663"/>
                      </a:lnTo>
                      <a:cubicBezTo>
                        <a:pt x="18067" y="32497"/>
                        <a:pt x="18576" y="33514"/>
                        <a:pt x="18576" y="33514"/>
                      </a:cubicBezTo>
                      <a:lnTo>
                        <a:pt x="19156" y="33266"/>
                      </a:lnTo>
                      <a:lnTo>
                        <a:pt x="19332" y="33788"/>
                      </a:lnTo>
                      <a:cubicBezTo>
                        <a:pt x="19505" y="34359"/>
                        <a:pt x="20033" y="34729"/>
                        <a:pt x="20602" y="34729"/>
                      </a:cubicBezTo>
                      <a:cubicBezTo>
                        <a:pt x="20741" y="34729"/>
                        <a:pt x="20881" y="34707"/>
                        <a:pt x="21020" y="34661"/>
                      </a:cubicBezTo>
                      <a:cubicBezTo>
                        <a:pt x="21724" y="34426"/>
                        <a:pt x="22102" y="33657"/>
                        <a:pt x="21848" y="32953"/>
                      </a:cubicBezTo>
                      <a:lnTo>
                        <a:pt x="21848" y="32947"/>
                      </a:lnTo>
                      <a:lnTo>
                        <a:pt x="16516" y="17207"/>
                      </a:lnTo>
                      <a:cubicBezTo>
                        <a:pt x="16347" y="16692"/>
                        <a:pt x="15897" y="16321"/>
                        <a:pt x="15356" y="16269"/>
                      </a:cubicBezTo>
                      <a:cubicBezTo>
                        <a:pt x="15337" y="16256"/>
                        <a:pt x="15330" y="16210"/>
                        <a:pt x="15330" y="16210"/>
                      </a:cubicBezTo>
                      <a:lnTo>
                        <a:pt x="12853" y="16210"/>
                      </a:lnTo>
                      <a:lnTo>
                        <a:pt x="12853" y="14209"/>
                      </a:lnTo>
                      <a:cubicBezTo>
                        <a:pt x="15076" y="13538"/>
                        <a:pt x="17122" y="11700"/>
                        <a:pt x="17911" y="9360"/>
                      </a:cubicBezTo>
                      <a:cubicBezTo>
                        <a:pt x="17998" y="9382"/>
                        <a:pt x="18085" y="9392"/>
                        <a:pt x="18171" y="9392"/>
                      </a:cubicBezTo>
                      <a:cubicBezTo>
                        <a:pt x="18671" y="9392"/>
                        <a:pt x="19125" y="9036"/>
                        <a:pt x="19208" y="8513"/>
                      </a:cubicBezTo>
                      <a:cubicBezTo>
                        <a:pt x="19312" y="7907"/>
                        <a:pt x="18869" y="7340"/>
                        <a:pt x="18256" y="7287"/>
                      </a:cubicBezTo>
                      <a:lnTo>
                        <a:pt x="18256" y="7281"/>
                      </a:lnTo>
                      <a:cubicBezTo>
                        <a:pt x="18302" y="3273"/>
                        <a:pt x="15063" y="1"/>
                        <a:pt x="11055" y="1"/>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30" name="Google Shape;10091;p64">
                  <a:extLst>
                    <a:ext uri="{FF2B5EF4-FFF2-40B4-BE49-F238E27FC236}">
                      <a16:creationId xmlns:a16="http://schemas.microsoft.com/office/drawing/2014/main" id="{897F020B-8313-F993-4AFD-DF79082809EF}"/>
                    </a:ext>
                  </a:extLst>
                </p:cNvPr>
                <p:cNvGrpSpPr/>
                <p:nvPr/>
              </p:nvGrpSpPr>
              <p:grpSpPr>
                <a:xfrm>
                  <a:off x="1962122" y="1668313"/>
                  <a:ext cx="474931" cy="1079962"/>
                  <a:chOff x="1962122" y="1668313"/>
                  <a:chExt cx="474931" cy="1079962"/>
                </a:xfrm>
              </p:grpSpPr>
              <p:sp>
                <p:nvSpPr>
                  <p:cNvPr id="31" name="Google Shape;10092;p64">
                    <a:extLst>
                      <a:ext uri="{FF2B5EF4-FFF2-40B4-BE49-F238E27FC236}">
                        <a16:creationId xmlns:a16="http://schemas.microsoft.com/office/drawing/2014/main" id="{B08615ED-3631-39DC-FEF4-185F770A98B9}"/>
                      </a:ext>
                    </a:extLst>
                  </p:cNvPr>
                  <p:cNvSpPr/>
                  <p:nvPr/>
                </p:nvSpPr>
                <p:spPr>
                  <a:xfrm>
                    <a:off x="2216238" y="2023419"/>
                    <a:ext cx="208469" cy="330591"/>
                  </a:xfrm>
                  <a:custGeom>
                    <a:avLst/>
                    <a:gdLst/>
                    <a:ahLst/>
                    <a:cxnLst/>
                    <a:rect l="l" t="t" r="r" b="b"/>
                    <a:pathLst>
                      <a:path w="8257" h="13094" extrusionOk="0">
                        <a:moveTo>
                          <a:pt x="2442" y="0"/>
                        </a:moveTo>
                        <a:cubicBezTo>
                          <a:pt x="2338" y="0"/>
                          <a:pt x="2234" y="11"/>
                          <a:pt x="2130" y="32"/>
                        </a:cubicBezTo>
                        <a:cubicBezTo>
                          <a:pt x="1276" y="208"/>
                          <a:pt x="520" y="1029"/>
                          <a:pt x="90" y="1746"/>
                        </a:cubicBezTo>
                        <a:cubicBezTo>
                          <a:pt x="0" y="1904"/>
                          <a:pt x="133" y="2049"/>
                          <a:pt x="268" y="2049"/>
                        </a:cubicBezTo>
                        <a:cubicBezTo>
                          <a:pt x="328" y="2049"/>
                          <a:pt x="389" y="2019"/>
                          <a:pt x="429" y="1948"/>
                        </a:cubicBezTo>
                        <a:cubicBezTo>
                          <a:pt x="794" y="1336"/>
                          <a:pt x="1478" y="567"/>
                          <a:pt x="2215" y="417"/>
                        </a:cubicBezTo>
                        <a:cubicBezTo>
                          <a:pt x="2290" y="402"/>
                          <a:pt x="2366" y="394"/>
                          <a:pt x="2442" y="394"/>
                        </a:cubicBezTo>
                        <a:cubicBezTo>
                          <a:pt x="2693" y="394"/>
                          <a:pt x="2940" y="477"/>
                          <a:pt x="3140" y="632"/>
                        </a:cubicBezTo>
                        <a:cubicBezTo>
                          <a:pt x="4581" y="1694"/>
                          <a:pt x="5219" y="3597"/>
                          <a:pt x="5780" y="5279"/>
                        </a:cubicBezTo>
                        <a:lnTo>
                          <a:pt x="5858" y="5507"/>
                        </a:lnTo>
                        <a:cubicBezTo>
                          <a:pt x="6653" y="7866"/>
                          <a:pt x="7233" y="10271"/>
                          <a:pt x="7853" y="12937"/>
                        </a:cubicBezTo>
                        <a:cubicBezTo>
                          <a:pt x="7872" y="13028"/>
                          <a:pt x="7950" y="13093"/>
                          <a:pt x="8042" y="13093"/>
                        </a:cubicBezTo>
                        <a:cubicBezTo>
                          <a:pt x="8055" y="13093"/>
                          <a:pt x="8068" y="13087"/>
                          <a:pt x="8087" y="13087"/>
                        </a:cubicBezTo>
                        <a:cubicBezTo>
                          <a:pt x="8191" y="13061"/>
                          <a:pt x="8257" y="12957"/>
                          <a:pt x="8231" y="12852"/>
                        </a:cubicBezTo>
                        <a:cubicBezTo>
                          <a:pt x="7611" y="10174"/>
                          <a:pt x="7031" y="7762"/>
                          <a:pt x="6230" y="5383"/>
                        </a:cubicBezTo>
                        <a:lnTo>
                          <a:pt x="6151" y="5155"/>
                        </a:lnTo>
                        <a:cubicBezTo>
                          <a:pt x="5571" y="3415"/>
                          <a:pt x="4907" y="1447"/>
                          <a:pt x="3375" y="319"/>
                        </a:cubicBezTo>
                        <a:cubicBezTo>
                          <a:pt x="3106" y="110"/>
                          <a:pt x="2777" y="0"/>
                          <a:pt x="244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2" name="Google Shape;10093;p64">
                    <a:extLst>
                      <a:ext uri="{FF2B5EF4-FFF2-40B4-BE49-F238E27FC236}">
                        <a16:creationId xmlns:a16="http://schemas.microsoft.com/office/drawing/2014/main" id="{A0B593F6-71ED-1453-01D9-73371A8F6A6B}"/>
                      </a:ext>
                    </a:extLst>
                  </p:cNvPr>
                  <p:cNvSpPr/>
                  <p:nvPr/>
                </p:nvSpPr>
                <p:spPr>
                  <a:xfrm>
                    <a:off x="2368581" y="2194344"/>
                    <a:ext cx="16461" cy="95158"/>
                  </a:xfrm>
                  <a:custGeom>
                    <a:avLst/>
                    <a:gdLst/>
                    <a:ahLst/>
                    <a:cxnLst/>
                    <a:rect l="l" t="t" r="r" b="b"/>
                    <a:pathLst>
                      <a:path w="652" h="3769" extrusionOk="0">
                        <a:moveTo>
                          <a:pt x="433" y="1"/>
                        </a:moveTo>
                        <a:cubicBezTo>
                          <a:pt x="331" y="1"/>
                          <a:pt x="228" y="73"/>
                          <a:pt x="235" y="210"/>
                        </a:cubicBezTo>
                        <a:cubicBezTo>
                          <a:pt x="248" y="621"/>
                          <a:pt x="222" y="1031"/>
                          <a:pt x="163" y="1442"/>
                        </a:cubicBezTo>
                        <a:cubicBezTo>
                          <a:pt x="85" y="2146"/>
                          <a:pt x="0" y="2876"/>
                          <a:pt x="248" y="3632"/>
                        </a:cubicBezTo>
                        <a:cubicBezTo>
                          <a:pt x="274" y="3710"/>
                          <a:pt x="346" y="3762"/>
                          <a:pt x="430" y="3769"/>
                        </a:cubicBezTo>
                        <a:cubicBezTo>
                          <a:pt x="450" y="3769"/>
                          <a:pt x="476" y="3762"/>
                          <a:pt x="495" y="3755"/>
                        </a:cubicBezTo>
                        <a:cubicBezTo>
                          <a:pt x="593" y="3723"/>
                          <a:pt x="652" y="3612"/>
                          <a:pt x="619" y="3508"/>
                        </a:cubicBezTo>
                        <a:cubicBezTo>
                          <a:pt x="398" y="2837"/>
                          <a:pt x="476" y="2152"/>
                          <a:pt x="554" y="1487"/>
                        </a:cubicBezTo>
                        <a:cubicBezTo>
                          <a:pt x="619" y="1057"/>
                          <a:pt x="639" y="621"/>
                          <a:pt x="626" y="184"/>
                        </a:cubicBezTo>
                        <a:cubicBezTo>
                          <a:pt x="617" y="60"/>
                          <a:pt x="525" y="1"/>
                          <a:pt x="43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3" name="Google Shape;10094;p64">
                    <a:extLst>
                      <a:ext uri="{FF2B5EF4-FFF2-40B4-BE49-F238E27FC236}">
                        <a16:creationId xmlns:a16="http://schemas.microsoft.com/office/drawing/2014/main" id="{CF97C56C-7711-8D77-9D9D-A4518CF17481}"/>
                      </a:ext>
                    </a:extLst>
                  </p:cNvPr>
                  <p:cNvSpPr/>
                  <p:nvPr/>
                </p:nvSpPr>
                <p:spPr>
                  <a:xfrm>
                    <a:off x="2394359" y="2265643"/>
                    <a:ext cx="37922" cy="41633"/>
                  </a:xfrm>
                  <a:custGeom>
                    <a:avLst/>
                    <a:gdLst/>
                    <a:ahLst/>
                    <a:cxnLst/>
                    <a:rect l="l" t="t" r="r" b="b"/>
                    <a:pathLst>
                      <a:path w="1502" h="1649" extrusionOk="0">
                        <a:moveTo>
                          <a:pt x="270" y="0"/>
                        </a:moveTo>
                        <a:cubicBezTo>
                          <a:pt x="46" y="0"/>
                          <a:pt x="1" y="354"/>
                          <a:pt x="250" y="391"/>
                        </a:cubicBezTo>
                        <a:cubicBezTo>
                          <a:pt x="778" y="488"/>
                          <a:pt x="1091" y="892"/>
                          <a:pt x="1065" y="1440"/>
                        </a:cubicBezTo>
                        <a:cubicBezTo>
                          <a:pt x="1058" y="1551"/>
                          <a:pt x="1143" y="1642"/>
                          <a:pt x="1254" y="1648"/>
                        </a:cubicBezTo>
                        <a:lnTo>
                          <a:pt x="1260" y="1648"/>
                        </a:lnTo>
                        <a:cubicBezTo>
                          <a:pt x="1365" y="1648"/>
                          <a:pt x="1456" y="1564"/>
                          <a:pt x="1462" y="1459"/>
                        </a:cubicBezTo>
                        <a:cubicBezTo>
                          <a:pt x="1501" y="710"/>
                          <a:pt x="1052" y="136"/>
                          <a:pt x="322" y="6"/>
                        </a:cubicBezTo>
                        <a:cubicBezTo>
                          <a:pt x="304" y="2"/>
                          <a:pt x="287" y="0"/>
                          <a:pt x="27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4" name="Google Shape;10095;p64">
                    <a:extLst>
                      <a:ext uri="{FF2B5EF4-FFF2-40B4-BE49-F238E27FC236}">
                        <a16:creationId xmlns:a16="http://schemas.microsoft.com/office/drawing/2014/main" id="{A21F96A6-28EB-2E68-BD79-8AEC53E283F5}"/>
                      </a:ext>
                    </a:extLst>
                  </p:cNvPr>
                  <p:cNvSpPr/>
                  <p:nvPr/>
                </p:nvSpPr>
                <p:spPr>
                  <a:xfrm>
                    <a:off x="2340607" y="2111709"/>
                    <a:ext cx="19516" cy="47137"/>
                  </a:xfrm>
                  <a:custGeom>
                    <a:avLst/>
                    <a:gdLst/>
                    <a:ahLst/>
                    <a:cxnLst/>
                    <a:rect l="l" t="t" r="r" b="b"/>
                    <a:pathLst>
                      <a:path w="773" h="1867" extrusionOk="0">
                        <a:moveTo>
                          <a:pt x="500" y="1"/>
                        </a:moveTo>
                        <a:cubicBezTo>
                          <a:pt x="441" y="1"/>
                          <a:pt x="382" y="28"/>
                          <a:pt x="339" y="94"/>
                        </a:cubicBezTo>
                        <a:cubicBezTo>
                          <a:pt x="0" y="628"/>
                          <a:pt x="7" y="1254"/>
                          <a:pt x="39" y="1684"/>
                        </a:cubicBezTo>
                        <a:cubicBezTo>
                          <a:pt x="46" y="1788"/>
                          <a:pt x="130" y="1867"/>
                          <a:pt x="235" y="1867"/>
                        </a:cubicBezTo>
                        <a:lnTo>
                          <a:pt x="248" y="1867"/>
                        </a:lnTo>
                        <a:cubicBezTo>
                          <a:pt x="352" y="1860"/>
                          <a:pt x="437" y="1762"/>
                          <a:pt x="430" y="1658"/>
                        </a:cubicBezTo>
                        <a:cubicBezTo>
                          <a:pt x="385" y="1058"/>
                          <a:pt x="456" y="641"/>
                          <a:pt x="671" y="309"/>
                        </a:cubicBezTo>
                        <a:cubicBezTo>
                          <a:pt x="772" y="153"/>
                          <a:pt x="638" y="1"/>
                          <a:pt x="50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5" name="Google Shape;10096;p64">
                    <a:extLst>
                      <a:ext uri="{FF2B5EF4-FFF2-40B4-BE49-F238E27FC236}">
                        <a16:creationId xmlns:a16="http://schemas.microsoft.com/office/drawing/2014/main" id="{A35E50C9-7C12-7B6E-D193-81A38B919722}"/>
                      </a:ext>
                    </a:extLst>
                  </p:cNvPr>
                  <p:cNvSpPr/>
                  <p:nvPr/>
                </p:nvSpPr>
                <p:spPr>
                  <a:xfrm>
                    <a:off x="2201393" y="2148823"/>
                    <a:ext cx="59104" cy="412519"/>
                  </a:xfrm>
                  <a:custGeom>
                    <a:avLst/>
                    <a:gdLst/>
                    <a:ahLst/>
                    <a:cxnLst/>
                    <a:rect l="l" t="t" r="r" b="b"/>
                    <a:pathLst>
                      <a:path w="2341" h="16339" extrusionOk="0">
                        <a:moveTo>
                          <a:pt x="196" y="1"/>
                        </a:moveTo>
                        <a:cubicBezTo>
                          <a:pt x="98" y="1"/>
                          <a:pt x="0" y="67"/>
                          <a:pt x="0" y="201"/>
                        </a:cubicBezTo>
                        <a:lnTo>
                          <a:pt x="0" y="358"/>
                        </a:lnTo>
                        <a:cubicBezTo>
                          <a:pt x="0" y="2456"/>
                          <a:pt x="0" y="4112"/>
                          <a:pt x="756" y="6080"/>
                        </a:cubicBezTo>
                        <a:cubicBezTo>
                          <a:pt x="1271" y="7429"/>
                          <a:pt x="1623" y="8948"/>
                          <a:pt x="1851" y="10851"/>
                        </a:cubicBezTo>
                        <a:cubicBezTo>
                          <a:pt x="1936" y="11587"/>
                          <a:pt x="1695" y="12285"/>
                          <a:pt x="1434" y="13028"/>
                        </a:cubicBezTo>
                        <a:cubicBezTo>
                          <a:pt x="1095" y="14012"/>
                          <a:pt x="743" y="15028"/>
                          <a:pt x="1154" y="16208"/>
                        </a:cubicBezTo>
                        <a:cubicBezTo>
                          <a:pt x="1180" y="16286"/>
                          <a:pt x="1258" y="16338"/>
                          <a:pt x="1343" y="16338"/>
                        </a:cubicBezTo>
                        <a:cubicBezTo>
                          <a:pt x="1362" y="16338"/>
                          <a:pt x="1382" y="16332"/>
                          <a:pt x="1408" y="16325"/>
                        </a:cubicBezTo>
                        <a:cubicBezTo>
                          <a:pt x="1506" y="16293"/>
                          <a:pt x="1564" y="16176"/>
                          <a:pt x="1525" y="16078"/>
                        </a:cubicBezTo>
                        <a:cubicBezTo>
                          <a:pt x="1160" y="15028"/>
                          <a:pt x="1473" y="14116"/>
                          <a:pt x="1812" y="13151"/>
                        </a:cubicBezTo>
                        <a:cubicBezTo>
                          <a:pt x="2066" y="12402"/>
                          <a:pt x="2340" y="11626"/>
                          <a:pt x="2242" y="10799"/>
                        </a:cubicBezTo>
                        <a:cubicBezTo>
                          <a:pt x="2008" y="8863"/>
                          <a:pt x="1656" y="7318"/>
                          <a:pt x="1121" y="5930"/>
                        </a:cubicBezTo>
                        <a:cubicBezTo>
                          <a:pt x="391" y="4040"/>
                          <a:pt x="391" y="2411"/>
                          <a:pt x="391" y="358"/>
                        </a:cubicBezTo>
                        <a:lnTo>
                          <a:pt x="391" y="201"/>
                        </a:lnTo>
                        <a:cubicBezTo>
                          <a:pt x="391" y="67"/>
                          <a:pt x="294" y="1"/>
                          <a:pt x="19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6" name="Google Shape;10097;p64">
                    <a:extLst>
                      <a:ext uri="{FF2B5EF4-FFF2-40B4-BE49-F238E27FC236}">
                        <a16:creationId xmlns:a16="http://schemas.microsoft.com/office/drawing/2014/main" id="{99F8029D-5549-4E99-7089-198F30ACC77F}"/>
                      </a:ext>
                    </a:extLst>
                  </p:cNvPr>
                  <p:cNvSpPr/>
                  <p:nvPr/>
                </p:nvSpPr>
                <p:spPr>
                  <a:xfrm>
                    <a:off x="2239239" y="2442679"/>
                    <a:ext cx="41482" cy="305596"/>
                  </a:xfrm>
                  <a:custGeom>
                    <a:avLst/>
                    <a:gdLst/>
                    <a:ahLst/>
                    <a:cxnLst/>
                    <a:rect l="l" t="t" r="r" b="b"/>
                    <a:pathLst>
                      <a:path w="1643" h="12104" extrusionOk="0">
                        <a:moveTo>
                          <a:pt x="555" y="1"/>
                        </a:moveTo>
                        <a:cubicBezTo>
                          <a:pt x="427" y="1"/>
                          <a:pt x="297" y="122"/>
                          <a:pt x="372" y="281"/>
                        </a:cubicBezTo>
                        <a:cubicBezTo>
                          <a:pt x="1232" y="2373"/>
                          <a:pt x="906" y="4458"/>
                          <a:pt x="580" y="6472"/>
                        </a:cubicBezTo>
                        <a:cubicBezTo>
                          <a:pt x="300" y="8258"/>
                          <a:pt x="0" y="10103"/>
                          <a:pt x="522" y="11960"/>
                        </a:cubicBezTo>
                        <a:cubicBezTo>
                          <a:pt x="548" y="12045"/>
                          <a:pt x="626" y="12103"/>
                          <a:pt x="717" y="12103"/>
                        </a:cubicBezTo>
                        <a:cubicBezTo>
                          <a:pt x="730" y="12103"/>
                          <a:pt x="750" y="12103"/>
                          <a:pt x="769" y="12097"/>
                        </a:cubicBezTo>
                        <a:cubicBezTo>
                          <a:pt x="874" y="12071"/>
                          <a:pt x="932" y="11960"/>
                          <a:pt x="906" y="11856"/>
                        </a:cubicBezTo>
                        <a:cubicBezTo>
                          <a:pt x="404" y="10083"/>
                          <a:pt x="678" y="8362"/>
                          <a:pt x="971" y="6537"/>
                        </a:cubicBezTo>
                        <a:cubicBezTo>
                          <a:pt x="1304" y="4471"/>
                          <a:pt x="1643" y="2334"/>
                          <a:pt x="730" y="131"/>
                        </a:cubicBezTo>
                        <a:cubicBezTo>
                          <a:pt x="697" y="39"/>
                          <a:pt x="627" y="1"/>
                          <a:pt x="5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7" name="Google Shape;10098;p64">
                    <a:extLst>
                      <a:ext uri="{FF2B5EF4-FFF2-40B4-BE49-F238E27FC236}">
                        <a16:creationId xmlns:a16="http://schemas.microsoft.com/office/drawing/2014/main" id="{F0C35128-9E8F-FF78-2FDB-F5451AEF7A8A}"/>
                      </a:ext>
                    </a:extLst>
                  </p:cNvPr>
                  <p:cNvSpPr/>
                  <p:nvPr/>
                </p:nvSpPr>
                <p:spPr>
                  <a:xfrm>
                    <a:off x="2213991" y="2290184"/>
                    <a:ext cx="72814" cy="157115"/>
                  </a:xfrm>
                  <a:custGeom>
                    <a:avLst/>
                    <a:gdLst/>
                    <a:ahLst/>
                    <a:cxnLst/>
                    <a:rect l="l" t="t" r="r" b="b"/>
                    <a:pathLst>
                      <a:path w="2884" h="6223" extrusionOk="0">
                        <a:moveTo>
                          <a:pt x="292" y="0"/>
                        </a:moveTo>
                        <a:cubicBezTo>
                          <a:pt x="124" y="0"/>
                          <a:pt x="1" y="242"/>
                          <a:pt x="186" y="364"/>
                        </a:cubicBezTo>
                        <a:cubicBezTo>
                          <a:pt x="1913" y="1602"/>
                          <a:pt x="2486" y="4098"/>
                          <a:pt x="2441" y="6021"/>
                        </a:cubicBezTo>
                        <a:cubicBezTo>
                          <a:pt x="2441" y="6132"/>
                          <a:pt x="2525" y="6223"/>
                          <a:pt x="2636" y="6223"/>
                        </a:cubicBezTo>
                        <a:cubicBezTo>
                          <a:pt x="2747" y="6223"/>
                          <a:pt x="2832" y="6138"/>
                          <a:pt x="2832" y="6034"/>
                        </a:cubicBezTo>
                        <a:cubicBezTo>
                          <a:pt x="2884" y="4007"/>
                          <a:pt x="2271" y="1374"/>
                          <a:pt x="414" y="44"/>
                        </a:cubicBezTo>
                        <a:cubicBezTo>
                          <a:pt x="373" y="13"/>
                          <a:pt x="332" y="0"/>
                          <a:pt x="29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8" name="Google Shape;10099;p64">
                    <a:extLst>
                      <a:ext uri="{FF2B5EF4-FFF2-40B4-BE49-F238E27FC236}">
                        <a16:creationId xmlns:a16="http://schemas.microsoft.com/office/drawing/2014/main" id="{7EDDC4E0-F927-6E02-2936-59157CAF2818}"/>
                      </a:ext>
                    </a:extLst>
                  </p:cNvPr>
                  <p:cNvSpPr/>
                  <p:nvPr/>
                </p:nvSpPr>
                <p:spPr>
                  <a:xfrm>
                    <a:off x="2212729" y="1986709"/>
                    <a:ext cx="44309" cy="95284"/>
                  </a:xfrm>
                  <a:custGeom>
                    <a:avLst/>
                    <a:gdLst/>
                    <a:ahLst/>
                    <a:cxnLst/>
                    <a:rect l="l" t="t" r="r" b="b"/>
                    <a:pathLst>
                      <a:path w="1755" h="3774" extrusionOk="0">
                        <a:moveTo>
                          <a:pt x="1539" y="0"/>
                        </a:moveTo>
                        <a:cubicBezTo>
                          <a:pt x="1428" y="7"/>
                          <a:pt x="1344" y="98"/>
                          <a:pt x="1350" y="202"/>
                        </a:cubicBezTo>
                        <a:cubicBezTo>
                          <a:pt x="1363" y="808"/>
                          <a:pt x="1070" y="1219"/>
                          <a:pt x="757" y="1656"/>
                        </a:cubicBezTo>
                        <a:cubicBezTo>
                          <a:pt x="405" y="2151"/>
                          <a:pt x="1" y="2712"/>
                          <a:pt x="99" y="3591"/>
                        </a:cubicBezTo>
                        <a:cubicBezTo>
                          <a:pt x="105" y="3696"/>
                          <a:pt x="190" y="3767"/>
                          <a:pt x="294" y="3774"/>
                        </a:cubicBezTo>
                        <a:lnTo>
                          <a:pt x="307" y="3767"/>
                        </a:lnTo>
                        <a:cubicBezTo>
                          <a:pt x="418" y="3754"/>
                          <a:pt x="496" y="3663"/>
                          <a:pt x="483" y="3552"/>
                        </a:cubicBezTo>
                        <a:cubicBezTo>
                          <a:pt x="405" y="2822"/>
                          <a:pt x="731" y="2366"/>
                          <a:pt x="1076" y="1884"/>
                        </a:cubicBezTo>
                        <a:cubicBezTo>
                          <a:pt x="1409" y="1415"/>
                          <a:pt x="1754" y="926"/>
                          <a:pt x="1735" y="196"/>
                        </a:cubicBezTo>
                        <a:cubicBezTo>
                          <a:pt x="1735" y="85"/>
                          <a:pt x="1650" y="0"/>
                          <a:pt x="153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9" name="Google Shape;10100;p64">
                    <a:extLst>
                      <a:ext uri="{FF2B5EF4-FFF2-40B4-BE49-F238E27FC236}">
                        <a16:creationId xmlns:a16="http://schemas.microsoft.com/office/drawing/2014/main" id="{E597C2D9-84D4-63C9-46AB-84D0C1B24943}"/>
                      </a:ext>
                    </a:extLst>
                  </p:cNvPr>
                  <p:cNvSpPr/>
                  <p:nvPr/>
                </p:nvSpPr>
                <p:spPr>
                  <a:xfrm>
                    <a:off x="2279054" y="1992188"/>
                    <a:ext cx="34968" cy="41608"/>
                  </a:xfrm>
                  <a:custGeom>
                    <a:avLst/>
                    <a:gdLst/>
                    <a:ahLst/>
                    <a:cxnLst/>
                    <a:rect l="l" t="t" r="r" b="b"/>
                    <a:pathLst>
                      <a:path w="1385" h="1648" extrusionOk="0">
                        <a:moveTo>
                          <a:pt x="1107" y="0"/>
                        </a:moveTo>
                        <a:cubicBezTo>
                          <a:pt x="1081" y="0"/>
                          <a:pt x="1053" y="6"/>
                          <a:pt x="1024" y="18"/>
                        </a:cubicBezTo>
                        <a:cubicBezTo>
                          <a:pt x="379" y="259"/>
                          <a:pt x="1" y="807"/>
                          <a:pt x="27" y="1458"/>
                        </a:cubicBezTo>
                        <a:cubicBezTo>
                          <a:pt x="33" y="1563"/>
                          <a:pt x="118" y="1647"/>
                          <a:pt x="222" y="1647"/>
                        </a:cubicBezTo>
                        <a:lnTo>
                          <a:pt x="235" y="1647"/>
                        </a:lnTo>
                        <a:cubicBezTo>
                          <a:pt x="339" y="1647"/>
                          <a:pt x="424" y="1550"/>
                          <a:pt x="418" y="1445"/>
                        </a:cubicBezTo>
                        <a:cubicBezTo>
                          <a:pt x="398" y="963"/>
                          <a:pt x="672" y="565"/>
                          <a:pt x="1161" y="383"/>
                        </a:cubicBezTo>
                        <a:cubicBezTo>
                          <a:pt x="1385" y="308"/>
                          <a:pt x="1300" y="0"/>
                          <a:pt x="110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0" name="Google Shape;10101;p64">
                    <a:extLst>
                      <a:ext uri="{FF2B5EF4-FFF2-40B4-BE49-F238E27FC236}">
                        <a16:creationId xmlns:a16="http://schemas.microsoft.com/office/drawing/2014/main" id="{5ABFCCCA-8DBF-6397-38AB-D848A0C4BE08}"/>
                      </a:ext>
                    </a:extLst>
                  </p:cNvPr>
                  <p:cNvSpPr/>
                  <p:nvPr/>
                </p:nvSpPr>
                <p:spPr>
                  <a:xfrm>
                    <a:off x="2199777" y="2195405"/>
                    <a:ext cx="63346" cy="88492"/>
                  </a:xfrm>
                  <a:custGeom>
                    <a:avLst/>
                    <a:gdLst/>
                    <a:ahLst/>
                    <a:cxnLst/>
                    <a:rect l="l" t="t" r="r" b="b"/>
                    <a:pathLst>
                      <a:path w="2509" h="3505" extrusionOk="0">
                        <a:moveTo>
                          <a:pt x="265" y="0"/>
                        </a:moveTo>
                        <a:cubicBezTo>
                          <a:pt x="132" y="0"/>
                          <a:pt x="1" y="134"/>
                          <a:pt x="84" y="292"/>
                        </a:cubicBezTo>
                        <a:cubicBezTo>
                          <a:pt x="240" y="585"/>
                          <a:pt x="527" y="924"/>
                          <a:pt x="833" y="1282"/>
                        </a:cubicBezTo>
                        <a:cubicBezTo>
                          <a:pt x="1381" y="1921"/>
                          <a:pt x="2059" y="2716"/>
                          <a:pt x="1870" y="3238"/>
                        </a:cubicBezTo>
                        <a:cubicBezTo>
                          <a:pt x="1831" y="3335"/>
                          <a:pt x="1883" y="3453"/>
                          <a:pt x="1987" y="3492"/>
                        </a:cubicBezTo>
                        <a:cubicBezTo>
                          <a:pt x="2013" y="3498"/>
                          <a:pt x="2033" y="3505"/>
                          <a:pt x="2059" y="3505"/>
                        </a:cubicBezTo>
                        <a:cubicBezTo>
                          <a:pt x="2137" y="3498"/>
                          <a:pt x="2215" y="3446"/>
                          <a:pt x="2241" y="3368"/>
                        </a:cubicBezTo>
                        <a:cubicBezTo>
                          <a:pt x="2508" y="2638"/>
                          <a:pt x="1778" y="1778"/>
                          <a:pt x="1133" y="1022"/>
                        </a:cubicBezTo>
                        <a:cubicBezTo>
                          <a:pt x="840" y="683"/>
                          <a:pt x="566" y="363"/>
                          <a:pt x="436" y="109"/>
                        </a:cubicBezTo>
                        <a:cubicBezTo>
                          <a:pt x="395" y="32"/>
                          <a:pt x="330" y="0"/>
                          <a:pt x="26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1" name="Google Shape;10102;p64">
                    <a:extLst>
                      <a:ext uri="{FF2B5EF4-FFF2-40B4-BE49-F238E27FC236}">
                        <a16:creationId xmlns:a16="http://schemas.microsoft.com/office/drawing/2014/main" id="{BCE0AFBB-4F21-E884-9258-C0DF4DB7111A}"/>
                      </a:ext>
                    </a:extLst>
                  </p:cNvPr>
                  <p:cNvSpPr/>
                  <p:nvPr/>
                </p:nvSpPr>
                <p:spPr>
                  <a:xfrm>
                    <a:off x="2221792" y="2239411"/>
                    <a:ext cx="22294" cy="28050"/>
                  </a:xfrm>
                  <a:custGeom>
                    <a:avLst/>
                    <a:gdLst/>
                    <a:ahLst/>
                    <a:cxnLst/>
                    <a:rect l="l" t="t" r="r" b="b"/>
                    <a:pathLst>
                      <a:path w="883" h="1111" extrusionOk="0">
                        <a:moveTo>
                          <a:pt x="594" y="0"/>
                        </a:moveTo>
                        <a:cubicBezTo>
                          <a:pt x="553" y="0"/>
                          <a:pt x="511" y="14"/>
                          <a:pt x="470" y="48"/>
                        </a:cubicBezTo>
                        <a:cubicBezTo>
                          <a:pt x="202" y="250"/>
                          <a:pt x="40" y="556"/>
                          <a:pt x="7" y="895"/>
                        </a:cubicBezTo>
                        <a:cubicBezTo>
                          <a:pt x="0" y="999"/>
                          <a:pt x="79" y="1097"/>
                          <a:pt x="189" y="1110"/>
                        </a:cubicBezTo>
                        <a:lnTo>
                          <a:pt x="209" y="1110"/>
                        </a:lnTo>
                        <a:cubicBezTo>
                          <a:pt x="307" y="1110"/>
                          <a:pt x="391" y="1032"/>
                          <a:pt x="405" y="934"/>
                        </a:cubicBezTo>
                        <a:cubicBezTo>
                          <a:pt x="424" y="706"/>
                          <a:pt x="528" y="504"/>
                          <a:pt x="704" y="361"/>
                        </a:cubicBezTo>
                        <a:cubicBezTo>
                          <a:pt x="882" y="235"/>
                          <a:pt x="758" y="0"/>
                          <a:pt x="59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2" name="Google Shape;10103;p64">
                    <a:extLst>
                      <a:ext uri="{FF2B5EF4-FFF2-40B4-BE49-F238E27FC236}">
                        <a16:creationId xmlns:a16="http://schemas.microsoft.com/office/drawing/2014/main" id="{9CC60ADF-5FA3-F854-A32C-B12831D5CFFB}"/>
                      </a:ext>
                    </a:extLst>
                  </p:cNvPr>
                  <p:cNvSpPr/>
                  <p:nvPr/>
                </p:nvSpPr>
                <p:spPr>
                  <a:xfrm>
                    <a:off x="2210280" y="2374106"/>
                    <a:ext cx="38906" cy="52641"/>
                  </a:xfrm>
                  <a:custGeom>
                    <a:avLst/>
                    <a:gdLst/>
                    <a:ahLst/>
                    <a:cxnLst/>
                    <a:rect l="l" t="t" r="r" b="b"/>
                    <a:pathLst>
                      <a:path w="1541" h="2085" extrusionOk="0">
                        <a:moveTo>
                          <a:pt x="1260" y="0"/>
                        </a:moveTo>
                        <a:cubicBezTo>
                          <a:pt x="1213" y="0"/>
                          <a:pt x="1165" y="19"/>
                          <a:pt x="1121" y="64"/>
                        </a:cubicBezTo>
                        <a:cubicBezTo>
                          <a:pt x="1050" y="135"/>
                          <a:pt x="978" y="207"/>
                          <a:pt x="906" y="272"/>
                        </a:cubicBezTo>
                        <a:cubicBezTo>
                          <a:pt x="463" y="715"/>
                          <a:pt x="0" y="1165"/>
                          <a:pt x="33" y="1895"/>
                        </a:cubicBezTo>
                        <a:cubicBezTo>
                          <a:pt x="33" y="1999"/>
                          <a:pt x="118" y="2084"/>
                          <a:pt x="228" y="2084"/>
                        </a:cubicBezTo>
                        <a:lnTo>
                          <a:pt x="235" y="2084"/>
                        </a:lnTo>
                        <a:cubicBezTo>
                          <a:pt x="346" y="2078"/>
                          <a:pt x="430" y="1986"/>
                          <a:pt x="424" y="1882"/>
                        </a:cubicBezTo>
                        <a:cubicBezTo>
                          <a:pt x="404" y="1328"/>
                          <a:pt x="782" y="950"/>
                          <a:pt x="1186" y="559"/>
                        </a:cubicBezTo>
                        <a:cubicBezTo>
                          <a:pt x="1258" y="481"/>
                          <a:pt x="1330" y="409"/>
                          <a:pt x="1401" y="337"/>
                        </a:cubicBezTo>
                        <a:cubicBezTo>
                          <a:pt x="1541" y="193"/>
                          <a:pt x="1411" y="0"/>
                          <a:pt x="126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3" name="Google Shape;10104;p64">
                    <a:extLst>
                      <a:ext uri="{FF2B5EF4-FFF2-40B4-BE49-F238E27FC236}">
                        <a16:creationId xmlns:a16="http://schemas.microsoft.com/office/drawing/2014/main" id="{C179998D-1CA8-B59E-0F0C-A05BEDD2927F}"/>
                      </a:ext>
                    </a:extLst>
                  </p:cNvPr>
                  <p:cNvSpPr/>
                  <p:nvPr/>
                </p:nvSpPr>
                <p:spPr>
                  <a:xfrm>
                    <a:off x="2218662" y="2617189"/>
                    <a:ext cx="41557" cy="54080"/>
                  </a:xfrm>
                  <a:custGeom>
                    <a:avLst/>
                    <a:gdLst/>
                    <a:ahLst/>
                    <a:cxnLst/>
                    <a:rect l="l" t="t" r="r" b="b"/>
                    <a:pathLst>
                      <a:path w="1646" h="2142" extrusionOk="0">
                        <a:moveTo>
                          <a:pt x="1360" y="1"/>
                        </a:moveTo>
                        <a:cubicBezTo>
                          <a:pt x="1315" y="1"/>
                          <a:pt x="1269" y="17"/>
                          <a:pt x="1226" y="56"/>
                        </a:cubicBezTo>
                        <a:cubicBezTo>
                          <a:pt x="1167" y="114"/>
                          <a:pt x="1102" y="166"/>
                          <a:pt x="1043" y="225"/>
                        </a:cubicBezTo>
                        <a:cubicBezTo>
                          <a:pt x="555" y="655"/>
                          <a:pt x="1" y="1151"/>
                          <a:pt x="307" y="2011"/>
                        </a:cubicBezTo>
                        <a:cubicBezTo>
                          <a:pt x="333" y="2089"/>
                          <a:pt x="411" y="2141"/>
                          <a:pt x="496" y="2141"/>
                        </a:cubicBezTo>
                        <a:cubicBezTo>
                          <a:pt x="515" y="2141"/>
                          <a:pt x="535" y="2135"/>
                          <a:pt x="555" y="2128"/>
                        </a:cubicBezTo>
                        <a:cubicBezTo>
                          <a:pt x="659" y="2089"/>
                          <a:pt x="711" y="1978"/>
                          <a:pt x="678" y="1874"/>
                        </a:cubicBezTo>
                        <a:cubicBezTo>
                          <a:pt x="470" y="1294"/>
                          <a:pt x="783" y="981"/>
                          <a:pt x="1304" y="518"/>
                        </a:cubicBezTo>
                        <a:cubicBezTo>
                          <a:pt x="1369" y="460"/>
                          <a:pt x="1434" y="401"/>
                          <a:pt x="1493" y="342"/>
                        </a:cubicBezTo>
                        <a:cubicBezTo>
                          <a:pt x="1646" y="205"/>
                          <a:pt x="1517" y="1"/>
                          <a:pt x="136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4" name="Google Shape;10105;p64">
                    <a:extLst>
                      <a:ext uri="{FF2B5EF4-FFF2-40B4-BE49-F238E27FC236}">
                        <a16:creationId xmlns:a16="http://schemas.microsoft.com/office/drawing/2014/main" id="{78319D72-0A2B-D2D8-16FA-4251303C363A}"/>
                      </a:ext>
                    </a:extLst>
                  </p:cNvPr>
                  <p:cNvSpPr/>
                  <p:nvPr/>
                </p:nvSpPr>
                <p:spPr>
                  <a:xfrm>
                    <a:off x="2211719" y="2047278"/>
                    <a:ext cx="225334" cy="286004"/>
                  </a:xfrm>
                  <a:custGeom>
                    <a:avLst/>
                    <a:gdLst/>
                    <a:ahLst/>
                    <a:cxnLst/>
                    <a:rect l="l" t="t" r="r" b="b"/>
                    <a:pathLst>
                      <a:path w="8925" h="11328" extrusionOk="0">
                        <a:moveTo>
                          <a:pt x="3486" y="0"/>
                        </a:moveTo>
                        <a:cubicBezTo>
                          <a:pt x="3316" y="0"/>
                          <a:pt x="3141" y="17"/>
                          <a:pt x="2961" y="52"/>
                        </a:cubicBezTo>
                        <a:cubicBezTo>
                          <a:pt x="2459" y="150"/>
                          <a:pt x="2094" y="430"/>
                          <a:pt x="1775" y="678"/>
                        </a:cubicBezTo>
                        <a:cubicBezTo>
                          <a:pt x="1425" y="948"/>
                          <a:pt x="1119" y="1188"/>
                          <a:pt x="666" y="1188"/>
                        </a:cubicBezTo>
                        <a:cubicBezTo>
                          <a:pt x="562" y="1188"/>
                          <a:pt x="450" y="1175"/>
                          <a:pt x="328" y="1147"/>
                        </a:cubicBezTo>
                        <a:cubicBezTo>
                          <a:pt x="309" y="1143"/>
                          <a:pt x="292" y="1141"/>
                          <a:pt x="275" y="1141"/>
                        </a:cubicBezTo>
                        <a:cubicBezTo>
                          <a:pt x="57" y="1141"/>
                          <a:pt x="0" y="1477"/>
                          <a:pt x="236" y="1531"/>
                        </a:cubicBezTo>
                        <a:cubicBezTo>
                          <a:pt x="392" y="1567"/>
                          <a:pt x="535" y="1582"/>
                          <a:pt x="668" y="1582"/>
                        </a:cubicBezTo>
                        <a:cubicBezTo>
                          <a:pt x="1250" y="1582"/>
                          <a:pt x="1639" y="1282"/>
                          <a:pt x="2016" y="990"/>
                        </a:cubicBezTo>
                        <a:cubicBezTo>
                          <a:pt x="2329" y="743"/>
                          <a:pt x="2622" y="515"/>
                          <a:pt x="3033" y="443"/>
                        </a:cubicBezTo>
                        <a:cubicBezTo>
                          <a:pt x="3190" y="412"/>
                          <a:pt x="3342" y="397"/>
                          <a:pt x="3488" y="397"/>
                        </a:cubicBezTo>
                        <a:cubicBezTo>
                          <a:pt x="3938" y="397"/>
                          <a:pt x="4339" y="539"/>
                          <a:pt x="4688" y="814"/>
                        </a:cubicBezTo>
                        <a:cubicBezTo>
                          <a:pt x="5724" y="1642"/>
                          <a:pt x="6154" y="3610"/>
                          <a:pt x="6207" y="5044"/>
                        </a:cubicBezTo>
                        <a:cubicBezTo>
                          <a:pt x="6285" y="7410"/>
                          <a:pt x="6715" y="9372"/>
                          <a:pt x="8514" y="11269"/>
                        </a:cubicBezTo>
                        <a:cubicBezTo>
                          <a:pt x="8553" y="11308"/>
                          <a:pt x="8605" y="11327"/>
                          <a:pt x="8657" y="11327"/>
                        </a:cubicBezTo>
                        <a:lnTo>
                          <a:pt x="8664" y="11327"/>
                        </a:lnTo>
                        <a:cubicBezTo>
                          <a:pt x="8833" y="11327"/>
                          <a:pt x="8924" y="11119"/>
                          <a:pt x="8807" y="10995"/>
                        </a:cubicBezTo>
                        <a:cubicBezTo>
                          <a:pt x="7086" y="9183"/>
                          <a:pt x="6676" y="7299"/>
                          <a:pt x="6598" y="5031"/>
                        </a:cubicBezTo>
                        <a:cubicBezTo>
                          <a:pt x="6539" y="3441"/>
                          <a:pt x="6070" y="1414"/>
                          <a:pt x="4929" y="508"/>
                        </a:cubicBezTo>
                        <a:cubicBezTo>
                          <a:pt x="4508" y="171"/>
                          <a:pt x="4024" y="0"/>
                          <a:pt x="348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45" name="Google Shape;10106;p64">
                    <a:extLst>
                      <a:ext uri="{FF2B5EF4-FFF2-40B4-BE49-F238E27FC236}">
                        <a16:creationId xmlns:a16="http://schemas.microsoft.com/office/drawing/2014/main" id="{5E16A9C4-372A-217F-AB11-FF641B77915B}"/>
                      </a:ext>
                    </a:extLst>
                  </p:cNvPr>
                  <p:cNvSpPr/>
                  <p:nvPr/>
                </p:nvSpPr>
                <p:spPr>
                  <a:xfrm>
                    <a:off x="2206972" y="2154100"/>
                    <a:ext cx="77863" cy="447234"/>
                  </a:xfrm>
                  <a:custGeom>
                    <a:avLst/>
                    <a:gdLst/>
                    <a:ahLst/>
                    <a:cxnLst/>
                    <a:rect l="l" t="t" r="r" b="b"/>
                    <a:pathLst>
                      <a:path w="3084" h="17714" extrusionOk="0">
                        <a:moveTo>
                          <a:pt x="414" y="0"/>
                        </a:moveTo>
                        <a:cubicBezTo>
                          <a:pt x="301" y="0"/>
                          <a:pt x="186" y="88"/>
                          <a:pt x="222" y="240"/>
                        </a:cubicBezTo>
                        <a:cubicBezTo>
                          <a:pt x="385" y="1283"/>
                          <a:pt x="320" y="2423"/>
                          <a:pt x="235" y="3622"/>
                        </a:cubicBezTo>
                        <a:cubicBezTo>
                          <a:pt x="118" y="5460"/>
                          <a:pt x="1" y="7363"/>
                          <a:pt x="796" y="8921"/>
                        </a:cubicBezTo>
                        <a:lnTo>
                          <a:pt x="816" y="8973"/>
                        </a:lnTo>
                        <a:cubicBezTo>
                          <a:pt x="1774" y="10850"/>
                          <a:pt x="2673" y="12623"/>
                          <a:pt x="2269" y="14741"/>
                        </a:cubicBezTo>
                        <a:cubicBezTo>
                          <a:pt x="2191" y="15126"/>
                          <a:pt x="1943" y="15510"/>
                          <a:pt x="1702" y="15882"/>
                        </a:cubicBezTo>
                        <a:cubicBezTo>
                          <a:pt x="1363" y="16397"/>
                          <a:pt x="1018" y="16931"/>
                          <a:pt x="1089" y="17537"/>
                        </a:cubicBezTo>
                        <a:cubicBezTo>
                          <a:pt x="1096" y="17635"/>
                          <a:pt x="1181" y="17707"/>
                          <a:pt x="1285" y="17707"/>
                        </a:cubicBezTo>
                        <a:lnTo>
                          <a:pt x="1311" y="17713"/>
                        </a:lnTo>
                        <a:cubicBezTo>
                          <a:pt x="1415" y="17700"/>
                          <a:pt x="1493" y="17602"/>
                          <a:pt x="1480" y="17492"/>
                        </a:cubicBezTo>
                        <a:cubicBezTo>
                          <a:pt x="1428" y="17029"/>
                          <a:pt x="1721" y="16579"/>
                          <a:pt x="2034" y="16097"/>
                        </a:cubicBezTo>
                        <a:cubicBezTo>
                          <a:pt x="2295" y="15693"/>
                          <a:pt x="2569" y="15276"/>
                          <a:pt x="2660" y="14813"/>
                        </a:cubicBezTo>
                        <a:cubicBezTo>
                          <a:pt x="3084" y="12564"/>
                          <a:pt x="2113" y="10648"/>
                          <a:pt x="1168" y="8791"/>
                        </a:cubicBezTo>
                        <a:lnTo>
                          <a:pt x="1141" y="8745"/>
                        </a:lnTo>
                        <a:cubicBezTo>
                          <a:pt x="398" y="7279"/>
                          <a:pt x="516" y="5434"/>
                          <a:pt x="633" y="3648"/>
                        </a:cubicBezTo>
                        <a:cubicBezTo>
                          <a:pt x="705" y="2475"/>
                          <a:pt x="783" y="1263"/>
                          <a:pt x="607" y="181"/>
                        </a:cubicBezTo>
                        <a:cubicBezTo>
                          <a:pt x="595" y="56"/>
                          <a:pt x="505" y="0"/>
                          <a:pt x="41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46" name="Google Shape;10107;p64">
                    <a:extLst>
                      <a:ext uri="{FF2B5EF4-FFF2-40B4-BE49-F238E27FC236}">
                        <a16:creationId xmlns:a16="http://schemas.microsoft.com/office/drawing/2014/main" id="{1DC161CC-85FE-D1CB-8EDB-93E929CFCCB0}"/>
                      </a:ext>
                    </a:extLst>
                  </p:cNvPr>
                  <p:cNvSpPr/>
                  <p:nvPr/>
                </p:nvSpPr>
                <p:spPr>
                  <a:xfrm>
                    <a:off x="2192834" y="2298566"/>
                    <a:ext cx="26308" cy="34715"/>
                  </a:xfrm>
                  <a:custGeom>
                    <a:avLst/>
                    <a:gdLst/>
                    <a:ahLst/>
                    <a:cxnLst/>
                    <a:rect l="l" t="t" r="r" b="b"/>
                    <a:pathLst>
                      <a:path w="1042" h="1375" extrusionOk="0">
                        <a:moveTo>
                          <a:pt x="754" y="0"/>
                        </a:moveTo>
                        <a:cubicBezTo>
                          <a:pt x="711" y="0"/>
                          <a:pt x="667" y="15"/>
                          <a:pt x="626" y="51"/>
                        </a:cubicBezTo>
                        <a:cubicBezTo>
                          <a:pt x="294" y="331"/>
                          <a:pt x="72" y="722"/>
                          <a:pt x="13" y="1153"/>
                        </a:cubicBezTo>
                        <a:cubicBezTo>
                          <a:pt x="0" y="1263"/>
                          <a:pt x="72" y="1361"/>
                          <a:pt x="183" y="1374"/>
                        </a:cubicBezTo>
                        <a:lnTo>
                          <a:pt x="209" y="1374"/>
                        </a:lnTo>
                        <a:cubicBezTo>
                          <a:pt x="307" y="1374"/>
                          <a:pt x="391" y="1302"/>
                          <a:pt x="404" y="1211"/>
                        </a:cubicBezTo>
                        <a:cubicBezTo>
                          <a:pt x="450" y="872"/>
                          <a:pt x="626" y="566"/>
                          <a:pt x="887" y="351"/>
                        </a:cubicBezTo>
                        <a:cubicBezTo>
                          <a:pt x="1041" y="212"/>
                          <a:pt x="911" y="0"/>
                          <a:pt x="75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47" name="Google Shape;10108;p64">
                    <a:extLst>
                      <a:ext uri="{FF2B5EF4-FFF2-40B4-BE49-F238E27FC236}">
                        <a16:creationId xmlns:a16="http://schemas.microsoft.com/office/drawing/2014/main" id="{F4528634-6939-5A08-8310-1A1805741AE1}"/>
                      </a:ext>
                    </a:extLst>
                  </p:cNvPr>
                  <p:cNvSpPr/>
                  <p:nvPr/>
                </p:nvSpPr>
                <p:spPr>
                  <a:xfrm>
                    <a:off x="2265748" y="2512841"/>
                    <a:ext cx="26005" cy="78772"/>
                  </a:xfrm>
                  <a:custGeom>
                    <a:avLst/>
                    <a:gdLst/>
                    <a:ahLst/>
                    <a:cxnLst/>
                    <a:rect l="l" t="t" r="r" b="b"/>
                    <a:pathLst>
                      <a:path w="1030" h="3120" extrusionOk="0">
                        <a:moveTo>
                          <a:pt x="268" y="1"/>
                        </a:moveTo>
                        <a:cubicBezTo>
                          <a:pt x="134" y="1"/>
                          <a:pt x="1" y="137"/>
                          <a:pt x="84" y="291"/>
                        </a:cubicBezTo>
                        <a:cubicBezTo>
                          <a:pt x="456" y="988"/>
                          <a:pt x="638" y="1894"/>
                          <a:pt x="606" y="2918"/>
                        </a:cubicBezTo>
                        <a:cubicBezTo>
                          <a:pt x="606" y="3022"/>
                          <a:pt x="690" y="3113"/>
                          <a:pt x="801" y="3120"/>
                        </a:cubicBezTo>
                        <a:lnTo>
                          <a:pt x="808" y="3120"/>
                        </a:lnTo>
                        <a:cubicBezTo>
                          <a:pt x="912" y="3120"/>
                          <a:pt x="1003" y="3035"/>
                          <a:pt x="1003" y="2931"/>
                        </a:cubicBezTo>
                        <a:cubicBezTo>
                          <a:pt x="1029" y="1823"/>
                          <a:pt x="840" y="878"/>
                          <a:pt x="436" y="109"/>
                        </a:cubicBezTo>
                        <a:cubicBezTo>
                          <a:pt x="396" y="32"/>
                          <a:pt x="332" y="1"/>
                          <a:pt x="26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48" name="Google Shape;10109;p64">
                    <a:extLst>
                      <a:ext uri="{FF2B5EF4-FFF2-40B4-BE49-F238E27FC236}">
                        <a16:creationId xmlns:a16="http://schemas.microsoft.com/office/drawing/2014/main" id="{F5CC4B8E-63CF-E359-80D2-538AC1B90EBC}"/>
                      </a:ext>
                    </a:extLst>
                  </p:cNvPr>
                  <p:cNvSpPr/>
                  <p:nvPr/>
                </p:nvSpPr>
                <p:spPr>
                  <a:xfrm>
                    <a:off x="2219167" y="2412533"/>
                    <a:ext cx="34438" cy="45799"/>
                  </a:xfrm>
                  <a:custGeom>
                    <a:avLst/>
                    <a:gdLst/>
                    <a:ahLst/>
                    <a:cxnLst/>
                    <a:rect l="l" t="t" r="r" b="b"/>
                    <a:pathLst>
                      <a:path w="1364" h="1814" extrusionOk="0">
                        <a:moveTo>
                          <a:pt x="1080" y="0"/>
                        </a:moveTo>
                        <a:cubicBezTo>
                          <a:pt x="1052" y="0"/>
                          <a:pt x="1022" y="7"/>
                          <a:pt x="991" y="21"/>
                        </a:cubicBezTo>
                        <a:cubicBezTo>
                          <a:pt x="424" y="275"/>
                          <a:pt x="20" y="927"/>
                          <a:pt x="7" y="1611"/>
                        </a:cubicBezTo>
                        <a:cubicBezTo>
                          <a:pt x="0" y="1722"/>
                          <a:pt x="85" y="1814"/>
                          <a:pt x="196" y="1814"/>
                        </a:cubicBezTo>
                        <a:lnTo>
                          <a:pt x="202" y="1814"/>
                        </a:lnTo>
                        <a:cubicBezTo>
                          <a:pt x="306" y="1814"/>
                          <a:pt x="398" y="1729"/>
                          <a:pt x="398" y="1625"/>
                        </a:cubicBezTo>
                        <a:cubicBezTo>
                          <a:pt x="411" y="1097"/>
                          <a:pt x="730" y="575"/>
                          <a:pt x="1154" y="380"/>
                        </a:cubicBezTo>
                        <a:cubicBezTo>
                          <a:pt x="1364" y="289"/>
                          <a:pt x="1267" y="0"/>
                          <a:pt x="108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49" name="Google Shape;10110;p64">
                    <a:extLst>
                      <a:ext uri="{FF2B5EF4-FFF2-40B4-BE49-F238E27FC236}">
                        <a16:creationId xmlns:a16="http://schemas.microsoft.com/office/drawing/2014/main" id="{0D41D570-E010-8C08-249C-DD71E9C97794}"/>
                      </a:ext>
                    </a:extLst>
                  </p:cNvPr>
                  <p:cNvSpPr/>
                  <p:nvPr/>
                </p:nvSpPr>
                <p:spPr>
                  <a:xfrm>
                    <a:off x="1974316" y="2023419"/>
                    <a:ext cx="208469" cy="330591"/>
                  </a:xfrm>
                  <a:custGeom>
                    <a:avLst/>
                    <a:gdLst/>
                    <a:ahLst/>
                    <a:cxnLst/>
                    <a:rect l="l" t="t" r="r" b="b"/>
                    <a:pathLst>
                      <a:path w="8257" h="13094" extrusionOk="0">
                        <a:moveTo>
                          <a:pt x="5811" y="0"/>
                        </a:moveTo>
                        <a:cubicBezTo>
                          <a:pt x="5479" y="0"/>
                          <a:pt x="5150" y="110"/>
                          <a:pt x="4882" y="319"/>
                        </a:cubicBezTo>
                        <a:cubicBezTo>
                          <a:pt x="3344" y="1447"/>
                          <a:pt x="2685" y="3415"/>
                          <a:pt x="2099" y="5155"/>
                        </a:cubicBezTo>
                        <a:lnTo>
                          <a:pt x="2027" y="5383"/>
                        </a:lnTo>
                        <a:cubicBezTo>
                          <a:pt x="1225" y="7756"/>
                          <a:pt x="645" y="10167"/>
                          <a:pt x="20" y="12852"/>
                        </a:cubicBezTo>
                        <a:cubicBezTo>
                          <a:pt x="0" y="12957"/>
                          <a:pt x="65" y="13061"/>
                          <a:pt x="169" y="13087"/>
                        </a:cubicBezTo>
                        <a:cubicBezTo>
                          <a:pt x="182" y="13087"/>
                          <a:pt x="196" y="13087"/>
                          <a:pt x="215" y="13093"/>
                        </a:cubicBezTo>
                        <a:cubicBezTo>
                          <a:pt x="306" y="13093"/>
                          <a:pt x="385" y="13028"/>
                          <a:pt x="404" y="12937"/>
                        </a:cubicBezTo>
                        <a:cubicBezTo>
                          <a:pt x="1023" y="10265"/>
                          <a:pt x="1603" y="7866"/>
                          <a:pt x="2398" y="5507"/>
                        </a:cubicBezTo>
                        <a:lnTo>
                          <a:pt x="2477" y="5279"/>
                        </a:lnTo>
                        <a:cubicBezTo>
                          <a:pt x="3037" y="3597"/>
                          <a:pt x="3676" y="1694"/>
                          <a:pt x="5116" y="632"/>
                        </a:cubicBezTo>
                        <a:cubicBezTo>
                          <a:pt x="5317" y="477"/>
                          <a:pt x="5564" y="394"/>
                          <a:pt x="5815" y="394"/>
                        </a:cubicBezTo>
                        <a:cubicBezTo>
                          <a:pt x="5891" y="394"/>
                          <a:pt x="5967" y="402"/>
                          <a:pt x="6042" y="417"/>
                        </a:cubicBezTo>
                        <a:cubicBezTo>
                          <a:pt x="6772" y="560"/>
                          <a:pt x="7463" y="1336"/>
                          <a:pt x="7828" y="1948"/>
                        </a:cubicBezTo>
                        <a:cubicBezTo>
                          <a:pt x="7868" y="2016"/>
                          <a:pt x="7927" y="2044"/>
                          <a:pt x="7987" y="2044"/>
                        </a:cubicBezTo>
                        <a:cubicBezTo>
                          <a:pt x="8122" y="2044"/>
                          <a:pt x="8257" y="1900"/>
                          <a:pt x="8167" y="1746"/>
                        </a:cubicBezTo>
                        <a:cubicBezTo>
                          <a:pt x="7736" y="1029"/>
                          <a:pt x="6980" y="208"/>
                          <a:pt x="6120" y="32"/>
                        </a:cubicBezTo>
                        <a:cubicBezTo>
                          <a:pt x="6018" y="11"/>
                          <a:pt x="5915" y="0"/>
                          <a:pt x="581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0" name="Google Shape;10111;p64">
                    <a:extLst>
                      <a:ext uri="{FF2B5EF4-FFF2-40B4-BE49-F238E27FC236}">
                        <a16:creationId xmlns:a16="http://schemas.microsoft.com/office/drawing/2014/main" id="{9C07937B-C48D-9806-D207-F1E22771CFA3}"/>
                      </a:ext>
                    </a:extLst>
                  </p:cNvPr>
                  <p:cNvSpPr/>
                  <p:nvPr/>
                </p:nvSpPr>
                <p:spPr>
                  <a:xfrm>
                    <a:off x="2013955" y="2194344"/>
                    <a:ext cx="16487" cy="95158"/>
                  </a:xfrm>
                  <a:custGeom>
                    <a:avLst/>
                    <a:gdLst/>
                    <a:ahLst/>
                    <a:cxnLst/>
                    <a:rect l="l" t="t" r="r" b="b"/>
                    <a:pathLst>
                      <a:path w="653" h="3769" extrusionOk="0">
                        <a:moveTo>
                          <a:pt x="222" y="0"/>
                        </a:moveTo>
                        <a:cubicBezTo>
                          <a:pt x="129" y="0"/>
                          <a:pt x="36" y="59"/>
                          <a:pt x="27" y="184"/>
                        </a:cubicBezTo>
                        <a:cubicBezTo>
                          <a:pt x="7" y="614"/>
                          <a:pt x="33" y="1051"/>
                          <a:pt x="99" y="1487"/>
                        </a:cubicBezTo>
                        <a:cubicBezTo>
                          <a:pt x="177" y="2152"/>
                          <a:pt x="255" y="2837"/>
                          <a:pt x="33" y="3508"/>
                        </a:cubicBezTo>
                        <a:cubicBezTo>
                          <a:pt x="1" y="3612"/>
                          <a:pt x="59" y="3723"/>
                          <a:pt x="157" y="3755"/>
                        </a:cubicBezTo>
                        <a:cubicBezTo>
                          <a:pt x="177" y="3762"/>
                          <a:pt x="203" y="3762"/>
                          <a:pt x="222" y="3769"/>
                        </a:cubicBezTo>
                        <a:cubicBezTo>
                          <a:pt x="307" y="3762"/>
                          <a:pt x="379" y="3710"/>
                          <a:pt x="411" y="3632"/>
                        </a:cubicBezTo>
                        <a:cubicBezTo>
                          <a:pt x="652" y="2876"/>
                          <a:pt x="574" y="2146"/>
                          <a:pt x="490" y="1442"/>
                        </a:cubicBezTo>
                        <a:cubicBezTo>
                          <a:pt x="431" y="1031"/>
                          <a:pt x="405" y="621"/>
                          <a:pt x="418" y="203"/>
                        </a:cubicBezTo>
                        <a:cubicBezTo>
                          <a:pt x="425" y="71"/>
                          <a:pt x="323" y="0"/>
                          <a:pt x="22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1" name="Google Shape;10112;p64">
                    <a:extLst>
                      <a:ext uri="{FF2B5EF4-FFF2-40B4-BE49-F238E27FC236}">
                        <a16:creationId xmlns:a16="http://schemas.microsoft.com/office/drawing/2014/main" id="{21723C58-7D03-D420-7162-56D0A6AD95D1}"/>
                      </a:ext>
                    </a:extLst>
                  </p:cNvPr>
                  <p:cNvSpPr/>
                  <p:nvPr/>
                </p:nvSpPr>
                <p:spPr>
                  <a:xfrm>
                    <a:off x="1966894" y="2265643"/>
                    <a:ext cx="37922" cy="41633"/>
                  </a:xfrm>
                  <a:custGeom>
                    <a:avLst/>
                    <a:gdLst/>
                    <a:ahLst/>
                    <a:cxnLst/>
                    <a:rect l="l" t="t" r="r" b="b"/>
                    <a:pathLst>
                      <a:path w="1502" h="1649" extrusionOk="0">
                        <a:moveTo>
                          <a:pt x="1232" y="0"/>
                        </a:moveTo>
                        <a:cubicBezTo>
                          <a:pt x="1216" y="0"/>
                          <a:pt x="1198" y="2"/>
                          <a:pt x="1180" y="6"/>
                        </a:cubicBezTo>
                        <a:cubicBezTo>
                          <a:pt x="444" y="136"/>
                          <a:pt x="1" y="710"/>
                          <a:pt x="40" y="1459"/>
                        </a:cubicBezTo>
                        <a:cubicBezTo>
                          <a:pt x="46" y="1564"/>
                          <a:pt x="131" y="1648"/>
                          <a:pt x="235" y="1648"/>
                        </a:cubicBezTo>
                        <a:lnTo>
                          <a:pt x="248" y="1648"/>
                        </a:lnTo>
                        <a:cubicBezTo>
                          <a:pt x="359" y="1642"/>
                          <a:pt x="437" y="1551"/>
                          <a:pt x="437" y="1440"/>
                        </a:cubicBezTo>
                        <a:cubicBezTo>
                          <a:pt x="405" y="892"/>
                          <a:pt x="718" y="488"/>
                          <a:pt x="1252" y="391"/>
                        </a:cubicBezTo>
                        <a:cubicBezTo>
                          <a:pt x="1501" y="354"/>
                          <a:pt x="1456" y="0"/>
                          <a:pt x="123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2" name="Google Shape;10113;p64">
                    <a:extLst>
                      <a:ext uri="{FF2B5EF4-FFF2-40B4-BE49-F238E27FC236}">
                        <a16:creationId xmlns:a16="http://schemas.microsoft.com/office/drawing/2014/main" id="{527D955E-B071-238A-7AA9-ECFDE6C5747C}"/>
                      </a:ext>
                    </a:extLst>
                  </p:cNvPr>
                  <p:cNvSpPr/>
                  <p:nvPr/>
                </p:nvSpPr>
                <p:spPr>
                  <a:xfrm>
                    <a:off x="2038571" y="2111532"/>
                    <a:ext cx="19845" cy="47314"/>
                  </a:xfrm>
                  <a:custGeom>
                    <a:avLst/>
                    <a:gdLst/>
                    <a:ahLst/>
                    <a:cxnLst/>
                    <a:rect l="l" t="t" r="r" b="b"/>
                    <a:pathLst>
                      <a:path w="786" h="1874" extrusionOk="0">
                        <a:moveTo>
                          <a:pt x="277" y="1"/>
                        </a:moveTo>
                        <a:cubicBezTo>
                          <a:pt x="138" y="1"/>
                          <a:pt x="0" y="157"/>
                          <a:pt x="114" y="316"/>
                        </a:cubicBezTo>
                        <a:cubicBezTo>
                          <a:pt x="329" y="648"/>
                          <a:pt x="401" y="1065"/>
                          <a:pt x="355" y="1665"/>
                        </a:cubicBezTo>
                        <a:cubicBezTo>
                          <a:pt x="349" y="1769"/>
                          <a:pt x="427" y="1867"/>
                          <a:pt x="538" y="1874"/>
                        </a:cubicBezTo>
                        <a:lnTo>
                          <a:pt x="551" y="1874"/>
                        </a:lnTo>
                        <a:cubicBezTo>
                          <a:pt x="655" y="1874"/>
                          <a:pt x="740" y="1795"/>
                          <a:pt x="746" y="1691"/>
                        </a:cubicBezTo>
                        <a:cubicBezTo>
                          <a:pt x="779" y="1261"/>
                          <a:pt x="785" y="635"/>
                          <a:pt x="440" y="101"/>
                        </a:cubicBezTo>
                        <a:cubicBezTo>
                          <a:pt x="399" y="30"/>
                          <a:pt x="338" y="1"/>
                          <a:pt x="27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3" name="Google Shape;10114;p64">
                    <a:extLst>
                      <a:ext uri="{FF2B5EF4-FFF2-40B4-BE49-F238E27FC236}">
                        <a16:creationId xmlns:a16="http://schemas.microsoft.com/office/drawing/2014/main" id="{B520692D-E9A5-FC88-8D7E-0345747D5E16}"/>
                      </a:ext>
                    </a:extLst>
                  </p:cNvPr>
                  <p:cNvSpPr/>
                  <p:nvPr/>
                </p:nvSpPr>
                <p:spPr>
                  <a:xfrm>
                    <a:off x="2138526" y="2148798"/>
                    <a:ext cx="59104" cy="412544"/>
                  </a:xfrm>
                  <a:custGeom>
                    <a:avLst/>
                    <a:gdLst/>
                    <a:ahLst/>
                    <a:cxnLst/>
                    <a:rect l="l" t="t" r="r" b="b"/>
                    <a:pathLst>
                      <a:path w="2341" h="16340" extrusionOk="0">
                        <a:moveTo>
                          <a:pt x="2145" y="0"/>
                        </a:moveTo>
                        <a:cubicBezTo>
                          <a:pt x="2034" y="0"/>
                          <a:pt x="1949" y="91"/>
                          <a:pt x="1949" y="196"/>
                        </a:cubicBezTo>
                        <a:lnTo>
                          <a:pt x="1949" y="359"/>
                        </a:lnTo>
                        <a:cubicBezTo>
                          <a:pt x="1949" y="2418"/>
                          <a:pt x="1949" y="4041"/>
                          <a:pt x="1219" y="5938"/>
                        </a:cubicBezTo>
                        <a:cubicBezTo>
                          <a:pt x="685" y="7326"/>
                          <a:pt x="333" y="8870"/>
                          <a:pt x="98" y="10800"/>
                        </a:cubicBezTo>
                        <a:cubicBezTo>
                          <a:pt x="1" y="11634"/>
                          <a:pt x="268" y="12409"/>
                          <a:pt x="535" y="13159"/>
                        </a:cubicBezTo>
                        <a:cubicBezTo>
                          <a:pt x="867" y="14117"/>
                          <a:pt x="1180" y="15029"/>
                          <a:pt x="815" y="16079"/>
                        </a:cubicBezTo>
                        <a:cubicBezTo>
                          <a:pt x="770" y="16209"/>
                          <a:pt x="867" y="16339"/>
                          <a:pt x="998" y="16339"/>
                        </a:cubicBezTo>
                        <a:cubicBezTo>
                          <a:pt x="1082" y="16339"/>
                          <a:pt x="1161" y="16287"/>
                          <a:pt x="1187" y="16216"/>
                        </a:cubicBezTo>
                        <a:cubicBezTo>
                          <a:pt x="1597" y="15029"/>
                          <a:pt x="1245" y="14013"/>
                          <a:pt x="906" y="13029"/>
                        </a:cubicBezTo>
                        <a:cubicBezTo>
                          <a:pt x="646" y="12292"/>
                          <a:pt x="405" y="11595"/>
                          <a:pt x="496" y="10852"/>
                        </a:cubicBezTo>
                        <a:cubicBezTo>
                          <a:pt x="717" y="8955"/>
                          <a:pt x="1069" y="7437"/>
                          <a:pt x="1584" y="6081"/>
                        </a:cubicBezTo>
                        <a:cubicBezTo>
                          <a:pt x="2340" y="4119"/>
                          <a:pt x="2340" y="2464"/>
                          <a:pt x="2340" y="365"/>
                        </a:cubicBezTo>
                        <a:lnTo>
                          <a:pt x="2340" y="202"/>
                        </a:lnTo>
                        <a:cubicBezTo>
                          <a:pt x="2340" y="91"/>
                          <a:pt x="2256" y="0"/>
                          <a:pt x="214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4" name="Google Shape;10115;p64">
                    <a:extLst>
                      <a:ext uri="{FF2B5EF4-FFF2-40B4-BE49-F238E27FC236}">
                        <a16:creationId xmlns:a16="http://schemas.microsoft.com/office/drawing/2014/main" id="{C43E1F46-FCC1-8424-2121-8D085FA380C2}"/>
                      </a:ext>
                    </a:extLst>
                  </p:cNvPr>
                  <p:cNvSpPr/>
                  <p:nvPr/>
                </p:nvSpPr>
                <p:spPr>
                  <a:xfrm>
                    <a:off x="2118278" y="2442679"/>
                    <a:ext cx="41507" cy="305596"/>
                  </a:xfrm>
                  <a:custGeom>
                    <a:avLst/>
                    <a:gdLst/>
                    <a:ahLst/>
                    <a:cxnLst/>
                    <a:rect l="l" t="t" r="r" b="b"/>
                    <a:pathLst>
                      <a:path w="1644" h="12104" extrusionOk="0">
                        <a:moveTo>
                          <a:pt x="1092" y="1"/>
                        </a:moveTo>
                        <a:cubicBezTo>
                          <a:pt x="1020" y="1"/>
                          <a:pt x="949" y="39"/>
                          <a:pt x="913" y="131"/>
                        </a:cubicBezTo>
                        <a:cubicBezTo>
                          <a:pt x="1" y="2327"/>
                          <a:pt x="346" y="4465"/>
                          <a:pt x="679" y="6531"/>
                        </a:cubicBezTo>
                        <a:cubicBezTo>
                          <a:pt x="965" y="8356"/>
                          <a:pt x="1239" y="10076"/>
                          <a:pt x="744" y="11849"/>
                        </a:cubicBezTo>
                        <a:cubicBezTo>
                          <a:pt x="711" y="11953"/>
                          <a:pt x="770" y="12064"/>
                          <a:pt x="881" y="12090"/>
                        </a:cubicBezTo>
                        <a:cubicBezTo>
                          <a:pt x="894" y="12097"/>
                          <a:pt x="913" y="12103"/>
                          <a:pt x="933" y="12103"/>
                        </a:cubicBezTo>
                        <a:cubicBezTo>
                          <a:pt x="1024" y="12103"/>
                          <a:pt x="1102" y="12038"/>
                          <a:pt x="1122" y="11953"/>
                        </a:cubicBezTo>
                        <a:cubicBezTo>
                          <a:pt x="1643" y="10096"/>
                          <a:pt x="1350" y="8252"/>
                          <a:pt x="1063" y="6472"/>
                        </a:cubicBezTo>
                        <a:cubicBezTo>
                          <a:pt x="744" y="4458"/>
                          <a:pt x="411" y="2373"/>
                          <a:pt x="1278" y="281"/>
                        </a:cubicBezTo>
                        <a:cubicBezTo>
                          <a:pt x="1349" y="122"/>
                          <a:pt x="1220" y="1"/>
                          <a:pt x="109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5" name="Google Shape;10116;p64">
                    <a:extLst>
                      <a:ext uri="{FF2B5EF4-FFF2-40B4-BE49-F238E27FC236}">
                        <a16:creationId xmlns:a16="http://schemas.microsoft.com/office/drawing/2014/main" id="{D2AE21C7-22F4-5BB3-B622-6218811E4415}"/>
                      </a:ext>
                    </a:extLst>
                  </p:cNvPr>
                  <p:cNvSpPr/>
                  <p:nvPr/>
                </p:nvSpPr>
                <p:spPr>
                  <a:xfrm>
                    <a:off x="2112370" y="2290462"/>
                    <a:ext cx="72082" cy="156837"/>
                  </a:xfrm>
                  <a:custGeom>
                    <a:avLst/>
                    <a:gdLst/>
                    <a:ahLst/>
                    <a:cxnLst/>
                    <a:rect l="l" t="t" r="r" b="b"/>
                    <a:pathLst>
                      <a:path w="2855" h="6212" extrusionOk="0">
                        <a:moveTo>
                          <a:pt x="2573" y="1"/>
                        </a:moveTo>
                        <a:cubicBezTo>
                          <a:pt x="2538" y="1"/>
                          <a:pt x="2501" y="11"/>
                          <a:pt x="2464" y="33"/>
                        </a:cubicBezTo>
                        <a:cubicBezTo>
                          <a:pt x="613" y="1363"/>
                          <a:pt x="0" y="3996"/>
                          <a:pt x="46" y="6023"/>
                        </a:cubicBezTo>
                        <a:cubicBezTo>
                          <a:pt x="46" y="6127"/>
                          <a:pt x="131" y="6212"/>
                          <a:pt x="241" y="6212"/>
                        </a:cubicBezTo>
                        <a:lnTo>
                          <a:pt x="248" y="6212"/>
                        </a:lnTo>
                        <a:cubicBezTo>
                          <a:pt x="352" y="6212"/>
                          <a:pt x="443" y="6121"/>
                          <a:pt x="437" y="6010"/>
                        </a:cubicBezTo>
                        <a:cubicBezTo>
                          <a:pt x="391" y="4087"/>
                          <a:pt x="965" y="1591"/>
                          <a:pt x="2699" y="353"/>
                        </a:cubicBezTo>
                        <a:cubicBezTo>
                          <a:pt x="2855" y="223"/>
                          <a:pt x="2739" y="1"/>
                          <a:pt x="257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6" name="Google Shape;10117;p64">
                    <a:extLst>
                      <a:ext uri="{FF2B5EF4-FFF2-40B4-BE49-F238E27FC236}">
                        <a16:creationId xmlns:a16="http://schemas.microsoft.com/office/drawing/2014/main" id="{AAF543AE-7130-5414-313A-0E92FB153C9F}"/>
                      </a:ext>
                    </a:extLst>
                  </p:cNvPr>
                  <p:cNvSpPr/>
                  <p:nvPr/>
                </p:nvSpPr>
                <p:spPr>
                  <a:xfrm>
                    <a:off x="2141808" y="1986860"/>
                    <a:ext cx="44461" cy="95133"/>
                  </a:xfrm>
                  <a:custGeom>
                    <a:avLst/>
                    <a:gdLst/>
                    <a:ahLst/>
                    <a:cxnLst/>
                    <a:rect l="l" t="t" r="r" b="b"/>
                    <a:pathLst>
                      <a:path w="1761" h="3768" extrusionOk="0">
                        <a:moveTo>
                          <a:pt x="216" y="1"/>
                        </a:moveTo>
                        <a:cubicBezTo>
                          <a:pt x="112" y="1"/>
                          <a:pt x="20" y="86"/>
                          <a:pt x="20" y="190"/>
                        </a:cubicBezTo>
                        <a:cubicBezTo>
                          <a:pt x="1" y="926"/>
                          <a:pt x="346" y="1409"/>
                          <a:pt x="685" y="1878"/>
                        </a:cubicBezTo>
                        <a:cubicBezTo>
                          <a:pt x="1031" y="2360"/>
                          <a:pt x="1357" y="2816"/>
                          <a:pt x="1272" y="3546"/>
                        </a:cubicBezTo>
                        <a:cubicBezTo>
                          <a:pt x="1265" y="3657"/>
                          <a:pt x="1344" y="3755"/>
                          <a:pt x="1448" y="3768"/>
                        </a:cubicBezTo>
                        <a:lnTo>
                          <a:pt x="1467" y="3768"/>
                        </a:lnTo>
                        <a:cubicBezTo>
                          <a:pt x="1572" y="3761"/>
                          <a:pt x="1656" y="3690"/>
                          <a:pt x="1663" y="3592"/>
                        </a:cubicBezTo>
                        <a:cubicBezTo>
                          <a:pt x="1761" y="2706"/>
                          <a:pt x="1357" y="2145"/>
                          <a:pt x="1005" y="1650"/>
                        </a:cubicBezTo>
                        <a:cubicBezTo>
                          <a:pt x="692" y="1213"/>
                          <a:pt x="398" y="802"/>
                          <a:pt x="412" y="196"/>
                        </a:cubicBezTo>
                        <a:cubicBezTo>
                          <a:pt x="418" y="92"/>
                          <a:pt x="333" y="1"/>
                          <a:pt x="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7" name="Google Shape;10118;p64">
                    <a:extLst>
                      <a:ext uri="{FF2B5EF4-FFF2-40B4-BE49-F238E27FC236}">
                        <a16:creationId xmlns:a16="http://schemas.microsoft.com/office/drawing/2014/main" id="{33D3AD43-B39B-7F2C-B292-F23D744D7D69}"/>
                      </a:ext>
                    </a:extLst>
                  </p:cNvPr>
                  <p:cNvSpPr/>
                  <p:nvPr/>
                </p:nvSpPr>
                <p:spPr>
                  <a:xfrm>
                    <a:off x="2085103" y="1992213"/>
                    <a:ext cx="34867" cy="41583"/>
                  </a:xfrm>
                  <a:custGeom>
                    <a:avLst/>
                    <a:gdLst/>
                    <a:ahLst/>
                    <a:cxnLst/>
                    <a:rect l="l" t="t" r="r" b="b"/>
                    <a:pathLst>
                      <a:path w="1381" h="1647" extrusionOk="0">
                        <a:moveTo>
                          <a:pt x="276" y="1"/>
                        </a:moveTo>
                        <a:cubicBezTo>
                          <a:pt x="83" y="1"/>
                          <a:pt x="1" y="301"/>
                          <a:pt x="220" y="382"/>
                        </a:cubicBezTo>
                        <a:cubicBezTo>
                          <a:pt x="702" y="564"/>
                          <a:pt x="982" y="962"/>
                          <a:pt x="963" y="1444"/>
                        </a:cubicBezTo>
                        <a:cubicBezTo>
                          <a:pt x="956" y="1549"/>
                          <a:pt x="1041" y="1646"/>
                          <a:pt x="1152" y="1646"/>
                        </a:cubicBezTo>
                        <a:lnTo>
                          <a:pt x="1158" y="1646"/>
                        </a:lnTo>
                        <a:cubicBezTo>
                          <a:pt x="1263" y="1646"/>
                          <a:pt x="1347" y="1562"/>
                          <a:pt x="1354" y="1457"/>
                        </a:cubicBezTo>
                        <a:cubicBezTo>
                          <a:pt x="1380" y="812"/>
                          <a:pt x="1002" y="258"/>
                          <a:pt x="357" y="17"/>
                        </a:cubicBezTo>
                        <a:cubicBezTo>
                          <a:pt x="328" y="6"/>
                          <a:pt x="301" y="1"/>
                          <a:pt x="27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8" name="Google Shape;10119;p64">
                    <a:extLst>
                      <a:ext uri="{FF2B5EF4-FFF2-40B4-BE49-F238E27FC236}">
                        <a16:creationId xmlns:a16="http://schemas.microsoft.com/office/drawing/2014/main" id="{2F69E9A4-12FE-EA51-8BB8-69233F6E3E44}"/>
                      </a:ext>
                    </a:extLst>
                  </p:cNvPr>
                  <p:cNvSpPr/>
                  <p:nvPr/>
                </p:nvSpPr>
                <p:spPr>
                  <a:xfrm>
                    <a:off x="2135900" y="2195556"/>
                    <a:ext cx="63220" cy="88341"/>
                  </a:xfrm>
                  <a:custGeom>
                    <a:avLst/>
                    <a:gdLst/>
                    <a:ahLst/>
                    <a:cxnLst/>
                    <a:rect l="l" t="t" r="r" b="b"/>
                    <a:pathLst>
                      <a:path w="2504" h="3499" extrusionOk="0">
                        <a:moveTo>
                          <a:pt x="2242" y="1"/>
                        </a:moveTo>
                        <a:cubicBezTo>
                          <a:pt x="2178" y="1"/>
                          <a:pt x="2114" y="33"/>
                          <a:pt x="2073" y="110"/>
                        </a:cubicBezTo>
                        <a:cubicBezTo>
                          <a:pt x="1936" y="364"/>
                          <a:pt x="1662" y="683"/>
                          <a:pt x="1375" y="1022"/>
                        </a:cubicBezTo>
                        <a:cubicBezTo>
                          <a:pt x="730" y="1778"/>
                          <a:pt x="0" y="2639"/>
                          <a:pt x="267" y="3369"/>
                        </a:cubicBezTo>
                        <a:cubicBezTo>
                          <a:pt x="294" y="3447"/>
                          <a:pt x="372" y="3499"/>
                          <a:pt x="450" y="3499"/>
                        </a:cubicBezTo>
                        <a:cubicBezTo>
                          <a:pt x="476" y="3499"/>
                          <a:pt x="496" y="3492"/>
                          <a:pt x="522" y="3486"/>
                        </a:cubicBezTo>
                        <a:cubicBezTo>
                          <a:pt x="619" y="3447"/>
                          <a:pt x="672" y="3336"/>
                          <a:pt x="639" y="3232"/>
                        </a:cubicBezTo>
                        <a:cubicBezTo>
                          <a:pt x="450" y="2717"/>
                          <a:pt x="1128" y="1922"/>
                          <a:pt x="1675" y="1276"/>
                        </a:cubicBezTo>
                        <a:cubicBezTo>
                          <a:pt x="1982" y="918"/>
                          <a:pt x="2268" y="586"/>
                          <a:pt x="2425" y="292"/>
                        </a:cubicBezTo>
                        <a:cubicBezTo>
                          <a:pt x="2504" y="135"/>
                          <a:pt x="2374" y="1"/>
                          <a:pt x="224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9" name="Google Shape;10120;p64">
                    <a:extLst>
                      <a:ext uri="{FF2B5EF4-FFF2-40B4-BE49-F238E27FC236}">
                        <a16:creationId xmlns:a16="http://schemas.microsoft.com/office/drawing/2014/main" id="{9800B683-18F1-BB8D-6853-A53491E520D2}"/>
                      </a:ext>
                    </a:extLst>
                  </p:cNvPr>
                  <p:cNvSpPr/>
                  <p:nvPr/>
                </p:nvSpPr>
                <p:spPr>
                  <a:xfrm>
                    <a:off x="2155265" y="2239487"/>
                    <a:ext cx="22117" cy="27974"/>
                  </a:xfrm>
                  <a:custGeom>
                    <a:avLst/>
                    <a:gdLst/>
                    <a:ahLst/>
                    <a:cxnLst/>
                    <a:rect l="l" t="t" r="r" b="b"/>
                    <a:pathLst>
                      <a:path w="876" h="1108" extrusionOk="0">
                        <a:moveTo>
                          <a:pt x="286" y="1"/>
                        </a:moveTo>
                        <a:cubicBezTo>
                          <a:pt x="122" y="1"/>
                          <a:pt x="0" y="225"/>
                          <a:pt x="165" y="358"/>
                        </a:cubicBezTo>
                        <a:cubicBezTo>
                          <a:pt x="341" y="495"/>
                          <a:pt x="452" y="703"/>
                          <a:pt x="465" y="925"/>
                        </a:cubicBezTo>
                        <a:cubicBezTo>
                          <a:pt x="478" y="1029"/>
                          <a:pt x="563" y="1101"/>
                          <a:pt x="661" y="1107"/>
                        </a:cubicBezTo>
                        <a:lnTo>
                          <a:pt x="687" y="1101"/>
                        </a:lnTo>
                        <a:cubicBezTo>
                          <a:pt x="797" y="1094"/>
                          <a:pt x="876" y="996"/>
                          <a:pt x="863" y="886"/>
                        </a:cubicBezTo>
                        <a:cubicBezTo>
                          <a:pt x="830" y="553"/>
                          <a:pt x="667" y="247"/>
                          <a:pt x="400" y="38"/>
                        </a:cubicBezTo>
                        <a:cubicBezTo>
                          <a:pt x="362" y="12"/>
                          <a:pt x="323" y="1"/>
                          <a:pt x="2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60" name="Google Shape;10121;p64">
                    <a:extLst>
                      <a:ext uri="{FF2B5EF4-FFF2-40B4-BE49-F238E27FC236}">
                        <a16:creationId xmlns:a16="http://schemas.microsoft.com/office/drawing/2014/main" id="{781AD169-2F14-82F6-FD9D-0E0C39091D6D}"/>
                      </a:ext>
                    </a:extLst>
                  </p:cNvPr>
                  <p:cNvSpPr/>
                  <p:nvPr/>
                </p:nvSpPr>
                <p:spPr>
                  <a:xfrm>
                    <a:off x="2150090" y="2374233"/>
                    <a:ext cx="38654" cy="52515"/>
                  </a:xfrm>
                  <a:custGeom>
                    <a:avLst/>
                    <a:gdLst/>
                    <a:ahLst/>
                    <a:cxnLst/>
                    <a:rect l="l" t="t" r="r" b="b"/>
                    <a:pathLst>
                      <a:path w="1531" h="2080" extrusionOk="0">
                        <a:moveTo>
                          <a:pt x="275" y="1"/>
                        </a:moveTo>
                        <a:cubicBezTo>
                          <a:pt x="127" y="1"/>
                          <a:pt x="1" y="189"/>
                          <a:pt x="129" y="332"/>
                        </a:cubicBezTo>
                        <a:cubicBezTo>
                          <a:pt x="201" y="404"/>
                          <a:pt x="273" y="476"/>
                          <a:pt x="344" y="554"/>
                        </a:cubicBezTo>
                        <a:cubicBezTo>
                          <a:pt x="748" y="945"/>
                          <a:pt x="1126" y="1323"/>
                          <a:pt x="1107" y="1877"/>
                        </a:cubicBezTo>
                        <a:cubicBezTo>
                          <a:pt x="1100" y="1981"/>
                          <a:pt x="1191" y="2073"/>
                          <a:pt x="1296" y="2079"/>
                        </a:cubicBezTo>
                        <a:lnTo>
                          <a:pt x="1302" y="2079"/>
                        </a:lnTo>
                        <a:cubicBezTo>
                          <a:pt x="1413" y="2079"/>
                          <a:pt x="1498" y="2001"/>
                          <a:pt x="1504" y="1897"/>
                        </a:cubicBezTo>
                        <a:cubicBezTo>
                          <a:pt x="1530" y="1173"/>
                          <a:pt x="1074" y="710"/>
                          <a:pt x="624" y="274"/>
                        </a:cubicBezTo>
                        <a:cubicBezTo>
                          <a:pt x="559" y="202"/>
                          <a:pt x="488" y="137"/>
                          <a:pt x="416" y="65"/>
                        </a:cubicBezTo>
                        <a:cubicBezTo>
                          <a:pt x="372" y="20"/>
                          <a:pt x="323" y="1"/>
                          <a:pt x="27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61" name="Google Shape;10122;p64">
                    <a:extLst>
                      <a:ext uri="{FF2B5EF4-FFF2-40B4-BE49-F238E27FC236}">
                        <a16:creationId xmlns:a16="http://schemas.microsoft.com/office/drawing/2014/main" id="{E19F4B98-1FC1-CF7E-BD06-BE3B4122F87F}"/>
                      </a:ext>
                    </a:extLst>
                  </p:cNvPr>
                  <p:cNvSpPr/>
                  <p:nvPr/>
                </p:nvSpPr>
                <p:spPr>
                  <a:xfrm>
                    <a:off x="2138779" y="2617265"/>
                    <a:ext cx="41583" cy="54004"/>
                  </a:xfrm>
                  <a:custGeom>
                    <a:avLst/>
                    <a:gdLst/>
                    <a:ahLst/>
                    <a:cxnLst/>
                    <a:rect l="l" t="t" r="r" b="b"/>
                    <a:pathLst>
                      <a:path w="1647" h="2139" extrusionOk="0">
                        <a:moveTo>
                          <a:pt x="284" y="1"/>
                        </a:moveTo>
                        <a:cubicBezTo>
                          <a:pt x="128" y="1"/>
                          <a:pt x="1" y="205"/>
                          <a:pt x="147" y="346"/>
                        </a:cubicBezTo>
                        <a:cubicBezTo>
                          <a:pt x="212" y="405"/>
                          <a:pt x="277" y="463"/>
                          <a:pt x="342" y="522"/>
                        </a:cubicBezTo>
                        <a:cubicBezTo>
                          <a:pt x="864" y="978"/>
                          <a:pt x="1170" y="1297"/>
                          <a:pt x="968" y="1877"/>
                        </a:cubicBezTo>
                        <a:cubicBezTo>
                          <a:pt x="929" y="1975"/>
                          <a:pt x="988" y="2093"/>
                          <a:pt x="1085" y="2125"/>
                        </a:cubicBezTo>
                        <a:cubicBezTo>
                          <a:pt x="1112" y="2132"/>
                          <a:pt x="1131" y="2138"/>
                          <a:pt x="1151" y="2138"/>
                        </a:cubicBezTo>
                        <a:cubicBezTo>
                          <a:pt x="1235" y="2138"/>
                          <a:pt x="1314" y="2086"/>
                          <a:pt x="1340" y="2008"/>
                        </a:cubicBezTo>
                        <a:cubicBezTo>
                          <a:pt x="1646" y="1148"/>
                          <a:pt x="1092" y="659"/>
                          <a:pt x="603" y="229"/>
                        </a:cubicBezTo>
                        <a:cubicBezTo>
                          <a:pt x="545" y="170"/>
                          <a:pt x="479" y="111"/>
                          <a:pt x="421" y="59"/>
                        </a:cubicBezTo>
                        <a:cubicBezTo>
                          <a:pt x="377" y="18"/>
                          <a:pt x="329" y="1"/>
                          <a:pt x="28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62" name="Google Shape;10123;p64">
                    <a:extLst>
                      <a:ext uri="{FF2B5EF4-FFF2-40B4-BE49-F238E27FC236}">
                        <a16:creationId xmlns:a16="http://schemas.microsoft.com/office/drawing/2014/main" id="{90A37088-D3FC-055B-8F6B-B7590DF572A1}"/>
                      </a:ext>
                    </a:extLst>
                  </p:cNvPr>
                  <p:cNvSpPr/>
                  <p:nvPr/>
                </p:nvSpPr>
                <p:spPr>
                  <a:xfrm>
                    <a:off x="1962122" y="2047252"/>
                    <a:ext cx="225309" cy="286029"/>
                  </a:xfrm>
                  <a:custGeom>
                    <a:avLst/>
                    <a:gdLst/>
                    <a:ahLst/>
                    <a:cxnLst/>
                    <a:rect l="l" t="t" r="r" b="b"/>
                    <a:pathLst>
                      <a:path w="8924" h="11329" extrusionOk="0">
                        <a:moveTo>
                          <a:pt x="5426" y="0"/>
                        </a:moveTo>
                        <a:cubicBezTo>
                          <a:pt x="4890" y="0"/>
                          <a:pt x="4408" y="168"/>
                          <a:pt x="3989" y="503"/>
                        </a:cubicBezTo>
                        <a:cubicBezTo>
                          <a:pt x="2849" y="1415"/>
                          <a:pt x="2386" y="3442"/>
                          <a:pt x="2327" y="5032"/>
                        </a:cubicBezTo>
                        <a:cubicBezTo>
                          <a:pt x="2243" y="7307"/>
                          <a:pt x="1832" y="9190"/>
                          <a:pt x="118" y="10996"/>
                        </a:cubicBezTo>
                        <a:cubicBezTo>
                          <a:pt x="1" y="11120"/>
                          <a:pt x="85" y="11328"/>
                          <a:pt x="261" y="11328"/>
                        </a:cubicBezTo>
                        <a:cubicBezTo>
                          <a:pt x="314" y="11328"/>
                          <a:pt x="366" y="11309"/>
                          <a:pt x="405" y="11270"/>
                        </a:cubicBezTo>
                        <a:cubicBezTo>
                          <a:pt x="2210" y="9366"/>
                          <a:pt x="2634" y="7405"/>
                          <a:pt x="2719" y="5045"/>
                        </a:cubicBezTo>
                        <a:cubicBezTo>
                          <a:pt x="2771" y="3611"/>
                          <a:pt x="3201" y="1643"/>
                          <a:pt x="4237" y="815"/>
                        </a:cubicBezTo>
                        <a:cubicBezTo>
                          <a:pt x="4588" y="534"/>
                          <a:pt x="4991" y="395"/>
                          <a:pt x="5443" y="395"/>
                        </a:cubicBezTo>
                        <a:cubicBezTo>
                          <a:pt x="5588" y="395"/>
                          <a:pt x="5738" y="409"/>
                          <a:pt x="5893" y="437"/>
                        </a:cubicBezTo>
                        <a:cubicBezTo>
                          <a:pt x="6303" y="516"/>
                          <a:pt x="6596" y="744"/>
                          <a:pt x="6903" y="985"/>
                        </a:cubicBezTo>
                        <a:cubicBezTo>
                          <a:pt x="7285" y="1282"/>
                          <a:pt x="7675" y="1583"/>
                          <a:pt x="8257" y="1583"/>
                        </a:cubicBezTo>
                        <a:cubicBezTo>
                          <a:pt x="8390" y="1583"/>
                          <a:pt x="8533" y="1568"/>
                          <a:pt x="8689" y="1532"/>
                        </a:cubicBezTo>
                        <a:cubicBezTo>
                          <a:pt x="8923" y="1472"/>
                          <a:pt x="8864" y="1140"/>
                          <a:pt x="8654" y="1140"/>
                        </a:cubicBezTo>
                        <a:cubicBezTo>
                          <a:pt x="8636" y="1140"/>
                          <a:pt x="8617" y="1143"/>
                          <a:pt x="8597" y="1148"/>
                        </a:cubicBezTo>
                        <a:cubicBezTo>
                          <a:pt x="8475" y="1176"/>
                          <a:pt x="8363" y="1189"/>
                          <a:pt x="8258" y="1189"/>
                        </a:cubicBezTo>
                        <a:cubicBezTo>
                          <a:pt x="7805" y="1189"/>
                          <a:pt x="7495" y="949"/>
                          <a:pt x="7150" y="679"/>
                        </a:cubicBezTo>
                        <a:cubicBezTo>
                          <a:pt x="6831" y="431"/>
                          <a:pt x="6466" y="144"/>
                          <a:pt x="5964" y="53"/>
                        </a:cubicBezTo>
                        <a:cubicBezTo>
                          <a:pt x="5779" y="18"/>
                          <a:pt x="5600" y="0"/>
                          <a:pt x="542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63" name="Google Shape;10124;p64">
                    <a:extLst>
                      <a:ext uri="{FF2B5EF4-FFF2-40B4-BE49-F238E27FC236}">
                        <a16:creationId xmlns:a16="http://schemas.microsoft.com/office/drawing/2014/main" id="{50741945-2158-8808-2664-AEEDFF709B71}"/>
                      </a:ext>
                    </a:extLst>
                  </p:cNvPr>
                  <p:cNvSpPr/>
                  <p:nvPr/>
                </p:nvSpPr>
                <p:spPr>
                  <a:xfrm>
                    <a:off x="2114339" y="2154403"/>
                    <a:ext cx="77863" cy="446755"/>
                  </a:xfrm>
                  <a:custGeom>
                    <a:avLst/>
                    <a:gdLst/>
                    <a:ahLst/>
                    <a:cxnLst/>
                    <a:rect l="l" t="t" r="r" b="b"/>
                    <a:pathLst>
                      <a:path w="3084" h="17695" extrusionOk="0">
                        <a:moveTo>
                          <a:pt x="2663" y="0"/>
                        </a:moveTo>
                        <a:cubicBezTo>
                          <a:pt x="2575" y="0"/>
                          <a:pt x="2488" y="53"/>
                          <a:pt x="2471" y="169"/>
                        </a:cubicBezTo>
                        <a:cubicBezTo>
                          <a:pt x="2301" y="1251"/>
                          <a:pt x="2373" y="2463"/>
                          <a:pt x="2451" y="3636"/>
                        </a:cubicBezTo>
                        <a:cubicBezTo>
                          <a:pt x="2568" y="5422"/>
                          <a:pt x="2679" y="7267"/>
                          <a:pt x="1936" y="8733"/>
                        </a:cubicBezTo>
                        <a:lnTo>
                          <a:pt x="1917" y="8779"/>
                        </a:lnTo>
                        <a:cubicBezTo>
                          <a:pt x="972" y="10630"/>
                          <a:pt x="0" y="12546"/>
                          <a:pt x="424" y="14801"/>
                        </a:cubicBezTo>
                        <a:cubicBezTo>
                          <a:pt x="515" y="15264"/>
                          <a:pt x="783" y="15674"/>
                          <a:pt x="1050" y="16085"/>
                        </a:cubicBezTo>
                        <a:cubicBezTo>
                          <a:pt x="1356" y="16567"/>
                          <a:pt x="1656" y="17017"/>
                          <a:pt x="1597" y="17480"/>
                        </a:cubicBezTo>
                        <a:cubicBezTo>
                          <a:pt x="1584" y="17584"/>
                          <a:pt x="1662" y="17682"/>
                          <a:pt x="1773" y="17695"/>
                        </a:cubicBezTo>
                        <a:lnTo>
                          <a:pt x="1793" y="17695"/>
                        </a:lnTo>
                        <a:cubicBezTo>
                          <a:pt x="1897" y="17695"/>
                          <a:pt x="1982" y="17623"/>
                          <a:pt x="1988" y="17519"/>
                        </a:cubicBezTo>
                        <a:cubicBezTo>
                          <a:pt x="2060" y="16919"/>
                          <a:pt x="1715" y="16385"/>
                          <a:pt x="1376" y="15863"/>
                        </a:cubicBezTo>
                        <a:cubicBezTo>
                          <a:pt x="1135" y="15498"/>
                          <a:pt x="887" y="15114"/>
                          <a:pt x="809" y="14723"/>
                        </a:cubicBezTo>
                        <a:cubicBezTo>
                          <a:pt x="411" y="12605"/>
                          <a:pt x="1310" y="10832"/>
                          <a:pt x="2262" y="8955"/>
                        </a:cubicBezTo>
                        <a:lnTo>
                          <a:pt x="2288" y="8909"/>
                        </a:lnTo>
                        <a:cubicBezTo>
                          <a:pt x="3083" y="7345"/>
                          <a:pt x="2959" y="5448"/>
                          <a:pt x="2842" y="3610"/>
                        </a:cubicBezTo>
                        <a:cubicBezTo>
                          <a:pt x="2770" y="2405"/>
                          <a:pt x="2699" y="1271"/>
                          <a:pt x="2862" y="228"/>
                        </a:cubicBezTo>
                        <a:cubicBezTo>
                          <a:pt x="2883" y="83"/>
                          <a:pt x="2772" y="0"/>
                          <a:pt x="2663"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64" name="Google Shape;10125;p64">
                    <a:extLst>
                      <a:ext uri="{FF2B5EF4-FFF2-40B4-BE49-F238E27FC236}">
                        <a16:creationId xmlns:a16="http://schemas.microsoft.com/office/drawing/2014/main" id="{16B0F096-9F18-B5C4-9B50-6C34E762EC7F}"/>
                      </a:ext>
                    </a:extLst>
                  </p:cNvPr>
                  <p:cNvSpPr/>
                  <p:nvPr/>
                </p:nvSpPr>
                <p:spPr>
                  <a:xfrm>
                    <a:off x="2179907" y="2298490"/>
                    <a:ext cx="26283" cy="34791"/>
                  </a:xfrm>
                  <a:custGeom>
                    <a:avLst/>
                    <a:gdLst/>
                    <a:ahLst/>
                    <a:cxnLst/>
                    <a:rect l="l" t="t" r="r" b="b"/>
                    <a:pathLst>
                      <a:path w="1041" h="1378" extrusionOk="0">
                        <a:moveTo>
                          <a:pt x="288" y="1"/>
                        </a:moveTo>
                        <a:cubicBezTo>
                          <a:pt x="128" y="1"/>
                          <a:pt x="0" y="214"/>
                          <a:pt x="154" y="347"/>
                        </a:cubicBezTo>
                        <a:cubicBezTo>
                          <a:pt x="415" y="569"/>
                          <a:pt x="591" y="875"/>
                          <a:pt x="636" y="1208"/>
                        </a:cubicBezTo>
                        <a:cubicBezTo>
                          <a:pt x="649" y="1305"/>
                          <a:pt x="734" y="1377"/>
                          <a:pt x="832" y="1377"/>
                        </a:cubicBezTo>
                        <a:lnTo>
                          <a:pt x="858" y="1377"/>
                        </a:lnTo>
                        <a:cubicBezTo>
                          <a:pt x="969" y="1364"/>
                          <a:pt x="1040" y="1260"/>
                          <a:pt x="1027" y="1156"/>
                        </a:cubicBezTo>
                        <a:cubicBezTo>
                          <a:pt x="969" y="725"/>
                          <a:pt x="747" y="334"/>
                          <a:pt x="421" y="54"/>
                        </a:cubicBezTo>
                        <a:cubicBezTo>
                          <a:pt x="378" y="16"/>
                          <a:pt x="332" y="1"/>
                          <a:pt x="28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65" name="Google Shape;10126;p64">
                    <a:extLst>
                      <a:ext uri="{FF2B5EF4-FFF2-40B4-BE49-F238E27FC236}">
                        <a16:creationId xmlns:a16="http://schemas.microsoft.com/office/drawing/2014/main" id="{3EE3D025-816C-502D-D23D-CFE80279B594}"/>
                      </a:ext>
                    </a:extLst>
                  </p:cNvPr>
                  <p:cNvSpPr/>
                  <p:nvPr/>
                </p:nvSpPr>
                <p:spPr>
                  <a:xfrm>
                    <a:off x="2107270" y="2512841"/>
                    <a:ext cx="25980" cy="78772"/>
                  </a:xfrm>
                  <a:custGeom>
                    <a:avLst/>
                    <a:gdLst/>
                    <a:ahLst/>
                    <a:cxnLst/>
                    <a:rect l="l" t="t" r="r" b="b"/>
                    <a:pathLst>
                      <a:path w="1029" h="3120" extrusionOk="0">
                        <a:moveTo>
                          <a:pt x="767" y="1"/>
                        </a:moveTo>
                        <a:cubicBezTo>
                          <a:pt x="704" y="1"/>
                          <a:pt x="640" y="32"/>
                          <a:pt x="600" y="109"/>
                        </a:cubicBezTo>
                        <a:cubicBezTo>
                          <a:pt x="189" y="878"/>
                          <a:pt x="0" y="1823"/>
                          <a:pt x="26" y="2931"/>
                        </a:cubicBezTo>
                        <a:cubicBezTo>
                          <a:pt x="33" y="3035"/>
                          <a:pt x="118" y="3120"/>
                          <a:pt x="228" y="3120"/>
                        </a:cubicBezTo>
                        <a:lnTo>
                          <a:pt x="235" y="3120"/>
                        </a:lnTo>
                        <a:cubicBezTo>
                          <a:pt x="346" y="3113"/>
                          <a:pt x="430" y="3022"/>
                          <a:pt x="424" y="2918"/>
                        </a:cubicBezTo>
                        <a:cubicBezTo>
                          <a:pt x="398" y="1894"/>
                          <a:pt x="580" y="988"/>
                          <a:pt x="945" y="291"/>
                        </a:cubicBezTo>
                        <a:cubicBezTo>
                          <a:pt x="1029" y="137"/>
                          <a:pt x="899" y="1"/>
                          <a:pt x="767"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66" name="Google Shape;10127;p64">
                    <a:extLst>
                      <a:ext uri="{FF2B5EF4-FFF2-40B4-BE49-F238E27FC236}">
                        <a16:creationId xmlns:a16="http://schemas.microsoft.com/office/drawing/2014/main" id="{BFD60C5C-3A32-58B1-09FD-7D8B3E00D7F9}"/>
                      </a:ext>
                    </a:extLst>
                  </p:cNvPr>
                  <p:cNvSpPr/>
                  <p:nvPr/>
                </p:nvSpPr>
                <p:spPr>
                  <a:xfrm>
                    <a:off x="2145394" y="2412533"/>
                    <a:ext cx="34463" cy="45799"/>
                  </a:xfrm>
                  <a:custGeom>
                    <a:avLst/>
                    <a:gdLst/>
                    <a:ahLst/>
                    <a:cxnLst/>
                    <a:rect l="l" t="t" r="r" b="b"/>
                    <a:pathLst>
                      <a:path w="1365" h="1814" extrusionOk="0">
                        <a:moveTo>
                          <a:pt x="285" y="0"/>
                        </a:moveTo>
                        <a:cubicBezTo>
                          <a:pt x="97" y="0"/>
                          <a:pt x="1" y="289"/>
                          <a:pt x="211" y="380"/>
                        </a:cubicBezTo>
                        <a:cubicBezTo>
                          <a:pt x="641" y="575"/>
                          <a:pt x="954" y="1097"/>
                          <a:pt x="967" y="1625"/>
                        </a:cubicBezTo>
                        <a:cubicBezTo>
                          <a:pt x="967" y="1729"/>
                          <a:pt x="1058" y="1814"/>
                          <a:pt x="1162" y="1814"/>
                        </a:cubicBezTo>
                        <a:lnTo>
                          <a:pt x="1169" y="1814"/>
                        </a:lnTo>
                        <a:cubicBezTo>
                          <a:pt x="1280" y="1814"/>
                          <a:pt x="1364" y="1722"/>
                          <a:pt x="1364" y="1611"/>
                        </a:cubicBezTo>
                        <a:cubicBezTo>
                          <a:pt x="1345" y="927"/>
                          <a:pt x="941" y="275"/>
                          <a:pt x="374" y="21"/>
                        </a:cubicBezTo>
                        <a:cubicBezTo>
                          <a:pt x="343" y="7"/>
                          <a:pt x="313" y="0"/>
                          <a:pt x="285"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67" name="Google Shape;10128;p64">
                    <a:extLst>
                      <a:ext uri="{FF2B5EF4-FFF2-40B4-BE49-F238E27FC236}">
                        <a16:creationId xmlns:a16="http://schemas.microsoft.com/office/drawing/2014/main" id="{571A72A3-79CD-300E-C4F3-93D190FA3107}"/>
                      </a:ext>
                    </a:extLst>
                  </p:cNvPr>
                  <p:cNvSpPr/>
                  <p:nvPr/>
                </p:nvSpPr>
                <p:spPr>
                  <a:xfrm>
                    <a:off x="2068262" y="1690152"/>
                    <a:ext cx="117199" cy="370128"/>
                  </a:xfrm>
                  <a:custGeom>
                    <a:avLst/>
                    <a:gdLst/>
                    <a:ahLst/>
                    <a:cxnLst/>
                    <a:rect l="l" t="t" r="r" b="b"/>
                    <a:pathLst>
                      <a:path w="4642" h="14660" extrusionOk="0">
                        <a:moveTo>
                          <a:pt x="782" y="0"/>
                        </a:moveTo>
                        <a:cubicBezTo>
                          <a:pt x="708" y="0"/>
                          <a:pt x="633" y="40"/>
                          <a:pt x="600" y="132"/>
                        </a:cubicBezTo>
                        <a:cubicBezTo>
                          <a:pt x="574" y="223"/>
                          <a:pt x="1" y="2309"/>
                          <a:pt x="2099" y="4323"/>
                        </a:cubicBezTo>
                        <a:cubicBezTo>
                          <a:pt x="4054" y="6200"/>
                          <a:pt x="4250" y="8846"/>
                          <a:pt x="4250" y="8859"/>
                        </a:cubicBezTo>
                        <a:lnTo>
                          <a:pt x="4250" y="14464"/>
                        </a:lnTo>
                        <a:cubicBezTo>
                          <a:pt x="4250" y="14575"/>
                          <a:pt x="4335" y="14660"/>
                          <a:pt x="4446" y="14660"/>
                        </a:cubicBezTo>
                        <a:cubicBezTo>
                          <a:pt x="4550" y="14660"/>
                          <a:pt x="4641" y="14575"/>
                          <a:pt x="4641" y="14471"/>
                        </a:cubicBezTo>
                        <a:lnTo>
                          <a:pt x="4641" y="8846"/>
                        </a:lnTo>
                        <a:cubicBezTo>
                          <a:pt x="4635" y="8729"/>
                          <a:pt x="4439" y="6024"/>
                          <a:pt x="2373" y="4043"/>
                        </a:cubicBezTo>
                        <a:cubicBezTo>
                          <a:pt x="450" y="2198"/>
                          <a:pt x="959" y="328"/>
                          <a:pt x="978" y="243"/>
                        </a:cubicBezTo>
                        <a:cubicBezTo>
                          <a:pt x="1014" y="96"/>
                          <a:pt x="898" y="0"/>
                          <a:pt x="78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68" name="Google Shape;10129;p64">
                    <a:extLst>
                      <a:ext uri="{FF2B5EF4-FFF2-40B4-BE49-F238E27FC236}">
                        <a16:creationId xmlns:a16="http://schemas.microsoft.com/office/drawing/2014/main" id="{9C13EF31-CED4-6518-6E64-61FA06CD6AF4}"/>
                      </a:ext>
                    </a:extLst>
                  </p:cNvPr>
                  <p:cNvSpPr/>
                  <p:nvPr/>
                </p:nvSpPr>
                <p:spPr>
                  <a:xfrm>
                    <a:off x="2085380" y="1685632"/>
                    <a:ext cx="117174" cy="370381"/>
                  </a:xfrm>
                  <a:custGeom>
                    <a:avLst/>
                    <a:gdLst/>
                    <a:ahLst/>
                    <a:cxnLst/>
                    <a:rect l="l" t="t" r="r" b="b"/>
                    <a:pathLst>
                      <a:path w="4641" h="14670" extrusionOk="0">
                        <a:moveTo>
                          <a:pt x="785" y="0"/>
                        </a:moveTo>
                        <a:cubicBezTo>
                          <a:pt x="706" y="0"/>
                          <a:pt x="628" y="43"/>
                          <a:pt x="600" y="142"/>
                        </a:cubicBezTo>
                        <a:cubicBezTo>
                          <a:pt x="574" y="233"/>
                          <a:pt x="0" y="2318"/>
                          <a:pt x="2099" y="4332"/>
                        </a:cubicBezTo>
                        <a:cubicBezTo>
                          <a:pt x="4054" y="6209"/>
                          <a:pt x="4250" y="8856"/>
                          <a:pt x="4250" y="8869"/>
                        </a:cubicBezTo>
                        <a:lnTo>
                          <a:pt x="4250" y="14474"/>
                        </a:lnTo>
                        <a:cubicBezTo>
                          <a:pt x="4250" y="14584"/>
                          <a:pt x="4335" y="14669"/>
                          <a:pt x="4445" y="14669"/>
                        </a:cubicBezTo>
                        <a:cubicBezTo>
                          <a:pt x="4550" y="14669"/>
                          <a:pt x="4641" y="14584"/>
                          <a:pt x="4641" y="14480"/>
                        </a:cubicBezTo>
                        <a:lnTo>
                          <a:pt x="4641" y="8856"/>
                        </a:lnTo>
                        <a:cubicBezTo>
                          <a:pt x="4634" y="8738"/>
                          <a:pt x="4439" y="6033"/>
                          <a:pt x="2373" y="4052"/>
                        </a:cubicBezTo>
                        <a:cubicBezTo>
                          <a:pt x="450" y="2208"/>
                          <a:pt x="958" y="337"/>
                          <a:pt x="978" y="252"/>
                        </a:cubicBezTo>
                        <a:cubicBezTo>
                          <a:pt x="1025" y="99"/>
                          <a:pt x="904" y="0"/>
                          <a:pt x="785" y="0"/>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69" name="Google Shape;10130;p64">
                    <a:extLst>
                      <a:ext uri="{FF2B5EF4-FFF2-40B4-BE49-F238E27FC236}">
                        <a16:creationId xmlns:a16="http://schemas.microsoft.com/office/drawing/2014/main" id="{3512BC2E-40FC-5E5C-690E-F4D6AFEDBFA7}"/>
                      </a:ext>
                    </a:extLst>
                  </p:cNvPr>
                  <p:cNvSpPr/>
                  <p:nvPr/>
                </p:nvSpPr>
                <p:spPr>
                  <a:xfrm>
                    <a:off x="2107093" y="1681315"/>
                    <a:ext cx="49106" cy="67966"/>
                  </a:xfrm>
                  <a:custGeom>
                    <a:avLst/>
                    <a:gdLst/>
                    <a:ahLst/>
                    <a:cxnLst/>
                    <a:rect l="l" t="t" r="r" b="b"/>
                    <a:pathLst>
                      <a:path w="1945" h="2692" extrusionOk="0">
                        <a:moveTo>
                          <a:pt x="1715" y="0"/>
                        </a:moveTo>
                        <a:cubicBezTo>
                          <a:pt x="1634" y="0"/>
                          <a:pt x="1553" y="48"/>
                          <a:pt x="1526" y="156"/>
                        </a:cubicBezTo>
                        <a:cubicBezTo>
                          <a:pt x="1135" y="1812"/>
                          <a:pt x="203" y="2307"/>
                          <a:pt x="183" y="2320"/>
                        </a:cubicBezTo>
                        <a:cubicBezTo>
                          <a:pt x="1" y="2411"/>
                          <a:pt x="66" y="2691"/>
                          <a:pt x="274" y="2691"/>
                        </a:cubicBezTo>
                        <a:cubicBezTo>
                          <a:pt x="307" y="2691"/>
                          <a:pt x="333" y="2685"/>
                          <a:pt x="366" y="2672"/>
                        </a:cubicBezTo>
                        <a:cubicBezTo>
                          <a:pt x="405" y="2646"/>
                          <a:pt x="1474" y="2098"/>
                          <a:pt x="1910" y="247"/>
                        </a:cubicBezTo>
                        <a:cubicBezTo>
                          <a:pt x="1945" y="95"/>
                          <a:pt x="1830" y="0"/>
                          <a:pt x="1715" y="0"/>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70" name="Google Shape;10131;p64">
                    <a:extLst>
                      <a:ext uri="{FF2B5EF4-FFF2-40B4-BE49-F238E27FC236}">
                        <a16:creationId xmlns:a16="http://schemas.microsoft.com/office/drawing/2014/main" id="{8DEC1176-F9E5-3932-69C9-D0249D6D9E24}"/>
                      </a:ext>
                    </a:extLst>
                  </p:cNvPr>
                  <p:cNvSpPr/>
                  <p:nvPr/>
                </p:nvSpPr>
                <p:spPr>
                  <a:xfrm>
                    <a:off x="2026629" y="1668313"/>
                    <a:ext cx="70617" cy="87710"/>
                  </a:xfrm>
                  <a:custGeom>
                    <a:avLst/>
                    <a:gdLst/>
                    <a:ahLst/>
                    <a:cxnLst/>
                    <a:rect l="l" t="t" r="r" b="b"/>
                    <a:pathLst>
                      <a:path w="2797" h="3474" extrusionOk="0">
                        <a:moveTo>
                          <a:pt x="819" y="1"/>
                        </a:moveTo>
                        <a:cubicBezTo>
                          <a:pt x="738" y="1"/>
                          <a:pt x="659" y="45"/>
                          <a:pt x="633" y="150"/>
                        </a:cubicBezTo>
                        <a:cubicBezTo>
                          <a:pt x="1" y="2418"/>
                          <a:pt x="2425" y="3448"/>
                          <a:pt x="2451" y="3454"/>
                        </a:cubicBezTo>
                        <a:cubicBezTo>
                          <a:pt x="2471" y="3467"/>
                          <a:pt x="2497" y="3474"/>
                          <a:pt x="2523" y="3474"/>
                        </a:cubicBezTo>
                        <a:cubicBezTo>
                          <a:pt x="2738" y="3467"/>
                          <a:pt x="2797" y="3174"/>
                          <a:pt x="2601" y="3096"/>
                        </a:cubicBezTo>
                        <a:cubicBezTo>
                          <a:pt x="2516" y="3057"/>
                          <a:pt x="476" y="2183"/>
                          <a:pt x="1017" y="254"/>
                        </a:cubicBezTo>
                        <a:cubicBezTo>
                          <a:pt x="1064" y="102"/>
                          <a:pt x="940" y="1"/>
                          <a:pt x="81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1" name="Google Shape;10132;p64">
                    <a:extLst>
                      <a:ext uri="{FF2B5EF4-FFF2-40B4-BE49-F238E27FC236}">
                        <a16:creationId xmlns:a16="http://schemas.microsoft.com/office/drawing/2014/main" id="{37866ADA-821E-96EB-40CD-1110955DCDA4}"/>
                      </a:ext>
                    </a:extLst>
                  </p:cNvPr>
                  <p:cNvSpPr/>
                  <p:nvPr/>
                </p:nvSpPr>
                <p:spPr>
                  <a:xfrm>
                    <a:off x="2214067" y="1690025"/>
                    <a:ext cx="117022" cy="370255"/>
                  </a:xfrm>
                  <a:custGeom>
                    <a:avLst/>
                    <a:gdLst/>
                    <a:ahLst/>
                    <a:cxnLst/>
                    <a:rect l="l" t="t" r="r" b="b"/>
                    <a:pathLst>
                      <a:path w="4635" h="14665" extrusionOk="0">
                        <a:moveTo>
                          <a:pt x="3856" y="1"/>
                        </a:moveTo>
                        <a:cubicBezTo>
                          <a:pt x="3738" y="1"/>
                          <a:pt x="3617" y="98"/>
                          <a:pt x="3656" y="248"/>
                        </a:cubicBezTo>
                        <a:cubicBezTo>
                          <a:pt x="3683" y="326"/>
                          <a:pt x="4184" y="2203"/>
                          <a:pt x="2262" y="4048"/>
                        </a:cubicBezTo>
                        <a:cubicBezTo>
                          <a:pt x="196" y="6029"/>
                          <a:pt x="13" y="8734"/>
                          <a:pt x="0" y="8864"/>
                        </a:cubicBezTo>
                        <a:lnTo>
                          <a:pt x="0" y="14469"/>
                        </a:lnTo>
                        <a:cubicBezTo>
                          <a:pt x="0" y="14580"/>
                          <a:pt x="91" y="14665"/>
                          <a:pt x="202" y="14665"/>
                        </a:cubicBezTo>
                        <a:cubicBezTo>
                          <a:pt x="306" y="14665"/>
                          <a:pt x="398" y="14580"/>
                          <a:pt x="398" y="14469"/>
                        </a:cubicBezTo>
                        <a:lnTo>
                          <a:pt x="398" y="8877"/>
                        </a:lnTo>
                        <a:cubicBezTo>
                          <a:pt x="398" y="8844"/>
                          <a:pt x="580" y="6205"/>
                          <a:pt x="2535" y="4328"/>
                        </a:cubicBezTo>
                        <a:cubicBezTo>
                          <a:pt x="4634" y="2314"/>
                          <a:pt x="4061" y="228"/>
                          <a:pt x="4041" y="137"/>
                        </a:cubicBezTo>
                        <a:cubicBezTo>
                          <a:pt x="4010" y="42"/>
                          <a:pt x="3934" y="1"/>
                          <a:pt x="385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2" name="Google Shape;10133;p64">
                    <a:extLst>
                      <a:ext uri="{FF2B5EF4-FFF2-40B4-BE49-F238E27FC236}">
                        <a16:creationId xmlns:a16="http://schemas.microsoft.com/office/drawing/2014/main" id="{6B2533F9-70D6-1BE2-69B6-4B52E8410736}"/>
                      </a:ext>
                    </a:extLst>
                  </p:cNvPr>
                  <p:cNvSpPr/>
                  <p:nvPr/>
                </p:nvSpPr>
                <p:spPr>
                  <a:xfrm>
                    <a:off x="2196949" y="1685683"/>
                    <a:ext cx="117022" cy="370330"/>
                  </a:xfrm>
                  <a:custGeom>
                    <a:avLst/>
                    <a:gdLst/>
                    <a:ahLst/>
                    <a:cxnLst/>
                    <a:rect l="l" t="t" r="r" b="b"/>
                    <a:pathLst>
                      <a:path w="4635" h="14668" extrusionOk="0">
                        <a:moveTo>
                          <a:pt x="3856" y="0"/>
                        </a:moveTo>
                        <a:cubicBezTo>
                          <a:pt x="3738" y="0"/>
                          <a:pt x="3617" y="100"/>
                          <a:pt x="3657" y="250"/>
                        </a:cubicBezTo>
                        <a:cubicBezTo>
                          <a:pt x="3683" y="329"/>
                          <a:pt x="4185" y="2206"/>
                          <a:pt x="2262" y="4050"/>
                        </a:cubicBezTo>
                        <a:cubicBezTo>
                          <a:pt x="189" y="6031"/>
                          <a:pt x="7" y="8736"/>
                          <a:pt x="0" y="8867"/>
                        </a:cubicBezTo>
                        <a:lnTo>
                          <a:pt x="0" y="14472"/>
                        </a:lnTo>
                        <a:cubicBezTo>
                          <a:pt x="0" y="14582"/>
                          <a:pt x="92" y="14667"/>
                          <a:pt x="196" y="14667"/>
                        </a:cubicBezTo>
                        <a:cubicBezTo>
                          <a:pt x="307" y="14667"/>
                          <a:pt x="398" y="14582"/>
                          <a:pt x="398" y="14472"/>
                        </a:cubicBezTo>
                        <a:lnTo>
                          <a:pt x="398" y="8873"/>
                        </a:lnTo>
                        <a:cubicBezTo>
                          <a:pt x="398" y="8847"/>
                          <a:pt x="580" y="6207"/>
                          <a:pt x="2536" y="4330"/>
                        </a:cubicBezTo>
                        <a:cubicBezTo>
                          <a:pt x="4634" y="2316"/>
                          <a:pt x="4061" y="231"/>
                          <a:pt x="4035" y="140"/>
                        </a:cubicBezTo>
                        <a:cubicBezTo>
                          <a:pt x="4006" y="42"/>
                          <a:pt x="3932" y="0"/>
                          <a:pt x="3856" y="0"/>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73" name="Google Shape;10134;p64">
                    <a:extLst>
                      <a:ext uri="{FF2B5EF4-FFF2-40B4-BE49-F238E27FC236}">
                        <a16:creationId xmlns:a16="http://schemas.microsoft.com/office/drawing/2014/main" id="{F73DD67E-E33F-FF2B-71EE-BBC85F8F1875}"/>
                      </a:ext>
                    </a:extLst>
                  </p:cNvPr>
                  <p:cNvSpPr/>
                  <p:nvPr/>
                </p:nvSpPr>
                <p:spPr>
                  <a:xfrm>
                    <a:off x="2242874" y="1681315"/>
                    <a:ext cx="49207" cy="67966"/>
                  </a:xfrm>
                  <a:custGeom>
                    <a:avLst/>
                    <a:gdLst/>
                    <a:ahLst/>
                    <a:cxnLst/>
                    <a:rect l="l" t="t" r="r" b="b"/>
                    <a:pathLst>
                      <a:path w="1949" h="2692" extrusionOk="0">
                        <a:moveTo>
                          <a:pt x="232" y="0"/>
                        </a:moveTo>
                        <a:cubicBezTo>
                          <a:pt x="116" y="0"/>
                          <a:pt x="1" y="95"/>
                          <a:pt x="39" y="247"/>
                        </a:cubicBezTo>
                        <a:cubicBezTo>
                          <a:pt x="475" y="2098"/>
                          <a:pt x="1538" y="2646"/>
                          <a:pt x="1583" y="2672"/>
                        </a:cubicBezTo>
                        <a:cubicBezTo>
                          <a:pt x="1610" y="2685"/>
                          <a:pt x="1642" y="2691"/>
                          <a:pt x="1675" y="2691"/>
                        </a:cubicBezTo>
                        <a:cubicBezTo>
                          <a:pt x="1883" y="2691"/>
                          <a:pt x="1948" y="2411"/>
                          <a:pt x="1766" y="2320"/>
                        </a:cubicBezTo>
                        <a:cubicBezTo>
                          <a:pt x="1753" y="2313"/>
                          <a:pt x="814" y="1812"/>
                          <a:pt x="423" y="156"/>
                        </a:cubicBezTo>
                        <a:cubicBezTo>
                          <a:pt x="396" y="48"/>
                          <a:pt x="314" y="0"/>
                          <a:pt x="232" y="0"/>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74" name="Google Shape;10135;p64">
                    <a:extLst>
                      <a:ext uri="{FF2B5EF4-FFF2-40B4-BE49-F238E27FC236}">
                        <a16:creationId xmlns:a16="http://schemas.microsoft.com/office/drawing/2014/main" id="{3340BCCC-AC7E-FCE9-35AC-62B5F7B50678}"/>
                      </a:ext>
                    </a:extLst>
                  </p:cNvPr>
                  <p:cNvSpPr/>
                  <p:nvPr/>
                </p:nvSpPr>
                <p:spPr>
                  <a:xfrm>
                    <a:off x="2301751" y="1668313"/>
                    <a:ext cx="70643" cy="87710"/>
                  </a:xfrm>
                  <a:custGeom>
                    <a:avLst/>
                    <a:gdLst/>
                    <a:ahLst/>
                    <a:cxnLst/>
                    <a:rect l="l" t="t" r="r" b="b"/>
                    <a:pathLst>
                      <a:path w="2798" h="3474" extrusionOk="0">
                        <a:moveTo>
                          <a:pt x="1979" y="1"/>
                        </a:moveTo>
                        <a:cubicBezTo>
                          <a:pt x="1859" y="1"/>
                          <a:pt x="1736" y="102"/>
                          <a:pt x="1787" y="254"/>
                        </a:cubicBezTo>
                        <a:cubicBezTo>
                          <a:pt x="2321" y="2183"/>
                          <a:pt x="288" y="3057"/>
                          <a:pt x="197" y="3089"/>
                        </a:cubicBezTo>
                        <a:cubicBezTo>
                          <a:pt x="1" y="3174"/>
                          <a:pt x="60" y="3467"/>
                          <a:pt x="275" y="3474"/>
                        </a:cubicBezTo>
                        <a:cubicBezTo>
                          <a:pt x="301" y="3474"/>
                          <a:pt x="327" y="3467"/>
                          <a:pt x="353" y="3454"/>
                        </a:cubicBezTo>
                        <a:cubicBezTo>
                          <a:pt x="372" y="3448"/>
                          <a:pt x="2797" y="2418"/>
                          <a:pt x="2165" y="150"/>
                        </a:cubicBezTo>
                        <a:cubicBezTo>
                          <a:pt x="2139" y="45"/>
                          <a:pt x="2059" y="1"/>
                          <a:pt x="1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5" name="Google Shape;10136;p64">
                    <a:extLst>
                      <a:ext uri="{FF2B5EF4-FFF2-40B4-BE49-F238E27FC236}">
                        <a16:creationId xmlns:a16="http://schemas.microsoft.com/office/drawing/2014/main" id="{B3D75B90-38CE-965B-8106-0A5E5E28EB35}"/>
                      </a:ext>
                    </a:extLst>
                  </p:cNvPr>
                  <p:cNvSpPr/>
                  <p:nvPr/>
                </p:nvSpPr>
                <p:spPr>
                  <a:xfrm>
                    <a:off x="2160239" y="2043314"/>
                    <a:ext cx="33276" cy="33907"/>
                  </a:xfrm>
                  <a:custGeom>
                    <a:avLst/>
                    <a:gdLst/>
                    <a:ahLst/>
                    <a:cxnLst/>
                    <a:rect l="l" t="t" r="r" b="b"/>
                    <a:pathLst>
                      <a:path w="1318" h="1343" extrusionOk="0">
                        <a:moveTo>
                          <a:pt x="894" y="0"/>
                        </a:moveTo>
                        <a:cubicBezTo>
                          <a:pt x="848" y="0"/>
                          <a:pt x="803" y="7"/>
                          <a:pt x="763" y="20"/>
                        </a:cubicBezTo>
                        <a:lnTo>
                          <a:pt x="757" y="20"/>
                        </a:lnTo>
                        <a:lnTo>
                          <a:pt x="737" y="13"/>
                        </a:lnTo>
                        <a:lnTo>
                          <a:pt x="724" y="13"/>
                        </a:lnTo>
                        <a:cubicBezTo>
                          <a:pt x="640" y="13"/>
                          <a:pt x="209" y="339"/>
                          <a:pt x="209" y="339"/>
                        </a:cubicBezTo>
                        <a:cubicBezTo>
                          <a:pt x="125" y="437"/>
                          <a:pt x="53" y="548"/>
                          <a:pt x="7" y="672"/>
                        </a:cubicBezTo>
                        <a:lnTo>
                          <a:pt x="1" y="698"/>
                        </a:lnTo>
                        <a:lnTo>
                          <a:pt x="7" y="717"/>
                        </a:lnTo>
                        <a:cubicBezTo>
                          <a:pt x="53" y="926"/>
                          <a:pt x="99" y="1108"/>
                          <a:pt x="157" y="1271"/>
                        </a:cubicBezTo>
                        <a:lnTo>
                          <a:pt x="170" y="1323"/>
                        </a:lnTo>
                        <a:lnTo>
                          <a:pt x="222" y="1330"/>
                        </a:lnTo>
                        <a:lnTo>
                          <a:pt x="294" y="1336"/>
                        </a:lnTo>
                        <a:lnTo>
                          <a:pt x="333" y="1343"/>
                        </a:lnTo>
                        <a:lnTo>
                          <a:pt x="359" y="1323"/>
                        </a:lnTo>
                        <a:lnTo>
                          <a:pt x="405" y="1291"/>
                        </a:lnTo>
                        <a:lnTo>
                          <a:pt x="405" y="1252"/>
                        </a:lnTo>
                        <a:cubicBezTo>
                          <a:pt x="431" y="789"/>
                          <a:pt x="685" y="437"/>
                          <a:pt x="1161" y="209"/>
                        </a:cubicBezTo>
                        <a:lnTo>
                          <a:pt x="1317" y="137"/>
                        </a:lnTo>
                        <a:lnTo>
                          <a:pt x="1154" y="65"/>
                        </a:lnTo>
                        <a:cubicBezTo>
                          <a:pt x="1076" y="26"/>
                          <a:pt x="985" y="0"/>
                          <a:pt x="89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 name="Google Shape;10137;p64">
                    <a:extLst>
                      <a:ext uri="{FF2B5EF4-FFF2-40B4-BE49-F238E27FC236}">
                        <a16:creationId xmlns:a16="http://schemas.microsoft.com/office/drawing/2014/main" id="{254D565C-5AC5-B6C0-E4E6-8A078C382722}"/>
                      </a:ext>
                    </a:extLst>
                  </p:cNvPr>
                  <p:cNvSpPr/>
                  <p:nvPr/>
                </p:nvSpPr>
                <p:spPr>
                  <a:xfrm>
                    <a:off x="2157942" y="2041168"/>
                    <a:ext cx="40346" cy="38376"/>
                  </a:xfrm>
                  <a:custGeom>
                    <a:avLst/>
                    <a:gdLst/>
                    <a:ahLst/>
                    <a:cxnLst/>
                    <a:rect l="l" t="t" r="r" b="b"/>
                    <a:pathLst>
                      <a:path w="1598" h="1520" extrusionOk="0">
                        <a:moveTo>
                          <a:pt x="985" y="164"/>
                        </a:moveTo>
                        <a:cubicBezTo>
                          <a:pt x="1063" y="164"/>
                          <a:pt x="1141" y="183"/>
                          <a:pt x="1213" y="222"/>
                        </a:cubicBezTo>
                        <a:cubicBezTo>
                          <a:pt x="594" y="515"/>
                          <a:pt x="431" y="972"/>
                          <a:pt x="411" y="1337"/>
                        </a:cubicBezTo>
                        <a:lnTo>
                          <a:pt x="398" y="1343"/>
                        </a:lnTo>
                        <a:lnTo>
                          <a:pt x="326" y="1330"/>
                        </a:lnTo>
                        <a:cubicBezTo>
                          <a:pt x="268" y="1154"/>
                          <a:pt x="216" y="972"/>
                          <a:pt x="177" y="789"/>
                        </a:cubicBezTo>
                        <a:cubicBezTo>
                          <a:pt x="216" y="672"/>
                          <a:pt x="281" y="568"/>
                          <a:pt x="359" y="476"/>
                        </a:cubicBezTo>
                        <a:cubicBezTo>
                          <a:pt x="502" y="366"/>
                          <a:pt x="659" y="268"/>
                          <a:pt x="815" y="183"/>
                        </a:cubicBezTo>
                        <a:lnTo>
                          <a:pt x="848" y="183"/>
                        </a:lnTo>
                        <a:cubicBezTo>
                          <a:pt x="861" y="183"/>
                          <a:pt x="874" y="183"/>
                          <a:pt x="880" y="177"/>
                        </a:cubicBezTo>
                        <a:cubicBezTo>
                          <a:pt x="913" y="170"/>
                          <a:pt x="946" y="164"/>
                          <a:pt x="978" y="164"/>
                        </a:cubicBezTo>
                        <a:close/>
                        <a:moveTo>
                          <a:pt x="978" y="1"/>
                        </a:moveTo>
                        <a:cubicBezTo>
                          <a:pt x="939" y="1"/>
                          <a:pt x="894" y="7"/>
                          <a:pt x="854" y="20"/>
                        </a:cubicBezTo>
                        <a:lnTo>
                          <a:pt x="815" y="20"/>
                        </a:lnTo>
                        <a:cubicBezTo>
                          <a:pt x="763" y="20"/>
                          <a:pt x="731" y="27"/>
                          <a:pt x="489" y="190"/>
                        </a:cubicBezTo>
                        <a:cubicBezTo>
                          <a:pt x="398" y="242"/>
                          <a:pt x="313" y="300"/>
                          <a:pt x="235" y="372"/>
                        </a:cubicBezTo>
                        <a:cubicBezTo>
                          <a:pt x="144" y="476"/>
                          <a:pt x="72" y="600"/>
                          <a:pt x="20" y="731"/>
                        </a:cubicBezTo>
                        <a:lnTo>
                          <a:pt x="1" y="776"/>
                        </a:lnTo>
                        <a:lnTo>
                          <a:pt x="14" y="822"/>
                        </a:lnTo>
                        <a:cubicBezTo>
                          <a:pt x="59" y="1030"/>
                          <a:pt x="111" y="1219"/>
                          <a:pt x="164" y="1382"/>
                        </a:cubicBezTo>
                        <a:lnTo>
                          <a:pt x="196" y="1480"/>
                        </a:lnTo>
                        <a:lnTo>
                          <a:pt x="300" y="1493"/>
                        </a:lnTo>
                        <a:lnTo>
                          <a:pt x="366" y="1506"/>
                        </a:lnTo>
                        <a:lnTo>
                          <a:pt x="437" y="1519"/>
                        </a:lnTo>
                        <a:lnTo>
                          <a:pt x="496" y="1474"/>
                        </a:lnTo>
                        <a:lnTo>
                          <a:pt x="502" y="1467"/>
                        </a:lnTo>
                        <a:lnTo>
                          <a:pt x="561" y="1421"/>
                        </a:lnTo>
                        <a:lnTo>
                          <a:pt x="568" y="1343"/>
                        </a:lnTo>
                        <a:cubicBezTo>
                          <a:pt x="587" y="913"/>
                          <a:pt x="828" y="581"/>
                          <a:pt x="1278" y="366"/>
                        </a:cubicBezTo>
                        <a:lnTo>
                          <a:pt x="1597" y="222"/>
                        </a:lnTo>
                        <a:lnTo>
                          <a:pt x="1285" y="72"/>
                        </a:lnTo>
                        <a:cubicBezTo>
                          <a:pt x="1187" y="27"/>
                          <a:pt x="1089" y="1"/>
                          <a:pt x="985" y="1"/>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77" name="Google Shape;10138;p64">
                    <a:extLst>
                      <a:ext uri="{FF2B5EF4-FFF2-40B4-BE49-F238E27FC236}">
                        <a16:creationId xmlns:a16="http://schemas.microsoft.com/office/drawing/2014/main" id="{301A8D83-4BB7-17F7-FF7A-9E184AFF5305}"/>
                      </a:ext>
                    </a:extLst>
                  </p:cNvPr>
                  <p:cNvSpPr/>
                  <p:nvPr/>
                </p:nvSpPr>
                <p:spPr>
                  <a:xfrm>
                    <a:off x="2204675" y="2051368"/>
                    <a:ext cx="27520" cy="26182"/>
                  </a:xfrm>
                  <a:custGeom>
                    <a:avLst/>
                    <a:gdLst/>
                    <a:ahLst/>
                    <a:cxnLst/>
                    <a:rect l="l" t="t" r="r" b="b"/>
                    <a:pathLst>
                      <a:path w="1090" h="1037" extrusionOk="0">
                        <a:moveTo>
                          <a:pt x="620" y="1"/>
                        </a:moveTo>
                        <a:lnTo>
                          <a:pt x="385" y="157"/>
                        </a:lnTo>
                        <a:lnTo>
                          <a:pt x="444" y="235"/>
                        </a:lnTo>
                        <a:cubicBezTo>
                          <a:pt x="340" y="281"/>
                          <a:pt x="40" y="424"/>
                          <a:pt x="20" y="633"/>
                        </a:cubicBezTo>
                        <a:cubicBezTo>
                          <a:pt x="1" y="848"/>
                          <a:pt x="196" y="959"/>
                          <a:pt x="372" y="985"/>
                        </a:cubicBezTo>
                        <a:lnTo>
                          <a:pt x="392" y="985"/>
                        </a:lnTo>
                        <a:cubicBezTo>
                          <a:pt x="437" y="978"/>
                          <a:pt x="483" y="978"/>
                          <a:pt x="529" y="978"/>
                        </a:cubicBezTo>
                        <a:cubicBezTo>
                          <a:pt x="626" y="978"/>
                          <a:pt x="731" y="991"/>
                          <a:pt x="828" y="1011"/>
                        </a:cubicBezTo>
                        <a:lnTo>
                          <a:pt x="926" y="1037"/>
                        </a:lnTo>
                        <a:lnTo>
                          <a:pt x="926" y="933"/>
                        </a:lnTo>
                        <a:cubicBezTo>
                          <a:pt x="920" y="789"/>
                          <a:pt x="926" y="587"/>
                          <a:pt x="1030" y="503"/>
                        </a:cubicBezTo>
                        <a:lnTo>
                          <a:pt x="1089" y="450"/>
                        </a:lnTo>
                        <a:lnTo>
                          <a:pt x="933" y="255"/>
                        </a:lnTo>
                        <a:lnTo>
                          <a:pt x="874" y="287"/>
                        </a:lnTo>
                        <a:cubicBezTo>
                          <a:pt x="815" y="320"/>
                          <a:pt x="750" y="359"/>
                          <a:pt x="698" y="405"/>
                        </a:cubicBezTo>
                        <a:cubicBezTo>
                          <a:pt x="698" y="340"/>
                          <a:pt x="718" y="281"/>
                          <a:pt x="744" y="229"/>
                        </a:cubicBezTo>
                        <a:lnTo>
                          <a:pt x="783" y="170"/>
                        </a:lnTo>
                        <a:lnTo>
                          <a:pt x="620" y="1"/>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8" name="Google Shape;10139;p64">
                    <a:extLst>
                      <a:ext uri="{FF2B5EF4-FFF2-40B4-BE49-F238E27FC236}">
                        <a16:creationId xmlns:a16="http://schemas.microsoft.com/office/drawing/2014/main" id="{C1FCA818-2310-DA3F-3F37-AAEBB798D1E6}"/>
                      </a:ext>
                    </a:extLst>
                  </p:cNvPr>
                  <p:cNvSpPr/>
                  <p:nvPr/>
                </p:nvSpPr>
                <p:spPr>
                  <a:xfrm>
                    <a:off x="2202529" y="2048565"/>
                    <a:ext cx="32620" cy="31458"/>
                  </a:xfrm>
                  <a:custGeom>
                    <a:avLst/>
                    <a:gdLst/>
                    <a:ahLst/>
                    <a:cxnLst/>
                    <a:rect l="l" t="t" r="r" b="b"/>
                    <a:pathLst>
                      <a:path w="1292" h="1246" extrusionOk="0">
                        <a:moveTo>
                          <a:pt x="692" y="216"/>
                        </a:moveTo>
                        <a:lnTo>
                          <a:pt x="763" y="288"/>
                        </a:lnTo>
                        <a:cubicBezTo>
                          <a:pt x="718" y="379"/>
                          <a:pt x="692" y="483"/>
                          <a:pt x="698" y="581"/>
                        </a:cubicBezTo>
                        <a:cubicBezTo>
                          <a:pt x="698" y="607"/>
                          <a:pt x="718" y="627"/>
                          <a:pt x="737" y="633"/>
                        </a:cubicBezTo>
                        <a:lnTo>
                          <a:pt x="757" y="633"/>
                        </a:lnTo>
                        <a:cubicBezTo>
                          <a:pt x="770" y="633"/>
                          <a:pt x="790" y="620"/>
                          <a:pt x="796" y="607"/>
                        </a:cubicBezTo>
                        <a:cubicBezTo>
                          <a:pt x="855" y="548"/>
                          <a:pt x="926" y="503"/>
                          <a:pt x="998" y="464"/>
                        </a:cubicBezTo>
                        <a:lnTo>
                          <a:pt x="1063" y="548"/>
                        </a:lnTo>
                        <a:cubicBezTo>
                          <a:pt x="933" y="659"/>
                          <a:pt x="920" y="874"/>
                          <a:pt x="926" y="1044"/>
                        </a:cubicBezTo>
                        <a:cubicBezTo>
                          <a:pt x="829" y="1018"/>
                          <a:pt x="718" y="1005"/>
                          <a:pt x="614" y="1005"/>
                        </a:cubicBezTo>
                        <a:cubicBezTo>
                          <a:pt x="568" y="1005"/>
                          <a:pt x="516" y="1005"/>
                          <a:pt x="470" y="1011"/>
                        </a:cubicBezTo>
                        <a:cubicBezTo>
                          <a:pt x="425" y="1005"/>
                          <a:pt x="170" y="952"/>
                          <a:pt x="190" y="750"/>
                        </a:cubicBezTo>
                        <a:cubicBezTo>
                          <a:pt x="203" y="581"/>
                          <a:pt x="483" y="444"/>
                          <a:pt x="587" y="411"/>
                        </a:cubicBezTo>
                        <a:cubicBezTo>
                          <a:pt x="600" y="405"/>
                          <a:pt x="614" y="392"/>
                          <a:pt x="620" y="372"/>
                        </a:cubicBezTo>
                        <a:cubicBezTo>
                          <a:pt x="627" y="359"/>
                          <a:pt x="620" y="340"/>
                          <a:pt x="614" y="327"/>
                        </a:cubicBezTo>
                        <a:lnTo>
                          <a:pt x="587" y="281"/>
                        </a:lnTo>
                        <a:lnTo>
                          <a:pt x="692" y="216"/>
                        </a:lnTo>
                        <a:close/>
                        <a:moveTo>
                          <a:pt x="724" y="1"/>
                        </a:moveTo>
                        <a:lnTo>
                          <a:pt x="607" y="79"/>
                        </a:lnTo>
                        <a:lnTo>
                          <a:pt x="496" y="144"/>
                        </a:lnTo>
                        <a:lnTo>
                          <a:pt x="353" y="236"/>
                        </a:lnTo>
                        <a:lnTo>
                          <a:pt x="405" y="307"/>
                        </a:lnTo>
                        <a:cubicBezTo>
                          <a:pt x="262" y="385"/>
                          <a:pt x="40" y="529"/>
                          <a:pt x="27" y="737"/>
                        </a:cubicBezTo>
                        <a:cubicBezTo>
                          <a:pt x="1" y="1005"/>
                          <a:pt x="236" y="1135"/>
                          <a:pt x="438" y="1174"/>
                        </a:cubicBezTo>
                        <a:lnTo>
                          <a:pt x="483" y="1174"/>
                        </a:lnTo>
                        <a:cubicBezTo>
                          <a:pt x="529" y="1174"/>
                          <a:pt x="574" y="1168"/>
                          <a:pt x="614" y="1168"/>
                        </a:cubicBezTo>
                        <a:cubicBezTo>
                          <a:pt x="705" y="1168"/>
                          <a:pt x="803" y="1174"/>
                          <a:pt x="894" y="1200"/>
                        </a:cubicBezTo>
                        <a:lnTo>
                          <a:pt x="1102" y="1246"/>
                        </a:lnTo>
                        <a:lnTo>
                          <a:pt x="1089" y="1031"/>
                        </a:lnTo>
                        <a:cubicBezTo>
                          <a:pt x="1089" y="959"/>
                          <a:pt x="1083" y="744"/>
                          <a:pt x="1168" y="672"/>
                        </a:cubicBezTo>
                        <a:lnTo>
                          <a:pt x="1291" y="568"/>
                        </a:lnTo>
                        <a:lnTo>
                          <a:pt x="1194" y="451"/>
                        </a:lnTo>
                        <a:lnTo>
                          <a:pt x="1128" y="366"/>
                        </a:lnTo>
                        <a:lnTo>
                          <a:pt x="1044" y="262"/>
                        </a:lnTo>
                        <a:lnTo>
                          <a:pt x="946" y="314"/>
                        </a:lnTo>
                        <a:lnTo>
                          <a:pt x="972" y="275"/>
                        </a:lnTo>
                        <a:lnTo>
                          <a:pt x="887" y="183"/>
                        </a:lnTo>
                        <a:lnTo>
                          <a:pt x="816" y="105"/>
                        </a:lnTo>
                        <a:lnTo>
                          <a:pt x="724" y="7"/>
                        </a:lnTo>
                        <a:lnTo>
                          <a:pt x="724" y="1"/>
                        </a:ln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79" name="Google Shape;10140;p64">
                    <a:extLst>
                      <a:ext uri="{FF2B5EF4-FFF2-40B4-BE49-F238E27FC236}">
                        <a16:creationId xmlns:a16="http://schemas.microsoft.com/office/drawing/2014/main" id="{8232E8B9-9A9B-F52E-828F-DBF821C2AC90}"/>
                      </a:ext>
                    </a:extLst>
                  </p:cNvPr>
                  <p:cNvSpPr/>
                  <p:nvPr/>
                </p:nvSpPr>
                <p:spPr>
                  <a:xfrm>
                    <a:off x="2139183" y="2076388"/>
                    <a:ext cx="29489" cy="46102"/>
                  </a:xfrm>
                  <a:custGeom>
                    <a:avLst/>
                    <a:gdLst/>
                    <a:ahLst/>
                    <a:cxnLst/>
                    <a:rect l="l" t="t" r="r" b="b"/>
                    <a:pathLst>
                      <a:path w="1168" h="1826" extrusionOk="0">
                        <a:moveTo>
                          <a:pt x="900" y="0"/>
                        </a:moveTo>
                        <a:cubicBezTo>
                          <a:pt x="802" y="0"/>
                          <a:pt x="698" y="13"/>
                          <a:pt x="600" y="46"/>
                        </a:cubicBezTo>
                        <a:cubicBezTo>
                          <a:pt x="392" y="111"/>
                          <a:pt x="222" y="261"/>
                          <a:pt x="131" y="457"/>
                        </a:cubicBezTo>
                        <a:cubicBezTo>
                          <a:pt x="1" y="711"/>
                          <a:pt x="7" y="1376"/>
                          <a:pt x="183" y="1662"/>
                        </a:cubicBezTo>
                        <a:cubicBezTo>
                          <a:pt x="235" y="1760"/>
                          <a:pt x="326" y="1819"/>
                          <a:pt x="431" y="1825"/>
                        </a:cubicBezTo>
                        <a:lnTo>
                          <a:pt x="431" y="1819"/>
                        </a:lnTo>
                        <a:cubicBezTo>
                          <a:pt x="457" y="1819"/>
                          <a:pt x="483" y="1819"/>
                          <a:pt x="502" y="1806"/>
                        </a:cubicBezTo>
                        <a:cubicBezTo>
                          <a:pt x="542" y="1799"/>
                          <a:pt x="574" y="1773"/>
                          <a:pt x="587" y="1741"/>
                        </a:cubicBezTo>
                        <a:cubicBezTo>
                          <a:pt x="620" y="1669"/>
                          <a:pt x="613" y="1584"/>
                          <a:pt x="581" y="1512"/>
                        </a:cubicBezTo>
                        <a:cubicBezTo>
                          <a:pt x="568" y="1473"/>
                          <a:pt x="561" y="1441"/>
                          <a:pt x="555" y="1402"/>
                        </a:cubicBezTo>
                        <a:cubicBezTo>
                          <a:pt x="561" y="756"/>
                          <a:pt x="822" y="359"/>
                          <a:pt x="1043" y="137"/>
                        </a:cubicBezTo>
                        <a:lnTo>
                          <a:pt x="1167" y="13"/>
                        </a:lnTo>
                        <a:lnTo>
                          <a:pt x="991" y="0"/>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0" name="Google Shape;10141;p64">
                    <a:extLst>
                      <a:ext uri="{FF2B5EF4-FFF2-40B4-BE49-F238E27FC236}">
                        <a16:creationId xmlns:a16="http://schemas.microsoft.com/office/drawing/2014/main" id="{E9C11B9D-DAE1-26B1-6554-862BE8408257}"/>
                      </a:ext>
                    </a:extLst>
                  </p:cNvPr>
                  <p:cNvSpPr/>
                  <p:nvPr/>
                </p:nvSpPr>
                <p:spPr>
                  <a:xfrm>
                    <a:off x="2137213" y="2074242"/>
                    <a:ext cx="36053" cy="50041"/>
                  </a:xfrm>
                  <a:custGeom>
                    <a:avLst/>
                    <a:gdLst/>
                    <a:ahLst/>
                    <a:cxnLst/>
                    <a:rect l="l" t="t" r="r" b="b"/>
                    <a:pathLst>
                      <a:path w="1428" h="1982" extrusionOk="0">
                        <a:moveTo>
                          <a:pt x="978" y="164"/>
                        </a:moveTo>
                        <a:lnTo>
                          <a:pt x="978" y="170"/>
                        </a:lnTo>
                        <a:lnTo>
                          <a:pt x="1063" y="170"/>
                        </a:lnTo>
                        <a:cubicBezTo>
                          <a:pt x="854" y="379"/>
                          <a:pt x="561" y="796"/>
                          <a:pt x="554" y="1487"/>
                        </a:cubicBezTo>
                        <a:cubicBezTo>
                          <a:pt x="554" y="1591"/>
                          <a:pt x="665" y="1786"/>
                          <a:pt x="561" y="1812"/>
                        </a:cubicBezTo>
                        <a:cubicBezTo>
                          <a:pt x="541" y="1819"/>
                          <a:pt x="528" y="1819"/>
                          <a:pt x="509" y="1819"/>
                        </a:cubicBezTo>
                        <a:cubicBezTo>
                          <a:pt x="176" y="1819"/>
                          <a:pt x="137" y="854"/>
                          <a:pt x="281" y="568"/>
                        </a:cubicBezTo>
                        <a:cubicBezTo>
                          <a:pt x="365" y="398"/>
                          <a:pt x="515" y="261"/>
                          <a:pt x="698" y="203"/>
                        </a:cubicBezTo>
                        <a:cubicBezTo>
                          <a:pt x="789" y="177"/>
                          <a:pt x="887" y="164"/>
                          <a:pt x="978" y="164"/>
                        </a:cubicBezTo>
                        <a:close/>
                        <a:moveTo>
                          <a:pt x="978" y="1"/>
                        </a:moveTo>
                        <a:cubicBezTo>
                          <a:pt x="867" y="1"/>
                          <a:pt x="756" y="14"/>
                          <a:pt x="652" y="53"/>
                        </a:cubicBezTo>
                        <a:cubicBezTo>
                          <a:pt x="424" y="124"/>
                          <a:pt x="242" y="287"/>
                          <a:pt x="137" y="496"/>
                        </a:cubicBezTo>
                        <a:cubicBezTo>
                          <a:pt x="0" y="776"/>
                          <a:pt x="0" y="1474"/>
                          <a:pt x="196" y="1786"/>
                        </a:cubicBezTo>
                        <a:cubicBezTo>
                          <a:pt x="261" y="1904"/>
                          <a:pt x="378" y="1982"/>
                          <a:pt x="509" y="1982"/>
                        </a:cubicBezTo>
                        <a:cubicBezTo>
                          <a:pt x="548" y="1982"/>
                          <a:pt x="580" y="1982"/>
                          <a:pt x="613" y="1969"/>
                        </a:cubicBezTo>
                        <a:cubicBezTo>
                          <a:pt x="665" y="1956"/>
                          <a:pt x="717" y="1917"/>
                          <a:pt x="743" y="1865"/>
                        </a:cubicBezTo>
                        <a:cubicBezTo>
                          <a:pt x="783" y="1767"/>
                          <a:pt x="783" y="1663"/>
                          <a:pt x="737" y="1571"/>
                        </a:cubicBezTo>
                        <a:cubicBezTo>
                          <a:pt x="730" y="1545"/>
                          <a:pt x="724" y="1519"/>
                          <a:pt x="717" y="1487"/>
                        </a:cubicBezTo>
                        <a:cubicBezTo>
                          <a:pt x="724" y="874"/>
                          <a:pt x="972" y="489"/>
                          <a:pt x="1180" y="281"/>
                        </a:cubicBezTo>
                        <a:lnTo>
                          <a:pt x="1428" y="33"/>
                        </a:lnTo>
                        <a:lnTo>
                          <a:pt x="1076" y="1"/>
                        </a:ln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81" name="Google Shape;10142;p64">
                    <a:extLst>
                      <a:ext uri="{FF2B5EF4-FFF2-40B4-BE49-F238E27FC236}">
                        <a16:creationId xmlns:a16="http://schemas.microsoft.com/office/drawing/2014/main" id="{E4D186ED-E30E-C01C-3DCB-AC106D279B0A}"/>
                      </a:ext>
                    </a:extLst>
                  </p:cNvPr>
                  <p:cNvSpPr/>
                  <p:nvPr/>
                </p:nvSpPr>
                <p:spPr>
                  <a:xfrm>
                    <a:off x="2157134" y="2043642"/>
                    <a:ext cx="99399" cy="131666"/>
                  </a:xfrm>
                  <a:custGeom>
                    <a:avLst/>
                    <a:gdLst/>
                    <a:ahLst/>
                    <a:cxnLst/>
                    <a:rect l="l" t="t" r="r" b="b"/>
                    <a:pathLst>
                      <a:path w="3937" h="5215" extrusionOk="0">
                        <a:moveTo>
                          <a:pt x="2034" y="0"/>
                        </a:moveTo>
                        <a:lnTo>
                          <a:pt x="1981" y="13"/>
                        </a:lnTo>
                        <a:cubicBezTo>
                          <a:pt x="1890" y="33"/>
                          <a:pt x="1805" y="59"/>
                          <a:pt x="1721" y="85"/>
                        </a:cubicBezTo>
                        <a:cubicBezTo>
                          <a:pt x="1258" y="241"/>
                          <a:pt x="704" y="567"/>
                          <a:pt x="691" y="1278"/>
                        </a:cubicBezTo>
                        <a:cubicBezTo>
                          <a:pt x="665" y="1297"/>
                          <a:pt x="20" y="1701"/>
                          <a:pt x="13" y="2712"/>
                        </a:cubicBezTo>
                        <a:cubicBezTo>
                          <a:pt x="7" y="3227"/>
                          <a:pt x="0" y="4439"/>
                          <a:pt x="1740" y="5019"/>
                        </a:cubicBezTo>
                        <a:cubicBezTo>
                          <a:pt x="1949" y="5084"/>
                          <a:pt x="2503" y="5214"/>
                          <a:pt x="2718" y="5214"/>
                        </a:cubicBezTo>
                        <a:cubicBezTo>
                          <a:pt x="2744" y="5214"/>
                          <a:pt x="2770" y="5214"/>
                          <a:pt x="2796" y="5208"/>
                        </a:cubicBezTo>
                        <a:cubicBezTo>
                          <a:pt x="2815" y="5209"/>
                          <a:pt x="2833" y="5209"/>
                          <a:pt x="2851" y="5209"/>
                        </a:cubicBezTo>
                        <a:cubicBezTo>
                          <a:pt x="2983" y="5209"/>
                          <a:pt x="3114" y="5188"/>
                          <a:pt x="3239" y="5143"/>
                        </a:cubicBezTo>
                        <a:cubicBezTo>
                          <a:pt x="3533" y="5058"/>
                          <a:pt x="3885" y="4804"/>
                          <a:pt x="3904" y="4093"/>
                        </a:cubicBezTo>
                        <a:cubicBezTo>
                          <a:pt x="3911" y="3865"/>
                          <a:pt x="3917" y="3565"/>
                          <a:pt x="3904" y="3285"/>
                        </a:cubicBezTo>
                        <a:cubicBezTo>
                          <a:pt x="3937" y="2992"/>
                          <a:pt x="3767" y="2360"/>
                          <a:pt x="3709" y="2229"/>
                        </a:cubicBezTo>
                        <a:cubicBezTo>
                          <a:pt x="3637" y="2060"/>
                          <a:pt x="3533" y="1903"/>
                          <a:pt x="3402" y="1780"/>
                        </a:cubicBezTo>
                        <a:cubicBezTo>
                          <a:pt x="3161" y="1552"/>
                          <a:pt x="2842" y="1441"/>
                          <a:pt x="2418" y="1441"/>
                        </a:cubicBezTo>
                        <a:lnTo>
                          <a:pt x="2281" y="1441"/>
                        </a:lnTo>
                        <a:cubicBezTo>
                          <a:pt x="2249" y="1434"/>
                          <a:pt x="2223" y="1434"/>
                          <a:pt x="2190" y="1434"/>
                        </a:cubicBezTo>
                        <a:lnTo>
                          <a:pt x="2138" y="1434"/>
                        </a:lnTo>
                        <a:cubicBezTo>
                          <a:pt x="2040" y="1408"/>
                          <a:pt x="1695" y="1304"/>
                          <a:pt x="1721" y="991"/>
                        </a:cubicBezTo>
                        <a:cubicBezTo>
                          <a:pt x="1747" y="730"/>
                          <a:pt x="2099" y="548"/>
                          <a:pt x="2249" y="476"/>
                        </a:cubicBezTo>
                        <a:lnTo>
                          <a:pt x="2340" y="437"/>
                        </a:lnTo>
                        <a:lnTo>
                          <a:pt x="2034" y="0"/>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2" name="Google Shape;10143;p64">
                    <a:extLst>
                      <a:ext uri="{FF2B5EF4-FFF2-40B4-BE49-F238E27FC236}">
                        <a16:creationId xmlns:a16="http://schemas.microsoft.com/office/drawing/2014/main" id="{96AC57EA-CBE2-2098-4083-FE98E734E6AC}"/>
                      </a:ext>
                    </a:extLst>
                  </p:cNvPr>
                  <p:cNvSpPr/>
                  <p:nvPr/>
                </p:nvSpPr>
                <p:spPr>
                  <a:xfrm>
                    <a:off x="2155139" y="2041168"/>
                    <a:ext cx="103363" cy="136286"/>
                  </a:xfrm>
                  <a:custGeom>
                    <a:avLst/>
                    <a:gdLst/>
                    <a:ahLst/>
                    <a:cxnLst/>
                    <a:rect l="l" t="t" r="r" b="b"/>
                    <a:pathLst>
                      <a:path w="4094" h="5398" extrusionOk="0">
                        <a:moveTo>
                          <a:pt x="2152" y="1"/>
                        </a:moveTo>
                        <a:lnTo>
                          <a:pt x="2157" y="7"/>
                        </a:lnTo>
                        <a:lnTo>
                          <a:pt x="2157" y="7"/>
                        </a:lnTo>
                        <a:lnTo>
                          <a:pt x="2158" y="7"/>
                        </a:lnTo>
                        <a:lnTo>
                          <a:pt x="2152" y="1"/>
                        </a:lnTo>
                        <a:close/>
                        <a:moveTo>
                          <a:pt x="2081" y="191"/>
                        </a:moveTo>
                        <a:lnTo>
                          <a:pt x="2302" y="502"/>
                        </a:lnTo>
                        <a:cubicBezTo>
                          <a:pt x="2119" y="581"/>
                          <a:pt x="1748" y="783"/>
                          <a:pt x="1721" y="1082"/>
                        </a:cubicBezTo>
                        <a:cubicBezTo>
                          <a:pt x="1695" y="1415"/>
                          <a:pt x="2008" y="1571"/>
                          <a:pt x="2210" y="1617"/>
                        </a:cubicBezTo>
                        <a:cubicBezTo>
                          <a:pt x="2230" y="1610"/>
                          <a:pt x="2256" y="1610"/>
                          <a:pt x="2275" y="1610"/>
                        </a:cubicBezTo>
                        <a:cubicBezTo>
                          <a:pt x="2308" y="1610"/>
                          <a:pt x="2341" y="1617"/>
                          <a:pt x="2373" y="1623"/>
                        </a:cubicBezTo>
                        <a:cubicBezTo>
                          <a:pt x="2406" y="1630"/>
                          <a:pt x="2432" y="1636"/>
                          <a:pt x="2464" y="1650"/>
                        </a:cubicBezTo>
                        <a:cubicBezTo>
                          <a:pt x="2458" y="1636"/>
                          <a:pt x="2445" y="1623"/>
                          <a:pt x="2438" y="1617"/>
                        </a:cubicBezTo>
                        <a:lnTo>
                          <a:pt x="2497" y="1617"/>
                        </a:lnTo>
                        <a:cubicBezTo>
                          <a:pt x="2895" y="1617"/>
                          <a:pt x="3201" y="1721"/>
                          <a:pt x="3423" y="1930"/>
                        </a:cubicBezTo>
                        <a:cubicBezTo>
                          <a:pt x="3546" y="2047"/>
                          <a:pt x="3644" y="2197"/>
                          <a:pt x="3709" y="2353"/>
                        </a:cubicBezTo>
                        <a:cubicBezTo>
                          <a:pt x="3742" y="2393"/>
                          <a:pt x="3937" y="3083"/>
                          <a:pt x="3905" y="3383"/>
                        </a:cubicBezTo>
                        <a:cubicBezTo>
                          <a:pt x="3911" y="3637"/>
                          <a:pt x="3911" y="3911"/>
                          <a:pt x="3905" y="4185"/>
                        </a:cubicBezTo>
                        <a:cubicBezTo>
                          <a:pt x="3892" y="4706"/>
                          <a:pt x="3683" y="5045"/>
                          <a:pt x="3292" y="5162"/>
                        </a:cubicBezTo>
                        <a:cubicBezTo>
                          <a:pt x="3169" y="5203"/>
                          <a:pt x="3041" y="5229"/>
                          <a:pt x="2908" y="5229"/>
                        </a:cubicBezTo>
                        <a:cubicBezTo>
                          <a:pt x="2893" y="5229"/>
                          <a:pt x="2877" y="5228"/>
                          <a:pt x="2862" y="5228"/>
                        </a:cubicBezTo>
                        <a:cubicBezTo>
                          <a:pt x="2842" y="5228"/>
                          <a:pt x="2823" y="5234"/>
                          <a:pt x="2803" y="5234"/>
                        </a:cubicBezTo>
                        <a:cubicBezTo>
                          <a:pt x="2601" y="5234"/>
                          <a:pt x="2060" y="5110"/>
                          <a:pt x="1852" y="5039"/>
                        </a:cubicBezTo>
                        <a:cubicBezTo>
                          <a:pt x="157" y="4478"/>
                          <a:pt x="177" y="3311"/>
                          <a:pt x="177" y="2810"/>
                        </a:cubicBezTo>
                        <a:cubicBezTo>
                          <a:pt x="190" y="1852"/>
                          <a:pt x="789" y="1461"/>
                          <a:pt x="816" y="1447"/>
                        </a:cubicBezTo>
                        <a:cubicBezTo>
                          <a:pt x="842" y="1434"/>
                          <a:pt x="855" y="1408"/>
                          <a:pt x="855" y="1382"/>
                        </a:cubicBezTo>
                        <a:cubicBezTo>
                          <a:pt x="868" y="718"/>
                          <a:pt x="1389" y="405"/>
                          <a:pt x="1826" y="261"/>
                        </a:cubicBezTo>
                        <a:cubicBezTo>
                          <a:pt x="1909" y="236"/>
                          <a:pt x="1992" y="210"/>
                          <a:pt x="2081" y="191"/>
                        </a:cubicBezTo>
                        <a:close/>
                        <a:moveTo>
                          <a:pt x="2157" y="7"/>
                        </a:moveTo>
                        <a:lnTo>
                          <a:pt x="2047" y="33"/>
                        </a:lnTo>
                        <a:cubicBezTo>
                          <a:pt x="1956" y="53"/>
                          <a:pt x="1865" y="79"/>
                          <a:pt x="1774" y="111"/>
                        </a:cubicBezTo>
                        <a:cubicBezTo>
                          <a:pt x="1102" y="333"/>
                          <a:pt x="724" y="763"/>
                          <a:pt x="692" y="1337"/>
                        </a:cubicBezTo>
                        <a:cubicBezTo>
                          <a:pt x="542" y="1441"/>
                          <a:pt x="27" y="1891"/>
                          <a:pt x="14" y="2810"/>
                        </a:cubicBezTo>
                        <a:cubicBezTo>
                          <a:pt x="14" y="3298"/>
                          <a:pt x="1" y="4602"/>
                          <a:pt x="1800" y="5195"/>
                        </a:cubicBezTo>
                        <a:cubicBezTo>
                          <a:pt x="2015" y="5267"/>
                          <a:pt x="2575" y="5397"/>
                          <a:pt x="2803" y="5397"/>
                        </a:cubicBezTo>
                        <a:cubicBezTo>
                          <a:pt x="2829" y="5397"/>
                          <a:pt x="2856" y="5391"/>
                          <a:pt x="2882" y="5391"/>
                        </a:cubicBezTo>
                        <a:cubicBezTo>
                          <a:pt x="3045" y="5391"/>
                          <a:pt x="3201" y="5371"/>
                          <a:pt x="3351" y="5319"/>
                        </a:cubicBezTo>
                        <a:cubicBezTo>
                          <a:pt x="3670" y="5221"/>
                          <a:pt x="4048" y="4947"/>
                          <a:pt x="4068" y="4191"/>
                        </a:cubicBezTo>
                        <a:cubicBezTo>
                          <a:pt x="4074" y="3963"/>
                          <a:pt x="4081" y="3670"/>
                          <a:pt x="4068" y="3383"/>
                        </a:cubicBezTo>
                        <a:cubicBezTo>
                          <a:pt x="4094" y="3096"/>
                          <a:pt x="3950" y="2471"/>
                          <a:pt x="3859" y="2288"/>
                        </a:cubicBezTo>
                        <a:cubicBezTo>
                          <a:pt x="3788" y="2112"/>
                          <a:pt x="3677" y="1949"/>
                          <a:pt x="3533" y="1812"/>
                        </a:cubicBezTo>
                        <a:cubicBezTo>
                          <a:pt x="3279" y="1571"/>
                          <a:pt x="2940" y="1454"/>
                          <a:pt x="2497" y="1454"/>
                        </a:cubicBezTo>
                        <a:lnTo>
                          <a:pt x="2367" y="1454"/>
                        </a:lnTo>
                        <a:cubicBezTo>
                          <a:pt x="2334" y="1447"/>
                          <a:pt x="2302" y="1447"/>
                          <a:pt x="2275" y="1447"/>
                        </a:cubicBezTo>
                        <a:lnTo>
                          <a:pt x="2223" y="1447"/>
                        </a:lnTo>
                        <a:cubicBezTo>
                          <a:pt x="2126" y="1421"/>
                          <a:pt x="1865" y="1330"/>
                          <a:pt x="1884" y="1096"/>
                        </a:cubicBezTo>
                        <a:cubicBezTo>
                          <a:pt x="1904" y="867"/>
                          <a:pt x="2256" y="698"/>
                          <a:pt x="2367" y="646"/>
                        </a:cubicBezTo>
                        <a:lnTo>
                          <a:pt x="2549" y="568"/>
                        </a:lnTo>
                        <a:lnTo>
                          <a:pt x="2432" y="405"/>
                        </a:lnTo>
                        <a:lnTo>
                          <a:pt x="2217" y="92"/>
                        </a:lnTo>
                        <a:lnTo>
                          <a:pt x="2157" y="7"/>
                        </a:ln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grpSp>
          <p:sp>
            <p:nvSpPr>
              <p:cNvPr id="28" name="Google Shape;10144;p64">
                <a:extLst>
                  <a:ext uri="{FF2B5EF4-FFF2-40B4-BE49-F238E27FC236}">
                    <a16:creationId xmlns:a16="http://schemas.microsoft.com/office/drawing/2014/main" id="{D1B8677F-C2F3-49CD-1D4E-6124333FE3CB}"/>
                  </a:ext>
                </a:extLst>
              </p:cNvPr>
              <p:cNvSpPr/>
              <p:nvPr/>
            </p:nvSpPr>
            <p:spPr>
              <a:xfrm>
                <a:off x="1992394" y="1542757"/>
                <a:ext cx="406964" cy="325163"/>
              </a:xfrm>
              <a:custGeom>
                <a:avLst/>
                <a:gdLst/>
                <a:ahLst/>
                <a:cxnLst/>
                <a:rect l="l" t="t" r="r" b="b"/>
                <a:pathLst>
                  <a:path w="16119" h="12879" extrusionOk="0">
                    <a:moveTo>
                      <a:pt x="1011" y="8740"/>
                    </a:moveTo>
                    <a:cubicBezTo>
                      <a:pt x="1013" y="8829"/>
                      <a:pt x="1032" y="8962"/>
                      <a:pt x="1064" y="9126"/>
                    </a:cubicBezTo>
                    <a:lnTo>
                      <a:pt x="1064" y="9126"/>
                    </a:lnTo>
                    <a:cubicBezTo>
                      <a:pt x="1038" y="8982"/>
                      <a:pt x="1020" y="8852"/>
                      <a:pt x="1011" y="8740"/>
                    </a:cubicBezTo>
                    <a:close/>
                    <a:moveTo>
                      <a:pt x="8536" y="0"/>
                    </a:moveTo>
                    <a:cubicBezTo>
                      <a:pt x="7384" y="0"/>
                      <a:pt x="6105" y="274"/>
                      <a:pt x="4707" y="906"/>
                    </a:cubicBezTo>
                    <a:cubicBezTo>
                      <a:pt x="1" y="3031"/>
                      <a:pt x="1011" y="8740"/>
                      <a:pt x="1011" y="8740"/>
                    </a:cubicBezTo>
                    <a:cubicBezTo>
                      <a:pt x="953" y="6113"/>
                      <a:pt x="4048" y="3448"/>
                      <a:pt x="4048" y="3448"/>
                    </a:cubicBezTo>
                    <a:cubicBezTo>
                      <a:pt x="6232" y="4790"/>
                      <a:pt x="13544" y="6504"/>
                      <a:pt x="14216" y="6726"/>
                    </a:cubicBezTo>
                    <a:cubicBezTo>
                      <a:pt x="14559" y="6841"/>
                      <a:pt x="14775" y="11975"/>
                      <a:pt x="14754" y="12635"/>
                    </a:cubicBezTo>
                    <a:lnTo>
                      <a:pt x="14754" y="12635"/>
                    </a:lnTo>
                    <a:lnTo>
                      <a:pt x="15206" y="9548"/>
                    </a:lnTo>
                    <a:cubicBezTo>
                      <a:pt x="15206" y="9548"/>
                      <a:pt x="16119" y="6166"/>
                      <a:pt x="14444" y="3441"/>
                    </a:cubicBezTo>
                    <a:cubicBezTo>
                      <a:pt x="13263" y="1523"/>
                      <a:pt x="11255" y="0"/>
                      <a:pt x="8536" y="0"/>
                    </a:cubicBezTo>
                    <a:close/>
                    <a:moveTo>
                      <a:pt x="14754" y="12635"/>
                    </a:moveTo>
                    <a:lnTo>
                      <a:pt x="14744" y="12703"/>
                    </a:lnTo>
                    <a:cubicBezTo>
                      <a:pt x="14744" y="12704"/>
                      <a:pt x="14745" y="12705"/>
                      <a:pt x="14746" y="12705"/>
                    </a:cubicBezTo>
                    <a:cubicBezTo>
                      <a:pt x="14750" y="12705"/>
                      <a:pt x="14752" y="12681"/>
                      <a:pt x="14754" y="12635"/>
                    </a:cubicBezTo>
                    <a:close/>
                    <a:moveTo>
                      <a:pt x="1064" y="9126"/>
                    </a:moveTo>
                    <a:cubicBezTo>
                      <a:pt x="1293" y="10432"/>
                      <a:pt x="2113" y="12879"/>
                      <a:pt x="2113" y="12879"/>
                    </a:cubicBezTo>
                    <a:cubicBezTo>
                      <a:pt x="2113" y="12879"/>
                      <a:pt x="1283" y="10256"/>
                      <a:pt x="1064" y="9126"/>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grpSp>
        <p:nvGrpSpPr>
          <p:cNvPr id="83" name="Google Shape;10145;p64">
            <a:extLst>
              <a:ext uri="{FF2B5EF4-FFF2-40B4-BE49-F238E27FC236}">
                <a16:creationId xmlns:a16="http://schemas.microsoft.com/office/drawing/2014/main" id="{BA369DE4-C9DC-61C8-97F7-A62C34C4AB0C}"/>
              </a:ext>
            </a:extLst>
          </p:cNvPr>
          <p:cNvGrpSpPr/>
          <p:nvPr/>
        </p:nvGrpSpPr>
        <p:grpSpPr>
          <a:xfrm>
            <a:off x="3918766" y="2057010"/>
            <a:ext cx="743388" cy="1747127"/>
            <a:chOff x="2939074" y="1542757"/>
            <a:chExt cx="557541" cy="1310345"/>
          </a:xfrm>
        </p:grpSpPr>
        <p:sp>
          <p:nvSpPr>
            <p:cNvPr id="84" name="Google Shape;10146;p64">
              <a:extLst>
                <a:ext uri="{FF2B5EF4-FFF2-40B4-BE49-F238E27FC236}">
                  <a16:creationId xmlns:a16="http://schemas.microsoft.com/office/drawing/2014/main" id="{6A6816C4-5F19-00C3-8156-5404D8BCA81F}"/>
                </a:ext>
              </a:extLst>
            </p:cNvPr>
            <p:cNvSpPr/>
            <p:nvPr/>
          </p:nvSpPr>
          <p:spPr>
            <a:xfrm>
              <a:off x="2988761" y="2803693"/>
              <a:ext cx="457485" cy="49409"/>
            </a:xfrm>
            <a:custGeom>
              <a:avLst/>
              <a:gdLst/>
              <a:ahLst/>
              <a:cxnLst/>
              <a:rect l="l" t="t" r="r" b="b"/>
              <a:pathLst>
                <a:path w="18120" h="1957" extrusionOk="0">
                  <a:moveTo>
                    <a:pt x="9060" y="1"/>
                  </a:moveTo>
                  <a:cubicBezTo>
                    <a:pt x="4061" y="1"/>
                    <a:pt x="1" y="437"/>
                    <a:pt x="1" y="978"/>
                  </a:cubicBezTo>
                  <a:cubicBezTo>
                    <a:pt x="1" y="1519"/>
                    <a:pt x="4061" y="1956"/>
                    <a:pt x="9060" y="1956"/>
                  </a:cubicBezTo>
                  <a:cubicBezTo>
                    <a:pt x="14066" y="1956"/>
                    <a:pt x="18120" y="1519"/>
                    <a:pt x="18120" y="978"/>
                  </a:cubicBezTo>
                  <a:cubicBezTo>
                    <a:pt x="18120" y="437"/>
                    <a:pt x="14066"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85" name="Google Shape;10147;p64">
              <a:extLst>
                <a:ext uri="{FF2B5EF4-FFF2-40B4-BE49-F238E27FC236}">
                  <a16:creationId xmlns:a16="http://schemas.microsoft.com/office/drawing/2014/main" id="{E6A742A9-FA61-56F4-D4D3-7C2170873A8D}"/>
                </a:ext>
              </a:extLst>
            </p:cNvPr>
            <p:cNvGrpSpPr/>
            <p:nvPr/>
          </p:nvGrpSpPr>
          <p:grpSpPr>
            <a:xfrm>
              <a:off x="2939074" y="1542757"/>
              <a:ext cx="557541" cy="1277423"/>
              <a:chOff x="2939074" y="1542757"/>
              <a:chExt cx="557541" cy="1277423"/>
            </a:xfrm>
          </p:grpSpPr>
          <p:sp>
            <p:nvSpPr>
              <p:cNvPr id="86" name="Google Shape;10148;p64">
                <a:extLst>
                  <a:ext uri="{FF2B5EF4-FFF2-40B4-BE49-F238E27FC236}">
                    <a16:creationId xmlns:a16="http://schemas.microsoft.com/office/drawing/2014/main" id="{0FC980C0-E722-F944-4752-C236CBC98F41}"/>
                  </a:ext>
                </a:extLst>
              </p:cNvPr>
              <p:cNvSpPr/>
              <p:nvPr/>
            </p:nvSpPr>
            <p:spPr>
              <a:xfrm>
                <a:off x="3032035" y="1674397"/>
                <a:ext cx="366821" cy="342104"/>
              </a:xfrm>
              <a:custGeom>
                <a:avLst/>
                <a:gdLst/>
                <a:ahLst/>
                <a:cxnLst/>
                <a:rect l="l" t="t" r="r" b="b"/>
                <a:pathLst>
                  <a:path w="14529" h="13550" extrusionOk="0">
                    <a:moveTo>
                      <a:pt x="2158" y="0"/>
                    </a:moveTo>
                    <a:cubicBezTo>
                      <a:pt x="966" y="0"/>
                      <a:pt x="1" y="958"/>
                      <a:pt x="1" y="2157"/>
                    </a:cubicBezTo>
                    <a:lnTo>
                      <a:pt x="1" y="11393"/>
                    </a:lnTo>
                    <a:cubicBezTo>
                      <a:pt x="1" y="12585"/>
                      <a:pt x="966" y="13550"/>
                      <a:pt x="2158" y="13550"/>
                    </a:cubicBezTo>
                    <a:lnTo>
                      <a:pt x="12378" y="13550"/>
                    </a:lnTo>
                    <a:cubicBezTo>
                      <a:pt x="13571" y="13550"/>
                      <a:pt x="14529" y="12585"/>
                      <a:pt x="14529" y="11393"/>
                    </a:cubicBezTo>
                    <a:lnTo>
                      <a:pt x="14529" y="2157"/>
                    </a:lnTo>
                    <a:cubicBezTo>
                      <a:pt x="14529" y="958"/>
                      <a:pt x="13571" y="0"/>
                      <a:pt x="12378"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nvGrpSpPr>
              <p:cNvPr id="87" name="Google Shape;10149;p64">
                <a:extLst>
                  <a:ext uri="{FF2B5EF4-FFF2-40B4-BE49-F238E27FC236}">
                    <a16:creationId xmlns:a16="http://schemas.microsoft.com/office/drawing/2014/main" id="{58D74B4E-75D4-2F6A-24F6-BC9CF2160214}"/>
                  </a:ext>
                </a:extLst>
              </p:cNvPr>
              <p:cNvGrpSpPr/>
              <p:nvPr/>
            </p:nvGrpSpPr>
            <p:grpSpPr>
              <a:xfrm>
                <a:off x="2939074" y="1547529"/>
                <a:ext cx="557541" cy="1272651"/>
                <a:chOff x="2939074" y="1547529"/>
                <a:chExt cx="557541" cy="1272651"/>
              </a:xfrm>
            </p:grpSpPr>
            <p:sp>
              <p:nvSpPr>
                <p:cNvPr id="89" name="Google Shape;10150;p64">
                  <a:extLst>
                    <a:ext uri="{FF2B5EF4-FFF2-40B4-BE49-F238E27FC236}">
                      <a16:creationId xmlns:a16="http://schemas.microsoft.com/office/drawing/2014/main" id="{DAB33AB9-EDB1-F153-E53D-BB1B72EC2BF8}"/>
                    </a:ext>
                  </a:extLst>
                </p:cNvPr>
                <p:cNvSpPr/>
                <p:nvPr/>
              </p:nvSpPr>
              <p:spPr>
                <a:xfrm>
                  <a:off x="2939074" y="1547529"/>
                  <a:ext cx="557541" cy="1272651"/>
                </a:xfrm>
                <a:custGeom>
                  <a:avLst/>
                  <a:gdLst/>
                  <a:ahLst/>
                  <a:cxnLst/>
                  <a:rect l="l" t="t" r="r" b="b"/>
                  <a:pathLst>
                    <a:path w="22083" h="50407" extrusionOk="0">
                      <a:moveTo>
                        <a:pt x="11035" y="0"/>
                      </a:moveTo>
                      <a:cubicBezTo>
                        <a:pt x="7053" y="0"/>
                        <a:pt x="3833" y="3226"/>
                        <a:pt x="3833" y="7202"/>
                      </a:cubicBezTo>
                      <a:lnTo>
                        <a:pt x="3833" y="7208"/>
                      </a:lnTo>
                      <a:cubicBezTo>
                        <a:pt x="3807" y="7208"/>
                        <a:pt x="3787" y="7202"/>
                        <a:pt x="3768" y="7202"/>
                      </a:cubicBezTo>
                      <a:cubicBezTo>
                        <a:pt x="3764" y="7202"/>
                        <a:pt x="3761" y="7202"/>
                        <a:pt x="3757" y="7202"/>
                      </a:cubicBezTo>
                      <a:cubicBezTo>
                        <a:pt x="3091" y="7202"/>
                        <a:pt x="2589" y="7811"/>
                        <a:pt x="2718" y="8466"/>
                      </a:cubicBezTo>
                      <a:cubicBezTo>
                        <a:pt x="2815" y="8983"/>
                        <a:pt x="3269" y="9322"/>
                        <a:pt x="3759" y="9322"/>
                      </a:cubicBezTo>
                      <a:cubicBezTo>
                        <a:pt x="3894" y="9322"/>
                        <a:pt x="4032" y="9297"/>
                        <a:pt x="4165" y="9242"/>
                      </a:cubicBezTo>
                      <a:cubicBezTo>
                        <a:pt x="4921" y="11543"/>
                        <a:pt x="6896" y="13367"/>
                        <a:pt x="9073" y="14078"/>
                      </a:cubicBezTo>
                      <a:lnTo>
                        <a:pt x="9073" y="16124"/>
                      </a:lnTo>
                      <a:lnTo>
                        <a:pt x="6864" y="16124"/>
                      </a:lnTo>
                      <a:cubicBezTo>
                        <a:pt x="6864" y="16124"/>
                        <a:pt x="6857" y="16170"/>
                        <a:pt x="6837" y="16183"/>
                      </a:cubicBezTo>
                      <a:cubicBezTo>
                        <a:pt x="6257" y="16183"/>
                        <a:pt x="5743" y="16561"/>
                        <a:pt x="5560" y="17109"/>
                      </a:cubicBezTo>
                      <a:lnTo>
                        <a:pt x="235" y="32861"/>
                      </a:lnTo>
                      <a:cubicBezTo>
                        <a:pt x="1" y="33559"/>
                        <a:pt x="372" y="34308"/>
                        <a:pt x="1069" y="34543"/>
                      </a:cubicBezTo>
                      <a:cubicBezTo>
                        <a:pt x="1208" y="34588"/>
                        <a:pt x="1350" y="34610"/>
                        <a:pt x="1489" y="34610"/>
                      </a:cubicBezTo>
                      <a:cubicBezTo>
                        <a:pt x="2047" y="34610"/>
                        <a:pt x="2568" y="34261"/>
                        <a:pt x="2751" y="33702"/>
                      </a:cubicBezTo>
                      <a:lnTo>
                        <a:pt x="2927" y="33187"/>
                      </a:lnTo>
                      <a:lnTo>
                        <a:pt x="3507" y="33428"/>
                      </a:lnTo>
                      <a:cubicBezTo>
                        <a:pt x="3507" y="33428"/>
                        <a:pt x="4015" y="32412"/>
                        <a:pt x="3468" y="31577"/>
                      </a:cubicBezTo>
                      <a:lnTo>
                        <a:pt x="6733" y="21918"/>
                      </a:lnTo>
                      <a:lnTo>
                        <a:pt x="6733" y="21918"/>
                      </a:lnTo>
                      <a:cubicBezTo>
                        <a:pt x="6733" y="27699"/>
                        <a:pt x="5951" y="29166"/>
                        <a:pt x="5951" y="32360"/>
                      </a:cubicBezTo>
                      <a:cubicBezTo>
                        <a:pt x="5951" y="35560"/>
                        <a:pt x="7861" y="48490"/>
                        <a:pt x="7861" y="48490"/>
                      </a:cubicBezTo>
                      <a:lnTo>
                        <a:pt x="5554" y="50407"/>
                      </a:lnTo>
                      <a:lnTo>
                        <a:pt x="10018" y="50407"/>
                      </a:lnTo>
                      <a:lnTo>
                        <a:pt x="10761" y="31630"/>
                      </a:lnTo>
                      <a:lnTo>
                        <a:pt x="11146" y="31630"/>
                      </a:lnTo>
                      <a:lnTo>
                        <a:pt x="11889" y="50407"/>
                      </a:lnTo>
                      <a:lnTo>
                        <a:pt x="16353" y="50407"/>
                      </a:lnTo>
                      <a:lnTo>
                        <a:pt x="14046" y="48497"/>
                      </a:lnTo>
                      <a:cubicBezTo>
                        <a:pt x="14046" y="48497"/>
                        <a:pt x="15949" y="34171"/>
                        <a:pt x="15949" y="31590"/>
                      </a:cubicBezTo>
                      <a:cubicBezTo>
                        <a:pt x="15949" y="29003"/>
                        <a:pt x="15291" y="27680"/>
                        <a:pt x="15291" y="21821"/>
                      </a:cubicBezTo>
                      <a:lnTo>
                        <a:pt x="15291" y="21821"/>
                      </a:lnTo>
                      <a:lnTo>
                        <a:pt x="18595" y="31584"/>
                      </a:lnTo>
                      <a:cubicBezTo>
                        <a:pt x="18048" y="32418"/>
                        <a:pt x="18556" y="33435"/>
                        <a:pt x="18556" y="33435"/>
                      </a:cubicBezTo>
                      <a:lnTo>
                        <a:pt x="19136" y="33187"/>
                      </a:lnTo>
                      <a:lnTo>
                        <a:pt x="19306" y="33709"/>
                      </a:lnTo>
                      <a:cubicBezTo>
                        <a:pt x="19484" y="34280"/>
                        <a:pt x="20013" y="34650"/>
                        <a:pt x="20579" y="34650"/>
                      </a:cubicBezTo>
                      <a:cubicBezTo>
                        <a:pt x="20717" y="34650"/>
                        <a:pt x="20856" y="34628"/>
                        <a:pt x="20994" y="34582"/>
                      </a:cubicBezTo>
                      <a:cubicBezTo>
                        <a:pt x="21704" y="34347"/>
                        <a:pt x="22082" y="33578"/>
                        <a:pt x="21828" y="32874"/>
                      </a:cubicBezTo>
                      <a:lnTo>
                        <a:pt x="21828" y="32868"/>
                      </a:lnTo>
                      <a:lnTo>
                        <a:pt x="16503" y="17128"/>
                      </a:lnTo>
                      <a:cubicBezTo>
                        <a:pt x="16334" y="16613"/>
                        <a:pt x="15877" y="16242"/>
                        <a:pt x="15336" y="16190"/>
                      </a:cubicBezTo>
                      <a:cubicBezTo>
                        <a:pt x="15323" y="16170"/>
                        <a:pt x="15310" y="16150"/>
                        <a:pt x="15304" y="16131"/>
                      </a:cubicBezTo>
                      <a:lnTo>
                        <a:pt x="12827" y="16131"/>
                      </a:lnTo>
                      <a:lnTo>
                        <a:pt x="12827" y="14130"/>
                      </a:lnTo>
                      <a:cubicBezTo>
                        <a:pt x="15050" y="13459"/>
                        <a:pt x="17096" y="11621"/>
                        <a:pt x="17885" y="9281"/>
                      </a:cubicBezTo>
                      <a:cubicBezTo>
                        <a:pt x="17969" y="9301"/>
                        <a:pt x="18054" y="9314"/>
                        <a:pt x="18139" y="9314"/>
                      </a:cubicBezTo>
                      <a:cubicBezTo>
                        <a:pt x="18706" y="9314"/>
                        <a:pt x="19169" y="8870"/>
                        <a:pt x="19195" y="8310"/>
                      </a:cubicBezTo>
                      <a:cubicBezTo>
                        <a:pt x="19214" y="7743"/>
                        <a:pt x="18797" y="7261"/>
                        <a:pt x="18230" y="7208"/>
                      </a:cubicBezTo>
                      <a:lnTo>
                        <a:pt x="18230" y="7202"/>
                      </a:lnTo>
                      <a:cubicBezTo>
                        <a:pt x="18230" y="3226"/>
                        <a:pt x="15011" y="0"/>
                        <a:pt x="11035"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90" name="Google Shape;10151;p64">
                  <a:extLst>
                    <a:ext uri="{FF2B5EF4-FFF2-40B4-BE49-F238E27FC236}">
                      <a16:creationId xmlns:a16="http://schemas.microsoft.com/office/drawing/2014/main" id="{14AC9928-27EE-F72C-4C74-CD296AE254C6}"/>
                    </a:ext>
                  </a:extLst>
                </p:cNvPr>
                <p:cNvGrpSpPr/>
                <p:nvPr/>
              </p:nvGrpSpPr>
              <p:grpSpPr>
                <a:xfrm>
                  <a:off x="2977425" y="1655184"/>
                  <a:ext cx="476218" cy="1085365"/>
                  <a:chOff x="2977425" y="1655184"/>
                  <a:chExt cx="476218" cy="1085365"/>
                </a:xfrm>
              </p:grpSpPr>
              <p:sp>
                <p:nvSpPr>
                  <p:cNvPr id="91" name="Google Shape;10152;p64">
                    <a:extLst>
                      <a:ext uri="{FF2B5EF4-FFF2-40B4-BE49-F238E27FC236}">
                        <a16:creationId xmlns:a16="http://schemas.microsoft.com/office/drawing/2014/main" id="{01B04DA1-D565-FC4C-C0AE-EBC41ACA3F04}"/>
                      </a:ext>
                    </a:extLst>
                  </p:cNvPr>
                  <p:cNvSpPr/>
                  <p:nvPr/>
                </p:nvSpPr>
                <p:spPr>
                  <a:xfrm>
                    <a:off x="2977425" y="2207549"/>
                    <a:ext cx="65871" cy="115179"/>
                  </a:xfrm>
                  <a:custGeom>
                    <a:avLst/>
                    <a:gdLst/>
                    <a:ahLst/>
                    <a:cxnLst/>
                    <a:rect l="l" t="t" r="r" b="b"/>
                    <a:pathLst>
                      <a:path w="2609" h="4562" extrusionOk="0">
                        <a:moveTo>
                          <a:pt x="2183" y="0"/>
                        </a:moveTo>
                        <a:cubicBezTo>
                          <a:pt x="2148" y="0"/>
                          <a:pt x="2111" y="6"/>
                          <a:pt x="2073" y="19"/>
                        </a:cubicBezTo>
                        <a:cubicBezTo>
                          <a:pt x="430" y="573"/>
                          <a:pt x="0" y="3030"/>
                          <a:pt x="72" y="4510"/>
                        </a:cubicBezTo>
                        <a:cubicBezTo>
                          <a:pt x="76" y="4542"/>
                          <a:pt x="102" y="4562"/>
                          <a:pt x="127" y="4562"/>
                        </a:cubicBezTo>
                        <a:cubicBezTo>
                          <a:pt x="144" y="4562"/>
                          <a:pt x="159" y="4554"/>
                          <a:pt x="170" y="4536"/>
                        </a:cubicBezTo>
                        <a:cubicBezTo>
                          <a:pt x="515" y="3923"/>
                          <a:pt x="730" y="3272"/>
                          <a:pt x="984" y="2613"/>
                        </a:cubicBezTo>
                        <a:cubicBezTo>
                          <a:pt x="1317" y="1746"/>
                          <a:pt x="1799" y="1251"/>
                          <a:pt x="2412" y="593"/>
                        </a:cubicBezTo>
                        <a:cubicBezTo>
                          <a:pt x="2608" y="379"/>
                          <a:pt x="2461" y="0"/>
                          <a:pt x="218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2" name="Google Shape;10153;p64">
                    <a:extLst>
                      <a:ext uri="{FF2B5EF4-FFF2-40B4-BE49-F238E27FC236}">
                        <a16:creationId xmlns:a16="http://schemas.microsoft.com/office/drawing/2014/main" id="{5E7C7A33-5E52-AF2D-043A-959C72376884}"/>
                      </a:ext>
                    </a:extLst>
                  </p:cNvPr>
                  <p:cNvSpPr/>
                  <p:nvPr/>
                </p:nvSpPr>
                <p:spPr>
                  <a:xfrm>
                    <a:off x="3000198" y="2248172"/>
                    <a:ext cx="38124" cy="63422"/>
                  </a:xfrm>
                  <a:custGeom>
                    <a:avLst/>
                    <a:gdLst/>
                    <a:ahLst/>
                    <a:cxnLst/>
                    <a:rect l="l" t="t" r="r" b="b"/>
                    <a:pathLst>
                      <a:path w="1510" h="2512" extrusionOk="0">
                        <a:moveTo>
                          <a:pt x="1257" y="1"/>
                        </a:moveTo>
                        <a:cubicBezTo>
                          <a:pt x="1226" y="1"/>
                          <a:pt x="1194" y="11"/>
                          <a:pt x="1164" y="33"/>
                        </a:cubicBezTo>
                        <a:cubicBezTo>
                          <a:pt x="845" y="274"/>
                          <a:pt x="695" y="633"/>
                          <a:pt x="545" y="985"/>
                        </a:cubicBezTo>
                        <a:cubicBezTo>
                          <a:pt x="356" y="1408"/>
                          <a:pt x="187" y="1845"/>
                          <a:pt x="37" y="2288"/>
                        </a:cubicBezTo>
                        <a:cubicBezTo>
                          <a:pt x="1" y="2396"/>
                          <a:pt x="102" y="2512"/>
                          <a:pt x="207" y="2512"/>
                        </a:cubicBezTo>
                        <a:cubicBezTo>
                          <a:pt x="236" y="2512"/>
                          <a:pt x="264" y="2503"/>
                          <a:pt x="291" y="2484"/>
                        </a:cubicBezTo>
                        <a:cubicBezTo>
                          <a:pt x="643" y="2230"/>
                          <a:pt x="923" y="1884"/>
                          <a:pt x="1106" y="1487"/>
                        </a:cubicBezTo>
                        <a:cubicBezTo>
                          <a:pt x="1288" y="1096"/>
                          <a:pt x="1510" y="652"/>
                          <a:pt x="1464" y="209"/>
                        </a:cubicBezTo>
                        <a:cubicBezTo>
                          <a:pt x="1454" y="109"/>
                          <a:pt x="1359" y="1"/>
                          <a:pt x="125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3" name="Google Shape;10154;p64">
                    <a:extLst>
                      <a:ext uri="{FF2B5EF4-FFF2-40B4-BE49-F238E27FC236}">
                        <a16:creationId xmlns:a16="http://schemas.microsoft.com/office/drawing/2014/main" id="{E99986B6-97B4-D38A-6DD7-2A6F27D9B355}"/>
                      </a:ext>
                    </a:extLst>
                  </p:cNvPr>
                  <p:cNvSpPr/>
                  <p:nvPr/>
                </p:nvSpPr>
                <p:spPr>
                  <a:xfrm>
                    <a:off x="3035772" y="2078231"/>
                    <a:ext cx="68698" cy="102581"/>
                  </a:xfrm>
                  <a:custGeom>
                    <a:avLst/>
                    <a:gdLst/>
                    <a:ahLst/>
                    <a:cxnLst/>
                    <a:rect l="l" t="t" r="r" b="b"/>
                    <a:pathLst>
                      <a:path w="2721" h="4063" extrusionOk="0">
                        <a:moveTo>
                          <a:pt x="1730" y="0"/>
                        </a:moveTo>
                        <a:cubicBezTo>
                          <a:pt x="1354" y="0"/>
                          <a:pt x="1057" y="265"/>
                          <a:pt x="915" y="625"/>
                        </a:cubicBezTo>
                        <a:cubicBezTo>
                          <a:pt x="557" y="1524"/>
                          <a:pt x="146" y="2554"/>
                          <a:pt x="35" y="3512"/>
                        </a:cubicBezTo>
                        <a:cubicBezTo>
                          <a:pt x="1" y="3825"/>
                          <a:pt x="314" y="4062"/>
                          <a:pt x="609" y="4062"/>
                        </a:cubicBezTo>
                        <a:cubicBezTo>
                          <a:pt x="702" y="4062"/>
                          <a:pt x="792" y="4039"/>
                          <a:pt x="870" y="3988"/>
                        </a:cubicBezTo>
                        <a:cubicBezTo>
                          <a:pt x="1802" y="3362"/>
                          <a:pt x="2173" y="2085"/>
                          <a:pt x="2551" y="1081"/>
                        </a:cubicBezTo>
                        <a:cubicBezTo>
                          <a:pt x="2721" y="644"/>
                          <a:pt x="2375" y="149"/>
                          <a:pt x="1958" y="32"/>
                        </a:cubicBezTo>
                        <a:cubicBezTo>
                          <a:pt x="1880" y="10"/>
                          <a:pt x="1804" y="0"/>
                          <a:pt x="17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4" name="Google Shape;10155;p64">
                    <a:extLst>
                      <a:ext uri="{FF2B5EF4-FFF2-40B4-BE49-F238E27FC236}">
                        <a16:creationId xmlns:a16="http://schemas.microsoft.com/office/drawing/2014/main" id="{AB352C58-9257-0A6D-55BB-283586E77D87}"/>
                      </a:ext>
                    </a:extLst>
                  </p:cNvPr>
                  <p:cNvSpPr/>
                  <p:nvPr/>
                </p:nvSpPr>
                <p:spPr>
                  <a:xfrm>
                    <a:off x="3082934" y="1960300"/>
                    <a:ext cx="73546" cy="79100"/>
                  </a:xfrm>
                  <a:custGeom>
                    <a:avLst/>
                    <a:gdLst/>
                    <a:ahLst/>
                    <a:cxnLst/>
                    <a:rect l="l" t="t" r="r" b="b"/>
                    <a:pathLst>
                      <a:path w="2913" h="3133" extrusionOk="0">
                        <a:moveTo>
                          <a:pt x="1955" y="1"/>
                        </a:moveTo>
                        <a:cubicBezTo>
                          <a:pt x="1392" y="1"/>
                          <a:pt x="788" y="419"/>
                          <a:pt x="494" y="864"/>
                        </a:cubicBezTo>
                        <a:cubicBezTo>
                          <a:pt x="266" y="1209"/>
                          <a:pt x="273" y="1535"/>
                          <a:pt x="181" y="1913"/>
                        </a:cubicBezTo>
                        <a:cubicBezTo>
                          <a:pt x="103" y="2259"/>
                          <a:pt x="51" y="2610"/>
                          <a:pt x="12" y="2962"/>
                        </a:cubicBezTo>
                        <a:cubicBezTo>
                          <a:pt x="0" y="3069"/>
                          <a:pt x="96" y="3133"/>
                          <a:pt x="191" y="3133"/>
                        </a:cubicBezTo>
                        <a:cubicBezTo>
                          <a:pt x="253" y="3133"/>
                          <a:pt x="314" y="3106"/>
                          <a:pt x="344" y="3047"/>
                        </a:cubicBezTo>
                        <a:cubicBezTo>
                          <a:pt x="468" y="2819"/>
                          <a:pt x="572" y="2578"/>
                          <a:pt x="683" y="2343"/>
                        </a:cubicBezTo>
                        <a:cubicBezTo>
                          <a:pt x="807" y="2102"/>
                          <a:pt x="983" y="1939"/>
                          <a:pt x="1153" y="1724"/>
                        </a:cubicBezTo>
                        <a:cubicBezTo>
                          <a:pt x="1276" y="1555"/>
                          <a:pt x="1446" y="1424"/>
                          <a:pt x="1628" y="1333"/>
                        </a:cubicBezTo>
                        <a:cubicBezTo>
                          <a:pt x="1948" y="1209"/>
                          <a:pt x="2261" y="1307"/>
                          <a:pt x="2573" y="1118"/>
                        </a:cubicBezTo>
                        <a:cubicBezTo>
                          <a:pt x="2860" y="949"/>
                          <a:pt x="2912" y="551"/>
                          <a:pt x="2678" y="310"/>
                        </a:cubicBezTo>
                        <a:cubicBezTo>
                          <a:pt x="2469" y="91"/>
                          <a:pt x="2216" y="1"/>
                          <a:pt x="19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5" name="Google Shape;10156;p64">
                    <a:extLst>
                      <a:ext uri="{FF2B5EF4-FFF2-40B4-BE49-F238E27FC236}">
                        <a16:creationId xmlns:a16="http://schemas.microsoft.com/office/drawing/2014/main" id="{1F7F6ABC-A582-6E36-6045-E8DC7E50E127}"/>
                      </a:ext>
                    </a:extLst>
                  </p:cNvPr>
                  <p:cNvSpPr/>
                  <p:nvPr/>
                </p:nvSpPr>
                <p:spPr>
                  <a:xfrm>
                    <a:off x="3114494" y="2001327"/>
                    <a:ext cx="113992" cy="97481"/>
                  </a:xfrm>
                  <a:custGeom>
                    <a:avLst/>
                    <a:gdLst/>
                    <a:ahLst/>
                    <a:cxnLst/>
                    <a:rect l="l" t="t" r="r" b="b"/>
                    <a:pathLst>
                      <a:path w="4515" h="3861" extrusionOk="0">
                        <a:moveTo>
                          <a:pt x="2398" y="0"/>
                        </a:moveTo>
                        <a:cubicBezTo>
                          <a:pt x="2353" y="0"/>
                          <a:pt x="2308" y="3"/>
                          <a:pt x="2262" y="8"/>
                        </a:cubicBezTo>
                        <a:cubicBezTo>
                          <a:pt x="1415" y="93"/>
                          <a:pt x="548" y="607"/>
                          <a:pt x="365" y="875"/>
                        </a:cubicBezTo>
                        <a:cubicBezTo>
                          <a:pt x="0" y="1409"/>
                          <a:pt x="131" y="2015"/>
                          <a:pt x="372" y="2569"/>
                        </a:cubicBezTo>
                        <a:cubicBezTo>
                          <a:pt x="714" y="3336"/>
                          <a:pt x="1496" y="3861"/>
                          <a:pt x="2279" y="3861"/>
                        </a:cubicBezTo>
                        <a:cubicBezTo>
                          <a:pt x="2675" y="3861"/>
                          <a:pt x="3070" y="3727"/>
                          <a:pt x="3409" y="3423"/>
                        </a:cubicBezTo>
                        <a:cubicBezTo>
                          <a:pt x="4514" y="2419"/>
                          <a:pt x="3802" y="0"/>
                          <a:pt x="23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6" name="Google Shape;10157;p64">
                    <a:extLst>
                      <a:ext uri="{FF2B5EF4-FFF2-40B4-BE49-F238E27FC236}">
                        <a16:creationId xmlns:a16="http://schemas.microsoft.com/office/drawing/2014/main" id="{CF9B200B-DC00-6D93-A481-40B7288E1CFB}"/>
                      </a:ext>
                    </a:extLst>
                  </p:cNvPr>
                  <p:cNvSpPr/>
                  <p:nvPr/>
                </p:nvSpPr>
                <p:spPr>
                  <a:xfrm>
                    <a:off x="3164383" y="1962345"/>
                    <a:ext cx="34968" cy="27520"/>
                  </a:xfrm>
                  <a:custGeom>
                    <a:avLst/>
                    <a:gdLst/>
                    <a:ahLst/>
                    <a:cxnLst/>
                    <a:rect l="l" t="t" r="r" b="b"/>
                    <a:pathLst>
                      <a:path w="1385" h="1090" extrusionOk="0">
                        <a:moveTo>
                          <a:pt x="393" y="0"/>
                        </a:moveTo>
                        <a:cubicBezTo>
                          <a:pt x="192" y="0"/>
                          <a:pt x="0" y="200"/>
                          <a:pt x="51" y="405"/>
                        </a:cubicBezTo>
                        <a:cubicBezTo>
                          <a:pt x="19" y="522"/>
                          <a:pt x="12" y="639"/>
                          <a:pt x="12" y="757"/>
                        </a:cubicBezTo>
                        <a:cubicBezTo>
                          <a:pt x="12" y="887"/>
                          <a:pt x="103" y="1004"/>
                          <a:pt x="227" y="1037"/>
                        </a:cubicBezTo>
                        <a:cubicBezTo>
                          <a:pt x="475" y="1070"/>
                          <a:pt x="716" y="1083"/>
                          <a:pt x="964" y="1089"/>
                        </a:cubicBezTo>
                        <a:cubicBezTo>
                          <a:pt x="969" y="1089"/>
                          <a:pt x="974" y="1089"/>
                          <a:pt x="979" y="1089"/>
                        </a:cubicBezTo>
                        <a:cubicBezTo>
                          <a:pt x="1274" y="1089"/>
                          <a:pt x="1384" y="721"/>
                          <a:pt x="1198" y="522"/>
                        </a:cubicBezTo>
                        <a:cubicBezTo>
                          <a:pt x="1101" y="418"/>
                          <a:pt x="990" y="333"/>
                          <a:pt x="872" y="255"/>
                        </a:cubicBezTo>
                        <a:cubicBezTo>
                          <a:pt x="729" y="164"/>
                          <a:pt x="644" y="66"/>
                          <a:pt x="481" y="14"/>
                        </a:cubicBezTo>
                        <a:cubicBezTo>
                          <a:pt x="452" y="5"/>
                          <a:pt x="423" y="0"/>
                          <a:pt x="39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7" name="Google Shape;10158;p64">
                    <a:extLst>
                      <a:ext uri="{FF2B5EF4-FFF2-40B4-BE49-F238E27FC236}">
                        <a16:creationId xmlns:a16="http://schemas.microsoft.com/office/drawing/2014/main" id="{42DAD69E-ACD0-10CF-CC58-729F9BB94DD1}"/>
                      </a:ext>
                    </a:extLst>
                  </p:cNvPr>
                  <p:cNvSpPr/>
                  <p:nvPr/>
                </p:nvSpPr>
                <p:spPr>
                  <a:xfrm>
                    <a:off x="3180794" y="1922782"/>
                    <a:ext cx="36407" cy="56504"/>
                  </a:xfrm>
                  <a:custGeom>
                    <a:avLst/>
                    <a:gdLst/>
                    <a:ahLst/>
                    <a:cxnLst/>
                    <a:rect l="l" t="t" r="r" b="b"/>
                    <a:pathLst>
                      <a:path w="1442" h="2238" extrusionOk="0">
                        <a:moveTo>
                          <a:pt x="235" y="0"/>
                        </a:moveTo>
                        <a:cubicBezTo>
                          <a:pt x="220" y="0"/>
                          <a:pt x="204" y="11"/>
                          <a:pt x="196" y="30"/>
                        </a:cubicBezTo>
                        <a:lnTo>
                          <a:pt x="196" y="43"/>
                        </a:lnTo>
                        <a:cubicBezTo>
                          <a:pt x="14" y="140"/>
                          <a:pt x="1" y="401"/>
                          <a:pt x="177" y="512"/>
                        </a:cubicBezTo>
                        <a:cubicBezTo>
                          <a:pt x="222" y="1092"/>
                          <a:pt x="503" y="1626"/>
                          <a:pt x="835" y="2122"/>
                        </a:cubicBezTo>
                        <a:cubicBezTo>
                          <a:pt x="886" y="2197"/>
                          <a:pt x="978" y="2237"/>
                          <a:pt x="1066" y="2237"/>
                        </a:cubicBezTo>
                        <a:cubicBezTo>
                          <a:pt x="1169" y="2237"/>
                          <a:pt x="1267" y="2182"/>
                          <a:pt x="1291" y="2063"/>
                        </a:cubicBezTo>
                        <a:cubicBezTo>
                          <a:pt x="1441" y="1300"/>
                          <a:pt x="1246" y="277"/>
                          <a:pt x="385" y="23"/>
                        </a:cubicBezTo>
                        <a:cubicBezTo>
                          <a:pt x="362" y="15"/>
                          <a:pt x="337" y="12"/>
                          <a:pt x="313" y="12"/>
                        </a:cubicBezTo>
                        <a:cubicBezTo>
                          <a:pt x="295" y="12"/>
                          <a:pt x="278" y="14"/>
                          <a:pt x="262" y="17"/>
                        </a:cubicBezTo>
                        <a:cubicBezTo>
                          <a:pt x="256" y="6"/>
                          <a:pt x="246" y="0"/>
                          <a:pt x="23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8" name="Google Shape;10159;p64">
                    <a:extLst>
                      <a:ext uri="{FF2B5EF4-FFF2-40B4-BE49-F238E27FC236}">
                        <a16:creationId xmlns:a16="http://schemas.microsoft.com/office/drawing/2014/main" id="{D9FDAF88-7788-2B07-0EA9-5C3D3ED794A3}"/>
                      </a:ext>
                    </a:extLst>
                  </p:cNvPr>
                  <p:cNvSpPr/>
                  <p:nvPr/>
                </p:nvSpPr>
                <p:spPr>
                  <a:xfrm>
                    <a:off x="3159131" y="2111002"/>
                    <a:ext cx="48526" cy="50091"/>
                  </a:xfrm>
                  <a:custGeom>
                    <a:avLst/>
                    <a:gdLst/>
                    <a:ahLst/>
                    <a:cxnLst/>
                    <a:rect l="l" t="t" r="r" b="b"/>
                    <a:pathLst>
                      <a:path w="1922" h="1984" extrusionOk="0">
                        <a:moveTo>
                          <a:pt x="1410" y="0"/>
                        </a:moveTo>
                        <a:cubicBezTo>
                          <a:pt x="1343" y="0"/>
                          <a:pt x="1276" y="9"/>
                          <a:pt x="1211" y="24"/>
                        </a:cubicBezTo>
                        <a:cubicBezTo>
                          <a:pt x="1087" y="44"/>
                          <a:pt x="976" y="96"/>
                          <a:pt x="885" y="181"/>
                        </a:cubicBezTo>
                        <a:cubicBezTo>
                          <a:pt x="507" y="441"/>
                          <a:pt x="240" y="943"/>
                          <a:pt x="116" y="1341"/>
                        </a:cubicBezTo>
                        <a:cubicBezTo>
                          <a:pt x="1" y="1713"/>
                          <a:pt x="281" y="1984"/>
                          <a:pt x="637" y="1984"/>
                        </a:cubicBezTo>
                        <a:cubicBezTo>
                          <a:pt x="704" y="1984"/>
                          <a:pt x="775" y="1974"/>
                          <a:pt x="846" y="1953"/>
                        </a:cubicBezTo>
                        <a:cubicBezTo>
                          <a:pt x="1198" y="1842"/>
                          <a:pt x="1498" y="1816"/>
                          <a:pt x="1719" y="1517"/>
                        </a:cubicBezTo>
                        <a:cubicBezTo>
                          <a:pt x="1895" y="1262"/>
                          <a:pt x="1921" y="910"/>
                          <a:pt x="1921" y="611"/>
                        </a:cubicBezTo>
                        <a:cubicBezTo>
                          <a:pt x="1915" y="545"/>
                          <a:pt x="1908" y="487"/>
                          <a:pt x="1889" y="435"/>
                        </a:cubicBezTo>
                        <a:cubicBezTo>
                          <a:pt x="1915" y="252"/>
                          <a:pt x="1804" y="76"/>
                          <a:pt x="1628" y="31"/>
                        </a:cubicBezTo>
                        <a:cubicBezTo>
                          <a:pt x="1556" y="10"/>
                          <a:pt x="1483" y="0"/>
                          <a:pt x="141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99" name="Google Shape;10160;p64">
                    <a:extLst>
                      <a:ext uri="{FF2B5EF4-FFF2-40B4-BE49-F238E27FC236}">
                        <a16:creationId xmlns:a16="http://schemas.microsoft.com/office/drawing/2014/main" id="{259CC124-7567-11F6-FDD1-6453B58F6CEC}"/>
                      </a:ext>
                    </a:extLst>
                  </p:cNvPr>
                  <p:cNvSpPr/>
                  <p:nvPr/>
                </p:nvSpPr>
                <p:spPr>
                  <a:xfrm>
                    <a:off x="3159131" y="2164148"/>
                    <a:ext cx="48526" cy="50116"/>
                  </a:xfrm>
                  <a:custGeom>
                    <a:avLst/>
                    <a:gdLst/>
                    <a:ahLst/>
                    <a:cxnLst/>
                    <a:rect l="l" t="t" r="r" b="b"/>
                    <a:pathLst>
                      <a:path w="1922" h="1985" extrusionOk="0">
                        <a:moveTo>
                          <a:pt x="1410" y="1"/>
                        </a:moveTo>
                        <a:cubicBezTo>
                          <a:pt x="1343" y="1"/>
                          <a:pt x="1276" y="9"/>
                          <a:pt x="1211" y="24"/>
                        </a:cubicBezTo>
                        <a:cubicBezTo>
                          <a:pt x="1087" y="44"/>
                          <a:pt x="976" y="96"/>
                          <a:pt x="885" y="174"/>
                        </a:cubicBezTo>
                        <a:cubicBezTo>
                          <a:pt x="507" y="441"/>
                          <a:pt x="240" y="943"/>
                          <a:pt x="116" y="1341"/>
                        </a:cubicBezTo>
                        <a:cubicBezTo>
                          <a:pt x="1" y="1713"/>
                          <a:pt x="281" y="1984"/>
                          <a:pt x="637" y="1984"/>
                        </a:cubicBezTo>
                        <a:cubicBezTo>
                          <a:pt x="704" y="1984"/>
                          <a:pt x="775" y="1974"/>
                          <a:pt x="846" y="1953"/>
                        </a:cubicBezTo>
                        <a:cubicBezTo>
                          <a:pt x="1198" y="1843"/>
                          <a:pt x="1498" y="1817"/>
                          <a:pt x="1719" y="1517"/>
                        </a:cubicBezTo>
                        <a:cubicBezTo>
                          <a:pt x="1895" y="1263"/>
                          <a:pt x="1921" y="911"/>
                          <a:pt x="1921" y="611"/>
                        </a:cubicBezTo>
                        <a:cubicBezTo>
                          <a:pt x="1915" y="546"/>
                          <a:pt x="1908" y="487"/>
                          <a:pt x="1889" y="428"/>
                        </a:cubicBezTo>
                        <a:cubicBezTo>
                          <a:pt x="1915" y="252"/>
                          <a:pt x="1804" y="76"/>
                          <a:pt x="1628" y="31"/>
                        </a:cubicBezTo>
                        <a:cubicBezTo>
                          <a:pt x="1556" y="10"/>
                          <a:pt x="1483" y="1"/>
                          <a:pt x="141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0" name="Google Shape;10161;p64">
                    <a:extLst>
                      <a:ext uri="{FF2B5EF4-FFF2-40B4-BE49-F238E27FC236}">
                        <a16:creationId xmlns:a16="http://schemas.microsoft.com/office/drawing/2014/main" id="{84525B7A-6DE8-3871-3629-E8F60D66CDEF}"/>
                      </a:ext>
                    </a:extLst>
                  </p:cNvPr>
                  <p:cNvSpPr/>
                  <p:nvPr/>
                </p:nvSpPr>
                <p:spPr>
                  <a:xfrm>
                    <a:off x="3159131" y="2217294"/>
                    <a:ext cx="48526" cy="50116"/>
                  </a:xfrm>
                  <a:custGeom>
                    <a:avLst/>
                    <a:gdLst/>
                    <a:ahLst/>
                    <a:cxnLst/>
                    <a:rect l="l" t="t" r="r" b="b"/>
                    <a:pathLst>
                      <a:path w="1922" h="1985" extrusionOk="0">
                        <a:moveTo>
                          <a:pt x="1410" y="1"/>
                        </a:moveTo>
                        <a:cubicBezTo>
                          <a:pt x="1343" y="1"/>
                          <a:pt x="1276" y="9"/>
                          <a:pt x="1211" y="24"/>
                        </a:cubicBezTo>
                        <a:cubicBezTo>
                          <a:pt x="1087" y="44"/>
                          <a:pt x="976" y="96"/>
                          <a:pt x="885" y="174"/>
                        </a:cubicBezTo>
                        <a:cubicBezTo>
                          <a:pt x="507" y="442"/>
                          <a:pt x="240" y="943"/>
                          <a:pt x="116" y="1341"/>
                        </a:cubicBezTo>
                        <a:cubicBezTo>
                          <a:pt x="1" y="1713"/>
                          <a:pt x="281" y="1984"/>
                          <a:pt x="637" y="1984"/>
                        </a:cubicBezTo>
                        <a:cubicBezTo>
                          <a:pt x="704" y="1984"/>
                          <a:pt x="775" y="1974"/>
                          <a:pt x="846" y="1954"/>
                        </a:cubicBezTo>
                        <a:cubicBezTo>
                          <a:pt x="1198" y="1843"/>
                          <a:pt x="1498" y="1817"/>
                          <a:pt x="1719" y="1517"/>
                        </a:cubicBezTo>
                        <a:cubicBezTo>
                          <a:pt x="1895" y="1263"/>
                          <a:pt x="1921" y="911"/>
                          <a:pt x="1921" y="611"/>
                        </a:cubicBezTo>
                        <a:cubicBezTo>
                          <a:pt x="1915" y="546"/>
                          <a:pt x="1908" y="487"/>
                          <a:pt x="1889" y="428"/>
                        </a:cubicBezTo>
                        <a:cubicBezTo>
                          <a:pt x="1915" y="253"/>
                          <a:pt x="1804" y="77"/>
                          <a:pt x="1628" y="31"/>
                        </a:cubicBezTo>
                        <a:cubicBezTo>
                          <a:pt x="1556" y="10"/>
                          <a:pt x="1483" y="1"/>
                          <a:pt x="141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 name="Google Shape;10162;p64">
                    <a:extLst>
                      <a:ext uri="{FF2B5EF4-FFF2-40B4-BE49-F238E27FC236}">
                        <a16:creationId xmlns:a16="http://schemas.microsoft.com/office/drawing/2014/main" id="{0F8F700B-7D8A-6D6B-E313-790F3EA44C70}"/>
                      </a:ext>
                    </a:extLst>
                  </p:cNvPr>
                  <p:cNvSpPr/>
                  <p:nvPr/>
                </p:nvSpPr>
                <p:spPr>
                  <a:xfrm>
                    <a:off x="3121916" y="2111532"/>
                    <a:ext cx="31585" cy="42795"/>
                  </a:xfrm>
                  <a:custGeom>
                    <a:avLst/>
                    <a:gdLst/>
                    <a:ahLst/>
                    <a:cxnLst/>
                    <a:rect l="l" t="t" r="r" b="b"/>
                    <a:pathLst>
                      <a:path w="1251" h="1695" extrusionOk="0">
                        <a:moveTo>
                          <a:pt x="457" y="0"/>
                        </a:moveTo>
                        <a:cubicBezTo>
                          <a:pt x="228" y="0"/>
                          <a:pt x="1" y="197"/>
                          <a:pt x="52" y="505"/>
                        </a:cubicBezTo>
                        <a:cubicBezTo>
                          <a:pt x="110" y="883"/>
                          <a:pt x="202" y="1600"/>
                          <a:pt x="658" y="1685"/>
                        </a:cubicBezTo>
                        <a:cubicBezTo>
                          <a:pt x="692" y="1691"/>
                          <a:pt x="727" y="1694"/>
                          <a:pt x="762" y="1694"/>
                        </a:cubicBezTo>
                        <a:cubicBezTo>
                          <a:pt x="906" y="1694"/>
                          <a:pt x="1047" y="1637"/>
                          <a:pt x="1121" y="1496"/>
                        </a:cubicBezTo>
                        <a:cubicBezTo>
                          <a:pt x="1251" y="1248"/>
                          <a:pt x="1160" y="1020"/>
                          <a:pt x="1036" y="772"/>
                        </a:cubicBezTo>
                        <a:cubicBezTo>
                          <a:pt x="958" y="616"/>
                          <a:pt x="892" y="453"/>
                          <a:pt x="834" y="290"/>
                        </a:cubicBezTo>
                        <a:cubicBezTo>
                          <a:pt x="763" y="89"/>
                          <a:pt x="610" y="0"/>
                          <a:pt x="45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 name="Google Shape;10163;p64">
                    <a:extLst>
                      <a:ext uri="{FF2B5EF4-FFF2-40B4-BE49-F238E27FC236}">
                        <a16:creationId xmlns:a16="http://schemas.microsoft.com/office/drawing/2014/main" id="{A49536D7-8424-57FB-01B8-0B3E4AF5DF2D}"/>
                      </a:ext>
                    </a:extLst>
                  </p:cNvPr>
                  <p:cNvSpPr/>
                  <p:nvPr/>
                </p:nvSpPr>
                <p:spPr>
                  <a:xfrm>
                    <a:off x="3118760" y="2152635"/>
                    <a:ext cx="30524" cy="45849"/>
                  </a:xfrm>
                  <a:custGeom>
                    <a:avLst/>
                    <a:gdLst/>
                    <a:ahLst/>
                    <a:cxnLst/>
                    <a:rect l="l" t="t" r="r" b="b"/>
                    <a:pathLst>
                      <a:path w="1209" h="1816" extrusionOk="0">
                        <a:moveTo>
                          <a:pt x="261" y="0"/>
                        </a:moveTo>
                        <a:cubicBezTo>
                          <a:pt x="136" y="0"/>
                          <a:pt x="1" y="101"/>
                          <a:pt x="1" y="239"/>
                        </a:cubicBezTo>
                        <a:cubicBezTo>
                          <a:pt x="1" y="728"/>
                          <a:pt x="53" y="1464"/>
                          <a:pt x="516" y="1751"/>
                        </a:cubicBezTo>
                        <a:cubicBezTo>
                          <a:pt x="586" y="1795"/>
                          <a:pt x="659" y="1815"/>
                          <a:pt x="729" y="1815"/>
                        </a:cubicBezTo>
                        <a:cubicBezTo>
                          <a:pt x="988" y="1815"/>
                          <a:pt x="1208" y="1546"/>
                          <a:pt x="1141" y="1269"/>
                        </a:cubicBezTo>
                        <a:cubicBezTo>
                          <a:pt x="1089" y="1047"/>
                          <a:pt x="913" y="904"/>
                          <a:pt x="796" y="715"/>
                        </a:cubicBezTo>
                        <a:cubicBezTo>
                          <a:pt x="659" y="526"/>
                          <a:pt x="542" y="330"/>
                          <a:pt x="444" y="122"/>
                        </a:cubicBezTo>
                        <a:cubicBezTo>
                          <a:pt x="407" y="36"/>
                          <a:pt x="336" y="0"/>
                          <a:pt x="26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 name="Google Shape;10164;p64">
                    <a:extLst>
                      <a:ext uri="{FF2B5EF4-FFF2-40B4-BE49-F238E27FC236}">
                        <a16:creationId xmlns:a16="http://schemas.microsoft.com/office/drawing/2014/main" id="{232EB08F-83AD-3338-770B-D0C9B316CC78}"/>
                      </a:ext>
                    </a:extLst>
                  </p:cNvPr>
                  <p:cNvSpPr/>
                  <p:nvPr/>
                </p:nvSpPr>
                <p:spPr>
                  <a:xfrm>
                    <a:off x="3111186" y="2198561"/>
                    <a:ext cx="37543" cy="43198"/>
                  </a:xfrm>
                  <a:custGeom>
                    <a:avLst/>
                    <a:gdLst/>
                    <a:ahLst/>
                    <a:cxnLst/>
                    <a:rect l="l" t="t" r="r" b="b"/>
                    <a:pathLst>
                      <a:path w="1487" h="1711" extrusionOk="0">
                        <a:moveTo>
                          <a:pt x="275" y="0"/>
                        </a:moveTo>
                        <a:cubicBezTo>
                          <a:pt x="183" y="0"/>
                          <a:pt x="96" y="47"/>
                          <a:pt x="79" y="154"/>
                        </a:cubicBezTo>
                        <a:cubicBezTo>
                          <a:pt x="1" y="662"/>
                          <a:pt x="177" y="1073"/>
                          <a:pt x="477" y="1470"/>
                        </a:cubicBezTo>
                        <a:cubicBezTo>
                          <a:pt x="589" y="1614"/>
                          <a:pt x="744" y="1711"/>
                          <a:pt x="911" y="1711"/>
                        </a:cubicBezTo>
                        <a:cubicBezTo>
                          <a:pt x="986" y="1711"/>
                          <a:pt x="1064" y="1691"/>
                          <a:pt x="1142" y="1646"/>
                        </a:cubicBezTo>
                        <a:cubicBezTo>
                          <a:pt x="1389" y="1496"/>
                          <a:pt x="1487" y="1086"/>
                          <a:pt x="1239" y="884"/>
                        </a:cubicBezTo>
                        <a:cubicBezTo>
                          <a:pt x="952" y="662"/>
                          <a:pt x="698" y="395"/>
                          <a:pt x="490" y="102"/>
                        </a:cubicBezTo>
                        <a:cubicBezTo>
                          <a:pt x="444" y="37"/>
                          <a:pt x="357" y="0"/>
                          <a:pt x="27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 name="Google Shape;10165;p64">
                    <a:extLst>
                      <a:ext uri="{FF2B5EF4-FFF2-40B4-BE49-F238E27FC236}">
                        <a16:creationId xmlns:a16="http://schemas.microsoft.com/office/drawing/2014/main" id="{12D6B663-598E-E36D-A2A8-771EF678CF8F}"/>
                      </a:ext>
                    </a:extLst>
                  </p:cNvPr>
                  <p:cNvSpPr/>
                  <p:nvPr/>
                </p:nvSpPr>
                <p:spPr>
                  <a:xfrm>
                    <a:off x="3113812" y="2250924"/>
                    <a:ext cx="32620" cy="36028"/>
                  </a:xfrm>
                  <a:custGeom>
                    <a:avLst/>
                    <a:gdLst/>
                    <a:ahLst/>
                    <a:cxnLst/>
                    <a:rect l="l" t="t" r="r" b="b"/>
                    <a:pathLst>
                      <a:path w="1292" h="1427" extrusionOk="0">
                        <a:moveTo>
                          <a:pt x="192" y="1"/>
                        </a:moveTo>
                        <a:cubicBezTo>
                          <a:pt x="85" y="1"/>
                          <a:pt x="0" y="118"/>
                          <a:pt x="21" y="231"/>
                        </a:cubicBezTo>
                        <a:cubicBezTo>
                          <a:pt x="27" y="276"/>
                          <a:pt x="1" y="380"/>
                          <a:pt x="1" y="446"/>
                        </a:cubicBezTo>
                        <a:cubicBezTo>
                          <a:pt x="14" y="563"/>
                          <a:pt x="40" y="680"/>
                          <a:pt x="86" y="791"/>
                        </a:cubicBezTo>
                        <a:cubicBezTo>
                          <a:pt x="125" y="895"/>
                          <a:pt x="171" y="993"/>
                          <a:pt x="223" y="1091"/>
                        </a:cubicBezTo>
                        <a:cubicBezTo>
                          <a:pt x="353" y="1312"/>
                          <a:pt x="516" y="1397"/>
                          <a:pt x="764" y="1423"/>
                        </a:cubicBezTo>
                        <a:cubicBezTo>
                          <a:pt x="778" y="1425"/>
                          <a:pt x="792" y="1426"/>
                          <a:pt x="807" y="1426"/>
                        </a:cubicBezTo>
                        <a:cubicBezTo>
                          <a:pt x="964" y="1426"/>
                          <a:pt x="1129" y="1301"/>
                          <a:pt x="1200" y="1176"/>
                        </a:cubicBezTo>
                        <a:cubicBezTo>
                          <a:pt x="1292" y="1013"/>
                          <a:pt x="1292" y="817"/>
                          <a:pt x="1200" y="661"/>
                        </a:cubicBezTo>
                        <a:cubicBezTo>
                          <a:pt x="1142" y="543"/>
                          <a:pt x="1044" y="452"/>
                          <a:pt x="920" y="400"/>
                        </a:cubicBezTo>
                        <a:cubicBezTo>
                          <a:pt x="881" y="380"/>
                          <a:pt x="842" y="361"/>
                          <a:pt x="809" y="335"/>
                        </a:cubicBezTo>
                        <a:cubicBezTo>
                          <a:pt x="809" y="335"/>
                          <a:pt x="743" y="288"/>
                          <a:pt x="740" y="288"/>
                        </a:cubicBezTo>
                        <a:lnTo>
                          <a:pt x="740" y="288"/>
                        </a:lnTo>
                        <a:cubicBezTo>
                          <a:pt x="740" y="288"/>
                          <a:pt x="740" y="288"/>
                          <a:pt x="740" y="288"/>
                        </a:cubicBezTo>
                        <a:lnTo>
                          <a:pt x="740" y="288"/>
                        </a:lnTo>
                        <a:cubicBezTo>
                          <a:pt x="666" y="228"/>
                          <a:pt x="582" y="168"/>
                          <a:pt x="503" y="120"/>
                        </a:cubicBezTo>
                        <a:cubicBezTo>
                          <a:pt x="431" y="81"/>
                          <a:pt x="347" y="68"/>
                          <a:pt x="281" y="28"/>
                        </a:cubicBezTo>
                        <a:cubicBezTo>
                          <a:pt x="251" y="9"/>
                          <a:pt x="221" y="1"/>
                          <a:pt x="19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5" name="Google Shape;10166;p64">
                    <a:extLst>
                      <a:ext uri="{FF2B5EF4-FFF2-40B4-BE49-F238E27FC236}">
                        <a16:creationId xmlns:a16="http://schemas.microsoft.com/office/drawing/2014/main" id="{87819D99-8F05-C2A1-BFC8-81812B660ECE}"/>
                      </a:ext>
                    </a:extLst>
                  </p:cNvPr>
                  <p:cNvSpPr/>
                  <p:nvPr/>
                </p:nvSpPr>
                <p:spPr>
                  <a:xfrm>
                    <a:off x="3179152" y="2275717"/>
                    <a:ext cx="75717" cy="61377"/>
                  </a:xfrm>
                  <a:custGeom>
                    <a:avLst/>
                    <a:gdLst/>
                    <a:ahLst/>
                    <a:cxnLst/>
                    <a:rect l="l" t="t" r="r" b="b"/>
                    <a:pathLst>
                      <a:path w="2999" h="2431" extrusionOk="0">
                        <a:moveTo>
                          <a:pt x="1501" y="0"/>
                        </a:moveTo>
                        <a:cubicBezTo>
                          <a:pt x="1115" y="0"/>
                          <a:pt x="732" y="77"/>
                          <a:pt x="372" y="259"/>
                        </a:cubicBezTo>
                        <a:cubicBezTo>
                          <a:pt x="66" y="415"/>
                          <a:pt x="1" y="735"/>
                          <a:pt x="85" y="1015"/>
                        </a:cubicBezTo>
                        <a:cubicBezTo>
                          <a:pt x="170" y="1673"/>
                          <a:pt x="561" y="2286"/>
                          <a:pt x="1265" y="2410"/>
                        </a:cubicBezTo>
                        <a:cubicBezTo>
                          <a:pt x="1347" y="2424"/>
                          <a:pt x="1426" y="2430"/>
                          <a:pt x="1502" y="2430"/>
                        </a:cubicBezTo>
                        <a:cubicBezTo>
                          <a:pt x="2309" y="2430"/>
                          <a:pt x="2785" y="1674"/>
                          <a:pt x="2934" y="917"/>
                        </a:cubicBezTo>
                        <a:cubicBezTo>
                          <a:pt x="2999" y="578"/>
                          <a:pt x="2842" y="259"/>
                          <a:pt x="2503" y="154"/>
                        </a:cubicBezTo>
                        <a:cubicBezTo>
                          <a:pt x="2174" y="58"/>
                          <a:pt x="1836" y="0"/>
                          <a:pt x="150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6" name="Google Shape;10167;p64">
                    <a:extLst>
                      <a:ext uri="{FF2B5EF4-FFF2-40B4-BE49-F238E27FC236}">
                        <a16:creationId xmlns:a16="http://schemas.microsoft.com/office/drawing/2014/main" id="{6E65EE51-5183-A092-C710-C36B0320ABEA}"/>
                      </a:ext>
                    </a:extLst>
                  </p:cNvPr>
                  <p:cNvSpPr/>
                  <p:nvPr/>
                </p:nvSpPr>
                <p:spPr>
                  <a:xfrm>
                    <a:off x="3103460" y="2303136"/>
                    <a:ext cx="46632" cy="110155"/>
                  </a:xfrm>
                  <a:custGeom>
                    <a:avLst/>
                    <a:gdLst/>
                    <a:ahLst/>
                    <a:cxnLst/>
                    <a:rect l="l" t="t" r="r" b="b"/>
                    <a:pathLst>
                      <a:path w="1847" h="4363" extrusionOk="0">
                        <a:moveTo>
                          <a:pt x="988" y="0"/>
                        </a:moveTo>
                        <a:cubicBezTo>
                          <a:pt x="718" y="0"/>
                          <a:pt x="455" y="139"/>
                          <a:pt x="366" y="470"/>
                        </a:cubicBezTo>
                        <a:cubicBezTo>
                          <a:pt x="40" y="1669"/>
                          <a:pt x="1" y="3103"/>
                          <a:pt x="483" y="4269"/>
                        </a:cubicBezTo>
                        <a:cubicBezTo>
                          <a:pt x="499" y="4331"/>
                          <a:pt x="551" y="4362"/>
                          <a:pt x="603" y="4362"/>
                        </a:cubicBezTo>
                        <a:cubicBezTo>
                          <a:pt x="656" y="4362"/>
                          <a:pt x="708" y="4331"/>
                          <a:pt x="724" y="4269"/>
                        </a:cubicBezTo>
                        <a:cubicBezTo>
                          <a:pt x="1180" y="3175"/>
                          <a:pt x="1219" y="1936"/>
                          <a:pt x="1656" y="822"/>
                        </a:cubicBezTo>
                        <a:cubicBezTo>
                          <a:pt x="1847" y="341"/>
                          <a:pt x="1410" y="0"/>
                          <a:pt x="98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7" name="Google Shape;10168;p64">
                    <a:extLst>
                      <a:ext uri="{FF2B5EF4-FFF2-40B4-BE49-F238E27FC236}">
                        <a16:creationId xmlns:a16="http://schemas.microsoft.com/office/drawing/2014/main" id="{6AC974FF-BD1A-3E3E-5720-C789F7A06116}"/>
                      </a:ext>
                    </a:extLst>
                  </p:cNvPr>
                  <p:cNvSpPr/>
                  <p:nvPr/>
                </p:nvSpPr>
                <p:spPr>
                  <a:xfrm>
                    <a:off x="3101314" y="2420915"/>
                    <a:ext cx="51985" cy="138331"/>
                  </a:xfrm>
                  <a:custGeom>
                    <a:avLst/>
                    <a:gdLst/>
                    <a:ahLst/>
                    <a:cxnLst/>
                    <a:rect l="l" t="t" r="r" b="b"/>
                    <a:pathLst>
                      <a:path w="2059" h="5479" extrusionOk="0">
                        <a:moveTo>
                          <a:pt x="1418" y="0"/>
                        </a:moveTo>
                        <a:cubicBezTo>
                          <a:pt x="1242" y="0"/>
                          <a:pt x="1060" y="81"/>
                          <a:pt x="933" y="263"/>
                        </a:cubicBezTo>
                        <a:cubicBezTo>
                          <a:pt x="33" y="1540"/>
                          <a:pt x="1" y="3997"/>
                          <a:pt x="861" y="5307"/>
                        </a:cubicBezTo>
                        <a:cubicBezTo>
                          <a:pt x="933" y="5418"/>
                          <a:pt x="1067" y="5478"/>
                          <a:pt x="1197" y="5478"/>
                        </a:cubicBezTo>
                        <a:cubicBezTo>
                          <a:pt x="1349" y="5478"/>
                          <a:pt x="1494" y="5396"/>
                          <a:pt x="1526" y="5216"/>
                        </a:cubicBezTo>
                        <a:cubicBezTo>
                          <a:pt x="1656" y="4525"/>
                          <a:pt x="1526" y="3821"/>
                          <a:pt x="1513" y="3117"/>
                        </a:cubicBezTo>
                        <a:cubicBezTo>
                          <a:pt x="1487" y="2257"/>
                          <a:pt x="1793" y="1521"/>
                          <a:pt x="1969" y="699"/>
                        </a:cubicBezTo>
                        <a:cubicBezTo>
                          <a:pt x="2058" y="279"/>
                          <a:pt x="1747" y="0"/>
                          <a:pt x="141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8" name="Google Shape;10169;p64">
                    <a:extLst>
                      <a:ext uri="{FF2B5EF4-FFF2-40B4-BE49-F238E27FC236}">
                        <a16:creationId xmlns:a16="http://schemas.microsoft.com/office/drawing/2014/main" id="{9421505D-DF78-8A11-6E9F-563238BBCDC9}"/>
                      </a:ext>
                    </a:extLst>
                  </p:cNvPr>
                  <p:cNvSpPr/>
                  <p:nvPr/>
                </p:nvSpPr>
                <p:spPr>
                  <a:xfrm>
                    <a:off x="3153577" y="2340073"/>
                    <a:ext cx="54080" cy="195416"/>
                  </a:xfrm>
                  <a:custGeom>
                    <a:avLst/>
                    <a:gdLst/>
                    <a:ahLst/>
                    <a:cxnLst/>
                    <a:rect l="l" t="t" r="r" b="b"/>
                    <a:pathLst>
                      <a:path w="2142" h="7740" extrusionOk="0">
                        <a:moveTo>
                          <a:pt x="1063" y="1"/>
                        </a:moveTo>
                        <a:cubicBezTo>
                          <a:pt x="652" y="1"/>
                          <a:pt x="241" y="271"/>
                          <a:pt x="225" y="812"/>
                        </a:cubicBezTo>
                        <a:cubicBezTo>
                          <a:pt x="166" y="3009"/>
                          <a:pt x="238" y="5153"/>
                          <a:pt x="23" y="7343"/>
                        </a:cubicBezTo>
                        <a:cubicBezTo>
                          <a:pt x="1" y="7567"/>
                          <a:pt x="226" y="7739"/>
                          <a:pt x="436" y="7739"/>
                        </a:cubicBezTo>
                        <a:cubicBezTo>
                          <a:pt x="531" y="7739"/>
                          <a:pt x="623" y="7704"/>
                          <a:pt x="688" y="7623"/>
                        </a:cubicBezTo>
                        <a:cubicBezTo>
                          <a:pt x="2141" y="5818"/>
                          <a:pt x="1978" y="3002"/>
                          <a:pt x="1907" y="812"/>
                        </a:cubicBezTo>
                        <a:cubicBezTo>
                          <a:pt x="1887" y="271"/>
                          <a:pt x="1475" y="1"/>
                          <a:pt x="106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9" name="Google Shape;10170;p64">
                    <a:extLst>
                      <a:ext uri="{FF2B5EF4-FFF2-40B4-BE49-F238E27FC236}">
                        <a16:creationId xmlns:a16="http://schemas.microsoft.com/office/drawing/2014/main" id="{3DED9C6C-FE66-4789-92EE-13F4A126EB7A}"/>
                      </a:ext>
                    </a:extLst>
                  </p:cNvPr>
                  <p:cNvSpPr/>
                  <p:nvPr/>
                </p:nvSpPr>
                <p:spPr>
                  <a:xfrm>
                    <a:off x="3124037" y="2604843"/>
                    <a:ext cx="42138" cy="127348"/>
                  </a:xfrm>
                  <a:custGeom>
                    <a:avLst/>
                    <a:gdLst/>
                    <a:ahLst/>
                    <a:cxnLst/>
                    <a:rect l="l" t="t" r="r" b="b"/>
                    <a:pathLst>
                      <a:path w="1669" h="5044" extrusionOk="0">
                        <a:moveTo>
                          <a:pt x="786" y="1"/>
                        </a:moveTo>
                        <a:cubicBezTo>
                          <a:pt x="627" y="1"/>
                          <a:pt x="463" y="80"/>
                          <a:pt x="372" y="219"/>
                        </a:cubicBezTo>
                        <a:cubicBezTo>
                          <a:pt x="0" y="805"/>
                          <a:pt x="228" y="1679"/>
                          <a:pt x="320" y="2324"/>
                        </a:cubicBezTo>
                        <a:cubicBezTo>
                          <a:pt x="443" y="3171"/>
                          <a:pt x="567" y="4253"/>
                          <a:pt x="1089" y="4950"/>
                        </a:cubicBezTo>
                        <a:cubicBezTo>
                          <a:pt x="1131" y="5011"/>
                          <a:pt x="1198" y="5043"/>
                          <a:pt x="1263" y="5043"/>
                        </a:cubicBezTo>
                        <a:cubicBezTo>
                          <a:pt x="1338" y="5043"/>
                          <a:pt x="1410" y="4999"/>
                          <a:pt x="1434" y="4905"/>
                        </a:cubicBezTo>
                        <a:cubicBezTo>
                          <a:pt x="1669" y="4155"/>
                          <a:pt x="1473" y="3223"/>
                          <a:pt x="1395" y="2454"/>
                        </a:cubicBezTo>
                        <a:cubicBezTo>
                          <a:pt x="1323" y="1750"/>
                          <a:pt x="1486" y="857"/>
                          <a:pt x="1154" y="219"/>
                        </a:cubicBezTo>
                        <a:cubicBezTo>
                          <a:pt x="1076" y="68"/>
                          <a:pt x="933" y="1"/>
                          <a:pt x="7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10" name="Google Shape;10171;p64">
                    <a:extLst>
                      <a:ext uri="{FF2B5EF4-FFF2-40B4-BE49-F238E27FC236}">
                        <a16:creationId xmlns:a16="http://schemas.microsoft.com/office/drawing/2014/main" id="{371F2CFD-4593-D0B8-756B-10CF39E4961B}"/>
                      </a:ext>
                    </a:extLst>
                  </p:cNvPr>
                  <p:cNvSpPr/>
                  <p:nvPr/>
                </p:nvSpPr>
                <p:spPr>
                  <a:xfrm>
                    <a:off x="3156682" y="2559398"/>
                    <a:ext cx="40446" cy="181151"/>
                  </a:xfrm>
                  <a:custGeom>
                    <a:avLst/>
                    <a:gdLst/>
                    <a:ahLst/>
                    <a:cxnLst/>
                    <a:rect l="l" t="t" r="r" b="b"/>
                    <a:pathLst>
                      <a:path w="1602" h="7175" extrusionOk="0">
                        <a:moveTo>
                          <a:pt x="526" y="1"/>
                        </a:moveTo>
                        <a:cubicBezTo>
                          <a:pt x="257" y="1"/>
                          <a:pt x="1" y="269"/>
                          <a:pt x="17" y="533"/>
                        </a:cubicBezTo>
                        <a:cubicBezTo>
                          <a:pt x="24" y="728"/>
                          <a:pt x="43" y="911"/>
                          <a:pt x="193" y="1054"/>
                        </a:cubicBezTo>
                        <a:cubicBezTo>
                          <a:pt x="343" y="1204"/>
                          <a:pt x="369" y="1380"/>
                          <a:pt x="428" y="1628"/>
                        </a:cubicBezTo>
                        <a:cubicBezTo>
                          <a:pt x="597" y="2292"/>
                          <a:pt x="591" y="3009"/>
                          <a:pt x="584" y="3694"/>
                        </a:cubicBezTo>
                        <a:cubicBezTo>
                          <a:pt x="578" y="4339"/>
                          <a:pt x="552" y="4991"/>
                          <a:pt x="519" y="5636"/>
                        </a:cubicBezTo>
                        <a:cubicBezTo>
                          <a:pt x="493" y="6112"/>
                          <a:pt x="363" y="6692"/>
                          <a:pt x="597" y="7122"/>
                        </a:cubicBezTo>
                        <a:cubicBezTo>
                          <a:pt x="620" y="7156"/>
                          <a:pt x="657" y="7174"/>
                          <a:pt x="695" y="7174"/>
                        </a:cubicBezTo>
                        <a:cubicBezTo>
                          <a:pt x="723" y="7174"/>
                          <a:pt x="751" y="7164"/>
                          <a:pt x="773" y="7141"/>
                        </a:cubicBezTo>
                        <a:cubicBezTo>
                          <a:pt x="1119" y="6855"/>
                          <a:pt x="1164" y="6353"/>
                          <a:pt x="1262" y="5942"/>
                        </a:cubicBezTo>
                        <a:cubicBezTo>
                          <a:pt x="1419" y="5277"/>
                          <a:pt x="1484" y="4587"/>
                          <a:pt x="1549" y="3915"/>
                        </a:cubicBezTo>
                        <a:cubicBezTo>
                          <a:pt x="1601" y="3283"/>
                          <a:pt x="1588" y="2657"/>
                          <a:pt x="1529" y="2025"/>
                        </a:cubicBezTo>
                        <a:cubicBezTo>
                          <a:pt x="1484" y="1576"/>
                          <a:pt x="1217" y="982"/>
                          <a:pt x="1204" y="637"/>
                        </a:cubicBezTo>
                        <a:cubicBezTo>
                          <a:pt x="1184" y="350"/>
                          <a:pt x="1028" y="174"/>
                          <a:pt x="767" y="70"/>
                        </a:cubicBezTo>
                        <a:lnTo>
                          <a:pt x="676" y="31"/>
                        </a:lnTo>
                        <a:cubicBezTo>
                          <a:pt x="626" y="10"/>
                          <a:pt x="576" y="1"/>
                          <a:pt x="52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11" name="Google Shape;10172;p64">
                    <a:extLst>
                      <a:ext uri="{FF2B5EF4-FFF2-40B4-BE49-F238E27FC236}">
                        <a16:creationId xmlns:a16="http://schemas.microsoft.com/office/drawing/2014/main" id="{920F1D84-7059-699F-8264-EF0628D050AD}"/>
                      </a:ext>
                    </a:extLst>
                  </p:cNvPr>
                  <p:cNvSpPr/>
                  <p:nvPr/>
                </p:nvSpPr>
                <p:spPr>
                  <a:xfrm>
                    <a:off x="3387773" y="2207549"/>
                    <a:ext cx="65871" cy="115179"/>
                  </a:xfrm>
                  <a:custGeom>
                    <a:avLst/>
                    <a:gdLst/>
                    <a:ahLst/>
                    <a:cxnLst/>
                    <a:rect l="l" t="t" r="r" b="b"/>
                    <a:pathLst>
                      <a:path w="2609" h="4562" extrusionOk="0">
                        <a:moveTo>
                          <a:pt x="427" y="0"/>
                        </a:moveTo>
                        <a:cubicBezTo>
                          <a:pt x="153" y="0"/>
                          <a:pt x="1" y="379"/>
                          <a:pt x="197" y="593"/>
                        </a:cubicBezTo>
                        <a:cubicBezTo>
                          <a:pt x="810" y="1251"/>
                          <a:pt x="1292" y="1746"/>
                          <a:pt x="1625" y="2613"/>
                        </a:cubicBezTo>
                        <a:cubicBezTo>
                          <a:pt x="1879" y="3272"/>
                          <a:pt x="2094" y="3923"/>
                          <a:pt x="2440" y="4536"/>
                        </a:cubicBezTo>
                        <a:cubicBezTo>
                          <a:pt x="2450" y="4554"/>
                          <a:pt x="2466" y="4562"/>
                          <a:pt x="2481" y="4562"/>
                        </a:cubicBezTo>
                        <a:cubicBezTo>
                          <a:pt x="2506" y="4562"/>
                          <a:pt x="2531" y="4542"/>
                          <a:pt x="2531" y="4510"/>
                        </a:cubicBezTo>
                        <a:cubicBezTo>
                          <a:pt x="2609" y="3030"/>
                          <a:pt x="2179" y="573"/>
                          <a:pt x="536" y="19"/>
                        </a:cubicBezTo>
                        <a:cubicBezTo>
                          <a:pt x="498" y="6"/>
                          <a:pt x="462" y="0"/>
                          <a:pt x="42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12" name="Google Shape;10173;p64">
                    <a:extLst>
                      <a:ext uri="{FF2B5EF4-FFF2-40B4-BE49-F238E27FC236}">
                        <a16:creationId xmlns:a16="http://schemas.microsoft.com/office/drawing/2014/main" id="{8EABC8C3-11E0-98C2-72AB-BBCA1322D86B}"/>
                      </a:ext>
                    </a:extLst>
                  </p:cNvPr>
                  <p:cNvSpPr/>
                  <p:nvPr/>
                </p:nvSpPr>
                <p:spPr>
                  <a:xfrm>
                    <a:off x="3392746" y="2248172"/>
                    <a:ext cx="37997" cy="63422"/>
                  </a:xfrm>
                  <a:custGeom>
                    <a:avLst/>
                    <a:gdLst/>
                    <a:ahLst/>
                    <a:cxnLst/>
                    <a:rect l="l" t="t" r="r" b="b"/>
                    <a:pathLst>
                      <a:path w="1505" h="2512" extrusionOk="0">
                        <a:moveTo>
                          <a:pt x="251" y="1"/>
                        </a:moveTo>
                        <a:cubicBezTo>
                          <a:pt x="147" y="1"/>
                          <a:pt x="56" y="109"/>
                          <a:pt x="46" y="209"/>
                        </a:cubicBezTo>
                        <a:cubicBezTo>
                          <a:pt x="0" y="652"/>
                          <a:pt x="222" y="1096"/>
                          <a:pt x="405" y="1487"/>
                        </a:cubicBezTo>
                        <a:cubicBezTo>
                          <a:pt x="581" y="1884"/>
                          <a:pt x="861" y="2230"/>
                          <a:pt x="1219" y="2484"/>
                        </a:cubicBezTo>
                        <a:cubicBezTo>
                          <a:pt x="1246" y="2503"/>
                          <a:pt x="1274" y="2512"/>
                          <a:pt x="1302" y="2512"/>
                        </a:cubicBezTo>
                        <a:cubicBezTo>
                          <a:pt x="1406" y="2512"/>
                          <a:pt x="1504" y="2396"/>
                          <a:pt x="1473" y="2288"/>
                        </a:cubicBezTo>
                        <a:cubicBezTo>
                          <a:pt x="1324" y="1845"/>
                          <a:pt x="1154" y="1408"/>
                          <a:pt x="965" y="985"/>
                        </a:cubicBezTo>
                        <a:cubicBezTo>
                          <a:pt x="809" y="633"/>
                          <a:pt x="659" y="274"/>
                          <a:pt x="346" y="33"/>
                        </a:cubicBezTo>
                        <a:cubicBezTo>
                          <a:pt x="314" y="11"/>
                          <a:pt x="282" y="1"/>
                          <a:pt x="251"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13" name="Google Shape;10174;p64">
                    <a:extLst>
                      <a:ext uri="{FF2B5EF4-FFF2-40B4-BE49-F238E27FC236}">
                        <a16:creationId xmlns:a16="http://schemas.microsoft.com/office/drawing/2014/main" id="{3FE72886-DF83-88B0-E469-7CB73AB3EB9F}"/>
                      </a:ext>
                    </a:extLst>
                  </p:cNvPr>
                  <p:cNvSpPr/>
                  <p:nvPr/>
                </p:nvSpPr>
                <p:spPr>
                  <a:xfrm>
                    <a:off x="3326598" y="2078231"/>
                    <a:ext cx="68522" cy="102581"/>
                  </a:xfrm>
                  <a:custGeom>
                    <a:avLst/>
                    <a:gdLst/>
                    <a:ahLst/>
                    <a:cxnLst/>
                    <a:rect l="l" t="t" r="r" b="b"/>
                    <a:pathLst>
                      <a:path w="2714" h="4063" extrusionOk="0">
                        <a:moveTo>
                          <a:pt x="987" y="0"/>
                        </a:moveTo>
                        <a:cubicBezTo>
                          <a:pt x="913" y="0"/>
                          <a:pt x="836" y="10"/>
                          <a:pt x="756" y="32"/>
                        </a:cubicBezTo>
                        <a:cubicBezTo>
                          <a:pt x="346" y="149"/>
                          <a:pt x="0" y="644"/>
                          <a:pt x="163" y="1081"/>
                        </a:cubicBezTo>
                        <a:cubicBezTo>
                          <a:pt x="548" y="2085"/>
                          <a:pt x="913" y="3362"/>
                          <a:pt x="1851" y="3988"/>
                        </a:cubicBezTo>
                        <a:cubicBezTo>
                          <a:pt x="1929" y="4039"/>
                          <a:pt x="2019" y="4062"/>
                          <a:pt x="2111" y="4062"/>
                        </a:cubicBezTo>
                        <a:cubicBezTo>
                          <a:pt x="2404" y="4062"/>
                          <a:pt x="2714" y="3825"/>
                          <a:pt x="2679" y="3512"/>
                        </a:cubicBezTo>
                        <a:cubicBezTo>
                          <a:pt x="2568" y="2554"/>
                          <a:pt x="2164" y="1524"/>
                          <a:pt x="1806" y="625"/>
                        </a:cubicBezTo>
                        <a:cubicBezTo>
                          <a:pt x="1664" y="265"/>
                          <a:pt x="1367" y="0"/>
                          <a:pt x="98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14" name="Google Shape;10175;p64">
                    <a:extLst>
                      <a:ext uri="{FF2B5EF4-FFF2-40B4-BE49-F238E27FC236}">
                        <a16:creationId xmlns:a16="http://schemas.microsoft.com/office/drawing/2014/main" id="{FC4D66C6-EC1C-5E81-EE0D-AF879FF8BED6}"/>
                      </a:ext>
                    </a:extLst>
                  </p:cNvPr>
                  <p:cNvSpPr/>
                  <p:nvPr/>
                </p:nvSpPr>
                <p:spPr>
                  <a:xfrm>
                    <a:off x="3274588" y="1960300"/>
                    <a:ext cx="73571" cy="79100"/>
                  </a:xfrm>
                  <a:custGeom>
                    <a:avLst/>
                    <a:gdLst/>
                    <a:ahLst/>
                    <a:cxnLst/>
                    <a:rect l="l" t="t" r="r" b="b"/>
                    <a:pathLst>
                      <a:path w="2914" h="3133" extrusionOk="0">
                        <a:moveTo>
                          <a:pt x="958" y="1"/>
                        </a:moveTo>
                        <a:cubicBezTo>
                          <a:pt x="697" y="1"/>
                          <a:pt x="444" y="91"/>
                          <a:pt x="236" y="310"/>
                        </a:cubicBezTo>
                        <a:cubicBezTo>
                          <a:pt x="1" y="551"/>
                          <a:pt x="53" y="949"/>
                          <a:pt x="340" y="1118"/>
                        </a:cubicBezTo>
                        <a:cubicBezTo>
                          <a:pt x="646" y="1307"/>
                          <a:pt x="965" y="1209"/>
                          <a:pt x="1278" y="1333"/>
                        </a:cubicBezTo>
                        <a:cubicBezTo>
                          <a:pt x="1467" y="1424"/>
                          <a:pt x="1630" y="1555"/>
                          <a:pt x="1754" y="1724"/>
                        </a:cubicBezTo>
                        <a:cubicBezTo>
                          <a:pt x="1930" y="1939"/>
                          <a:pt x="2106" y="2102"/>
                          <a:pt x="2223" y="2343"/>
                        </a:cubicBezTo>
                        <a:cubicBezTo>
                          <a:pt x="2341" y="2578"/>
                          <a:pt x="2445" y="2819"/>
                          <a:pt x="2569" y="3047"/>
                        </a:cubicBezTo>
                        <a:cubicBezTo>
                          <a:pt x="2600" y="3106"/>
                          <a:pt x="2661" y="3133"/>
                          <a:pt x="2722" y="3133"/>
                        </a:cubicBezTo>
                        <a:cubicBezTo>
                          <a:pt x="2817" y="3133"/>
                          <a:pt x="2913" y="3069"/>
                          <a:pt x="2901" y="2962"/>
                        </a:cubicBezTo>
                        <a:cubicBezTo>
                          <a:pt x="2862" y="2610"/>
                          <a:pt x="2803" y="2259"/>
                          <a:pt x="2725" y="1913"/>
                        </a:cubicBezTo>
                        <a:cubicBezTo>
                          <a:pt x="2634" y="1535"/>
                          <a:pt x="2647" y="1209"/>
                          <a:pt x="2419" y="864"/>
                        </a:cubicBezTo>
                        <a:cubicBezTo>
                          <a:pt x="2125" y="419"/>
                          <a:pt x="1521" y="1"/>
                          <a:pt x="95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15" name="Google Shape;10176;p64">
                    <a:extLst>
                      <a:ext uri="{FF2B5EF4-FFF2-40B4-BE49-F238E27FC236}">
                        <a16:creationId xmlns:a16="http://schemas.microsoft.com/office/drawing/2014/main" id="{F450B88F-8536-549F-AB56-F18312626660}"/>
                      </a:ext>
                    </a:extLst>
                  </p:cNvPr>
                  <p:cNvSpPr/>
                  <p:nvPr/>
                </p:nvSpPr>
                <p:spPr>
                  <a:xfrm>
                    <a:off x="3208642" y="2004306"/>
                    <a:ext cx="112048" cy="95688"/>
                  </a:xfrm>
                  <a:custGeom>
                    <a:avLst/>
                    <a:gdLst/>
                    <a:ahLst/>
                    <a:cxnLst/>
                    <a:rect l="l" t="t" r="r" b="b"/>
                    <a:pathLst>
                      <a:path w="4438" h="3790" extrusionOk="0">
                        <a:moveTo>
                          <a:pt x="2084" y="0"/>
                        </a:moveTo>
                        <a:cubicBezTo>
                          <a:pt x="703" y="0"/>
                          <a:pt x="1" y="2377"/>
                          <a:pt x="1088" y="3357"/>
                        </a:cubicBezTo>
                        <a:cubicBezTo>
                          <a:pt x="1421" y="3658"/>
                          <a:pt x="1810" y="3790"/>
                          <a:pt x="2199" y="3790"/>
                        </a:cubicBezTo>
                        <a:cubicBezTo>
                          <a:pt x="2967" y="3790"/>
                          <a:pt x="3733" y="3275"/>
                          <a:pt x="4066" y="2523"/>
                        </a:cubicBezTo>
                        <a:cubicBezTo>
                          <a:pt x="4307" y="1982"/>
                          <a:pt x="4438" y="1382"/>
                          <a:pt x="4073" y="854"/>
                        </a:cubicBezTo>
                        <a:cubicBezTo>
                          <a:pt x="3897" y="600"/>
                          <a:pt x="3050" y="92"/>
                          <a:pt x="2215" y="7"/>
                        </a:cubicBezTo>
                        <a:cubicBezTo>
                          <a:pt x="2171" y="2"/>
                          <a:pt x="2127" y="0"/>
                          <a:pt x="208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16" name="Google Shape;10177;p64">
                    <a:extLst>
                      <a:ext uri="{FF2B5EF4-FFF2-40B4-BE49-F238E27FC236}">
                        <a16:creationId xmlns:a16="http://schemas.microsoft.com/office/drawing/2014/main" id="{B61B8F26-006E-1240-50F1-5AF6E37B668A}"/>
                      </a:ext>
                    </a:extLst>
                  </p:cNvPr>
                  <p:cNvSpPr/>
                  <p:nvPr/>
                </p:nvSpPr>
                <p:spPr>
                  <a:xfrm>
                    <a:off x="3231894" y="1962345"/>
                    <a:ext cx="34816" cy="27520"/>
                  </a:xfrm>
                  <a:custGeom>
                    <a:avLst/>
                    <a:gdLst/>
                    <a:ahLst/>
                    <a:cxnLst/>
                    <a:rect l="l" t="t" r="r" b="b"/>
                    <a:pathLst>
                      <a:path w="1379" h="1090" extrusionOk="0">
                        <a:moveTo>
                          <a:pt x="983" y="0"/>
                        </a:moveTo>
                        <a:cubicBezTo>
                          <a:pt x="954" y="0"/>
                          <a:pt x="925" y="5"/>
                          <a:pt x="897" y="14"/>
                        </a:cubicBezTo>
                        <a:cubicBezTo>
                          <a:pt x="727" y="66"/>
                          <a:pt x="643" y="164"/>
                          <a:pt x="506" y="255"/>
                        </a:cubicBezTo>
                        <a:cubicBezTo>
                          <a:pt x="382" y="333"/>
                          <a:pt x="271" y="418"/>
                          <a:pt x="180" y="522"/>
                        </a:cubicBezTo>
                        <a:cubicBezTo>
                          <a:pt x="0" y="721"/>
                          <a:pt x="104" y="1089"/>
                          <a:pt x="399" y="1089"/>
                        </a:cubicBezTo>
                        <a:cubicBezTo>
                          <a:pt x="404" y="1089"/>
                          <a:pt x="409" y="1089"/>
                          <a:pt x="414" y="1089"/>
                        </a:cubicBezTo>
                        <a:cubicBezTo>
                          <a:pt x="656" y="1083"/>
                          <a:pt x="903" y="1070"/>
                          <a:pt x="1144" y="1037"/>
                        </a:cubicBezTo>
                        <a:cubicBezTo>
                          <a:pt x="1275" y="1004"/>
                          <a:pt x="1359" y="887"/>
                          <a:pt x="1359" y="757"/>
                        </a:cubicBezTo>
                        <a:cubicBezTo>
                          <a:pt x="1366" y="639"/>
                          <a:pt x="1353" y="522"/>
                          <a:pt x="1327" y="405"/>
                        </a:cubicBezTo>
                        <a:cubicBezTo>
                          <a:pt x="1378" y="200"/>
                          <a:pt x="1181" y="0"/>
                          <a:pt x="98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17" name="Google Shape;10178;p64">
                    <a:extLst>
                      <a:ext uri="{FF2B5EF4-FFF2-40B4-BE49-F238E27FC236}">
                        <a16:creationId xmlns:a16="http://schemas.microsoft.com/office/drawing/2014/main" id="{856B3642-E855-21C1-7B5A-5A5B527E799D}"/>
                      </a:ext>
                    </a:extLst>
                  </p:cNvPr>
                  <p:cNvSpPr/>
                  <p:nvPr/>
                </p:nvSpPr>
                <p:spPr>
                  <a:xfrm>
                    <a:off x="3213716" y="1922782"/>
                    <a:ext cx="36887" cy="56504"/>
                  </a:xfrm>
                  <a:custGeom>
                    <a:avLst/>
                    <a:gdLst/>
                    <a:ahLst/>
                    <a:cxnLst/>
                    <a:rect l="l" t="t" r="r" b="b"/>
                    <a:pathLst>
                      <a:path w="1461" h="2238" extrusionOk="0">
                        <a:moveTo>
                          <a:pt x="1211" y="0"/>
                        </a:moveTo>
                        <a:cubicBezTo>
                          <a:pt x="1200" y="0"/>
                          <a:pt x="1188" y="6"/>
                          <a:pt x="1180" y="17"/>
                        </a:cubicBezTo>
                        <a:cubicBezTo>
                          <a:pt x="1164" y="14"/>
                          <a:pt x="1148" y="12"/>
                          <a:pt x="1131" y="12"/>
                        </a:cubicBezTo>
                        <a:cubicBezTo>
                          <a:pt x="1109" y="12"/>
                          <a:pt x="1086" y="15"/>
                          <a:pt x="1063" y="23"/>
                        </a:cubicBezTo>
                        <a:cubicBezTo>
                          <a:pt x="202" y="277"/>
                          <a:pt x="0" y="1300"/>
                          <a:pt x="157" y="2063"/>
                        </a:cubicBezTo>
                        <a:cubicBezTo>
                          <a:pt x="181" y="2182"/>
                          <a:pt x="278" y="2237"/>
                          <a:pt x="379" y="2237"/>
                        </a:cubicBezTo>
                        <a:cubicBezTo>
                          <a:pt x="465" y="2237"/>
                          <a:pt x="555" y="2197"/>
                          <a:pt x="607" y="2122"/>
                        </a:cubicBezTo>
                        <a:cubicBezTo>
                          <a:pt x="939" y="1626"/>
                          <a:pt x="1226" y="1092"/>
                          <a:pt x="1265" y="512"/>
                        </a:cubicBezTo>
                        <a:cubicBezTo>
                          <a:pt x="1460" y="401"/>
                          <a:pt x="1408" y="127"/>
                          <a:pt x="1245" y="43"/>
                        </a:cubicBezTo>
                        <a:lnTo>
                          <a:pt x="1245" y="30"/>
                        </a:lnTo>
                        <a:cubicBezTo>
                          <a:pt x="1241" y="11"/>
                          <a:pt x="1227" y="0"/>
                          <a:pt x="121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18" name="Google Shape;10179;p64">
                    <a:extLst>
                      <a:ext uri="{FF2B5EF4-FFF2-40B4-BE49-F238E27FC236}">
                        <a16:creationId xmlns:a16="http://schemas.microsoft.com/office/drawing/2014/main" id="{C4F7C67A-81A7-6ABC-28B9-ED4176301206}"/>
                      </a:ext>
                    </a:extLst>
                  </p:cNvPr>
                  <p:cNvSpPr/>
                  <p:nvPr/>
                </p:nvSpPr>
                <p:spPr>
                  <a:xfrm>
                    <a:off x="3223260" y="2111002"/>
                    <a:ext cx="48677" cy="50091"/>
                  </a:xfrm>
                  <a:custGeom>
                    <a:avLst/>
                    <a:gdLst/>
                    <a:ahLst/>
                    <a:cxnLst/>
                    <a:rect l="l" t="t" r="r" b="b"/>
                    <a:pathLst>
                      <a:path w="1928" h="1984" extrusionOk="0">
                        <a:moveTo>
                          <a:pt x="518" y="0"/>
                        </a:moveTo>
                        <a:cubicBezTo>
                          <a:pt x="445" y="0"/>
                          <a:pt x="372" y="10"/>
                          <a:pt x="300" y="31"/>
                        </a:cubicBezTo>
                        <a:cubicBezTo>
                          <a:pt x="124" y="76"/>
                          <a:pt x="13" y="252"/>
                          <a:pt x="39" y="435"/>
                        </a:cubicBezTo>
                        <a:cubicBezTo>
                          <a:pt x="20" y="487"/>
                          <a:pt x="13" y="545"/>
                          <a:pt x="7" y="611"/>
                        </a:cubicBezTo>
                        <a:cubicBezTo>
                          <a:pt x="0" y="910"/>
                          <a:pt x="33" y="1262"/>
                          <a:pt x="209" y="1517"/>
                        </a:cubicBezTo>
                        <a:cubicBezTo>
                          <a:pt x="431" y="1816"/>
                          <a:pt x="730" y="1842"/>
                          <a:pt x="1082" y="1953"/>
                        </a:cubicBezTo>
                        <a:cubicBezTo>
                          <a:pt x="1153" y="1974"/>
                          <a:pt x="1224" y="1984"/>
                          <a:pt x="1291" y="1984"/>
                        </a:cubicBezTo>
                        <a:cubicBezTo>
                          <a:pt x="1647" y="1984"/>
                          <a:pt x="1927" y="1713"/>
                          <a:pt x="1812" y="1341"/>
                        </a:cubicBezTo>
                        <a:cubicBezTo>
                          <a:pt x="1688" y="943"/>
                          <a:pt x="1421" y="441"/>
                          <a:pt x="1043" y="181"/>
                        </a:cubicBezTo>
                        <a:cubicBezTo>
                          <a:pt x="952" y="96"/>
                          <a:pt x="841" y="44"/>
                          <a:pt x="717" y="24"/>
                        </a:cubicBezTo>
                        <a:cubicBezTo>
                          <a:pt x="652" y="9"/>
                          <a:pt x="585" y="0"/>
                          <a:pt x="51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19" name="Google Shape;10180;p64">
                    <a:extLst>
                      <a:ext uri="{FF2B5EF4-FFF2-40B4-BE49-F238E27FC236}">
                        <a16:creationId xmlns:a16="http://schemas.microsoft.com/office/drawing/2014/main" id="{D9E66F67-38F4-EB69-3399-223D12777194}"/>
                      </a:ext>
                    </a:extLst>
                  </p:cNvPr>
                  <p:cNvSpPr/>
                  <p:nvPr/>
                </p:nvSpPr>
                <p:spPr>
                  <a:xfrm>
                    <a:off x="3223260" y="2164148"/>
                    <a:ext cx="48677" cy="50116"/>
                  </a:xfrm>
                  <a:custGeom>
                    <a:avLst/>
                    <a:gdLst/>
                    <a:ahLst/>
                    <a:cxnLst/>
                    <a:rect l="l" t="t" r="r" b="b"/>
                    <a:pathLst>
                      <a:path w="1928" h="1985" extrusionOk="0">
                        <a:moveTo>
                          <a:pt x="518" y="1"/>
                        </a:moveTo>
                        <a:cubicBezTo>
                          <a:pt x="445" y="1"/>
                          <a:pt x="372" y="10"/>
                          <a:pt x="300" y="31"/>
                        </a:cubicBezTo>
                        <a:cubicBezTo>
                          <a:pt x="124" y="76"/>
                          <a:pt x="13" y="252"/>
                          <a:pt x="39" y="428"/>
                        </a:cubicBezTo>
                        <a:cubicBezTo>
                          <a:pt x="20" y="487"/>
                          <a:pt x="13" y="546"/>
                          <a:pt x="7" y="611"/>
                        </a:cubicBezTo>
                        <a:cubicBezTo>
                          <a:pt x="0" y="911"/>
                          <a:pt x="33" y="1263"/>
                          <a:pt x="209" y="1517"/>
                        </a:cubicBezTo>
                        <a:cubicBezTo>
                          <a:pt x="431" y="1817"/>
                          <a:pt x="730" y="1843"/>
                          <a:pt x="1082" y="1953"/>
                        </a:cubicBezTo>
                        <a:cubicBezTo>
                          <a:pt x="1153" y="1974"/>
                          <a:pt x="1224" y="1984"/>
                          <a:pt x="1291" y="1984"/>
                        </a:cubicBezTo>
                        <a:cubicBezTo>
                          <a:pt x="1647" y="1984"/>
                          <a:pt x="1927" y="1713"/>
                          <a:pt x="1812" y="1341"/>
                        </a:cubicBezTo>
                        <a:cubicBezTo>
                          <a:pt x="1688" y="943"/>
                          <a:pt x="1421" y="441"/>
                          <a:pt x="1043" y="174"/>
                        </a:cubicBezTo>
                        <a:cubicBezTo>
                          <a:pt x="952" y="96"/>
                          <a:pt x="841" y="44"/>
                          <a:pt x="717" y="24"/>
                        </a:cubicBezTo>
                        <a:cubicBezTo>
                          <a:pt x="652" y="9"/>
                          <a:pt x="585" y="1"/>
                          <a:pt x="51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20" name="Google Shape;10181;p64">
                    <a:extLst>
                      <a:ext uri="{FF2B5EF4-FFF2-40B4-BE49-F238E27FC236}">
                        <a16:creationId xmlns:a16="http://schemas.microsoft.com/office/drawing/2014/main" id="{7B021F2B-6136-8F76-D437-FCB69812DF0E}"/>
                      </a:ext>
                    </a:extLst>
                  </p:cNvPr>
                  <p:cNvSpPr/>
                  <p:nvPr/>
                </p:nvSpPr>
                <p:spPr>
                  <a:xfrm>
                    <a:off x="3223260" y="2217294"/>
                    <a:ext cx="48677" cy="50116"/>
                  </a:xfrm>
                  <a:custGeom>
                    <a:avLst/>
                    <a:gdLst/>
                    <a:ahLst/>
                    <a:cxnLst/>
                    <a:rect l="l" t="t" r="r" b="b"/>
                    <a:pathLst>
                      <a:path w="1928" h="1985" extrusionOk="0">
                        <a:moveTo>
                          <a:pt x="518" y="1"/>
                        </a:moveTo>
                        <a:cubicBezTo>
                          <a:pt x="445" y="1"/>
                          <a:pt x="372" y="10"/>
                          <a:pt x="300" y="31"/>
                        </a:cubicBezTo>
                        <a:cubicBezTo>
                          <a:pt x="124" y="77"/>
                          <a:pt x="13" y="253"/>
                          <a:pt x="39" y="428"/>
                        </a:cubicBezTo>
                        <a:cubicBezTo>
                          <a:pt x="20" y="487"/>
                          <a:pt x="13" y="546"/>
                          <a:pt x="7" y="611"/>
                        </a:cubicBezTo>
                        <a:cubicBezTo>
                          <a:pt x="0" y="911"/>
                          <a:pt x="33" y="1263"/>
                          <a:pt x="209" y="1517"/>
                        </a:cubicBezTo>
                        <a:cubicBezTo>
                          <a:pt x="431" y="1817"/>
                          <a:pt x="730" y="1843"/>
                          <a:pt x="1082" y="1954"/>
                        </a:cubicBezTo>
                        <a:cubicBezTo>
                          <a:pt x="1153" y="1974"/>
                          <a:pt x="1224" y="1984"/>
                          <a:pt x="1291" y="1984"/>
                        </a:cubicBezTo>
                        <a:cubicBezTo>
                          <a:pt x="1647" y="1984"/>
                          <a:pt x="1927" y="1713"/>
                          <a:pt x="1812" y="1341"/>
                        </a:cubicBezTo>
                        <a:cubicBezTo>
                          <a:pt x="1688" y="943"/>
                          <a:pt x="1421" y="442"/>
                          <a:pt x="1043" y="174"/>
                        </a:cubicBezTo>
                        <a:cubicBezTo>
                          <a:pt x="952" y="96"/>
                          <a:pt x="841" y="44"/>
                          <a:pt x="717" y="24"/>
                        </a:cubicBezTo>
                        <a:cubicBezTo>
                          <a:pt x="652" y="9"/>
                          <a:pt x="585" y="1"/>
                          <a:pt x="51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21" name="Google Shape;10182;p64">
                    <a:extLst>
                      <a:ext uri="{FF2B5EF4-FFF2-40B4-BE49-F238E27FC236}">
                        <a16:creationId xmlns:a16="http://schemas.microsoft.com/office/drawing/2014/main" id="{2F6D1E1D-F1F3-8F59-753C-4195F1E60371}"/>
                      </a:ext>
                    </a:extLst>
                  </p:cNvPr>
                  <p:cNvSpPr/>
                  <p:nvPr/>
                </p:nvSpPr>
                <p:spPr>
                  <a:xfrm>
                    <a:off x="3277567" y="2111532"/>
                    <a:ext cx="31585" cy="42795"/>
                  </a:xfrm>
                  <a:custGeom>
                    <a:avLst/>
                    <a:gdLst/>
                    <a:ahLst/>
                    <a:cxnLst/>
                    <a:rect l="l" t="t" r="r" b="b"/>
                    <a:pathLst>
                      <a:path w="1251" h="1695" extrusionOk="0">
                        <a:moveTo>
                          <a:pt x="794" y="0"/>
                        </a:moveTo>
                        <a:cubicBezTo>
                          <a:pt x="641" y="0"/>
                          <a:pt x="488" y="89"/>
                          <a:pt x="417" y="290"/>
                        </a:cubicBezTo>
                        <a:cubicBezTo>
                          <a:pt x="359" y="453"/>
                          <a:pt x="287" y="616"/>
                          <a:pt x="209" y="772"/>
                        </a:cubicBezTo>
                        <a:cubicBezTo>
                          <a:pt x="91" y="1020"/>
                          <a:pt x="0" y="1248"/>
                          <a:pt x="131" y="1496"/>
                        </a:cubicBezTo>
                        <a:cubicBezTo>
                          <a:pt x="204" y="1637"/>
                          <a:pt x="341" y="1694"/>
                          <a:pt x="483" y="1694"/>
                        </a:cubicBezTo>
                        <a:cubicBezTo>
                          <a:pt x="517" y="1694"/>
                          <a:pt x="552" y="1691"/>
                          <a:pt x="587" y="1685"/>
                        </a:cubicBezTo>
                        <a:cubicBezTo>
                          <a:pt x="1050" y="1600"/>
                          <a:pt x="1141" y="883"/>
                          <a:pt x="1199" y="505"/>
                        </a:cubicBezTo>
                        <a:cubicBezTo>
                          <a:pt x="1250" y="197"/>
                          <a:pt x="1023" y="0"/>
                          <a:pt x="79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22" name="Google Shape;10183;p64">
                    <a:extLst>
                      <a:ext uri="{FF2B5EF4-FFF2-40B4-BE49-F238E27FC236}">
                        <a16:creationId xmlns:a16="http://schemas.microsoft.com/office/drawing/2014/main" id="{9E36938A-4989-B991-667A-FBAB8C45ADD4}"/>
                      </a:ext>
                    </a:extLst>
                  </p:cNvPr>
                  <p:cNvSpPr/>
                  <p:nvPr/>
                </p:nvSpPr>
                <p:spPr>
                  <a:xfrm>
                    <a:off x="3281632" y="2152635"/>
                    <a:ext cx="30499" cy="45849"/>
                  </a:xfrm>
                  <a:custGeom>
                    <a:avLst/>
                    <a:gdLst/>
                    <a:ahLst/>
                    <a:cxnLst/>
                    <a:rect l="l" t="t" r="r" b="b"/>
                    <a:pathLst>
                      <a:path w="1208" h="1816" extrusionOk="0">
                        <a:moveTo>
                          <a:pt x="951" y="0"/>
                        </a:moveTo>
                        <a:cubicBezTo>
                          <a:pt x="876" y="0"/>
                          <a:pt x="804" y="36"/>
                          <a:pt x="765" y="122"/>
                        </a:cubicBezTo>
                        <a:cubicBezTo>
                          <a:pt x="667" y="330"/>
                          <a:pt x="556" y="526"/>
                          <a:pt x="419" y="715"/>
                        </a:cubicBezTo>
                        <a:cubicBezTo>
                          <a:pt x="295" y="904"/>
                          <a:pt x="126" y="1047"/>
                          <a:pt x="67" y="1269"/>
                        </a:cubicBezTo>
                        <a:cubicBezTo>
                          <a:pt x="1" y="1546"/>
                          <a:pt x="225" y="1815"/>
                          <a:pt x="486" y="1815"/>
                        </a:cubicBezTo>
                        <a:cubicBezTo>
                          <a:pt x="556" y="1815"/>
                          <a:pt x="629" y="1795"/>
                          <a:pt x="700" y="1751"/>
                        </a:cubicBezTo>
                        <a:cubicBezTo>
                          <a:pt x="1162" y="1464"/>
                          <a:pt x="1208" y="728"/>
                          <a:pt x="1208" y="239"/>
                        </a:cubicBezTo>
                        <a:cubicBezTo>
                          <a:pt x="1208" y="101"/>
                          <a:pt x="1075" y="0"/>
                          <a:pt x="95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23" name="Google Shape;10184;p64">
                    <a:extLst>
                      <a:ext uri="{FF2B5EF4-FFF2-40B4-BE49-F238E27FC236}">
                        <a16:creationId xmlns:a16="http://schemas.microsoft.com/office/drawing/2014/main" id="{97BB60AF-7C0C-6F43-54DE-716A3E141BB8}"/>
                      </a:ext>
                    </a:extLst>
                  </p:cNvPr>
                  <p:cNvSpPr/>
                  <p:nvPr/>
                </p:nvSpPr>
                <p:spPr>
                  <a:xfrm>
                    <a:off x="3282339" y="2198561"/>
                    <a:ext cx="37366" cy="43198"/>
                  </a:xfrm>
                  <a:custGeom>
                    <a:avLst/>
                    <a:gdLst/>
                    <a:ahLst/>
                    <a:cxnLst/>
                    <a:rect l="l" t="t" r="r" b="b"/>
                    <a:pathLst>
                      <a:path w="1480" h="1711" extrusionOk="0">
                        <a:moveTo>
                          <a:pt x="1209" y="0"/>
                        </a:moveTo>
                        <a:cubicBezTo>
                          <a:pt x="1128" y="0"/>
                          <a:pt x="1043" y="37"/>
                          <a:pt x="997" y="102"/>
                        </a:cubicBezTo>
                        <a:cubicBezTo>
                          <a:pt x="782" y="395"/>
                          <a:pt x="528" y="662"/>
                          <a:pt x="241" y="884"/>
                        </a:cubicBezTo>
                        <a:cubicBezTo>
                          <a:pt x="0" y="1086"/>
                          <a:pt x="91" y="1496"/>
                          <a:pt x="339" y="1646"/>
                        </a:cubicBezTo>
                        <a:cubicBezTo>
                          <a:pt x="416" y="1691"/>
                          <a:pt x="494" y="1711"/>
                          <a:pt x="570" y="1711"/>
                        </a:cubicBezTo>
                        <a:cubicBezTo>
                          <a:pt x="737" y="1711"/>
                          <a:pt x="892" y="1614"/>
                          <a:pt x="1004" y="1470"/>
                        </a:cubicBezTo>
                        <a:cubicBezTo>
                          <a:pt x="1304" y="1073"/>
                          <a:pt x="1480" y="662"/>
                          <a:pt x="1401" y="154"/>
                        </a:cubicBezTo>
                        <a:cubicBezTo>
                          <a:pt x="1384" y="47"/>
                          <a:pt x="1299" y="0"/>
                          <a:pt x="120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24" name="Google Shape;10185;p64">
                    <a:extLst>
                      <a:ext uri="{FF2B5EF4-FFF2-40B4-BE49-F238E27FC236}">
                        <a16:creationId xmlns:a16="http://schemas.microsoft.com/office/drawing/2014/main" id="{5F8A6221-F48F-AFC1-AA93-BDFA0A0317EA}"/>
                      </a:ext>
                    </a:extLst>
                  </p:cNvPr>
                  <p:cNvSpPr/>
                  <p:nvPr/>
                </p:nvSpPr>
                <p:spPr>
                  <a:xfrm>
                    <a:off x="3284636" y="2250924"/>
                    <a:ext cx="32595" cy="36028"/>
                  </a:xfrm>
                  <a:custGeom>
                    <a:avLst/>
                    <a:gdLst/>
                    <a:ahLst/>
                    <a:cxnLst/>
                    <a:rect l="l" t="t" r="r" b="b"/>
                    <a:pathLst>
                      <a:path w="1291" h="1427" extrusionOk="0">
                        <a:moveTo>
                          <a:pt x="1100" y="1"/>
                        </a:moveTo>
                        <a:cubicBezTo>
                          <a:pt x="1071" y="1"/>
                          <a:pt x="1041" y="9"/>
                          <a:pt x="1011" y="28"/>
                        </a:cubicBezTo>
                        <a:cubicBezTo>
                          <a:pt x="939" y="68"/>
                          <a:pt x="861" y="81"/>
                          <a:pt x="789" y="120"/>
                        </a:cubicBezTo>
                        <a:cubicBezTo>
                          <a:pt x="704" y="168"/>
                          <a:pt x="625" y="228"/>
                          <a:pt x="552" y="288"/>
                        </a:cubicBezTo>
                        <a:lnTo>
                          <a:pt x="552" y="288"/>
                        </a:lnTo>
                        <a:cubicBezTo>
                          <a:pt x="552" y="288"/>
                          <a:pt x="552" y="288"/>
                          <a:pt x="552" y="288"/>
                        </a:cubicBezTo>
                        <a:lnTo>
                          <a:pt x="552" y="288"/>
                        </a:lnTo>
                        <a:cubicBezTo>
                          <a:pt x="549" y="288"/>
                          <a:pt x="483" y="335"/>
                          <a:pt x="483" y="335"/>
                        </a:cubicBezTo>
                        <a:cubicBezTo>
                          <a:pt x="444" y="361"/>
                          <a:pt x="411" y="380"/>
                          <a:pt x="372" y="400"/>
                        </a:cubicBezTo>
                        <a:cubicBezTo>
                          <a:pt x="248" y="452"/>
                          <a:pt x="150" y="543"/>
                          <a:pt x="85" y="661"/>
                        </a:cubicBezTo>
                        <a:cubicBezTo>
                          <a:pt x="0" y="817"/>
                          <a:pt x="0" y="1013"/>
                          <a:pt x="85" y="1176"/>
                        </a:cubicBezTo>
                        <a:cubicBezTo>
                          <a:pt x="163" y="1301"/>
                          <a:pt x="323" y="1426"/>
                          <a:pt x="484" y="1426"/>
                        </a:cubicBezTo>
                        <a:cubicBezTo>
                          <a:pt x="499" y="1426"/>
                          <a:pt x="514" y="1425"/>
                          <a:pt x="528" y="1423"/>
                        </a:cubicBezTo>
                        <a:cubicBezTo>
                          <a:pt x="770" y="1397"/>
                          <a:pt x="939" y="1312"/>
                          <a:pt x="1063" y="1091"/>
                        </a:cubicBezTo>
                        <a:cubicBezTo>
                          <a:pt x="1115" y="993"/>
                          <a:pt x="1167" y="895"/>
                          <a:pt x="1206" y="791"/>
                        </a:cubicBezTo>
                        <a:cubicBezTo>
                          <a:pt x="1252" y="680"/>
                          <a:pt x="1278" y="563"/>
                          <a:pt x="1284" y="446"/>
                        </a:cubicBezTo>
                        <a:cubicBezTo>
                          <a:pt x="1291" y="380"/>
                          <a:pt x="1265" y="276"/>
                          <a:pt x="1271" y="231"/>
                        </a:cubicBezTo>
                        <a:cubicBezTo>
                          <a:pt x="1287" y="118"/>
                          <a:pt x="1205" y="1"/>
                          <a:pt x="110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25" name="Google Shape;10186;p64">
                    <a:extLst>
                      <a:ext uri="{FF2B5EF4-FFF2-40B4-BE49-F238E27FC236}">
                        <a16:creationId xmlns:a16="http://schemas.microsoft.com/office/drawing/2014/main" id="{19622CB8-3FEE-8A25-76AC-820414CAD0DB}"/>
                      </a:ext>
                    </a:extLst>
                  </p:cNvPr>
                  <p:cNvSpPr/>
                  <p:nvPr/>
                </p:nvSpPr>
                <p:spPr>
                  <a:xfrm>
                    <a:off x="3280900" y="2303136"/>
                    <a:ext cx="46708" cy="110155"/>
                  </a:xfrm>
                  <a:custGeom>
                    <a:avLst/>
                    <a:gdLst/>
                    <a:ahLst/>
                    <a:cxnLst/>
                    <a:rect l="l" t="t" r="r" b="b"/>
                    <a:pathLst>
                      <a:path w="1850" h="4363" extrusionOk="0">
                        <a:moveTo>
                          <a:pt x="862" y="0"/>
                        </a:moveTo>
                        <a:cubicBezTo>
                          <a:pt x="440" y="0"/>
                          <a:pt x="1" y="341"/>
                          <a:pt x="188" y="822"/>
                        </a:cubicBezTo>
                        <a:cubicBezTo>
                          <a:pt x="624" y="1936"/>
                          <a:pt x="670" y="3175"/>
                          <a:pt x="1120" y="4269"/>
                        </a:cubicBezTo>
                        <a:cubicBezTo>
                          <a:pt x="1136" y="4331"/>
                          <a:pt x="1190" y="4362"/>
                          <a:pt x="1243" y="4362"/>
                        </a:cubicBezTo>
                        <a:cubicBezTo>
                          <a:pt x="1297" y="4362"/>
                          <a:pt x="1351" y="4331"/>
                          <a:pt x="1367" y="4269"/>
                        </a:cubicBezTo>
                        <a:cubicBezTo>
                          <a:pt x="1850" y="3103"/>
                          <a:pt x="1810" y="1669"/>
                          <a:pt x="1485" y="470"/>
                        </a:cubicBezTo>
                        <a:cubicBezTo>
                          <a:pt x="1396" y="139"/>
                          <a:pt x="1132" y="0"/>
                          <a:pt x="86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26" name="Google Shape;10187;p64">
                    <a:extLst>
                      <a:ext uri="{FF2B5EF4-FFF2-40B4-BE49-F238E27FC236}">
                        <a16:creationId xmlns:a16="http://schemas.microsoft.com/office/drawing/2014/main" id="{22270989-7114-DA90-02C2-A3F9839E12A7}"/>
                      </a:ext>
                    </a:extLst>
                  </p:cNvPr>
                  <p:cNvSpPr/>
                  <p:nvPr/>
                </p:nvSpPr>
                <p:spPr>
                  <a:xfrm>
                    <a:off x="3277668" y="2420915"/>
                    <a:ext cx="52086" cy="138331"/>
                  </a:xfrm>
                  <a:custGeom>
                    <a:avLst/>
                    <a:gdLst/>
                    <a:ahLst/>
                    <a:cxnLst/>
                    <a:rect l="l" t="t" r="r" b="b"/>
                    <a:pathLst>
                      <a:path w="2063" h="5479" extrusionOk="0">
                        <a:moveTo>
                          <a:pt x="640" y="0"/>
                        </a:moveTo>
                        <a:cubicBezTo>
                          <a:pt x="310" y="0"/>
                          <a:pt x="1" y="279"/>
                          <a:pt x="94" y="699"/>
                        </a:cubicBezTo>
                        <a:cubicBezTo>
                          <a:pt x="270" y="1521"/>
                          <a:pt x="570" y="2257"/>
                          <a:pt x="550" y="3117"/>
                        </a:cubicBezTo>
                        <a:cubicBezTo>
                          <a:pt x="531" y="3821"/>
                          <a:pt x="407" y="4525"/>
                          <a:pt x="531" y="5216"/>
                        </a:cubicBezTo>
                        <a:cubicBezTo>
                          <a:pt x="562" y="5396"/>
                          <a:pt x="710" y="5478"/>
                          <a:pt x="864" y="5478"/>
                        </a:cubicBezTo>
                        <a:cubicBezTo>
                          <a:pt x="995" y="5478"/>
                          <a:pt x="1130" y="5418"/>
                          <a:pt x="1202" y="5307"/>
                        </a:cubicBezTo>
                        <a:cubicBezTo>
                          <a:pt x="2062" y="3997"/>
                          <a:pt x="2030" y="1540"/>
                          <a:pt x="1130" y="263"/>
                        </a:cubicBezTo>
                        <a:cubicBezTo>
                          <a:pt x="1001" y="81"/>
                          <a:pt x="818" y="0"/>
                          <a:pt x="64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27" name="Google Shape;10188;p64">
                    <a:extLst>
                      <a:ext uri="{FF2B5EF4-FFF2-40B4-BE49-F238E27FC236}">
                        <a16:creationId xmlns:a16="http://schemas.microsoft.com/office/drawing/2014/main" id="{B5FF7088-361C-433F-7495-335AC208FC2C}"/>
                      </a:ext>
                    </a:extLst>
                  </p:cNvPr>
                  <p:cNvSpPr/>
                  <p:nvPr/>
                </p:nvSpPr>
                <p:spPr>
                  <a:xfrm>
                    <a:off x="3223260" y="2340073"/>
                    <a:ext cx="54232" cy="195416"/>
                  </a:xfrm>
                  <a:custGeom>
                    <a:avLst/>
                    <a:gdLst/>
                    <a:ahLst/>
                    <a:cxnLst/>
                    <a:rect l="l" t="t" r="r" b="b"/>
                    <a:pathLst>
                      <a:path w="2148" h="7740" extrusionOk="0">
                        <a:moveTo>
                          <a:pt x="1084" y="1"/>
                        </a:moveTo>
                        <a:cubicBezTo>
                          <a:pt x="673" y="1"/>
                          <a:pt x="261" y="271"/>
                          <a:pt x="242" y="812"/>
                        </a:cubicBezTo>
                        <a:cubicBezTo>
                          <a:pt x="170" y="3002"/>
                          <a:pt x="0" y="5818"/>
                          <a:pt x="1454" y="7623"/>
                        </a:cubicBezTo>
                        <a:cubicBezTo>
                          <a:pt x="1519" y="7704"/>
                          <a:pt x="1611" y="7739"/>
                          <a:pt x="1707" y="7739"/>
                        </a:cubicBezTo>
                        <a:cubicBezTo>
                          <a:pt x="1919" y="7739"/>
                          <a:pt x="2148" y="7567"/>
                          <a:pt x="2125" y="7343"/>
                        </a:cubicBezTo>
                        <a:cubicBezTo>
                          <a:pt x="1910" y="5153"/>
                          <a:pt x="1982" y="3009"/>
                          <a:pt x="1917" y="812"/>
                        </a:cubicBezTo>
                        <a:cubicBezTo>
                          <a:pt x="1904" y="271"/>
                          <a:pt x="1495" y="1"/>
                          <a:pt x="108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28" name="Google Shape;10189;p64">
                    <a:extLst>
                      <a:ext uri="{FF2B5EF4-FFF2-40B4-BE49-F238E27FC236}">
                        <a16:creationId xmlns:a16="http://schemas.microsoft.com/office/drawing/2014/main" id="{83066714-224F-D0F4-1E0E-C15736E5457F}"/>
                      </a:ext>
                    </a:extLst>
                  </p:cNvPr>
                  <p:cNvSpPr/>
                  <p:nvPr/>
                </p:nvSpPr>
                <p:spPr>
                  <a:xfrm>
                    <a:off x="3264893" y="2604843"/>
                    <a:ext cx="42138" cy="127348"/>
                  </a:xfrm>
                  <a:custGeom>
                    <a:avLst/>
                    <a:gdLst/>
                    <a:ahLst/>
                    <a:cxnLst/>
                    <a:rect l="l" t="t" r="r" b="b"/>
                    <a:pathLst>
                      <a:path w="1669" h="5044" extrusionOk="0">
                        <a:moveTo>
                          <a:pt x="883" y="1"/>
                        </a:moveTo>
                        <a:cubicBezTo>
                          <a:pt x="736" y="1"/>
                          <a:pt x="594" y="68"/>
                          <a:pt x="515" y="219"/>
                        </a:cubicBezTo>
                        <a:cubicBezTo>
                          <a:pt x="183" y="857"/>
                          <a:pt x="346" y="1750"/>
                          <a:pt x="274" y="2454"/>
                        </a:cubicBezTo>
                        <a:cubicBezTo>
                          <a:pt x="189" y="3223"/>
                          <a:pt x="0" y="4155"/>
                          <a:pt x="228" y="4905"/>
                        </a:cubicBezTo>
                        <a:cubicBezTo>
                          <a:pt x="256" y="4999"/>
                          <a:pt x="328" y="5043"/>
                          <a:pt x="403" y="5043"/>
                        </a:cubicBezTo>
                        <a:cubicBezTo>
                          <a:pt x="468" y="5043"/>
                          <a:pt x="535" y="5011"/>
                          <a:pt x="580" y="4950"/>
                        </a:cubicBezTo>
                        <a:cubicBezTo>
                          <a:pt x="1102" y="4253"/>
                          <a:pt x="1219" y="3171"/>
                          <a:pt x="1349" y="2324"/>
                        </a:cubicBezTo>
                        <a:cubicBezTo>
                          <a:pt x="1441" y="1679"/>
                          <a:pt x="1669" y="805"/>
                          <a:pt x="1297" y="219"/>
                        </a:cubicBezTo>
                        <a:cubicBezTo>
                          <a:pt x="1206" y="80"/>
                          <a:pt x="1042" y="1"/>
                          <a:pt x="88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29" name="Google Shape;10190;p64">
                    <a:extLst>
                      <a:ext uri="{FF2B5EF4-FFF2-40B4-BE49-F238E27FC236}">
                        <a16:creationId xmlns:a16="http://schemas.microsoft.com/office/drawing/2014/main" id="{3786D536-FFBB-AD3B-C964-497848243843}"/>
                      </a:ext>
                    </a:extLst>
                  </p:cNvPr>
                  <p:cNvSpPr/>
                  <p:nvPr/>
                </p:nvSpPr>
                <p:spPr>
                  <a:xfrm>
                    <a:off x="3233965" y="2559398"/>
                    <a:ext cx="40270" cy="181151"/>
                  </a:xfrm>
                  <a:custGeom>
                    <a:avLst/>
                    <a:gdLst/>
                    <a:ahLst/>
                    <a:cxnLst/>
                    <a:rect l="l" t="t" r="r" b="b"/>
                    <a:pathLst>
                      <a:path w="1595" h="7175" extrusionOk="0">
                        <a:moveTo>
                          <a:pt x="1069" y="1"/>
                        </a:moveTo>
                        <a:cubicBezTo>
                          <a:pt x="1019" y="1"/>
                          <a:pt x="968" y="10"/>
                          <a:pt x="919" y="31"/>
                        </a:cubicBezTo>
                        <a:lnTo>
                          <a:pt x="828" y="70"/>
                        </a:lnTo>
                        <a:cubicBezTo>
                          <a:pt x="567" y="174"/>
                          <a:pt x="417" y="350"/>
                          <a:pt x="398" y="637"/>
                        </a:cubicBezTo>
                        <a:cubicBezTo>
                          <a:pt x="378" y="982"/>
                          <a:pt x="111" y="1576"/>
                          <a:pt x="72" y="2025"/>
                        </a:cubicBezTo>
                        <a:cubicBezTo>
                          <a:pt x="7" y="2657"/>
                          <a:pt x="0" y="3283"/>
                          <a:pt x="46" y="3915"/>
                        </a:cubicBezTo>
                        <a:cubicBezTo>
                          <a:pt x="111" y="4587"/>
                          <a:pt x="176" y="5277"/>
                          <a:pt x="332" y="5942"/>
                        </a:cubicBezTo>
                        <a:cubicBezTo>
                          <a:pt x="430" y="6353"/>
                          <a:pt x="476" y="6855"/>
                          <a:pt x="821" y="7141"/>
                        </a:cubicBezTo>
                        <a:cubicBezTo>
                          <a:pt x="844" y="7164"/>
                          <a:pt x="872" y="7174"/>
                          <a:pt x="900" y="7174"/>
                        </a:cubicBezTo>
                        <a:cubicBezTo>
                          <a:pt x="937" y="7174"/>
                          <a:pt x="975" y="7156"/>
                          <a:pt x="997" y="7122"/>
                        </a:cubicBezTo>
                        <a:cubicBezTo>
                          <a:pt x="1238" y="6692"/>
                          <a:pt x="1102" y="6112"/>
                          <a:pt x="1075" y="5636"/>
                        </a:cubicBezTo>
                        <a:cubicBezTo>
                          <a:pt x="1043" y="4991"/>
                          <a:pt x="1017" y="4339"/>
                          <a:pt x="1010" y="3694"/>
                        </a:cubicBezTo>
                        <a:cubicBezTo>
                          <a:pt x="1004" y="3009"/>
                          <a:pt x="997" y="2292"/>
                          <a:pt x="1167" y="1628"/>
                        </a:cubicBezTo>
                        <a:cubicBezTo>
                          <a:pt x="1232" y="1380"/>
                          <a:pt x="1258" y="1204"/>
                          <a:pt x="1408" y="1054"/>
                        </a:cubicBezTo>
                        <a:cubicBezTo>
                          <a:pt x="1551" y="911"/>
                          <a:pt x="1571" y="728"/>
                          <a:pt x="1584" y="533"/>
                        </a:cubicBezTo>
                        <a:cubicBezTo>
                          <a:pt x="1595" y="269"/>
                          <a:pt x="1337" y="1"/>
                          <a:pt x="106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30" name="Google Shape;10191;p64">
                    <a:extLst>
                      <a:ext uri="{FF2B5EF4-FFF2-40B4-BE49-F238E27FC236}">
                        <a16:creationId xmlns:a16="http://schemas.microsoft.com/office/drawing/2014/main" id="{C3AFD745-6D66-09EE-13C6-2E9C7157B604}"/>
                      </a:ext>
                    </a:extLst>
                  </p:cNvPr>
                  <p:cNvSpPr/>
                  <p:nvPr/>
                </p:nvSpPr>
                <p:spPr>
                  <a:xfrm>
                    <a:off x="3097199" y="1655184"/>
                    <a:ext cx="106342" cy="74834"/>
                  </a:xfrm>
                  <a:custGeom>
                    <a:avLst/>
                    <a:gdLst/>
                    <a:ahLst/>
                    <a:cxnLst/>
                    <a:rect l="l" t="t" r="r" b="b"/>
                    <a:pathLst>
                      <a:path w="4212" h="2964" extrusionOk="0">
                        <a:moveTo>
                          <a:pt x="2110" y="1"/>
                        </a:moveTo>
                        <a:cubicBezTo>
                          <a:pt x="1412" y="1"/>
                          <a:pt x="712" y="469"/>
                          <a:pt x="444" y="1106"/>
                        </a:cubicBezTo>
                        <a:cubicBezTo>
                          <a:pt x="229" y="1602"/>
                          <a:pt x="86" y="2117"/>
                          <a:pt x="1" y="2645"/>
                        </a:cubicBezTo>
                        <a:cubicBezTo>
                          <a:pt x="451" y="2182"/>
                          <a:pt x="1070" y="1921"/>
                          <a:pt x="1715" y="1921"/>
                        </a:cubicBezTo>
                        <a:cubicBezTo>
                          <a:pt x="2504" y="1928"/>
                          <a:pt x="3234" y="2312"/>
                          <a:pt x="3683" y="2964"/>
                        </a:cubicBezTo>
                        <a:cubicBezTo>
                          <a:pt x="3729" y="2847"/>
                          <a:pt x="3775" y="2736"/>
                          <a:pt x="3833" y="2619"/>
                        </a:cubicBezTo>
                        <a:cubicBezTo>
                          <a:pt x="4211" y="1823"/>
                          <a:pt x="3892" y="989"/>
                          <a:pt x="3299" y="416"/>
                        </a:cubicBezTo>
                        <a:cubicBezTo>
                          <a:pt x="3058" y="181"/>
                          <a:pt x="2738" y="90"/>
                          <a:pt x="2412" y="31"/>
                        </a:cubicBezTo>
                        <a:cubicBezTo>
                          <a:pt x="2312" y="10"/>
                          <a:pt x="2211" y="1"/>
                          <a:pt x="211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31" name="Google Shape;10192;p64">
                    <a:extLst>
                      <a:ext uri="{FF2B5EF4-FFF2-40B4-BE49-F238E27FC236}">
                        <a16:creationId xmlns:a16="http://schemas.microsoft.com/office/drawing/2014/main" id="{8D104046-54F3-8919-45DE-DEB92976FA94}"/>
                      </a:ext>
                    </a:extLst>
                  </p:cNvPr>
                  <p:cNvSpPr/>
                  <p:nvPr/>
                </p:nvSpPr>
                <p:spPr>
                  <a:xfrm>
                    <a:off x="3104117" y="1802074"/>
                    <a:ext cx="103868" cy="80994"/>
                  </a:xfrm>
                  <a:custGeom>
                    <a:avLst/>
                    <a:gdLst/>
                    <a:ahLst/>
                    <a:cxnLst/>
                    <a:rect l="l" t="t" r="r" b="b"/>
                    <a:pathLst>
                      <a:path w="4114" h="3208" extrusionOk="0">
                        <a:moveTo>
                          <a:pt x="3312" y="1"/>
                        </a:moveTo>
                        <a:cubicBezTo>
                          <a:pt x="2855" y="574"/>
                          <a:pt x="2165" y="907"/>
                          <a:pt x="1435" y="913"/>
                        </a:cubicBezTo>
                        <a:cubicBezTo>
                          <a:pt x="920" y="913"/>
                          <a:pt x="418" y="737"/>
                          <a:pt x="1" y="424"/>
                        </a:cubicBezTo>
                        <a:lnTo>
                          <a:pt x="1" y="424"/>
                        </a:lnTo>
                        <a:cubicBezTo>
                          <a:pt x="397" y="1687"/>
                          <a:pt x="1621" y="3207"/>
                          <a:pt x="3010" y="3207"/>
                        </a:cubicBezTo>
                        <a:cubicBezTo>
                          <a:pt x="3084" y="3207"/>
                          <a:pt x="3159" y="3203"/>
                          <a:pt x="3233" y="3194"/>
                        </a:cubicBezTo>
                        <a:cubicBezTo>
                          <a:pt x="3690" y="3142"/>
                          <a:pt x="4113" y="2686"/>
                          <a:pt x="4015" y="2210"/>
                        </a:cubicBezTo>
                        <a:cubicBezTo>
                          <a:pt x="3853" y="1428"/>
                          <a:pt x="3488" y="763"/>
                          <a:pt x="331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32" name="Google Shape;10193;p64">
                    <a:extLst>
                      <a:ext uri="{FF2B5EF4-FFF2-40B4-BE49-F238E27FC236}">
                        <a16:creationId xmlns:a16="http://schemas.microsoft.com/office/drawing/2014/main" id="{406A1304-E609-DF95-B761-B99E1FD81B90}"/>
                      </a:ext>
                    </a:extLst>
                  </p:cNvPr>
                  <p:cNvSpPr/>
                  <p:nvPr/>
                </p:nvSpPr>
                <p:spPr>
                  <a:xfrm>
                    <a:off x="3097199" y="1736910"/>
                    <a:ext cx="70617" cy="70617"/>
                  </a:xfrm>
                  <a:custGeom>
                    <a:avLst/>
                    <a:gdLst/>
                    <a:ahLst/>
                    <a:cxnLst/>
                    <a:rect l="l" t="t" r="r" b="b"/>
                    <a:pathLst>
                      <a:path w="2797" h="2797" fill="none" extrusionOk="0">
                        <a:moveTo>
                          <a:pt x="2797" y="1200"/>
                        </a:moveTo>
                        <a:cubicBezTo>
                          <a:pt x="2797" y="2262"/>
                          <a:pt x="1506" y="2797"/>
                          <a:pt x="757" y="2041"/>
                        </a:cubicBezTo>
                        <a:cubicBezTo>
                          <a:pt x="1" y="1291"/>
                          <a:pt x="535" y="1"/>
                          <a:pt x="1604" y="7"/>
                        </a:cubicBezTo>
                        <a:cubicBezTo>
                          <a:pt x="2263" y="7"/>
                          <a:pt x="2797" y="542"/>
                          <a:pt x="2797" y="1200"/>
                        </a:cubicBezTo>
                        <a:close/>
                      </a:path>
                    </a:pathLst>
                  </a:custGeom>
                  <a:noFill/>
                  <a:ln w="10275" cap="flat" cmpd="sng">
                    <a:solidFill>
                      <a:srgbClr val="445D73"/>
                    </a:solidFill>
                    <a:prstDash val="solid"/>
                    <a:miter lim="6517"/>
                    <a:headEnd type="none" w="sm" len="sm"/>
                    <a:tailEnd type="none" w="sm" len="sm"/>
                  </a:ln>
                </p:spPr>
                <p:txBody>
                  <a:bodyPr spcFirstLastPara="1" wrap="square" lIns="121900" tIns="121900" rIns="121900" bIns="121900" anchor="ctr" anchorCtr="0">
                    <a:noAutofit/>
                  </a:bodyPr>
                  <a:lstStyle/>
                  <a:p>
                    <a:endParaRPr sz="2400"/>
                  </a:p>
                </p:txBody>
              </p:sp>
              <p:sp>
                <p:nvSpPr>
                  <p:cNvPr id="133" name="Google Shape;10194;p64">
                    <a:extLst>
                      <a:ext uri="{FF2B5EF4-FFF2-40B4-BE49-F238E27FC236}">
                        <a16:creationId xmlns:a16="http://schemas.microsoft.com/office/drawing/2014/main" id="{54AAD422-E685-3E5C-E2B0-BAC2740DFCA5}"/>
                      </a:ext>
                    </a:extLst>
                  </p:cNvPr>
                  <p:cNvSpPr/>
                  <p:nvPr/>
                </p:nvSpPr>
                <p:spPr>
                  <a:xfrm>
                    <a:off x="3227527" y="1655184"/>
                    <a:ext cx="106342" cy="74834"/>
                  </a:xfrm>
                  <a:custGeom>
                    <a:avLst/>
                    <a:gdLst/>
                    <a:ahLst/>
                    <a:cxnLst/>
                    <a:rect l="l" t="t" r="r" b="b"/>
                    <a:pathLst>
                      <a:path w="4212" h="2964" extrusionOk="0">
                        <a:moveTo>
                          <a:pt x="2102" y="1"/>
                        </a:moveTo>
                        <a:cubicBezTo>
                          <a:pt x="2001" y="1"/>
                          <a:pt x="1900" y="10"/>
                          <a:pt x="1800" y="31"/>
                        </a:cubicBezTo>
                        <a:cubicBezTo>
                          <a:pt x="1474" y="90"/>
                          <a:pt x="1154" y="181"/>
                          <a:pt x="913" y="416"/>
                        </a:cubicBezTo>
                        <a:cubicBezTo>
                          <a:pt x="320" y="989"/>
                          <a:pt x="1" y="1823"/>
                          <a:pt x="385" y="2619"/>
                        </a:cubicBezTo>
                        <a:cubicBezTo>
                          <a:pt x="438" y="2729"/>
                          <a:pt x="483" y="2847"/>
                          <a:pt x="529" y="2964"/>
                        </a:cubicBezTo>
                        <a:cubicBezTo>
                          <a:pt x="978" y="2312"/>
                          <a:pt x="1715" y="1928"/>
                          <a:pt x="2497" y="1921"/>
                        </a:cubicBezTo>
                        <a:cubicBezTo>
                          <a:pt x="3142" y="1921"/>
                          <a:pt x="3761" y="2182"/>
                          <a:pt x="4211" y="2645"/>
                        </a:cubicBezTo>
                        <a:cubicBezTo>
                          <a:pt x="4126" y="2117"/>
                          <a:pt x="3983" y="1602"/>
                          <a:pt x="3775" y="1106"/>
                        </a:cubicBezTo>
                        <a:cubicBezTo>
                          <a:pt x="3501" y="469"/>
                          <a:pt x="2801" y="1"/>
                          <a:pt x="210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34" name="Google Shape;10195;p64">
                    <a:extLst>
                      <a:ext uri="{FF2B5EF4-FFF2-40B4-BE49-F238E27FC236}">
                        <a16:creationId xmlns:a16="http://schemas.microsoft.com/office/drawing/2014/main" id="{C2A33421-3742-B6EF-7627-0F863CBEC944}"/>
                      </a:ext>
                    </a:extLst>
                  </p:cNvPr>
                  <p:cNvSpPr/>
                  <p:nvPr/>
                </p:nvSpPr>
                <p:spPr>
                  <a:xfrm>
                    <a:off x="3223083" y="1802074"/>
                    <a:ext cx="103868" cy="80994"/>
                  </a:xfrm>
                  <a:custGeom>
                    <a:avLst/>
                    <a:gdLst/>
                    <a:ahLst/>
                    <a:cxnLst/>
                    <a:rect l="l" t="t" r="r" b="b"/>
                    <a:pathLst>
                      <a:path w="4114" h="3208" extrusionOk="0">
                        <a:moveTo>
                          <a:pt x="803" y="1"/>
                        </a:moveTo>
                        <a:cubicBezTo>
                          <a:pt x="627" y="763"/>
                          <a:pt x="255" y="1428"/>
                          <a:pt x="99" y="2210"/>
                        </a:cubicBezTo>
                        <a:cubicBezTo>
                          <a:pt x="1" y="2686"/>
                          <a:pt x="425" y="3142"/>
                          <a:pt x="881" y="3194"/>
                        </a:cubicBezTo>
                        <a:cubicBezTo>
                          <a:pt x="956" y="3203"/>
                          <a:pt x="1030" y="3207"/>
                          <a:pt x="1104" y="3207"/>
                        </a:cubicBezTo>
                        <a:cubicBezTo>
                          <a:pt x="2493" y="3207"/>
                          <a:pt x="3717" y="1687"/>
                          <a:pt x="4113" y="424"/>
                        </a:cubicBezTo>
                        <a:lnTo>
                          <a:pt x="4113" y="424"/>
                        </a:lnTo>
                        <a:cubicBezTo>
                          <a:pt x="3696" y="737"/>
                          <a:pt x="3194" y="913"/>
                          <a:pt x="2680" y="913"/>
                        </a:cubicBezTo>
                        <a:cubicBezTo>
                          <a:pt x="1950" y="907"/>
                          <a:pt x="1259" y="574"/>
                          <a:pt x="80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35" name="Google Shape;10196;p64">
                    <a:extLst>
                      <a:ext uri="{FF2B5EF4-FFF2-40B4-BE49-F238E27FC236}">
                        <a16:creationId xmlns:a16="http://schemas.microsoft.com/office/drawing/2014/main" id="{8562DCC8-D759-0ECA-A163-6A4B60D44830}"/>
                      </a:ext>
                    </a:extLst>
                  </p:cNvPr>
                  <p:cNvSpPr/>
                  <p:nvPr/>
                </p:nvSpPr>
                <p:spPr>
                  <a:xfrm>
                    <a:off x="3263252" y="1736910"/>
                    <a:ext cx="70617" cy="70617"/>
                  </a:xfrm>
                  <a:custGeom>
                    <a:avLst/>
                    <a:gdLst/>
                    <a:ahLst/>
                    <a:cxnLst/>
                    <a:rect l="l" t="t" r="r" b="b"/>
                    <a:pathLst>
                      <a:path w="2797" h="2797" fill="none" extrusionOk="0">
                        <a:moveTo>
                          <a:pt x="0" y="1200"/>
                        </a:moveTo>
                        <a:cubicBezTo>
                          <a:pt x="0" y="2262"/>
                          <a:pt x="1291" y="2797"/>
                          <a:pt x="2040" y="2041"/>
                        </a:cubicBezTo>
                        <a:cubicBezTo>
                          <a:pt x="2796" y="1291"/>
                          <a:pt x="2262" y="7"/>
                          <a:pt x="1199" y="7"/>
                        </a:cubicBezTo>
                        <a:cubicBezTo>
                          <a:pt x="541" y="1"/>
                          <a:pt x="7" y="535"/>
                          <a:pt x="0" y="1200"/>
                        </a:cubicBezTo>
                        <a:close/>
                      </a:path>
                    </a:pathLst>
                  </a:custGeom>
                  <a:noFill/>
                  <a:ln w="10275" cap="flat" cmpd="sng">
                    <a:solidFill>
                      <a:srgbClr val="445D73"/>
                    </a:solidFill>
                    <a:prstDash val="solid"/>
                    <a:miter lim="6517"/>
                    <a:headEnd type="none" w="sm" len="sm"/>
                    <a:tailEnd type="none" w="sm" len="sm"/>
                  </a:ln>
                </p:spPr>
                <p:txBody>
                  <a:bodyPr spcFirstLastPara="1" wrap="square" lIns="121900" tIns="121900" rIns="121900" bIns="121900" anchor="ctr" anchorCtr="0">
                    <a:noAutofit/>
                  </a:bodyPr>
                  <a:lstStyle/>
                  <a:p>
                    <a:endParaRPr sz="2400"/>
                  </a:p>
                </p:txBody>
              </p:sp>
            </p:grpSp>
          </p:grpSp>
          <p:sp>
            <p:nvSpPr>
              <p:cNvPr id="88" name="Google Shape;10197;p64">
                <a:extLst>
                  <a:ext uri="{FF2B5EF4-FFF2-40B4-BE49-F238E27FC236}">
                    <a16:creationId xmlns:a16="http://schemas.microsoft.com/office/drawing/2014/main" id="{F75EF876-69C0-0BBC-DBAC-336FF1C9F95A}"/>
                  </a:ext>
                </a:extLst>
              </p:cNvPr>
              <p:cNvSpPr/>
              <p:nvPr/>
            </p:nvSpPr>
            <p:spPr>
              <a:xfrm>
                <a:off x="3010499" y="1542757"/>
                <a:ext cx="406788" cy="325163"/>
              </a:xfrm>
              <a:custGeom>
                <a:avLst/>
                <a:gdLst/>
                <a:ahLst/>
                <a:cxnLst/>
                <a:rect l="l" t="t" r="r" b="b"/>
                <a:pathLst>
                  <a:path w="16112" h="12879" extrusionOk="0">
                    <a:moveTo>
                      <a:pt x="1004" y="8740"/>
                    </a:moveTo>
                    <a:cubicBezTo>
                      <a:pt x="1006" y="8824"/>
                      <a:pt x="1024" y="8949"/>
                      <a:pt x="1054" y="9103"/>
                    </a:cubicBezTo>
                    <a:lnTo>
                      <a:pt x="1054" y="9103"/>
                    </a:lnTo>
                    <a:cubicBezTo>
                      <a:pt x="1030" y="8968"/>
                      <a:pt x="1013" y="8846"/>
                      <a:pt x="1004" y="8740"/>
                    </a:cubicBezTo>
                    <a:close/>
                    <a:moveTo>
                      <a:pt x="8530" y="0"/>
                    </a:moveTo>
                    <a:cubicBezTo>
                      <a:pt x="7378" y="0"/>
                      <a:pt x="6098" y="274"/>
                      <a:pt x="4699" y="906"/>
                    </a:cubicBezTo>
                    <a:cubicBezTo>
                      <a:pt x="0" y="3031"/>
                      <a:pt x="1004" y="8740"/>
                      <a:pt x="1004" y="8740"/>
                    </a:cubicBezTo>
                    <a:cubicBezTo>
                      <a:pt x="952" y="6113"/>
                      <a:pt x="4048" y="3448"/>
                      <a:pt x="4048" y="3448"/>
                    </a:cubicBezTo>
                    <a:cubicBezTo>
                      <a:pt x="6231" y="4790"/>
                      <a:pt x="13544" y="6504"/>
                      <a:pt x="14215" y="6726"/>
                    </a:cubicBezTo>
                    <a:cubicBezTo>
                      <a:pt x="14557" y="6840"/>
                      <a:pt x="14772" y="11921"/>
                      <a:pt x="14748" y="12624"/>
                    </a:cubicBezTo>
                    <a:lnTo>
                      <a:pt x="14748" y="12624"/>
                    </a:lnTo>
                    <a:lnTo>
                      <a:pt x="15206" y="9548"/>
                    </a:lnTo>
                    <a:cubicBezTo>
                      <a:pt x="15206" y="9548"/>
                      <a:pt x="16112" y="6166"/>
                      <a:pt x="14437" y="3441"/>
                    </a:cubicBezTo>
                    <a:cubicBezTo>
                      <a:pt x="13260" y="1523"/>
                      <a:pt x="11251" y="0"/>
                      <a:pt x="8530" y="0"/>
                    </a:cubicBezTo>
                    <a:close/>
                    <a:moveTo>
                      <a:pt x="14748" y="12624"/>
                    </a:moveTo>
                    <a:lnTo>
                      <a:pt x="14736" y="12703"/>
                    </a:lnTo>
                    <a:cubicBezTo>
                      <a:pt x="14737" y="12704"/>
                      <a:pt x="14738" y="12705"/>
                      <a:pt x="14739" y="12705"/>
                    </a:cubicBezTo>
                    <a:cubicBezTo>
                      <a:pt x="14743" y="12705"/>
                      <a:pt x="14746" y="12677"/>
                      <a:pt x="14748" y="12624"/>
                    </a:cubicBezTo>
                    <a:close/>
                    <a:moveTo>
                      <a:pt x="1054" y="9103"/>
                    </a:moveTo>
                    <a:lnTo>
                      <a:pt x="1054" y="9103"/>
                    </a:lnTo>
                    <a:cubicBezTo>
                      <a:pt x="1283" y="10402"/>
                      <a:pt x="2112" y="12879"/>
                      <a:pt x="2112" y="12879"/>
                    </a:cubicBezTo>
                    <a:cubicBezTo>
                      <a:pt x="2112" y="12879"/>
                      <a:pt x="1271" y="10220"/>
                      <a:pt x="1054" y="9103"/>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grpSp>
        <p:nvGrpSpPr>
          <p:cNvPr id="136" name="Google Shape;10198;p64">
            <a:extLst>
              <a:ext uri="{FF2B5EF4-FFF2-40B4-BE49-F238E27FC236}">
                <a16:creationId xmlns:a16="http://schemas.microsoft.com/office/drawing/2014/main" id="{DEB9D4A0-8491-75C5-F8A6-6D6E0815EE6B}"/>
              </a:ext>
            </a:extLst>
          </p:cNvPr>
          <p:cNvGrpSpPr/>
          <p:nvPr/>
        </p:nvGrpSpPr>
        <p:grpSpPr>
          <a:xfrm>
            <a:off x="6547873" y="2057010"/>
            <a:ext cx="744903" cy="1747127"/>
            <a:chOff x="4910904" y="1542757"/>
            <a:chExt cx="558677" cy="1310345"/>
          </a:xfrm>
        </p:grpSpPr>
        <p:sp>
          <p:nvSpPr>
            <p:cNvPr id="137" name="Google Shape;10199;p64">
              <a:extLst>
                <a:ext uri="{FF2B5EF4-FFF2-40B4-BE49-F238E27FC236}">
                  <a16:creationId xmlns:a16="http://schemas.microsoft.com/office/drawing/2014/main" id="{99E4B981-D197-336C-EEEF-DA27689F2A0E}"/>
                </a:ext>
              </a:extLst>
            </p:cNvPr>
            <p:cNvSpPr/>
            <p:nvPr/>
          </p:nvSpPr>
          <p:spPr>
            <a:xfrm>
              <a:off x="4961752" y="2803693"/>
              <a:ext cx="457485" cy="49409"/>
            </a:xfrm>
            <a:custGeom>
              <a:avLst/>
              <a:gdLst/>
              <a:ahLst/>
              <a:cxnLst/>
              <a:rect l="l" t="t" r="r" b="b"/>
              <a:pathLst>
                <a:path w="18120" h="1957" extrusionOk="0">
                  <a:moveTo>
                    <a:pt x="9060" y="1"/>
                  </a:moveTo>
                  <a:cubicBezTo>
                    <a:pt x="4061" y="1"/>
                    <a:pt x="1" y="437"/>
                    <a:pt x="1" y="978"/>
                  </a:cubicBezTo>
                  <a:cubicBezTo>
                    <a:pt x="1" y="1519"/>
                    <a:pt x="4061" y="1956"/>
                    <a:pt x="9060" y="1956"/>
                  </a:cubicBezTo>
                  <a:cubicBezTo>
                    <a:pt x="14065" y="1956"/>
                    <a:pt x="18119" y="1519"/>
                    <a:pt x="18119" y="978"/>
                  </a:cubicBezTo>
                  <a:cubicBezTo>
                    <a:pt x="18119" y="437"/>
                    <a:pt x="14065"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38" name="Google Shape;10200;p64">
              <a:extLst>
                <a:ext uri="{FF2B5EF4-FFF2-40B4-BE49-F238E27FC236}">
                  <a16:creationId xmlns:a16="http://schemas.microsoft.com/office/drawing/2014/main" id="{5F856664-2A68-032F-6DAC-6648EBCF8281}"/>
                </a:ext>
              </a:extLst>
            </p:cNvPr>
            <p:cNvGrpSpPr/>
            <p:nvPr/>
          </p:nvGrpSpPr>
          <p:grpSpPr>
            <a:xfrm>
              <a:off x="4910904" y="1542757"/>
              <a:ext cx="558677" cy="1277423"/>
              <a:chOff x="4910904" y="1542757"/>
              <a:chExt cx="558677" cy="1277423"/>
            </a:xfrm>
          </p:grpSpPr>
          <p:sp>
            <p:nvSpPr>
              <p:cNvPr id="139" name="Google Shape;10201;p64">
                <a:extLst>
                  <a:ext uri="{FF2B5EF4-FFF2-40B4-BE49-F238E27FC236}">
                    <a16:creationId xmlns:a16="http://schemas.microsoft.com/office/drawing/2014/main" id="{EDC14E93-EDC2-270D-663C-9B9287C61E34}"/>
                  </a:ext>
                </a:extLst>
              </p:cNvPr>
              <p:cNvSpPr/>
              <p:nvPr/>
            </p:nvSpPr>
            <p:spPr>
              <a:xfrm>
                <a:off x="5007172" y="1674397"/>
                <a:ext cx="366821" cy="342104"/>
              </a:xfrm>
              <a:custGeom>
                <a:avLst/>
                <a:gdLst/>
                <a:ahLst/>
                <a:cxnLst/>
                <a:rect l="l" t="t" r="r" b="b"/>
                <a:pathLst>
                  <a:path w="14529" h="13550" extrusionOk="0">
                    <a:moveTo>
                      <a:pt x="2151" y="0"/>
                    </a:moveTo>
                    <a:cubicBezTo>
                      <a:pt x="959" y="0"/>
                      <a:pt x="0" y="958"/>
                      <a:pt x="0" y="2157"/>
                    </a:cubicBezTo>
                    <a:lnTo>
                      <a:pt x="0" y="11393"/>
                    </a:lnTo>
                    <a:cubicBezTo>
                      <a:pt x="0" y="12585"/>
                      <a:pt x="959"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nvGrpSpPr>
              <p:cNvPr id="140" name="Google Shape;10202;p64">
                <a:extLst>
                  <a:ext uri="{FF2B5EF4-FFF2-40B4-BE49-F238E27FC236}">
                    <a16:creationId xmlns:a16="http://schemas.microsoft.com/office/drawing/2014/main" id="{E090FA5D-ED4D-D96D-3F26-F4FA22E5490D}"/>
                  </a:ext>
                </a:extLst>
              </p:cNvPr>
              <p:cNvGrpSpPr/>
              <p:nvPr/>
            </p:nvGrpSpPr>
            <p:grpSpPr>
              <a:xfrm>
                <a:off x="4910904" y="1547529"/>
                <a:ext cx="558677" cy="1272651"/>
                <a:chOff x="4910904" y="1547529"/>
                <a:chExt cx="558677" cy="1272651"/>
              </a:xfrm>
            </p:grpSpPr>
            <p:sp>
              <p:nvSpPr>
                <p:cNvPr id="142" name="Google Shape;10203;p64">
                  <a:extLst>
                    <a:ext uri="{FF2B5EF4-FFF2-40B4-BE49-F238E27FC236}">
                      <a16:creationId xmlns:a16="http://schemas.microsoft.com/office/drawing/2014/main" id="{71EAC712-3D62-14B0-197A-0F5A4D6CF29D}"/>
                    </a:ext>
                  </a:extLst>
                </p:cNvPr>
                <p:cNvSpPr/>
                <p:nvPr/>
              </p:nvSpPr>
              <p:spPr>
                <a:xfrm>
                  <a:off x="4910904" y="1547529"/>
                  <a:ext cx="558677" cy="1272651"/>
                </a:xfrm>
                <a:custGeom>
                  <a:avLst/>
                  <a:gdLst/>
                  <a:ahLst/>
                  <a:cxnLst/>
                  <a:rect l="l" t="t" r="r" b="b"/>
                  <a:pathLst>
                    <a:path w="22128" h="50407" extrusionOk="0">
                      <a:moveTo>
                        <a:pt x="11074" y="0"/>
                      </a:moveTo>
                      <a:cubicBezTo>
                        <a:pt x="7098" y="0"/>
                        <a:pt x="3872" y="3226"/>
                        <a:pt x="3872" y="7202"/>
                      </a:cubicBezTo>
                      <a:lnTo>
                        <a:pt x="3872" y="7208"/>
                      </a:lnTo>
                      <a:cubicBezTo>
                        <a:pt x="3853" y="7208"/>
                        <a:pt x="3833" y="7202"/>
                        <a:pt x="3813" y="7202"/>
                      </a:cubicBezTo>
                      <a:cubicBezTo>
                        <a:pt x="3810" y="7202"/>
                        <a:pt x="3806" y="7202"/>
                        <a:pt x="3803" y="7202"/>
                      </a:cubicBezTo>
                      <a:cubicBezTo>
                        <a:pt x="3137" y="7202"/>
                        <a:pt x="2634" y="7811"/>
                        <a:pt x="2764" y="8466"/>
                      </a:cubicBezTo>
                      <a:cubicBezTo>
                        <a:pt x="2861" y="8983"/>
                        <a:pt x="3315" y="9322"/>
                        <a:pt x="3805" y="9322"/>
                      </a:cubicBezTo>
                      <a:cubicBezTo>
                        <a:pt x="3940" y="9322"/>
                        <a:pt x="4077" y="9297"/>
                        <a:pt x="4211" y="9242"/>
                      </a:cubicBezTo>
                      <a:cubicBezTo>
                        <a:pt x="4980" y="11569"/>
                        <a:pt x="6994" y="13413"/>
                        <a:pt x="9197" y="14104"/>
                      </a:cubicBezTo>
                      <a:lnTo>
                        <a:pt x="9197" y="16124"/>
                      </a:lnTo>
                      <a:lnTo>
                        <a:pt x="6909" y="16124"/>
                      </a:lnTo>
                      <a:cubicBezTo>
                        <a:pt x="6909" y="16124"/>
                        <a:pt x="6903" y="16170"/>
                        <a:pt x="6883" y="16183"/>
                      </a:cubicBezTo>
                      <a:cubicBezTo>
                        <a:pt x="6303" y="16183"/>
                        <a:pt x="5795" y="16561"/>
                        <a:pt x="5612" y="17109"/>
                      </a:cubicBezTo>
                      <a:lnTo>
                        <a:pt x="281" y="32861"/>
                      </a:lnTo>
                      <a:cubicBezTo>
                        <a:pt x="1" y="33565"/>
                        <a:pt x="372" y="34367"/>
                        <a:pt x="1096" y="34608"/>
                      </a:cubicBezTo>
                      <a:cubicBezTo>
                        <a:pt x="1236" y="34655"/>
                        <a:pt x="1379" y="34677"/>
                        <a:pt x="1519" y="34677"/>
                      </a:cubicBezTo>
                      <a:cubicBezTo>
                        <a:pt x="2099" y="34677"/>
                        <a:pt x="2634" y="34295"/>
                        <a:pt x="2797" y="33702"/>
                      </a:cubicBezTo>
                      <a:lnTo>
                        <a:pt x="2973" y="33187"/>
                      </a:lnTo>
                      <a:lnTo>
                        <a:pt x="3553" y="33428"/>
                      </a:lnTo>
                      <a:cubicBezTo>
                        <a:pt x="3553" y="33428"/>
                        <a:pt x="4061" y="32412"/>
                        <a:pt x="3514" y="31577"/>
                      </a:cubicBezTo>
                      <a:lnTo>
                        <a:pt x="6779" y="21918"/>
                      </a:lnTo>
                      <a:lnTo>
                        <a:pt x="6779" y="21918"/>
                      </a:lnTo>
                      <a:cubicBezTo>
                        <a:pt x="6779" y="27699"/>
                        <a:pt x="5997" y="29166"/>
                        <a:pt x="5997" y="32360"/>
                      </a:cubicBezTo>
                      <a:cubicBezTo>
                        <a:pt x="5997" y="35560"/>
                        <a:pt x="7906" y="48490"/>
                        <a:pt x="7906" y="48490"/>
                      </a:cubicBezTo>
                      <a:lnTo>
                        <a:pt x="5599" y="50407"/>
                      </a:lnTo>
                      <a:lnTo>
                        <a:pt x="10064" y="50407"/>
                      </a:lnTo>
                      <a:lnTo>
                        <a:pt x="10807" y="31630"/>
                      </a:lnTo>
                      <a:lnTo>
                        <a:pt x="11191" y="31630"/>
                      </a:lnTo>
                      <a:lnTo>
                        <a:pt x="11934" y="50407"/>
                      </a:lnTo>
                      <a:lnTo>
                        <a:pt x="16399" y="50407"/>
                      </a:lnTo>
                      <a:lnTo>
                        <a:pt x="14085" y="48503"/>
                      </a:lnTo>
                      <a:cubicBezTo>
                        <a:pt x="14085" y="48503"/>
                        <a:pt x="15995" y="34171"/>
                        <a:pt x="15995" y="31590"/>
                      </a:cubicBezTo>
                      <a:cubicBezTo>
                        <a:pt x="15995" y="29010"/>
                        <a:pt x="15336" y="27680"/>
                        <a:pt x="15336" y="21821"/>
                      </a:cubicBezTo>
                      <a:lnTo>
                        <a:pt x="15336" y="21821"/>
                      </a:lnTo>
                      <a:lnTo>
                        <a:pt x="18641" y="31584"/>
                      </a:lnTo>
                      <a:cubicBezTo>
                        <a:pt x="18093" y="32418"/>
                        <a:pt x="18602" y="33435"/>
                        <a:pt x="18602" y="33435"/>
                      </a:cubicBezTo>
                      <a:lnTo>
                        <a:pt x="19182" y="33187"/>
                      </a:lnTo>
                      <a:lnTo>
                        <a:pt x="19351" y="33709"/>
                      </a:lnTo>
                      <a:cubicBezTo>
                        <a:pt x="19530" y="34280"/>
                        <a:pt x="20058" y="34650"/>
                        <a:pt x="20625" y="34650"/>
                      </a:cubicBezTo>
                      <a:cubicBezTo>
                        <a:pt x="20762" y="34650"/>
                        <a:pt x="20902" y="34628"/>
                        <a:pt x="21039" y="34582"/>
                      </a:cubicBezTo>
                      <a:cubicBezTo>
                        <a:pt x="21750" y="34347"/>
                        <a:pt x="22128" y="33578"/>
                        <a:pt x="21874" y="32874"/>
                      </a:cubicBezTo>
                      <a:lnTo>
                        <a:pt x="21874" y="32868"/>
                      </a:lnTo>
                      <a:lnTo>
                        <a:pt x="16542" y="17128"/>
                      </a:lnTo>
                      <a:cubicBezTo>
                        <a:pt x="16379" y="16613"/>
                        <a:pt x="15923" y="16242"/>
                        <a:pt x="15382" y="16190"/>
                      </a:cubicBezTo>
                      <a:cubicBezTo>
                        <a:pt x="15369" y="16170"/>
                        <a:pt x="15356" y="16150"/>
                        <a:pt x="15350" y="16131"/>
                      </a:cubicBezTo>
                      <a:lnTo>
                        <a:pt x="12951" y="16131"/>
                      </a:lnTo>
                      <a:lnTo>
                        <a:pt x="12951" y="14104"/>
                      </a:lnTo>
                      <a:cubicBezTo>
                        <a:pt x="15147" y="13413"/>
                        <a:pt x="17148" y="11595"/>
                        <a:pt x="17930" y="9281"/>
                      </a:cubicBezTo>
                      <a:cubicBezTo>
                        <a:pt x="18015" y="9301"/>
                        <a:pt x="18100" y="9314"/>
                        <a:pt x="18185" y="9314"/>
                      </a:cubicBezTo>
                      <a:cubicBezTo>
                        <a:pt x="18189" y="9314"/>
                        <a:pt x="18193" y="9314"/>
                        <a:pt x="18197" y="9314"/>
                      </a:cubicBezTo>
                      <a:cubicBezTo>
                        <a:pt x="18758" y="9314"/>
                        <a:pt x="19221" y="8873"/>
                        <a:pt x="19247" y="8310"/>
                      </a:cubicBezTo>
                      <a:cubicBezTo>
                        <a:pt x="19273" y="7743"/>
                        <a:pt x="18843" y="7254"/>
                        <a:pt x="18276" y="7215"/>
                      </a:cubicBezTo>
                      <a:lnTo>
                        <a:pt x="18276" y="7202"/>
                      </a:lnTo>
                      <a:cubicBezTo>
                        <a:pt x="18276" y="3226"/>
                        <a:pt x="15056" y="0"/>
                        <a:pt x="11074"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43" name="Google Shape;10204;p64">
                  <a:extLst>
                    <a:ext uri="{FF2B5EF4-FFF2-40B4-BE49-F238E27FC236}">
                      <a16:creationId xmlns:a16="http://schemas.microsoft.com/office/drawing/2014/main" id="{F2A7E5F4-1E7D-236E-AC4F-DF9CE07899FC}"/>
                    </a:ext>
                  </a:extLst>
                </p:cNvPr>
                <p:cNvGrpSpPr/>
                <p:nvPr/>
              </p:nvGrpSpPr>
              <p:grpSpPr>
                <a:xfrm>
                  <a:off x="5086525" y="1888799"/>
                  <a:ext cx="204808" cy="326677"/>
                  <a:chOff x="5086525" y="1888799"/>
                  <a:chExt cx="204808" cy="326677"/>
                </a:xfrm>
              </p:grpSpPr>
              <p:grpSp>
                <p:nvGrpSpPr>
                  <p:cNvPr id="144" name="Google Shape;10205;p64">
                    <a:extLst>
                      <a:ext uri="{FF2B5EF4-FFF2-40B4-BE49-F238E27FC236}">
                        <a16:creationId xmlns:a16="http://schemas.microsoft.com/office/drawing/2014/main" id="{BF3CE9A4-6413-7A01-F73A-8C283B28A2D3}"/>
                      </a:ext>
                    </a:extLst>
                  </p:cNvPr>
                  <p:cNvGrpSpPr/>
                  <p:nvPr/>
                </p:nvGrpSpPr>
                <p:grpSpPr>
                  <a:xfrm>
                    <a:off x="5147044" y="1888799"/>
                    <a:ext cx="80312" cy="199127"/>
                    <a:chOff x="5147044" y="1888799"/>
                    <a:chExt cx="80312" cy="199127"/>
                  </a:xfrm>
                </p:grpSpPr>
                <p:sp>
                  <p:nvSpPr>
                    <p:cNvPr id="147" name="Google Shape;10206;p64">
                      <a:extLst>
                        <a:ext uri="{FF2B5EF4-FFF2-40B4-BE49-F238E27FC236}">
                          <a16:creationId xmlns:a16="http://schemas.microsoft.com/office/drawing/2014/main" id="{7B25A479-83BC-AFD3-685A-945FA1C31C47}"/>
                        </a:ext>
                      </a:extLst>
                    </p:cNvPr>
                    <p:cNvSpPr/>
                    <p:nvPr/>
                  </p:nvSpPr>
                  <p:spPr>
                    <a:xfrm>
                      <a:off x="5176002" y="1888799"/>
                      <a:ext cx="24717" cy="164235"/>
                    </a:xfrm>
                    <a:custGeom>
                      <a:avLst/>
                      <a:gdLst/>
                      <a:ahLst/>
                      <a:cxnLst/>
                      <a:rect l="l" t="t" r="r" b="b"/>
                      <a:pathLst>
                        <a:path w="979" h="6505" extrusionOk="0">
                          <a:moveTo>
                            <a:pt x="489" y="0"/>
                          </a:moveTo>
                          <a:cubicBezTo>
                            <a:pt x="222" y="0"/>
                            <a:pt x="0" y="222"/>
                            <a:pt x="0" y="489"/>
                          </a:cubicBezTo>
                          <a:cubicBezTo>
                            <a:pt x="0" y="646"/>
                            <a:pt x="72" y="789"/>
                            <a:pt x="196" y="887"/>
                          </a:cubicBezTo>
                          <a:cubicBezTo>
                            <a:pt x="72" y="978"/>
                            <a:pt x="0" y="1121"/>
                            <a:pt x="0" y="1278"/>
                          </a:cubicBezTo>
                          <a:cubicBezTo>
                            <a:pt x="0" y="1434"/>
                            <a:pt x="72" y="1578"/>
                            <a:pt x="196" y="1675"/>
                          </a:cubicBezTo>
                          <a:cubicBezTo>
                            <a:pt x="72" y="1767"/>
                            <a:pt x="0" y="1910"/>
                            <a:pt x="0" y="2066"/>
                          </a:cubicBezTo>
                          <a:cubicBezTo>
                            <a:pt x="0" y="2223"/>
                            <a:pt x="72" y="2366"/>
                            <a:pt x="196" y="2464"/>
                          </a:cubicBezTo>
                          <a:cubicBezTo>
                            <a:pt x="72" y="2555"/>
                            <a:pt x="0" y="2699"/>
                            <a:pt x="0" y="2855"/>
                          </a:cubicBezTo>
                          <a:cubicBezTo>
                            <a:pt x="0" y="3011"/>
                            <a:pt x="72" y="3155"/>
                            <a:pt x="196" y="3253"/>
                          </a:cubicBezTo>
                          <a:cubicBezTo>
                            <a:pt x="72" y="3344"/>
                            <a:pt x="0" y="3487"/>
                            <a:pt x="0" y="3644"/>
                          </a:cubicBezTo>
                          <a:cubicBezTo>
                            <a:pt x="0" y="3800"/>
                            <a:pt x="72" y="3943"/>
                            <a:pt x="196" y="4041"/>
                          </a:cubicBezTo>
                          <a:cubicBezTo>
                            <a:pt x="72" y="4132"/>
                            <a:pt x="0" y="4276"/>
                            <a:pt x="0" y="4432"/>
                          </a:cubicBezTo>
                          <a:cubicBezTo>
                            <a:pt x="0" y="4589"/>
                            <a:pt x="72" y="4732"/>
                            <a:pt x="196" y="4830"/>
                          </a:cubicBezTo>
                          <a:cubicBezTo>
                            <a:pt x="72" y="4921"/>
                            <a:pt x="0" y="5064"/>
                            <a:pt x="0" y="5221"/>
                          </a:cubicBezTo>
                          <a:cubicBezTo>
                            <a:pt x="0" y="5377"/>
                            <a:pt x="72" y="5521"/>
                            <a:pt x="196" y="5618"/>
                          </a:cubicBezTo>
                          <a:cubicBezTo>
                            <a:pt x="72" y="5710"/>
                            <a:pt x="0" y="5853"/>
                            <a:pt x="0" y="6010"/>
                          </a:cubicBezTo>
                          <a:cubicBezTo>
                            <a:pt x="0" y="6283"/>
                            <a:pt x="216" y="6498"/>
                            <a:pt x="489" y="6505"/>
                          </a:cubicBezTo>
                          <a:cubicBezTo>
                            <a:pt x="763" y="6498"/>
                            <a:pt x="978" y="6283"/>
                            <a:pt x="978" y="6010"/>
                          </a:cubicBezTo>
                          <a:cubicBezTo>
                            <a:pt x="978" y="5853"/>
                            <a:pt x="906" y="5710"/>
                            <a:pt x="783" y="5618"/>
                          </a:cubicBezTo>
                          <a:cubicBezTo>
                            <a:pt x="906" y="5521"/>
                            <a:pt x="978" y="5377"/>
                            <a:pt x="978" y="5221"/>
                          </a:cubicBezTo>
                          <a:cubicBezTo>
                            <a:pt x="978" y="5064"/>
                            <a:pt x="906" y="4921"/>
                            <a:pt x="783" y="4830"/>
                          </a:cubicBezTo>
                          <a:cubicBezTo>
                            <a:pt x="906" y="4732"/>
                            <a:pt x="978" y="4589"/>
                            <a:pt x="978" y="4432"/>
                          </a:cubicBezTo>
                          <a:cubicBezTo>
                            <a:pt x="978" y="4276"/>
                            <a:pt x="906" y="4132"/>
                            <a:pt x="783" y="4041"/>
                          </a:cubicBezTo>
                          <a:cubicBezTo>
                            <a:pt x="906" y="3943"/>
                            <a:pt x="978" y="3800"/>
                            <a:pt x="978" y="3644"/>
                          </a:cubicBezTo>
                          <a:cubicBezTo>
                            <a:pt x="978" y="3487"/>
                            <a:pt x="906" y="3344"/>
                            <a:pt x="783" y="3253"/>
                          </a:cubicBezTo>
                          <a:cubicBezTo>
                            <a:pt x="906" y="3155"/>
                            <a:pt x="978" y="3011"/>
                            <a:pt x="978" y="2855"/>
                          </a:cubicBezTo>
                          <a:cubicBezTo>
                            <a:pt x="978" y="2699"/>
                            <a:pt x="906" y="2555"/>
                            <a:pt x="783" y="2464"/>
                          </a:cubicBezTo>
                          <a:cubicBezTo>
                            <a:pt x="906" y="2366"/>
                            <a:pt x="978" y="2223"/>
                            <a:pt x="978" y="2066"/>
                          </a:cubicBezTo>
                          <a:cubicBezTo>
                            <a:pt x="978" y="1910"/>
                            <a:pt x="906" y="1767"/>
                            <a:pt x="783" y="1675"/>
                          </a:cubicBezTo>
                          <a:cubicBezTo>
                            <a:pt x="906" y="1578"/>
                            <a:pt x="978" y="1434"/>
                            <a:pt x="978" y="1278"/>
                          </a:cubicBezTo>
                          <a:cubicBezTo>
                            <a:pt x="978" y="1121"/>
                            <a:pt x="906" y="978"/>
                            <a:pt x="783" y="887"/>
                          </a:cubicBezTo>
                          <a:cubicBezTo>
                            <a:pt x="906" y="789"/>
                            <a:pt x="978" y="646"/>
                            <a:pt x="978" y="489"/>
                          </a:cubicBezTo>
                          <a:cubicBezTo>
                            <a:pt x="978" y="222"/>
                            <a:pt x="756" y="0"/>
                            <a:pt x="489" y="0"/>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sp>
                  <p:nvSpPr>
                    <p:cNvPr id="148" name="Google Shape;10207;p64">
                      <a:extLst>
                        <a:ext uri="{FF2B5EF4-FFF2-40B4-BE49-F238E27FC236}">
                          <a16:creationId xmlns:a16="http://schemas.microsoft.com/office/drawing/2014/main" id="{2B81C105-A413-E92A-5B69-F2ADBB2153B9}"/>
                        </a:ext>
                      </a:extLst>
                    </p:cNvPr>
                    <p:cNvSpPr/>
                    <p:nvPr/>
                  </p:nvSpPr>
                  <p:spPr>
                    <a:xfrm>
                      <a:off x="5147044" y="2033063"/>
                      <a:ext cx="80312" cy="54863"/>
                    </a:xfrm>
                    <a:custGeom>
                      <a:avLst/>
                      <a:gdLst/>
                      <a:ahLst/>
                      <a:cxnLst/>
                      <a:rect l="l" t="t" r="r" b="b"/>
                      <a:pathLst>
                        <a:path w="3181" h="2173" extrusionOk="0">
                          <a:moveTo>
                            <a:pt x="1589" y="0"/>
                          </a:moveTo>
                          <a:cubicBezTo>
                            <a:pt x="1451" y="0"/>
                            <a:pt x="1312" y="58"/>
                            <a:pt x="1213" y="172"/>
                          </a:cubicBezTo>
                          <a:cubicBezTo>
                            <a:pt x="1115" y="289"/>
                            <a:pt x="1076" y="445"/>
                            <a:pt x="1108" y="595"/>
                          </a:cubicBezTo>
                          <a:cubicBezTo>
                            <a:pt x="1095" y="594"/>
                            <a:pt x="1082" y="594"/>
                            <a:pt x="1069" y="594"/>
                          </a:cubicBezTo>
                          <a:cubicBezTo>
                            <a:pt x="927" y="594"/>
                            <a:pt x="793" y="657"/>
                            <a:pt x="698" y="765"/>
                          </a:cubicBezTo>
                          <a:cubicBezTo>
                            <a:pt x="600" y="882"/>
                            <a:pt x="554" y="1039"/>
                            <a:pt x="587" y="1188"/>
                          </a:cubicBezTo>
                          <a:cubicBezTo>
                            <a:pt x="579" y="1188"/>
                            <a:pt x="572" y="1188"/>
                            <a:pt x="564" y="1188"/>
                          </a:cubicBezTo>
                          <a:cubicBezTo>
                            <a:pt x="422" y="1188"/>
                            <a:pt x="276" y="1246"/>
                            <a:pt x="183" y="1358"/>
                          </a:cubicBezTo>
                          <a:cubicBezTo>
                            <a:pt x="0" y="1566"/>
                            <a:pt x="20" y="1879"/>
                            <a:pt x="228" y="2055"/>
                          </a:cubicBezTo>
                          <a:cubicBezTo>
                            <a:pt x="320" y="2133"/>
                            <a:pt x="437" y="2173"/>
                            <a:pt x="554" y="2173"/>
                          </a:cubicBezTo>
                          <a:cubicBezTo>
                            <a:pt x="698" y="2173"/>
                            <a:pt x="835" y="2114"/>
                            <a:pt x="926" y="2003"/>
                          </a:cubicBezTo>
                          <a:cubicBezTo>
                            <a:pt x="1024" y="1886"/>
                            <a:pt x="1069" y="1729"/>
                            <a:pt x="1037" y="1573"/>
                          </a:cubicBezTo>
                          <a:lnTo>
                            <a:pt x="1037" y="1573"/>
                          </a:lnTo>
                          <a:cubicBezTo>
                            <a:pt x="1051" y="1574"/>
                            <a:pt x="1065" y="1575"/>
                            <a:pt x="1079" y="1575"/>
                          </a:cubicBezTo>
                          <a:cubicBezTo>
                            <a:pt x="1220" y="1575"/>
                            <a:pt x="1353" y="1517"/>
                            <a:pt x="1447" y="1410"/>
                          </a:cubicBezTo>
                          <a:cubicBezTo>
                            <a:pt x="1545" y="1293"/>
                            <a:pt x="1584" y="1136"/>
                            <a:pt x="1552" y="980"/>
                          </a:cubicBezTo>
                          <a:lnTo>
                            <a:pt x="1552" y="980"/>
                          </a:lnTo>
                          <a:cubicBezTo>
                            <a:pt x="1565" y="983"/>
                            <a:pt x="1576" y="985"/>
                            <a:pt x="1587" y="985"/>
                          </a:cubicBezTo>
                          <a:cubicBezTo>
                            <a:pt x="1597" y="985"/>
                            <a:pt x="1607" y="983"/>
                            <a:pt x="1617" y="980"/>
                          </a:cubicBezTo>
                          <a:cubicBezTo>
                            <a:pt x="1623" y="1091"/>
                            <a:pt x="1669" y="1201"/>
                            <a:pt x="1741" y="1286"/>
                          </a:cubicBezTo>
                          <a:cubicBezTo>
                            <a:pt x="1836" y="1388"/>
                            <a:pt x="1970" y="1451"/>
                            <a:pt x="2107" y="1451"/>
                          </a:cubicBezTo>
                          <a:cubicBezTo>
                            <a:pt x="2119" y="1451"/>
                            <a:pt x="2132" y="1450"/>
                            <a:pt x="2145" y="1449"/>
                          </a:cubicBezTo>
                          <a:lnTo>
                            <a:pt x="2145" y="1449"/>
                          </a:lnTo>
                          <a:cubicBezTo>
                            <a:pt x="2112" y="1599"/>
                            <a:pt x="2158" y="1762"/>
                            <a:pt x="2262" y="1873"/>
                          </a:cubicBezTo>
                          <a:cubicBezTo>
                            <a:pt x="2357" y="1986"/>
                            <a:pt x="2493" y="2043"/>
                            <a:pt x="2629" y="2043"/>
                          </a:cubicBezTo>
                          <a:cubicBezTo>
                            <a:pt x="2744" y="2043"/>
                            <a:pt x="2860" y="2002"/>
                            <a:pt x="2953" y="1918"/>
                          </a:cubicBezTo>
                          <a:cubicBezTo>
                            <a:pt x="3161" y="1736"/>
                            <a:pt x="3181" y="1430"/>
                            <a:pt x="2998" y="1221"/>
                          </a:cubicBezTo>
                          <a:cubicBezTo>
                            <a:pt x="2903" y="1120"/>
                            <a:pt x="2769" y="1056"/>
                            <a:pt x="2632" y="1056"/>
                          </a:cubicBezTo>
                          <a:cubicBezTo>
                            <a:pt x="2620" y="1056"/>
                            <a:pt x="2607" y="1057"/>
                            <a:pt x="2594" y="1058"/>
                          </a:cubicBezTo>
                          <a:cubicBezTo>
                            <a:pt x="2620" y="908"/>
                            <a:pt x="2581" y="752"/>
                            <a:pt x="2477" y="634"/>
                          </a:cubicBezTo>
                          <a:cubicBezTo>
                            <a:pt x="2388" y="533"/>
                            <a:pt x="2254" y="470"/>
                            <a:pt x="2118" y="470"/>
                          </a:cubicBezTo>
                          <a:cubicBezTo>
                            <a:pt x="2105" y="470"/>
                            <a:pt x="2092" y="470"/>
                            <a:pt x="2079" y="471"/>
                          </a:cubicBezTo>
                          <a:cubicBezTo>
                            <a:pt x="2073" y="335"/>
                            <a:pt x="2014" y="211"/>
                            <a:pt x="1910" y="120"/>
                          </a:cubicBezTo>
                          <a:cubicBezTo>
                            <a:pt x="1818" y="40"/>
                            <a:pt x="1704" y="0"/>
                            <a:pt x="1589" y="0"/>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grpSp>
              <p:sp>
                <p:nvSpPr>
                  <p:cNvPr id="145" name="Google Shape;10208;p64">
                    <a:extLst>
                      <a:ext uri="{FF2B5EF4-FFF2-40B4-BE49-F238E27FC236}">
                        <a16:creationId xmlns:a16="http://schemas.microsoft.com/office/drawing/2014/main" id="{72E24EFB-F563-D3D5-6942-8BB0984C3AF6}"/>
                      </a:ext>
                    </a:extLst>
                  </p:cNvPr>
                  <p:cNvSpPr/>
                  <p:nvPr/>
                </p:nvSpPr>
                <p:spPr>
                  <a:xfrm>
                    <a:off x="5086525" y="2017965"/>
                    <a:ext cx="91143" cy="197511"/>
                  </a:xfrm>
                  <a:custGeom>
                    <a:avLst/>
                    <a:gdLst/>
                    <a:ahLst/>
                    <a:cxnLst/>
                    <a:rect l="l" t="t" r="r" b="b"/>
                    <a:pathLst>
                      <a:path w="3610" h="7823" extrusionOk="0">
                        <a:moveTo>
                          <a:pt x="2684" y="1"/>
                        </a:moveTo>
                        <a:cubicBezTo>
                          <a:pt x="2130" y="1"/>
                          <a:pt x="892" y="2034"/>
                          <a:pt x="481" y="2784"/>
                        </a:cubicBezTo>
                        <a:cubicBezTo>
                          <a:pt x="64" y="3540"/>
                          <a:pt x="234" y="5071"/>
                          <a:pt x="175" y="5879"/>
                        </a:cubicBezTo>
                        <a:cubicBezTo>
                          <a:pt x="120" y="6646"/>
                          <a:pt x="1" y="7823"/>
                          <a:pt x="492" y="7823"/>
                        </a:cubicBezTo>
                        <a:cubicBezTo>
                          <a:pt x="523" y="7823"/>
                          <a:pt x="556" y="7818"/>
                          <a:pt x="592" y="7809"/>
                        </a:cubicBezTo>
                        <a:cubicBezTo>
                          <a:pt x="1198" y="7639"/>
                          <a:pt x="2202" y="6746"/>
                          <a:pt x="2782" y="6499"/>
                        </a:cubicBezTo>
                        <a:cubicBezTo>
                          <a:pt x="3355" y="6244"/>
                          <a:pt x="3382" y="5045"/>
                          <a:pt x="3329" y="4100"/>
                        </a:cubicBezTo>
                        <a:cubicBezTo>
                          <a:pt x="3271" y="3149"/>
                          <a:pt x="3610" y="222"/>
                          <a:pt x="268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46" name="Google Shape;10209;p64">
                    <a:extLst>
                      <a:ext uri="{FF2B5EF4-FFF2-40B4-BE49-F238E27FC236}">
                        <a16:creationId xmlns:a16="http://schemas.microsoft.com/office/drawing/2014/main" id="{11D0ADC0-F191-9D9E-CB81-92DC68FC72B9}"/>
                      </a:ext>
                    </a:extLst>
                  </p:cNvPr>
                  <p:cNvSpPr/>
                  <p:nvPr/>
                </p:nvSpPr>
                <p:spPr>
                  <a:xfrm>
                    <a:off x="5200190" y="2017965"/>
                    <a:ext cx="91143" cy="197511"/>
                  </a:xfrm>
                  <a:custGeom>
                    <a:avLst/>
                    <a:gdLst/>
                    <a:ahLst/>
                    <a:cxnLst/>
                    <a:rect l="l" t="t" r="r" b="b"/>
                    <a:pathLst>
                      <a:path w="3610" h="7823" extrusionOk="0">
                        <a:moveTo>
                          <a:pt x="920" y="1"/>
                        </a:moveTo>
                        <a:cubicBezTo>
                          <a:pt x="1" y="222"/>
                          <a:pt x="339" y="3149"/>
                          <a:pt x="281" y="4100"/>
                        </a:cubicBezTo>
                        <a:cubicBezTo>
                          <a:pt x="222" y="5045"/>
                          <a:pt x="255" y="6244"/>
                          <a:pt x="828" y="6499"/>
                        </a:cubicBezTo>
                        <a:cubicBezTo>
                          <a:pt x="1408" y="6746"/>
                          <a:pt x="2412" y="7639"/>
                          <a:pt x="3018" y="7809"/>
                        </a:cubicBezTo>
                        <a:cubicBezTo>
                          <a:pt x="3054" y="7818"/>
                          <a:pt x="3087" y="7823"/>
                          <a:pt x="3118" y="7823"/>
                        </a:cubicBezTo>
                        <a:cubicBezTo>
                          <a:pt x="3609" y="7823"/>
                          <a:pt x="3491" y="6646"/>
                          <a:pt x="3435" y="5879"/>
                        </a:cubicBezTo>
                        <a:cubicBezTo>
                          <a:pt x="3377" y="5071"/>
                          <a:pt x="3546" y="3540"/>
                          <a:pt x="3129" y="2784"/>
                        </a:cubicBezTo>
                        <a:cubicBezTo>
                          <a:pt x="2718" y="2034"/>
                          <a:pt x="1480" y="1"/>
                          <a:pt x="92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sp>
            <p:nvSpPr>
              <p:cNvPr id="141" name="Google Shape;10210;p64">
                <a:extLst>
                  <a:ext uri="{FF2B5EF4-FFF2-40B4-BE49-F238E27FC236}">
                    <a16:creationId xmlns:a16="http://schemas.microsoft.com/office/drawing/2014/main" id="{46C27381-CC51-4B5B-F773-7148C37ECD59}"/>
                  </a:ext>
                </a:extLst>
              </p:cNvPr>
              <p:cNvSpPr/>
              <p:nvPr/>
            </p:nvSpPr>
            <p:spPr>
              <a:xfrm>
                <a:off x="4983465" y="1542757"/>
                <a:ext cx="406813" cy="325163"/>
              </a:xfrm>
              <a:custGeom>
                <a:avLst/>
                <a:gdLst/>
                <a:ahLst/>
                <a:cxnLst/>
                <a:rect l="l" t="t" r="r" b="b"/>
                <a:pathLst>
                  <a:path w="16113" h="12879" extrusionOk="0">
                    <a:moveTo>
                      <a:pt x="1005" y="8740"/>
                    </a:moveTo>
                    <a:cubicBezTo>
                      <a:pt x="1007" y="8824"/>
                      <a:pt x="1025" y="8949"/>
                      <a:pt x="1055" y="9103"/>
                    </a:cubicBezTo>
                    <a:lnTo>
                      <a:pt x="1055" y="9103"/>
                    </a:lnTo>
                    <a:cubicBezTo>
                      <a:pt x="1031" y="8968"/>
                      <a:pt x="1014" y="8846"/>
                      <a:pt x="1005" y="8740"/>
                    </a:cubicBezTo>
                    <a:close/>
                    <a:moveTo>
                      <a:pt x="8531" y="0"/>
                    </a:moveTo>
                    <a:cubicBezTo>
                      <a:pt x="7378" y="0"/>
                      <a:pt x="6098" y="274"/>
                      <a:pt x="4700" y="906"/>
                    </a:cubicBezTo>
                    <a:cubicBezTo>
                      <a:pt x="1" y="3031"/>
                      <a:pt x="1005" y="8740"/>
                      <a:pt x="1005" y="8740"/>
                    </a:cubicBezTo>
                    <a:cubicBezTo>
                      <a:pt x="952" y="6113"/>
                      <a:pt x="4048" y="3448"/>
                      <a:pt x="4048" y="3448"/>
                    </a:cubicBezTo>
                    <a:cubicBezTo>
                      <a:pt x="6232" y="4790"/>
                      <a:pt x="13544" y="6504"/>
                      <a:pt x="14216" y="6726"/>
                    </a:cubicBezTo>
                    <a:cubicBezTo>
                      <a:pt x="14558"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4" y="10402"/>
                      <a:pt x="2113" y="12879"/>
                      <a:pt x="2113" y="12879"/>
                    </a:cubicBezTo>
                    <a:cubicBezTo>
                      <a:pt x="2113" y="12879"/>
                      <a:pt x="1272" y="10220"/>
                      <a:pt x="1055" y="9103"/>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grpSp>
        <p:nvGrpSpPr>
          <p:cNvPr id="149" name="Google Shape;10211;p64">
            <a:extLst>
              <a:ext uri="{FF2B5EF4-FFF2-40B4-BE49-F238E27FC236}">
                <a16:creationId xmlns:a16="http://schemas.microsoft.com/office/drawing/2014/main" id="{3288ABFA-B700-7B31-AC04-2B5F68EADCEB}"/>
              </a:ext>
            </a:extLst>
          </p:cNvPr>
          <p:cNvGrpSpPr/>
          <p:nvPr/>
        </p:nvGrpSpPr>
        <p:grpSpPr>
          <a:xfrm>
            <a:off x="7868014" y="2057010"/>
            <a:ext cx="743388" cy="1747127"/>
            <a:chOff x="5901010" y="1542757"/>
            <a:chExt cx="557541" cy="1310345"/>
          </a:xfrm>
        </p:grpSpPr>
        <p:sp>
          <p:nvSpPr>
            <p:cNvPr id="150" name="Google Shape;10212;p64">
              <a:extLst>
                <a:ext uri="{FF2B5EF4-FFF2-40B4-BE49-F238E27FC236}">
                  <a16:creationId xmlns:a16="http://schemas.microsoft.com/office/drawing/2014/main" id="{F2C3CBB6-82FD-8DDD-2E15-D4BD1645EE2C}"/>
                </a:ext>
              </a:extLst>
            </p:cNvPr>
            <p:cNvSpPr/>
            <p:nvPr/>
          </p:nvSpPr>
          <p:spPr>
            <a:xfrm>
              <a:off x="5950722" y="2803693"/>
              <a:ext cx="457485" cy="49409"/>
            </a:xfrm>
            <a:custGeom>
              <a:avLst/>
              <a:gdLst/>
              <a:ahLst/>
              <a:cxnLst/>
              <a:rect l="l" t="t" r="r" b="b"/>
              <a:pathLst>
                <a:path w="18120" h="1957" extrusionOk="0">
                  <a:moveTo>
                    <a:pt x="9060" y="1"/>
                  </a:moveTo>
                  <a:cubicBezTo>
                    <a:pt x="4061" y="1"/>
                    <a:pt x="0" y="437"/>
                    <a:pt x="0" y="978"/>
                  </a:cubicBezTo>
                  <a:cubicBezTo>
                    <a:pt x="0" y="1519"/>
                    <a:pt x="4061" y="1956"/>
                    <a:pt x="9060" y="1956"/>
                  </a:cubicBezTo>
                  <a:cubicBezTo>
                    <a:pt x="14065" y="1956"/>
                    <a:pt x="18119" y="1519"/>
                    <a:pt x="18119" y="978"/>
                  </a:cubicBezTo>
                  <a:cubicBezTo>
                    <a:pt x="18119" y="437"/>
                    <a:pt x="14065"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51" name="Google Shape;10213;p64">
              <a:extLst>
                <a:ext uri="{FF2B5EF4-FFF2-40B4-BE49-F238E27FC236}">
                  <a16:creationId xmlns:a16="http://schemas.microsoft.com/office/drawing/2014/main" id="{836B9864-645F-19A8-51FE-EA3DE663DB15}"/>
                </a:ext>
              </a:extLst>
            </p:cNvPr>
            <p:cNvGrpSpPr/>
            <p:nvPr/>
          </p:nvGrpSpPr>
          <p:grpSpPr>
            <a:xfrm>
              <a:off x="5901010" y="1542757"/>
              <a:ext cx="557541" cy="1277423"/>
              <a:chOff x="5901010" y="1542757"/>
              <a:chExt cx="557541" cy="1277423"/>
            </a:xfrm>
          </p:grpSpPr>
          <p:sp>
            <p:nvSpPr>
              <p:cNvPr id="152" name="Google Shape;10214;p64">
                <a:extLst>
                  <a:ext uri="{FF2B5EF4-FFF2-40B4-BE49-F238E27FC236}">
                    <a16:creationId xmlns:a16="http://schemas.microsoft.com/office/drawing/2014/main" id="{254DE8FC-40E6-A888-07BA-837CC3A7CF23}"/>
                  </a:ext>
                </a:extLst>
              </p:cNvPr>
              <p:cNvSpPr/>
              <p:nvPr/>
            </p:nvSpPr>
            <p:spPr>
              <a:xfrm>
                <a:off x="5993996" y="1674397"/>
                <a:ext cx="366796" cy="342104"/>
              </a:xfrm>
              <a:custGeom>
                <a:avLst/>
                <a:gdLst/>
                <a:ahLst/>
                <a:cxnLst/>
                <a:rect l="l" t="t" r="r" b="b"/>
                <a:pathLst>
                  <a:path w="14528" h="13550" extrusionOk="0">
                    <a:moveTo>
                      <a:pt x="2151" y="0"/>
                    </a:moveTo>
                    <a:cubicBezTo>
                      <a:pt x="958" y="0"/>
                      <a:pt x="0" y="958"/>
                      <a:pt x="0" y="2157"/>
                    </a:cubicBezTo>
                    <a:lnTo>
                      <a:pt x="0" y="11393"/>
                    </a:lnTo>
                    <a:cubicBezTo>
                      <a:pt x="0" y="12585"/>
                      <a:pt x="958"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sp>
            <p:nvSpPr>
              <p:cNvPr id="153" name="Google Shape;10215;p64">
                <a:extLst>
                  <a:ext uri="{FF2B5EF4-FFF2-40B4-BE49-F238E27FC236}">
                    <a16:creationId xmlns:a16="http://schemas.microsoft.com/office/drawing/2014/main" id="{21E309BC-CB32-A1A1-61E7-01E104404F5F}"/>
                  </a:ext>
                </a:extLst>
              </p:cNvPr>
              <p:cNvSpPr/>
              <p:nvPr/>
            </p:nvSpPr>
            <p:spPr>
              <a:xfrm>
                <a:off x="6132554" y="1726054"/>
                <a:ext cx="682" cy="25"/>
              </a:xfrm>
              <a:custGeom>
                <a:avLst/>
                <a:gdLst/>
                <a:ahLst/>
                <a:cxnLst/>
                <a:rect l="l" t="t" r="r" b="b"/>
                <a:pathLst>
                  <a:path w="27" h="1" extrusionOk="0">
                    <a:moveTo>
                      <a:pt x="0" y="1"/>
                    </a:moveTo>
                    <a:lnTo>
                      <a:pt x="26" y="1"/>
                    </a:lnTo>
                    <a:cubicBezTo>
                      <a:pt x="13" y="1"/>
                      <a:pt x="7" y="1"/>
                      <a:pt x="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nvGrpSpPr>
              <p:cNvPr id="154" name="Google Shape;10216;p64">
                <a:extLst>
                  <a:ext uri="{FF2B5EF4-FFF2-40B4-BE49-F238E27FC236}">
                    <a16:creationId xmlns:a16="http://schemas.microsoft.com/office/drawing/2014/main" id="{E8EBEA77-196A-CD6B-0A07-E2B57DBA64E9}"/>
                  </a:ext>
                </a:extLst>
              </p:cNvPr>
              <p:cNvGrpSpPr/>
              <p:nvPr/>
            </p:nvGrpSpPr>
            <p:grpSpPr>
              <a:xfrm>
                <a:off x="5901010" y="1547529"/>
                <a:ext cx="557541" cy="1272651"/>
                <a:chOff x="5901010" y="1547529"/>
                <a:chExt cx="557541" cy="1272651"/>
              </a:xfrm>
            </p:grpSpPr>
            <p:sp>
              <p:nvSpPr>
                <p:cNvPr id="156" name="Google Shape;10217;p64">
                  <a:extLst>
                    <a:ext uri="{FF2B5EF4-FFF2-40B4-BE49-F238E27FC236}">
                      <a16:creationId xmlns:a16="http://schemas.microsoft.com/office/drawing/2014/main" id="{626DA2DE-0517-ADA7-A49F-E5115026BD2B}"/>
                    </a:ext>
                  </a:extLst>
                </p:cNvPr>
                <p:cNvSpPr/>
                <p:nvPr/>
              </p:nvSpPr>
              <p:spPr>
                <a:xfrm>
                  <a:off x="5901010" y="1547529"/>
                  <a:ext cx="557541" cy="1272651"/>
                </a:xfrm>
                <a:custGeom>
                  <a:avLst/>
                  <a:gdLst/>
                  <a:ahLst/>
                  <a:cxnLst/>
                  <a:rect l="l" t="t" r="r" b="b"/>
                  <a:pathLst>
                    <a:path w="22083" h="50407" extrusionOk="0">
                      <a:moveTo>
                        <a:pt x="10944" y="0"/>
                      </a:moveTo>
                      <a:cubicBezTo>
                        <a:pt x="6968" y="0"/>
                        <a:pt x="3742" y="3226"/>
                        <a:pt x="3742" y="7202"/>
                      </a:cubicBezTo>
                      <a:lnTo>
                        <a:pt x="3742" y="7208"/>
                      </a:lnTo>
                      <a:cubicBezTo>
                        <a:pt x="3722" y="7208"/>
                        <a:pt x="3703" y="7202"/>
                        <a:pt x="3677" y="7202"/>
                      </a:cubicBezTo>
                      <a:cubicBezTo>
                        <a:pt x="3673" y="7202"/>
                        <a:pt x="3670" y="7202"/>
                        <a:pt x="3666" y="7202"/>
                      </a:cubicBezTo>
                      <a:cubicBezTo>
                        <a:pt x="3007" y="7202"/>
                        <a:pt x="2504" y="7811"/>
                        <a:pt x="2627" y="8466"/>
                      </a:cubicBezTo>
                      <a:cubicBezTo>
                        <a:pt x="2730" y="8983"/>
                        <a:pt x="3181" y="9322"/>
                        <a:pt x="3669" y="9322"/>
                      </a:cubicBezTo>
                      <a:cubicBezTo>
                        <a:pt x="3804" y="9322"/>
                        <a:pt x="3941" y="9297"/>
                        <a:pt x="4074" y="9242"/>
                      </a:cubicBezTo>
                      <a:cubicBezTo>
                        <a:pt x="4843" y="11575"/>
                        <a:pt x="6864" y="13413"/>
                        <a:pt x="9067" y="14110"/>
                      </a:cubicBezTo>
                      <a:lnTo>
                        <a:pt x="9067" y="16131"/>
                      </a:lnTo>
                      <a:lnTo>
                        <a:pt x="6864" y="16131"/>
                      </a:lnTo>
                      <a:cubicBezTo>
                        <a:pt x="6864" y="16131"/>
                        <a:pt x="6851" y="16177"/>
                        <a:pt x="6838" y="16183"/>
                      </a:cubicBezTo>
                      <a:cubicBezTo>
                        <a:pt x="6258" y="16190"/>
                        <a:pt x="5743" y="16561"/>
                        <a:pt x="5560" y="17115"/>
                      </a:cubicBezTo>
                      <a:lnTo>
                        <a:pt x="229" y="32861"/>
                      </a:lnTo>
                      <a:cubicBezTo>
                        <a:pt x="1" y="33559"/>
                        <a:pt x="379" y="34315"/>
                        <a:pt x="1076" y="34543"/>
                      </a:cubicBezTo>
                      <a:cubicBezTo>
                        <a:pt x="1217" y="34590"/>
                        <a:pt x="1359" y="34613"/>
                        <a:pt x="1499" y="34613"/>
                      </a:cubicBezTo>
                      <a:cubicBezTo>
                        <a:pt x="2054" y="34613"/>
                        <a:pt x="2570" y="34259"/>
                        <a:pt x="2758" y="33702"/>
                      </a:cubicBezTo>
                      <a:lnTo>
                        <a:pt x="2934" y="33187"/>
                      </a:lnTo>
                      <a:lnTo>
                        <a:pt x="3507" y="33435"/>
                      </a:lnTo>
                      <a:cubicBezTo>
                        <a:pt x="3507" y="33435"/>
                        <a:pt x="4016" y="32418"/>
                        <a:pt x="3468" y="31577"/>
                      </a:cubicBezTo>
                      <a:lnTo>
                        <a:pt x="6740" y="21925"/>
                      </a:lnTo>
                      <a:lnTo>
                        <a:pt x="6740" y="21925"/>
                      </a:lnTo>
                      <a:cubicBezTo>
                        <a:pt x="6740" y="27706"/>
                        <a:pt x="5958" y="29172"/>
                        <a:pt x="5958" y="32366"/>
                      </a:cubicBezTo>
                      <a:cubicBezTo>
                        <a:pt x="5958" y="35560"/>
                        <a:pt x="7861" y="48497"/>
                        <a:pt x="7861" y="48497"/>
                      </a:cubicBezTo>
                      <a:lnTo>
                        <a:pt x="5554" y="50407"/>
                      </a:lnTo>
                      <a:lnTo>
                        <a:pt x="10018" y="50407"/>
                      </a:lnTo>
                      <a:lnTo>
                        <a:pt x="10761" y="31630"/>
                      </a:lnTo>
                      <a:lnTo>
                        <a:pt x="11146" y="31630"/>
                      </a:lnTo>
                      <a:lnTo>
                        <a:pt x="11889" y="50407"/>
                      </a:lnTo>
                      <a:lnTo>
                        <a:pt x="16353" y="50407"/>
                      </a:lnTo>
                      <a:lnTo>
                        <a:pt x="14046" y="48497"/>
                      </a:lnTo>
                      <a:cubicBezTo>
                        <a:pt x="14046" y="48497"/>
                        <a:pt x="15949" y="34171"/>
                        <a:pt x="15949" y="31590"/>
                      </a:cubicBezTo>
                      <a:cubicBezTo>
                        <a:pt x="15949" y="29010"/>
                        <a:pt x="15291" y="27680"/>
                        <a:pt x="15291" y="21821"/>
                      </a:cubicBezTo>
                      <a:lnTo>
                        <a:pt x="15291" y="21821"/>
                      </a:lnTo>
                      <a:lnTo>
                        <a:pt x="18596" y="31584"/>
                      </a:lnTo>
                      <a:cubicBezTo>
                        <a:pt x="18048" y="32418"/>
                        <a:pt x="18556" y="33435"/>
                        <a:pt x="18556" y="33435"/>
                      </a:cubicBezTo>
                      <a:lnTo>
                        <a:pt x="19136" y="33187"/>
                      </a:lnTo>
                      <a:lnTo>
                        <a:pt x="19312" y="33709"/>
                      </a:lnTo>
                      <a:cubicBezTo>
                        <a:pt x="19486" y="34280"/>
                        <a:pt x="20013" y="34650"/>
                        <a:pt x="20580" y="34650"/>
                      </a:cubicBezTo>
                      <a:cubicBezTo>
                        <a:pt x="20717" y="34650"/>
                        <a:pt x="20857" y="34628"/>
                        <a:pt x="20994" y="34582"/>
                      </a:cubicBezTo>
                      <a:cubicBezTo>
                        <a:pt x="21704" y="34347"/>
                        <a:pt x="22082" y="33578"/>
                        <a:pt x="21828" y="32874"/>
                      </a:cubicBezTo>
                      <a:lnTo>
                        <a:pt x="16503" y="17128"/>
                      </a:lnTo>
                      <a:cubicBezTo>
                        <a:pt x="16334" y="16613"/>
                        <a:pt x="15878" y="16242"/>
                        <a:pt x="15337" y="16190"/>
                      </a:cubicBezTo>
                      <a:cubicBezTo>
                        <a:pt x="15324" y="16170"/>
                        <a:pt x="15311" y="16150"/>
                        <a:pt x="15304" y="16131"/>
                      </a:cubicBezTo>
                      <a:lnTo>
                        <a:pt x="12827" y="16131"/>
                      </a:lnTo>
                      <a:lnTo>
                        <a:pt x="12827" y="14104"/>
                      </a:lnTo>
                      <a:cubicBezTo>
                        <a:pt x="15017" y="13413"/>
                        <a:pt x="17018" y="11588"/>
                        <a:pt x="17794" y="9281"/>
                      </a:cubicBezTo>
                      <a:cubicBezTo>
                        <a:pt x="17879" y="9301"/>
                        <a:pt x="17963" y="9314"/>
                        <a:pt x="18048" y="9314"/>
                      </a:cubicBezTo>
                      <a:cubicBezTo>
                        <a:pt x="18052" y="9314"/>
                        <a:pt x="18056" y="9314"/>
                        <a:pt x="18060" y="9314"/>
                      </a:cubicBezTo>
                      <a:cubicBezTo>
                        <a:pt x="18622" y="9314"/>
                        <a:pt x="19091" y="8873"/>
                        <a:pt x="19117" y="8310"/>
                      </a:cubicBezTo>
                      <a:cubicBezTo>
                        <a:pt x="19136" y="7743"/>
                        <a:pt x="18713" y="7254"/>
                        <a:pt x="18146" y="7215"/>
                      </a:cubicBezTo>
                      <a:lnTo>
                        <a:pt x="18146" y="7202"/>
                      </a:lnTo>
                      <a:cubicBezTo>
                        <a:pt x="18146" y="3226"/>
                        <a:pt x="14920" y="0"/>
                        <a:pt x="10944"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57" name="Google Shape;10218;p64">
                  <a:extLst>
                    <a:ext uri="{FF2B5EF4-FFF2-40B4-BE49-F238E27FC236}">
                      <a16:creationId xmlns:a16="http://schemas.microsoft.com/office/drawing/2014/main" id="{BA6BCA74-BA2E-CEA0-F347-8B9781B1C090}"/>
                    </a:ext>
                  </a:extLst>
                </p:cNvPr>
                <p:cNvGrpSpPr/>
                <p:nvPr/>
              </p:nvGrpSpPr>
              <p:grpSpPr>
                <a:xfrm>
                  <a:off x="5939032" y="1575983"/>
                  <a:ext cx="472785" cy="1194182"/>
                  <a:chOff x="5939032" y="1575983"/>
                  <a:chExt cx="472785" cy="1194182"/>
                </a:xfrm>
              </p:grpSpPr>
              <p:grpSp>
                <p:nvGrpSpPr>
                  <p:cNvPr id="158" name="Google Shape;10219;p64">
                    <a:extLst>
                      <a:ext uri="{FF2B5EF4-FFF2-40B4-BE49-F238E27FC236}">
                        <a16:creationId xmlns:a16="http://schemas.microsoft.com/office/drawing/2014/main" id="{3E4F9D14-B102-6A57-3883-7CB6BDF38FE0}"/>
                      </a:ext>
                    </a:extLst>
                  </p:cNvPr>
                  <p:cNvGrpSpPr/>
                  <p:nvPr/>
                </p:nvGrpSpPr>
                <p:grpSpPr>
                  <a:xfrm>
                    <a:off x="5939032" y="1717495"/>
                    <a:ext cx="472785" cy="1052669"/>
                    <a:chOff x="5939032" y="1717495"/>
                    <a:chExt cx="472785" cy="1052669"/>
                  </a:xfrm>
                </p:grpSpPr>
                <p:sp>
                  <p:nvSpPr>
                    <p:cNvPr id="160" name="Google Shape;10220;p64">
                      <a:extLst>
                        <a:ext uri="{FF2B5EF4-FFF2-40B4-BE49-F238E27FC236}">
                          <a16:creationId xmlns:a16="http://schemas.microsoft.com/office/drawing/2014/main" id="{B6833E72-EC62-7FA5-71CB-E4F7F7EF66B6}"/>
                        </a:ext>
                      </a:extLst>
                    </p:cNvPr>
                    <p:cNvSpPr/>
                    <p:nvPr/>
                  </p:nvSpPr>
                  <p:spPr>
                    <a:xfrm>
                      <a:off x="5971930" y="1961992"/>
                      <a:ext cx="207560" cy="288352"/>
                    </a:xfrm>
                    <a:custGeom>
                      <a:avLst/>
                      <a:gdLst/>
                      <a:ahLst/>
                      <a:cxnLst/>
                      <a:rect l="l" t="t" r="r" b="b"/>
                      <a:pathLst>
                        <a:path w="8221" h="11421" extrusionOk="0">
                          <a:moveTo>
                            <a:pt x="7978" y="1"/>
                          </a:moveTo>
                          <a:cubicBezTo>
                            <a:pt x="7896" y="1"/>
                            <a:pt x="7816" y="46"/>
                            <a:pt x="7789" y="152"/>
                          </a:cubicBezTo>
                          <a:cubicBezTo>
                            <a:pt x="7535" y="1077"/>
                            <a:pt x="6903" y="1240"/>
                            <a:pt x="6101" y="1455"/>
                          </a:cubicBezTo>
                          <a:cubicBezTo>
                            <a:pt x="5821" y="1527"/>
                            <a:pt x="5541" y="1611"/>
                            <a:pt x="5267" y="1709"/>
                          </a:cubicBezTo>
                          <a:cubicBezTo>
                            <a:pt x="3788" y="2302"/>
                            <a:pt x="3625" y="2824"/>
                            <a:pt x="3188" y="4212"/>
                          </a:cubicBezTo>
                          <a:lnTo>
                            <a:pt x="3149" y="4342"/>
                          </a:lnTo>
                          <a:cubicBezTo>
                            <a:pt x="2321" y="6988"/>
                            <a:pt x="1057" y="9361"/>
                            <a:pt x="53" y="11127"/>
                          </a:cubicBezTo>
                          <a:cubicBezTo>
                            <a:pt x="1" y="11218"/>
                            <a:pt x="34" y="11342"/>
                            <a:pt x="125" y="11394"/>
                          </a:cubicBezTo>
                          <a:cubicBezTo>
                            <a:pt x="157" y="11414"/>
                            <a:pt x="190" y="11420"/>
                            <a:pt x="223" y="11420"/>
                          </a:cubicBezTo>
                          <a:cubicBezTo>
                            <a:pt x="294" y="11420"/>
                            <a:pt x="366" y="11381"/>
                            <a:pt x="399" y="11323"/>
                          </a:cubicBezTo>
                          <a:cubicBezTo>
                            <a:pt x="1415" y="9537"/>
                            <a:pt x="2686" y="7138"/>
                            <a:pt x="3527" y="4460"/>
                          </a:cubicBezTo>
                          <a:lnTo>
                            <a:pt x="3566" y="4329"/>
                          </a:lnTo>
                          <a:cubicBezTo>
                            <a:pt x="3996" y="2967"/>
                            <a:pt x="4114" y="2596"/>
                            <a:pt x="5417" y="2081"/>
                          </a:cubicBezTo>
                          <a:cubicBezTo>
                            <a:pt x="5671" y="1983"/>
                            <a:pt x="5932" y="1898"/>
                            <a:pt x="6206" y="1833"/>
                          </a:cubicBezTo>
                          <a:cubicBezTo>
                            <a:pt x="7014" y="1618"/>
                            <a:pt x="7855" y="1396"/>
                            <a:pt x="8174" y="256"/>
                          </a:cubicBezTo>
                          <a:cubicBezTo>
                            <a:pt x="8221" y="100"/>
                            <a:pt x="8098" y="1"/>
                            <a:pt x="797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61" name="Google Shape;10221;p64">
                      <a:extLst>
                        <a:ext uri="{FF2B5EF4-FFF2-40B4-BE49-F238E27FC236}">
                          <a16:creationId xmlns:a16="http://schemas.microsoft.com/office/drawing/2014/main" id="{92A214A0-BC53-0847-E524-16164D489D3B}"/>
                        </a:ext>
                      </a:extLst>
                    </p:cNvPr>
                    <p:cNvSpPr/>
                    <p:nvPr/>
                  </p:nvSpPr>
                  <p:spPr>
                    <a:xfrm>
                      <a:off x="5961907" y="2188537"/>
                      <a:ext cx="52010" cy="152293"/>
                    </a:xfrm>
                    <a:custGeom>
                      <a:avLst/>
                      <a:gdLst/>
                      <a:ahLst/>
                      <a:cxnLst/>
                      <a:rect l="l" t="t" r="r" b="b"/>
                      <a:pathLst>
                        <a:path w="2060" h="6032" extrusionOk="0">
                          <a:moveTo>
                            <a:pt x="1766" y="0"/>
                          </a:moveTo>
                          <a:cubicBezTo>
                            <a:pt x="1658" y="0"/>
                            <a:pt x="1551" y="77"/>
                            <a:pt x="1571" y="225"/>
                          </a:cubicBezTo>
                          <a:cubicBezTo>
                            <a:pt x="1656" y="1437"/>
                            <a:pt x="1232" y="2460"/>
                            <a:pt x="776" y="3549"/>
                          </a:cubicBezTo>
                          <a:cubicBezTo>
                            <a:pt x="476" y="4266"/>
                            <a:pt x="163" y="5009"/>
                            <a:pt x="20" y="5804"/>
                          </a:cubicBezTo>
                          <a:cubicBezTo>
                            <a:pt x="0" y="5908"/>
                            <a:pt x="72" y="6012"/>
                            <a:pt x="176" y="6032"/>
                          </a:cubicBezTo>
                          <a:lnTo>
                            <a:pt x="215" y="6032"/>
                          </a:lnTo>
                          <a:cubicBezTo>
                            <a:pt x="307" y="6032"/>
                            <a:pt x="385" y="5960"/>
                            <a:pt x="404" y="5869"/>
                          </a:cubicBezTo>
                          <a:cubicBezTo>
                            <a:pt x="541" y="5120"/>
                            <a:pt x="848" y="4396"/>
                            <a:pt x="1141" y="3699"/>
                          </a:cubicBezTo>
                          <a:cubicBezTo>
                            <a:pt x="1591" y="2617"/>
                            <a:pt x="2060" y="1502"/>
                            <a:pt x="1962" y="192"/>
                          </a:cubicBezTo>
                          <a:cubicBezTo>
                            <a:pt x="1959" y="63"/>
                            <a:pt x="1862" y="0"/>
                            <a:pt x="176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62" name="Google Shape;10222;p64">
                      <a:extLst>
                        <a:ext uri="{FF2B5EF4-FFF2-40B4-BE49-F238E27FC236}">
                          <a16:creationId xmlns:a16="http://schemas.microsoft.com/office/drawing/2014/main" id="{52F5FB29-B13F-8349-5A2B-487E42DAC6BB}"/>
                        </a:ext>
                      </a:extLst>
                    </p:cNvPr>
                    <p:cNvSpPr/>
                    <p:nvPr/>
                  </p:nvSpPr>
                  <p:spPr>
                    <a:xfrm>
                      <a:off x="5939032" y="2264810"/>
                      <a:ext cx="58195" cy="53499"/>
                    </a:xfrm>
                    <a:custGeom>
                      <a:avLst/>
                      <a:gdLst/>
                      <a:ahLst/>
                      <a:cxnLst/>
                      <a:rect l="l" t="t" r="r" b="b"/>
                      <a:pathLst>
                        <a:path w="2305" h="2119" extrusionOk="0">
                          <a:moveTo>
                            <a:pt x="2027" y="1"/>
                          </a:moveTo>
                          <a:cubicBezTo>
                            <a:pt x="2001" y="1"/>
                            <a:pt x="1972" y="7"/>
                            <a:pt x="1943" y="19"/>
                          </a:cubicBezTo>
                          <a:cubicBezTo>
                            <a:pt x="1167" y="345"/>
                            <a:pt x="261" y="997"/>
                            <a:pt x="33" y="1864"/>
                          </a:cubicBezTo>
                          <a:cubicBezTo>
                            <a:pt x="0" y="1968"/>
                            <a:pt x="66" y="2079"/>
                            <a:pt x="170" y="2112"/>
                          </a:cubicBezTo>
                          <a:cubicBezTo>
                            <a:pt x="189" y="2112"/>
                            <a:pt x="202" y="2112"/>
                            <a:pt x="222" y="2118"/>
                          </a:cubicBezTo>
                          <a:cubicBezTo>
                            <a:pt x="313" y="2112"/>
                            <a:pt x="391" y="2053"/>
                            <a:pt x="411" y="1968"/>
                          </a:cubicBezTo>
                          <a:cubicBezTo>
                            <a:pt x="607" y="1238"/>
                            <a:pt x="1408" y="671"/>
                            <a:pt x="2093" y="384"/>
                          </a:cubicBezTo>
                          <a:cubicBezTo>
                            <a:pt x="2304" y="293"/>
                            <a:pt x="2215" y="1"/>
                            <a:pt x="202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63" name="Google Shape;10223;p64">
                      <a:extLst>
                        <a:ext uri="{FF2B5EF4-FFF2-40B4-BE49-F238E27FC236}">
                          <a16:creationId xmlns:a16="http://schemas.microsoft.com/office/drawing/2014/main" id="{4616576C-492A-5850-6205-E49B32948F5E}"/>
                        </a:ext>
                      </a:extLst>
                    </p:cNvPr>
                    <p:cNvSpPr/>
                    <p:nvPr/>
                  </p:nvSpPr>
                  <p:spPr>
                    <a:xfrm>
                      <a:off x="5992683" y="2128978"/>
                      <a:ext cx="45849" cy="36786"/>
                    </a:xfrm>
                    <a:custGeom>
                      <a:avLst/>
                      <a:gdLst/>
                      <a:ahLst/>
                      <a:cxnLst/>
                      <a:rect l="l" t="t" r="r" b="b"/>
                      <a:pathLst>
                        <a:path w="1816" h="1457" extrusionOk="0">
                          <a:moveTo>
                            <a:pt x="1532" y="0"/>
                          </a:moveTo>
                          <a:cubicBezTo>
                            <a:pt x="1499" y="0"/>
                            <a:pt x="1464" y="9"/>
                            <a:pt x="1428" y="29"/>
                          </a:cubicBezTo>
                          <a:cubicBezTo>
                            <a:pt x="919" y="316"/>
                            <a:pt x="456" y="687"/>
                            <a:pt x="72" y="1130"/>
                          </a:cubicBezTo>
                          <a:cubicBezTo>
                            <a:pt x="0" y="1215"/>
                            <a:pt x="7" y="1339"/>
                            <a:pt x="91" y="1411"/>
                          </a:cubicBezTo>
                          <a:cubicBezTo>
                            <a:pt x="124" y="1437"/>
                            <a:pt x="170" y="1456"/>
                            <a:pt x="215" y="1456"/>
                          </a:cubicBezTo>
                          <a:cubicBezTo>
                            <a:pt x="274" y="1456"/>
                            <a:pt x="333" y="1430"/>
                            <a:pt x="365" y="1391"/>
                          </a:cubicBezTo>
                          <a:cubicBezTo>
                            <a:pt x="724" y="981"/>
                            <a:pt x="1147" y="635"/>
                            <a:pt x="1623" y="368"/>
                          </a:cubicBezTo>
                          <a:cubicBezTo>
                            <a:pt x="1816" y="263"/>
                            <a:pt x="1711" y="0"/>
                            <a:pt x="153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64" name="Google Shape;10224;p64">
                      <a:extLst>
                        <a:ext uri="{FF2B5EF4-FFF2-40B4-BE49-F238E27FC236}">
                          <a16:creationId xmlns:a16="http://schemas.microsoft.com/office/drawing/2014/main" id="{B70B4CA3-4E3D-14A8-0191-AFD0620CB0D9}"/>
                        </a:ext>
                      </a:extLst>
                    </p:cNvPr>
                    <p:cNvSpPr/>
                    <p:nvPr/>
                  </p:nvSpPr>
                  <p:spPr>
                    <a:xfrm>
                      <a:off x="6042042" y="1957699"/>
                      <a:ext cx="140654" cy="63901"/>
                    </a:xfrm>
                    <a:custGeom>
                      <a:avLst/>
                      <a:gdLst/>
                      <a:ahLst/>
                      <a:cxnLst/>
                      <a:rect l="l" t="t" r="r" b="b"/>
                      <a:pathLst>
                        <a:path w="5571" h="2531" extrusionOk="0">
                          <a:moveTo>
                            <a:pt x="5282" y="1"/>
                          </a:moveTo>
                          <a:cubicBezTo>
                            <a:pt x="5229" y="1"/>
                            <a:pt x="5174" y="24"/>
                            <a:pt x="5130" y="80"/>
                          </a:cubicBezTo>
                          <a:cubicBezTo>
                            <a:pt x="4550" y="778"/>
                            <a:pt x="3598" y="915"/>
                            <a:pt x="2673" y="1045"/>
                          </a:cubicBezTo>
                          <a:cubicBezTo>
                            <a:pt x="1656" y="1188"/>
                            <a:pt x="607" y="1332"/>
                            <a:pt x="53" y="2225"/>
                          </a:cubicBezTo>
                          <a:cubicBezTo>
                            <a:pt x="0" y="2322"/>
                            <a:pt x="27" y="2440"/>
                            <a:pt x="118" y="2498"/>
                          </a:cubicBezTo>
                          <a:cubicBezTo>
                            <a:pt x="150" y="2518"/>
                            <a:pt x="183" y="2531"/>
                            <a:pt x="222" y="2531"/>
                          </a:cubicBezTo>
                          <a:cubicBezTo>
                            <a:pt x="294" y="2531"/>
                            <a:pt x="352" y="2492"/>
                            <a:pt x="391" y="2433"/>
                          </a:cubicBezTo>
                          <a:cubicBezTo>
                            <a:pt x="848" y="1697"/>
                            <a:pt x="1760" y="1566"/>
                            <a:pt x="2725" y="1436"/>
                          </a:cubicBezTo>
                          <a:cubicBezTo>
                            <a:pt x="3722" y="1293"/>
                            <a:pt x="4758" y="1149"/>
                            <a:pt x="5436" y="335"/>
                          </a:cubicBezTo>
                          <a:cubicBezTo>
                            <a:pt x="5571" y="185"/>
                            <a:pt x="5432" y="1"/>
                            <a:pt x="528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65" name="Google Shape;10225;p64">
                      <a:extLst>
                        <a:ext uri="{FF2B5EF4-FFF2-40B4-BE49-F238E27FC236}">
                          <a16:creationId xmlns:a16="http://schemas.microsoft.com/office/drawing/2014/main" id="{9BD3EF8D-4807-812A-5D1D-94A3353D1A79}"/>
                        </a:ext>
                      </a:extLst>
                    </p:cNvPr>
                    <p:cNvSpPr/>
                    <p:nvPr/>
                  </p:nvSpPr>
                  <p:spPr>
                    <a:xfrm>
                      <a:off x="6010937" y="2054751"/>
                      <a:ext cx="54206" cy="51278"/>
                    </a:xfrm>
                    <a:custGeom>
                      <a:avLst/>
                      <a:gdLst/>
                      <a:ahLst/>
                      <a:cxnLst/>
                      <a:rect l="l" t="t" r="r" b="b"/>
                      <a:pathLst>
                        <a:path w="2147" h="2031" extrusionOk="0">
                          <a:moveTo>
                            <a:pt x="1864" y="1"/>
                          </a:moveTo>
                          <a:cubicBezTo>
                            <a:pt x="1829" y="1"/>
                            <a:pt x="1792" y="12"/>
                            <a:pt x="1754" y="36"/>
                          </a:cubicBezTo>
                          <a:cubicBezTo>
                            <a:pt x="1115" y="440"/>
                            <a:pt x="313" y="949"/>
                            <a:pt x="40" y="1770"/>
                          </a:cubicBezTo>
                          <a:cubicBezTo>
                            <a:pt x="1" y="1900"/>
                            <a:pt x="98" y="2030"/>
                            <a:pt x="229" y="2030"/>
                          </a:cubicBezTo>
                          <a:cubicBezTo>
                            <a:pt x="313" y="2030"/>
                            <a:pt x="392" y="1978"/>
                            <a:pt x="418" y="1894"/>
                          </a:cubicBezTo>
                          <a:cubicBezTo>
                            <a:pt x="639" y="1203"/>
                            <a:pt x="1343" y="760"/>
                            <a:pt x="1962" y="369"/>
                          </a:cubicBezTo>
                          <a:cubicBezTo>
                            <a:pt x="2146" y="250"/>
                            <a:pt x="2034" y="1"/>
                            <a:pt x="186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66" name="Google Shape;10226;p64">
                      <a:extLst>
                        <a:ext uri="{FF2B5EF4-FFF2-40B4-BE49-F238E27FC236}">
                          <a16:creationId xmlns:a16="http://schemas.microsoft.com/office/drawing/2014/main" id="{A25B425E-1B9E-A268-806F-5F5EBE0AF0A4}"/>
                        </a:ext>
                      </a:extLst>
                    </p:cNvPr>
                    <p:cNvSpPr/>
                    <p:nvPr/>
                  </p:nvSpPr>
                  <p:spPr>
                    <a:xfrm>
                      <a:off x="6080545" y="1991077"/>
                      <a:ext cx="98112" cy="100460"/>
                    </a:xfrm>
                    <a:custGeom>
                      <a:avLst/>
                      <a:gdLst/>
                      <a:ahLst/>
                      <a:cxnLst/>
                      <a:rect l="l" t="t" r="r" b="b"/>
                      <a:pathLst>
                        <a:path w="3886" h="3979" extrusionOk="0">
                          <a:moveTo>
                            <a:pt x="3668" y="0"/>
                          </a:moveTo>
                          <a:cubicBezTo>
                            <a:pt x="3578" y="0"/>
                            <a:pt x="3498" y="68"/>
                            <a:pt x="3481" y="166"/>
                          </a:cubicBezTo>
                          <a:cubicBezTo>
                            <a:pt x="3338" y="1131"/>
                            <a:pt x="2555" y="1659"/>
                            <a:pt x="1721" y="2219"/>
                          </a:cubicBezTo>
                          <a:cubicBezTo>
                            <a:pt x="1109" y="2630"/>
                            <a:pt x="476" y="3060"/>
                            <a:pt x="79" y="3679"/>
                          </a:cubicBezTo>
                          <a:cubicBezTo>
                            <a:pt x="1" y="3809"/>
                            <a:pt x="92" y="3979"/>
                            <a:pt x="248" y="3979"/>
                          </a:cubicBezTo>
                          <a:cubicBezTo>
                            <a:pt x="313" y="3979"/>
                            <a:pt x="372" y="3946"/>
                            <a:pt x="411" y="3894"/>
                          </a:cubicBezTo>
                          <a:cubicBezTo>
                            <a:pt x="757" y="3340"/>
                            <a:pt x="1356" y="2943"/>
                            <a:pt x="1936" y="2552"/>
                          </a:cubicBezTo>
                          <a:cubicBezTo>
                            <a:pt x="2803" y="1965"/>
                            <a:pt x="3703" y="1359"/>
                            <a:pt x="3865" y="225"/>
                          </a:cubicBezTo>
                          <a:cubicBezTo>
                            <a:pt x="3885" y="121"/>
                            <a:pt x="3813" y="16"/>
                            <a:pt x="3703" y="3"/>
                          </a:cubicBezTo>
                          <a:cubicBezTo>
                            <a:pt x="3691" y="1"/>
                            <a:pt x="3680" y="0"/>
                            <a:pt x="366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67" name="Google Shape;10227;p64">
                      <a:extLst>
                        <a:ext uri="{FF2B5EF4-FFF2-40B4-BE49-F238E27FC236}">
                          <a16:creationId xmlns:a16="http://schemas.microsoft.com/office/drawing/2014/main" id="{F4BDFA01-FEC8-13F6-41B1-8FF3B96A169E}"/>
                        </a:ext>
                      </a:extLst>
                    </p:cNvPr>
                    <p:cNvSpPr/>
                    <p:nvPr/>
                  </p:nvSpPr>
                  <p:spPr>
                    <a:xfrm>
                      <a:off x="6079055" y="2034073"/>
                      <a:ext cx="106342" cy="106999"/>
                    </a:xfrm>
                    <a:custGeom>
                      <a:avLst/>
                      <a:gdLst/>
                      <a:ahLst/>
                      <a:cxnLst/>
                      <a:rect l="l" t="t" r="r" b="b"/>
                      <a:pathLst>
                        <a:path w="4212" h="4238" extrusionOk="0">
                          <a:moveTo>
                            <a:pt x="3821" y="0"/>
                          </a:moveTo>
                          <a:cubicBezTo>
                            <a:pt x="3709" y="0"/>
                            <a:pt x="3595" y="86"/>
                            <a:pt x="3625" y="236"/>
                          </a:cubicBezTo>
                          <a:cubicBezTo>
                            <a:pt x="3781" y="1259"/>
                            <a:pt x="2797" y="1878"/>
                            <a:pt x="1761" y="2530"/>
                          </a:cubicBezTo>
                          <a:cubicBezTo>
                            <a:pt x="1096" y="2947"/>
                            <a:pt x="405" y="3377"/>
                            <a:pt x="60" y="3938"/>
                          </a:cubicBezTo>
                          <a:cubicBezTo>
                            <a:pt x="1" y="4029"/>
                            <a:pt x="27" y="4146"/>
                            <a:pt x="125" y="4205"/>
                          </a:cubicBezTo>
                          <a:cubicBezTo>
                            <a:pt x="151" y="4225"/>
                            <a:pt x="190" y="4238"/>
                            <a:pt x="229" y="4238"/>
                          </a:cubicBezTo>
                          <a:cubicBezTo>
                            <a:pt x="294" y="4238"/>
                            <a:pt x="359" y="4199"/>
                            <a:pt x="392" y="4140"/>
                          </a:cubicBezTo>
                          <a:cubicBezTo>
                            <a:pt x="692" y="3664"/>
                            <a:pt x="1311" y="3273"/>
                            <a:pt x="1969" y="2863"/>
                          </a:cubicBezTo>
                          <a:cubicBezTo>
                            <a:pt x="3019" y="2204"/>
                            <a:pt x="4211" y="1455"/>
                            <a:pt x="4009" y="171"/>
                          </a:cubicBezTo>
                          <a:cubicBezTo>
                            <a:pt x="3995" y="53"/>
                            <a:pt x="3909" y="0"/>
                            <a:pt x="382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68" name="Google Shape;10228;p64">
                      <a:extLst>
                        <a:ext uri="{FF2B5EF4-FFF2-40B4-BE49-F238E27FC236}">
                          <a16:creationId xmlns:a16="http://schemas.microsoft.com/office/drawing/2014/main" id="{258B9CE2-0D2E-D3CB-EDA6-A4E845CF015D}"/>
                        </a:ext>
                      </a:extLst>
                    </p:cNvPr>
                    <p:cNvSpPr/>
                    <p:nvPr/>
                  </p:nvSpPr>
                  <p:spPr>
                    <a:xfrm>
                      <a:off x="6079055" y="2075378"/>
                      <a:ext cx="110281" cy="119168"/>
                    </a:xfrm>
                    <a:custGeom>
                      <a:avLst/>
                      <a:gdLst/>
                      <a:ahLst/>
                      <a:cxnLst/>
                      <a:rect l="l" t="t" r="r" b="b"/>
                      <a:pathLst>
                        <a:path w="4368" h="4720" extrusionOk="0">
                          <a:moveTo>
                            <a:pt x="3823" y="1"/>
                          </a:moveTo>
                          <a:cubicBezTo>
                            <a:pt x="3699" y="1"/>
                            <a:pt x="3574" y="113"/>
                            <a:pt x="3631" y="268"/>
                          </a:cubicBezTo>
                          <a:cubicBezTo>
                            <a:pt x="3898" y="972"/>
                            <a:pt x="2634" y="2035"/>
                            <a:pt x="1624" y="2882"/>
                          </a:cubicBezTo>
                          <a:cubicBezTo>
                            <a:pt x="952" y="3449"/>
                            <a:pt x="320" y="3977"/>
                            <a:pt x="53" y="4427"/>
                          </a:cubicBezTo>
                          <a:cubicBezTo>
                            <a:pt x="1" y="4518"/>
                            <a:pt x="33" y="4642"/>
                            <a:pt x="125" y="4694"/>
                          </a:cubicBezTo>
                          <a:cubicBezTo>
                            <a:pt x="157" y="4713"/>
                            <a:pt x="190" y="4720"/>
                            <a:pt x="229" y="4720"/>
                          </a:cubicBezTo>
                          <a:cubicBezTo>
                            <a:pt x="294" y="4720"/>
                            <a:pt x="359" y="4687"/>
                            <a:pt x="398" y="4629"/>
                          </a:cubicBezTo>
                          <a:cubicBezTo>
                            <a:pt x="627" y="4231"/>
                            <a:pt x="1233" y="3723"/>
                            <a:pt x="1878" y="3188"/>
                          </a:cubicBezTo>
                          <a:cubicBezTo>
                            <a:pt x="3097" y="2159"/>
                            <a:pt x="4368" y="1096"/>
                            <a:pt x="4003" y="132"/>
                          </a:cubicBezTo>
                          <a:cubicBezTo>
                            <a:pt x="3969" y="40"/>
                            <a:pt x="3896" y="1"/>
                            <a:pt x="382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69" name="Google Shape;10229;p64">
                      <a:extLst>
                        <a:ext uri="{FF2B5EF4-FFF2-40B4-BE49-F238E27FC236}">
                          <a16:creationId xmlns:a16="http://schemas.microsoft.com/office/drawing/2014/main" id="{F386CFF4-E381-5BCE-01E0-846F9408AD56}"/>
                        </a:ext>
                      </a:extLst>
                    </p:cNvPr>
                    <p:cNvSpPr/>
                    <p:nvPr/>
                  </p:nvSpPr>
                  <p:spPr>
                    <a:xfrm>
                      <a:off x="6074940" y="2138977"/>
                      <a:ext cx="105434" cy="88644"/>
                    </a:xfrm>
                    <a:custGeom>
                      <a:avLst/>
                      <a:gdLst/>
                      <a:ahLst/>
                      <a:cxnLst/>
                      <a:rect l="l" t="t" r="r" b="b"/>
                      <a:pathLst>
                        <a:path w="4176" h="3511" extrusionOk="0">
                          <a:moveTo>
                            <a:pt x="3899" y="0"/>
                          </a:moveTo>
                          <a:cubicBezTo>
                            <a:pt x="3836" y="0"/>
                            <a:pt x="3772" y="32"/>
                            <a:pt x="3729" y="109"/>
                          </a:cubicBezTo>
                          <a:cubicBezTo>
                            <a:pt x="3338" y="741"/>
                            <a:pt x="2686" y="1112"/>
                            <a:pt x="1995" y="1504"/>
                          </a:cubicBezTo>
                          <a:cubicBezTo>
                            <a:pt x="1233" y="1940"/>
                            <a:pt x="438" y="2390"/>
                            <a:pt x="47" y="3231"/>
                          </a:cubicBezTo>
                          <a:cubicBezTo>
                            <a:pt x="1" y="3328"/>
                            <a:pt x="47" y="3446"/>
                            <a:pt x="144" y="3491"/>
                          </a:cubicBezTo>
                          <a:cubicBezTo>
                            <a:pt x="170" y="3504"/>
                            <a:pt x="196" y="3511"/>
                            <a:pt x="223" y="3511"/>
                          </a:cubicBezTo>
                          <a:cubicBezTo>
                            <a:pt x="301" y="3511"/>
                            <a:pt x="372" y="3465"/>
                            <a:pt x="405" y="3394"/>
                          </a:cubicBezTo>
                          <a:cubicBezTo>
                            <a:pt x="744" y="2670"/>
                            <a:pt x="1448" y="2266"/>
                            <a:pt x="2191" y="1849"/>
                          </a:cubicBezTo>
                          <a:cubicBezTo>
                            <a:pt x="2895" y="1445"/>
                            <a:pt x="3625" y="1034"/>
                            <a:pt x="4068" y="317"/>
                          </a:cubicBezTo>
                          <a:cubicBezTo>
                            <a:pt x="4176" y="156"/>
                            <a:pt x="4039" y="0"/>
                            <a:pt x="389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70" name="Google Shape;10230;p64">
                      <a:extLst>
                        <a:ext uri="{FF2B5EF4-FFF2-40B4-BE49-F238E27FC236}">
                          <a16:creationId xmlns:a16="http://schemas.microsoft.com/office/drawing/2014/main" id="{3DF9B639-9D6F-C2E9-11D2-E422F0D256F2}"/>
                        </a:ext>
                      </a:extLst>
                    </p:cNvPr>
                    <p:cNvSpPr/>
                    <p:nvPr/>
                  </p:nvSpPr>
                  <p:spPr>
                    <a:xfrm>
                      <a:off x="6070496" y="2176419"/>
                      <a:ext cx="111417" cy="96622"/>
                    </a:xfrm>
                    <a:custGeom>
                      <a:avLst/>
                      <a:gdLst/>
                      <a:ahLst/>
                      <a:cxnLst/>
                      <a:rect l="l" t="t" r="r" b="b"/>
                      <a:pathLst>
                        <a:path w="4413" h="3827" extrusionOk="0">
                          <a:moveTo>
                            <a:pt x="4147" y="0"/>
                          </a:moveTo>
                          <a:cubicBezTo>
                            <a:pt x="4084" y="0"/>
                            <a:pt x="4021" y="31"/>
                            <a:pt x="3983" y="105"/>
                          </a:cubicBezTo>
                          <a:cubicBezTo>
                            <a:pt x="3599" y="842"/>
                            <a:pt x="2875" y="1252"/>
                            <a:pt x="2113" y="1696"/>
                          </a:cubicBezTo>
                          <a:cubicBezTo>
                            <a:pt x="1304" y="2158"/>
                            <a:pt x="464" y="2647"/>
                            <a:pt x="60" y="3547"/>
                          </a:cubicBezTo>
                          <a:cubicBezTo>
                            <a:pt x="1" y="3677"/>
                            <a:pt x="92" y="3820"/>
                            <a:pt x="236" y="3827"/>
                          </a:cubicBezTo>
                          <a:cubicBezTo>
                            <a:pt x="314" y="3820"/>
                            <a:pt x="386" y="3781"/>
                            <a:pt x="418" y="3709"/>
                          </a:cubicBezTo>
                          <a:cubicBezTo>
                            <a:pt x="777" y="2921"/>
                            <a:pt x="1520" y="2491"/>
                            <a:pt x="2315" y="2034"/>
                          </a:cubicBezTo>
                          <a:cubicBezTo>
                            <a:pt x="3090" y="1591"/>
                            <a:pt x="3892" y="1122"/>
                            <a:pt x="4329" y="288"/>
                          </a:cubicBezTo>
                          <a:cubicBezTo>
                            <a:pt x="4412" y="134"/>
                            <a:pt x="4279" y="0"/>
                            <a:pt x="414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71" name="Google Shape;10231;p64">
                      <a:extLst>
                        <a:ext uri="{FF2B5EF4-FFF2-40B4-BE49-F238E27FC236}">
                          <a16:creationId xmlns:a16="http://schemas.microsoft.com/office/drawing/2014/main" id="{230777DC-2D7E-40EC-AF4B-3CB64EF05142}"/>
                        </a:ext>
                      </a:extLst>
                    </p:cNvPr>
                    <p:cNvSpPr/>
                    <p:nvPr/>
                  </p:nvSpPr>
                  <p:spPr>
                    <a:xfrm>
                      <a:off x="6070850" y="2217572"/>
                      <a:ext cx="111569" cy="96622"/>
                    </a:xfrm>
                    <a:custGeom>
                      <a:avLst/>
                      <a:gdLst/>
                      <a:ahLst/>
                      <a:cxnLst/>
                      <a:rect l="l" t="t" r="r" b="b"/>
                      <a:pathLst>
                        <a:path w="4419" h="3827" extrusionOk="0">
                          <a:moveTo>
                            <a:pt x="4133" y="0"/>
                          </a:moveTo>
                          <a:cubicBezTo>
                            <a:pt x="4090" y="0"/>
                            <a:pt x="4044" y="16"/>
                            <a:pt x="4002" y="53"/>
                          </a:cubicBezTo>
                          <a:cubicBezTo>
                            <a:pt x="3539" y="489"/>
                            <a:pt x="2998" y="835"/>
                            <a:pt x="2470" y="1167"/>
                          </a:cubicBezTo>
                          <a:cubicBezTo>
                            <a:pt x="1525" y="1773"/>
                            <a:pt x="547" y="2392"/>
                            <a:pt x="39" y="3546"/>
                          </a:cubicBezTo>
                          <a:cubicBezTo>
                            <a:pt x="0" y="3644"/>
                            <a:pt x="46" y="3761"/>
                            <a:pt x="143" y="3807"/>
                          </a:cubicBezTo>
                          <a:cubicBezTo>
                            <a:pt x="169" y="3820"/>
                            <a:pt x="196" y="3826"/>
                            <a:pt x="222" y="3826"/>
                          </a:cubicBezTo>
                          <a:cubicBezTo>
                            <a:pt x="300" y="3820"/>
                            <a:pt x="372" y="3774"/>
                            <a:pt x="404" y="3702"/>
                          </a:cubicBezTo>
                          <a:cubicBezTo>
                            <a:pt x="860" y="2660"/>
                            <a:pt x="1747" y="2099"/>
                            <a:pt x="2685" y="1499"/>
                          </a:cubicBezTo>
                          <a:cubicBezTo>
                            <a:pt x="3226" y="1154"/>
                            <a:pt x="3780" y="802"/>
                            <a:pt x="4276" y="339"/>
                          </a:cubicBezTo>
                          <a:cubicBezTo>
                            <a:pt x="4418" y="202"/>
                            <a:pt x="4290" y="0"/>
                            <a:pt x="413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72" name="Google Shape;10232;p64">
                      <a:extLst>
                        <a:ext uri="{FF2B5EF4-FFF2-40B4-BE49-F238E27FC236}">
                          <a16:creationId xmlns:a16="http://schemas.microsoft.com/office/drawing/2014/main" id="{AD7F40D3-DA43-6784-2F60-0FC5C2BF4C8C}"/>
                        </a:ext>
                      </a:extLst>
                    </p:cNvPr>
                    <p:cNvSpPr/>
                    <p:nvPr/>
                  </p:nvSpPr>
                  <p:spPr>
                    <a:xfrm>
                      <a:off x="6093875" y="2268370"/>
                      <a:ext cx="90134" cy="393356"/>
                    </a:xfrm>
                    <a:custGeom>
                      <a:avLst/>
                      <a:gdLst/>
                      <a:ahLst/>
                      <a:cxnLst/>
                      <a:rect l="l" t="t" r="r" b="b"/>
                      <a:pathLst>
                        <a:path w="3570" h="15580" extrusionOk="0">
                          <a:moveTo>
                            <a:pt x="3284" y="1"/>
                          </a:moveTo>
                          <a:cubicBezTo>
                            <a:pt x="3242" y="1"/>
                            <a:pt x="3197" y="17"/>
                            <a:pt x="3155" y="54"/>
                          </a:cubicBezTo>
                          <a:cubicBezTo>
                            <a:pt x="0" y="2811"/>
                            <a:pt x="313" y="6989"/>
                            <a:pt x="613" y="11030"/>
                          </a:cubicBezTo>
                          <a:cubicBezTo>
                            <a:pt x="730" y="12575"/>
                            <a:pt x="835" y="14035"/>
                            <a:pt x="750" y="15371"/>
                          </a:cubicBezTo>
                          <a:cubicBezTo>
                            <a:pt x="737" y="15475"/>
                            <a:pt x="822" y="15573"/>
                            <a:pt x="932" y="15579"/>
                          </a:cubicBezTo>
                          <a:lnTo>
                            <a:pt x="946" y="15579"/>
                          </a:lnTo>
                          <a:cubicBezTo>
                            <a:pt x="1050" y="15579"/>
                            <a:pt x="1135" y="15501"/>
                            <a:pt x="1141" y="15397"/>
                          </a:cubicBezTo>
                          <a:cubicBezTo>
                            <a:pt x="1232" y="14028"/>
                            <a:pt x="1122" y="12562"/>
                            <a:pt x="1004" y="11004"/>
                          </a:cubicBezTo>
                          <a:cubicBezTo>
                            <a:pt x="711" y="7054"/>
                            <a:pt x="411" y="2974"/>
                            <a:pt x="3416" y="348"/>
                          </a:cubicBezTo>
                          <a:cubicBezTo>
                            <a:pt x="3569" y="215"/>
                            <a:pt x="3441" y="1"/>
                            <a:pt x="328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73" name="Google Shape;10233;p64">
                      <a:extLst>
                        <a:ext uri="{FF2B5EF4-FFF2-40B4-BE49-F238E27FC236}">
                          <a16:creationId xmlns:a16="http://schemas.microsoft.com/office/drawing/2014/main" id="{37686376-C25A-42C8-43C5-BE49D39ECCEA}"/>
                        </a:ext>
                      </a:extLst>
                    </p:cNvPr>
                    <p:cNvSpPr/>
                    <p:nvPr/>
                  </p:nvSpPr>
                  <p:spPr>
                    <a:xfrm>
                      <a:off x="6104631" y="2464821"/>
                      <a:ext cx="36003" cy="133711"/>
                    </a:xfrm>
                    <a:custGeom>
                      <a:avLst/>
                      <a:gdLst/>
                      <a:ahLst/>
                      <a:cxnLst/>
                      <a:rect l="l" t="t" r="r" b="b"/>
                      <a:pathLst>
                        <a:path w="1426" h="5296" extrusionOk="0">
                          <a:moveTo>
                            <a:pt x="253" y="0"/>
                          </a:moveTo>
                          <a:cubicBezTo>
                            <a:pt x="128" y="0"/>
                            <a:pt x="1" y="119"/>
                            <a:pt x="63" y="277"/>
                          </a:cubicBezTo>
                          <a:cubicBezTo>
                            <a:pt x="748" y="1965"/>
                            <a:pt x="1028" y="3405"/>
                            <a:pt x="1028" y="5100"/>
                          </a:cubicBezTo>
                          <a:cubicBezTo>
                            <a:pt x="1028" y="5204"/>
                            <a:pt x="1119" y="5295"/>
                            <a:pt x="1223" y="5295"/>
                          </a:cubicBezTo>
                          <a:cubicBezTo>
                            <a:pt x="1334" y="5295"/>
                            <a:pt x="1425" y="5204"/>
                            <a:pt x="1425" y="5093"/>
                          </a:cubicBezTo>
                          <a:cubicBezTo>
                            <a:pt x="1425" y="3379"/>
                            <a:pt x="1119" y="1841"/>
                            <a:pt x="428" y="127"/>
                          </a:cubicBezTo>
                          <a:cubicBezTo>
                            <a:pt x="393" y="38"/>
                            <a:pt x="323" y="0"/>
                            <a:pt x="25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74" name="Google Shape;10234;p64">
                      <a:extLst>
                        <a:ext uri="{FF2B5EF4-FFF2-40B4-BE49-F238E27FC236}">
                          <a16:creationId xmlns:a16="http://schemas.microsoft.com/office/drawing/2014/main" id="{3EABC159-A73C-5AA0-3340-068752703254}"/>
                        </a:ext>
                      </a:extLst>
                    </p:cNvPr>
                    <p:cNvSpPr/>
                    <p:nvPr/>
                  </p:nvSpPr>
                  <p:spPr>
                    <a:xfrm>
                      <a:off x="6111321" y="2647587"/>
                      <a:ext cx="27015" cy="122577"/>
                    </a:xfrm>
                    <a:custGeom>
                      <a:avLst/>
                      <a:gdLst/>
                      <a:ahLst/>
                      <a:cxnLst/>
                      <a:rect l="l" t="t" r="r" b="b"/>
                      <a:pathLst>
                        <a:path w="1070" h="4855" extrusionOk="0">
                          <a:moveTo>
                            <a:pt x="199" y="0"/>
                          </a:moveTo>
                          <a:cubicBezTo>
                            <a:pt x="100" y="0"/>
                            <a:pt x="0" y="67"/>
                            <a:pt x="0" y="201"/>
                          </a:cubicBezTo>
                          <a:cubicBezTo>
                            <a:pt x="0" y="1758"/>
                            <a:pt x="202" y="3108"/>
                            <a:pt x="665" y="4711"/>
                          </a:cubicBezTo>
                          <a:cubicBezTo>
                            <a:pt x="685" y="4796"/>
                            <a:pt x="763" y="4854"/>
                            <a:pt x="854" y="4854"/>
                          </a:cubicBezTo>
                          <a:cubicBezTo>
                            <a:pt x="867" y="4854"/>
                            <a:pt x="887" y="4854"/>
                            <a:pt x="906" y="4848"/>
                          </a:cubicBezTo>
                          <a:cubicBezTo>
                            <a:pt x="1011" y="4822"/>
                            <a:pt x="1069" y="4711"/>
                            <a:pt x="1043" y="4607"/>
                          </a:cubicBezTo>
                          <a:cubicBezTo>
                            <a:pt x="587" y="3036"/>
                            <a:pt x="398" y="1719"/>
                            <a:pt x="398" y="201"/>
                          </a:cubicBezTo>
                          <a:cubicBezTo>
                            <a:pt x="398" y="67"/>
                            <a:pt x="299" y="0"/>
                            <a:pt x="19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75" name="Google Shape;10235;p64">
                      <a:extLst>
                        <a:ext uri="{FF2B5EF4-FFF2-40B4-BE49-F238E27FC236}">
                          <a16:creationId xmlns:a16="http://schemas.microsoft.com/office/drawing/2014/main" id="{0770C286-151E-7210-7F04-D43F40F421F9}"/>
                        </a:ext>
                      </a:extLst>
                    </p:cNvPr>
                    <p:cNvSpPr/>
                    <p:nvPr/>
                  </p:nvSpPr>
                  <p:spPr>
                    <a:xfrm>
                      <a:off x="6109655" y="2649077"/>
                      <a:ext cx="29817" cy="63497"/>
                    </a:xfrm>
                    <a:custGeom>
                      <a:avLst/>
                      <a:gdLst/>
                      <a:ahLst/>
                      <a:cxnLst/>
                      <a:rect l="l" t="t" r="r" b="b"/>
                      <a:pathLst>
                        <a:path w="1181" h="2515" extrusionOk="0">
                          <a:moveTo>
                            <a:pt x="272" y="0"/>
                          </a:moveTo>
                          <a:cubicBezTo>
                            <a:pt x="129" y="0"/>
                            <a:pt x="1" y="168"/>
                            <a:pt x="112" y="318"/>
                          </a:cubicBezTo>
                          <a:cubicBezTo>
                            <a:pt x="562" y="852"/>
                            <a:pt x="705" y="1862"/>
                            <a:pt x="777" y="2345"/>
                          </a:cubicBezTo>
                          <a:cubicBezTo>
                            <a:pt x="790" y="2442"/>
                            <a:pt x="875" y="2514"/>
                            <a:pt x="972" y="2514"/>
                          </a:cubicBezTo>
                          <a:cubicBezTo>
                            <a:pt x="985" y="2514"/>
                            <a:pt x="992" y="2514"/>
                            <a:pt x="1005" y="2508"/>
                          </a:cubicBezTo>
                          <a:cubicBezTo>
                            <a:pt x="1109" y="2495"/>
                            <a:pt x="1181" y="2390"/>
                            <a:pt x="1168" y="2286"/>
                          </a:cubicBezTo>
                          <a:cubicBezTo>
                            <a:pt x="1044" y="1452"/>
                            <a:pt x="868" y="611"/>
                            <a:pt x="418" y="70"/>
                          </a:cubicBezTo>
                          <a:cubicBezTo>
                            <a:pt x="374" y="21"/>
                            <a:pt x="323" y="0"/>
                            <a:pt x="27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76" name="Google Shape;10236;p64">
                      <a:extLst>
                        <a:ext uri="{FF2B5EF4-FFF2-40B4-BE49-F238E27FC236}">
                          <a16:creationId xmlns:a16="http://schemas.microsoft.com/office/drawing/2014/main" id="{14252F05-58F3-2C0A-A7AF-9DF3BAF2E2A9}"/>
                        </a:ext>
                      </a:extLst>
                    </p:cNvPr>
                    <p:cNvSpPr/>
                    <p:nvPr/>
                  </p:nvSpPr>
                  <p:spPr>
                    <a:xfrm>
                      <a:off x="6083170" y="2514407"/>
                      <a:ext cx="31913" cy="78520"/>
                    </a:xfrm>
                    <a:custGeom>
                      <a:avLst/>
                      <a:gdLst/>
                      <a:ahLst/>
                      <a:cxnLst/>
                      <a:rect l="l" t="t" r="r" b="b"/>
                      <a:pathLst>
                        <a:path w="1264" h="3110" extrusionOk="0">
                          <a:moveTo>
                            <a:pt x="1037" y="1"/>
                          </a:moveTo>
                          <a:cubicBezTo>
                            <a:pt x="957" y="1"/>
                            <a:pt x="878" y="45"/>
                            <a:pt x="848" y="144"/>
                          </a:cubicBezTo>
                          <a:cubicBezTo>
                            <a:pt x="770" y="451"/>
                            <a:pt x="659" y="744"/>
                            <a:pt x="522" y="1031"/>
                          </a:cubicBezTo>
                          <a:cubicBezTo>
                            <a:pt x="268" y="1624"/>
                            <a:pt x="1" y="2236"/>
                            <a:pt x="144" y="2947"/>
                          </a:cubicBezTo>
                          <a:cubicBezTo>
                            <a:pt x="157" y="3045"/>
                            <a:pt x="242" y="3110"/>
                            <a:pt x="333" y="3110"/>
                          </a:cubicBezTo>
                          <a:cubicBezTo>
                            <a:pt x="346" y="3110"/>
                            <a:pt x="359" y="3110"/>
                            <a:pt x="372" y="3103"/>
                          </a:cubicBezTo>
                          <a:cubicBezTo>
                            <a:pt x="477" y="3084"/>
                            <a:pt x="548" y="2979"/>
                            <a:pt x="529" y="2875"/>
                          </a:cubicBezTo>
                          <a:cubicBezTo>
                            <a:pt x="411" y="2282"/>
                            <a:pt x="640" y="1748"/>
                            <a:pt x="887" y="1187"/>
                          </a:cubicBezTo>
                          <a:cubicBezTo>
                            <a:pt x="1031" y="881"/>
                            <a:pt x="1148" y="561"/>
                            <a:pt x="1233" y="236"/>
                          </a:cubicBezTo>
                          <a:cubicBezTo>
                            <a:pt x="1263" y="90"/>
                            <a:pt x="1150" y="1"/>
                            <a:pt x="103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77" name="Google Shape;10237;p64">
                      <a:extLst>
                        <a:ext uri="{FF2B5EF4-FFF2-40B4-BE49-F238E27FC236}">
                          <a16:creationId xmlns:a16="http://schemas.microsoft.com/office/drawing/2014/main" id="{1F35D910-2F17-0495-4588-9950AA926D57}"/>
                        </a:ext>
                      </a:extLst>
                    </p:cNvPr>
                    <p:cNvSpPr/>
                    <p:nvPr/>
                  </p:nvSpPr>
                  <p:spPr>
                    <a:xfrm>
                      <a:off x="6063099" y="2396148"/>
                      <a:ext cx="57691" cy="73218"/>
                    </a:xfrm>
                    <a:custGeom>
                      <a:avLst/>
                      <a:gdLst/>
                      <a:ahLst/>
                      <a:cxnLst/>
                      <a:rect l="l" t="t" r="r" b="b"/>
                      <a:pathLst>
                        <a:path w="2285" h="2900" extrusionOk="0">
                          <a:moveTo>
                            <a:pt x="1998" y="0"/>
                          </a:moveTo>
                          <a:cubicBezTo>
                            <a:pt x="1951" y="0"/>
                            <a:pt x="1902" y="19"/>
                            <a:pt x="1858" y="64"/>
                          </a:cubicBezTo>
                          <a:cubicBezTo>
                            <a:pt x="1754" y="168"/>
                            <a:pt x="1624" y="292"/>
                            <a:pt x="1493" y="416"/>
                          </a:cubicBezTo>
                          <a:cubicBezTo>
                            <a:pt x="861" y="996"/>
                            <a:pt x="1" y="1791"/>
                            <a:pt x="463" y="2788"/>
                          </a:cubicBezTo>
                          <a:cubicBezTo>
                            <a:pt x="496" y="2854"/>
                            <a:pt x="561" y="2899"/>
                            <a:pt x="639" y="2899"/>
                          </a:cubicBezTo>
                          <a:cubicBezTo>
                            <a:pt x="672" y="2899"/>
                            <a:pt x="698" y="2893"/>
                            <a:pt x="724" y="2880"/>
                          </a:cubicBezTo>
                          <a:cubicBezTo>
                            <a:pt x="822" y="2834"/>
                            <a:pt x="868" y="2717"/>
                            <a:pt x="815" y="2619"/>
                          </a:cubicBezTo>
                          <a:cubicBezTo>
                            <a:pt x="476" y="1882"/>
                            <a:pt x="1154" y="1257"/>
                            <a:pt x="1754" y="703"/>
                          </a:cubicBezTo>
                          <a:cubicBezTo>
                            <a:pt x="1897" y="579"/>
                            <a:pt x="2028" y="455"/>
                            <a:pt x="2145" y="338"/>
                          </a:cubicBezTo>
                          <a:cubicBezTo>
                            <a:pt x="2284" y="194"/>
                            <a:pt x="2150" y="0"/>
                            <a:pt x="19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78" name="Google Shape;10238;p64">
                      <a:extLst>
                        <a:ext uri="{FF2B5EF4-FFF2-40B4-BE49-F238E27FC236}">
                          <a16:creationId xmlns:a16="http://schemas.microsoft.com/office/drawing/2014/main" id="{E6345856-2222-E620-DBE3-2C29B1BDBB27}"/>
                        </a:ext>
                      </a:extLst>
                    </p:cNvPr>
                    <p:cNvSpPr/>
                    <p:nvPr/>
                  </p:nvSpPr>
                  <p:spPr>
                    <a:xfrm>
                      <a:off x="6107458" y="2398496"/>
                      <a:ext cx="39765" cy="70870"/>
                    </a:xfrm>
                    <a:custGeom>
                      <a:avLst/>
                      <a:gdLst/>
                      <a:ahLst/>
                      <a:cxnLst/>
                      <a:rect l="l" t="t" r="r" b="b"/>
                      <a:pathLst>
                        <a:path w="1575" h="2807" extrusionOk="0">
                          <a:moveTo>
                            <a:pt x="294" y="1"/>
                          </a:moveTo>
                          <a:cubicBezTo>
                            <a:pt x="144" y="1"/>
                            <a:pt x="1" y="185"/>
                            <a:pt x="147" y="336"/>
                          </a:cubicBezTo>
                          <a:cubicBezTo>
                            <a:pt x="597" y="903"/>
                            <a:pt x="1118" y="1978"/>
                            <a:pt x="929" y="2545"/>
                          </a:cubicBezTo>
                          <a:cubicBezTo>
                            <a:pt x="890" y="2650"/>
                            <a:pt x="948" y="2761"/>
                            <a:pt x="1053" y="2800"/>
                          </a:cubicBezTo>
                          <a:cubicBezTo>
                            <a:pt x="1072" y="2800"/>
                            <a:pt x="1092" y="2806"/>
                            <a:pt x="1111" y="2806"/>
                          </a:cubicBezTo>
                          <a:cubicBezTo>
                            <a:pt x="1196" y="2806"/>
                            <a:pt x="1274" y="2754"/>
                            <a:pt x="1300" y="2676"/>
                          </a:cubicBezTo>
                          <a:cubicBezTo>
                            <a:pt x="1574" y="1861"/>
                            <a:pt x="844" y="584"/>
                            <a:pt x="453" y="95"/>
                          </a:cubicBezTo>
                          <a:cubicBezTo>
                            <a:pt x="410" y="28"/>
                            <a:pt x="351" y="1"/>
                            <a:pt x="29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79" name="Google Shape;10239;p64">
                      <a:extLst>
                        <a:ext uri="{FF2B5EF4-FFF2-40B4-BE49-F238E27FC236}">
                          <a16:creationId xmlns:a16="http://schemas.microsoft.com/office/drawing/2014/main" id="{C9BBF7CA-00B5-074D-DBDA-ACEA087FC3AA}"/>
                        </a:ext>
                      </a:extLst>
                    </p:cNvPr>
                    <p:cNvSpPr/>
                    <p:nvPr/>
                  </p:nvSpPr>
                  <p:spPr>
                    <a:xfrm>
                      <a:off x="6084660" y="2269784"/>
                      <a:ext cx="96269" cy="88341"/>
                    </a:xfrm>
                    <a:custGeom>
                      <a:avLst/>
                      <a:gdLst/>
                      <a:ahLst/>
                      <a:cxnLst/>
                      <a:rect l="l" t="t" r="r" b="b"/>
                      <a:pathLst>
                        <a:path w="3813" h="3499" extrusionOk="0">
                          <a:moveTo>
                            <a:pt x="3536" y="0"/>
                          </a:moveTo>
                          <a:cubicBezTo>
                            <a:pt x="3492" y="0"/>
                            <a:pt x="3445" y="17"/>
                            <a:pt x="3403" y="57"/>
                          </a:cubicBezTo>
                          <a:cubicBezTo>
                            <a:pt x="3057" y="396"/>
                            <a:pt x="2627" y="663"/>
                            <a:pt x="2171" y="950"/>
                          </a:cubicBezTo>
                          <a:cubicBezTo>
                            <a:pt x="1278" y="1510"/>
                            <a:pt x="359" y="2091"/>
                            <a:pt x="33" y="3244"/>
                          </a:cubicBezTo>
                          <a:cubicBezTo>
                            <a:pt x="0" y="3348"/>
                            <a:pt x="66" y="3459"/>
                            <a:pt x="170" y="3492"/>
                          </a:cubicBezTo>
                          <a:cubicBezTo>
                            <a:pt x="183" y="3492"/>
                            <a:pt x="203" y="3498"/>
                            <a:pt x="222" y="3498"/>
                          </a:cubicBezTo>
                          <a:cubicBezTo>
                            <a:pt x="313" y="3498"/>
                            <a:pt x="392" y="3433"/>
                            <a:pt x="411" y="3348"/>
                          </a:cubicBezTo>
                          <a:cubicBezTo>
                            <a:pt x="698" y="2338"/>
                            <a:pt x="1513" y="1823"/>
                            <a:pt x="2379" y="1282"/>
                          </a:cubicBezTo>
                          <a:cubicBezTo>
                            <a:pt x="2836" y="996"/>
                            <a:pt x="3298" y="702"/>
                            <a:pt x="3676" y="337"/>
                          </a:cubicBezTo>
                          <a:cubicBezTo>
                            <a:pt x="3813" y="196"/>
                            <a:pt x="3687" y="0"/>
                            <a:pt x="353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80" name="Google Shape;10240;p64">
                      <a:extLst>
                        <a:ext uri="{FF2B5EF4-FFF2-40B4-BE49-F238E27FC236}">
                          <a16:creationId xmlns:a16="http://schemas.microsoft.com/office/drawing/2014/main" id="{70E963B2-58C2-3812-B154-FEB7932023B8}"/>
                        </a:ext>
                      </a:extLst>
                    </p:cNvPr>
                    <p:cNvSpPr/>
                    <p:nvPr/>
                  </p:nvSpPr>
                  <p:spPr>
                    <a:xfrm>
                      <a:off x="6171612" y="1962168"/>
                      <a:ext cx="207459" cy="288175"/>
                    </a:xfrm>
                    <a:custGeom>
                      <a:avLst/>
                      <a:gdLst/>
                      <a:ahLst/>
                      <a:cxnLst/>
                      <a:rect l="l" t="t" r="r" b="b"/>
                      <a:pathLst>
                        <a:path w="8217" h="11414" extrusionOk="0">
                          <a:moveTo>
                            <a:pt x="238" y="0"/>
                          </a:moveTo>
                          <a:cubicBezTo>
                            <a:pt x="120" y="0"/>
                            <a:pt x="0" y="100"/>
                            <a:pt x="43" y="249"/>
                          </a:cubicBezTo>
                          <a:cubicBezTo>
                            <a:pt x="363" y="1389"/>
                            <a:pt x="1204" y="1611"/>
                            <a:pt x="2012" y="1826"/>
                          </a:cubicBezTo>
                          <a:cubicBezTo>
                            <a:pt x="2279" y="1891"/>
                            <a:pt x="2540" y="1976"/>
                            <a:pt x="2800" y="2074"/>
                          </a:cubicBezTo>
                          <a:cubicBezTo>
                            <a:pt x="4104" y="2589"/>
                            <a:pt x="4221" y="2960"/>
                            <a:pt x="4645" y="4322"/>
                          </a:cubicBezTo>
                          <a:lnTo>
                            <a:pt x="4690" y="4453"/>
                          </a:lnTo>
                          <a:cubicBezTo>
                            <a:pt x="5525" y="7131"/>
                            <a:pt x="6802" y="9530"/>
                            <a:pt x="7812" y="11316"/>
                          </a:cubicBezTo>
                          <a:cubicBezTo>
                            <a:pt x="7851" y="11374"/>
                            <a:pt x="7917" y="11413"/>
                            <a:pt x="7988" y="11413"/>
                          </a:cubicBezTo>
                          <a:cubicBezTo>
                            <a:pt x="8021" y="11413"/>
                            <a:pt x="8053" y="11407"/>
                            <a:pt x="8086" y="11387"/>
                          </a:cubicBezTo>
                          <a:cubicBezTo>
                            <a:pt x="8184" y="11335"/>
                            <a:pt x="8216" y="11211"/>
                            <a:pt x="8158" y="11120"/>
                          </a:cubicBezTo>
                          <a:cubicBezTo>
                            <a:pt x="7154" y="9347"/>
                            <a:pt x="5890" y="6981"/>
                            <a:pt x="5062" y="4335"/>
                          </a:cubicBezTo>
                          <a:lnTo>
                            <a:pt x="5023" y="4205"/>
                          </a:lnTo>
                          <a:cubicBezTo>
                            <a:pt x="4593" y="2817"/>
                            <a:pt x="4430" y="2295"/>
                            <a:pt x="2944" y="1709"/>
                          </a:cubicBezTo>
                          <a:cubicBezTo>
                            <a:pt x="2670" y="1604"/>
                            <a:pt x="2396" y="1520"/>
                            <a:pt x="2116" y="1448"/>
                          </a:cubicBezTo>
                          <a:cubicBezTo>
                            <a:pt x="1314" y="1233"/>
                            <a:pt x="682" y="1064"/>
                            <a:pt x="421" y="145"/>
                          </a:cubicBezTo>
                          <a:cubicBezTo>
                            <a:pt x="393" y="43"/>
                            <a:pt x="316" y="0"/>
                            <a:pt x="23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81" name="Google Shape;10241;p64">
                      <a:extLst>
                        <a:ext uri="{FF2B5EF4-FFF2-40B4-BE49-F238E27FC236}">
                          <a16:creationId xmlns:a16="http://schemas.microsoft.com/office/drawing/2014/main" id="{2380CF81-1F62-C3AC-F217-BBCD2C3BFCFD}"/>
                        </a:ext>
                      </a:extLst>
                    </p:cNvPr>
                    <p:cNvSpPr/>
                    <p:nvPr/>
                  </p:nvSpPr>
                  <p:spPr>
                    <a:xfrm>
                      <a:off x="6336908" y="2188765"/>
                      <a:ext cx="51858" cy="152066"/>
                    </a:xfrm>
                    <a:custGeom>
                      <a:avLst/>
                      <a:gdLst/>
                      <a:ahLst/>
                      <a:cxnLst/>
                      <a:rect l="l" t="t" r="r" b="b"/>
                      <a:pathLst>
                        <a:path w="2054" h="6023" extrusionOk="0">
                          <a:moveTo>
                            <a:pt x="294" y="0"/>
                          </a:moveTo>
                          <a:cubicBezTo>
                            <a:pt x="201" y="0"/>
                            <a:pt x="108" y="59"/>
                            <a:pt x="99" y="183"/>
                          </a:cubicBezTo>
                          <a:cubicBezTo>
                            <a:pt x="1" y="1487"/>
                            <a:pt x="464" y="2601"/>
                            <a:pt x="920" y="3683"/>
                          </a:cubicBezTo>
                          <a:cubicBezTo>
                            <a:pt x="1213" y="4381"/>
                            <a:pt x="1520" y="5104"/>
                            <a:pt x="1650" y="5860"/>
                          </a:cubicBezTo>
                          <a:cubicBezTo>
                            <a:pt x="1669" y="5951"/>
                            <a:pt x="1748" y="6023"/>
                            <a:pt x="1845" y="6023"/>
                          </a:cubicBezTo>
                          <a:lnTo>
                            <a:pt x="1878" y="6023"/>
                          </a:lnTo>
                          <a:cubicBezTo>
                            <a:pt x="1982" y="6003"/>
                            <a:pt x="2054" y="5899"/>
                            <a:pt x="2041" y="5795"/>
                          </a:cubicBezTo>
                          <a:cubicBezTo>
                            <a:pt x="1898" y="4993"/>
                            <a:pt x="1585" y="4257"/>
                            <a:pt x="1285" y="3533"/>
                          </a:cubicBezTo>
                          <a:cubicBezTo>
                            <a:pt x="829" y="2451"/>
                            <a:pt x="399" y="1422"/>
                            <a:pt x="490" y="209"/>
                          </a:cubicBezTo>
                          <a:cubicBezTo>
                            <a:pt x="500" y="73"/>
                            <a:pt x="397" y="0"/>
                            <a:pt x="29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82" name="Google Shape;10242;p64">
                      <a:extLst>
                        <a:ext uri="{FF2B5EF4-FFF2-40B4-BE49-F238E27FC236}">
                          <a16:creationId xmlns:a16="http://schemas.microsoft.com/office/drawing/2014/main" id="{42D8C62C-2741-C595-1D48-21533BDB0671}"/>
                        </a:ext>
                      </a:extLst>
                    </p:cNvPr>
                    <p:cNvSpPr/>
                    <p:nvPr/>
                  </p:nvSpPr>
                  <p:spPr>
                    <a:xfrm>
                      <a:off x="6353596" y="2264861"/>
                      <a:ext cx="58221" cy="53449"/>
                    </a:xfrm>
                    <a:custGeom>
                      <a:avLst/>
                      <a:gdLst/>
                      <a:ahLst/>
                      <a:cxnLst/>
                      <a:rect l="l" t="t" r="r" b="b"/>
                      <a:pathLst>
                        <a:path w="2306" h="2117" extrusionOk="0">
                          <a:moveTo>
                            <a:pt x="282" y="1"/>
                          </a:moveTo>
                          <a:cubicBezTo>
                            <a:pt x="92" y="1"/>
                            <a:pt x="1" y="290"/>
                            <a:pt x="213" y="382"/>
                          </a:cubicBezTo>
                          <a:cubicBezTo>
                            <a:pt x="898" y="676"/>
                            <a:pt x="1699" y="1243"/>
                            <a:pt x="1895" y="1966"/>
                          </a:cubicBezTo>
                          <a:cubicBezTo>
                            <a:pt x="1914" y="2051"/>
                            <a:pt x="1993" y="2110"/>
                            <a:pt x="2084" y="2116"/>
                          </a:cubicBezTo>
                          <a:cubicBezTo>
                            <a:pt x="2103" y="2116"/>
                            <a:pt x="2116" y="2110"/>
                            <a:pt x="2136" y="2110"/>
                          </a:cubicBezTo>
                          <a:cubicBezTo>
                            <a:pt x="2240" y="2084"/>
                            <a:pt x="2305" y="1973"/>
                            <a:pt x="2273" y="1868"/>
                          </a:cubicBezTo>
                          <a:cubicBezTo>
                            <a:pt x="2045" y="995"/>
                            <a:pt x="1139" y="343"/>
                            <a:pt x="363" y="17"/>
                          </a:cubicBezTo>
                          <a:cubicBezTo>
                            <a:pt x="335" y="6"/>
                            <a:pt x="308" y="1"/>
                            <a:pt x="28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83" name="Google Shape;10243;p64">
                      <a:extLst>
                        <a:ext uri="{FF2B5EF4-FFF2-40B4-BE49-F238E27FC236}">
                          <a16:creationId xmlns:a16="http://schemas.microsoft.com/office/drawing/2014/main" id="{AE8EB4D8-136F-4BC4-6F9D-EA90638B6FEF}"/>
                        </a:ext>
                      </a:extLst>
                    </p:cNvPr>
                    <p:cNvSpPr/>
                    <p:nvPr/>
                  </p:nvSpPr>
                  <p:spPr>
                    <a:xfrm>
                      <a:off x="6311938" y="2128802"/>
                      <a:ext cx="46228" cy="36962"/>
                    </a:xfrm>
                    <a:custGeom>
                      <a:avLst/>
                      <a:gdLst/>
                      <a:ahLst/>
                      <a:cxnLst/>
                      <a:rect l="l" t="t" r="r" b="b"/>
                      <a:pathLst>
                        <a:path w="1831" h="1464" extrusionOk="0">
                          <a:moveTo>
                            <a:pt x="286" y="1"/>
                          </a:moveTo>
                          <a:cubicBezTo>
                            <a:pt x="108" y="1"/>
                            <a:pt x="1" y="278"/>
                            <a:pt x="208" y="381"/>
                          </a:cubicBezTo>
                          <a:cubicBezTo>
                            <a:pt x="684" y="642"/>
                            <a:pt x="1107" y="988"/>
                            <a:pt x="1459" y="1398"/>
                          </a:cubicBezTo>
                          <a:cubicBezTo>
                            <a:pt x="1498" y="1437"/>
                            <a:pt x="1550" y="1463"/>
                            <a:pt x="1609" y="1463"/>
                          </a:cubicBezTo>
                          <a:cubicBezTo>
                            <a:pt x="1655" y="1463"/>
                            <a:pt x="1700" y="1444"/>
                            <a:pt x="1739" y="1418"/>
                          </a:cubicBezTo>
                          <a:cubicBezTo>
                            <a:pt x="1818" y="1346"/>
                            <a:pt x="1831" y="1222"/>
                            <a:pt x="1759" y="1137"/>
                          </a:cubicBezTo>
                          <a:cubicBezTo>
                            <a:pt x="1374" y="694"/>
                            <a:pt x="912" y="323"/>
                            <a:pt x="397" y="36"/>
                          </a:cubicBezTo>
                          <a:cubicBezTo>
                            <a:pt x="358" y="12"/>
                            <a:pt x="321" y="1"/>
                            <a:pt x="2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84" name="Google Shape;10244;p64">
                      <a:extLst>
                        <a:ext uri="{FF2B5EF4-FFF2-40B4-BE49-F238E27FC236}">
                          <a16:creationId xmlns:a16="http://schemas.microsoft.com/office/drawing/2014/main" id="{9F0704D0-D971-3C1D-D9FC-CF026F809A2F}"/>
                        </a:ext>
                      </a:extLst>
                    </p:cNvPr>
                    <p:cNvSpPr/>
                    <p:nvPr/>
                  </p:nvSpPr>
                  <p:spPr>
                    <a:xfrm>
                      <a:off x="6168153" y="1957699"/>
                      <a:ext cx="140654" cy="63901"/>
                    </a:xfrm>
                    <a:custGeom>
                      <a:avLst/>
                      <a:gdLst/>
                      <a:ahLst/>
                      <a:cxnLst/>
                      <a:rect l="l" t="t" r="r" b="b"/>
                      <a:pathLst>
                        <a:path w="5571" h="2531" extrusionOk="0">
                          <a:moveTo>
                            <a:pt x="289" y="1"/>
                          </a:moveTo>
                          <a:cubicBezTo>
                            <a:pt x="139" y="1"/>
                            <a:pt x="0" y="185"/>
                            <a:pt x="135" y="335"/>
                          </a:cubicBezTo>
                          <a:cubicBezTo>
                            <a:pt x="813" y="1149"/>
                            <a:pt x="1849" y="1293"/>
                            <a:pt x="2846" y="1436"/>
                          </a:cubicBezTo>
                          <a:cubicBezTo>
                            <a:pt x="3811" y="1573"/>
                            <a:pt x="4723" y="1697"/>
                            <a:pt x="5179" y="2433"/>
                          </a:cubicBezTo>
                          <a:cubicBezTo>
                            <a:pt x="5218" y="2492"/>
                            <a:pt x="5284" y="2531"/>
                            <a:pt x="5349" y="2531"/>
                          </a:cubicBezTo>
                          <a:cubicBezTo>
                            <a:pt x="5388" y="2531"/>
                            <a:pt x="5421" y="2518"/>
                            <a:pt x="5453" y="2498"/>
                          </a:cubicBezTo>
                          <a:cubicBezTo>
                            <a:pt x="5544" y="2440"/>
                            <a:pt x="5570" y="2322"/>
                            <a:pt x="5518" y="2225"/>
                          </a:cubicBezTo>
                          <a:cubicBezTo>
                            <a:pt x="4964" y="1332"/>
                            <a:pt x="3915" y="1188"/>
                            <a:pt x="2898" y="1045"/>
                          </a:cubicBezTo>
                          <a:cubicBezTo>
                            <a:pt x="1973" y="915"/>
                            <a:pt x="1021" y="778"/>
                            <a:pt x="441" y="80"/>
                          </a:cubicBezTo>
                          <a:cubicBezTo>
                            <a:pt x="397" y="24"/>
                            <a:pt x="342" y="1"/>
                            <a:pt x="28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85" name="Google Shape;10245;p64">
                      <a:extLst>
                        <a:ext uri="{FF2B5EF4-FFF2-40B4-BE49-F238E27FC236}">
                          <a16:creationId xmlns:a16="http://schemas.microsoft.com/office/drawing/2014/main" id="{C67F111C-E5D8-6B22-DCE4-E54DA2DA482A}"/>
                        </a:ext>
                      </a:extLst>
                    </p:cNvPr>
                    <p:cNvSpPr/>
                    <p:nvPr/>
                  </p:nvSpPr>
                  <p:spPr>
                    <a:xfrm>
                      <a:off x="6285554" y="2054751"/>
                      <a:ext cx="54181" cy="51278"/>
                    </a:xfrm>
                    <a:custGeom>
                      <a:avLst/>
                      <a:gdLst/>
                      <a:ahLst/>
                      <a:cxnLst/>
                      <a:rect l="l" t="t" r="r" b="b"/>
                      <a:pathLst>
                        <a:path w="2146" h="2031" extrusionOk="0">
                          <a:moveTo>
                            <a:pt x="282" y="1"/>
                          </a:moveTo>
                          <a:cubicBezTo>
                            <a:pt x="112" y="1"/>
                            <a:pt x="0" y="250"/>
                            <a:pt x="184" y="369"/>
                          </a:cubicBezTo>
                          <a:cubicBezTo>
                            <a:pt x="803" y="760"/>
                            <a:pt x="1507" y="1203"/>
                            <a:pt x="1735" y="1894"/>
                          </a:cubicBezTo>
                          <a:cubicBezTo>
                            <a:pt x="1761" y="1978"/>
                            <a:pt x="1833" y="2030"/>
                            <a:pt x="1924" y="2030"/>
                          </a:cubicBezTo>
                          <a:cubicBezTo>
                            <a:pt x="1944" y="2030"/>
                            <a:pt x="1963" y="2030"/>
                            <a:pt x="1983" y="2017"/>
                          </a:cubicBezTo>
                          <a:cubicBezTo>
                            <a:pt x="2087" y="1985"/>
                            <a:pt x="2146" y="1874"/>
                            <a:pt x="2113" y="1770"/>
                          </a:cubicBezTo>
                          <a:cubicBezTo>
                            <a:pt x="1839" y="949"/>
                            <a:pt x="1038" y="440"/>
                            <a:pt x="393" y="36"/>
                          </a:cubicBezTo>
                          <a:cubicBezTo>
                            <a:pt x="355" y="12"/>
                            <a:pt x="317" y="1"/>
                            <a:pt x="28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86" name="Google Shape;10246;p64">
                      <a:extLst>
                        <a:ext uri="{FF2B5EF4-FFF2-40B4-BE49-F238E27FC236}">
                          <a16:creationId xmlns:a16="http://schemas.microsoft.com/office/drawing/2014/main" id="{DB738FFE-5521-F36F-E386-127667B5FE2A}"/>
                        </a:ext>
                      </a:extLst>
                    </p:cNvPr>
                    <p:cNvSpPr/>
                    <p:nvPr/>
                  </p:nvSpPr>
                  <p:spPr>
                    <a:xfrm>
                      <a:off x="6171865" y="1990698"/>
                      <a:ext cx="97935" cy="100839"/>
                    </a:xfrm>
                    <a:custGeom>
                      <a:avLst/>
                      <a:gdLst/>
                      <a:ahLst/>
                      <a:cxnLst/>
                      <a:rect l="l" t="t" r="r" b="b"/>
                      <a:pathLst>
                        <a:path w="3879" h="3994" extrusionOk="0">
                          <a:moveTo>
                            <a:pt x="227" y="0"/>
                          </a:moveTo>
                          <a:cubicBezTo>
                            <a:pt x="115" y="0"/>
                            <a:pt x="1" y="88"/>
                            <a:pt x="33" y="240"/>
                          </a:cubicBezTo>
                          <a:cubicBezTo>
                            <a:pt x="196" y="1374"/>
                            <a:pt x="1096" y="1980"/>
                            <a:pt x="1963" y="2560"/>
                          </a:cubicBezTo>
                          <a:cubicBezTo>
                            <a:pt x="2543" y="2951"/>
                            <a:pt x="3136" y="3355"/>
                            <a:pt x="3488" y="3903"/>
                          </a:cubicBezTo>
                          <a:cubicBezTo>
                            <a:pt x="3520" y="3961"/>
                            <a:pt x="3585" y="3994"/>
                            <a:pt x="3657" y="3994"/>
                          </a:cubicBezTo>
                          <a:cubicBezTo>
                            <a:pt x="3690" y="3994"/>
                            <a:pt x="3729" y="3987"/>
                            <a:pt x="3761" y="3968"/>
                          </a:cubicBezTo>
                          <a:cubicBezTo>
                            <a:pt x="3853" y="3909"/>
                            <a:pt x="3879" y="3785"/>
                            <a:pt x="3820" y="3694"/>
                          </a:cubicBezTo>
                          <a:cubicBezTo>
                            <a:pt x="3429" y="3075"/>
                            <a:pt x="2797" y="2645"/>
                            <a:pt x="2184" y="2234"/>
                          </a:cubicBezTo>
                          <a:cubicBezTo>
                            <a:pt x="1350" y="1674"/>
                            <a:pt x="561" y="1146"/>
                            <a:pt x="418" y="181"/>
                          </a:cubicBezTo>
                          <a:cubicBezTo>
                            <a:pt x="406" y="57"/>
                            <a:pt x="317" y="0"/>
                            <a:pt x="22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87" name="Google Shape;10247;p64">
                      <a:extLst>
                        <a:ext uri="{FF2B5EF4-FFF2-40B4-BE49-F238E27FC236}">
                          <a16:creationId xmlns:a16="http://schemas.microsoft.com/office/drawing/2014/main" id="{BF3FCDDB-CB4A-83B8-C81E-84424C96EF2E}"/>
                        </a:ext>
                      </a:extLst>
                    </p:cNvPr>
                    <p:cNvSpPr/>
                    <p:nvPr/>
                  </p:nvSpPr>
                  <p:spPr>
                    <a:xfrm>
                      <a:off x="6165452" y="2034199"/>
                      <a:ext cx="106999" cy="106873"/>
                    </a:xfrm>
                    <a:custGeom>
                      <a:avLst/>
                      <a:gdLst/>
                      <a:ahLst/>
                      <a:cxnLst/>
                      <a:rect l="l" t="t" r="r" b="b"/>
                      <a:pathLst>
                        <a:path w="4238" h="4233" extrusionOk="0">
                          <a:moveTo>
                            <a:pt x="396" y="1"/>
                          </a:moveTo>
                          <a:cubicBezTo>
                            <a:pt x="307" y="1"/>
                            <a:pt x="220" y="54"/>
                            <a:pt x="203" y="172"/>
                          </a:cubicBezTo>
                          <a:cubicBezTo>
                            <a:pt x="1" y="1450"/>
                            <a:pt x="1193" y="2199"/>
                            <a:pt x="2249" y="2858"/>
                          </a:cubicBezTo>
                          <a:cubicBezTo>
                            <a:pt x="2901" y="3275"/>
                            <a:pt x="3527" y="3659"/>
                            <a:pt x="3820" y="4141"/>
                          </a:cubicBezTo>
                          <a:cubicBezTo>
                            <a:pt x="3859" y="4194"/>
                            <a:pt x="3924" y="4233"/>
                            <a:pt x="3989" y="4233"/>
                          </a:cubicBezTo>
                          <a:cubicBezTo>
                            <a:pt x="4146" y="4233"/>
                            <a:pt x="4237" y="4063"/>
                            <a:pt x="4159" y="3933"/>
                          </a:cubicBezTo>
                          <a:cubicBezTo>
                            <a:pt x="3807" y="3379"/>
                            <a:pt x="3123" y="2949"/>
                            <a:pt x="2458" y="2532"/>
                          </a:cubicBezTo>
                          <a:cubicBezTo>
                            <a:pt x="1415" y="1873"/>
                            <a:pt x="431" y="1261"/>
                            <a:pt x="594" y="231"/>
                          </a:cubicBezTo>
                          <a:cubicBezTo>
                            <a:pt x="619" y="86"/>
                            <a:pt x="507" y="1"/>
                            <a:pt x="39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88" name="Google Shape;10248;p64">
                      <a:extLst>
                        <a:ext uri="{FF2B5EF4-FFF2-40B4-BE49-F238E27FC236}">
                          <a16:creationId xmlns:a16="http://schemas.microsoft.com/office/drawing/2014/main" id="{4AF97F0B-F2C2-78D8-D213-FFB84ECA287A}"/>
                        </a:ext>
                      </a:extLst>
                    </p:cNvPr>
                    <p:cNvSpPr/>
                    <p:nvPr/>
                  </p:nvSpPr>
                  <p:spPr>
                    <a:xfrm>
                      <a:off x="6161665" y="2075378"/>
                      <a:ext cx="110104" cy="119168"/>
                    </a:xfrm>
                    <a:custGeom>
                      <a:avLst/>
                      <a:gdLst/>
                      <a:ahLst/>
                      <a:cxnLst/>
                      <a:rect l="l" t="t" r="r" b="b"/>
                      <a:pathLst>
                        <a:path w="4361" h="4720" extrusionOk="0">
                          <a:moveTo>
                            <a:pt x="543" y="1"/>
                          </a:moveTo>
                          <a:cubicBezTo>
                            <a:pt x="471" y="1"/>
                            <a:pt x="400" y="40"/>
                            <a:pt x="366" y="132"/>
                          </a:cubicBezTo>
                          <a:cubicBezTo>
                            <a:pt x="1" y="1096"/>
                            <a:pt x="1265" y="2159"/>
                            <a:pt x="2490" y="3188"/>
                          </a:cubicBezTo>
                          <a:cubicBezTo>
                            <a:pt x="3129" y="3723"/>
                            <a:pt x="3735" y="4231"/>
                            <a:pt x="3970" y="4629"/>
                          </a:cubicBezTo>
                          <a:cubicBezTo>
                            <a:pt x="4003" y="4687"/>
                            <a:pt x="4068" y="4720"/>
                            <a:pt x="4139" y="4720"/>
                          </a:cubicBezTo>
                          <a:cubicBezTo>
                            <a:pt x="4172" y="4720"/>
                            <a:pt x="4211" y="4713"/>
                            <a:pt x="4237" y="4694"/>
                          </a:cubicBezTo>
                          <a:cubicBezTo>
                            <a:pt x="4335" y="4642"/>
                            <a:pt x="4361" y="4518"/>
                            <a:pt x="4309" y="4427"/>
                          </a:cubicBezTo>
                          <a:cubicBezTo>
                            <a:pt x="4048" y="3970"/>
                            <a:pt x="3409" y="3442"/>
                            <a:pt x="2745" y="2882"/>
                          </a:cubicBezTo>
                          <a:cubicBezTo>
                            <a:pt x="1728" y="2035"/>
                            <a:pt x="463" y="972"/>
                            <a:pt x="731" y="268"/>
                          </a:cubicBezTo>
                          <a:cubicBezTo>
                            <a:pt x="788" y="113"/>
                            <a:pt x="665" y="1"/>
                            <a:pt x="54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89" name="Google Shape;10249;p64">
                      <a:extLst>
                        <a:ext uri="{FF2B5EF4-FFF2-40B4-BE49-F238E27FC236}">
                          <a16:creationId xmlns:a16="http://schemas.microsoft.com/office/drawing/2014/main" id="{6F617C4A-58A6-465F-8E87-C7E55BBBB082}"/>
                        </a:ext>
                      </a:extLst>
                    </p:cNvPr>
                    <p:cNvSpPr/>
                    <p:nvPr/>
                  </p:nvSpPr>
                  <p:spPr>
                    <a:xfrm>
                      <a:off x="6170956" y="2139279"/>
                      <a:ext cx="105434" cy="88341"/>
                    </a:xfrm>
                    <a:custGeom>
                      <a:avLst/>
                      <a:gdLst/>
                      <a:ahLst/>
                      <a:cxnLst/>
                      <a:rect l="l" t="t" r="r" b="b"/>
                      <a:pathLst>
                        <a:path w="4176" h="3499" extrusionOk="0">
                          <a:moveTo>
                            <a:pt x="269" y="1"/>
                          </a:moveTo>
                          <a:cubicBezTo>
                            <a:pt x="132" y="1"/>
                            <a:pt x="0" y="147"/>
                            <a:pt x="95" y="305"/>
                          </a:cubicBezTo>
                          <a:cubicBezTo>
                            <a:pt x="539" y="1022"/>
                            <a:pt x="1269" y="1439"/>
                            <a:pt x="1973" y="1837"/>
                          </a:cubicBezTo>
                          <a:cubicBezTo>
                            <a:pt x="2716" y="2254"/>
                            <a:pt x="3419" y="2658"/>
                            <a:pt x="3758" y="3382"/>
                          </a:cubicBezTo>
                          <a:cubicBezTo>
                            <a:pt x="3784" y="3453"/>
                            <a:pt x="3856" y="3499"/>
                            <a:pt x="3934" y="3499"/>
                          </a:cubicBezTo>
                          <a:cubicBezTo>
                            <a:pt x="4078" y="3499"/>
                            <a:pt x="4175" y="3349"/>
                            <a:pt x="4117" y="3219"/>
                          </a:cubicBezTo>
                          <a:cubicBezTo>
                            <a:pt x="3726" y="2378"/>
                            <a:pt x="2931" y="1928"/>
                            <a:pt x="2168" y="1492"/>
                          </a:cubicBezTo>
                          <a:cubicBezTo>
                            <a:pt x="1477" y="1100"/>
                            <a:pt x="819" y="729"/>
                            <a:pt x="434" y="97"/>
                          </a:cubicBezTo>
                          <a:cubicBezTo>
                            <a:pt x="391" y="29"/>
                            <a:pt x="329" y="1"/>
                            <a:pt x="26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90" name="Google Shape;10250;p64">
                      <a:extLst>
                        <a:ext uri="{FF2B5EF4-FFF2-40B4-BE49-F238E27FC236}">
                          <a16:creationId xmlns:a16="http://schemas.microsoft.com/office/drawing/2014/main" id="{785E70A1-E1DC-80D0-6195-C4D41CABFA28}"/>
                        </a:ext>
                      </a:extLst>
                    </p:cNvPr>
                    <p:cNvSpPr/>
                    <p:nvPr/>
                  </p:nvSpPr>
                  <p:spPr>
                    <a:xfrm>
                      <a:off x="6168936" y="2176419"/>
                      <a:ext cx="111569" cy="96622"/>
                    </a:xfrm>
                    <a:custGeom>
                      <a:avLst/>
                      <a:gdLst/>
                      <a:ahLst/>
                      <a:cxnLst/>
                      <a:rect l="l" t="t" r="r" b="b"/>
                      <a:pathLst>
                        <a:path w="4419" h="3827" extrusionOk="0">
                          <a:moveTo>
                            <a:pt x="268" y="0"/>
                          </a:moveTo>
                          <a:cubicBezTo>
                            <a:pt x="134" y="0"/>
                            <a:pt x="1" y="134"/>
                            <a:pt x="84" y="288"/>
                          </a:cubicBezTo>
                          <a:cubicBezTo>
                            <a:pt x="521" y="1122"/>
                            <a:pt x="1316" y="1578"/>
                            <a:pt x="2105" y="2034"/>
                          </a:cubicBezTo>
                          <a:cubicBezTo>
                            <a:pt x="2893" y="2491"/>
                            <a:pt x="3643" y="2921"/>
                            <a:pt x="3995" y="3709"/>
                          </a:cubicBezTo>
                          <a:cubicBezTo>
                            <a:pt x="4027" y="3781"/>
                            <a:pt x="4099" y="3827"/>
                            <a:pt x="4177" y="3827"/>
                          </a:cubicBezTo>
                          <a:cubicBezTo>
                            <a:pt x="4321" y="3820"/>
                            <a:pt x="4418" y="3677"/>
                            <a:pt x="4353" y="3547"/>
                          </a:cubicBezTo>
                          <a:cubicBezTo>
                            <a:pt x="3949" y="2647"/>
                            <a:pt x="3108" y="2165"/>
                            <a:pt x="2300" y="1696"/>
                          </a:cubicBezTo>
                          <a:cubicBezTo>
                            <a:pt x="1538" y="1252"/>
                            <a:pt x="814" y="842"/>
                            <a:pt x="436" y="105"/>
                          </a:cubicBezTo>
                          <a:cubicBezTo>
                            <a:pt x="396" y="31"/>
                            <a:pt x="332" y="0"/>
                            <a:pt x="26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91" name="Google Shape;10251;p64">
                      <a:extLst>
                        <a:ext uri="{FF2B5EF4-FFF2-40B4-BE49-F238E27FC236}">
                          <a16:creationId xmlns:a16="http://schemas.microsoft.com/office/drawing/2014/main" id="{E53A4E80-F90D-62BC-4C47-26998EE58E08}"/>
                        </a:ext>
                      </a:extLst>
                    </p:cNvPr>
                    <p:cNvSpPr/>
                    <p:nvPr/>
                  </p:nvSpPr>
                  <p:spPr>
                    <a:xfrm>
                      <a:off x="6168229" y="2217496"/>
                      <a:ext cx="112099" cy="96698"/>
                    </a:xfrm>
                    <a:custGeom>
                      <a:avLst/>
                      <a:gdLst/>
                      <a:ahLst/>
                      <a:cxnLst/>
                      <a:rect l="l" t="t" r="r" b="b"/>
                      <a:pathLst>
                        <a:path w="4440" h="3830" extrusionOk="0">
                          <a:moveTo>
                            <a:pt x="286" y="1"/>
                          </a:moveTo>
                          <a:cubicBezTo>
                            <a:pt x="129" y="1"/>
                            <a:pt x="0" y="208"/>
                            <a:pt x="151" y="349"/>
                          </a:cubicBezTo>
                          <a:cubicBezTo>
                            <a:pt x="647" y="812"/>
                            <a:pt x="1201" y="1163"/>
                            <a:pt x="1742" y="1509"/>
                          </a:cubicBezTo>
                          <a:cubicBezTo>
                            <a:pt x="2680" y="2102"/>
                            <a:pt x="3567" y="2663"/>
                            <a:pt x="4023" y="3705"/>
                          </a:cubicBezTo>
                          <a:cubicBezTo>
                            <a:pt x="4055" y="3777"/>
                            <a:pt x="4127" y="3829"/>
                            <a:pt x="4205" y="3829"/>
                          </a:cubicBezTo>
                          <a:cubicBezTo>
                            <a:pt x="4342" y="3823"/>
                            <a:pt x="4440" y="3679"/>
                            <a:pt x="4388" y="3555"/>
                          </a:cubicBezTo>
                          <a:cubicBezTo>
                            <a:pt x="3879" y="2395"/>
                            <a:pt x="2902" y="1776"/>
                            <a:pt x="1957" y="1177"/>
                          </a:cubicBezTo>
                          <a:cubicBezTo>
                            <a:pt x="1429" y="844"/>
                            <a:pt x="888" y="499"/>
                            <a:pt x="425" y="62"/>
                          </a:cubicBezTo>
                          <a:cubicBezTo>
                            <a:pt x="381" y="19"/>
                            <a:pt x="332" y="1"/>
                            <a:pt x="2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92" name="Google Shape;10252;p64">
                      <a:extLst>
                        <a:ext uri="{FF2B5EF4-FFF2-40B4-BE49-F238E27FC236}">
                          <a16:creationId xmlns:a16="http://schemas.microsoft.com/office/drawing/2014/main" id="{56520705-B65B-6621-9DDB-C23051041F0C}"/>
                        </a:ext>
                      </a:extLst>
                    </p:cNvPr>
                    <p:cNvSpPr/>
                    <p:nvPr/>
                  </p:nvSpPr>
                  <p:spPr>
                    <a:xfrm>
                      <a:off x="6166487" y="2268193"/>
                      <a:ext cx="90487" cy="393533"/>
                    </a:xfrm>
                    <a:custGeom>
                      <a:avLst/>
                      <a:gdLst/>
                      <a:ahLst/>
                      <a:cxnLst/>
                      <a:rect l="l" t="t" r="r" b="b"/>
                      <a:pathLst>
                        <a:path w="3584" h="15587" extrusionOk="0">
                          <a:moveTo>
                            <a:pt x="290" y="0"/>
                          </a:moveTo>
                          <a:cubicBezTo>
                            <a:pt x="130" y="0"/>
                            <a:pt x="1" y="223"/>
                            <a:pt x="168" y="355"/>
                          </a:cubicBezTo>
                          <a:cubicBezTo>
                            <a:pt x="3173" y="2981"/>
                            <a:pt x="2873" y="7068"/>
                            <a:pt x="2580" y="11011"/>
                          </a:cubicBezTo>
                          <a:cubicBezTo>
                            <a:pt x="2462" y="12569"/>
                            <a:pt x="2352" y="14035"/>
                            <a:pt x="2443" y="15404"/>
                          </a:cubicBezTo>
                          <a:cubicBezTo>
                            <a:pt x="2449" y="15508"/>
                            <a:pt x="2534" y="15586"/>
                            <a:pt x="2638" y="15586"/>
                          </a:cubicBezTo>
                          <a:lnTo>
                            <a:pt x="2651" y="15586"/>
                          </a:lnTo>
                          <a:cubicBezTo>
                            <a:pt x="2762" y="15580"/>
                            <a:pt x="2840" y="15482"/>
                            <a:pt x="2834" y="15378"/>
                          </a:cubicBezTo>
                          <a:cubicBezTo>
                            <a:pt x="2749" y="14042"/>
                            <a:pt x="2853" y="12582"/>
                            <a:pt x="2971" y="11037"/>
                          </a:cubicBezTo>
                          <a:cubicBezTo>
                            <a:pt x="3271" y="6996"/>
                            <a:pt x="3583" y="2818"/>
                            <a:pt x="429" y="61"/>
                          </a:cubicBezTo>
                          <a:cubicBezTo>
                            <a:pt x="384" y="18"/>
                            <a:pt x="336" y="0"/>
                            <a:pt x="29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93" name="Google Shape;10253;p64">
                      <a:extLst>
                        <a:ext uri="{FF2B5EF4-FFF2-40B4-BE49-F238E27FC236}">
                          <a16:creationId xmlns:a16="http://schemas.microsoft.com/office/drawing/2014/main" id="{1E3EF513-DFCE-48D0-9D5D-55E79FAB5FFD}"/>
                        </a:ext>
                      </a:extLst>
                    </p:cNvPr>
                    <p:cNvSpPr/>
                    <p:nvPr/>
                  </p:nvSpPr>
                  <p:spPr>
                    <a:xfrm>
                      <a:off x="6210216" y="2464896"/>
                      <a:ext cx="36003" cy="133635"/>
                    </a:xfrm>
                    <a:custGeom>
                      <a:avLst/>
                      <a:gdLst/>
                      <a:ahLst/>
                      <a:cxnLst/>
                      <a:rect l="l" t="t" r="r" b="b"/>
                      <a:pathLst>
                        <a:path w="1426" h="5293" extrusionOk="0">
                          <a:moveTo>
                            <a:pt x="1174" y="0"/>
                          </a:moveTo>
                          <a:cubicBezTo>
                            <a:pt x="1103" y="0"/>
                            <a:pt x="1033" y="37"/>
                            <a:pt x="998" y="124"/>
                          </a:cubicBezTo>
                          <a:cubicBezTo>
                            <a:pt x="307" y="1845"/>
                            <a:pt x="0" y="3376"/>
                            <a:pt x="0" y="5097"/>
                          </a:cubicBezTo>
                          <a:cubicBezTo>
                            <a:pt x="0" y="5201"/>
                            <a:pt x="92" y="5292"/>
                            <a:pt x="202" y="5292"/>
                          </a:cubicBezTo>
                          <a:cubicBezTo>
                            <a:pt x="307" y="5292"/>
                            <a:pt x="398" y="5201"/>
                            <a:pt x="398" y="5097"/>
                          </a:cubicBezTo>
                          <a:cubicBezTo>
                            <a:pt x="391" y="3409"/>
                            <a:pt x="685" y="1962"/>
                            <a:pt x="1363" y="274"/>
                          </a:cubicBezTo>
                          <a:cubicBezTo>
                            <a:pt x="1425" y="116"/>
                            <a:pt x="1299" y="0"/>
                            <a:pt x="117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94" name="Google Shape;10254;p64">
                      <a:extLst>
                        <a:ext uri="{FF2B5EF4-FFF2-40B4-BE49-F238E27FC236}">
                          <a16:creationId xmlns:a16="http://schemas.microsoft.com/office/drawing/2014/main" id="{6BAB7D79-B6DD-B8BF-7925-89F0557A996D}"/>
                        </a:ext>
                      </a:extLst>
                    </p:cNvPr>
                    <p:cNvSpPr/>
                    <p:nvPr/>
                  </p:nvSpPr>
                  <p:spPr>
                    <a:xfrm>
                      <a:off x="6212513" y="2647537"/>
                      <a:ext cx="27015" cy="122627"/>
                    </a:xfrm>
                    <a:custGeom>
                      <a:avLst/>
                      <a:gdLst/>
                      <a:ahLst/>
                      <a:cxnLst/>
                      <a:rect l="l" t="t" r="r" b="b"/>
                      <a:pathLst>
                        <a:path w="1070" h="4857" extrusionOk="0">
                          <a:moveTo>
                            <a:pt x="871" y="1"/>
                          </a:moveTo>
                          <a:cubicBezTo>
                            <a:pt x="771" y="1"/>
                            <a:pt x="672" y="66"/>
                            <a:pt x="672" y="196"/>
                          </a:cubicBezTo>
                          <a:cubicBezTo>
                            <a:pt x="672" y="1715"/>
                            <a:pt x="483" y="3038"/>
                            <a:pt x="27" y="4609"/>
                          </a:cubicBezTo>
                          <a:cubicBezTo>
                            <a:pt x="1" y="4713"/>
                            <a:pt x="59" y="4817"/>
                            <a:pt x="164" y="4850"/>
                          </a:cubicBezTo>
                          <a:cubicBezTo>
                            <a:pt x="183" y="4856"/>
                            <a:pt x="196" y="4856"/>
                            <a:pt x="216" y="4856"/>
                          </a:cubicBezTo>
                          <a:cubicBezTo>
                            <a:pt x="307" y="4856"/>
                            <a:pt x="385" y="4798"/>
                            <a:pt x="405" y="4713"/>
                          </a:cubicBezTo>
                          <a:cubicBezTo>
                            <a:pt x="867" y="3110"/>
                            <a:pt x="1070" y="1754"/>
                            <a:pt x="1070" y="196"/>
                          </a:cubicBezTo>
                          <a:cubicBezTo>
                            <a:pt x="1070" y="66"/>
                            <a:pt x="970" y="1"/>
                            <a:pt x="871"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95" name="Google Shape;10255;p64">
                      <a:extLst>
                        <a:ext uri="{FF2B5EF4-FFF2-40B4-BE49-F238E27FC236}">
                          <a16:creationId xmlns:a16="http://schemas.microsoft.com/office/drawing/2014/main" id="{8326DBF6-0DCA-C506-0F0C-96D8F89ACBD1}"/>
                        </a:ext>
                      </a:extLst>
                    </p:cNvPr>
                    <p:cNvSpPr/>
                    <p:nvPr/>
                  </p:nvSpPr>
                  <p:spPr>
                    <a:xfrm>
                      <a:off x="6211377" y="2649102"/>
                      <a:ext cx="29944" cy="63472"/>
                    </a:xfrm>
                    <a:custGeom>
                      <a:avLst/>
                      <a:gdLst/>
                      <a:ahLst/>
                      <a:cxnLst/>
                      <a:rect l="l" t="t" r="r" b="b"/>
                      <a:pathLst>
                        <a:path w="1186" h="2514" extrusionOk="0">
                          <a:moveTo>
                            <a:pt x="913" y="0"/>
                          </a:moveTo>
                          <a:cubicBezTo>
                            <a:pt x="864" y="0"/>
                            <a:pt x="812" y="21"/>
                            <a:pt x="769" y="69"/>
                          </a:cubicBezTo>
                          <a:cubicBezTo>
                            <a:pt x="313" y="610"/>
                            <a:pt x="137" y="1457"/>
                            <a:pt x="20" y="2285"/>
                          </a:cubicBezTo>
                          <a:cubicBezTo>
                            <a:pt x="0" y="2396"/>
                            <a:pt x="72" y="2494"/>
                            <a:pt x="183" y="2513"/>
                          </a:cubicBezTo>
                          <a:lnTo>
                            <a:pt x="209" y="2513"/>
                          </a:lnTo>
                          <a:cubicBezTo>
                            <a:pt x="306" y="2513"/>
                            <a:pt x="391" y="2441"/>
                            <a:pt x="404" y="2344"/>
                          </a:cubicBezTo>
                          <a:cubicBezTo>
                            <a:pt x="476" y="1861"/>
                            <a:pt x="626" y="851"/>
                            <a:pt x="1069" y="317"/>
                          </a:cubicBezTo>
                          <a:cubicBezTo>
                            <a:pt x="1185" y="171"/>
                            <a:pt x="1056" y="0"/>
                            <a:pt x="91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96" name="Google Shape;10256;p64">
                      <a:extLst>
                        <a:ext uri="{FF2B5EF4-FFF2-40B4-BE49-F238E27FC236}">
                          <a16:creationId xmlns:a16="http://schemas.microsoft.com/office/drawing/2014/main" id="{C7DEB71F-4F37-4945-5C93-1246AFC03BAF}"/>
                        </a:ext>
                      </a:extLst>
                    </p:cNvPr>
                    <p:cNvSpPr/>
                    <p:nvPr/>
                  </p:nvSpPr>
                  <p:spPr>
                    <a:xfrm>
                      <a:off x="6235564" y="2514382"/>
                      <a:ext cx="32115" cy="78671"/>
                    </a:xfrm>
                    <a:custGeom>
                      <a:avLst/>
                      <a:gdLst/>
                      <a:ahLst/>
                      <a:cxnLst/>
                      <a:rect l="l" t="t" r="r" b="b"/>
                      <a:pathLst>
                        <a:path w="1272" h="3116" extrusionOk="0">
                          <a:moveTo>
                            <a:pt x="234" y="1"/>
                          </a:moveTo>
                          <a:cubicBezTo>
                            <a:pt x="118" y="1"/>
                            <a:pt x="1" y="94"/>
                            <a:pt x="39" y="243"/>
                          </a:cubicBezTo>
                          <a:cubicBezTo>
                            <a:pt x="124" y="569"/>
                            <a:pt x="241" y="888"/>
                            <a:pt x="385" y="1195"/>
                          </a:cubicBezTo>
                          <a:cubicBezTo>
                            <a:pt x="626" y="1755"/>
                            <a:pt x="860" y="2290"/>
                            <a:pt x="743" y="2883"/>
                          </a:cubicBezTo>
                          <a:cubicBezTo>
                            <a:pt x="724" y="2987"/>
                            <a:pt x="795" y="3091"/>
                            <a:pt x="900" y="3111"/>
                          </a:cubicBezTo>
                          <a:cubicBezTo>
                            <a:pt x="906" y="3114"/>
                            <a:pt x="913" y="3116"/>
                            <a:pt x="919" y="3116"/>
                          </a:cubicBezTo>
                          <a:cubicBezTo>
                            <a:pt x="926" y="3116"/>
                            <a:pt x="932" y="3114"/>
                            <a:pt x="939" y="3111"/>
                          </a:cubicBezTo>
                          <a:cubicBezTo>
                            <a:pt x="1030" y="3111"/>
                            <a:pt x="1115" y="3046"/>
                            <a:pt x="1128" y="2954"/>
                          </a:cubicBezTo>
                          <a:cubicBezTo>
                            <a:pt x="1271" y="2244"/>
                            <a:pt x="1004" y="1631"/>
                            <a:pt x="750" y="1038"/>
                          </a:cubicBezTo>
                          <a:cubicBezTo>
                            <a:pt x="613" y="752"/>
                            <a:pt x="502" y="458"/>
                            <a:pt x="424" y="152"/>
                          </a:cubicBezTo>
                          <a:cubicBezTo>
                            <a:pt x="397" y="47"/>
                            <a:pt x="315" y="1"/>
                            <a:pt x="23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97" name="Google Shape;10257;p64">
                      <a:extLst>
                        <a:ext uri="{FF2B5EF4-FFF2-40B4-BE49-F238E27FC236}">
                          <a16:creationId xmlns:a16="http://schemas.microsoft.com/office/drawing/2014/main" id="{CABD66FF-415D-E900-A275-FF71B444E241}"/>
                        </a:ext>
                      </a:extLst>
                    </p:cNvPr>
                    <p:cNvSpPr/>
                    <p:nvPr/>
                  </p:nvSpPr>
                  <p:spPr>
                    <a:xfrm>
                      <a:off x="6230010" y="2395996"/>
                      <a:ext cx="57893" cy="73369"/>
                    </a:xfrm>
                    <a:custGeom>
                      <a:avLst/>
                      <a:gdLst/>
                      <a:ahLst/>
                      <a:cxnLst/>
                      <a:rect l="l" t="t" r="r" b="b"/>
                      <a:pathLst>
                        <a:path w="2293" h="2906" extrusionOk="0">
                          <a:moveTo>
                            <a:pt x="285" y="1"/>
                          </a:moveTo>
                          <a:cubicBezTo>
                            <a:pt x="133" y="1"/>
                            <a:pt x="0" y="200"/>
                            <a:pt x="148" y="344"/>
                          </a:cubicBezTo>
                          <a:cubicBezTo>
                            <a:pt x="259" y="461"/>
                            <a:pt x="390" y="585"/>
                            <a:pt x="533" y="709"/>
                          </a:cubicBezTo>
                          <a:cubicBezTo>
                            <a:pt x="1133" y="1263"/>
                            <a:pt x="1810" y="1895"/>
                            <a:pt x="1471" y="2625"/>
                          </a:cubicBezTo>
                          <a:cubicBezTo>
                            <a:pt x="1426" y="2723"/>
                            <a:pt x="1465" y="2840"/>
                            <a:pt x="1563" y="2886"/>
                          </a:cubicBezTo>
                          <a:cubicBezTo>
                            <a:pt x="1589" y="2899"/>
                            <a:pt x="1615" y="2905"/>
                            <a:pt x="1647" y="2905"/>
                          </a:cubicBezTo>
                          <a:cubicBezTo>
                            <a:pt x="1726" y="2905"/>
                            <a:pt x="1797" y="2860"/>
                            <a:pt x="1830" y="2794"/>
                          </a:cubicBezTo>
                          <a:cubicBezTo>
                            <a:pt x="2293" y="1797"/>
                            <a:pt x="1426" y="1002"/>
                            <a:pt x="800" y="422"/>
                          </a:cubicBezTo>
                          <a:cubicBezTo>
                            <a:pt x="663" y="298"/>
                            <a:pt x="533" y="181"/>
                            <a:pt x="429" y="70"/>
                          </a:cubicBezTo>
                          <a:cubicBezTo>
                            <a:pt x="385" y="21"/>
                            <a:pt x="334" y="1"/>
                            <a:pt x="28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98" name="Google Shape;10258;p64">
                      <a:extLst>
                        <a:ext uri="{FF2B5EF4-FFF2-40B4-BE49-F238E27FC236}">
                          <a16:creationId xmlns:a16="http://schemas.microsoft.com/office/drawing/2014/main" id="{08574C2D-FD48-3A75-9FB2-DF86D318FC24}"/>
                        </a:ext>
                      </a:extLst>
                    </p:cNvPr>
                    <p:cNvSpPr/>
                    <p:nvPr/>
                  </p:nvSpPr>
                  <p:spPr>
                    <a:xfrm>
                      <a:off x="6203626" y="2399228"/>
                      <a:ext cx="38502" cy="70138"/>
                    </a:xfrm>
                    <a:custGeom>
                      <a:avLst/>
                      <a:gdLst/>
                      <a:ahLst/>
                      <a:cxnLst/>
                      <a:rect l="l" t="t" r="r" b="b"/>
                      <a:pathLst>
                        <a:path w="1525" h="2778" extrusionOk="0">
                          <a:moveTo>
                            <a:pt x="1265" y="1"/>
                          </a:moveTo>
                          <a:cubicBezTo>
                            <a:pt x="1216" y="1"/>
                            <a:pt x="1166" y="20"/>
                            <a:pt x="1122" y="66"/>
                          </a:cubicBezTo>
                          <a:cubicBezTo>
                            <a:pt x="731" y="555"/>
                            <a:pt x="1" y="1832"/>
                            <a:pt x="274" y="2647"/>
                          </a:cubicBezTo>
                          <a:cubicBezTo>
                            <a:pt x="301" y="2725"/>
                            <a:pt x="379" y="2777"/>
                            <a:pt x="463" y="2777"/>
                          </a:cubicBezTo>
                          <a:cubicBezTo>
                            <a:pt x="483" y="2777"/>
                            <a:pt x="503" y="2771"/>
                            <a:pt x="522" y="2764"/>
                          </a:cubicBezTo>
                          <a:cubicBezTo>
                            <a:pt x="626" y="2732"/>
                            <a:pt x="685" y="2621"/>
                            <a:pt x="646" y="2516"/>
                          </a:cubicBezTo>
                          <a:cubicBezTo>
                            <a:pt x="450" y="1949"/>
                            <a:pt x="978" y="868"/>
                            <a:pt x="1428" y="307"/>
                          </a:cubicBezTo>
                          <a:cubicBezTo>
                            <a:pt x="1525" y="158"/>
                            <a:pt x="1403" y="1"/>
                            <a:pt x="126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99" name="Google Shape;10259;p64">
                      <a:extLst>
                        <a:ext uri="{FF2B5EF4-FFF2-40B4-BE49-F238E27FC236}">
                          <a16:creationId xmlns:a16="http://schemas.microsoft.com/office/drawing/2014/main" id="{21B478B8-4969-AFF6-2B9A-C4D6180E355C}"/>
                        </a:ext>
                      </a:extLst>
                    </p:cNvPr>
                    <p:cNvSpPr/>
                    <p:nvPr/>
                  </p:nvSpPr>
                  <p:spPr>
                    <a:xfrm>
                      <a:off x="6169668" y="2269708"/>
                      <a:ext cx="96521" cy="88417"/>
                    </a:xfrm>
                    <a:custGeom>
                      <a:avLst/>
                      <a:gdLst/>
                      <a:ahLst/>
                      <a:cxnLst/>
                      <a:rect l="l" t="t" r="r" b="b"/>
                      <a:pathLst>
                        <a:path w="3823" h="3502" extrusionOk="0">
                          <a:moveTo>
                            <a:pt x="284" y="1"/>
                          </a:moveTo>
                          <a:cubicBezTo>
                            <a:pt x="130" y="1"/>
                            <a:pt x="1" y="200"/>
                            <a:pt x="146" y="340"/>
                          </a:cubicBezTo>
                          <a:cubicBezTo>
                            <a:pt x="524" y="712"/>
                            <a:pt x="987" y="1005"/>
                            <a:pt x="1443" y="1285"/>
                          </a:cubicBezTo>
                          <a:cubicBezTo>
                            <a:pt x="2310" y="1833"/>
                            <a:pt x="3125" y="2348"/>
                            <a:pt x="3412" y="3358"/>
                          </a:cubicBezTo>
                          <a:cubicBezTo>
                            <a:pt x="3438" y="3443"/>
                            <a:pt x="3510" y="3501"/>
                            <a:pt x="3601" y="3501"/>
                          </a:cubicBezTo>
                          <a:cubicBezTo>
                            <a:pt x="3620" y="3501"/>
                            <a:pt x="3640" y="3501"/>
                            <a:pt x="3653" y="3495"/>
                          </a:cubicBezTo>
                          <a:cubicBezTo>
                            <a:pt x="3757" y="3469"/>
                            <a:pt x="3822" y="3358"/>
                            <a:pt x="3790" y="3254"/>
                          </a:cubicBezTo>
                          <a:cubicBezTo>
                            <a:pt x="3464" y="2100"/>
                            <a:pt x="2545" y="1513"/>
                            <a:pt x="1652" y="960"/>
                          </a:cubicBezTo>
                          <a:cubicBezTo>
                            <a:pt x="1196" y="666"/>
                            <a:pt x="766" y="399"/>
                            <a:pt x="420" y="60"/>
                          </a:cubicBezTo>
                          <a:cubicBezTo>
                            <a:pt x="377" y="18"/>
                            <a:pt x="329" y="1"/>
                            <a:pt x="28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00" name="Google Shape;10260;p64">
                      <a:extLst>
                        <a:ext uri="{FF2B5EF4-FFF2-40B4-BE49-F238E27FC236}">
                          <a16:creationId xmlns:a16="http://schemas.microsoft.com/office/drawing/2014/main" id="{71E8AA06-848D-EABC-A35D-1CECBFB2C4BF}"/>
                        </a:ext>
                      </a:extLst>
                    </p:cNvPr>
                    <p:cNvSpPr/>
                    <p:nvPr/>
                  </p:nvSpPr>
                  <p:spPr>
                    <a:xfrm>
                      <a:off x="6083019" y="1717495"/>
                      <a:ext cx="184862" cy="609020"/>
                    </a:xfrm>
                    <a:custGeom>
                      <a:avLst/>
                      <a:gdLst/>
                      <a:ahLst/>
                      <a:cxnLst/>
                      <a:rect l="l" t="t" r="r" b="b"/>
                      <a:pathLst>
                        <a:path w="7322" h="24122" extrusionOk="0">
                          <a:moveTo>
                            <a:pt x="5019" y="1"/>
                          </a:moveTo>
                          <a:lnTo>
                            <a:pt x="1988" y="340"/>
                          </a:lnTo>
                          <a:cubicBezTo>
                            <a:pt x="2210" y="353"/>
                            <a:pt x="2920" y="1109"/>
                            <a:pt x="3344" y="2744"/>
                          </a:cubicBezTo>
                          <a:cubicBezTo>
                            <a:pt x="2607" y="2881"/>
                            <a:pt x="737" y="3364"/>
                            <a:pt x="85" y="4791"/>
                          </a:cubicBezTo>
                          <a:cubicBezTo>
                            <a:pt x="0" y="4952"/>
                            <a:pt x="133" y="5083"/>
                            <a:pt x="265" y="5083"/>
                          </a:cubicBezTo>
                          <a:cubicBezTo>
                            <a:pt x="336" y="5083"/>
                            <a:pt x="407" y="5045"/>
                            <a:pt x="444" y="4954"/>
                          </a:cubicBezTo>
                          <a:cubicBezTo>
                            <a:pt x="1017" y="3696"/>
                            <a:pt x="2777" y="3253"/>
                            <a:pt x="3435" y="3129"/>
                          </a:cubicBezTo>
                          <a:cubicBezTo>
                            <a:pt x="3442" y="3181"/>
                            <a:pt x="3455" y="3240"/>
                            <a:pt x="3461" y="3292"/>
                          </a:cubicBezTo>
                          <a:lnTo>
                            <a:pt x="3461" y="4576"/>
                          </a:lnTo>
                          <a:cubicBezTo>
                            <a:pt x="3461" y="4576"/>
                            <a:pt x="3455" y="4569"/>
                            <a:pt x="3448" y="4569"/>
                          </a:cubicBezTo>
                          <a:cubicBezTo>
                            <a:pt x="3437" y="4567"/>
                            <a:pt x="3371" y="4554"/>
                            <a:pt x="3263" y="4554"/>
                          </a:cubicBezTo>
                          <a:cubicBezTo>
                            <a:pt x="2879" y="4554"/>
                            <a:pt x="1965" y="4716"/>
                            <a:pt x="1050" y="6068"/>
                          </a:cubicBezTo>
                          <a:cubicBezTo>
                            <a:pt x="943" y="6221"/>
                            <a:pt x="1077" y="6378"/>
                            <a:pt x="1217" y="6378"/>
                          </a:cubicBezTo>
                          <a:cubicBezTo>
                            <a:pt x="1274" y="6378"/>
                            <a:pt x="1332" y="6352"/>
                            <a:pt x="1376" y="6290"/>
                          </a:cubicBezTo>
                          <a:cubicBezTo>
                            <a:pt x="2208" y="5067"/>
                            <a:pt x="2985" y="4947"/>
                            <a:pt x="3263" y="4947"/>
                          </a:cubicBezTo>
                          <a:cubicBezTo>
                            <a:pt x="3324" y="4947"/>
                            <a:pt x="3362" y="4953"/>
                            <a:pt x="3370" y="4954"/>
                          </a:cubicBezTo>
                          <a:cubicBezTo>
                            <a:pt x="3379" y="4956"/>
                            <a:pt x="3389" y="4957"/>
                            <a:pt x="3398" y="4957"/>
                          </a:cubicBezTo>
                          <a:cubicBezTo>
                            <a:pt x="3421" y="4957"/>
                            <a:pt x="3443" y="4952"/>
                            <a:pt x="3461" y="4947"/>
                          </a:cubicBezTo>
                          <a:lnTo>
                            <a:pt x="3461" y="7268"/>
                          </a:lnTo>
                          <a:lnTo>
                            <a:pt x="3461" y="7274"/>
                          </a:lnTo>
                          <a:lnTo>
                            <a:pt x="3461" y="23926"/>
                          </a:lnTo>
                          <a:cubicBezTo>
                            <a:pt x="3461" y="24057"/>
                            <a:pt x="3561" y="24122"/>
                            <a:pt x="3660" y="24122"/>
                          </a:cubicBezTo>
                          <a:cubicBezTo>
                            <a:pt x="3759" y="24122"/>
                            <a:pt x="3859" y="24057"/>
                            <a:pt x="3859" y="23926"/>
                          </a:cubicBezTo>
                          <a:lnTo>
                            <a:pt x="3859" y="23125"/>
                          </a:lnTo>
                          <a:lnTo>
                            <a:pt x="3859" y="23118"/>
                          </a:lnTo>
                          <a:lnTo>
                            <a:pt x="3859" y="4947"/>
                          </a:lnTo>
                          <a:cubicBezTo>
                            <a:pt x="3867" y="4947"/>
                            <a:pt x="3876" y="4947"/>
                            <a:pt x="3885" y="4947"/>
                          </a:cubicBezTo>
                          <a:cubicBezTo>
                            <a:pt x="4154" y="4947"/>
                            <a:pt x="4937" y="5055"/>
                            <a:pt x="5781" y="6290"/>
                          </a:cubicBezTo>
                          <a:cubicBezTo>
                            <a:pt x="5814" y="6342"/>
                            <a:pt x="5879" y="6375"/>
                            <a:pt x="5944" y="6375"/>
                          </a:cubicBezTo>
                          <a:cubicBezTo>
                            <a:pt x="6101" y="6375"/>
                            <a:pt x="6192" y="6199"/>
                            <a:pt x="6107" y="6068"/>
                          </a:cubicBezTo>
                          <a:cubicBezTo>
                            <a:pt x="5177" y="4711"/>
                            <a:pt x="4258" y="4556"/>
                            <a:pt x="3883" y="4556"/>
                          </a:cubicBezTo>
                          <a:cubicBezTo>
                            <a:pt x="3875" y="4556"/>
                            <a:pt x="3867" y="4556"/>
                            <a:pt x="3859" y="4556"/>
                          </a:cubicBezTo>
                          <a:lnTo>
                            <a:pt x="3859" y="3123"/>
                          </a:lnTo>
                          <a:cubicBezTo>
                            <a:pt x="4491" y="3240"/>
                            <a:pt x="6296" y="3676"/>
                            <a:pt x="6883" y="4954"/>
                          </a:cubicBezTo>
                          <a:cubicBezTo>
                            <a:pt x="6917" y="5045"/>
                            <a:pt x="6986" y="5083"/>
                            <a:pt x="7057" y="5083"/>
                          </a:cubicBezTo>
                          <a:cubicBezTo>
                            <a:pt x="7187" y="5083"/>
                            <a:pt x="7322" y="4952"/>
                            <a:pt x="7241" y="4791"/>
                          </a:cubicBezTo>
                          <a:cubicBezTo>
                            <a:pt x="6544" y="3279"/>
                            <a:pt x="4478" y="2823"/>
                            <a:pt x="3859" y="2725"/>
                          </a:cubicBezTo>
                          <a:cubicBezTo>
                            <a:pt x="4041" y="1702"/>
                            <a:pt x="4387" y="639"/>
                            <a:pt x="501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sp>
                <p:nvSpPr>
                  <p:cNvPr id="159" name="Google Shape;10261;p64">
                    <a:extLst>
                      <a:ext uri="{FF2B5EF4-FFF2-40B4-BE49-F238E27FC236}">
                        <a16:creationId xmlns:a16="http://schemas.microsoft.com/office/drawing/2014/main" id="{3A8AAB08-152C-A6DF-B353-0EA33ABB06AD}"/>
                      </a:ext>
                    </a:extLst>
                  </p:cNvPr>
                  <p:cNvSpPr/>
                  <p:nvPr/>
                </p:nvSpPr>
                <p:spPr>
                  <a:xfrm>
                    <a:off x="6020658" y="1575983"/>
                    <a:ext cx="321880" cy="161054"/>
                  </a:xfrm>
                  <a:custGeom>
                    <a:avLst/>
                    <a:gdLst/>
                    <a:ahLst/>
                    <a:cxnLst/>
                    <a:rect l="l" t="t" r="r" b="b"/>
                    <a:pathLst>
                      <a:path w="12749" h="6379" extrusionOk="0">
                        <a:moveTo>
                          <a:pt x="5794" y="1"/>
                        </a:moveTo>
                        <a:cubicBezTo>
                          <a:pt x="5038" y="1"/>
                          <a:pt x="4543" y="411"/>
                          <a:pt x="4308" y="939"/>
                        </a:cubicBezTo>
                        <a:cubicBezTo>
                          <a:pt x="4056" y="756"/>
                          <a:pt x="3749" y="665"/>
                          <a:pt x="3441" y="665"/>
                        </a:cubicBezTo>
                        <a:cubicBezTo>
                          <a:pt x="3430" y="665"/>
                          <a:pt x="3419" y="665"/>
                          <a:pt x="3409" y="665"/>
                        </a:cubicBezTo>
                        <a:cubicBezTo>
                          <a:pt x="2236" y="665"/>
                          <a:pt x="1753" y="1734"/>
                          <a:pt x="1962" y="2614"/>
                        </a:cubicBezTo>
                        <a:cubicBezTo>
                          <a:pt x="1799" y="2627"/>
                          <a:pt x="1649" y="2679"/>
                          <a:pt x="1506" y="2757"/>
                        </a:cubicBezTo>
                        <a:cubicBezTo>
                          <a:pt x="1460" y="2784"/>
                          <a:pt x="1414" y="2816"/>
                          <a:pt x="1369" y="2855"/>
                        </a:cubicBezTo>
                        <a:cubicBezTo>
                          <a:pt x="0" y="3474"/>
                          <a:pt x="222" y="5951"/>
                          <a:pt x="2053" y="5951"/>
                        </a:cubicBezTo>
                        <a:cubicBezTo>
                          <a:pt x="2063" y="5951"/>
                          <a:pt x="2073" y="5951"/>
                          <a:pt x="2083" y="5951"/>
                        </a:cubicBezTo>
                        <a:cubicBezTo>
                          <a:pt x="2393" y="5951"/>
                          <a:pt x="2700" y="5854"/>
                          <a:pt x="2966" y="5677"/>
                        </a:cubicBezTo>
                        <a:cubicBezTo>
                          <a:pt x="3251" y="6084"/>
                          <a:pt x="3729" y="6323"/>
                          <a:pt x="4229" y="6323"/>
                        </a:cubicBezTo>
                        <a:cubicBezTo>
                          <a:pt x="4243" y="6323"/>
                          <a:pt x="4256" y="6323"/>
                          <a:pt x="4269" y="6323"/>
                        </a:cubicBezTo>
                        <a:cubicBezTo>
                          <a:pt x="4830" y="6323"/>
                          <a:pt x="5253" y="6114"/>
                          <a:pt x="5553" y="5808"/>
                        </a:cubicBezTo>
                        <a:cubicBezTo>
                          <a:pt x="5841" y="6064"/>
                          <a:pt x="6213" y="6213"/>
                          <a:pt x="6599" y="6213"/>
                        </a:cubicBezTo>
                        <a:cubicBezTo>
                          <a:pt x="6616" y="6213"/>
                          <a:pt x="6632" y="6212"/>
                          <a:pt x="6648" y="6212"/>
                        </a:cubicBezTo>
                        <a:cubicBezTo>
                          <a:pt x="6660" y="6212"/>
                          <a:pt x="6671" y="6212"/>
                          <a:pt x="6683" y="6212"/>
                        </a:cubicBezTo>
                        <a:cubicBezTo>
                          <a:pt x="7016" y="6212"/>
                          <a:pt x="7342" y="6121"/>
                          <a:pt x="7626" y="5951"/>
                        </a:cubicBezTo>
                        <a:cubicBezTo>
                          <a:pt x="7821" y="6114"/>
                          <a:pt x="8049" y="6231"/>
                          <a:pt x="8291" y="6303"/>
                        </a:cubicBezTo>
                        <a:lnTo>
                          <a:pt x="8323" y="6316"/>
                        </a:lnTo>
                        <a:cubicBezTo>
                          <a:pt x="8479" y="6358"/>
                          <a:pt x="8640" y="6379"/>
                          <a:pt x="8800" y="6379"/>
                        </a:cubicBezTo>
                        <a:cubicBezTo>
                          <a:pt x="9115" y="6379"/>
                          <a:pt x="9428" y="6298"/>
                          <a:pt x="9705" y="6134"/>
                        </a:cubicBezTo>
                        <a:lnTo>
                          <a:pt x="10063" y="5853"/>
                        </a:lnTo>
                        <a:cubicBezTo>
                          <a:pt x="10213" y="5703"/>
                          <a:pt x="10331" y="5534"/>
                          <a:pt x="10415" y="5345"/>
                        </a:cubicBezTo>
                        <a:cubicBezTo>
                          <a:pt x="10602" y="5463"/>
                          <a:pt x="10812" y="5528"/>
                          <a:pt x="11035" y="5528"/>
                        </a:cubicBezTo>
                        <a:cubicBezTo>
                          <a:pt x="11046" y="5528"/>
                          <a:pt x="11056" y="5528"/>
                          <a:pt x="11067" y="5527"/>
                        </a:cubicBezTo>
                        <a:cubicBezTo>
                          <a:pt x="12605" y="5527"/>
                          <a:pt x="12749" y="3546"/>
                          <a:pt x="11478" y="3194"/>
                        </a:cubicBezTo>
                        <a:cubicBezTo>
                          <a:pt x="11536" y="2497"/>
                          <a:pt x="11119" y="1741"/>
                          <a:pt x="10207" y="1741"/>
                        </a:cubicBezTo>
                        <a:cubicBezTo>
                          <a:pt x="10037" y="1741"/>
                          <a:pt x="9868" y="1773"/>
                          <a:pt x="9711" y="1832"/>
                        </a:cubicBezTo>
                        <a:cubicBezTo>
                          <a:pt x="9672" y="972"/>
                          <a:pt x="8968" y="287"/>
                          <a:pt x="8102" y="281"/>
                        </a:cubicBezTo>
                        <a:cubicBezTo>
                          <a:pt x="7737" y="281"/>
                          <a:pt x="7385" y="411"/>
                          <a:pt x="7104" y="639"/>
                        </a:cubicBezTo>
                        <a:cubicBezTo>
                          <a:pt x="6837" y="261"/>
                          <a:pt x="6400" y="1"/>
                          <a:pt x="5794" y="1"/>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grpSp>
          </p:grpSp>
          <p:sp>
            <p:nvSpPr>
              <p:cNvPr id="155" name="Google Shape;10262;p64">
                <a:extLst>
                  <a:ext uri="{FF2B5EF4-FFF2-40B4-BE49-F238E27FC236}">
                    <a16:creationId xmlns:a16="http://schemas.microsoft.com/office/drawing/2014/main" id="{60C70116-D40C-6983-E60C-E51FB1E3D7FC}"/>
                  </a:ext>
                </a:extLst>
              </p:cNvPr>
              <p:cNvSpPr/>
              <p:nvPr/>
            </p:nvSpPr>
            <p:spPr>
              <a:xfrm>
                <a:off x="5970289" y="1542757"/>
                <a:ext cx="406813" cy="325163"/>
              </a:xfrm>
              <a:custGeom>
                <a:avLst/>
                <a:gdLst/>
                <a:ahLst/>
                <a:cxnLst/>
                <a:rect l="l" t="t" r="r" b="b"/>
                <a:pathLst>
                  <a:path w="16113" h="12879" extrusionOk="0">
                    <a:moveTo>
                      <a:pt x="1004" y="8740"/>
                    </a:moveTo>
                    <a:cubicBezTo>
                      <a:pt x="1007" y="8824"/>
                      <a:pt x="1025" y="8949"/>
                      <a:pt x="1055" y="9103"/>
                    </a:cubicBezTo>
                    <a:lnTo>
                      <a:pt x="1055" y="9103"/>
                    </a:lnTo>
                    <a:cubicBezTo>
                      <a:pt x="1031" y="8968"/>
                      <a:pt x="1014" y="8846"/>
                      <a:pt x="1004" y="8740"/>
                    </a:cubicBezTo>
                    <a:close/>
                    <a:moveTo>
                      <a:pt x="8531" y="0"/>
                    </a:moveTo>
                    <a:cubicBezTo>
                      <a:pt x="7378" y="0"/>
                      <a:pt x="6098" y="274"/>
                      <a:pt x="4700" y="906"/>
                    </a:cubicBezTo>
                    <a:cubicBezTo>
                      <a:pt x="1" y="3031"/>
                      <a:pt x="1004" y="8740"/>
                      <a:pt x="1004" y="8740"/>
                    </a:cubicBezTo>
                    <a:cubicBezTo>
                      <a:pt x="952" y="6113"/>
                      <a:pt x="4048" y="3448"/>
                      <a:pt x="4048" y="3448"/>
                    </a:cubicBezTo>
                    <a:cubicBezTo>
                      <a:pt x="6225" y="4790"/>
                      <a:pt x="13544" y="6504"/>
                      <a:pt x="14216" y="6726"/>
                    </a:cubicBezTo>
                    <a:cubicBezTo>
                      <a:pt x="14557"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4" y="10402"/>
                      <a:pt x="2112" y="12879"/>
                      <a:pt x="2112" y="12879"/>
                    </a:cubicBezTo>
                    <a:cubicBezTo>
                      <a:pt x="2112" y="12879"/>
                      <a:pt x="1272" y="10220"/>
                      <a:pt x="1055" y="9103"/>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grpSp>
        <p:nvGrpSpPr>
          <p:cNvPr id="201" name="Google Shape;10263;p64">
            <a:extLst>
              <a:ext uri="{FF2B5EF4-FFF2-40B4-BE49-F238E27FC236}">
                <a16:creationId xmlns:a16="http://schemas.microsoft.com/office/drawing/2014/main" id="{20030187-5A3E-BABF-6CA5-60EAF23CA9D6}"/>
              </a:ext>
            </a:extLst>
          </p:cNvPr>
          <p:cNvGrpSpPr/>
          <p:nvPr/>
        </p:nvGrpSpPr>
        <p:grpSpPr>
          <a:xfrm>
            <a:off x="2565499" y="4086277"/>
            <a:ext cx="734365" cy="1747329"/>
            <a:chOff x="1924124" y="3050537"/>
            <a:chExt cx="550774" cy="1310497"/>
          </a:xfrm>
        </p:grpSpPr>
        <p:sp>
          <p:nvSpPr>
            <p:cNvPr id="202" name="Google Shape;10264;p64">
              <a:extLst>
                <a:ext uri="{FF2B5EF4-FFF2-40B4-BE49-F238E27FC236}">
                  <a16:creationId xmlns:a16="http://schemas.microsoft.com/office/drawing/2014/main" id="{CA5DCA6E-F27E-2BD0-255E-EC488173A61F}"/>
                </a:ext>
              </a:extLst>
            </p:cNvPr>
            <p:cNvSpPr/>
            <p:nvPr/>
          </p:nvSpPr>
          <p:spPr>
            <a:xfrm>
              <a:off x="1972978" y="4311978"/>
              <a:ext cx="453041" cy="49056"/>
            </a:xfrm>
            <a:custGeom>
              <a:avLst/>
              <a:gdLst/>
              <a:ahLst/>
              <a:cxnLst/>
              <a:rect l="l" t="t" r="r" b="b"/>
              <a:pathLst>
                <a:path w="17944" h="1943" extrusionOk="0">
                  <a:moveTo>
                    <a:pt x="8969" y="0"/>
                  </a:moveTo>
                  <a:cubicBezTo>
                    <a:pt x="4016" y="0"/>
                    <a:pt x="1" y="437"/>
                    <a:pt x="1" y="972"/>
                  </a:cubicBezTo>
                  <a:cubicBezTo>
                    <a:pt x="1" y="1506"/>
                    <a:pt x="4016" y="1943"/>
                    <a:pt x="8969" y="1943"/>
                  </a:cubicBezTo>
                  <a:cubicBezTo>
                    <a:pt x="13922" y="1943"/>
                    <a:pt x="17944" y="1506"/>
                    <a:pt x="17944" y="972"/>
                  </a:cubicBezTo>
                  <a:cubicBezTo>
                    <a:pt x="17944" y="437"/>
                    <a:pt x="13922" y="0"/>
                    <a:pt x="8969"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sp>
          <p:nvSpPr>
            <p:cNvPr id="203" name="Google Shape;10265;p64">
              <a:extLst>
                <a:ext uri="{FF2B5EF4-FFF2-40B4-BE49-F238E27FC236}">
                  <a16:creationId xmlns:a16="http://schemas.microsoft.com/office/drawing/2014/main" id="{2D564193-3A9F-3720-BC18-83D6F82500AD}"/>
                </a:ext>
              </a:extLst>
            </p:cNvPr>
            <p:cNvSpPr/>
            <p:nvPr/>
          </p:nvSpPr>
          <p:spPr>
            <a:xfrm>
              <a:off x="1924124" y="3050537"/>
              <a:ext cx="550774" cy="1278256"/>
            </a:xfrm>
            <a:custGeom>
              <a:avLst/>
              <a:gdLst/>
              <a:ahLst/>
              <a:cxnLst/>
              <a:rect l="l" t="t" r="r" b="b"/>
              <a:pathLst>
                <a:path w="21815" h="50629" extrusionOk="0">
                  <a:moveTo>
                    <a:pt x="3780" y="7802"/>
                  </a:moveTo>
                  <a:lnTo>
                    <a:pt x="3780" y="7834"/>
                  </a:lnTo>
                  <a:lnTo>
                    <a:pt x="3761" y="7834"/>
                  </a:lnTo>
                  <a:cubicBezTo>
                    <a:pt x="3761" y="7821"/>
                    <a:pt x="3774" y="7815"/>
                    <a:pt x="3780" y="7802"/>
                  </a:cubicBezTo>
                  <a:close/>
                  <a:moveTo>
                    <a:pt x="10695" y="0"/>
                  </a:moveTo>
                  <a:cubicBezTo>
                    <a:pt x="6752" y="0"/>
                    <a:pt x="3565" y="3187"/>
                    <a:pt x="3559" y="7130"/>
                  </a:cubicBezTo>
                  <a:cubicBezTo>
                    <a:pt x="3565" y="7365"/>
                    <a:pt x="3578" y="7600"/>
                    <a:pt x="3604" y="7834"/>
                  </a:cubicBezTo>
                  <a:cubicBezTo>
                    <a:pt x="2972" y="7906"/>
                    <a:pt x="2549" y="8512"/>
                    <a:pt x="2698" y="9131"/>
                  </a:cubicBezTo>
                  <a:cubicBezTo>
                    <a:pt x="2820" y="9609"/>
                    <a:pt x="3251" y="9920"/>
                    <a:pt x="3713" y="9920"/>
                  </a:cubicBezTo>
                  <a:cubicBezTo>
                    <a:pt x="3843" y="9920"/>
                    <a:pt x="3977" y="9895"/>
                    <a:pt x="4106" y="9842"/>
                  </a:cubicBezTo>
                  <a:cubicBezTo>
                    <a:pt x="4836" y="12044"/>
                    <a:pt x="6687" y="13804"/>
                    <a:pt x="8753" y="14560"/>
                  </a:cubicBezTo>
                  <a:lnTo>
                    <a:pt x="8890" y="14606"/>
                  </a:lnTo>
                  <a:lnTo>
                    <a:pt x="8890" y="16620"/>
                  </a:lnTo>
                  <a:lnTo>
                    <a:pt x="5651" y="16620"/>
                  </a:lnTo>
                  <a:cubicBezTo>
                    <a:pt x="5651" y="16620"/>
                    <a:pt x="5644" y="16685"/>
                    <a:pt x="5625" y="16698"/>
                  </a:cubicBezTo>
                  <a:cubicBezTo>
                    <a:pt x="5051" y="16705"/>
                    <a:pt x="4536" y="17076"/>
                    <a:pt x="4360" y="17623"/>
                  </a:cubicBezTo>
                  <a:lnTo>
                    <a:pt x="215" y="33239"/>
                  </a:lnTo>
                  <a:cubicBezTo>
                    <a:pt x="0" y="33872"/>
                    <a:pt x="293" y="34563"/>
                    <a:pt x="900" y="34849"/>
                  </a:cubicBezTo>
                  <a:cubicBezTo>
                    <a:pt x="1081" y="34936"/>
                    <a:pt x="1273" y="34977"/>
                    <a:pt x="1463" y="34977"/>
                  </a:cubicBezTo>
                  <a:cubicBezTo>
                    <a:pt x="1903" y="34977"/>
                    <a:pt x="2331" y="34756"/>
                    <a:pt x="2581" y="34360"/>
                  </a:cubicBezTo>
                  <a:cubicBezTo>
                    <a:pt x="2620" y="34387"/>
                    <a:pt x="2672" y="34413"/>
                    <a:pt x="2724" y="34419"/>
                  </a:cubicBezTo>
                  <a:cubicBezTo>
                    <a:pt x="2755" y="34427"/>
                    <a:pt x="2786" y="34430"/>
                    <a:pt x="2817" y="34430"/>
                  </a:cubicBezTo>
                  <a:cubicBezTo>
                    <a:pt x="2998" y="34430"/>
                    <a:pt x="3162" y="34303"/>
                    <a:pt x="3207" y="34119"/>
                  </a:cubicBezTo>
                  <a:lnTo>
                    <a:pt x="3565" y="32542"/>
                  </a:lnTo>
                  <a:cubicBezTo>
                    <a:pt x="3604" y="32347"/>
                    <a:pt x="3481" y="32040"/>
                    <a:pt x="3298" y="31949"/>
                  </a:cubicBezTo>
                  <a:lnTo>
                    <a:pt x="6335" y="20954"/>
                  </a:lnTo>
                  <a:cubicBezTo>
                    <a:pt x="6335" y="22844"/>
                    <a:pt x="6381" y="26507"/>
                    <a:pt x="6453" y="30567"/>
                  </a:cubicBezTo>
                  <a:lnTo>
                    <a:pt x="6407" y="30567"/>
                  </a:lnTo>
                  <a:lnTo>
                    <a:pt x="6466" y="32360"/>
                  </a:lnTo>
                  <a:lnTo>
                    <a:pt x="6485" y="32360"/>
                  </a:lnTo>
                  <a:cubicBezTo>
                    <a:pt x="6622" y="40194"/>
                    <a:pt x="6804" y="48732"/>
                    <a:pt x="6804" y="48732"/>
                  </a:cubicBezTo>
                  <a:cubicBezTo>
                    <a:pt x="6804" y="48732"/>
                    <a:pt x="4517" y="49090"/>
                    <a:pt x="4517" y="50622"/>
                  </a:cubicBezTo>
                  <a:lnTo>
                    <a:pt x="8936" y="50622"/>
                  </a:lnTo>
                  <a:lnTo>
                    <a:pt x="10630" y="33428"/>
                  </a:lnTo>
                  <a:lnTo>
                    <a:pt x="10669" y="33461"/>
                  </a:lnTo>
                  <a:lnTo>
                    <a:pt x="11034" y="33461"/>
                  </a:lnTo>
                  <a:lnTo>
                    <a:pt x="11041" y="33455"/>
                  </a:lnTo>
                  <a:lnTo>
                    <a:pt x="12892" y="50628"/>
                  </a:lnTo>
                  <a:lnTo>
                    <a:pt x="17311" y="50628"/>
                  </a:lnTo>
                  <a:cubicBezTo>
                    <a:pt x="17311" y="49097"/>
                    <a:pt x="15023" y="48738"/>
                    <a:pt x="15023" y="48738"/>
                  </a:cubicBezTo>
                  <a:cubicBezTo>
                    <a:pt x="15023" y="48738"/>
                    <a:pt x="15193" y="40102"/>
                    <a:pt x="15316" y="32216"/>
                  </a:cubicBezTo>
                  <a:cubicBezTo>
                    <a:pt x="15323" y="31897"/>
                    <a:pt x="15356" y="30574"/>
                    <a:pt x="15356" y="30574"/>
                  </a:cubicBezTo>
                  <a:lnTo>
                    <a:pt x="15343" y="30574"/>
                  </a:lnTo>
                  <a:cubicBezTo>
                    <a:pt x="15408" y="26481"/>
                    <a:pt x="15453" y="22779"/>
                    <a:pt x="15453" y="20863"/>
                  </a:cubicBezTo>
                  <a:lnTo>
                    <a:pt x="18510" y="31929"/>
                  </a:lnTo>
                  <a:cubicBezTo>
                    <a:pt x="18301" y="31995"/>
                    <a:pt x="18158" y="32334"/>
                    <a:pt x="18204" y="32542"/>
                  </a:cubicBezTo>
                  <a:lnTo>
                    <a:pt x="18562" y="34119"/>
                  </a:lnTo>
                  <a:cubicBezTo>
                    <a:pt x="18605" y="34315"/>
                    <a:pt x="18775" y="34433"/>
                    <a:pt x="18952" y="34433"/>
                  </a:cubicBezTo>
                  <a:cubicBezTo>
                    <a:pt x="19046" y="34433"/>
                    <a:pt x="19141" y="34400"/>
                    <a:pt x="19220" y="34328"/>
                  </a:cubicBezTo>
                  <a:cubicBezTo>
                    <a:pt x="19463" y="34748"/>
                    <a:pt x="19903" y="34984"/>
                    <a:pt x="20358" y="34984"/>
                  </a:cubicBezTo>
                  <a:cubicBezTo>
                    <a:pt x="20538" y="34984"/>
                    <a:pt x="20721" y="34947"/>
                    <a:pt x="20895" y="34869"/>
                  </a:cubicBezTo>
                  <a:cubicBezTo>
                    <a:pt x="21508" y="34589"/>
                    <a:pt x="21814" y="33891"/>
                    <a:pt x="21599" y="33252"/>
                  </a:cubicBezTo>
                  <a:lnTo>
                    <a:pt x="21599" y="33246"/>
                  </a:lnTo>
                  <a:lnTo>
                    <a:pt x="17291" y="17663"/>
                  </a:lnTo>
                  <a:cubicBezTo>
                    <a:pt x="17122" y="17141"/>
                    <a:pt x="16653" y="16744"/>
                    <a:pt x="16138" y="16705"/>
                  </a:cubicBezTo>
                  <a:cubicBezTo>
                    <a:pt x="16125" y="16691"/>
                    <a:pt x="16112" y="16626"/>
                    <a:pt x="16112" y="16626"/>
                  </a:cubicBezTo>
                  <a:lnTo>
                    <a:pt x="12631" y="16626"/>
                  </a:lnTo>
                  <a:lnTo>
                    <a:pt x="12631" y="14704"/>
                  </a:lnTo>
                  <a:lnTo>
                    <a:pt x="12664" y="14691"/>
                  </a:lnTo>
                  <a:lnTo>
                    <a:pt x="12703" y="14678"/>
                  </a:lnTo>
                  <a:cubicBezTo>
                    <a:pt x="14899" y="14013"/>
                    <a:pt x="16913" y="12194"/>
                    <a:pt x="17695" y="9887"/>
                  </a:cubicBezTo>
                  <a:cubicBezTo>
                    <a:pt x="17774" y="9907"/>
                    <a:pt x="17858" y="9920"/>
                    <a:pt x="17950" y="9920"/>
                  </a:cubicBezTo>
                  <a:cubicBezTo>
                    <a:pt x="17954" y="9920"/>
                    <a:pt x="17958" y="9920"/>
                    <a:pt x="17962" y="9920"/>
                  </a:cubicBezTo>
                  <a:cubicBezTo>
                    <a:pt x="18511" y="9920"/>
                    <a:pt x="18973" y="9492"/>
                    <a:pt x="19005" y="8936"/>
                  </a:cubicBezTo>
                  <a:cubicBezTo>
                    <a:pt x="19038" y="8375"/>
                    <a:pt x="18627" y="7893"/>
                    <a:pt x="18067" y="7834"/>
                  </a:cubicBezTo>
                  <a:lnTo>
                    <a:pt x="18067" y="7828"/>
                  </a:lnTo>
                  <a:cubicBezTo>
                    <a:pt x="18067" y="7815"/>
                    <a:pt x="18054" y="7802"/>
                    <a:pt x="18054" y="7789"/>
                  </a:cubicBezTo>
                  <a:cubicBezTo>
                    <a:pt x="18041" y="6061"/>
                    <a:pt x="17637" y="4295"/>
                    <a:pt x="16692" y="2992"/>
                  </a:cubicBezTo>
                  <a:cubicBezTo>
                    <a:pt x="17656" y="2464"/>
                    <a:pt x="17774" y="1786"/>
                    <a:pt x="18158" y="1147"/>
                  </a:cubicBezTo>
                  <a:lnTo>
                    <a:pt x="18158" y="1147"/>
                  </a:lnTo>
                  <a:cubicBezTo>
                    <a:pt x="17949" y="1170"/>
                    <a:pt x="17738" y="1181"/>
                    <a:pt x="17526" y="1181"/>
                  </a:cubicBezTo>
                  <a:cubicBezTo>
                    <a:pt x="15283" y="1181"/>
                    <a:pt x="12905" y="0"/>
                    <a:pt x="10695"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204" name="Google Shape;10266;p64">
              <a:extLst>
                <a:ext uri="{FF2B5EF4-FFF2-40B4-BE49-F238E27FC236}">
                  <a16:creationId xmlns:a16="http://schemas.microsoft.com/office/drawing/2014/main" id="{C623A3F8-215A-CF04-B8C0-03290FB9E277}"/>
                </a:ext>
              </a:extLst>
            </p:cNvPr>
            <p:cNvGrpSpPr/>
            <p:nvPr/>
          </p:nvGrpSpPr>
          <p:grpSpPr>
            <a:xfrm>
              <a:off x="1959824" y="3177406"/>
              <a:ext cx="474931" cy="1079810"/>
              <a:chOff x="1959824" y="3177406"/>
              <a:chExt cx="474931" cy="1079810"/>
            </a:xfrm>
          </p:grpSpPr>
          <p:sp>
            <p:nvSpPr>
              <p:cNvPr id="205" name="Google Shape;10267;p64">
                <a:extLst>
                  <a:ext uri="{FF2B5EF4-FFF2-40B4-BE49-F238E27FC236}">
                    <a16:creationId xmlns:a16="http://schemas.microsoft.com/office/drawing/2014/main" id="{C8CCDADB-E889-8EE2-0F0A-D5172E29E32E}"/>
                  </a:ext>
                </a:extLst>
              </p:cNvPr>
              <p:cNvSpPr/>
              <p:nvPr/>
            </p:nvSpPr>
            <p:spPr>
              <a:xfrm>
                <a:off x="2214193" y="3532512"/>
                <a:ext cx="208368" cy="330439"/>
              </a:xfrm>
              <a:custGeom>
                <a:avLst/>
                <a:gdLst/>
                <a:ahLst/>
                <a:cxnLst/>
                <a:rect l="l" t="t" r="r" b="b"/>
                <a:pathLst>
                  <a:path w="8253" h="13088" extrusionOk="0">
                    <a:moveTo>
                      <a:pt x="2439" y="0"/>
                    </a:moveTo>
                    <a:cubicBezTo>
                      <a:pt x="2335" y="0"/>
                      <a:pt x="2230" y="11"/>
                      <a:pt x="2126" y="33"/>
                    </a:cubicBezTo>
                    <a:cubicBezTo>
                      <a:pt x="1273" y="202"/>
                      <a:pt x="510" y="1030"/>
                      <a:pt x="86" y="1740"/>
                    </a:cubicBezTo>
                    <a:cubicBezTo>
                      <a:pt x="1" y="1898"/>
                      <a:pt x="130" y="2037"/>
                      <a:pt x="263" y="2037"/>
                    </a:cubicBezTo>
                    <a:cubicBezTo>
                      <a:pt x="323" y="2037"/>
                      <a:pt x="383" y="2009"/>
                      <a:pt x="425" y="1942"/>
                    </a:cubicBezTo>
                    <a:cubicBezTo>
                      <a:pt x="790" y="1329"/>
                      <a:pt x="1475" y="560"/>
                      <a:pt x="2205" y="417"/>
                    </a:cubicBezTo>
                    <a:cubicBezTo>
                      <a:pt x="2284" y="400"/>
                      <a:pt x="2364" y="391"/>
                      <a:pt x="2444" y="391"/>
                    </a:cubicBezTo>
                    <a:cubicBezTo>
                      <a:pt x="2693" y="391"/>
                      <a:pt x="2939" y="474"/>
                      <a:pt x="3137" y="632"/>
                    </a:cubicBezTo>
                    <a:cubicBezTo>
                      <a:pt x="4570" y="1688"/>
                      <a:pt x="5216" y="3598"/>
                      <a:pt x="5776" y="5273"/>
                    </a:cubicBezTo>
                    <a:lnTo>
                      <a:pt x="5854" y="5501"/>
                    </a:lnTo>
                    <a:cubicBezTo>
                      <a:pt x="6650" y="7867"/>
                      <a:pt x="7223" y="10265"/>
                      <a:pt x="7849" y="12937"/>
                    </a:cubicBezTo>
                    <a:cubicBezTo>
                      <a:pt x="7868" y="13022"/>
                      <a:pt x="7947" y="13087"/>
                      <a:pt x="8038" y="13087"/>
                    </a:cubicBezTo>
                    <a:cubicBezTo>
                      <a:pt x="8051" y="13087"/>
                      <a:pt x="8064" y="13087"/>
                      <a:pt x="8077" y="13081"/>
                    </a:cubicBezTo>
                    <a:cubicBezTo>
                      <a:pt x="8188" y="13061"/>
                      <a:pt x="8253" y="12950"/>
                      <a:pt x="8227" y="12846"/>
                    </a:cubicBezTo>
                    <a:cubicBezTo>
                      <a:pt x="7608" y="10167"/>
                      <a:pt x="7021" y="7756"/>
                      <a:pt x="6226" y="5377"/>
                    </a:cubicBezTo>
                    <a:lnTo>
                      <a:pt x="6148" y="5149"/>
                    </a:lnTo>
                    <a:cubicBezTo>
                      <a:pt x="5568" y="3409"/>
                      <a:pt x="4903" y="1447"/>
                      <a:pt x="3365" y="313"/>
                    </a:cubicBezTo>
                    <a:cubicBezTo>
                      <a:pt x="3097" y="109"/>
                      <a:pt x="2772" y="0"/>
                      <a:pt x="243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06" name="Google Shape;10268;p64">
                <a:extLst>
                  <a:ext uri="{FF2B5EF4-FFF2-40B4-BE49-F238E27FC236}">
                    <a16:creationId xmlns:a16="http://schemas.microsoft.com/office/drawing/2014/main" id="{56DDDC7D-CBCC-34F5-5BEB-2010DB8A005A}"/>
                  </a:ext>
                </a:extLst>
              </p:cNvPr>
              <p:cNvSpPr/>
              <p:nvPr/>
            </p:nvSpPr>
            <p:spPr>
              <a:xfrm>
                <a:off x="2369061" y="3697530"/>
                <a:ext cx="14517" cy="91850"/>
              </a:xfrm>
              <a:custGeom>
                <a:avLst/>
                <a:gdLst/>
                <a:ahLst/>
                <a:cxnLst/>
                <a:rect l="l" t="t" r="r" b="b"/>
                <a:pathLst>
                  <a:path w="575" h="3638" extrusionOk="0">
                    <a:moveTo>
                      <a:pt x="353" y="1"/>
                    </a:moveTo>
                    <a:cubicBezTo>
                      <a:pt x="242" y="8"/>
                      <a:pt x="157" y="99"/>
                      <a:pt x="164" y="210"/>
                    </a:cubicBezTo>
                    <a:cubicBezTo>
                      <a:pt x="170" y="607"/>
                      <a:pt x="157" y="1005"/>
                      <a:pt x="111" y="1402"/>
                    </a:cubicBezTo>
                    <a:cubicBezTo>
                      <a:pt x="59" y="2074"/>
                      <a:pt x="1" y="2771"/>
                      <a:pt x="170" y="3488"/>
                    </a:cubicBezTo>
                    <a:cubicBezTo>
                      <a:pt x="190" y="3573"/>
                      <a:pt x="268" y="3638"/>
                      <a:pt x="359" y="3638"/>
                    </a:cubicBezTo>
                    <a:cubicBezTo>
                      <a:pt x="372" y="3638"/>
                      <a:pt x="392" y="3638"/>
                      <a:pt x="405" y="3631"/>
                    </a:cubicBezTo>
                    <a:cubicBezTo>
                      <a:pt x="509" y="3605"/>
                      <a:pt x="574" y="3501"/>
                      <a:pt x="548" y="3397"/>
                    </a:cubicBezTo>
                    <a:cubicBezTo>
                      <a:pt x="398" y="2738"/>
                      <a:pt x="450" y="2080"/>
                      <a:pt x="509" y="1435"/>
                    </a:cubicBezTo>
                    <a:cubicBezTo>
                      <a:pt x="548" y="1024"/>
                      <a:pt x="568" y="607"/>
                      <a:pt x="555" y="190"/>
                    </a:cubicBezTo>
                    <a:cubicBezTo>
                      <a:pt x="548" y="86"/>
                      <a:pt x="457" y="1"/>
                      <a:pt x="35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07" name="Google Shape;10269;p64">
                <a:extLst>
                  <a:ext uri="{FF2B5EF4-FFF2-40B4-BE49-F238E27FC236}">
                    <a16:creationId xmlns:a16="http://schemas.microsoft.com/office/drawing/2014/main" id="{291587C2-D7FF-B244-EE05-30D5B9504E05}"/>
                  </a:ext>
                </a:extLst>
              </p:cNvPr>
              <p:cNvSpPr/>
              <p:nvPr/>
            </p:nvSpPr>
            <p:spPr>
              <a:xfrm>
                <a:off x="2392238" y="3774560"/>
                <a:ext cx="37745" cy="41658"/>
              </a:xfrm>
              <a:custGeom>
                <a:avLst/>
                <a:gdLst/>
                <a:ahLst/>
                <a:cxnLst/>
                <a:rect l="l" t="t" r="r" b="b"/>
                <a:pathLst>
                  <a:path w="1495" h="1650" extrusionOk="0">
                    <a:moveTo>
                      <a:pt x="264" y="1"/>
                    </a:moveTo>
                    <a:cubicBezTo>
                      <a:pt x="46" y="1"/>
                      <a:pt x="0" y="349"/>
                      <a:pt x="249" y="391"/>
                    </a:cubicBezTo>
                    <a:cubicBezTo>
                      <a:pt x="777" y="489"/>
                      <a:pt x="1090" y="887"/>
                      <a:pt x="1064" y="1441"/>
                    </a:cubicBezTo>
                    <a:cubicBezTo>
                      <a:pt x="1057" y="1545"/>
                      <a:pt x="1136" y="1643"/>
                      <a:pt x="1247" y="1649"/>
                    </a:cubicBezTo>
                    <a:lnTo>
                      <a:pt x="1260" y="1649"/>
                    </a:lnTo>
                    <a:cubicBezTo>
                      <a:pt x="1364" y="1649"/>
                      <a:pt x="1455" y="1564"/>
                      <a:pt x="1455" y="1460"/>
                    </a:cubicBezTo>
                    <a:cubicBezTo>
                      <a:pt x="1494" y="711"/>
                      <a:pt x="1051" y="137"/>
                      <a:pt x="314" y="7"/>
                    </a:cubicBezTo>
                    <a:cubicBezTo>
                      <a:pt x="297" y="3"/>
                      <a:pt x="280" y="1"/>
                      <a:pt x="26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08" name="Google Shape;10270;p64">
                <a:extLst>
                  <a:ext uri="{FF2B5EF4-FFF2-40B4-BE49-F238E27FC236}">
                    <a16:creationId xmlns:a16="http://schemas.microsoft.com/office/drawing/2014/main" id="{36BDE456-1CAC-7C22-95BC-62601820AB02}"/>
                  </a:ext>
                </a:extLst>
              </p:cNvPr>
              <p:cNvSpPr/>
              <p:nvPr/>
            </p:nvSpPr>
            <p:spPr>
              <a:xfrm>
                <a:off x="2342072" y="3613405"/>
                <a:ext cx="19415" cy="47137"/>
              </a:xfrm>
              <a:custGeom>
                <a:avLst/>
                <a:gdLst/>
                <a:ahLst/>
                <a:cxnLst/>
                <a:rect l="l" t="t" r="r" b="b"/>
                <a:pathLst>
                  <a:path w="769" h="1867" extrusionOk="0">
                    <a:moveTo>
                      <a:pt x="496" y="1"/>
                    </a:moveTo>
                    <a:cubicBezTo>
                      <a:pt x="438" y="1"/>
                      <a:pt x="380" y="28"/>
                      <a:pt x="340" y="94"/>
                    </a:cubicBezTo>
                    <a:cubicBezTo>
                      <a:pt x="1" y="628"/>
                      <a:pt x="1" y="1260"/>
                      <a:pt x="33" y="1684"/>
                    </a:cubicBezTo>
                    <a:cubicBezTo>
                      <a:pt x="40" y="1788"/>
                      <a:pt x="131" y="1867"/>
                      <a:pt x="229" y="1867"/>
                    </a:cubicBezTo>
                    <a:lnTo>
                      <a:pt x="242" y="1867"/>
                    </a:lnTo>
                    <a:cubicBezTo>
                      <a:pt x="353" y="1860"/>
                      <a:pt x="431" y="1762"/>
                      <a:pt x="424" y="1658"/>
                    </a:cubicBezTo>
                    <a:cubicBezTo>
                      <a:pt x="385" y="1058"/>
                      <a:pt x="457" y="641"/>
                      <a:pt x="672" y="309"/>
                    </a:cubicBezTo>
                    <a:cubicBezTo>
                      <a:pt x="768" y="153"/>
                      <a:pt x="633" y="1"/>
                      <a:pt x="49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09" name="Google Shape;10271;p64">
                <a:extLst>
                  <a:ext uri="{FF2B5EF4-FFF2-40B4-BE49-F238E27FC236}">
                    <a16:creationId xmlns:a16="http://schemas.microsoft.com/office/drawing/2014/main" id="{4F2C5780-9FF7-2D76-7105-98DBFBBE7821}"/>
                  </a:ext>
                </a:extLst>
              </p:cNvPr>
              <p:cNvSpPr/>
              <p:nvPr/>
            </p:nvSpPr>
            <p:spPr>
              <a:xfrm>
                <a:off x="2199246" y="3657891"/>
                <a:ext cx="59104" cy="412393"/>
              </a:xfrm>
              <a:custGeom>
                <a:avLst/>
                <a:gdLst/>
                <a:ahLst/>
                <a:cxnLst/>
                <a:rect l="l" t="t" r="r" b="b"/>
                <a:pathLst>
                  <a:path w="2341" h="16334" extrusionOk="0">
                    <a:moveTo>
                      <a:pt x="196" y="0"/>
                    </a:moveTo>
                    <a:cubicBezTo>
                      <a:pt x="98" y="0"/>
                      <a:pt x="1" y="65"/>
                      <a:pt x="1" y="196"/>
                    </a:cubicBezTo>
                    <a:lnTo>
                      <a:pt x="1" y="352"/>
                    </a:lnTo>
                    <a:cubicBezTo>
                      <a:pt x="1" y="2451"/>
                      <a:pt x="1" y="4106"/>
                      <a:pt x="750" y="6075"/>
                    </a:cubicBezTo>
                    <a:cubicBezTo>
                      <a:pt x="1271" y="7430"/>
                      <a:pt x="1617" y="8942"/>
                      <a:pt x="1845" y="10845"/>
                    </a:cubicBezTo>
                    <a:cubicBezTo>
                      <a:pt x="1936" y="11582"/>
                      <a:pt x="1695" y="12286"/>
                      <a:pt x="1434" y="13022"/>
                    </a:cubicBezTo>
                    <a:cubicBezTo>
                      <a:pt x="1095" y="14000"/>
                      <a:pt x="737" y="15023"/>
                      <a:pt x="1154" y="16203"/>
                    </a:cubicBezTo>
                    <a:cubicBezTo>
                      <a:pt x="1180" y="16281"/>
                      <a:pt x="1252" y="16333"/>
                      <a:pt x="1337" y="16333"/>
                    </a:cubicBezTo>
                    <a:cubicBezTo>
                      <a:pt x="1363" y="16333"/>
                      <a:pt x="1382" y="16333"/>
                      <a:pt x="1402" y="16327"/>
                    </a:cubicBezTo>
                    <a:cubicBezTo>
                      <a:pt x="1506" y="16288"/>
                      <a:pt x="1558" y="16177"/>
                      <a:pt x="1526" y="16072"/>
                    </a:cubicBezTo>
                    <a:cubicBezTo>
                      <a:pt x="1154" y="15030"/>
                      <a:pt x="1474" y="14117"/>
                      <a:pt x="1806" y="13153"/>
                    </a:cubicBezTo>
                    <a:cubicBezTo>
                      <a:pt x="2067" y="12403"/>
                      <a:pt x="2340" y="11628"/>
                      <a:pt x="2236" y="10800"/>
                    </a:cubicBezTo>
                    <a:cubicBezTo>
                      <a:pt x="2008" y="8864"/>
                      <a:pt x="1649" y="7319"/>
                      <a:pt x="1122" y="5931"/>
                    </a:cubicBezTo>
                    <a:cubicBezTo>
                      <a:pt x="392" y="4035"/>
                      <a:pt x="392" y="2412"/>
                      <a:pt x="392" y="352"/>
                    </a:cubicBezTo>
                    <a:lnTo>
                      <a:pt x="392" y="196"/>
                    </a:lnTo>
                    <a:cubicBezTo>
                      <a:pt x="392" y="65"/>
                      <a:pt x="294" y="0"/>
                      <a:pt x="19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10" name="Google Shape;10272;p64">
                <a:extLst>
                  <a:ext uri="{FF2B5EF4-FFF2-40B4-BE49-F238E27FC236}">
                    <a16:creationId xmlns:a16="http://schemas.microsoft.com/office/drawing/2014/main" id="{AE0A5A7E-A0D3-3DFA-F743-0D3C6DA7A1FB}"/>
                  </a:ext>
                </a:extLst>
              </p:cNvPr>
              <p:cNvSpPr/>
              <p:nvPr/>
            </p:nvSpPr>
            <p:spPr>
              <a:xfrm>
                <a:off x="2237092" y="3951444"/>
                <a:ext cx="41330" cy="305772"/>
              </a:xfrm>
              <a:custGeom>
                <a:avLst/>
                <a:gdLst/>
                <a:ahLst/>
                <a:cxnLst/>
                <a:rect l="l" t="t" r="r" b="b"/>
                <a:pathLst>
                  <a:path w="1637" h="12111" extrusionOk="0">
                    <a:moveTo>
                      <a:pt x="550" y="0"/>
                    </a:moveTo>
                    <a:cubicBezTo>
                      <a:pt x="420" y="0"/>
                      <a:pt x="287" y="125"/>
                      <a:pt x="366" y="287"/>
                    </a:cubicBezTo>
                    <a:cubicBezTo>
                      <a:pt x="1226" y="2379"/>
                      <a:pt x="900" y="4465"/>
                      <a:pt x="574" y="6479"/>
                    </a:cubicBezTo>
                    <a:cubicBezTo>
                      <a:pt x="294" y="8265"/>
                      <a:pt x="1" y="10109"/>
                      <a:pt x="522" y="11967"/>
                    </a:cubicBezTo>
                    <a:cubicBezTo>
                      <a:pt x="542" y="12045"/>
                      <a:pt x="620" y="12104"/>
                      <a:pt x="711" y="12110"/>
                    </a:cubicBezTo>
                    <a:cubicBezTo>
                      <a:pt x="731" y="12110"/>
                      <a:pt x="744" y="12104"/>
                      <a:pt x="763" y="12104"/>
                    </a:cubicBezTo>
                    <a:cubicBezTo>
                      <a:pt x="867" y="12071"/>
                      <a:pt x="933" y="11967"/>
                      <a:pt x="900" y="11856"/>
                    </a:cubicBezTo>
                    <a:cubicBezTo>
                      <a:pt x="398" y="10083"/>
                      <a:pt x="672" y="8363"/>
                      <a:pt x="965" y="6544"/>
                    </a:cubicBezTo>
                    <a:cubicBezTo>
                      <a:pt x="1298" y="4472"/>
                      <a:pt x="1636" y="2334"/>
                      <a:pt x="731" y="137"/>
                    </a:cubicBezTo>
                    <a:cubicBezTo>
                      <a:pt x="697" y="41"/>
                      <a:pt x="624" y="0"/>
                      <a:pt x="55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11" name="Google Shape;10273;p64">
                <a:extLst>
                  <a:ext uri="{FF2B5EF4-FFF2-40B4-BE49-F238E27FC236}">
                    <a16:creationId xmlns:a16="http://schemas.microsoft.com/office/drawing/2014/main" id="{9663E923-8DC5-9F66-5EC1-97E065AF1C36}"/>
                  </a:ext>
                </a:extLst>
              </p:cNvPr>
              <p:cNvSpPr/>
              <p:nvPr/>
            </p:nvSpPr>
            <p:spPr>
              <a:xfrm>
                <a:off x="2212097" y="3799176"/>
                <a:ext cx="72587" cy="157065"/>
              </a:xfrm>
              <a:custGeom>
                <a:avLst/>
                <a:gdLst/>
                <a:ahLst/>
                <a:cxnLst/>
                <a:rect l="l" t="t" r="r" b="b"/>
                <a:pathLst>
                  <a:path w="2875" h="6221" extrusionOk="0">
                    <a:moveTo>
                      <a:pt x="286" y="0"/>
                    </a:moveTo>
                    <a:cubicBezTo>
                      <a:pt x="119" y="0"/>
                      <a:pt x="1" y="239"/>
                      <a:pt x="176" y="361"/>
                    </a:cubicBezTo>
                    <a:cubicBezTo>
                      <a:pt x="1903" y="1600"/>
                      <a:pt x="2477" y="4096"/>
                      <a:pt x="2431" y="6018"/>
                    </a:cubicBezTo>
                    <a:cubicBezTo>
                      <a:pt x="2431" y="6129"/>
                      <a:pt x="2516" y="6221"/>
                      <a:pt x="2626" y="6221"/>
                    </a:cubicBezTo>
                    <a:cubicBezTo>
                      <a:pt x="2731" y="6221"/>
                      <a:pt x="2822" y="6136"/>
                      <a:pt x="2829" y="6025"/>
                    </a:cubicBezTo>
                    <a:cubicBezTo>
                      <a:pt x="2874" y="4005"/>
                      <a:pt x="2261" y="1372"/>
                      <a:pt x="404" y="42"/>
                    </a:cubicBezTo>
                    <a:cubicBezTo>
                      <a:pt x="364" y="13"/>
                      <a:pt x="324" y="0"/>
                      <a:pt x="2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12" name="Google Shape;10274;p64">
                <a:extLst>
                  <a:ext uri="{FF2B5EF4-FFF2-40B4-BE49-F238E27FC236}">
                    <a16:creationId xmlns:a16="http://schemas.microsoft.com/office/drawing/2014/main" id="{AB8CAD47-800B-D853-7009-8ADAD0C818E9}"/>
                  </a:ext>
                </a:extLst>
              </p:cNvPr>
              <p:cNvSpPr/>
              <p:nvPr/>
            </p:nvSpPr>
            <p:spPr>
              <a:xfrm>
                <a:off x="2210608" y="3495626"/>
                <a:ext cx="44284" cy="95158"/>
              </a:xfrm>
              <a:custGeom>
                <a:avLst/>
                <a:gdLst/>
                <a:ahLst/>
                <a:cxnLst/>
                <a:rect l="l" t="t" r="r" b="b"/>
                <a:pathLst>
                  <a:path w="1754" h="3769" extrusionOk="0">
                    <a:moveTo>
                      <a:pt x="1538" y="1"/>
                    </a:moveTo>
                    <a:cubicBezTo>
                      <a:pt x="1428" y="8"/>
                      <a:pt x="1343" y="92"/>
                      <a:pt x="1343" y="203"/>
                    </a:cubicBezTo>
                    <a:cubicBezTo>
                      <a:pt x="1356" y="809"/>
                      <a:pt x="1063" y="1220"/>
                      <a:pt x="756" y="1656"/>
                    </a:cubicBezTo>
                    <a:cubicBezTo>
                      <a:pt x="404" y="2152"/>
                      <a:pt x="0" y="2712"/>
                      <a:pt x="91" y="3592"/>
                    </a:cubicBezTo>
                    <a:cubicBezTo>
                      <a:pt x="105" y="3696"/>
                      <a:pt x="189" y="3768"/>
                      <a:pt x="287" y="3768"/>
                    </a:cubicBezTo>
                    <a:lnTo>
                      <a:pt x="313" y="3768"/>
                    </a:lnTo>
                    <a:cubicBezTo>
                      <a:pt x="417" y="3755"/>
                      <a:pt x="496" y="3657"/>
                      <a:pt x="489" y="3553"/>
                    </a:cubicBezTo>
                    <a:cubicBezTo>
                      <a:pt x="404" y="2823"/>
                      <a:pt x="730" y="2367"/>
                      <a:pt x="1076" y="1885"/>
                    </a:cubicBezTo>
                    <a:cubicBezTo>
                      <a:pt x="1415" y="1415"/>
                      <a:pt x="1753" y="926"/>
                      <a:pt x="1740" y="197"/>
                    </a:cubicBezTo>
                    <a:cubicBezTo>
                      <a:pt x="1734" y="86"/>
                      <a:pt x="1649" y="1"/>
                      <a:pt x="153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13" name="Google Shape;10275;p64">
                <a:extLst>
                  <a:ext uri="{FF2B5EF4-FFF2-40B4-BE49-F238E27FC236}">
                    <a16:creationId xmlns:a16="http://schemas.microsoft.com/office/drawing/2014/main" id="{DC3E588C-2D22-DAD7-B2E8-E0EB846857DE}"/>
                  </a:ext>
                </a:extLst>
              </p:cNvPr>
              <p:cNvSpPr/>
              <p:nvPr/>
            </p:nvSpPr>
            <p:spPr>
              <a:xfrm>
                <a:off x="2276756" y="3501104"/>
                <a:ext cx="35145" cy="41608"/>
              </a:xfrm>
              <a:custGeom>
                <a:avLst/>
                <a:gdLst/>
                <a:ahLst/>
                <a:cxnLst/>
                <a:rect l="l" t="t" r="r" b="b"/>
                <a:pathLst>
                  <a:path w="1392" h="1648" extrusionOk="0">
                    <a:moveTo>
                      <a:pt x="1113" y="1"/>
                    </a:moveTo>
                    <a:cubicBezTo>
                      <a:pt x="1087" y="1"/>
                      <a:pt x="1059" y="6"/>
                      <a:pt x="1030" y="19"/>
                    </a:cubicBezTo>
                    <a:cubicBezTo>
                      <a:pt x="385" y="260"/>
                      <a:pt x="0" y="807"/>
                      <a:pt x="33" y="1459"/>
                    </a:cubicBezTo>
                    <a:cubicBezTo>
                      <a:pt x="33" y="1563"/>
                      <a:pt x="124" y="1648"/>
                      <a:pt x="228" y="1648"/>
                    </a:cubicBezTo>
                    <a:lnTo>
                      <a:pt x="235" y="1648"/>
                    </a:lnTo>
                    <a:cubicBezTo>
                      <a:pt x="346" y="1641"/>
                      <a:pt x="430" y="1550"/>
                      <a:pt x="424" y="1446"/>
                    </a:cubicBezTo>
                    <a:cubicBezTo>
                      <a:pt x="404" y="964"/>
                      <a:pt x="678" y="566"/>
                      <a:pt x="1167" y="384"/>
                    </a:cubicBezTo>
                    <a:cubicBezTo>
                      <a:pt x="1391" y="309"/>
                      <a:pt x="1306" y="1"/>
                      <a:pt x="111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14" name="Google Shape;10276;p64">
                <a:extLst>
                  <a:ext uri="{FF2B5EF4-FFF2-40B4-BE49-F238E27FC236}">
                    <a16:creationId xmlns:a16="http://schemas.microsoft.com/office/drawing/2014/main" id="{5D50F671-1A6C-492B-846E-932F0AB9DDF5}"/>
                  </a:ext>
                </a:extLst>
              </p:cNvPr>
              <p:cNvSpPr/>
              <p:nvPr/>
            </p:nvSpPr>
            <p:spPr>
              <a:xfrm>
                <a:off x="2197959" y="3704574"/>
                <a:ext cx="63018" cy="88265"/>
              </a:xfrm>
              <a:custGeom>
                <a:avLst/>
                <a:gdLst/>
                <a:ahLst/>
                <a:cxnLst/>
                <a:rect l="l" t="t" r="r" b="b"/>
                <a:pathLst>
                  <a:path w="2496" h="3496" extrusionOk="0">
                    <a:moveTo>
                      <a:pt x="256" y="1"/>
                    </a:moveTo>
                    <a:cubicBezTo>
                      <a:pt x="127" y="1"/>
                      <a:pt x="1" y="128"/>
                      <a:pt x="71" y="282"/>
                    </a:cubicBezTo>
                    <a:cubicBezTo>
                      <a:pt x="228" y="576"/>
                      <a:pt x="514" y="915"/>
                      <a:pt x="821" y="1273"/>
                    </a:cubicBezTo>
                    <a:cubicBezTo>
                      <a:pt x="1368" y="1912"/>
                      <a:pt x="2046" y="2714"/>
                      <a:pt x="1857" y="3228"/>
                    </a:cubicBezTo>
                    <a:cubicBezTo>
                      <a:pt x="1818" y="3333"/>
                      <a:pt x="1870" y="3443"/>
                      <a:pt x="1974" y="3483"/>
                    </a:cubicBezTo>
                    <a:cubicBezTo>
                      <a:pt x="1994" y="3489"/>
                      <a:pt x="2020" y="3496"/>
                      <a:pt x="2039" y="3496"/>
                    </a:cubicBezTo>
                    <a:cubicBezTo>
                      <a:pt x="2124" y="3496"/>
                      <a:pt x="2196" y="3443"/>
                      <a:pt x="2228" y="3365"/>
                    </a:cubicBezTo>
                    <a:cubicBezTo>
                      <a:pt x="2496" y="2629"/>
                      <a:pt x="1766" y="1775"/>
                      <a:pt x="1120" y="1019"/>
                    </a:cubicBezTo>
                    <a:cubicBezTo>
                      <a:pt x="827" y="674"/>
                      <a:pt x="553" y="354"/>
                      <a:pt x="423" y="100"/>
                    </a:cubicBezTo>
                    <a:cubicBezTo>
                      <a:pt x="381" y="30"/>
                      <a:pt x="318" y="1"/>
                      <a:pt x="25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15" name="Google Shape;10277;p64">
                <a:extLst>
                  <a:ext uri="{FF2B5EF4-FFF2-40B4-BE49-F238E27FC236}">
                    <a16:creationId xmlns:a16="http://schemas.microsoft.com/office/drawing/2014/main" id="{8E8C9266-5B32-0DF8-8999-9740F121ED8F}"/>
                  </a:ext>
                </a:extLst>
              </p:cNvPr>
              <p:cNvSpPr/>
              <p:nvPr/>
            </p:nvSpPr>
            <p:spPr>
              <a:xfrm>
                <a:off x="2219646" y="3748252"/>
                <a:ext cx="22319" cy="27974"/>
              </a:xfrm>
              <a:custGeom>
                <a:avLst/>
                <a:gdLst/>
                <a:ahLst/>
                <a:cxnLst/>
                <a:rect l="l" t="t" r="r" b="b"/>
                <a:pathLst>
                  <a:path w="884" h="1108" extrusionOk="0">
                    <a:moveTo>
                      <a:pt x="590" y="1"/>
                    </a:moveTo>
                    <a:cubicBezTo>
                      <a:pt x="551" y="1"/>
                      <a:pt x="510" y="14"/>
                      <a:pt x="470" y="45"/>
                    </a:cubicBezTo>
                    <a:cubicBezTo>
                      <a:pt x="203" y="254"/>
                      <a:pt x="40" y="560"/>
                      <a:pt x="7" y="892"/>
                    </a:cubicBezTo>
                    <a:cubicBezTo>
                      <a:pt x="1" y="1003"/>
                      <a:pt x="79" y="1101"/>
                      <a:pt x="190" y="1107"/>
                    </a:cubicBezTo>
                    <a:lnTo>
                      <a:pt x="203" y="1107"/>
                    </a:lnTo>
                    <a:cubicBezTo>
                      <a:pt x="207" y="1108"/>
                      <a:pt x="211" y="1108"/>
                      <a:pt x="215" y="1108"/>
                    </a:cubicBezTo>
                    <a:cubicBezTo>
                      <a:pt x="314" y="1108"/>
                      <a:pt x="392" y="1032"/>
                      <a:pt x="405" y="931"/>
                    </a:cubicBezTo>
                    <a:cubicBezTo>
                      <a:pt x="418" y="710"/>
                      <a:pt x="529" y="508"/>
                      <a:pt x="705" y="364"/>
                    </a:cubicBezTo>
                    <a:cubicBezTo>
                      <a:pt x="884" y="238"/>
                      <a:pt x="756" y="1"/>
                      <a:pt x="59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16" name="Google Shape;10278;p64">
                <a:extLst>
                  <a:ext uri="{FF2B5EF4-FFF2-40B4-BE49-F238E27FC236}">
                    <a16:creationId xmlns:a16="http://schemas.microsoft.com/office/drawing/2014/main" id="{5000B140-07CC-DE6C-88B7-4B9015D85ED2}"/>
                  </a:ext>
                </a:extLst>
              </p:cNvPr>
              <p:cNvSpPr/>
              <p:nvPr/>
            </p:nvSpPr>
            <p:spPr>
              <a:xfrm>
                <a:off x="2208134" y="3883023"/>
                <a:ext cx="38906" cy="52641"/>
              </a:xfrm>
              <a:custGeom>
                <a:avLst/>
                <a:gdLst/>
                <a:ahLst/>
                <a:cxnLst/>
                <a:rect l="l" t="t" r="r" b="b"/>
                <a:pathLst>
                  <a:path w="1541" h="2085" extrusionOk="0">
                    <a:moveTo>
                      <a:pt x="1255" y="1"/>
                    </a:moveTo>
                    <a:cubicBezTo>
                      <a:pt x="1208" y="1"/>
                      <a:pt x="1158" y="20"/>
                      <a:pt x="1115" y="64"/>
                    </a:cubicBezTo>
                    <a:cubicBezTo>
                      <a:pt x="1050" y="136"/>
                      <a:pt x="978" y="208"/>
                      <a:pt x="906" y="273"/>
                    </a:cubicBezTo>
                    <a:cubicBezTo>
                      <a:pt x="463" y="716"/>
                      <a:pt x="0" y="1166"/>
                      <a:pt x="27" y="1896"/>
                    </a:cubicBezTo>
                    <a:cubicBezTo>
                      <a:pt x="33" y="2000"/>
                      <a:pt x="118" y="2085"/>
                      <a:pt x="222" y="2085"/>
                    </a:cubicBezTo>
                    <a:lnTo>
                      <a:pt x="235" y="2085"/>
                    </a:lnTo>
                    <a:cubicBezTo>
                      <a:pt x="339" y="2078"/>
                      <a:pt x="424" y="1987"/>
                      <a:pt x="424" y="1876"/>
                    </a:cubicBezTo>
                    <a:cubicBezTo>
                      <a:pt x="398" y="1329"/>
                      <a:pt x="783" y="951"/>
                      <a:pt x="1180" y="553"/>
                    </a:cubicBezTo>
                    <a:cubicBezTo>
                      <a:pt x="1258" y="482"/>
                      <a:pt x="1330" y="410"/>
                      <a:pt x="1402" y="338"/>
                    </a:cubicBezTo>
                    <a:cubicBezTo>
                      <a:pt x="1541" y="194"/>
                      <a:pt x="1407" y="1"/>
                      <a:pt x="12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17" name="Google Shape;10279;p64">
                <a:extLst>
                  <a:ext uri="{FF2B5EF4-FFF2-40B4-BE49-F238E27FC236}">
                    <a16:creationId xmlns:a16="http://schemas.microsoft.com/office/drawing/2014/main" id="{480BB1BB-ED9A-9B04-710E-DCE4F7C8D520}"/>
                  </a:ext>
                </a:extLst>
              </p:cNvPr>
              <p:cNvSpPr/>
              <p:nvPr/>
            </p:nvSpPr>
            <p:spPr>
              <a:xfrm>
                <a:off x="2209573" y="3556194"/>
                <a:ext cx="225182" cy="286004"/>
              </a:xfrm>
              <a:custGeom>
                <a:avLst/>
                <a:gdLst/>
                <a:ahLst/>
                <a:cxnLst/>
                <a:rect l="l" t="t" r="r" b="b"/>
                <a:pathLst>
                  <a:path w="8919" h="11328" extrusionOk="0">
                    <a:moveTo>
                      <a:pt x="3483" y="1"/>
                    </a:moveTo>
                    <a:cubicBezTo>
                      <a:pt x="3312" y="1"/>
                      <a:pt x="3136" y="18"/>
                      <a:pt x="2955" y="53"/>
                    </a:cubicBezTo>
                    <a:cubicBezTo>
                      <a:pt x="2453" y="150"/>
                      <a:pt x="2088" y="431"/>
                      <a:pt x="1768" y="678"/>
                    </a:cubicBezTo>
                    <a:cubicBezTo>
                      <a:pt x="1424" y="948"/>
                      <a:pt x="1114" y="1188"/>
                      <a:pt x="661" y="1188"/>
                    </a:cubicBezTo>
                    <a:cubicBezTo>
                      <a:pt x="556" y="1188"/>
                      <a:pt x="444" y="1176"/>
                      <a:pt x="321" y="1148"/>
                    </a:cubicBezTo>
                    <a:cubicBezTo>
                      <a:pt x="303" y="1143"/>
                      <a:pt x="286" y="1141"/>
                      <a:pt x="270" y="1141"/>
                    </a:cubicBezTo>
                    <a:cubicBezTo>
                      <a:pt x="57" y="1141"/>
                      <a:pt x="0" y="1472"/>
                      <a:pt x="230" y="1532"/>
                    </a:cubicBezTo>
                    <a:cubicBezTo>
                      <a:pt x="386" y="1567"/>
                      <a:pt x="529" y="1583"/>
                      <a:pt x="662" y="1583"/>
                    </a:cubicBezTo>
                    <a:cubicBezTo>
                      <a:pt x="1244" y="1583"/>
                      <a:pt x="1633" y="1283"/>
                      <a:pt x="2010" y="991"/>
                    </a:cubicBezTo>
                    <a:cubicBezTo>
                      <a:pt x="2322" y="743"/>
                      <a:pt x="2622" y="522"/>
                      <a:pt x="3026" y="437"/>
                    </a:cubicBezTo>
                    <a:cubicBezTo>
                      <a:pt x="3181" y="409"/>
                      <a:pt x="3331" y="394"/>
                      <a:pt x="3476" y="394"/>
                    </a:cubicBezTo>
                    <a:cubicBezTo>
                      <a:pt x="3928" y="394"/>
                      <a:pt x="4331" y="534"/>
                      <a:pt x="4682" y="815"/>
                    </a:cubicBezTo>
                    <a:cubicBezTo>
                      <a:pt x="5718" y="1643"/>
                      <a:pt x="6148" y="3611"/>
                      <a:pt x="6200" y="5045"/>
                    </a:cubicBezTo>
                    <a:cubicBezTo>
                      <a:pt x="6285" y="7404"/>
                      <a:pt x="6709" y="9373"/>
                      <a:pt x="8514" y="11269"/>
                    </a:cubicBezTo>
                    <a:cubicBezTo>
                      <a:pt x="8547" y="11308"/>
                      <a:pt x="8599" y="11328"/>
                      <a:pt x="8657" y="11328"/>
                    </a:cubicBezTo>
                    <a:cubicBezTo>
                      <a:pt x="8827" y="11328"/>
                      <a:pt x="8918" y="11119"/>
                      <a:pt x="8801" y="10996"/>
                    </a:cubicBezTo>
                    <a:cubicBezTo>
                      <a:pt x="7080" y="9184"/>
                      <a:pt x="6676" y="7300"/>
                      <a:pt x="6591" y="5032"/>
                    </a:cubicBezTo>
                    <a:cubicBezTo>
                      <a:pt x="6533" y="3442"/>
                      <a:pt x="6063" y="1415"/>
                      <a:pt x="4923" y="509"/>
                    </a:cubicBezTo>
                    <a:cubicBezTo>
                      <a:pt x="4502" y="172"/>
                      <a:pt x="4021" y="1"/>
                      <a:pt x="3483"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218" name="Google Shape;10280;p64">
                <a:extLst>
                  <a:ext uri="{FF2B5EF4-FFF2-40B4-BE49-F238E27FC236}">
                    <a16:creationId xmlns:a16="http://schemas.microsoft.com/office/drawing/2014/main" id="{7EBDA05E-227E-2B2A-9B2F-8DDD2A5B44A1}"/>
                  </a:ext>
                </a:extLst>
              </p:cNvPr>
              <p:cNvSpPr/>
              <p:nvPr/>
            </p:nvSpPr>
            <p:spPr>
              <a:xfrm>
                <a:off x="2204675" y="3663471"/>
                <a:ext cx="77863" cy="446780"/>
              </a:xfrm>
              <a:custGeom>
                <a:avLst/>
                <a:gdLst/>
                <a:ahLst/>
                <a:cxnLst/>
                <a:rect l="l" t="t" r="r" b="b"/>
                <a:pathLst>
                  <a:path w="3084" h="17696" extrusionOk="0">
                    <a:moveTo>
                      <a:pt x="421" y="1"/>
                    </a:moveTo>
                    <a:cubicBezTo>
                      <a:pt x="311" y="1"/>
                      <a:pt x="200" y="83"/>
                      <a:pt x="222" y="229"/>
                    </a:cubicBezTo>
                    <a:cubicBezTo>
                      <a:pt x="385" y="1272"/>
                      <a:pt x="313" y="2406"/>
                      <a:pt x="235" y="3612"/>
                    </a:cubicBezTo>
                    <a:cubicBezTo>
                      <a:pt x="118" y="5443"/>
                      <a:pt x="1" y="7340"/>
                      <a:pt x="796" y="8904"/>
                    </a:cubicBezTo>
                    <a:lnTo>
                      <a:pt x="815" y="8949"/>
                    </a:lnTo>
                    <a:cubicBezTo>
                      <a:pt x="1773" y="10826"/>
                      <a:pt x="2673" y="12606"/>
                      <a:pt x="2269" y="14724"/>
                    </a:cubicBezTo>
                    <a:cubicBezTo>
                      <a:pt x="2191" y="15102"/>
                      <a:pt x="1949" y="15487"/>
                      <a:pt x="1702" y="15865"/>
                    </a:cubicBezTo>
                    <a:cubicBezTo>
                      <a:pt x="1369" y="16379"/>
                      <a:pt x="1017" y="16914"/>
                      <a:pt x="1089" y="17520"/>
                    </a:cubicBezTo>
                    <a:cubicBezTo>
                      <a:pt x="1102" y="17618"/>
                      <a:pt x="1187" y="17689"/>
                      <a:pt x="1285" y="17689"/>
                    </a:cubicBezTo>
                    <a:lnTo>
                      <a:pt x="1311" y="17696"/>
                    </a:lnTo>
                    <a:cubicBezTo>
                      <a:pt x="1415" y="17683"/>
                      <a:pt x="1493" y="17585"/>
                      <a:pt x="1480" y="17481"/>
                    </a:cubicBezTo>
                    <a:cubicBezTo>
                      <a:pt x="1428" y="17018"/>
                      <a:pt x="1721" y="16562"/>
                      <a:pt x="2034" y="16086"/>
                    </a:cubicBezTo>
                    <a:cubicBezTo>
                      <a:pt x="2295" y="15682"/>
                      <a:pt x="2569" y="15265"/>
                      <a:pt x="2660" y="14796"/>
                    </a:cubicBezTo>
                    <a:cubicBezTo>
                      <a:pt x="3083" y="12547"/>
                      <a:pt x="2112" y="10631"/>
                      <a:pt x="1167" y="8780"/>
                    </a:cubicBezTo>
                    <a:lnTo>
                      <a:pt x="1141" y="8728"/>
                    </a:lnTo>
                    <a:cubicBezTo>
                      <a:pt x="398" y="7261"/>
                      <a:pt x="515" y="5417"/>
                      <a:pt x="633" y="3631"/>
                    </a:cubicBezTo>
                    <a:cubicBezTo>
                      <a:pt x="705" y="2464"/>
                      <a:pt x="783" y="1252"/>
                      <a:pt x="613" y="164"/>
                    </a:cubicBezTo>
                    <a:cubicBezTo>
                      <a:pt x="593" y="52"/>
                      <a:pt x="507" y="1"/>
                      <a:pt x="421"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219" name="Google Shape;10281;p64">
                <a:extLst>
                  <a:ext uri="{FF2B5EF4-FFF2-40B4-BE49-F238E27FC236}">
                    <a16:creationId xmlns:a16="http://schemas.microsoft.com/office/drawing/2014/main" id="{E4312AAC-9C95-B6F5-EAB7-702E935C6971}"/>
                  </a:ext>
                </a:extLst>
              </p:cNvPr>
              <p:cNvSpPr/>
              <p:nvPr/>
            </p:nvSpPr>
            <p:spPr>
              <a:xfrm>
                <a:off x="2190688" y="3807432"/>
                <a:ext cx="26257" cy="34766"/>
              </a:xfrm>
              <a:custGeom>
                <a:avLst/>
                <a:gdLst/>
                <a:ahLst/>
                <a:cxnLst/>
                <a:rect l="l" t="t" r="r" b="b"/>
                <a:pathLst>
                  <a:path w="1040" h="1377" extrusionOk="0">
                    <a:moveTo>
                      <a:pt x="750" y="0"/>
                    </a:moveTo>
                    <a:cubicBezTo>
                      <a:pt x="707" y="0"/>
                      <a:pt x="662" y="16"/>
                      <a:pt x="620" y="54"/>
                    </a:cubicBezTo>
                    <a:cubicBezTo>
                      <a:pt x="287" y="334"/>
                      <a:pt x="72" y="725"/>
                      <a:pt x="14" y="1155"/>
                    </a:cubicBezTo>
                    <a:cubicBezTo>
                      <a:pt x="1" y="1266"/>
                      <a:pt x="72" y="1364"/>
                      <a:pt x="183" y="1377"/>
                    </a:cubicBezTo>
                    <a:lnTo>
                      <a:pt x="209" y="1377"/>
                    </a:lnTo>
                    <a:cubicBezTo>
                      <a:pt x="307" y="1377"/>
                      <a:pt x="392" y="1305"/>
                      <a:pt x="405" y="1207"/>
                    </a:cubicBezTo>
                    <a:cubicBezTo>
                      <a:pt x="450" y="875"/>
                      <a:pt x="620" y="569"/>
                      <a:pt x="880" y="354"/>
                    </a:cubicBezTo>
                    <a:cubicBezTo>
                      <a:pt x="1039" y="215"/>
                      <a:pt x="908" y="0"/>
                      <a:pt x="7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220" name="Google Shape;10282;p64">
                <a:extLst>
                  <a:ext uri="{FF2B5EF4-FFF2-40B4-BE49-F238E27FC236}">
                    <a16:creationId xmlns:a16="http://schemas.microsoft.com/office/drawing/2014/main" id="{59979665-A816-9765-96E9-BE4922E0E58A}"/>
                  </a:ext>
                </a:extLst>
              </p:cNvPr>
              <p:cNvSpPr/>
              <p:nvPr/>
            </p:nvSpPr>
            <p:spPr>
              <a:xfrm>
                <a:off x="2263628" y="4021784"/>
                <a:ext cx="25980" cy="78772"/>
              </a:xfrm>
              <a:custGeom>
                <a:avLst/>
                <a:gdLst/>
                <a:ahLst/>
                <a:cxnLst/>
                <a:rect l="l" t="t" r="r" b="b"/>
                <a:pathLst>
                  <a:path w="1029" h="3120" extrusionOk="0">
                    <a:moveTo>
                      <a:pt x="262" y="1"/>
                    </a:moveTo>
                    <a:cubicBezTo>
                      <a:pt x="130" y="1"/>
                      <a:pt x="0" y="137"/>
                      <a:pt x="84" y="291"/>
                    </a:cubicBezTo>
                    <a:cubicBezTo>
                      <a:pt x="455" y="988"/>
                      <a:pt x="631" y="1894"/>
                      <a:pt x="605" y="2917"/>
                    </a:cubicBezTo>
                    <a:cubicBezTo>
                      <a:pt x="599" y="3022"/>
                      <a:pt x="690" y="3113"/>
                      <a:pt x="794" y="3119"/>
                    </a:cubicBezTo>
                    <a:lnTo>
                      <a:pt x="801" y="3119"/>
                    </a:lnTo>
                    <a:cubicBezTo>
                      <a:pt x="911" y="3119"/>
                      <a:pt x="996" y="3035"/>
                      <a:pt x="1003" y="2924"/>
                    </a:cubicBezTo>
                    <a:cubicBezTo>
                      <a:pt x="1029" y="1816"/>
                      <a:pt x="840" y="877"/>
                      <a:pt x="429" y="108"/>
                    </a:cubicBezTo>
                    <a:cubicBezTo>
                      <a:pt x="389" y="32"/>
                      <a:pt x="325" y="1"/>
                      <a:pt x="262"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221" name="Google Shape;10283;p64">
                <a:extLst>
                  <a:ext uri="{FF2B5EF4-FFF2-40B4-BE49-F238E27FC236}">
                    <a16:creationId xmlns:a16="http://schemas.microsoft.com/office/drawing/2014/main" id="{9B7267BF-773F-9280-E0D3-A4A3286AACB1}"/>
                  </a:ext>
                </a:extLst>
              </p:cNvPr>
              <p:cNvSpPr/>
              <p:nvPr/>
            </p:nvSpPr>
            <p:spPr>
              <a:xfrm>
                <a:off x="2217021" y="3921475"/>
                <a:ext cx="34438" cy="45799"/>
              </a:xfrm>
              <a:custGeom>
                <a:avLst/>
                <a:gdLst/>
                <a:ahLst/>
                <a:cxnLst/>
                <a:rect l="l" t="t" r="r" b="b"/>
                <a:pathLst>
                  <a:path w="1364" h="1814" extrusionOk="0">
                    <a:moveTo>
                      <a:pt x="1080" y="0"/>
                    </a:moveTo>
                    <a:cubicBezTo>
                      <a:pt x="1052" y="0"/>
                      <a:pt x="1022" y="7"/>
                      <a:pt x="991" y="21"/>
                    </a:cubicBezTo>
                    <a:cubicBezTo>
                      <a:pt x="424" y="275"/>
                      <a:pt x="20" y="927"/>
                      <a:pt x="0" y="1611"/>
                    </a:cubicBezTo>
                    <a:cubicBezTo>
                      <a:pt x="0" y="1722"/>
                      <a:pt x="85" y="1807"/>
                      <a:pt x="196" y="1813"/>
                    </a:cubicBezTo>
                    <a:lnTo>
                      <a:pt x="202" y="1813"/>
                    </a:lnTo>
                    <a:cubicBezTo>
                      <a:pt x="307" y="1813"/>
                      <a:pt x="398" y="1728"/>
                      <a:pt x="398" y="1618"/>
                    </a:cubicBezTo>
                    <a:cubicBezTo>
                      <a:pt x="411" y="1090"/>
                      <a:pt x="730" y="568"/>
                      <a:pt x="1154" y="379"/>
                    </a:cubicBezTo>
                    <a:cubicBezTo>
                      <a:pt x="1364" y="289"/>
                      <a:pt x="1268" y="0"/>
                      <a:pt x="108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222" name="Google Shape;10284;p64">
                <a:extLst>
                  <a:ext uri="{FF2B5EF4-FFF2-40B4-BE49-F238E27FC236}">
                    <a16:creationId xmlns:a16="http://schemas.microsoft.com/office/drawing/2014/main" id="{14CB6442-C6E2-E0F7-AFA2-0FFD07ED62C6}"/>
                  </a:ext>
                </a:extLst>
              </p:cNvPr>
              <p:cNvSpPr/>
              <p:nvPr/>
            </p:nvSpPr>
            <p:spPr>
              <a:xfrm>
                <a:off x="1971994" y="3532411"/>
                <a:ext cx="208393" cy="330540"/>
              </a:xfrm>
              <a:custGeom>
                <a:avLst/>
                <a:gdLst/>
                <a:ahLst/>
                <a:cxnLst/>
                <a:rect l="l" t="t" r="r" b="b"/>
                <a:pathLst>
                  <a:path w="8254" h="13092" extrusionOk="0">
                    <a:moveTo>
                      <a:pt x="5803" y="1"/>
                    </a:moveTo>
                    <a:cubicBezTo>
                      <a:pt x="5475" y="1"/>
                      <a:pt x="5154" y="111"/>
                      <a:pt x="4889" y="317"/>
                    </a:cubicBezTo>
                    <a:cubicBezTo>
                      <a:pt x="3351" y="1451"/>
                      <a:pt x="2686" y="3419"/>
                      <a:pt x="2106" y="5153"/>
                    </a:cubicBezTo>
                    <a:lnTo>
                      <a:pt x="2028" y="5381"/>
                    </a:lnTo>
                    <a:cubicBezTo>
                      <a:pt x="1226" y="7760"/>
                      <a:pt x="646" y="10171"/>
                      <a:pt x="27" y="12850"/>
                    </a:cubicBezTo>
                    <a:cubicBezTo>
                      <a:pt x="1" y="12954"/>
                      <a:pt x="66" y="13059"/>
                      <a:pt x="177" y="13085"/>
                    </a:cubicBezTo>
                    <a:cubicBezTo>
                      <a:pt x="190" y="13091"/>
                      <a:pt x="203" y="13091"/>
                      <a:pt x="222" y="13091"/>
                    </a:cubicBezTo>
                    <a:cubicBezTo>
                      <a:pt x="314" y="13091"/>
                      <a:pt x="392" y="13026"/>
                      <a:pt x="411" y="12935"/>
                    </a:cubicBezTo>
                    <a:cubicBezTo>
                      <a:pt x="1031" y="10269"/>
                      <a:pt x="1611" y="7871"/>
                      <a:pt x="2406" y="5505"/>
                    </a:cubicBezTo>
                    <a:lnTo>
                      <a:pt x="2484" y="5277"/>
                    </a:lnTo>
                    <a:cubicBezTo>
                      <a:pt x="3044" y="3595"/>
                      <a:pt x="3683" y="1692"/>
                      <a:pt x="5117" y="636"/>
                    </a:cubicBezTo>
                    <a:cubicBezTo>
                      <a:pt x="5319" y="478"/>
                      <a:pt x="5563" y="395"/>
                      <a:pt x="5810" y="395"/>
                    </a:cubicBezTo>
                    <a:cubicBezTo>
                      <a:pt x="5890" y="395"/>
                      <a:pt x="5970" y="404"/>
                      <a:pt x="6049" y="421"/>
                    </a:cubicBezTo>
                    <a:cubicBezTo>
                      <a:pt x="6779" y="564"/>
                      <a:pt x="7463" y="1333"/>
                      <a:pt x="7828" y="1946"/>
                    </a:cubicBezTo>
                    <a:cubicBezTo>
                      <a:pt x="7870" y="2012"/>
                      <a:pt x="7930" y="2039"/>
                      <a:pt x="7989" y="2039"/>
                    </a:cubicBezTo>
                    <a:cubicBezTo>
                      <a:pt x="8122" y="2039"/>
                      <a:pt x="8253" y="1898"/>
                      <a:pt x="8167" y="1744"/>
                    </a:cubicBezTo>
                    <a:cubicBezTo>
                      <a:pt x="7744" y="1034"/>
                      <a:pt x="6988" y="206"/>
                      <a:pt x="6127" y="37"/>
                    </a:cubicBezTo>
                    <a:cubicBezTo>
                      <a:pt x="6019" y="12"/>
                      <a:pt x="5911" y="1"/>
                      <a:pt x="580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23" name="Google Shape;10285;p64">
                <a:extLst>
                  <a:ext uri="{FF2B5EF4-FFF2-40B4-BE49-F238E27FC236}">
                    <a16:creationId xmlns:a16="http://schemas.microsoft.com/office/drawing/2014/main" id="{3AC1853E-42E8-3D08-BCD2-D7D2A8DD4671}"/>
                  </a:ext>
                </a:extLst>
              </p:cNvPr>
              <p:cNvSpPr/>
              <p:nvPr/>
            </p:nvSpPr>
            <p:spPr>
              <a:xfrm>
                <a:off x="2011481" y="3703135"/>
                <a:ext cx="16815" cy="95133"/>
              </a:xfrm>
              <a:custGeom>
                <a:avLst/>
                <a:gdLst/>
                <a:ahLst/>
                <a:cxnLst/>
                <a:rect l="l" t="t" r="r" b="b"/>
                <a:pathLst>
                  <a:path w="666" h="3768" extrusionOk="0">
                    <a:moveTo>
                      <a:pt x="230" y="0"/>
                    </a:moveTo>
                    <a:cubicBezTo>
                      <a:pt x="131" y="0"/>
                      <a:pt x="46" y="77"/>
                      <a:pt x="34" y="183"/>
                    </a:cubicBezTo>
                    <a:cubicBezTo>
                      <a:pt x="21" y="620"/>
                      <a:pt x="47" y="1056"/>
                      <a:pt x="112" y="1487"/>
                    </a:cubicBezTo>
                    <a:cubicBezTo>
                      <a:pt x="183" y="2151"/>
                      <a:pt x="262" y="2836"/>
                      <a:pt x="47" y="3507"/>
                    </a:cubicBezTo>
                    <a:cubicBezTo>
                      <a:pt x="1" y="3637"/>
                      <a:pt x="99" y="3768"/>
                      <a:pt x="236" y="3768"/>
                    </a:cubicBezTo>
                    <a:cubicBezTo>
                      <a:pt x="320" y="3768"/>
                      <a:pt x="392" y="3709"/>
                      <a:pt x="418" y="3631"/>
                    </a:cubicBezTo>
                    <a:cubicBezTo>
                      <a:pt x="666" y="2875"/>
                      <a:pt x="581" y="2145"/>
                      <a:pt x="503" y="1441"/>
                    </a:cubicBezTo>
                    <a:cubicBezTo>
                      <a:pt x="438" y="1030"/>
                      <a:pt x="418" y="620"/>
                      <a:pt x="431" y="209"/>
                    </a:cubicBezTo>
                    <a:cubicBezTo>
                      <a:pt x="438" y="98"/>
                      <a:pt x="353" y="7"/>
                      <a:pt x="242" y="1"/>
                    </a:cubicBezTo>
                    <a:cubicBezTo>
                      <a:pt x="238" y="0"/>
                      <a:pt x="234" y="0"/>
                      <a:pt x="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24" name="Google Shape;10286;p64">
                <a:extLst>
                  <a:ext uri="{FF2B5EF4-FFF2-40B4-BE49-F238E27FC236}">
                    <a16:creationId xmlns:a16="http://schemas.microsoft.com/office/drawing/2014/main" id="{64F51CC4-9779-20E2-CF0D-999B98E7A6ED}"/>
                  </a:ext>
                </a:extLst>
              </p:cNvPr>
              <p:cNvSpPr/>
              <p:nvPr/>
            </p:nvSpPr>
            <p:spPr>
              <a:xfrm>
                <a:off x="1964748" y="3774560"/>
                <a:ext cx="37770" cy="41658"/>
              </a:xfrm>
              <a:custGeom>
                <a:avLst/>
                <a:gdLst/>
                <a:ahLst/>
                <a:cxnLst/>
                <a:rect l="l" t="t" r="r" b="b"/>
                <a:pathLst>
                  <a:path w="1496" h="1650" extrusionOk="0">
                    <a:moveTo>
                      <a:pt x="1226" y="1"/>
                    </a:moveTo>
                    <a:cubicBezTo>
                      <a:pt x="1209" y="1"/>
                      <a:pt x="1192" y="3"/>
                      <a:pt x="1174" y="7"/>
                    </a:cubicBezTo>
                    <a:cubicBezTo>
                      <a:pt x="444" y="137"/>
                      <a:pt x="1" y="711"/>
                      <a:pt x="34" y="1460"/>
                    </a:cubicBezTo>
                    <a:cubicBezTo>
                      <a:pt x="40" y="1564"/>
                      <a:pt x="125" y="1649"/>
                      <a:pt x="236" y="1649"/>
                    </a:cubicBezTo>
                    <a:lnTo>
                      <a:pt x="242" y="1649"/>
                    </a:lnTo>
                    <a:cubicBezTo>
                      <a:pt x="353" y="1643"/>
                      <a:pt x="438" y="1545"/>
                      <a:pt x="431" y="1441"/>
                    </a:cubicBezTo>
                    <a:cubicBezTo>
                      <a:pt x="399" y="887"/>
                      <a:pt x="718" y="489"/>
                      <a:pt x="1246" y="391"/>
                    </a:cubicBezTo>
                    <a:cubicBezTo>
                      <a:pt x="1495" y="355"/>
                      <a:pt x="1449" y="1"/>
                      <a:pt x="122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25" name="Google Shape;10287;p64">
                <a:extLst>
                  <a:ext uri="{FF2B5EF4-FFF2-40B4-BE49-F238E27FC236}">
                    <a16:creationId xmlns:a16="http://schemas.microsoft.com/office/drawing/2014/main" id="{42DD83D7-39C1-1C12-A860-4752A9FC4D42}"/>
                  </a:ext>
                </a:extLst>
              </p:cNvPr>
              <p:cNvSpPr/>
              <p:nvPr/>
            </p:nvSpPr>
            <p:spPr>
              <a:xfrm>
                <a:off x="2036602" y="3620651"/>
                <a:ext cx="19516" cy="47137"/>
              </a:xfrm>
              <a:custGeom>
                <a:avLst/>
                <a:gdLst/>
                <a:ahLst/>
                <a:cxnLst/>
                <a:rect l="l" t="t" r="r" b="b"/>
                <a:pathLst>
                  <a:path w="773" h="1867" extrusionOk="0">
                    <a:moveTo>
                      <a:pt x="273" y="0"/>
                    </a:moveTo>
                    <a:cubicBezTo>
                      <a:pt x="134" y="0"/>
                      <a:pt x="0" y="153"/>
                      <a:pt x="101" y="309"/>
                    </a:cubicBezTo>
                    <a:cubicBezTo>
                      <a:pt x="316" y="641"/>
                      <a:pt x="394" y="1058"/>
                      <a:pt x="349" y="1651"/>
                    </a:cubicBezTo>
                    <a:cubicBezTo>
                      <a:pt x="336" y="1762"/>
                      <a:pt x="420" y="1860"/>
                      <a:pt x="531" y="1866"/>
                    </a:cubicBezTo>
                    <a:lnTo>
                      <a:pt x="544" y="1866"/>
                    </a:lnTo>
                    <a:cubicBezTo>
                      <a:pt x="642" y="1866"/>
                      <a:pt x="727" y="1788"/>
                      <a:pt x="740" y="1684"/>
                    </a:cubicBezTo>
                    <a:cubicBezTo>
                      <a:pt x="772" y="1254"/>
                      <a:pt x="772" y="628"/>
                      <a:pt x="433" y="94"/>
                    </a:cubicBezTo>
                    <a:cubicBezTo>
                      <a:pt x="391" y="28"/>
                      <a:pt x="331" y="0"/>
                      <a:pt x="2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26" name="Google Shape;10288;p64">
                <a:extLst>
                  <a:ext uri="{FF2B5EF4-FFF2-40B4-BE49-F238E27FC236}">
                    <a16:creationId xmlns:a16="http://schemas.microsoft.com/office/drawing/2014/main" id="{96919680-B50D-F757-437F-2E099527B055}"/>
                  </a:ext>
                </a:extLst>
              </p:cNvPr>
              <p:cNvSpPr/>
              <p:nvPr/>
            </p:nvSpPr>
            <p:spPr>
              <a:xfrm>
                <a:off x="2136380" y="3657715"/>
                <a:ext cx="59104" cy="412569"/>
              </a:xfrm>
              <a:custGeom>
                <a:avLst/>
                <a:gdLst/>
                <a:ahLst/>
                <a:cxnLst/>
                <a:rect l="l" t="t" r="r" b="b"/>
                <a:pathLst>
                  <a:path w="2341" h="16341" extrusionOk="0">
                    <a:moveTo>
                      <a:pt x="2139" y="1"/>
                    </a:moveTo>
                    <a:cubicBezTo>
                      <a:pt x="2034" y="1"/>
                      <a:pt x="1943" y="85"/>
                      <a:pt x="1943" y="196"/>
                    </a:cubicBezTo>
                    <a:lnTo>
                      <a:pt x="1943" y="359"/>
                    </a:lnTo>
                    <a:cubicBezTo>
                      <a:pt x="1943" y="2419"/>
                      <a:pt x="1943" y="4042"/>
                      <a:pt x="1220" y="5938"/>
                    </a:cubicBezTo>
                    <a:cubicBezTo>
                      <a:pt x="685" y="7320"/>
                      <a:pt x="333" y="8871"/>
                      <a:pt x="99" y="10800"/>
                    </a:cubicBezTo>
                    <a:cubicBezTo>
                      <a:pt x="1" y="11635"/>
                      <a:pt x="268" y="12410"/>
                      <a:pt x="529" y="13160"/>
                    </a:cubicBezTo>
                    <a:cubicBezTo>
                      <a:pt x="868" y="14118"/>
                      <a:pt x="1180" y="15024"/>
                      <a:pt x="816" y="16079"/>
                    </a:cubicBezTo>
                    <a:cubicBezTo>
                      <a:pt x="776" y="16184"/>
                      <a:pt x="829" y="16295"/>
                      <a:pt x="933" y="16327"/>
                    </a:cubicBezTo>
                    <a:cubicBezTo>
                      <a:pt x="952" y="16340"/>
                      <a:pt x="978" y="16340"/>
                      <a:pt x="998" y="16340"/>
                    </a:cubicBezTo>
                    <a:cubicBezTo>
                      <a:pt x="1083" y="16340"/>
                      <a:pt x="1161" y="16288"/>
                      <a:pt x="1187" y="16203"/>
                    </a:cubicBezTo>
                    <a:cubicBezTo>
                      <a:pt x="1598" y="15030"/>
                      <a:pt x="1246" y="14013"/>
                      <a:pt x="900" y="13029"/>
                    </a:cubicBezTo>
                    <a:cubicBezTo>
                      <a:pt x="646" y="12286"/>
                      <a:pt x="405" y="11589"/>
                      <a:pt x="490" y="10846"/>
                    </a:cubicBezTo>
                    <a:cubicBezTo>
                      <a:pt x="718" y="8949"/>
                      <a:pt x="1063" y="7431"/>
                      <a:pt x="1585" y="6075"/>
                    </a:cubicBezTo>
                    <a:cubicBezTo>
                      <a:pt x="2341" y="4113"/>
                      <a:pt x="2341" y="2458"/>
                      <a:pt x="2341" y="359"/>
                    </a:cubicBezTo>
                    <a:lnTo>
                      <a:pt x="2341" y="196"/>
                    </a:lnTo>
                    <a:cubicBezTo>
                      <a:pt x="2341" y="85"/>
                      <a:pt x="2249" y="1"/>
                      <a:pt x="213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27" name="Google Shape;10289;p64">
                <a:extLst>
                  <a:ext uri="{FF2B5EF4-FFF2-40B4-BE49-F238E27FC236}">
                    <a16:creationId xmlns:a16="http://schemas.microsoft.com/office/drawing/2014/main" id="{231DC782-F3F6-CA46-78A1-0396B081D2B5}"/>
                  </a:ext>
                </a:extLst>
              </p:cNvPr>
              <p:cNvSpPr/>
              <p:nvPr/>
            </p:nvSpPr>
            <p:spPr>
              <a:xfrm>
                <a:off x="2116157" y="3951747"/>
                <a:ext cx="41482" cy="305470"/>
              </a:xfrm>
              <a:custGeom>
                <a:avLst/>
                <a:gdLst/>
                <a:ahLst/>
                <a:cxnLst/>
                <a:rect l="l" t="t" r="r" b="b"/>
                <a:pathLst>
                  <a:path w="1643" h="12099" extrusionOk="0">
                    <a:moveTo>
                      <a:pt x="1086" y="0"/>
                    </a:moveTo>
                    <a:cubicBezTo>
                      <a:pt x="1016" y="0"/>
                      <a:pt x="947" y="37"/>
                      <a:pt x="913" y="125"/>
                    </a:cubicBezTo>
                    <a:cubicBezTo>
                      <a:pt x="0" y="2322"/>
                      <a:pt x="339" y="4460"/>
                      <a:pt x="671" y="6532"/>
                    </a:cubicBezTo>
                    <a:cubicBezTo>
                      <a:pt x="965" y="8351"/>
                      <a:pt x="1238" y="10071"/>
                      <a:pt x="737" y="11844"/>
                    </a:cubicBezTo>
                    <a:cubicBezTo>
                      <a:pt x="704" y="11968"/>
                      <a:pt x="795" y="12092"/>
                      <a:pt x="926" y="12098"/>
                    </a:cubicBezTo>
                    <a:cubicBezTo>
                      <a:pt x="1017" y="12092"/>
                      <a:pt x="1095" y="12033"/>
                      <a:pt x="1121" y="11948"/>
                    </a:cubicBezTo>
                    <a:cubicBezTo>
                      <a:pt x="1643" y="10091"/>
                      <a:pt x="1349" y="8246"/>
                      <a:pt x="1063" y="6467"/>
                    </a:cubicBezTo>
                    <a:cubicBezTo>
                      <a:pt x="737" y="4453"/>
                      <a:pt x="404" y="2367"/>
                      <a:pt x="1271" y="275"/>
                    </a:cubicBezTo>
                    <a:cubicBezTo>
                      <a:pt x="1338" y="120"/>
                      <a:pt x="1211" y="0"/>
                      <a:pt x="10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28" name="Google Shape;10290;p64">
                <a:extLst>
                  <a:ext uri="{FF2B5EF4-FFF2-40B4-BE49-F238E27FC236}">
                    <a16:creationId xmlns:a16="http://schemas.microsoft.com/office/drawing/2014/main" id="{FB9472CB-E3D7-5DC7-86D0-2229C9969CCF}"/>
                  </a:ext>
                </a:extLst>
              </p:cNvPr>
              <p:cNvSpPr/>
              <p:nvPr/>
            </p:nvSpPr>
            <p:spPr>
              <a:xfrm>
                <a:off x="2110072" y="3799227"/>
                <a:ext cx="72435" cy="157014"/>
              </a:xfrm>
              <a:custGeom>
                <a:avLst/>
                <a:gdLst/>
                <a:ahLst/>
                <a:cxnLst/>
                <a:rect l="l" t="t" r="r" b="b"/>
                <a:pathLst>
                  <a:path w="2869" h="6219" extrusionOk="0">
                    <a:moveTo>
                      <a:pt x="2583" y="1"/>
                    </a:moveTo>
                    <a:cubicBezTo>
                      <a:pt x="2547" y="1"/>
                      <a:pt x="2508" y="13"/>
                      <a:pt x="2470" y="40"/>
                    </a:cubicBezTo>
                    <a:cubicBezTo>
                      <a:pt x="613" y="1370"/>
                      <a:pt x="0" y="4003"/>
                      <a:pt x="46" y="6030"/>
                    </a:cubicBezTo>
                    <a:cubicBezTo>
                      <a:pt x="46" y="6134"/>
                      <a:pt x="137" y="6219"/>
                      <a:pt x="248" y="6219"/>
                    </a:cubicBezTo>
                    <a:cubicBezTo>
                      <a:pt x="358" y="6219"/>
                      <a:pt x="443" y="6127"/>
                      <a:pt x="437" y="6016"/>
                    </a:cubicBezTo>
                    <a:cubicBezTo>
                      <a:pt x="398" y="4094"/>
                      <a:pt x="965" y="1598"/>
                      <a:pt x="2698" y="359"/>
                    </a:cubicBezTo>
                    <a:cubicBezTo>
                      <a:pt x="2869" y="237"/>
                      <a:pt x="2747" y="1"/>
                      <a:pt x="258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29" name="Google Shape;10291;p64">
                <a:extLst>
                  <a:ext uri="{FF2B5EF4-FFF2-40B4-BE49-F238E27FC236}">
                    <a16:creationId xmlns:a16="http://schemas.microsoft.com/office/drawing/2014/main" id="{8709F599-0294-6FCC-85A3-C41F8467C7E1}"/>
                  </a:ext>
                </a:extLst>
              </p:cNvPr>
              <p:cNvSpPr/>
              <p:nvPr/>
            </p:nvSpPr>
            <p:spPr>
              <a:xfrm>
                <a:off x="2139688" y="3495626"/>
                <a:ext cx="44284" cy="95158"/>
              </a:xfrm>
              <a:custGeom>
                <a:avLst/>
                <a:gdLst/>
                <a:ahLst/>
                <a:cxnLst/>
                <a:rect l="l" t="t" r="r" b="b"/>
                <a:pathLst>
                  <a:path w="1754" h="3769" extrusionOk="0">
                    <a:moveTo>
                      <a:pt x="215" y="1"/>
                    </a:moveTo>
                    <a:cubicBezTo>
                      <a:pt x="104" y="1"/>
                      <a:pt x="20" y="86"/>
                      <a:pt x="20" y="197"/>
                    </a:cubicBezTo>
                    <a:cubicBezTo>
                      <a:pt x="0" y="933"/>
                      <a:pt x="346" y="1415"/>
                      <a:pt x="678" y="1885"/>
                    </a:cubicBezTo>
                    <a:cubicBezTo>
                      <a:pt x="1023" y="2367"/>
                      <a:pt x="1349" y="2823"/>
                      <a:pt x="1271" y="3553"/>
                    </a:cubicBezTo>
                    <a:cubicBezTo>
                      <a:pt x="1258" y="3664"/>
                      <a:pt x="1336" y="3755"/>
                      <a:pt x="1447" y="3768"/>
                    </a:cubicBezTo>
                    <a:lnTo>
                      <a:pt x="1467" y="3768"/>
                    </a:lnTo>
                    <a:cubicBezTo>
                      <a:pt x="1564" y="3768"/>
                      <a:pt x="1649" y="3696"/>
                      <a:pt x="1662" y="3592"/>
                    </a:cubicBezTo>
                    <a:cubicBezTo>
                      <a:pt x="1753" y="2712"/>
                      <a:pt x="1356" y="2152"/>
                      <a:pt x="1004" y="1656"/>
                    </a:cubicBezTo>
                    <a:cubicBezTo>
                      <a:pt x="691" y="1220"/>
                      <a:pt x="398" y="809"/>
                      <a:pt x="411" y="203"/>
                    </a:cubicBezTo>
                    <a:cubicBezTo>
                      <a:pt x="417" y="99"/>
                      <a:pt x="326" y="8"/>
                      <a:pt x="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30" name="Google Shape;10292;p64">
                <a:extLst>
                  <a:ext uri="{FF2B5EF4-FFF2-40B4-BE49-F238E27FC236}">
                    <a16:creationId xmlns:a16="http://schemas.microsoft.com/office/drawing/2014/main" id="{030F1110-D7D6-CD2F-BD24-FE97CB9BD0A1}"/>
                  </a:ext>
                </a:extLst>
              </p:cNvPr>
              <p:cNvSpPr/>
              <p:nvPr/>
            </p:nvSpPr>
            <p:spPr>
              <a:xfrm>
                <a:off x="2082956" y="3501155"/>
                <a:ext cx="34867" cy="41557"/>
              </a:xfrm>
              <a:custGeom>
                <a:avLst/>
                <a:gdLst/>
                <a:ahLst/>
                <a:cxnLst/>
                <a:rect l="l" t="t" r="r" b="b"/>
                <a:pathLst>
                  <a:path w="1381" h="1646" extrusionOk="0">
                    <a:moveTo>
                      <a:pt x="277" y="0"/>
                    </a:moveTo>
                    <a:cubicBezTo>
                      <a:pt x="83" y="0"/>
                      <a:pt x="0" y="301"/>
                      <a:pt x="214" y="382"/>
                    </a:cubicBezTo>
                    <a:cubicBezTo>
                      <a:pt x="703" y="564"/>
                      <a:pt x="976" y="962"/>
                      <a:pt x="957" y="1444"/>
                    </a:cubicBezTo>
                    <a:cubicBezTo>
                      <a:pt x="957" y="1548"/>
                      <a:pt x="1041" y="1639"/>
                      <a:pt x="1146" y="1646"/>
                    </a:cubicBezTo>
                    <a:lnTo>
                      <a:pt x="1159" y="1646"/>
                    </a:lnTo>
                    <a:cubicBezTo>
                      <a:pt x="1263" y="1646"/>
                      <a:pt x="1348" y="1561"/>
                      <a:pt x="1354" y="1457"/>
                    </a:cubicBezTo>
                    <a:cubicBezTo>
                      <a:pt x="1380" y="812"/>
                      <a:pt x="996" y="258"/>
                      <a:pt x="357" y="17"/>
                    </a:cubicBezTo>
                    <a:cubicBezTo>
                      <a:pt x="329" y="5"/>
                      <a:pt x="302" y="0"/>
                      <a:pt x="27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31" name="Google Shape;10293;p64">
                <a:extLst>
                  <a:ext uri="{FF2B5EF4-FFF2-40B4-BE49-F238E27FC236}">
                    <a16:creationId xmlns:a16="http://schemas.microsoft.com/office/drawing/2014/main" id="{8B3056D6-2C65-992E-FE33-3BE542FA1AC7}"/>
                  </a:ext>
                </a:extLst>
              </p:cNvPr>
              <p:cNvSpPr/>
              <p:nvPr/>
            </p:nvSpPr>
            <p:spPr>
              <a:xfrm>
                <a:off x="2133603" y="3704624"/>
                <a:ext cx="63119" cy="88215"/>
              </a:xfrm>
              <a:custGeom>
                <a:avLst/>
                <a:gdLst/>
                <a:ahLst/>
                <a:cxnLst/>
                <a:rect l="l" t="t" r="r" b="b"/>
                <a:pathLst>
                  <a:path w="2500" h="3494" extrusionOk="0">
                    <a:moveTo>
                      <a:pt x="2240" y="1"/>
                    </a:moveTo>
                    <a:cubicBezTo>
                      <a:pt x="2179" y="1"/>
                      <a:pt x="2119" y="29"/>
                      <a:pt x="2079" y="98"/>
                    </a:cubicBezTo>
                    <a:cubicBezTo>
                      <a:pt x="1942" y="352"/>
                      <a:pt x="1669" y="678"/>
                      <a:pt x="1382" y="1017"/>
                    </a:cubicBezTo>
                    <a:cubicBezTo>
                      <a:pt x="730" y="1773"/>
                      <a:pt x="0" y="2627"/>
                      <a:pt x="274" y="3363"/>
                    </a:cubicBezTo>
                    <a:cubicBezTo>
                      <a:pt x="300" y="3441"/>
                      <a:pt x="372" y="3494"/>
                      <a:pt x="456" y="3494"/>
                    </a:cubicBezTo>
                    <a:cubicBezTo>
                      <a:pt x="476" y="3494"/>
                      <a:pt x="502" y="3487"/>
                      <a:pt x="521" y="3481"/>
                    </a:cubicBezTo>
                    <a:cubicBezTo>
                      <a:pt x="626" y="3441"/>
                      <a:pt x="678" y="3331"/>
                      <a:pt x="639" y="3226"/>
                    </a:cubicBezTo>
                    <a:cubicBezTo>
                      <a:pt x="450" y="2712"/>
                      <a:pt x="1134" y="1910"/>
                      <a:pt x="1682" y="1271"/>
                    </a:cubicBezTo>
                    <a:cubicBezTo>
                      <a:pt x="1981" y="913"/>
                      <a:pt x="2275" y="580"/>
                      <a:pt x="2425" y="287"/>
                    </a:cubicBezTo>
                    <a:cubicBezTo>
                      <a:pt x="2500" y="132"/>
                      <a:pt x="2370" y="1"/>
                      <a:pt x="224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32" name="Google Shape;10294;p64">
                <a:extLst>
                  <a:ext uri="{FF2B5EF4-FFF2-40B4-BE49-F238E27FC236}">
                    <a16:creationId xmlns:a16="http://schemas.microsoft.com/office/drawing/2014/main" id="{610615B6-336E-467A-7EF6-7D385D6B6ADC}"/>
                  </a:ext>
                </a:extLst>
              </p:cNvPr>
              <p:cNvSpPr/>
              <p:nvPr/>
            </p:nvSpPr>
            <p:spPr>
              <a:xfrm>
                <a:off x="2153372" y="3748479"/>
                <a:ext cx="21713" cy="27747"/>
              </a:xfrm>
              <a:custGeom>
                <a:avLst/>
                <a:gdLst/>
                <a:ahLst/>
                <a:cxnLst/>
                <a:rect l="l" t="t" r="r" b="b"/>
                <a:pathLst>
                  <a:path w="860" h="1099" extrusionOk="0">
                    <a:moveTo>
                      <a:pt x="279" y="1"/>
                    </a:moveTo>
                    <a:cubicBezTo>
                      <a:pt x="117" y="1"/>
                      <a:pt x="1" y="222"/>
                      <a:pt x="156" y="355"/>
                    </a:cubicBezTo>
                    <a:cubicBezTo>
                      <a:pt x="325" y="492"/>
                      <a:pt x="436" y="701"/>
                      <a:pt x="455" y="922"/>
                    </a:cubicBezTo>
                    <a:cubicBezTo>
                      <a:pt x="468" y="1027"/>
                      <a:pt x="553" y="1098"/>
                      <a:pt x="651" y="1098"/>
                    </a:cubicBezTo>
                    <a:lnTo>
                      <a:pt x="670" y="1098"/>
                    </a:lnTo>
                    <a:cubicBezTo>
                      <a:pt x="781" y="1085"/>
                      <a:pt x="859" y="994"/>
                      <a:pt x="846" y="883"/>
                    </a:cubicBezTo>
                    <a:cubicBezTo>
                      <a:pt x="820" y="551"/>
                      <a:pt x="651" y="245"/>
                      <a:pt x="390" y="36"/>
                    </a:cubicBezTo>
                    <a:cubicBezTo>
                      <a:pt x="353" y="11"/>
                      <a:pt x="315" y="1"/>
                      <a:pt x="2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33" name="Google Shape;10295;p64">
                <a:extLst>
                  <a:ext uri="{FF2B5EF4-FFF2-40B4-BE49-F238E27FC236}">
                    <a16:creationId xmlns:a16="http://schemas.microsoft.com/office/drawing/2014/main" id="{93FC94A7-1D6D-C586-B405-D2598C3165AB}"/>
                  </a:ext>
                </a:extLst>
              </p:cNvPr>
              <p:cNvSpPr/>
              <p:nvPr/>
            </p:nvSpPr>
            <p:spPr>
              <a:xfrm>
                <a:off x="2147691" y="3883023"/>
                <a:ext cx="38755" cy="52641"/>
              </a:xfrm>
              <a:custGeom>
                <a:avLst/>
                <a:gdLst/>
                <a:ahLst/>
                <a:cxnLst/>
                <a:rect l="l" t="t" r="r" b="b"/>
                <a:pathLst>
                  <a:path w="1535" h="2085" extrusionOk="0">
                    <a:moveTo>
                      <a:pt x="281" y="1"/>
                    </a:moveTo>
                    <a:cubicBezTo>
                      <a:pt x="130" y="1"/>
                      <a:pt x="0" y="194"/>
                      <a:pt x="139" y="338"/>
                    </a:cubicBezTo>
                    <a:cubicBezTo>
                      <a:pt x="211" y="410"/>
                      <a:pt x="283" y="482"/>
                      <a:pt x="354" y="553"/>
                    </a:cubicBezTo>
                    <a:cubicBezTo>
                      <a:pt x="759" y="951"/>
                      <a:pt x="1137" y="1329"/>
                      <a:pt x="1117" y="1876"/>
                    </a:cubicBezTo>
                    <a:cubicBezTo>
                      <a:pt x="1111" y="1987"/>
                      <a:pt x="1195" y="2078"/>
                      <a:pt x="1306" y="2085"/>
                    </a:cubicBezTo>
                    <a:lnTo>
                      <a:pt x="1313" y="2085"/>
                    </a:lnTo>
                    <a:cubicBezTo>
                      <a:pt x="1417" y="2085"/>
                      <a:pt x="1508" y="2000"/>
                      <a:pt x="1508" y="1896"/>
                    </a:cubicBezTo>
                    <a:cubicBezTo>
                      <a:pt x="1534" y="1166"/>
                      <a:pt x="1078" y="716"/>
                      <a:pt x="635" y="273"/>
                    </a:cubicBezTo>
                    <a:cubicBezTo>
                      <a:pt x="563" y="208"/>
                      <a:pt x="491" y="136"/>
                      <a:pt x="420" y="64"/>
                    </a:cubicBezTo>
                    <a:cubicBezTo>
                      <a:pt x="376" y="20"/>
                      <a:pt x="327" y="1"/>
                      <a:pt x="281"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34" name="Google Shape;10296;p64">
                <a:extLst>
                  <a:ext uri="{FF2B5EF4-FFF2-40B4-BE49-F238E27FC236}">
                    <a16:creationId xmlns:a16="http://schemas.microsoft.com/office/drawing/2014/main" id="{FBB82716-E4EF-BFDE-6C1C-9D2B67A31F8F}"/>
                  </a:ext>
                </a:extLst>
              </p:cNvPr>
              <p:cNvSpPr/>
              <p:nvPr/>
            </p:nvSpPr>
            <p:spPr>
              <a:xfrm>
                <a:off x="1959824" y="3556194"/>
                <a:ext cx="225561" cy="286004"/>
              </a:xfrm>
              <a:custGeom>
                <a:avLst/>
                <a:gdLst/>
                <a:ahLst/>
                <a:cxnLst/>
                <a:rect l="l" t="t" r="r" b="b"/>
                <a:pathLst>
                  <a:path w="8934" h="11328" extrusionOk="0">
                    <a:moveTo>
                      <a:pt x="5434" y="0"/>
                    </a:moveTo>
                    <a:cubicBezTo>
                      <a:pt x="4897" y="0"/>
                      <a:pt x="4415" y="169"/>
                      <a:pt x="3996" y="509"/>
                    </a:cubicBezTo>
                    <a:cubicBezTo>
                      <a:pt x="2855" y="1415"/>
                      <a:pt x="2386" y="3442"/>
                      <a:pt x="2334" y="5032"/>
                    </a:cubicBezTo>
                    <a:cubicBezTo>
                      <a:pt x="2249" y="7300"/>
                      <a:pt x="1845" y="9190"/>
                      <a:pt x="124" y="10996"/>
                    </a:cubicBezTo>
                    <a:cubicBezTo>
                      <a:pt x="0" y="11119"/>
                      <a:pt x="92" y="11328"/>
                      <a:pt x="268" y="11328"/>
                    </a:cubicBezTo>
                    <a:cubicBezTo>
                      <a:pt x="320" y="11328"/>
                      <a:pt x="372" y="11308"/>
                      <a:pt x="411" y="11269"/>
                    </a:cubicBezTo>
                    <a:cubicBezTo>
                      <a:pt x="2210" y="9366"/>
                      <a:pt x="2640" y="7404"/>
                      <a:pt x="2725" y="5045"/>
                    </a:cubicBezTo>
                    <a:cubicBezTo>
                      <a:pt x="2777" y="3611"/>
                      <a:pt x="3207" y="1643"/>
                      <a:pt x="4243" y="815"/>
                    </a:cubicBezTo>
                    <a:cubicBezTo>
                      <a:pt x="4594" y="534"/>
                      <a:pt x="4997" y="394"/>
                      <a:pt x="5449" y="394"/>
                    </a:cubicBezTo>
                    <a:cubicBezTo>
                      <a:pt x="5594" y="394"/>
                      <a:pt x="5744" y="409"/>
                      <a:pt x="5899" y="437"/>
                    </a:cubicBezTo>
                    <a:cubicBezTo>
                      <a:pt x="6303" y="515"/>
                      <a:pt x="6603" y="743"/>
                      <a:pt x="6909" y="991"/>
                    </a:cubicBezTo>
                    <a:cubicBezTo>
                      <a:pt x="7290" y="1282"/>
                      <a:pt x="7679" y="1585"/>
                      <a:pt x="8254" y="1585"/>
                    </a:cubicBezTo>
                    <a:cubicBezTo>
                      <a:pt x="8388" y="1585"/>
                      <a:pt x="8532" y="1569"/>
                      <a:pt x="8688" y="1532"/>
                    </a:cubicBezTo>
                    <a:cubicBezTo>
                      <a:pt x="8934" y="1478"/>
                      <a:pt x="8877" y="1139"/>
                      <a:pt x="8664" y="1139"/>
                    </a:cubicBezTo>
                    <a:cubicBezTo>
                      <a:pt x="8645" y="1139"/>
                      <a:pt x="8625" y="1142"/>
                      <a:pt x="8604" y="1148"/>
                    </a:cubicBezTo>
                    <a:cubicBezTo>
                      <a:pt x="8482" y="1176"/>
                      <a:pt x="8369" y="1188"/>
                      <a:pt x="8265" y="1188"/>
                    </a:cubicBezTo>
                    <a:cubicBezTo>
                      <a:pt x="7811" y="1188"/>
                      <a:pt x="7500" y="948"/>
                      <a:pt x="7150" y="678"/>
                    </a:cubicBezTo>
                    <a:cubicBezTo>
                      <a:pt x="6837" y="431"/>
                      <a:pt x="6472" y="150"/>
                      <a:pt x="5971" y="53"/>
                    </a:cubicBezTo>
                    <a:cubicBezTo>
                      <a:pt x="5786" y="18"/>
                      <a:pt x="5607" y="0"/>
                      <a:pt x="543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235" name="Google Shape;10297;p64">
                <a:extLst>
                  <a:ext uri="{FF2B5EF4-FFF2-40B4-BE49-F238E27FC236}">
                    <a16:creationId xmlns:a16="http://schemas.microsoft.com/office/drawing/2014/main" id="{288EA83E-EE32-ADD1-383D-3249F211A5BE}"/>
                  </a:ext>
                </a:extLst>
              </p:cNvPr>
              <p:cNvSpPr/>
              <p:nvPr/>
            </p:nvSpPr>
            <p:spPr>
              <a:xfrm>
                <a:off x="2112042" y="3663320"/>
                <a:ext cx="78015" cy="446780"/>
              </a:xfrm>
              <a:custGeom>
                <a:avLst/>
                <a:gdLst/>
                <a:ahLst/>
                <a:cxnLst/>
                <a:rect l="l" t="t" r="r" b="b"/>
                <a:pathLst>
                  <a:path w="3090" h="17696" extrusionOk="0">
                    <a:moveTo>
                      <a:pt x="2666" y="0"/>
                    </a:moveTo>
                    <a:cubicBezTo>
                      <a:pt x="2580" y="0"/>
                      <a:pt x="2494" y="51"/>
                      <a:pt x="2477" y="163"/>
                    </a:cubicBezTo>
                    <a:cubicBezTo>
                      <a:pt x="2301" y="1252"/>
                      <a:pt x="2379" y="2464"/>
                      <a:pt x="2457" y="3631"/>
                    </a:cubicBezTo>
                    <a:cubicBezTo>
                      <a:pt x="2568" y="5416"/>
                      <a:pt x="2685" y="7261"/>
                      <a:pt x="1942" y="8727"/>
                    </a:cubicBezTo>
                    <a:lnTo>
                      <a:pt x="1916" y="8779"/>
                    </a:lnTo>
                    <a:cubicBezTo>
                      <a:pt x="978" y="10630"/>
                      <a:pt x="0" y="12547"/>
                      <a:pt x="430" y="14795"/>
                    </a:cubicBezTo>
                    <a:cubicBezTo>
                      <a:pt x="515" y="15264"/>
                      <a:pt x="789" y="15675"/>
                      <a:pt x="1050" y="16086"/>
                    </a:cubicBezTo>
                    <a:cubicBezTo>
                      <a:pt x="1362" y="16561"/>
                      <a:pt x="1656" y="17018"/>
                      <a:pt x="1604" y="17480"/>
                    </a:cubicBezTo>
                    <a:cubicBezTo>
                      <a:pt x="1591" y="17585"/>
                      <a:pt x="1669" y="17682"/>
                      <a:pt x="1780" y="17695"/>
                    </a:cubicBezTo>
                    <a:lnTo>
                      <a:pt x="1799" y="17695"/>
                    </a:lnTo>
                    <a:cubicBezTo>
                      <a:pt x="1903" y="17695"/>
                      <a:pt x="1988" y="17617"/>
                      <a:pt x="1995" y="17519"/>
                    </a:cubicBezTo>
                    <a:cubicBezTo>
                      <a:pt x="2066" y="16913"/>
                      <a:pt x="1721" y="16379"/>
                      <a:pt x="1382" y="15864"/>
                    </a:cubicBezTo>
                    <a:cubicBezTo>
                      <a:pt x="1141" y="15493"/>
                      <a:pt x="887" y="15108"/>
                      <a:pt x="815" y="14723"/>
                    </a:cubicBezTo>
                    <a:cubicBezTo>
                      <a:pt x="417" y="12605"/>
                      <a:pt x="1317" y="10826"/>
                      <a:pt x="2268" y="8949"/>
                    </a:cubicBezTo>
                    <a:lnTo>
                      <a:pt x="2294" y="8903"/>
                    </a:lnTo>
                    <a:cubicBezTo>
                      <a:pt x="3090" y="7346"/>
                      <a:pt x="2966" y="5442"/>
                      <a:pt x="2848" y="3611"/>
                    </a:cubicBezTo>
                    <a:cubicBezTo>
                      <a:pt x="2770" y="2405"/>
                      <a:pt x="2698" y="1271"/>
                      <a:pt x="2861" y="228"/>
                    </a:cubicBezTo>
                    <a:cubicBezTo>
                      <a:pt x="2887" y="83"/>
                      <a:pt x="2776" y="0"/>
                      <a:pt x="266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236" name="Google Shape;10298;p64">
                <a:extLst>
                  <a:ext uri="{FF2B5EF4-FFF2-40B4-BE49-F238E27FC236}">
                    <a16:creationId xmlns:a16="http://schemas.microsoft.com/office/drawing/2014/main" id="{FE4913D1-3E61-1649-1B30-AA0A13AB5954}"/>
                  </a:ext>
                </a:extLst>
              </p:cNvPr>
              <p:cNvSpPr/>
              <p:nvPr/>
            </p:nvSpPr>
            <p:spPr>
              <a:xfrm>
                <a:off x="2177786" y="3807407"/>
                <a:ext cx="26257" cy="34791"/>
              </a:xfrm>
              <a:custGeom>
                <a:avLst/>
                <a:gdLst/>
                <a:ahLst/>
                <a:cxnLst/>
                <a:rect l="l" t="t" r="r" b="b"/>
                <a:pathLst>
                  <a:path w="1040" h="1378" extrusionOk="0">
                    <a:moveTo>
                      <a:pt x="283" y="1"/>
                    </a:moveTo>
                    <a:cubicBezTo>
                      <a:pt x="127" y="1"/>
                      <a:pt x="0" y="210"/>
                      <a:pt x="153" y="348"/>
                    </a:cubicBezTo>
                    <a:cubicBezTo>
                      <a:pt x="414" y="563"/>
                      <a:pt x="583" y="870"/>
                      <a:pt x="635" y="1208"/>
                    </a:cubicBezTo>
                    <a:cubicBezTo>
                      <a:pt x="648" y="1306"/>
                      <a:pt x="727" y="1378"/>
                      <a:pt x="831" y="1378"/>
                    </a:cubicBezTo>
                    <a:lnTo>
                      <a:pt x="857" y="1378"/>
                    </a:lnTo>
                    <a:cubicBezTo>
                      <a:pt x="961" y="1358"/>
                      <a:pt x="1040" y="1261"/>
                      <a:pt x="1027" y="1156"/>
                    </a:cubicBezTo>
                    <a:cubicBezTo>
                      <a:pt x="961" y="726"/>
                      <a:pt x="746" y="335"/>
                      <a:pt x="414" y="55"/>
                    </a:cubicBezTo>
                    <a:cubicBezTo>
                      <a:pt x="371" y="17"/>
                      <a:pt x="326" y="1"/>
                      <a:pt x="283"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237" name="Google Shape;10299;p64">
                <a:extLst>
                  <a:ext uri="{FF2B5EF4-FFF2-40B4-BE49-F238E27FC236}">
                    <a16:creationId xmlns:a16="http://schemas.microsoft.com/office/drawing/2014/main" id="{23314088-05B9-A87F-F3C9-5CE0DC270723}"/>
                  </a:ext>
                </a:extLst>
              </p:cNvPr>
              <p:cNvSpPr/>
              <p:nvPr/>
            </p:nvSpPr>
            <p:spPr>
              <a:xfrm>
                <a:off x="2104947" y="4021784"/>
                <a:ext cx="26005" cy="78772"/>
              </a:xfrm>
              <a:custGeom>
                <a:avLst/>
                <a:gdLst/>
                <a:ahLst/>
                <a:cxnLst/>
                <a:rect l="l" t="t" r="r" b="b"/>
                <a:pathLst>
                  <a:path w="1030" h="3120" extrusionOk="0">
                    <a:moveTo>
                      <a:pt x="768" y="1"/>
                    </a:moveTo>
                    <a:cubicBezTo>
                      <a:pt x="704" y="1"/>
                      <a:pt x="641" y="32"/>
                      <a:pt x="601" y="108"/>
                    </a:cubicBezTo>
                    <a:cubicBezTo>
                      <a:pt x="196" y="877"/>
                      <a:pt x="1" y="1822"/>
                      <a:pt x="34" y="2924"/>
                    </a:cubicBezTo>
                    <a:cubicBezTo>
                      <a:pt x="34" y="3035"/>
                      <a:pt x="125" y="3119"/>
                      <a:pt x="229" y="3119"/>
                    </a:cubicBezTo>
                    <a:lnTo>
                      <a:pt x="236" y="3119"/>
                    </a:lnTo>
                    <a:cubicBezTo>
                      <a:pt x="346" y="3113"/>
                      <a:pt x="431" y="3022"/>
                      <a:pt x="425" y="2917"/>
                    </a:cubicBezTo>
                    <a:cubicBezTo>
                      <a:pt x="399" y="1894"/>
                      <a:pt x="581" y="988"/>
                      <a:pt x="946" y="291"/>
                    </a:cubicBezTo>
                    <a:cubicBezTo>
                      <a:pt x="1030" y="137"/>
                      <a:pt x="899" y="1"/>
                      <a:pt x="76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238" name="Google Shape;10300;p64">
                <a:extLst>
                  <a:ext uri="{FF2B5EF4-FFF2-40B4-BE49-F238E27FC236}">
                    <a16:creationId xmlns:a16="http://schemas.microsoft.com/office/drawing/2014/main" id="{9A7BA4AD-885F-9B2D-4CC4-845784282F74}"/>
                  </a:ext>
                </a:extLst>
              </p:cNvPr>
              <p:cNvSpPr/>
              <p:nvPr/>
            </p:nvSpPr>
            <p:spPr>
              <a:xfrm>
                <a:off x="2143273" y="3921475"/>
                <a:ext cx="34438" cy="45799"/>
              </a:xfrm>
              <a:custGeom>
                <a:avLst/>
                <a:gdLst/>
                <a:ahLst/>
                <a:cxnLst/>
                <a:rect l="l" t="t" r="r" b="b"/>
                <a:pathLst>
                  <a:path w="1364" h="1814" extrusionOk="0">
                    <a:moveTo>
                      <a:pt x="284" y="0"/>
                    </a:moveTo>
                    <a:cubicBezTo>
                      <a:pt x="97" y="0"/>
                      <a:pt x="0" y="289"/>
                      <a:pt x="210" y="379"/>
                    </a:cubicBezTo>
                    <a:cubicBezTo>
                      <a:pt x="640" y="568"/>
                      <a:pt x="953" y="1090"/>
                      <a:pt x="966" y="1618"/>
                    </a:cubicBezTo>
                    <a:cubicBezTo>
                      <a:pt x="966" y="1728"/>
                      <a:pt x="1051" y="1813"/>
                      <a:pt x="1162" y="1813"/>
                    </a:cubicBezTo>
                    <a:lnTo>
                      <a:pt x="1168" y="1813"/>
                    </a:lnTo>
                    <a:cubicBezTo>
                      <a:pt x="1279" y="1807"/>
                      <a:pt x="1364" y="1722"/>
                      <a:pt x="1364" y="1611"/>
                    </a:cubicBezTo>
                    <a:cubicBezTo>
                      <a:pt x="1344" y="927"/>
                      <a:pt x="947" y="275"/>
                      <a:pt x="373" y="21"/>
                    </a:cubicBezTo>
                    <a:cubicBezTo>
                      <a:pt x="342" y="7"/>
                      <a:pt x="312" y="0"/>
                      <a:pt x="28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239" name="Google Shape;10301;p64">
                <a:extLst>
                  <a:ext uri="{FF2B5EF4-FFF2-40B4-BE49-F238E27FC236}">
                    <a16:creationId xmlns:a16="http://schemas.microsoft.com/office/drawing/2014/main" id="{FC595643-E15A-1C89-6D8C-C1B2F2D91A26}"/>
                  </a:ext>
                </a:extLst>
              </p:cNvPr>
              <p:cNvSpPr/>
              <p:nvPr/>
            </p:nvSpPr>
            <p:spPr>
              <a:xfrm>
                <a:off x="2065965" y="3199069"/>
                <a:ext cx="117350" cy="370154"/>
              </a:xfrm>
              <a:custGeom>
                <a:avLst/>
                <a:gdLst/>
                <a:ahLst/>
                <a:cxnLst/>
                <a:rect l="l" t="t" r="r" b="b"/>
                <a:pathLst>
                  <a:path w="4648" h="14661" extrusionOk="0">
                    <a:moveTo>
                      <a:pt x="787" y="1"/>
                    </a:moveTo>
                    <a:cubicBezTo>
                      <a:pt x="713" y="1"/>
                      <a:pt x="640" y="41"/>
                      <a:pt x="606" y="133"/>
                    </a:cubicBezTo>
                    <a:cubicBezTo>
                      <a:pt x="580" y="224"/>
                      <a:pt x="0" y="2310"/>
                      <a:pt x="2099" y="4330"/>
                    </a:cubicBezTo>
                    <a:cubicBezTo>
                      <a:pt x="4061" y="6207"/>
                      <a:pt x="4250" y="8847"/>
                      <a:pt x="4250" y="8860"/>
                    </a:cubicBezTo>
                    <a:lnTo>
                      <a:pt x="4250" y="14465"/>
                    </a:lnTo>
                    <a:cubicBezTo>
                      <a:pt x="4250" y="14576"/>
                      <a:pt x="4341" y="14660"/>
                      <a:pt x="4452" y="14660"/>
                    </a:cubicBezTo>
                    <a:cubicBezTo>
                      <a:pt x="4556" y="14660"/>
                      <a:pt x="4641" y="14576"/>
                      <a:pt x="4647" y="14471"/>
                    </a:cubicBezTo>
                    <a:lnTo>
                      <a:pt x="4647" y="8847"/>
                    </a:lnTo>
                    <a:cubicBezTo>
                      <a:pt x="4641" y="8729"/>
                      <a:pt x="4445" y="6025"/>
                      <a:pt x="2373" y="4043"/>
                    </a:cubicBezTo>
                    <a:cubicBezTo>
                      <a:pt x="457" y="2199"/>
                      <a:pt x="958" y="328"/>
                      <a:pt x="984" y="244"/>
                    </a:cubicBezTo>
                    <a:cubicBezTo>
                      <a:pt x="1016" y="97"/>
                      <a:pt x="901" y="1"/>
                      <a:pt x="78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40" name="Google Shape;10302;p64">
                <a:extLst>
                  <a:ext uri="{FF2B5EF4-FFF2-40B4-BE49-F238E27FC236}">
                    <a16:creationId xmlns:a16="http://schemas.microsoft.com/office/drawing/2014/main" id="{FA97B291-5500-D544-7C0F-50B89E77412D}"/>
                  </a:ext>
                </a:extLst>
              </p:cNvPr>
              <p:cNvSpPr/>
              <p:nvPr/>
            </p:nvSpPr>
            <p:spPr>
              <a:xfrm>
                <a:off x="2083234" y="3194499"/>
                <a:ext cx="117350" cy="370431"/>
              </a:xfrm>
              <a:custGeom>
                <a:avLst/>
                <a:gdLst/>
                <a:ahLst/>
                <a:cxnLst/>
                <a:rect l="l" t="t" r="r" b="b"/>
                <a:pathLst>
                  <a:path w="4648" h="14672" extrusionOk="0">
                    <a:moveTo>
                      <a:pt x="789" y="0"/>
                    </a:moveTo>
                    <a:cubicBezTo>
                      <a:pt x="711" y="0"/>
                      <a:pt x="635" y="44"/>
                      <a:pt x="607" y="144"/>
                    </a:cubicBezTo>
                    <a:cubicBezTo>
                      <a:pt x="581" y="236"/>
                      <a:pt x="1" y="2321"/>
                      <a:pt x="2099" y="4335"/>
                    </a:cubicBezTo>
                    <a:cubicBezTo>
                      <a:pt x="4061" y="6212"/>
                      <a:pt x="4250" y="8852"/>
                      <a:pt x="4250" y="8865"/>
                    </a:cubicBezTo>
                    <a:lnTo>
                      <a:pt x="4250" y="14476"/>
                    </a:lnTo>
                    <a:cubicBezTo>
                      <a:pt x="4250" y="14587"/>
                      <a:pt x="4341" y="14672"/>
                      <a:pt x="4452" y="14672"/>
                    </a:cubicBezTo>
                    <a:cubicBezTo>
                      <a:pt x="4556" y="14672"/>
                      <a:pt x="4641" y="14587"/>
                      <a:pt x="4648" y="14483"/>
                    </a:cubicBezTo>
                    <a:lnTo>
                      <a:pt x="4648" y="8858"/>
                    </a:lnTo>
                    <a:cubicBezTo>
                      <a:pt x="4641" y="8741"/>
                      <a:pt x="4446" y="6036"/>
                      <a:pt x="2373" y="4055"/>
                    </a:cubicBezTo>
                    <a:cubicBezTo>
                      <a:pt x="457" y="2210"/>
                      <a:pt x="959" y="340"/>
                      <a:pt x="985" y="255"/>
                    </a:cubicBezTo>
                    <a:cubicBezTo>
                      <a:pt x="1028" y="102"/>
                      <a:pt x="907" y="0"/>
                      <a:pt x="789" y="0"/>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241" name="Google Shape;10303;p64">
                <a:extLst>
                  <a:ext uri="{FF2B5EF4-FFF2-40B4-BE49-F238E27FC236}">
                    <a16:creationId xmlns:a16="http://schemas.microsoft.com/office/drawing/2014/main" id="{B3DD6190-A999-6B26-DB3F-EBE3CA231F78}"/>
                  </a:ext>
                </a:extLst>
              </p:cNvPr>
              <p:cNvSpPr/>
              <p:nvPr/>
            </p:nvSpPr>
            <p:spPr>
              <a:xfrm>
                <a:off x="2104796" y="3190257"/>
                <a:ext cx="49359" cy="67966"/>
              </a:xfrm>
              <a:custGeom>
                <a:avLst/>
                <a:gdLst/>
                <a:ahLst/>
                <a:cxnLst/>
                <a:rect l="l" t="t" r="r" b="b"/>
                <a:pathLst>
                  <a:path w="1955" h="2692" extrusionOk="0">
                    <a:moveTo>
                      <a:pt x="1720" y="0"/>
                    </a:moveTo>
                    <a:cubicBezTo>
                      <a:pt x="1638" y="0"/>
                      <a:pt x="1556" y="48"/>
                      <a:pt x="1532" y="156"/>
                    </a:cubicBezTo>
                    <a:cubicBezTo>
                      <a:pt x="1141" y="1811"/>
                      <a:pt x="202" y="2313"/>
                      <a:pt x="189" y="2320"/>
                    </a:cubicBezTo>
                    <a:cubicBezTo>
                      <a:pt x="0" y="2411"/>
                      <a:pt x="72" y="2691"/>
                      <a:pt x="274" y="2691"/>
                    </a:cubicBezTo>
                    <a:cubicBezTo>
                      <a:pt x="307" y="2691"/>
                      <a:pt x="339" y="2685"/>
                      <a:pt x="365" y="2672"/>
                    </a:cubicBezTo>
                    <a:cubicBezTo>
                      <a:pt x="411" y="2646"/>
                      <a:pt x="1473" y="2098"/>
                      <a:pt x="1917" y="247"/>
                    </a:cubicBezTo>
                    <a:cubicBezTo>
                      <a:pt x="1955" y="95"/>
                      <a:pt x="1837" y="0"/>
                      <a:pt x="1720" y="0"/>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242" name="Google Shape;10304;p64">
                <a:extLst>
                  <a:ext uri="{FF2B5EF4-FFF2-40B4-BE49-F238E27FC236}">
                    <a16:creationId xmlns:a16="http://schemas.microsoft.com/office/drawing/2014/main" id="{43131336-35D0-A3D8-6FF0-82A538A6071E}"/>
                  </a:ext>
                </a:extLst>
              </p:cNvPr>
              <p:cNvSpPr/>
              <p:nvPr/>
            </p:nvSpPr>
            <p:spPr>
              <a:xfrm>
                <a:off x="2024483" y="3177406"/>
                <a:ext cx="70617" cy="87558"/>
              </a:xfrm>
              <a:custGeom>
                <a:avLst/>
                <a:gdLst/>
                <a:ahLst/>
                <a:cxnLst/>
                <a:rect l="l" t="t" r="r" b="b"/>
                <a:pathLst>
                  <a:path w="2797" h="3468" extrusionOk="0">
                    <a:moveTo>
                      <a:pt x="828" y="0"/>
                    </a:moveTo>
                    <a:cubicBezTo>
                      <a:pt x="738" y="0"/>
                      <a:pt x="660" y="56"/>
                      <a:pt x="633" y="143"/>
                    </a:cubicBezTo>
                    <a:cubicBezTo>
                      <a:pt x="1" y="2412"/>
                      <a:pt x="2425" y="3441"/>
                      <a:pt x="2445" y="3448"/>
                    </a:cubicBezTo>
                    <a:cubicBezTo>
                      <a:pt x="2471" y="3461"/>
                      <a:pt x="2497" y="3461"/>
                      <a:pt x="2523" y="3461"/>
                    </a:cubicBezTo>
                    <a:lnTo>
                      <a:pt x="2523" y="3467"/>
                    </a:lnTo>
                    <a:cubicBezTo>
                      <a:pt x="2738" y="3467"/>
                      <a:pt x="2797" y="3168"/>
                      <a:pt x="2601" y="3083"/>
                    </a:cubicBezTo>
                    <a:cubicBezTo>
                      <a:pt x="2510" y="3050"/>
                      <a:pt x="477" y="2177"/>
                      <a:pt x="1011" y="254"/>
                    </a:cubicBezTo>
                    <a:cubicBezTo>
                      <a:pt x="1044" y="143"/>
                      <a:pt x="985" y="39"/>
                      <a:pt x="881" y="7"/>
                    </a:cubicBezTo>
                    <a:cubicBezTo>
                      <a:pt x="863" y="2"/>
                      <a:pt x="846" y="0"/>
                      <a:pt x="82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43" name="Google Shape;10305;p64">
                <a:extLst>
                  <a:ext uri="{FF2B5EF4-FFF2-40B4-BE49-F238E27FC236}">
                    <a16:creationId xmlns:a16="http://schemas.microsoft.com/office/drawing/2014/main" id="{C4144BAA-3A7F-9D0A-FD97-3BA4F62C6455}"/>
                  </a:ext>
                </a:extLst>
              </p:cNvPr>
              <p:cNvSpPr/>
              <p:nvPr/>
            </p:nvSpPr>
            <p:spPr>
              <a:xfrm>
                <a:off x="2211921" y="3198816"/>
                <a:ext cx="117174" cy="370406"/>
              </a:xfrm>
              <a:custGeom>
                <a:avLst/>
                <a:gdLst/>
                <a:ahLst/>
                <a:cxnLst/>
                <a:rect l="l" t="t" r="r" b="b"/>
                <a:pathLst>
                  <a:path w="4641" h="14671" extrusionOk="0">
                    <a:moveTo>
                      <a:pt x="3854" y="1"/>
                    </a:moveTo>
                    <a:cubicBezTo>
                      <a:pt x="3734" y="1"/>
                      <a:pt x="3612" y="103"/>
                      <a:pt x="3663" y="260"/>
                    </a:cubicBezTo>
                    <a:cubicBezTo>
                      <a:pt x="3663" y="280"/>
                      <a:pt x="4198" y="2202"/>
                      <a:pt x="2262" y="4053"/>
                    </a:cubicBezTo>
                    <a:cubicBezTo>
                      <a:pt x="196" y="6041"/>
                      <a:pt x="13" y="8746"/>
                      <a:pt x="7" y="8870"/>
                    </a:cubicBezTo>
                    <a:lnTo>
                      <a:pt x="7" y="14475"/>
                    </a:lnTo>
                    <a:cubicBezTo>
                      <a:pt x="0" y="14586"/>
                      <a:pt x="92" y="14670"/>
                      <a:pt x="196" y="14670"/>
                    </a:cubicBezTo>
                    <a:cubicBezTo>
                      <a:pt x="307" y="14670"/>
                      <a:pt x="398" y="14586"/>
                      <a:pt x="398" y="14475"/>
                    </a:cubicBezTo>
                    <a:lnTo>
                      <a:pt x="398" y="8883"/>
                    </a:lnTo>
                    <a:cubicBezTo>
                      <a:pt x="398" y="8857"/>
                      <a:pt x="580" y="6211"/>
                      <a:pt x="2536" y="4340"/>
                    </a:cubicBezTo>
                    <a:cubicBezTo>
                      <a:pt x="4641" y="2326"/>
                      <a:pt x="4061" y="234"/>
                      <a:pt x="4041" y="149"/>
                    </a:cubicBezTo>
                    <a:cubicBezTo>
                      <a:pt x="4013" y="45"/>
                      <a:pt x="3934" y="1"/>
                      <a:pt x="385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44" name="Google Shape;10306;p64">
                <a:extLst>
                  <a:ext uri="{FF2B5EF4-FFF2-40B4-BE49-F238E27FC236}">
                    <a16:creationId xmlns:a16="http://schemas.microsoft.com/office/drawing/2014/main" id="{2E8F141F-CD87-9A53-5D00-F7591414CDBB}"/>
                  </a:ext>
                </a:extLst>
              </p:cNvPr>
              <p:cNvSpPr/>
              <p:nvPr/>
            </p:nvSpPr>
            <p:spPr>
              <a:xfrm>
                <a:off x="2194651" y="3194600"/>
                <a:ext cx="117022" cy="370330"/>
              </a:xfrm>
              <a:custGeom>
                <a:avLst/>
                <a:gdLst/>
                <a:ahLst/>
                <a:cxnLst/>
                <a:rect l="l" t="t" r="r" b="b"/>
                <a:pathLst>
                  <a:path w="4635" h="14668" extrusionOk="0">
                    <a:moveTo>
                      <a:pt x="3857" y="1"/>
                    </a:moveTo>
                    <a:cubicBezTo>
                      <a:pt x="3738" y="1"/>
                      <a:pt x="3617" y="101"/>
                      <a:pt x="3656" y="251"/>
                    </a:cubicBezTo>
                    <a:cubicBezTo>
                      <a:pt x="3682" y="329"/>
                      <a:pt x="4184" y="2206"/>
                      <a:pt x="2262" y="4051"/>
                    </a:cubicBezTo>
                    <a:cubicBezTo>
                      <a:pt x="196" y="6032"/>
                      <a:pt x="7" y="8737"/>
                      <a:pt x="0" y="8861"/>
                    </a:cubicBezTo>
                    <a:lnTo>
                      <a:pt x="0" y="14472"/>
                    </a:lnTo>
                    <a:cubicBezTo>
                      <a:pt x="0" y="14583"/>
                      <a:pt x="91" y="14668"/>
                      <a:pt x="202" y="14668"/>
                    </a:cubicBezTo>
                    <a:cubicBezTo>
                      <a:pt x="306" y="14668"/>
                      <a:pt x="398" y="14583"/>
                      <a:pt x="398" y="14472"/>
                    </a:cubicBezTo>
                    <a:lnTo>
                      <a:pt x="398" y="8874"/>
                    </a:lnTo>
                    <a:cubicBezTo>
                      <a:pt x="398" y="8848"/>
                      <a:pt x="580" y="6208"/>
                      <a:pt x="2535" y="4331"/>
                    </a:cubicBezTo>
                    <a:cubicBezTo>
                      <a:pt x="4634" y="2317"/>
                      <a:pt x="4060" y="232"/>
                      <a:pt x="4041" y="140"/>
                    </a:cubicBezTo>
                    <a:cubicBezTo>
                      <a:pt x="4010" y="43"/>
                      <a:pt x="3934" y="1"/>
                      <a:pt x="3857" y="1"/>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245" name="Google Shape;10307;p64">
                <a:extLst>
                  <a:ext uri="{FF2B5EF4-FFF2-40B4-BE49-F238E27FC236}">
                    <a16:creationId xmlns:a16="http://schemas.microsoft.com/office/drawing/2014/main" id="{56DB32C2-3292-5EE6-1FA4-EF06D5176566}"/>
                  </a:ext>
                </a:extLst>
              </p:cNvPr>
              <p:cNvSpPr/>
              <p:nvPr/>
            </p:nvSpPr>
            <p:spPr>
              <a:xfrm>
                <a:off x="2240753" y="3190358"/>
                <a:ext cx="49182" cy="67865"/>
              </a:xfrm>
              <a:custGeom>
                <a:avLst/>
                <a:gdLst/>
                <a:ahLst/>
                <a:cxnLst/>
                <a:rect l="l" t="t" r="r" b="b"/>
                <a:pathLst>
                  <a:path w="1948" h="2688" extrusionOk="0">
                    <a:moveTo>
                      <a:pt x="230" y="1"/>
                    </a:moveTo>
                    <a:cubicBezTo>
                      <a:pt x="116" y="1"/>
                      <a:pt x="1" y="94"/>
                      <a:pt x="32" y="243"/>
                    </a:cubicBezTo>
                    <a:cubicBezTo>
                      <a:pt x="468" y="2094"/>
                      <a:pt x="1537" y="2642"/>
                      <a:pt x="1583" y="2668"/>
                    </a:cubicBezTo>
                    <a:cubicBezTo>
                      <a:pt x="1609" y="2681"/>
                      <a:pt x="1641" y="2687"/>
                      <a:pt x="1667" y="2687"/>
                    </a:cubicBezTo>
                    <a:lnTo>
                      <a:pt x="1674" y="2687"/>
                    </a:lnTo>
                    <a:cubicBezTo>
                      <a:pt x="1883" y="2687"/>
                      <a:pt x="1948" y="2407"/>
                      <a:pt x="1765" y="2316"/>
                    </a:cubicBezTo>
                    <a:cubicBezTo>
                      <a:pt x="1752" y="2309"/>
                      <a:pt x="814" y="1814"/>
                      <a:pt x="416" y="152"/>
                    </a:cubicBezTo>
                    <a:cubicBezTo>
                      <a:pt x="389" y="47"/>
                      <a:pt x="310" y="1"/>
                      <a:pt x="230" y="1"/>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246" name="Google Shape;10308;p64">
                <a:extLst>
                  <a:ext uri="{FF2B5EF4-FFF2-40B4-BE49-F238E27FC236}">
                    <a16:creationId xmlns:a16="http://schemas.microsoft.com/office/drawing/2014/main" id="{F486077E-F9CD-A37A-EA23-3AD1F009FA67}"/>
                  </a:ext>
                </a:extLst>
              </p:cNvPr>
              <p:cNvSpPr/>
              <p:nvPr/>
            </p:nvSpPr>
            <p:spPr>
              <a:xfrm>
                <a:off x="2299504" y="3177507"/>
                <a:ext cx="70743" cy="87281"/>
              </a:xfrm>
              <a:custGeom>
                <a:avLst/>
                <a:gdLst/>
                <a:ahLst/>
                <a:cxnLst/>
                <a:rect l="l" t="t" r="r" b="b"/>
                <a:pathLst>
                  <a:path w="2802" h="3457" extrusionOk="0">
                    <a:moveTo>
                      <a:pt x="1983" y="1"/>
                    </a:moveTo>
                    <a:cubicBezTo>
                      <a:pt x="1866" y="1"/>
                      <a:pt x="1749" y="95"/>
                      <a:pt x="1785" y="244"/>
                    </a:cubicBezTo>
                    <a:cubicBezTo>
                      <a:pt x="2326" y="2173"/>
                      <a:pt x="292" y="3046"/>
                      <a:pt x="201" y="3079"/>
                    </a:cubicBezTo>
                    <a:cubicBezTo>
                      <a:pt x="1" y="3163"/>
                      <a:pt x="56" y="3457"/>
                      <a:pt x="272" y="3457"/>
                    </a:cubicBezTo>
                    <a:cubicBezTo>
                      <a:pt x="274" y="3457"/>
                      <a:pt x="277" y="3457"/>
                      <a:pt x="279" y="3457"/>
                    </a:cubicBezTo>
                    <a:cubicBezTo>
                      <a:pt x="305" y="3457"/>
                      <a:pt x="331" y="3457"/>
                      <a:pt x="351" y="3444"/>
                    </a:cubicBezTo>
                    <a:cubicBezTo>
                      <a:pt x="377" y="3437"/>
                      <a:pt x="2801" y="2408"/>
                      <a:pt x="2169" y="139"/>
                    </a:cubicBezTo>
                    <a:cubicBezTo>
                      <a:pt x="2138" y="43"/>
                      <a:pt x="2060" y="1"/>
                      <a:pt x="198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47" name="Google Shape;10309;p64">
                <a:extLst>
                  <a:ext uri="{FF2B5EF4-FFF2-40B4-BE49-F238E27FC236}">
                    <a16:creationId xmlns:a16="http://schemas.microsoft.com/office/drawing/2014/main" id="{D87B1861-549A-EAD1-66E7-A94F4E2C40BD}"/>
                  </a:ext>
                </a:extLst>
              </p:cNvPr>
              <p:cNvSpPr/>
              <p:nvPr/>
            </p:nvSpPr>
            <p:spPr>
              <a:xfrm>
                <a:off x="2158118" y="3552180"/>
                <a:ext cx="33099" cy="33983"/>
              </a:xfrm>
              <a:custGeom>
                <a:avLst/>
                <a:gdLst/>
                <a:ahLst/>
                <a:cxnLst/>
                <a:rect l="l" t="t" r="r" b="b"/>
                <a:pathLst>
                  <a:path w="1311" h="1346" extrusionOk="0">
                    <a:moveTo>
                      <a:pt x="856" y="1"/>
                    </a:moveTo>
                    <a:cubicBezTo>
                      <a:pt x="825" y="1"/>
                      <a:pt x="792" y="8"/>
                      <a:pt x="763" y="23"/>
                    </a:cubicBezTo>
                    <a:lnTo>
                      <a:pt x="756" y="23"/>
                    </a:lnTo>
                    <a:lnTo>
                      <a:pt x="737" y="10"/>
                    </a:lnTo>
                    <a:lnTo>
                      <a:pt x="717" y="10"/>
                    </a:lnTo>
                    <a:cubicBezTo>
                      <a:pt x="639" y="10"/>
                      <a:pt x="209" y="335"/>
                      <a:pt x="209" y="335"/>
                    </a:cubicBezTo>
                    <a:cubicBezTo>
                      <a:pt x="117" y="440"/>
                      <a:pt x="52" y="550"/>
                      <a:pt x="7" y="674"/>
                    </a:cubicBezTo>
                    <a:lnTo>
                      <a:pt x="0" y="700"/>
                    </a:lnTo>
                    <a:lnTo>
                      <a:pt x="0" y="720"/>
                    </a:lnTo>
                    <a:cubicBezTo>
                      <a:pt x="46" y="922"/>
                      <a:pt x="98" y="1111"/>
                      <a:pt x="150" y="1274"/>
                    </a:cubicBezTo>
                    <a:lnTo>
                      <a:pt x="170" y="1320"/>
                    </a:lnTo>
                    <a:lnTo>
                      <a:pt x="222" y="1326"/>
                    </a:lnTo>
                    <a:lnTo>
                      <a:pt x="287" y="1339"/>
                    </a:lnTo>
                    <a:lnTo>
                      <a:pt x="326" y="1346"/>
                    </a:lnTo>
                    <a:lnTo>
                      <a:pt x="359" y="1326"/>
                    </a:lnTo>
                    <a:lnTo>
                      <a:pt x="398" y="1293"/>
                    </a:lnTo>
                    <a:lnTo>
                      <a:pt x="398" y="1254"/>
                    </a:lnTo>
                    <a:cubicBezTo>
                      <a:pt x="424" y="792"/>
                      <a:pt x="678" y="440"/>
                      <a:pt x="1154" y="212"/>
                    </a:cubicBezTo>
                    <a:lnTo>
                      <a:pt x="1310" y="140"/>
                    </a:lnTo>
                    <a:lnTo>
                      <a:pt x="1154" y="62"/>
                    </a:lnTo>
                    <a:cubicBezTo>
                      <a:pt x="1069" y="23"/>
                      <a:pt x="978" y="3"/>
                      <a:pt x="887" y="3"/>
                    </a:cubicBezTo>
                    <a:cubicBezTo>
                      <a:pt x="877" y="1"/>
                      <a:pt x="867" y="1"/>
                      <a:pt x="85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48" name="Google Shape;10310;p64">
                <a:extLst>
                  <a:ext uri="{FF2B5EF4-FFF2-40B4-BE49-F238E27FC236}">
                    <a16:creationId xmlns:a16="http://schemas.microsoft.com/office/drawing/2014/main" id="{2C825E9D-E297-9A21-4B53-2A6B398C4F79}"/>
                  </a:ext>
                </a:extLst>
              </p:cNvPr>
              <p:cNvSpPr/>
              <p:nvPr/>
            </p:nvSpPr>
            <p:spPr>
              <a:xfrm>
                <a:off x="2155796" y="3550110"/>
                <a:ext cx="40194" cy="38351"/>
              </a:xfrm>
              <a:custGeom>
                <a:avLst/>
                <a:gdLst/>
                <a:ahLst/>
                <a:cxnLst/>
                <a:rect l="l" t="t" r="r" b="b"/>
                <a:pathLst>
                  <a:path w="1592" h="1519" extrusionOk="0">
                    <a:moveTo>
                      <a:pt x="979" y="163"/>
                    </a:moveTo>
                    <a:cubicBezTo>
                      <a:pt x="1063" y="163"/>
                      <a:pt x="1141" y="183"/>
                      <a:pt x="1213" y="222"/>
                    </a:cubicBezTo>
                    <a:cubicBezTo>
                      <a:pt x="594" y="515"/>
                      <a:pt x="425" y="971"/>
                      <a:pt x="411" y="1330"/>
                    </a:cubicBezTo>
                    <a:lnTo>
                      <a:pt x="398" y="1343"/>
                    </a:lnTo>
                    <a:lnTo>
                      <a:pt x="320" y="1330"/>
                    </a:lnTo>
                    <a:cubicBezTo>
                      <a:pt x="262" y="1154"/>
                      <a:pt x="216" y="971"/>
                      <a:pt x="177" y="789"/>
                    </a:cubicBezTo>
                    <a:cubicBezTo>
                      <a:pt x="216" y="672"/>
                      <a:pt x="281" y="567"/>
                      <a:pt x="359" y="476"/>
                    </a:cubicBezTo>
                    <a:cubicBezTo>
                      <a:pt x="503" y="365"/>
                      <a:pt x="653" y="268"/>
                      <a:pt x="809" y="176"/>
                    </a:cubicBezTo>
                    <a:cubicBezTo>
                      <a:pt x="822" y="183"/>
                      <a:pt x="835" y="183"/>
                      <a:pt x="842" y="183"/>
                    </a:cubicBezTo>
                    <a:cubicBezTo>
                      <a:pt x="855" y="183"/>
                      <a:pt x="868" y="183"/>
                      <a:pt x="881" y="176"/>
                    </a:cubicBezTo>
                    <a:cubicBezTo>
                      <a:pt x="913" y="170"/>
                      <a:pt x="946" y="163"/>
                      <a:pt x="979" y="163"/>
                    </a:cubicBezTo>
                    <a:close/>
                    <a:moveTo>
                      <a:pt x="979" y="0"/>
                    </a:moveTo>
                    <a:cubicBezTo>
                      <a:pt x="939" y="0"/>
                      <a:pt x="894" y="7"/>
                      <a:pt x="855" y="13"/>
                    </a:cubicBezTo>
                    <a:lnTo>
                      <a:pt x="809" y="13"/>
                    </a:lnTo>
                    <a:cubicBezTo>
                      <a:pt x="757" y="13"/>
                      <a:pt x="731" y="26"/>
                      <a:pt x="483" y="183"/>
                    </a:cubicBezTo>
                    <a:cubicBezTo>
                      <a:pt x="398" y="235"/>
                      <a:pt x="314" y="300"/>
                      <a:pt x="236" y="365"/>
                    </a:cubicBezTo>
                    <a:cubicBezTo>
                      <a:pt x="138" y="476"/>
                      <a:pt x="66" y="593"/>
                      <a:pt x="20" y="730"/>
                    </a:cubicBezTo>
                    <a:lnTo>
                      <a:pt x="1" y="776"/>
                    </a:lnTo>
                    <a:lnTo>
                      <a:pt x="7" y="821"/>
                    </a:lnTo>
                    <a:cubicBezTo>
                      <a:pt x="53" y="1030"/>
                      <a:pt x="105" y="1213"/>
                      <a:pt x="164" y="1382"/>
                    </a:cubicBezTo>
                    <a:lnTo>
                      <a:pt x="196" y="1480"/>
                    </a:lnTo>
                    <a:lnTo>
                      <a:pt x="294" y="1493"/>
                    </a:lnTo>
                    <a:lnTo>
                      <a:pt x="359" y="1506"/>
                    </a:lnTo>
                    <a:lnTo>
                      <a:pt x="431" y="1519"/>
                    </a:lnTo>
                    <a:lnTo>
                      <a:pt x="490" y="1473"/>
                    </a:lnTo>
                    <a:lnTo>
                      <a:pt x="496" y="1467"/>
                    </a:lnTo>
                    <a:lnTo>
                      <a:pt x="561" y="1421"/>
                    </a:lnTo>
                    <a:lnTo>
                      <a:pt x="568" y="1336"/>
                    </a:lnTo>
                    <a:cubicBezTo>
                      <a:pt x="587" y="906"/>
                      <a:pt x="829" y="580"/>
                      <a:pt x="1278" y="365"/>
                    </a:cubicBezTo>
                    <a:lnTo>
                      <a:pt x="1591" y="215"/>
                    </a:lnTo>
                    <a:lnTo>
                      <a:pt x="1278" y="72"/>
                    </a:lnTo>
                    <a:cubicBezTo>
                      <a:pt x="1181" y="26"/>
                      <a:pt x="1083" y="0"/>
                      <a:pt x="979"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249" name="Google Shape;10311;p64">
                <a:extLst>
                  <a:ext uri="{FF2B5EF4-FFF2-40B4-BE49-F238E27FC236}">
                    <a16:creationId xmlns:a16="http://schemas.microsoft.com/office/drawing/2014/main" id="{B5ECFF5E-5490-7C1E-4DE5-7C527987E59E}"/>
                  </a:ext>
                </a:extLst>
              </p:cNvPr>
              <p:cNvSpPr/>
              <p:nvPr/>
            </p:nvSpPr>
            <p:spPr>
              <a:xfrm>
                <a:off x="2202529" y="3560310"/>
                <a:ext cx="27520" cy="26182"/>
              </a:xfrm>
              <a:custGeom>
                <a:avLst/>
                <a:gdLst/>
                <a:ahLst/>
                <a:cxnLst/>
                <a:rect l="l" t="t" r="r" b="b"/>
                <a:pathLst>
                  <a:path w="1090" h="1037" extrusionOk="0">
                    <a:moveTo>
                      <a:pt x="620" y="0"/>
                    </a:moveTo>
                    <a:lnTo>
                      <a:pt x="379" y="157"/>
                    </a:lnTo>
                    <a:lnTo>
                      <a:pt x="438" y="235"/>
                    </a:lnTo>
                    <a:cubicBezTo>
                      <a:pt x="340" y="274"/>
                      <a:pt x="33" y="424"/>
                      <a:pt x="20" y="633"/>
                    </a:cubicBezTo>
                    <a:cubicBezTo>
                      <a:pt x="1" y="848"/>
                      <a:pt x="196" y="952"/>
                      <a:pt x="366" y="985"/>
                    </a:cubicBezTo>
                    <a:lnTo>
                      <a:pt x="385" y="985"/>
                    </a:lnTo>
                    <a:cubicBezTo>
                      <a:pt x="438" y="978"/>
                      <a:pt x="483" y="978"/>
                      <a:pt x="529" y="978"/>
                    </a:cubicBezTo>
                    <a:cubicBezTo>
                      <a:pt x="627" y="978"/>
                      <a:pt x="724" y="991"/>
                      <a:pt x="822" y="1011"/>
                    </a:cubicBezTo>
                    <a:lnTo>
                      <a:pt x="926" y="1037"/>
                    </a:lnTo>
                    <a:lnTo>
                      <a:pt x="926" y="926"/>
                    </a:lnTo>
                    <a:cubicBezTo>
                      <a:pt x="920" y="782"/>
                      <a:pt x="926" y="587"/>
                      <a:pt x="1031" y="502"/>
                    </a:cubicBezTo>
                    <a:lnTo>
                      <a:pt x="1089" y="450"/>
                    </a:lnTo>
                    <a:lnTo>
                      <a:pt x="939" y="255"/>
                    </a:lnTo>
                    <a:lnTo>
                      <a:pt x="881" y="287"/>
                    </a:lnTo>
                    <a:cubicBezTo>
                      <a:pt x="816" y="320"/>
                      <a:pt x="750" y="359"/>
                      <a:pt x="698" y="404"/>
                    </a:cubicBezTo>
                    <a:cubicBezTo>
                      <a:pt x="698" y="339"/>
                      <a:pt x="718" y="281"/>
                      <a:pt x="744" y="228"/>
                    </a:cubicBezTo>
                    <a:lnTo>
                      <a:pt x="783" y="176"/>
                    </a:lnTo>
                    <a:lnTo>
                      <a:pt x="620" y="0"/>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50" name="Google Shape;10312;p64">
                <a:extLst>
                  <a:ext uri="{FF2B5EF4-FFF2-40B4-BE49-F238E27FC236}">
                    <a16:creationId xmlns:a16="http://schemas.microsoft.com/office/drawing/2014/main" id="{9CE52802-04A5-5CA7-94E0-F4C0B7AE8E25}"/>
                  </a:ext>
                </a:extLst>
              </p:cNvPr>
              <p:cNvSpPr/>
              <p:nvPr/>
            </p:nvSpPr>
            <p:spPr>
              <a:xfrm>
                <a:off x="2200408" y="3557507"/>
                <a:ext cx="32443" cy="31458"/>
              </a:xfrm>
              <a:custGeom>
                <a:avLst/>
                <a:gdLst/>
                <a:ahLst/>
                <a:cxnLst/>
                <a:rect l="l" t="t" r="r" b="b"/>
                <a:pathLst>
                  <a:path w="1285" h="1246" extrusionOk="0">
                    <a:moveTo>
                      <a:pt x="691" y="209"/>
                    </a:moveTo>
                    <a:lnTo>
                      <a:pt x="691" y="216"/>
                    </a:lnTo>
                    <a:lnTo>
                      <a:pt x="763" y="287"/>
                    </a:lnTo>
                    <a:cubicBezTo>
                      <a:pt x="711" y="379"/>
                      <a:pt x="691" y="476"/>
                      <a:pt x="698" y="581"/>
                    </a:cubicBezTo>
                    <a:cubicBezTo>
                      <a:pt x="698" y="607"/>
                      <a:pt x="711" y="626"/>
                      <a:pt x="737" y="633"/>
                    </a:cubicBezTo>
                    <a:lnTo>
                      <a:pt x="750" y="633"/>
                    </a:lnTo>
                    <a:cubicBezTo>
                      <a:pt x="769" y="633"/>
                      <a:pt x="789" y="620"/>
                      <a:pt x="795" y="607"/>
                    </a:cubicBezTo>
                    <a:cubicBezTo>
                      <a:pt x="854" y="548"/>
                      <a:pt x="919" y="502"/>
                      <a:pt x="997" y="463"/>
                    </a:cubicBezTo>
                    <a:lnTo>
                      <a:pt x="1063" y="548"/>
                    </a:lnTo>
                    <a:cubicBezTo>
                      <a:pt x="932" y="659"/>
                      <a:pt x="919" y="874"/>
                      <a:pt x="926" y="1043"/>
                    </a:cubicBezTo>
                    <a:cubicBezTo>
                      <a:pt x="821" y="1017"/>
                      <a:pt x="717" y="1004"/>
                      <a:pt x="613" y="1004"/>
                    </a:cubicBezTo>
                    <a:cubicBezTo>
                      <a:pt x="567" y="1004"/>
                      <a:pt x="515" y="1004"/>
                      <a:pt x="463" y="1011"/>
                    </a:cubicBezTo>
                    <a:cubicBezTo>
                      <a:pt x="461" y="1011"/>
                      <a:pt x="458" y="1011"/>
                      <a:pt x="456" y="1011"/>
                    </a:cubicBezTo>
                    <a:cubicBezTo>
                      <a:pt x="396" y="1011"/>
                      <a:pt x="170" y="943"/>
                      <a:pt x="183" y="750"/>
                    </a:cubicBezTo>
                    <a:cubicBezTo>
                      <a:pt x="196" y="581"/>
                      <a:pt x="476" y="444"/>
                      <a:pt x="587" y="411"/>
                    </a:cubicBezTo>
                    <a:cubicBezTo>
                      <a:pt x="600" y="405"/>
                      <a:pt x="613" y="392"/>
                      <a:pt x="619" y="372"/>
                    </a:cubicBezTo>
                    <a:cubicBezTo>
                      <a:pt x="626" y="353"/>
                      <a:pt x="619" y="339"/>
                      <a:pt x="613" y="326"/>
                    </a:cubicBezTo>
                    <a:lnTo>
                      <a:pt x="580" y="281"/>
                    </a:lnTo>
                    <a:lnTo>
                      <a:pt x="691" y="209"/>
                    </a:lnTo>
                    <a:close/>
                    <a:moveTo>
                      <a:pt x="717" y="1"/>
                    </a:moveTo>
                    <a:lnTo>
                      <a:pt x="606" y="72"/>
                    </a:lnTo>
                    <a:lnTo>
                      <a:pt x="495" y="144"/>
                    </a:lnTo>
                    <a:lnTo>
                      <a:pt x="352" y="235"/>
                    </a:lnTo>
                    <a:lnTo>
                      <a:pt x="404" y="307"/>
                    </a:lnTo>
                    <a:cubicBezTo>
                      <a:pt x="254" y="385"/>
                      <a:pt x="39" y="522"/>
                      <a:pt x="20" y="737"/>
                    </a:cubicBezTo>
                    <a:cubicBezTo>
                      <a:pt x="0" y="998"/>
                      <a:pt x="235" y="1135"/>
                      <a:pt x="437" y="1174"/>
                    </a:cubicBezTo>
                    <a:lnTo>
                      <a:pt x="476" y="1174"/>
                    </a:lnTo>
                    <a:cubicBezTo>
                      <a:pt x="522" y="1174"/>
                      <a:pt x="567" y="1167"/>
                      <a:pt x="613" y="1167"/>
                    </a:cubicBezTo>
                    <a:cubicBezTo>
                      <a:pt x="704" y="1167"/>
                      <a:pt x="795" y="1180"/>
                      <a:pt x="887" y="1200"/>
                    </a:cubicBezTo>
                    <a:lnTo>
                      <a:pt x="1095" y="1245"/>
                    </a:lnTo>
                    <a:lnTo>
                      <a:pt x="1089" y="1037"/>
                    </a:lnTo>
                    <a:cubicBezTo>
                      <a:pt x="1089" y="965"/>
                      <a:pt x="1082" y="744"/>
                      <a:pt x="1167" y="672"/>
                    </a:cubicBezTo>
                    <a:lnTo>
                      <a:pt x="1284" y="574"/>
                    </a:lnTo>
                    <a:lnTo>
                      <a:pt x="1186" y="450"/>
                    </a:lnTo>
                    <a:lnTo>
                      <a:pt x="1121" y="366"/>
                    </a:lnTo>
                    <a:lnTo>
                      <a:pt x="1043" y="261"/>
                    </a:lnTo>
                    <a:lnTo>
                      <a:pt x="945" y="313"/>
                    </a:lnTo>
                    <a:lnTo>
                      <a:pt x="971" y="274"/>
                    </a:lnTo>
                    <a:lnTo>
                      <a:pt x="880" y="177"/>
                    </a:lnTo>
                    <a:lnTo>
                      <a:pt x="815" y="105"/>
                    </a:lnTo>
                    <a:lnTo>
                      <a:pt x="724" y="1"/>
                    </a:ln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251" name="Google Shape;10313;p64">
                <a:extLst>
                  <a:ext uri="{FF2B5EF4-FFF2-40B4-BE49-F238E27FC236}">
                    <a16:creationId xmlns:a16="http://schemas.microsoft.com/office/drawing/2014/main" id="{2A008477-E093-D278-9F14-2E0A6E34B3A9}"/>
                  </a:ext>
                </a:extLst>
              </p:cNvPr>
              <p:cNvSpPr/>
              <p:nvPr/>
            </p:nvSpPr>
            <p:spPr>
              <a:xfrm>
                <a:off x="2137037" y="3585330"/>
                <a:ext cx="29338" cy="46077"/>
              </a:xfrm>
              <a:custGeom>
                <a:avLst/>
                <a:gdLst/>
                <a:ahLst/>
                <a:cxnLst/>
                <a:rect l="l" t="t" r="r" b="b"/>
                <a:pathLst>
                  <a:path w="1162" h="1825" extrusionOk="0">
                    <a:moveTo>
                      <a:pt x="900" y="0"/>
                    </a:moveTo>
                    <a:cubicBezTo>
                      <a:pt x="796" y="0"/>
                      <a:pt x="692" y="13"/>
                      <a:pt x="594" y="46"/>
                    </a:cubicBezTo>
                    <a:cubicBezTo>
                      <a:pt x="392" y="111"/>
                      <a:pt x="222" y="261"/>
                      <a:pt x="125" y="450"/>
                    </a:cubicBezTo>
                    <a:cubicBezTo>
                      <a:pt x="1" y="710"/>
                      <a:pt x="7" y="1375"/>
                      <a:pt x="183" y="1662"/>
                    </a:cubicBezTo>
                    <a:cubicBezTo>
                      <a:pt x="229" y="1753"/>
                      <a:pt x="320" y="1818"/>
                      <a:pt x="425" y="1825"/>
                    </a:cubicBezTo>
                    <a:lnTo>
                      <a:pt x="431" y="1818"/>
                    </a:lnTo>
                    <a:cubicBezTo>
                      <a:pt x="457" y="1818"/>
                      <a:pt x="483" y="1818"/>
                      <a:pt x="509" y="1812"/>
                    </a:cubicBezTo>
                    <a:cubicBezTo>
                      <a:pt x="542" y="1799"/>
                      <a:pt x="568" y="1773"/>
                      <a:pt x="587" y="1740"/>
                    </a:cubicBezTo>
                    <a:cubicBezTo>
                      <a:pt x="614" y="1669"/>
                      <a:pt x="614" y="1584"/>
                      <a:pt x="574" y="1512"/>
                    </a:cubicBezTo>
                    <a:cubicBezTo>
                      <a:pt x="568" y="1480"/>
                      <a:pt x="555" y="1440"/>
                      <a:pt x="555" y="1408"/>
                    </a:cubicBezTo>
                    <a:cubicBezTo>
                      <a:pt x="561" y="763"/>
                      <a:pt x="822" y="359"/>
                      <a:pt x="1044" y="143"/>
                    </a:cubicBezTo>
                    <a:lnTo>
                      <a:pt x="1161" y="13"/>
                    </a:lnTo>
                    <a:lnTo>
                      <a:pt x="992" y="0"/>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52" name="Google Shape;10314;p64">
                <a:extLst>
                  <a:ext uri="{FF2B5EF4-FFF2-40B4-BE49-F238E27FC236}">
                    <a16:creationId xmlns:a16="http://schemas.microsoft.com/office/drawing/2014/main" id="{015B1CFE-C6C9-8090-3B3D-D3126DF7833E}"/>
                  </a:ext>
                </a:extLst>
              </p:cNvPr>
              <p:cNvSpPr/>
              <p:nvPr/>
            </p:nvSpPr>
            <p:spPr>
              <a:xfrm>
                <a:off x="2134916" y="3583184"/>
                <a:ext cx="36053" cy="50217"/>
              </a:xfrm>
              <a:custGeom>
                <a:avLst/>
                <a:gdLst/>
                <a:ahLst/>
                <a:cxnLst/>
                <a:rect l="l" t="t" r="r" b="b"/>
                <a:pathLst>
                  <a:path w="1428" h="1989" extrusionOk="0">
                    <a:moveTo>
                      <a:pt x="978" y="0"/>
                    </a:moveTo>
                    <a:cubicBezTo>
                      <a:pt x="978" y="0"/>
                      <a:pt x="979" y="0"/>
                      <a:pt x="980" y="0"/>
                    </a:cubicBezTo>
                    <a:lnTo>
                      <a:pt x="980" y="0"/>
                    </a:lnTo>
                    <a:cubicBezTo>
                      <a:pt x="981" y="0"/>
                      <a:pt x="983" y="0"/>
                      <a:pt x="984" y="0"/>
                    </a:cubicBezTo>
                    <a:close/>
                    <a:moveTo>
                      <a:pt x="984" y="163"/>
                    </a:moveTo>
                    <a:cubicBezTo>
                      <a:pt x="1010" y="163"/>
                      <a:pt x="1036" y="163"/>
                      <a:pt x="1063" y="170"/>
                    </a:cubicBezTo>
                    <a:cubicBezTo>
                      <a:pt x="854" y="378"/>
                      <a:pt x="561" y="795"/>
                      <a:pt x="554" y="1486"/>
                    </a:cubicBezTo>
                    <a:cubicBezTo>
                      <a:pt x="554" y="1597"/>
                      <a:pt x="671" y="1786"/>
                      <a:pt x="567" y="1812"/>
                    </a:cubicBezTo>
                    <a:cubicBezTo>
                      <a:pt x="548" y="1819"/>
                      <a:pt x="528" y="1819"/>
                      <a:pt x="509" y="1825"/>
                    </a:cubicBezTo>
                    <a:cubicBezTo>
                      <a:pt x="176" y="1825"/>
                      <a:pt x="137" y="854"/>
                      <a:pt x="280" y="574"/>
                    </a:cubicBezTo>
                    <a:cubicBezTo>
                      <a:pt x="365" y="398"/>
                      <a:pt x="522" y="268"/>
                      <a:pt x="704" y="202"/>
                    </a:cubicBezTo>
                    <a:cubicBezTo>
                      <a:pt x="795" y="176"/>
                      <a:pt x="887" y="163"/>
                      <a:pt x="984" y="163"/>
                    </a:cubicBezTo>
                    <a:close/>
                    <a:moveTo>
                      <a:pt x="980" y="0"/>
                    </a:moveTo>
                    <a:lnTo>
                      <a:pt x="980" y="0"/>
                    </a:lnTo>
                    <a:cubicBezTo>
                      <a:pt x="864" y="1"/>
                      <a:pt x="755" y="14"/>
                      <a:pt x="652" y="52"/>
                    </a:cubicBezTo>
                    <a:cubicBezTo>
                      <a:pt x="424" y="124"/>
                      <a:pt x="241" y="287"/>
                      <a:pt x="137" y="496"/>
                    </a:cubicBezTo>
                    <a:cubicBezTo>
                      <a:pt x="0" y="776"/>
                      <a:pt x="0" y="1473"/>
                      <a:pt x="196" y="1786"/>
                    </a:cubicBezTo>
                    <a:cubicBezTo>
                      <a:pt x="254" y="1903"/>
                      <a:pt x="378" y="1982"/>
                      <a:pt x="509" y="1988"/>
                    </a:cubicBezTo>
                    <a:cubicBezTo>
                      <a:pt x="541" y="1982"/>
                      <a:pt x="580" y="1982"/>
                      <a:pt x="613" y="1969"/>
                    </a:cubicBezTo>
                    <a:cubicBezTo>
                      <a:pt x="665" y="1956"/>
                      <a:pt x="717" y="1916"/>
                      <a:pt x="743" y="1864"/>
                    </a:cubicBezTo>
                    <a:cubicBezTo>
                      <a:pt x="782" y="1767"/>
                      <a:pt x="782" y="1662"/>
                      <a:pt x="737" y="1571"/>
                    </a:cubicBezTo>
                    <a:cubicBezTo>
                      <a:pt x="730" y="1545"/>
                      <a:pt x="724" y="1519"/>
                      <a:pt x="717" y="1486"/>
                    </a:cubicBezTo>
                    <a:cubicBezTo>
                      <a:pt x="724" y="874"/>
                      <a:pt x="971" y="489"/>
                      <a:pt x="1180" y="281"/>
                    </a:cubicBezTo>
                    <a:lnTo>
                      <a:pt x="1428" y="33"/>
                    </a:lnTo>
                    <a:lnTo>
                      <a:pt x="1076" y="7"/>
                    </a:lnTo>
                    <a:cubicBezTo>
                      <a:pt x="1044" y="7"/>
                      <a:pt x="1012" y="1"/>
                      <a:pt x="980"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253" name="Google Shape;10315;p64">
                <a:extLst>
                  <a:ext uri="{FF2B5EF4-FFF2-40B4-BE49-F238E27FC236}">
                    <a16:creationId xmlns:a16="http://schemas.microsoft.com/office/drawing/2014/main" id="{3C7F9453-6ABC-074C-CEE4-DBE666BB095F}"/>
                  </a:ext>
                </a:extLst>
              </p:cNvPr>
              <p:cNvSpPr/>
              <p:nvPr/>
            </p:nvSpPr>
            <p:spPr>
              <a:xfrm>
                <a:off x="2154811" y="3552584"/>
                <a:ext cx="99576" cy="131666"/>
              </a:xfrm>
              <a:custGeom>
                <a:avLst/>
                <a:gdLst/>
                <a:ahLst/>
                <a:cxnLst/>
                <a:rect l="l" t="t" r="r" b="b"/>
                <a:pathLst>
                  <a:path w="3944" h="5215" extrusionOk="0">
                    <a:moveTo>
                      <a:pt x="2041" y="0"/>
                    </a:moveTo>
                    <a:lnTo>
                      <a:pt x="1989" y="13"/>
                    </a:lnTo>
                    <a:cubicBezTo>
                      <a:pt x="1897" y="33"/>
                      <a:pt x="1813" y="59"/>
                      <a:pt x="1721" y="85"/>
                    </a:cubicBezTo>
                    <a:cubicBezTo>
                      <a:pt x="1259" y="235"/>
                      <a:pt x="705" y="567"/>
                      <a:pt x="692" y="1277"/>
                    </a:cubicBezTo>
                    <a:cubicBezTo>
                      <a:pt x="672" y="1291"/>
                      <a:pt x="27" y="1701"/>
                      <a:pt x="20" y="2711"/>
                    </a:cubicBezTo>
                    <a:cubicBezTo>
                      <a:pt x="14" y="3226"/>
                      <a:pt x="1" y="4438"/>
                      <a:pt x="1747" y="5012"/>
                    </a:cubicBezTo>
                    <a:cubicBezTo>
                      <a:pt x="1956" y="5084"/>
                      <a:pt x="2510" y="5214"/>
                      <a:pt x="2725" y="5214"/>
                    </a:cubicBezTo>
                    <a:cubicBezTo>
                      <a:pt x="2751" y="5214"/>
                      <a:pt x="2777" y="5214"/>
                      <a:pt x="2797" y="5208"/>
                    </a:cubicBezTo>
                    <a:cubicBezTo>
                      <a:pt x="2816" y="5208"/>
                      <a:pt x="2835" y="5209"/>
                      <a:pt x="2854" y="5209"/>
                    </a:cubicBezTo>
                    <a:cubicBezTo>
                      <a:pt x="2990" y="5209"/>
                      <a:pt x="3121" y="5188"/>
                      <a:pt x="3247" y="5142"/>
                    </a:cubicBezTo>
                    <a:cubicBezTo>
                      <a:pt x="3540" y="5058"/>
                      <a:pt x="3892" y="4803"/>
                      <a:pt x="3911" y="4093"/>
                    </a:cubicBezTo>
                    <a:cubicBezTo>
                      <a:pt x="3918" y="3865"/>
                      <a:pt x="3924" y="3565"/>
                      <a:pt x="3911" y="3285"/>
                    </a:cubicBezTo>
                    <a:cubicBezTo>
                      <a:pt x="3944" y="2992"/>
                      <a:pt x="3774" y="2359"/>
                      <a:pt x="3709" y="2229"/>
                    </a:cubicBezTo>
                    <a:cubicBezTo>
                      <a:pt x="3644" y="2060"/>
                      <a:pt x="3540" y="1903"/>
                      <a:pt x="3409" y="1779"/>
                    </a:cubicBezTo>
                    <a:cubicBezTo>
                      <a:pt x="3168" y="1551"/>
                      <a:pt x="2849" y="1440"/>
                      <a:pt x="2425" y="1440"/>
                    </a:cubicBezTo>
                    <a:lnTo>
                      <a:pt x="2282" y="1440"/>
                    </a:lnTo>
                    <a:cubicBezTo>
                      <a:pt x="2256" y="1434"/>
                      <a:pt x="2223" y="1434"/>
                      <a:pt x="2197" y="1434"/>
                    </a:cubicBezTo>
                    <a:lnTo>
                      <a:pt x="2139" y="1434"/>
                    </a:lnTo>
                    <a:cubicBezTo>
                      <a:pt x="2041" y="1408"/>
                      <a:pt x="1702" y="1304"/>
                      <a:pt x="1728" y="991"/>
                    </a:cubicBezTo>
                    <a:cubicBezTo>
                      <a:pt x="1747" y="730"/>
                      <a:pt x="2106" y="548"/>
                      <a:pt x="2256" y="476"/>
                    </a:cubicBezTo>
                    <a:lnTo>
                      <a:pt x="2347" y="437"/>
                    </a:lnTo>
                    <a:lnTo>
                      <a:pt x="2041" y="0"/>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54" name="Google Shape;10316;p64">
                <a:extLst>
                  <a:ext uri="{FF2B5EF4-FFF2-40B4-BE49-F238E27FC236}">
                    <a16:creationId xmlns:a16="http://schemas.microsoft.com/office/drawing/2014/main" id="{AE91DB57-2F83-8DC8-DF11-DAAAFC85C906}"/>
                  </a:ext>
                </a:extLst>
              </p:cNvPr>
              <p:cNvSpPr/>
              <p:nvPr/>
            </p:nvSpPr>
            <p:spPr>
              <a:xfrm>
                <a:off x="2152842" y="3550110"/>
                <a:ext cx="103540" cy="136109"/>
              </a:xfrm>
              <a:custGeom>
                <a:avLst/>
                <a:gdLst/>
                <a:ahLst/>
                <a:cxnLst/>
                <a:rect l="l" t="t" r="r" b="b"/>
                <a:pathLst>
                  <a:path w="4101" h="5391" extrusionOk="0">
                    <a:moveTo>
                      <a:pt x="2086" y="189"/>
                    </a:moveTo>
                    <a:lnTo>
                      <a:pt x="2301" y="502"/>
                    </a:lnTo>
                    <a:cubicBezTo>
                      <a:pt x="2125" y="580"/>
                      <a:pt x="1754" y="782"/>
                      <a:pt x="1728" y="1082"/>
                    </a:cubicBezTo>
                    <a:cubicBezTo>
                      <a:pt x="1702" y="1415"/>
                      <a:pt x="2008" y="1571"/>
                      <a:pt x="2217" y="1617"/>
                    </a:cubicBezTo>
                    <a:cubicBezTo>
                      <a:pt x="2236" y="1610"/>
                      <a:pt x="2256" y="1610"/>
                      <a:pt x="2275" y="1610"/>
                    </a:cubicBezTo>
                    <a:cubicBezTo>
                      <a:pt x="2314" y="1610"/>
                      <a:pt x="2347" y="1617"/>
                      <a:pt x="2379" y="1623"/>
                    </a:cubicBezTo>
                    <a:cubicBezTo>
                      <a:pt x="2406" y="1630"/>
                      <a:pt x="2438" y="1636"/>
                      <a:pt x="2464" y="1649"/>
                    </a:cubicBezTo>
                    <a:cubicBezTo>
                      <a:pt x="2458" y="1636"/>
                      <a:pt x="2451" y="1623"/>
                      <a:pt x="2445" y="1617"/>
                    </a:cubicBezTo>
                    <a:lnTo>
                      <a:pt x="2503" y="1617"/>
                    </a:lnTo>
                    <a:cubicBezTo>
                      <a:pt x="2901" y="1617"/>
                      <a:pt x="3207" y="1721"/>
                      <a:pt x="3429" y="1929"/>
                    </a:cubicBezTo>
                    <a:cubicBezTo>
                      <a:pt x="3553" y="2047"/>
                      <a:pt x="3650" y="2190"/>
                      <a:pt x="3716" y="2353"/>
                    </a:cubicBezTo>
                    <a:cubicBezTo>
                      <a:pt x="3748" y="2392"/>
                      <a:pt x="3944" y="3083"/>
                      <a:pt x="3905" y="3376"/>
                    </a:cubicBezTo>
                    <a:cubicBezTo>
                      <a:pt x="3918" y="3637"/>
                      <a:pt x="3918" y="3911"/>
                      <a:pt x="3905" y="4185"/>
                    </a:cubicBezTo>
                    <a:cubicBezTo>
                      <a:pt x="3892" y="4706"/>
                      <a:pt x="3690" y="5045"/>
                      <a:pt x="3298" y="5162"/>
                    </a:cubicBezTo>
                    <a:cubicBezTo>
                      <a:pt x="3176" y="5203"/>
                      <a:pt x="3042" y="5228"/>
                      <a:pt x="2912" y="5228"/>
                    </a:cubicBezTo>
                    <a:cubicBezTo>
                      <a:pt x="2898" y="5228"/>
                      <a:pt x="2883" y="5228"/>
                      <a:pt x="2868" y="5227"/>
                    </a:cubicBezTo>
                    <a:cubicBezTo>
                      <a:pt x="2849" y="5227"/>
                      <a:pt x="2829" y="5234"/>
                      <a:pt x="2803" y="5234"/>
                    </a:cubicBezTo>
                    <a:cubicBezTo>
                      <a:pt x="2601" y="5234"/>
                      <a:pt x="2067" y="5110"/>
                      <a:pt x="1858" y="5038"/>
                    </a:cubicBezTo>
                    <a:cubicBezTo>
                      <a:pt x="164" y="4478"/>
                      <a:pt x="177" y="3311"/>
                      <a:pt x="183" y="2809"/>
                    </a:cubicBezTo>
                    <a:cubicBezTo>
                      <a:pt x="190" y="1845"/>
                      <a:pt x="796" y="1460"/>
                      <a:pt x="822" y="1447"/>
                    </a:cubicBezTo>
                    <a:cubicBezTo>
                      <a:pt x="841" y="1434"/>
                      <a:pt x="854" y="1408"/>
                      <a:pt x="861" y="1382"/>
                    </a:cubicBezTo>
                    <a:cubicBezTo>
                      <a:pt x="874" y="717"/>
                      <a:pt x="1395" y="404"/>
                      <a:pt x="1832" y="261"/>
                    </a:cubicBezTo>
                    <a:cubicBezTo>
                      <a:pt x="1917" y="235"/>
                      <a:pt x="2001" y="209"/>
                      <a:pt x="2086" y="189"/>
                    </a:cubicBezTo>
                    <a:close/>
                    <a:moveTo>
                      <a:pt x="2158" y="0"/>
                    </a:moveTo>
                    <a:lnTo>
                      <a:pt x="2158" y="7"/>
                    </a:lnTo>
                    <a:lnTo>
                      <a:pt x="2054" y="33"/>
                    </a:lnTo>
                    <a:cubicBezTo>
                      <a:pt x="1962" y="52"/>
                      <a:pt x="1871" y="79"/>
                      <a:pt x="1780" y="105"/>
                    </a:cubicBezTo>
                    <a:cubicBezTo>
                      <a:pt x="1109" y="326"/>
                      <a:pt x="724" y="756"/>
                      <a:pt x="698" y="1330"/>
                    </a:cubicBezTo>
                    <a:cubicBezTo>
                      <a:pt x="548" y="1441"/>
                      <a:pt x="27" y="1884"/>
                      <a:pt x="20" y="2803"/>
                    </a:cubicBezTo>
                    <a:cubicBezTo>
                      <a:pt x="14" y="3292"/>
                      <a:pt x="1" y="4595"/>
                      <a:pt x="1806" y="5188"/>
                    </a:cubicBezTo>
                    <a:cubicBezTo>
                      <a:pt x="2021" y="5260"/>
                      <a:pt x="2575" y="5390"/>
                      <a:pt x="2803" y="5390"/>
                    </a:cubicBezTo>
                    <a:cubicBezTo>
                      <a:pt x="2836" y="5390"/>
                      <a:pt x="2862" y="5390"/>
                      <a:pt x="2888" y="5384"/>
                    </a:cubicBezTo>
                    <a:cubicBezTo>
                      <a:pt x="2904" y="5384"/>
                      <a:pt x="2919" y="5385"/>
                      <a:pt x="2935" y="5385"/>
                    </a:cubicBezTo>
                    <a:cubicBezTo>
                      <a:pt x="3076" y="5385"/>
                      <a:pt x="3216" y="5359"/>
                      <a:pt x="3351" y="5312"/>
                    </a:cubicBezTo>
                    <a:cubicBezTo>
                      <a:pt x="3670" y="5214"/>
                      <a:pt x="4055" y="4941"/>
                      <a:pt x="4074" y="4185"/>
                    </a:cubicBezTo>
                    <a:cubicBezTo>
                      <a:pt x="4081" y="3963"/>
                      <a:pt x="4081" y="3663"/>
                      <a:pt x="4074" y="3383"/>
                    </a:cubicBezTo>
                    <a:cubicBezTo>
                      <a:pt x="4100" y="3090"/>
                      <a:pt x="3950" y="2464"/>
                      <a:pt x="3865" y="2288"/>
                    </a:cubicBezTo>
                    <a:cubicBezTo>
                      <a:pt x="3794" y="2105"/>
                      <a:pt x="3676" y="1943"/>
                      <a:pt x="3540" y="1806"/>
                    </a:cubicBezTo>
                    <a:cubicBezTo>
                      <a:pt x="3285" y="1564"/>
                      <a:pt x="2947" y="1447"/>
                      <a:pt x="2503" y="1447"/>
                    </a:cubicBezTo>
                    <a:lnTo>
                      <a:pt x="2366" y="1447"/>
                    </a:lnTo>
                    <a:cubicBezTo>
                      <a:pt x="2340" y="1447"/>
                      <a:pt x="2308" y="1441"/>
                      <a:pt x="2275" y="1441"/>
                    </a:cubicBezTo>
                    <a:lnTo>
                      <a:pt x="2230" y="1441"/>
                    </a:lnTo>
                    <a:cubicBezTo>
                      <a:pt x="2132" y="1421"/>
                      <a:pt x="1871" y="1330"/>
                      <a:pt x="1891" y="1089"/>
                    </a:cubicBezTo>
                    <a:cubicBezTo>
                      <a:pt x="1910" y="867"/>
                      <a:pt x="2262" y="691"/>
                      <a:pt x="2373" y="646"/>
                    </a:cubicBezTo>
                    <a:lnTo>
                      <a:pt x="2549" y="561"/>
                    </a:lnTo>
                    <a:lnTo>
                      <a:pt x="2438" y="398"/>
                    </a:lnTo>
                    <a:lnTo>
                      <a:pt x="2217" y="92"/>
                    </a:lnTo>
                    <a:lnTo>
                      <a:pt x="2158" y="0"/>
                    </a:ln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grpSp>
      <p:grpSp>
        <p:nvGrpSpPr>
          <p:cNvPr id="255" name="Google Shape;10317;p64">
            <a:extLst>
              <a:ext uri="{FF2B5EF4-FFF2-40B4-BE49-F238E27FC236}">
                <a16:creationId xmlns:a16="http://schemas.microsoft.com/office/drawing/2014/main" id="{A0BB895C-041F-83CB-DCB5-C8568F67089C}"/>
              </a:ext>
            </a:extLst>
          </p:cNvPr>
          <p:cNvGrpSpPr/>
          <p:nvPr/>
        </p:nvGrpSpPr>
        <p:grpSpPr>
          <a:xfrm>
            <a:off x="3922941" y="4086277"/>
            <a:ext cx="734164" cy="1747329"/>
            <a:chOff x="2942205" y="3050537"/>
            <a:chExt cx="550623" cy="1310497"/>
          </a:xfrm>
        </p:grpSpPr>
        <p:sp>
          <p:nvSpPr>
            <p:cNvPr id="256" name="Google Shape;10318;p64">
              <a:extLst>
                <a:ext uri="{FF2B5EF4-FFF2-40B4-BE49-F238E27FC236}">
                  <a16:creationId xmlns:a16="http://schemas.microsoft.com/office/drawing/2014/main" id="{043E95CC-B459-99FA-0467-057E4FB83450}"/>
                </a:ext>
              </a:extLst>
            </p:cNvPr>
            <p:cNvSpPr/>
            <p:nvPr/>
          </p:nvSpPr>
          <p:spPr>
            <a:xfrm>
              <a:off x="2991084" y="4311978"/>
              <a:ext cx="453016" cy="49056"/>
            </a:xfrm>
            <a:custGeom>
              <a:avLst/>
              <a:gdLst/>
              <a:ahLst/>
              <a:cxnLst/>
              <a:rect l="l" t="t" r="r" b="b"/>
              <a:pathLst>
                <a:path w="17943" h="1943" extrusionOk="0">
                  <a:moveTo>
                    <a:pt x="8975" y="0"/>
                  </a:moveTo>
                  <a:cubicBezTo>
                    <a:pt x="4015" y="0"/>
                    <a:pt x="0" y="437"/>
                    <a:pt x="0" y="972"/>
                  </a:cubicBezTo>
                  <a:cubicBezTo>
                    <a:pt x="0" y="1506"/>
                    <a:pt x="4021" y="1943"/>
                    <a:pt x="8975" y="1943"/>
                  </a:cubicBezTo>
                  <a:cubicBezTo>
                    <a:pt x="13928" y="1943"/>
                    <a:pt x="17943" y="1506"/>
                    <a:pt x="17943" y="972"/>
                  </a:cubicBezTo>
                  <a:cubicBezTo>
                    <a:pt x="17943" y="437"/>
                    <a:pt x="13928" y="0"/>
                    <a:pt x="8975"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257" name="Google Shape;10319;p64">
              <a:extLst>
                <a:ext uri="{FF2B5EF4-FFF2-40B4-BE49-F238E27FC236}">
                  <a16:creationId xmlns:a16="http://schemas.microsoft.com/office/drawing/2014/main" id="{0FFFCF45-39A8-FFE6-10EC-CA4C7481A499}"/>
                </a:ext>
              </a:extLst>
            </p:cNvPr>
            <p:cNvGrpSpPr/>
            <p:nvPr/>
          </p:nvGrpSpPr>
          <p:grpSpPr>
            <a:xfrm>
              <a:off x="2942205" y="3050537"/>
              <a:ext cx="550623" cy="1278079"/>
              <a:chOff x="2942205" y="3050537"/>
              <a:chExt cx="550623" cy="1278079"/>
            </a:xfrm>
          </p:grpSpPr>
          <p:sp>
            <p:nvSpPr>
              <p:cNvPr id="258" name="Google Shape;10320;p64">
                <a:extLst>
                  <a:ext uri="{FF2B5EF4-FFF2-40B4-BE49-F238E27FC236}">
                    <a16:creationId xmlns:a16="http://schemas.microsoft.com/office/drawing/2014/main" id="{193A3CD3-C91E-EA9B-6FD4-D0BEF4D10607}"/>
                  </a:ext>
                </a:extLst>
              </p:cNvPr>
              <p:cNvSpPr/>
              <p:nvPr/>
            </p:nvSpPr>
            <p:spPr>
              <a:xfrm>
                <a:off x="2942205" y="3050537"/>
                <a:ext cx="550623" cy="1278079"/>
              </a:xfrm>
              <a:custGeom>
                <a:avLst/>
                <a:gdLst/>
                <a:ahLst/>
                <a:cxnLst/>
                <a:rect l="l" t="t" r="r" b="b"/>
                <a:pathLst>
                  <a:path w="21809" h="50622" extrusionOk="0">
                    <a:moveTo>
                      <a:pt x="3774" y="7802"/>
                    </a:moveTo>
                    <a:lnTo>
                      <a:pt x="3774" y="7834"/>
                    </a:lnTo>
                    <a:lnTo>
                      <a:pt x="3755" y="7834"/>
                    </a:lnTo>
                    <a:lnTo>
                      <a:pt x="3774" y="7802"/>
                    </a:lnTo>
                    <a:close/>
                    <a:moveTo>
                      <a:pt x="10689" y="0"/>
                    </a:moveTo>
                    <a:cubicBezTo>
                      <a:pt x="6753" y="0"/>
                      <a:pt x="3559" y="3187"/>
                      <a:pt x="3559" y="7130"/>
                    </a:cubicBezTo>
                    <a:cubicBezTo>
                      <a:pt x="3559" y="7365"/>
                      <a:pt x="3572" y="7600"/>
                      <a:pt x="3598" y="7834"/>
                    </a:cubicBezTo>
                    <a:cubicBezTo>
                      <a:pt x="2972" y="7906"/>
                      <a:pt x="2542" y="8512"/>
                      <a:pt x="2699" y="9131"/>
                    </a:cubicBezTo>
                    <a:cubicBezTo>
                      <a:pt x="2821" y="9609"/>
                      <a:pt x="3247" y="9920"/>
                      <a:pt x="3710" y="9920"/>
                    </a:cubicBezTo>
                    <a:cubicBezTo>
                      <a:pt x="3841" y="9920"/>
                      <a:pt x="3976" y="9895"/>
                      <a:pt x="4106" y="9842"/>
                    </a:cubicBezTo>
                    <a:cubicBezTo>
                      <a:pt x="4830" y="12044"/>
                      <a:pt x="6681" y="13804"/>
                      <a:pt x="8747" y="14560"/>
                    </a:cubicBezTo>
                    <a:cubicBezTo>
                      <a:pt x="8793" y="14573"/>
                      <a:pt x="8871" y="14593"/>
                      <a:pt x="8871" y="14606"/>
                    </a:cubicBezTo>
                    <a:lnTo>
                      <a:pt x="8871" y="16620"/>
                    </a:lnTo>
                    <a:lnTo>
                      <a:pt x="5651" y="16620"/>
                    </a:lnTo>
                    <a:cubicBezTo>
                      <a:pt x="5651" y="16620"/>
                      <a:pt x="5645" y="16685"/>
                      <a:pt x="5625" y="16698"/>
                    </a:cubicBezTo>
                    <a:cubicBezTo>
                      <a:pt x="5051" y="16705"/>
                      <a:pt x="4537" y="17076"/>
                      <a:pt x="4361" y="17623"/>
                    </a:cubicBezTo>
                    <a:lnTo>
                      <a:pt x="215" y="33239"/>
                    </a:lnTo>
                    <a:cubicBezTo>
                      <a:pt x="0" y="33872"/>
                      <a:pt x="294" y="34563"/>
                      <a:pt x="900" y="34849"/>
                    </a:cubicBezTo>
                    <a:cubicBezTo>
                      <a:pt x="1081" y="34936"/>
                      <a:pt x="1273" y="34977"/>
                      <a:pt x="1463" y="34977"/>
                    </a:cubicBezTo>
                    <a:cubicBezTo>
                      <a:pt x="1903" y="34977"/>
                      <a:pt x="2329" y="34756"/>
                      <a:pt x="2575" y="34360"/>
                    </a:cubicBezTo>
                    <a:cubicBezTo>
                      <a:pt x="2647" y="34407"/>
                      <a:pt x="2726" y="34429"/>
                      <a:pt x="2804" y="34429"/>
                    </a:cubicBezTo>
                    <a:cubicBezTo>
                      <a:pt x="2987" y="34429"/>
                      <a:pt x="3161" y="34309"/>
                      <a:pt x="3207" y="34113"/>
                    </a:cubicBezTo>
                    <a:lnTo>
                      <a:pt x="3559" y="32536"/>
                    </a:lnTo>
                    <a:cubicBezTo>
                      <a:pt x="3605" y="32340"/>
                      <a:pt x="3481" y="32040"/>
                      <a:pt x="3298" y="31942"/>
                    </a:cubicBezTo>
                    <a:lnTo>
                      <a:pt x="6329" y="20954"/>
                    </a:lnTo>
                    <a:cubicBezTo>
                      <a:pt x="6329" y="22844"/>
                      <a:pt x="6381" y="26507"/>
                      <a:pt x="6453" y="30567"/>
                    </a:cubicBezTo>
                    <a:lnTo>
                      <a:pt x="6401" y="30567"/>
                    </a:lnTo>
                    <a:lnTo>
                      <a:pt x="6466" y="32360"/>
                    </a:lnTo>
                    <a:lnTo>
                      <a:pt x="6485" y="32360"/>
                    </a:lnTo>
                    <a:cubicBezTo>
                      <a:pt x="6622" y="40187"/>
                      <a:pt x="6798" y="48725"/>
                      <a:pt x="6798" y="48725"/>
                    </a:cubicBezTo>
                    <a:cubicBezTo>
                      <a:pt x="6798" y="48725"/>
                      <a:pt x="4517" y="49090"/>
                      <a:pt x="4517" y="50615"/>
                    </a:cubicBezTo>
                    <a:lnTo>
                      <a:pt x="8936" y="50615"/>
                    </a:lnTo>
                    <a:lnTo>
                      <a:pt x="10631" y="33428"/>
                    </a:lnTo>
                    <a:lnTo>
                      <a:pt x="10663" y="33455"/>
                    </a:lnTo>
                    <a:lnTo>
                      <a:pt x="11035" y="33455"/>
                    </a:lnTo>
                    <a:lnTo>
                      <a:pt x="11035" y="33448"/>
                    </a:lnTo>
                    <a:lnTo>
                      <a:pt x="12892" y="50622"/>
                    </a:lnTo>
                    <a:lnTo>
                      <a:pt x="17311" y="50622"/>
                    </a:lnTo>
                    <a:cubicBezTo>
                      <a:pt x="17311" y="49090"/>
                      <a:pt x="15023" y="48732"/>
                      <a:pt x="15023" y="48732"/>
                    </a:cubicBezTo>
                    <a:cubicBezTo>
                      <a:pt x="15023" y="48732"/>
                      <a:pt x="15193" y="40096"/>
                      <a:pt x="15317" y="32216"/>
                    </a:cubicBezTo>
                    <a:cubicBezTo>
                      <a:pt x="15323" y="31897"/>
                      <a:pt x="15356" y="30567"/>
                      <a:pt x="15356" y="30567"/>
                    </a:cubicBezTo>
                    <a:lnTo>
                      <a:pt x="15343" y="30567"/>
                    </a:lnTo>
                    <a:cubicBezTo>
                      <a:pt x="15408" y="26474"/>
                      <a:pt x="15454" y="22779"/>
                      <a:pt x="15454" y="20863"/>
                    </a:cubicBezTo>
                    <a:lnTo>
                      <a:pt x="18510" y="31923"/>
                    </a:lnTo>
                    <a:cubicBezTo>
                      <a:pt x="18302" y="31988"/>
                      <a:pt x="18152" y="32334"/>
                      <a:pt x="18204" y="32542"/>
                    </a:cubicBezTo>
                    <a:lnTo>
                      <a:pt x="18562" y="34113"/>
                    </a:lnTo>
                    <a:cubicBezTo>
                      <a:pt x="18602" y="34305"/>
                      <a:pt x="18769" y="34428"/>
                      <a:pt x="18956" y="34428"/>
                    </a:cubicBezTo>
                    <a:cubicBezTo>
                      <a:pt x="18985" y="34428"/>
                      <a:pt x="19015" y="34425"/>
                      <a:pt x="19045" y="34419"/>
                    </a:cubicBezTo>
                    <a:cubicBezTo>
                      <a:pt x="19110" y="34406"/>
                      <a:pt x="19169" y="34374"/>
                      <a:pt x="19221" y="34328"/>
                    </a:cubicBezTo>
                    <a:cubicBezTo>
                      <a:pt x="19463" y="34743"/>
                      <a:pt x="19902" y="34978"/>
                      <a:pt x="20357" y="34978"/>
                    </a:cubicBezTo>
                    <a:cubicBezTo>
                      <a:pt x="20538" y="34978"/>
                      <a:pt x="20721" y="34940"/>
                      <a:pt x="20896" y="34862"/>
                    </a:cubicBezTo>
                    <a:cubicBezTo>
                      <a:pt x="21508" y="34582"/>
                      <a:pt x="21808" y="33885"/>
                      <a:pt x="21600" y="33246"/>
                    </a:cubicBezTo>
                    <a:lnTo>
                      <a:pt x="17292" y="17663"/>
                    </a:lnTo>
                    <a:cubicBezTo>
                      <a:pt x="17116" y="17141"/>
                      <a:pt x="16653" y="16744"/>
                      <a:pt x="16138" y="16705"/>
                    </a:cubicBezTo>
                    <a:cubicBezTo>
                      <a:pt x="16125" y="16691"/>
                      <a:pt x="16112" y="16626"/>
                      <a:pt x="16112" y="16626"/>
                    </a:cubicBezTo>
                    <a:lnTo>
                      <a:pt x="12612" y="16626"/>
                    </a:lnTo>
                    <a:lnTo>
                      <a:pt x="12612" y="14704"/>
                    </a:lnTo>
                    <a:cubicBezTo>
                      <a:pt x="12612" y="14704"/>
                      <a:pt x="12638" y="14697"/>
                      <a:pt x="12651" y="14691"/>
                    </a:cubicBezTo>
                    <a:cubicBezTo>
                      <a:pt x="12664" y="14691"/>
                      <a:pt x="12684" y="14684"/>
                      <a:pt x="12697" y="14678"/>
                    </a:cubicBezTo>
                    <a:cubicBezTo>
                      <a:pt x="14893" y="14013"/>
                      <a:pt x="16913" y="12201"/>
                      <a:pt x="17689" y="9887"/>
                    </a:cubicBezTo>
                    <a:cubicBezTo>
                      <a:pt x="17774" y="9907"/>
                      <a:pt x="17859" y="9920"/>
                      <a:pt x="17943" y="9920"/>
                    </a:cubicBezTo>
                    <a:cubicBezTo>
                      <a:pt x="17947" y="9920"/>
                      <a:pt x="17952" y="9920"/>
                      <a:pt x="17956" y="9920"/>
                    </a:cubicBezTo>
                    <a:cubicBezTo>
                      <a:pt x="18511" y="9920"/>
                      <a:pt x="18973" y="9485"/>
                      <a:pt x="19006" y="8929"/>
                    </a:cubicBezTo>
                    <a:cubicBezTo>
                      <a:pt x="19032" y="8369"/>
                      <a:pt x="18608" y="7880"/>
                      <a:pt x="18048" y="7834"/>
                    </a:cubicBezTo>
                    <a:lnTo>
                      <a:pt x="18048" y="7828"/>
                    </a:lnTo>
                    <a:cubicBezTo>
                      <a:pt x="18048" y="7815"/>
                      <a:pt x="18041" y="7802"/>
                      <a:pt x="18041" y="7789"/>
                    </a:cubicBezTo>
                    <a:cubicBezTo>
                      <a:pt x="18035" y="6068"/>
                      <a:pt x="17637" y="4295"/>
                      <a:pt x="16685" y="2998"/>
                    </a:cubicBezTo>
                    <a:cubicBezTo>
                      <a:pt x="17656" y="2464"/>
                      <a:pt x="17774" y="1786"/>
                      <a:pt x="18152" y="1147"/>
                    </a:cubicBezTo>
                    <a:lnTo>
                      <a:pt x="18152" y="1147"/>
                    </a:lnTo>
                    <a:cubicBezTo>
                      <a:pt x="17943" y="1170"/>
                      <a:pt x="17732" y="1181"/>
                      <a:pt x="17520" y="1181"/>
                    </a:cubicBezTo>
                    <a:cubicBezTo>
                      <a:pt x="15276" y="1181"/>
                      <a:pt x="12899" y="0"/>
                      <a:pt x="10689"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259" name="Google Shape;10321;p64">
                <a:extLst>
                  <a:ext uri="{FF2B5EF4-FFF2-40B4-BE49-F238E27FC236}">
                    <a16:creationId xmlns:a16="http://schemas.microsoft.com/office/drawing/2014/main" id="{F1137715-FB63-FEFF-9447-E21BA02444C1}"/>
                  </a:ext>
                </a:extLst>
              </p:cNvPr>
              <p:cNvGrpSpPr/>
              <p:nvPr/>
            </p:nvGrpSpPr>
            <p:grpSpPr>
              <a:xfrm>
                <a:off x="2976264" y="3168065"/>
                <a:ext cx="478718" cy="1086021"/>
                <a:chOff x="2976264" y="3168065"/>
                <a:chExt cx="478718" cy="1086021"/>
              </a:xfrm>
            </p:grpSpPr>
            <p:sp>
              <p:nvSpPr>
                <p:cNvPr id="260" name="Google Shape;10322;p64">
                  <a:extLst>
                    <a:ext uri="{FF2B5EF4-FFF2-40B4-BE49-F238E27FC236}">
                      <a16:creationId xmlns:a16="http://schemas.microsoft.com/office/drawing/2014/main" id="{793A09AF-AC99-01EA-3EA9-E808E9DFA658}"/>
                    </a:ext>
                  </a:extLst>
                </p:cNvPr>
                <p:cNvSpPr/>
                <p:nvPr/>
              </p:nvSpPr>
              <p:spPr>
                <a:xfrm>
                  <a:off x="2976264" y="3716491"/>
                  <a:ext cx="68522" cy="119951"/>
                </a:xfrm>
                <a:custGeom>
                  <a:avLst/>
                  <a:gdLst/>
                  <a:ahLst/>
                  <a:cxnLst/>
                  <a:rect l="l" t="t" r="r" b="b"/>
                  <a:pathLst>
                    <a:path w="2714" h="4751" extrusionOk="0">
                      <a:moveTo>
                        <a:pt x="2269" y="1"/>
                      </a:moveTo>
                      <a:cubicBezTo>
                        <a:pt x="2234" y="1"/>
                        <a:pt x="2197" y="6"/>
                        <a:pt x="2158" y="19"/>
                      </a:cubicBezTo>
                      <a:cubicBezTo>
                        <a:pt x="450" y="593"/>
                        <a:pt x="1" y="3161"/>
                        <a:pt x="79" y="4699"/>
                      </a:cubicBezTo>
                      <a:cubicBezTo>
                        <a:pt x="79" y="4731"/>
                        <a:pt x="106" y="4750"/>
                        <a:pt x="132" y="4750"/>
                      </a:cubicBezTo>
                      <a:cubicBezTo>
                        <a:pt x="149" y="4750"/>
                        <a:pt x="166" y="4742"/>
                        <a:pt x="176" y="4725"/>
                      </a:cubicBezTo>
                      <a:cubicBezTo>
                        <a:pt x="535" y="4079"/>
                        <a:pt x="763" y="3402"/>
                        <a:pt x="1024" y="2717"/>
                      </a:cubicBezTo>
                      <a:cubicBezTo>
                        <a:pt x="1369" y="1818"/>
                        <a:pt x="1871" y="1303"/>
                        <a:pt x="2510" y="619"/>
                      </a:cubicBezTo>
                      <a:cubicBezTo>
                        <a:pt x="2713" y="398"/>
                        <a:pt x="2559" y="1"/>
                        <a:pt x="226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61" name="Google Shape;10323;p64">
                  <a:extLst>
                    <a:ext uri="{FF2B5EF4-FFF2-40B4-BE49-F238E27FC236}">
                      <a16:creationId xmlns:a16="http://schemas.microsoft.com/office/drawing/2014/main" id="{DE4F4BD5-8B10-E3A8-5A1B-B5C9BCBE41AB}"/>
                    </a:ext>
                  </a:extLst>
                </p:cNvPr>
                <p:cNvSpPr/>
                <p:nvPr/>
              </p:nvSpPr>
              <p:spPr>
                <a:xfrm>
                  <a:off x="3000047" y="3758831"/>
                  <a:ext cx="39588" cy="65871"/>
                </a:xfrm>
                <a:custGeom>
                  <a:avLst/>
                  <a:gdLst/>
                  <a:ahLst/>
                  <a:cxnLst/>
                  <a:rect l="l" t="t" r="r" b="b"/>
                  <a:pathLst>
                    <a:path w="1568" h="2609" extrusionOk="0">
                      <a:moveTo>
                        <a:pt x="1310" y="1"/>
                      </a:moveTo>
                      <a:cubicBezTo>
                        <a:pt x="1276" y="1"/>
                        <a:pt x="1242" y="12"/>
                        <a:pt x="1209" y="37"/>
                      </a:cubicBezTo>
                      <a:cubicBezTo>
                        <a:pt x="883" y="284"/>
                        <a:pt x="720" y="656"/>
                        <a:pt x="564" y="1027"/>
                      </a:cubicBezTo>
                      <a:cubicBezTo>
                        <a:pt x="369" y="1464"/>
                        <a:pt x="186" y="1920"/>
                        <a:pt x="36" y="2376"/>
                      </a:cubicBezTo>
                      <a:cubicBezTo>
                        <a:pt x="0" y="2489"/>
                        <a:pt x="105" y="2609"/>
                        <a:pt x="211" y="2609"/>
                      </a:cubicBezTo>
                      <a:cubicBezTo>
                        <a:pt x="240" y="2609"/>
                        <a:pt x="270" y="2600"/>
                        <a:pt x="297" y="2578"/>
                      </a:cubicBezTo>
                      <a:cubicBezTo>
                        <a:pt x="668" y="2318"/>
                        <a:pt x="962" y="1959"/>
                        <a:pt x="1144" y="1542"/>
                      </a:cubicBezTo>
                      <a:cubicBezTo>
                        <a:pt x="1340" y="1138"/>
                        <a:pt x="1568" y="675"/>
                        <a:pt x="1522" y="219"/>
                      </a:cubicBezTo>
                      <a:cubicBezTo>
                        <a:pt x="1512" y="110"/>
                        <a:pt x="1416" y="1"/>
                        <a:pt x="131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62" name="Google Shape;10324;p64">
                  <a:extLst>
                    <a:ext uri="{FF2B5EF4-FFF2-40B4-BE49-F238E27FC236}">
                      <a16:creationId xmlns:a16="http://schemas.microsoft.com/office/drawing/2014/main" id="{43B8C1F0-F4F9-1456-3C1A-089B6695A523}"/>
                    </a:ext>
                  </a:extLst>
                </p:cNvPr>
                <p:cNvSpPr/>
                <p:nvPr/>
              </p:nvSpPr>
              <p:spPr>
                <a:xfrm>
                  <a:off x="3021684" y="3580659"/>
                  <a:ext cx="59912" cy="110205"/>
                </a:xfrm>
                <a:custGeom>
                  <a:avLst/>
                  <a:gdLst/>
                  <a:ahLst/>
                  <a:cxnLst/>
                  <a:rect l="l" t="t" r="r" b="b"/>
                  <a:pathLst>
                    <a:path w="2373" h="4365" extrusionOk="0">
                      <a:moveTo>
                        <a:pt x="1377" y="0"/>
                      </a:moveTo>
                      <a:cubicBezTo>
                        <a:pt x="925" y="0"/>
                        <a:pt x="616" y="342"/>
                        <a:pt x="509" y="772"/>
                      </a:cubicBezTo>
                      <a:cubicBezTo>
                        <a:pt x="274" y="1743"/>
                        <a:pt x="0" y="2870"/>
                        <a:pt x="20" y="3874"/>
                      </a:cubicBezTo>
                      <a:cubicBezTo>
                        <a:pt x="29" y="4173"/>
                        <a:pt x="324" y="4364"/>
                        <a:pt x="606" y="4364"/>
                      </a:cubicBezTo>
                      <a:cubicBezTo>
                        <a:pt x="730" y="4364"/>
                        <a:pt x="852" y="4327"/>
                        <a:pt x="945" y="4245"/>
                      </a:cubicBezTo>
                      <a:cubicBezTo>
                        <a:pt x="1819" y="3463"/>
                        <a:pt x="2014" y="2088"/>
                        <a:pt x="2262" y="1000"/>
                      </a:cubicBezTo>
                      <a:cubicBezTo>
                        <a:pt x="2373" y="530"/>
                        <a:pt x="1949" y="68"/>
                        <a:pt x="1506" y="9"/>
                      </a:cubicBezTo>
                      <a:cubicBezTo>
                        <a:pt x="1462" y="3"/>
                        <a:pt x="1419" y="0"/>
                        <a:pt x="137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63" name="Google Shape;10325;p64">
                  <a:extLst>
                    <a:ext uri="{FF2B5EF4-FFF2-40B4-BE49-F238E27FC236}">
                      <a16:creationId xmlns:a16="http://schemas.microsoft.com/office/drawing/2014/main" id="{602E2537-9296-C4EA-89EE-2FA011194B2C}"/>
                    </a:ext>
                  </a:extLst>
                </p:cNvPr>
                <p:cNvSpPr/>
                <p:nvPr/>
              </p:nvSpPr>
              <p:spPr>
                <a:xfrm>
                  <a:off x="3064554" y="3484820"/>
                  <a:ext cx="76626" cy="82383"/>
                </a:xfrm>
                <a:custGeom>
                  <a:avLst/>
                  <a:gdLst/>
                  <a:ahLst/>
                  <a:cxnLst/>
                  <a:rect l="l" t="t" r="r" b="b"/>
                  <a:pathLst>
                    <a:path w="3035" h="3263" extrusionOk="0">
                      <a:moveTo>
                        <a:pt x="2038" y="1"/>
                      </a:moveTo>
                      <a:cubicBezTo>
                        <a:pt x="1451" y="1"/>
                        <a:pt x="821" y="436"/>
                        <a:pt x="518" y="898"/>
                      </a:cubicBezTo>
                      <a:cubicBezTo>
                        <a:pt x="277" y="1257"/>
                        <a:pt x="290" y="1596"/>
                        <a:pt x="192" y="1993"/>
                      </a:cubicBezTo>
                      <a:cubicBezTo>
                        <a:pt x="108" y="2352"/>
                        <a:pt x="49" y="2717"/>
                        <a:pt x="16" y="3082"/>
                      </a:cubicBezTo>
                      <a:cubicBezTo>
                        <a:pt x="1" y="3196"/>
                        <a:pt x="100" y="3263"/>
                        <a:pt x="199" y="3263"/>
                      </a:cubicBezTo>
                      <a:cubicBezTo>
                        <a:pt x="264" y="3263"/>
                        <a:pt x="329" y="3235"/>
                        <a:pt x="362" y="3173"/>
                      </a:cubicBezTo>
                      <a:cubicBezTo>
                        <a:pt x="486" y="2932"/>
                        <a:pt x="597" y="2684"/>
                        <a:pt x="714" y="2443"/>
                      </a:cubicBezTo>
                      <a:cubicBezTo>
                        <a:pt x="838" y="2182"/>
                        <a:pt x="1027" y="2019"/>
                        <a:pt x="1203" y="1798"/>
                      </a:cubicBezTo>
                      <a:cubicBezTo>
                        <a:pt x="1333" y="1622"/>
                        <a:pt x="1502" y="1485"/>
                        <a:pt x="1705" y="1387"/>
                      </a:cubicBezTo>
                      <a:cubicBezTo>
                        <a:pt x="2030" y="1263"/>
                        <a:pt x="2356" y="1361"/>
                        <a:pt x="2682" y="1165"/>
                      </a:cubicBezTo>
                      <a:cubicBezTo>
                        <a:pt x="2982" y="989"/>
                        <a:pt x="3034" y="572"/>
                        <a:pt x="2793" y="325"/>
                      </a:cubicBezTo>
                      <a:cubicBezTo>
                        <a:pt x="2576" y="95"/>
                        <a:pt x="2311" y="1"/>
                        <a:pt x="203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64" name="Google Shape;10326;p64">
                  <a:extLst>
                    <a:ext uri="{FF2B5EF4-FFF2-40B4-BE49-F238E27FC236}">
                      <a16:creationId xmlns:a16="http://schemas.microsoft.com/office/drawing/2014/main" id="{0E325AC6-475E-954D-7F0F-5250B9926363}"/>
                    </a:ext>
                  </a:extLst>
                </p:cNvPr>
                <p:cNvSpPr/>
                <p:nvPr/>
              </p:nvSpPr>
              <p:spPr>
                <a:xfrm>
                  <a:off x="3110378" y="3514536"/>
                  <a:ext cx="118764" cy="101596"/>
                </a:xfrm>
                <a:custGeom>
                  <a:avLst/>
                  <a:gdLst/>
                  <a:ahLst/>
                  <a:cxnLst/>
                  <a:rect l="l" t="t" r="r" b="b"/>
                  <a:pathLst>
                    <a:path w="4704" h="4024" extrusionOk="0">
                      <a:moveTo>
                        <a:pt x="2490" y="1"/>
                      </a:moveTo>
                      <a:cubicBezTo>
                        <a:pt x="2445" y="1"/>
                        <a:pt x="2399" y="3"/>
                        <a:pt x="2353" y="8"/>
                      </a:cubicBezTo>
                      <a:cubicBezTo>
                        <a:pt x="1473" y="106"/>
                        <a:pt x="574" y="640"/>
                        <a:pt x="385" y="914"/>
                      </a:cubicBezTo>
                      <a:cubicBezTo>
                        <a:pt x="0" y="1468"/>
                        <a:pt x="137" y="2100"/>
                        <a:pt x="391" y="2674"/>
                      </a:cubicBezTo>
                      <a:cubicBezTo>
                        <a:pt x="742" y="3475"/>
                        <a:pt x="1557" y="4023"/>
                        <a:pt x="2372" y="4023"/>
                      </a:cubicBezTo>
                      <a:cubicBezTo>
                        <a:pt x="2783" y="4023"/>
                        <a:pt x="3194" y="3884"/>
                        <a:pt x="3546" y="3567"/>
                      </a:cubicBezTo>
                      <a:cubicBezTo>
                        <a:pt x="4703" y="2523"/>
                        <a:pt x="3958" y="1"/>
                        <a:pt x="249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65" name="Google Shape;10327;p64">
                  <a:extLst>
                    <a:ext uri="{FF2B5EF4-FFF2-40B4-BE49-F238E27FC236}">
                      <a16:creationId xmlns:a16="http://schemas.microsoft.com/office/drawing/2014/main" id="{45666ED9-3A3E-3E45-9736-98E4FCE2AB85}"/>
                    </a:ext>
                  </a:extLst>
                </p:cNvPr>
                <p:cNvSpPr/>
                <p:nvPr/>
              </p:nvSpPr>
              <p:spPr>
                <a:xfrm>
                  <a:off x="3162388" y="3474090"/>
                  <a:ext cx="36104" cy="28504"/>
                </a:xfrm>
                <a:custGeom>
                  <a:avLst/>
                  <a:gdLst/>
                  <a:ahLst/>
                  <a:cxnLst/>
                  <a:rect l="l" t="t" r="r" b="b"/>
                  <a:pathLst>
                    <a:path w="1430" h="1129" extrusionOk="0">
                      <a:moveTo>
                        <a:pt x="413" y="0"/>
                      </a:moveTo>
                      <a:cubicBezTo>
                        <a:pt x="204" y="0"/>
                        <a:pt x="1" y="207"/>
                        <a:pt x="52" y="424"/>
                      </a:cubicBezTo>
                      <a:cubicBezTo>
                        <a:pt x="26" y="541"/>
                        <a:pt x="13" y="658"/>
                        <a:pt x="19" y="782"/>
                      </a:cubicBezTo>
                      <a:cubicBezTo>
                        <a:pt x="19" y="919"/>
                        <a:pt x="111" y="1043"/>
                        <a:pt x="241" y="1076"/>
                      </a:cubicBezTo>
                      <a:cubicBezTo>
                        <a:pt x="495" y="1108"/>
                        <a:pt x="749" y="1128"/>
                        <a:pt x="1004" y="1128"/>
                      </a:cubicBezTo>
                      <a:cubicBezTo>
                        <a:pt x="1011" y="1128"/>
                        <a:pt x="1019" y="1128"/>
                        <a:pt x="1026" y="1128"/>
                      </a:cubicBezTo>
                      <a:cubicBezTo>
                        <a:pt x="1322" y="1128"/>
                        <a:pt x="1429" y="751"/>
                        <a:pt x="1245" y="548"/>
                      </a:cubicBezTo>
                      <a:cubicBezTo>
                        <a:pt x="1147" y="437"/>
                        <a:pt x="1036" y="346"/>
                        <a:pt x="912" y="267"/>
                      </a:cubicBezTo>
                      <a:cubicBezTo>
                        <a:pt x="762" y="170"/>
                        <a:pt x="678" y="65"/>
                        <a:pt x="502" y="13"/>
                      </a:cubicBezTo>
                      <a:cubicBezTo>
                        <a:pt x="473" y="4"/>
                        <a:pt x="443" y="0"/>
                        <a:pt x="41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66" name="Google Shape;10328;p64">
                  <a:extLst>
                    <a:ext uri="{FF2B5EF4-FFF2-40B4-BE49-F238E27FC236}">
                      <a16:creationId xmlns:a16="http://schemas.microsoft.com/office/drawing/2014/main" id="{7B788B3E-FBAC-E2E5-FF78-83AD61A0E515}"/>
                    </a:ext>
                  </a:extLst>
                </p:cNvPr>
                <p:cNvSpPr/>
                <p:nvPr/>
              </p:nvSpPr>
              <p:spPr>
                <a:xfrm>
                  <a:off x="3179001" y="3433012"/>
                  <a:ext cx="38351" cy="58675"/>
                </a:xfrm>
                <a:custGeom>
                  <a:avLst/>
                  <a:gdLst/>
                  <a:ahLst/>
                  <a:cxnLst/>
                  <a:rect l="l" t="t" r="r" b="b"/>
                  <a:pathLst>
                    <a:path w="1519" h="2324" extrusionOk="0">
                      <a:moveTo>
                        <a:pt x="259" y="1"/>
                      </a:moveTo>
                      <a:cubicBezTo>
                        <a:pt x="245" y="1"/>
                        <a:pt x="229" y="9"/>
                        <a:pt x="222" y="24"/>
                      </a:cubicBezTo>
                      <a:lnTo>
                        <a:pt x="222" y="37"/>
                      </a:lnTo>
                      <a:cubicBezTo>
                        <a:pt x="52" y="128"/>
                        <a:pt x="0" y="408"/>
                        <a:pt x="202" y="526"/>
                      </a:cubicBezTo>
                      <a:cubicBezTo>
                        <a:pt x="248" y="1132"/>
                        <a:pt x="541" y="1686"/>
                        <a:pt x="887" y="2201"/>
                      </a:cubicBezTo>
                      <a:cubicBezTo>
                        <a:pt x="941" y="2280"/>
                        <a:pt x="1038" y="2324"/>
                        <a:pt x="1129" y="2324"/>
                      </a:cubicBezTo>
                      <a:cubicBezTo>
                        <a:pt x="1233" y="2324"/>
                        <a:pt x="1332" y="2267"/>
                        <a:pt x="1356" y="2142"/>
                      </a:cubicBezTo>
                      <a:cubicBezTo>
                        <a:pt x="1519" y="1347"/>
                        <a:pt x="1317" y="278"/>
                        <a:pt x="417" y="24"/>
                      </a:cubicBezTo>
                      <a:cubicBezTo>
                        <a:pt x="393" y="16"/>
                        <a:pt x="366" y="10"/>
                        <a:pt x="339" y="10"/>
                      </a:cubicBezTo>
                      <a:cubicBezTo>
                        <a:pt x="322" y="10"/>
                        <a:pt x="304" y="12"/>
                        <a:pt x="287" y="17"/>
                      </a:cubicBezTo>
                      <a:cubicBezTo>
                        <a:pt x="281" y="6"/>
                        <a:pt x="270" y="1"/>
                        <a:pt x="25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67" name="Google Shape;10329;p64">
                  <a:extLst>
                    <a:ext uri="{FF2B5EF4-FFF2-40B4-BE49-F238E27FC236}">
                      <a16:creationId xmlns:a16="http://schemas.microsoft.com/office/drawing/2014/main" id="{406CC54F-BB13-5EC5-148E-BAB918411F62}"/>
                    </a:ext>
                  </a:extLst>
                </p:cNvPr>
                <p:cNvSpPr/>
                <p:nvPr/>
              </p:nvSpPr>
              <p:spPr>
                <a:xfrm>
                  <a:off x="3156859" y="3628907"/>
                  <a:ext cx="50621" cy="52212"/>
                </a:xfrm>
                <a:custGeom>
                  <a:avLst/>
                  <a:gdLst/>
                  <a:ahLst/>
                  <a:cxnLst/>
                  <a:rect l="l" t="t" r="r" b="b"/>
                  <a:pathLst>
                    <a:path w="2005" h="2068" extrusionOk="0">
                      <a:moveTo>
                        <a:pt x="1455" y="1"/>
                      </a:moveTo>
                      <a:cubicBezTo>
                        <a:pt x="1388" y="1"/>
                        <a:pt x="1321" y="9"/>
                        <a:pt x="1255" y="27"/>
                      </a:cubicBezTo>
                      <a:cubicBezTo>
                        <a:pt x="1131" y="47"/>
                        <a:pt x="1014" y="99"/>
                        <a:pt x="916" y="190"/>
                      </a:cubicBezTo>
                      <a:cubicBezTo>
                        <a:pt x="525" y="464"/>
                        <a:pt x="245" y="985"/>
                        <a:pt x="121" y="1396"/>
                      </a:cubicBezTo>
                      <a:cubicBezTo>
                        <a:pt x="1" y="1784"/>
                        <a:pt x="289" y="2067"/>
                        <a:pt x="658" y="2067"/>
                      </a:cubicBezTo>
                      <a:cubicBezTo>
                        <a:pt x="729" y="2067"/>
                        <a:pt x="803" y="2057"/>
                        <a:pt x="877" y="2035"/>
                      </a:cubicBezTo>
                      <a:cubicBezTo>
                        <a:pt x="1242" y="1924"/>
                        <a:pt x="1555" y="1891"/>
                        <a:pt x="1783" y="1578"/>
                      </a:cubicBezTo>
                      <a:cubicBezTo>
                        <a:pt x="1979" y="1311"/>
                        <a:pt x="2005" y="946"/>
                        <a:pt x="1998" y="633"/>
                      </a:cubicBezTo>
                      <a:cubicBezTo>
                        <a:pt x="1992" y="568"/>
                        <a:pt x="1985" y="510"/>
                        <a:pt x="1966" y="451"/>
                      </a:cubicBezTo>
                      <a:cubicBezTo>
                        <a:pt x="1992" y="262"/>
                        <a:pt x="1874" y="86"/>
                        <a:pt x="1692" y="34"/>
                      </a:cubicBezTo>
                      <a:cubicBezTo>
                        <a:pt x="1614" y="13"/>
                        <a:pt x="1535" y="1"/>
                        <a:pt x="14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68" name="Google Shape;10330;p64">
                  <a:extLst>
                    <a:ext uri="{FF2B5EF4-FFF2-40B4-BE49-F238E27FC236}">
                      <a16:creationId xmlns:a16="http://schemas.microsoft.com/office/drawing/2014/main" id="{F9C81FA6-A2BB-DCF6-F1FA-34BD85364346}"/>
                    </a:ext>
                  </a:extLst>
                </p:cNvPr>
                <p:cNvSpPr/>
                <p:nvPr/>
              </p:nvSpPr>
              <p:spPr>
                <a:xfrm>
                  <a:off x="3156859" y="3684098"/>
                  <a:ext cx="50621" cy="52288"/>
                </a:xfrm>
                <a:custGeom>
                  <a:avLst/>
                  <a:gdLst/>
                  <a:ahLst/>
                  <a:cxnLst/>
                  <a:rect l="l" t="t" r="r" b="b"/>
                  <a:pathLst>
                    <a:path w="2005" h="2071" extrusionOk="0">
                      <a:moveTo>
                        <a:pt x="1464" y="1"/>
                      </a:moveTo>
                      <a:cubicBezTo>
                        <a:pt x="1394" y="1"/>
                        <a:pt x="1324" y="9"/>
                        <a:pt x="1255" y="25"/>
                      </a:cubicBezTo>
                      <a:cubicBezTo>
                        <a:pt x="1131" y="44"/>
                        <a:pt x="1008" y="103"/>
                        <a:pt x="916" y="188"/>
                      </a:cubicBezTo>
                      <a:cubicBezTo>
                        <a:pt x="525" y="461"/>
                        <a:pt x="245" y="989"/>
                        <a:pt x="121" y="1400"/>
                      </a:cubicBezTo>
                      <a:cubicBezTo>
                        <a:pt x="1" y="1788"/>
                        <a:pt x="289" y="2071"/>
                        <a:pt x="658" y="2071"/>
                      </a:cubicBezTo>
                      <a:cubicBezTo>
                        <a:pt x="729" y="2071"/>
                        <a:pt x="803" y="2061"/>
                        <a:pt x="877" y="2039"/>
                      </a:cubicBezTo>
                      <a:cubicBezTo>
                        <a:pt x="1242" y="1928"/>
                        <a:pt x="1555" y="1895"/>
                        <a:pt x="1783" y="1582"/>
                      </a:cubicBezTo>
                      <a:cubicBezTo>
                        <a:pt x="1979" y="1322"/>
                        <a:pt x="2005" y="950"/>
                        <a:pt x="1998" y="637"/>
                      </a:cubicBezTo>
                      <a:cubicBezTo>
                        <a:pt x="1992" y="572"/>
                        <a:pt x="1985" y="513"/>
                        <a:pt x="1966" y="455"/>
                      </a:cubicBezTo>
                      <a:cubicBezTo>
                        <a:pt x="1992" y="266"/>
                        <a:pt x="1874" y="83"/>
                        <a:pt x="1692" y="31"/>
                      </a:cubicBezTo>
                      <a:cubicBezTo>
                        <a:pt x="1617" y="11"/>
                        <a:pt x="1540" y="1"/>
                        <a:pt x="146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69" name="Google Shape;10331;p64">
                  <a:extLst>
                    <a:ext uri="{FF2B5EF4-FFF2-40B4-BE49-F238E27FC236}">
                      <a16:creationId xmlns:a16="http://schemas.microsoft.com/office/drawing/2014/main" id="{5281448B-1071-2443-562B-C2962B195C65}"/>
                    </a:ext>
                  </a:extLst>
                </p:cNvPr>
                <p:cNvSpPr/>
                <p:nvPr/>
              </p:nvSpPr>
              <p:spPr>
                <a:xfrm>
                  <a:off x="3156859" y="3739491"/>
                  <a:ext cx="50621" cy="52187"/>
                </a:xfrm>
                <a:custGeom>
                  <a:avLst/>
                  <a:gdLst/>
                  <a:ahLst/>
                  <a:cxnLst/>
                  <a:rect l="l" t="t" r="r" b="b"/>
                  <a:pathLst>
                    <a:path w="2005" h="2067" extrusionOk="0">
                      <a:moveTo>
                        <a:pt x="1455" y="1"/>
                      </a:moveTo>
                      <a:cubicBezTo>
                        <a:pt x="1388" y="1"/>
                        <a:pt x="1321" y="9"/>
                        <a:pt x="1255" y="27"/>
                      </a:cubicBezTo>
                      <a:cubicBezTo>
                        <a:pt x="1131" y="47"/>
                        <a:pt x="1014" y="99"/>
                        <a:pt x="916" y="190"/>
                      </a:cubicBezTo>
                      <a:cubicBezTo>
                        <a:pt x="525" y="464"/>
                        <a:pt x="245" y="985"/>
                        <a:pt x="121" y="1402"/>
                      </a:cubicBezTo>
                      <a:cubicBezTo>
                        <a:pt x="1" y="1785"/>
                        <a:pt x="289" y="2067"/>
                        <a:pt x="658" y="2067"/>
                      </a:cubicBezTo>
                      <a:cubicBezTo>
                        <a:pt x="729" y="2067"/>
                        <a:pt x="803" y="2056"/>
                        <a:pt x="877" y="2034"/>
                      </a:cubicBezTo>
                      <a:cubicBezTo>
                        <a:pt x="1242" y="1924"/>
                        <a:pt x="1555" y="1898"/>
                        <a:pt x="1783" y="1585"/>
                      </a:cubicBezTo>
                      <a:cubicBezTo>
                        <a:pt x="1979" y="1318"/>
                        <a:pt x="2005" y="946"/>
                        <a:pt x="1998" y="633"/>
                      </a:cubicBezTo>
                      <a:cubicBezTo>
                        <a:pt x="1992" y="575"/>
                        <a:pt x="1985" y="509"/>
                        <a:pt x="1966" y="451"/>
                      </a:cubicBezTo>
                      <a:cubicBezTo>
                        <a:pt x="1992" y="262"/>
                        <a:pt x="1874" y="86"/>
                        <a:pt x="1692" y="34"/>
                      </a:cubicBezTo>
                      <a:cubicBezTo>
                        <a:pt x="1614" y="12"/>
                        <a:pt x="1535" y="1"/>
                        <a:pt x="14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70" name="Google Shape;10332;p64">
                  <a:extLst>
                    <a:ext uri="{FF2B5EF4-FFF2-40B4-BE49-F238E27FC236}">
                      <a16:creationId xmlns:a16="http://schemas.microsoft.com/office/drawing/2014/main" id="{2ED759A2-B02A-CDE9-F952-2B94EECA9E52}"/>
                    </a:ext>
                  </a:extLst>
                </p:cNvPr>
                <p:cNvSpPr/>
                <p:nvPr/>
              </p:nvSpPr>
              <p:spPr>
                <a:xfrm>
                  <a:off x="3118129" y="3629437"/>
                  <a:ext cx="32923" cy="44511"/>
                </a:xfrm>
                <a:custGeom>
                  <a:avLst/>
                  <a:gdLst/>
                  <a:ahLst/>
                  <a:cxnLst/>
                  <a:rect l="l" t="t" r="r" b="b"/>
                  <a:pathLst>
                    <a:path w="1304" h="1763" extrusionOk="0">
                      <a:moveTo>
                        <a:pt x="478" y="1"/>
                      </a:moveTo>
                      <a:cubicBezTo>
                        <a:pt x="239" y="1"/>
                        <a:pt x="1" y="207"/>
                        <a:pt x="52" y="528"/>
                      </a:cubicBezTo>
                      <a:cubicBezTo>
                        <a:pt x="117" y="919"/>
                        <a:pt x="208" y="1668"/>
                        <a:pt x="691" y="1753"/>
                      </a:cubicBezTo>
                      <a:cubicBezTo>
                        <a:pt x="726" y="1759"/>
                        <a:pt x="762" y="1763"/>
                        <a:pt x="798" y="1763"/>
                      </a:cubicBezTo>
                      <a:cubicBezTo>
                        <a:pt x="947" y="1763"/>
                        <a:pt x="1093" y="1704"/>
                        <a:pt x="1166" y="1557"/>
                      </a:cubicBezTo>
                      <a:cubicBezTo>
                        <a:pt x="1303" y="1297"/>
                        <a:pt x="1205" y="1056"/>
                        <a:pt x="1082" y="801"/>
                      </a:cubicBezTo>
                      <a:cubicBezTo>
                        <a:pt x="997" y="638"/>
                        <a:pt x="925" y="476"/>
                        <a:pt x="867" y="300"/>
                      </a:cubicBezTo>
                      <a:cubicBezTo>
                        <a:pt x="794" y="91"/>
                        <a:pt x="636" y="1"/>
                        <a:pt x="47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71" name="Google Shape;10333;p64">
                  <a:extLst>
                    <a:ext uri="{FF2B5EF4-FFF2-40B4-BE49-F238E27FC236}">
                      <a16:creationId xmlns:a16="http://schemas.microsoft.com/office/drawing/2014/main" id="{6B4A760D-25D7-7A0F-07C3-C1BDF343914A}"/>
                    </a:ext>
                  </a:extLst>
                </p:cNvPr>
                <p:cNvSpPr/>
                <p:nvPr/>
              </p:nvSpPr>
              <p:spPr>
                <a:xfrm>
                  <a:off x="3114872" y="3672282"/>
                  <a:ext cx="31761" cy="47667"/>
                </a:xfrm>
                <a:custGeom>
                  <a:avLst/>
                  <a:gdLst/>
                  <a:ahLst/>
                  <a:cxnLst/>
                  <a:rect l="l" t="t" r="r" b="b"/>
                  <a:pathLst>
                    <a:path w="1258" h="1888" extrusionOk="0">
                      <a:moveTo>
                        <a:pt x="271" y="0"/>
                      </a:moveTo>
                      <a:cubicBezTo>
                        <a:pt x="141" y="0"/>
                        <a:pt x="1" y="104"/>
                        <a:pt x="5" y="251"/>
                      </a:cubicBezTo>
                      <a:cubicBezTo>
                        <a:pt x="5" y="760"/>
                        <a:pt x="50" y="1522"/>
                        <a:pt x="533" y="1822"/>
                      </a:cubicBezTo>
                      <a:cubicBezTo>
                        <a:pt x="606" y="1868"/>
                        <a:pt x="681" y="1888"/>
                        <a:pt x="754" y="1888"/>
                      </a:cubicBezTo>
                      <a:cubicBezTo>
                        <a:pt x="1025" y="1888"/>
                        <a:pt x="1258" y="1607"/>
                        <a:pt x="1191" y="1314"/>
                      </a:cubicBezTo>
                      <a:cubicBezTo>
                        <a:pt x="1132" y="1086"/>
                        <a:pt x="950" y="936"/>
                        <a:pt x="826" y="747"/>
                      </a:cubicBezTo>
                      <a:cubicBezTo>
                        <a:pt x="683" y="551"/>
                        <a:pt x="565" y="343"/>
                        <a:pt x="461" y="121"/>
                      </a:cubicBezTo>
                      <a:cubicBezTo>
                        <a:pt x="422" y="36"/>
                        <a:pt x="349" y="0"/>
                        <a:pt x="27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72" name="Google Shape;10334;p64">
                  <a:extLst>
                    <a:ext uri="{FF2B5EF4-FFF2-40B4-BE49-F238E27FC236}">
                      <a16:creationId xmlns:a16="http://schemas.microsoft.com/office/drawing/2014/main" id="{2EC5E0D1-7B59-6F4A-A318-E5FF1F6B9199}"/>
                    </a:ext>
                  </a:extLst>
                </p:cNvPr>
                <p:cNvSpPr/>
                <p:nvPr/>
              </p:nvSpPr>
              <p:spPr>
                <a:xfrm>
                  <a:off x="3107071" y="3719823"/>
                  <a:ext cx="39033" cy="45143"/>
                </a:xfrm>
                <a:custGeom>
                  <a:avLst/>
                  <a:gdLst/>
                  <a:ahLst/>
                  <a:cxnLst/>
                  <a:rect l="l" t="t" r="r" b="b"/>
                  <a:pathLst>
                    <a:path w="1546" h="1788" extrusionOk="0">
                      <a:moveTo>
                        <a:pt x="288" y="1"/>
                      </a:moveTo>
                      <a:cubicBezTo>
                        <a:pt x="192" y="1"/>
                        <a:pt x="103" y="51"/>
                        <a:pt x="86" y="167"/>
                      </a:cubicBezTo>
                      <a:cubicBezTo>
                        <a:pt x="1" y="689"/>
                        <a:pt x="183" y="1119"/>
                        <a:pt x="496" y="1536"/>
                      </a:cubicBezTo>
                      <a:cubicBezTo>
                        <a:pt x="608" y="1688"/>
                        <a:pt x="771" y="1787"/>
                        <a:pt x="944" y="1787"/>
                      </a:cubicBezTo>
                      <a:cubicBezTo>
                        <a:pt x="1024" y="1787"/>
                        <a:pt x="1107" y="1766"/>
                        <a:pt x="1187" y="1718"/>
                      </a:cubicBezTo>
                      <a:cubicBezTo>
                        <a:pt x="1448" y="1562"/>
                        <a:pt x="1546" y="1138"/>
                        <a:pt x="1291" y="923"/>
                      </a:cubicBezTo>
                      <a:cubicBezTo>
                        <a:pt x="992" y="695"/>
                        <a:pt x="731" y="421"/>
                        <a:pt x="509" y="109"/>
                      </a:cubicBezTo>
                      <a:cubicBezTo>
                        <a:pt x="463" y="41"/>
                        <a:pt x="373" y="1"/>
                        <a:pt x="28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73" name="Google Shape;10335;p64">
                  <a:extLst>
                    <a:ext uri="{FF2B5EF4-FFF2-40B4-BE49-F238E27FC236}">
                      <a16:creationId xmlns:a16="http://schemas.microsoft.com/office/drawing/2014/main" id="{7296915A-9E12-2397-3698-7592C1A12EA1}"/>
                    </a:ext>
                  </a:extLst>
                </p:cNvPr>
                <p:cNvSpPr/>
                <p:nvPr/>
              </p:nvSpPr>
              <p:spPr>
                <a:xfrm>
                  <a:off x="3109697" y="3774535"/>
                  <a:ext cx="33933" cy="37619"/>
                </a:xfrm>
                <a:custGeom>
                  <a:avLst/>
                  <a:gdLst/>
                  <a:ahLst/>
                  <a:cxnLst/>
                  <a:rect l="l" t="t" r="r" b="b"/>
                  <a:pathLst>
                    <a:path w="1344" h="1490" extrusionOk="0">
                      <a:moveTo>
                        <a:pt x="201" y="0"/>
                      </a:moveTo>
                      <a:cubicBezTo>
                        <a:pt x="86" y="0"/>
                        <a:pt x="0" y="123"/>
                        <a:pt x="21" y="242"/>
                      </a:cubicBezTo>
                      <a:cubicBezTo>
                        <a:pt x="27" y="288"/>
                        <a:pt x="1" y="392"/>
                        <a:pt x="1" y="464"/>
                      </a:cubicBezTo>
                      <a:cubicBezTo>
                        <a:pt x="14" y="588"/>
                        <a:pt x="40" y="705"/>
                        <a:pt x="86" y="822"/>
                      </a:cubicBezTo>
                      <a:cubicBezTo>
                        <a:pt x="125" y="933"/>
                        <a:pt x="177" y="1037"/>
                        <a:pt x="229" y="1135"/>
                      </a:cubicBezTo>
                      <a:cubicBezTo>
                        <a:pt x="366" y="1363"/>
                        <a:pt x="536" y="1455"/>
                        <a:pt x="790" y="1487"/>
                      </a:cubicBezTo>
                      <a:cubicBezTo>
                        <a:pt x="802" y="1488"/>
                        <a:pt x="813" y="1489"/>
                        <a:pt x="825" y="1489"/>
                      </a:cubicBezTo>
                      <a:cubicBezTo>
                        <a:pt x="996" y="1489"/>
                        <a:pt x="1167" y="1360"/>
                        <a:pt x="1246" y="1220"/>
                      </a:cubicBezTo>
                      <a:cubicBezTo>
                        <a:pt x="1344" y="1057"/>
                        <a:pt x="1344" y="855"/>
                        <a:pt x="1253" y="686"/>
                      </a:cubicBezTo>
                      <a:cubicBezTo>
                        <a:pt x="1187" y="562"/>
                        <a:pt x="1083" y="470"/>
                        <a:pt x="953" y="418"/>
                      </a:cubicBezTo>
                      <a:cubicBezTo>
                        <a:pt x="914" y="399"/>
                        <a:pt x="875" y="373"/>
                        <a:pt x="842" y="353"/>
                      </a:cubicBezTo>
                      <a:cubicBezTo>
                        <a:pt x="842" y="353"/>
                        <a:pt x="769" y="301"/>
                        <a:pt x="770" y="301"/>
                      </a:cubicBezTo>
                      <a:lnTo>
                        <a:pt x="770" y="301"/>
                      </a:lnTo>
                      <a:cubicBezTo>
                        <a:pt x="770" y="301"/>
                        <a:pt x="776" y="304"/>
                        <a:pt x="790" y="314"/>
                      </a:cubicBezTo>
                      <a:cubicBezTo>
                        <a:pt x="705" y="242"/>
                        <a:pt x="614" y="184"/>
                        <a:pt x="523" y="125"/>
                      </a:cubicBezTo>
                      <a:cubicBezTo>
                        <a:pt x="444" y="86"/>
                        <a:pt x="360" y="73"/>
                        <a:pt x="295" y="27"/>
                      </a:cubicBezTo>
                      <a:cubicBezTo>
                        <a:pt x="262" y="8"/>
                        <a:pt x="231" y="0"/>
                        <a:pt x="20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74" name="Google Shape;10336;p64">
                  <a:extLst>
                    <a:ext uri="{FF2B5EF4-FFF2-40B4-BE49-F238E27FC236}">
                      <a16:creationId xmlns:a16="http://schemas.microsoft.com/office/drawing/2014/main" id="{9CC422D7-AD16-52E4-B3F4-E3703F70ACE2}"/>
                    </a:ext>
                  </a:extLst>
                </p:cNvPr>
                <p:cNvSpPr/>
                <p:nvPr/>
              </p:nvSpPr>
              <p:spPr>
                <a:xfrm>
                  <a:off x="3177688" y="3800363"/>
                  <a:ext cx="78823" cy="63775"/>
                </a:xfrm>
                <a:custGeom>
                  <a:avLst/>
                  <a:gdLst/>
                  <a:ahLst/>
                  <a:cxnLst/>
                  <a:rect l="l" t="t" r="r" b="b"/>
                  <a:pathLst>
                    <a:path w="3122" h="2526" extrusionOk="0">
                      <a:moveTo>
                        <a:pt x="1559" y="0"/>
                      </a:moveTo>
                      <a:cubicBezTo>
                        <a:pt x="1157" y="0"/>
                        <a:pt x="761" y="81"/>
                        <a:pt x="385" y="269"/>
                      </a:cubicBezTo>
                      <a:cubicBezTo>
                        <a:pt x="72" y="432"/>
                        <a:pt x="0" y="764"/>
                        <a:pt x="91" y="1057"/>
                      </a:cubicBezTo>
                      <a:cubicBezTo>
                        <a:pt x="169" y="1742"/>
                        <a:pt x="587" y="2380"/>
                        <a:pt x="1317" y="2504"/>
                      </a:cubicBezTo>
                      <a:cubicBezTo>
                        <a:pt x="1402" y="2519"/>
                        <a:pt x="1484" y="2526"/>
                        <a:pt x="1563" y="2526"/>
                      </a:cubicBezTo>
                      <a:cubicBezTo>
                        <a:pt x="2403" y="2526"/>
                        <a:pt x="2895" y="1739"/>
                        <a:pt x="3050" y="953"/>
                      </a:cubicBezTo>
                      <a:cubicBezTo>
                        <a:pt x="3122" y="608"/>
                        <a:pt x="2959" y="269"/>
                        <a:pt x="2607" y="164"/>
                      </a:cubicBezTo>
                      <a:cubicBezTo>
                        <a:pt x="2261" y="61"/>
                        <a:pt x="1908" y="0"/>
                        <a:pt x="155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75" name="Google Shape;10337;p64">
                  <a:extLst>
                    <a:ext uri="{FF2B5EF4-FFF2-40B4-BE49-F238E27FC236}">
                      <a16:creationId xmlns:a16="http://schemas.microsoft.com/office/drawing/2014/main" id="{8CCB08B1-9368-F98E-D773-C4AE107CA351}"/>
                    </a:ext>
                  </a:extLst>
                </p:cNvPr>
                <p:cNvSpPr/>
                <p:nvPr/>
              </p:nvSpPr>
              <p:spPr>
                <a:xfrm>
                  <a:off x="3111843" y="3828792"/>
                  <a:ext cx="48500" cy="114649"/>
                </a:xfrm>
                <a:custGeom>
                  <a:avLst/>
                  <a:gdLst/>
                  <a:ahLst/>
                  <a:cxnLst/>
                  <a:rect l="l" t="t" r="r" b="b"/>
                  <a:pathLst>
                    <a:path w="1921" h="4541" extrusionOk="0">
                      <a:moveTo>
                        <a:pt x="1024" y="1"/>
                      </a:moveTo>
                      <a:cubicBezTo>
                        <a:pt x="744" y="1"/>
                        <a:pt x="470" y="146"/>
                        <a:pt x="379" y="492"/>
                      </a:cubicBezTo>
                      <a:cubicBezTo>
                        <a:pt x="40" y="1737"/>
                        <a:pt x="1" y="3236"/>
                        <a:pt x="496" y="4448"/>
                      </a:cubicBezTo>
                      <a:cubicBezTo>
                        <a:pt x="516" y="4510"/>
                        <a:pt x="570" y="4541"/>
                        <a:pt x="623" y="4541"/>
                      </a:cubicBezTo>
                      <a:cubicBezTo>
                        <a:pt x="677" y="4541"/>
                        <a:pt x="731" y="4510"/>
                        <a:pt x="751" y="4448"/>
                      </a:cubicBezTo>
                      <a:cubicBezTo>
                        <a:pt x="1220" y="3307"/>
                        <a:pt x="1265" y="2023"/>
                        <a:pt x="1722" y="863"/>
                      </a:cubicBezTo>
                      <a:cubicBezTo>
                        <a:pt x="1921" y="358"/>
                        <a:pt x="1464" y="1"/>
                        <a:pt x="102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76" name="Google Shape;10338;p64">
                  <a:extLst>
                    <a:ext uri="{FF2B5EF4-FFF2-40B4-BE49-F238E27FC236}">
                      <a16:creationId xmlns:a16="http://schemas.microsoft.com/office/drawing/2014/main" id="{92DE371C-A322-F2F0-8A79-CC05AEF04D82}"/>
                    </a:ext>
                  </a:extLst>
                </p:cNvPr>
                <p:cNvSpPr/>
                <p:nvPr/>
              </p:nvSpPr>
              <p:spPr>
                <a:xfrm>
                  <a:off x="3106414" y="3951495"/>
                  <a:ext cx="48526" cy="129141"/>
                </a:xfrm>
                <a:custGeom>
                  <a:avLst/>
                  <a:gdLst/>
                  <a:ahLst/>
                  <a:cxnLst/>
                  <a:rect l="l" t="t" r="r" b="b"/>
                  <a:pathLst>
                    <a:path w="1922" h="5115" extrusionOk="0">
                      <a:moveTo>
                        <a:pt x="1324" y="0"/>
                      </a:moveTo>
                      <a:cubicBezTo>
                        <a:pt x="1159" y="0"/>
                        <a:pt x="988" y="76"/>
                        <a:pt x="868" y="246"/>
                      </a:cubicBezTo>
                      <a:cubicBezTo>
                        <a:pt x="27" y="1439"/>
                        <a:pt x="1" y="3733"/>
                        <a:pt x="803" y="4952"/>
                      </a:cubicBezTo>
                      <a:cubicBezTo>
                        <a:pt x="872" y="5058"/>
                        <a:pt x="999" y="5114"/>
                        <a:pt x="1121" y="5114"/>
                      </a:cubicBezTo>
                      <a:cubicBezTo>
                        <a:pt x="1262" y="5114"/>
                        <a:pt x="1397" y="5038"/>
                        <a:pt x="1428" y="4874"/>
                      </a:cubicBezTo>
                      <a:cubicBezTo>
                        <a:pt x="1546" y="4222"/>
                        <a:pt x="1428" y="3570"/>
                        <a:pt x="1409" y="2912"/>
                      </a:cubicBezTo>
                      <a:cubicBezTo>
                        <a:pt x="1389" y="2104"/>
                        <a:pt x="1669" y="1419"/>
                        <a:pt x="1832" y="657"/>
                      </a:cubicBezTo>
                      <a:cubicBezTo>
                        <a:pt x="1921" y="262"/>
                        <a:pt x="1632" y="0"/>
                        <a:pt x="132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77" name="Google Shape;10339;p64">
                  <a:extLst>
                    <a:ext uri="{FF2B5EF4-FFF2-40B4-BE49-F238E27FC236}">
                      <a16:creationId xmlns:a16="http://schemas.microsoft.com/office/drawing/2014/main" id="{7470DE32-D350-14EA-B860-691091884521}"/>
                    </a:ext>
                  </a:extLst>
                </p:cNvPr>
                <p:cNvSpPr/>
                <p:nvPr/>
              </p:nvSpPr>
              <p:spPr>
                <a:xfrm>
                  <a:off x="3155344" y="3867471"/>
                  <a:ext cx="47869" cy="172491"/>
                </a:xfrm>
                <a:custGeom>
                  <a:avLst/>
                  <a:gdLst/>
                  <a:ahLst/>
                  <a:cxnLst/>
                  <a:rect l="l" t="t" r="r" b="b"/>
                  <a:pathLst>
                    <a:path w="1896" h="6832" extrusionOk="0">
                      <a:moveTo>
                        <a:pt x="944" y="1"/>
                      </a:moveTo>
                      <a:cubicBezTo>
                        <a:pt x="580" y="1"/>
                        <a:pt x="217" y="240"/>
                        <a:pt x="201" y="720"/>
                      </a:cubicBezTo>
                      <a:cubicBezTo>
                        <a:pt x="149" y="2655"/>
                        <a:pt x="214" y="4545"/>
                        <a:pt x="18" y="6481"/>
                      </a:cubicBezTo>
                      <a:cubicBezTo>
                        <a:pt x="0" y="6682"/>
                        <a:pt x="200" y="6831"/>
                        <a:pt x="387" y="6831"/>
                      </a:cubicBezTo>
                      <a:cubicBezTo>
                        <a:pt x="472" y="6831"/>
                        <a:pt x="554" y="6800"/>
                        <a:pt x="611" y="6729"/>
                      </a:cubicBezTo>
                      <a:cubicBezTo>
                        <a:pt x="1895" y="5132"/>
                        <a:pt x="1752" y="2649"/>
                        <a:pt x="1687" y="720"/>
                      </a:cubicBezTo>
                      <a:cubicBezTo>
                        <a:pt x="1670" y="240"/>
                        <a:pt x="1307" y="1"/>
                        <a:pt x="94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78" name="Google Shape;10340;p64">
                  <a:extLst>
                    <a:ext uri="{FF2B5EF4-FFF2-40B4-BE49-F238E27FC236}">
                      <a16:creationId xmlns:a16="http://schemas.microsoft.com/office/drawing/2014/main" id="{26E4FC8F-59EC-9EB3-B5BC-4BD71098871A}"/>
                    </a:ext>
                  </a:extLst>
                </p:cNvPr>
                <p:cNvSpPr/>
                <p:nvPr/>
              </p:nvSpPr>
              <p:spPr>
                <a:xfrm>
                  <a:off x="3386283" y="3720783"/>
                  <a:ext cx="68698" cy="119926"/>
                </a:xfrm>
                <a:custGeom>
                  <a:avLst/>
                  <a:gdLst/>
                  <a:ahLst/>
                  <a:cxnLst/>
                  <a:rect l="l" t="t" r="r" b="b"/>
                  <a:pathLst>
                    <a:path w="2721" h="4750" extrusionOk="0">
                      <a:moveTo>
                        <a:pt x="445" y="0"/>
                      </a:moveTo>
                      <a:cubicBezTo>
                        <a:pt x="155" y="0"/>
                        <a:pt x="1" y="397"/>
                        <a:pt x="204" y="618"/>
                      </a:cubicBezTo>
                      <a:cubicBezTo>
                        <a:pt x="850" y="1302"/>
                        <a:pt x="1345" y="1817"/>
                        <a:pt x="1690" y="2723"/>
                      </a:cubicBezTo>
                      <a:cubicBezTo>
                        <a:pt x="1958" y="3408"/>
                        <a:pt x="2186" y="4085"/>
                        <a:pt x="2538" y="4724"/>
                      </a:cubicBezTo>
                      <a:cubicBezTo>
                        <a:pt x="2550" y="4742"/>
                        <a:pt x="2569" y="4750"/>
                        <a:pt x="2587" y="4750"/>
                      </a:cubicBezTo>
                      <a:cubicBezTo>
                        <a:pt x="2615" y="4750"/>
                        <a:pt x="2642" y="4730"/>
                        <a:pt x="2642" y="4698"/>
                      </a:cubicBezTo>
                      <a:cubicBezTo>
                        <a:pt x="2720" y="3160"/>
                        <a:pt x="2270" y="592"/>
                        <a:pt x="556" y="19"/>
                      </a:cubicBezTo>
                      <a:cubicBezTo>
                        <a:pt x="518" y="6"/>
                        <a:pt x="480" y="0"/>
                        <a:pt x="44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79" name="Google Shape;10341;p64">
                  <a:extLst>
                    <a:ext uri="{FF2B5EF4-FFF2-40B4-BE49-F238E27FC236}">
                      <a16:creationId xmlns:a16="http://schemas.microsoft.com/office/drawing/2014/main" id="{1D5B87D3-8B65-99E9-BFA7-1FFAD2FCFF6E}"/>
                    </a:ext>
                  </a:extLst>
                </p:cNvPr>
                <p:cNvSpPr/>
                <p:nvPr/>
              </p:nvSpPr>
              <p:spPr>
                <a:xfrm>
                  <a:off x="3391585" y="3763148"/>
                  <a:ext cx="39487" cy="65845"/>
                </a:xfrm>
                <a:custGeom>
                  <a:avLst/>
                  <a:gdLst/>
                  <a:ahLst/>
                  <a:cxnLst/>
                  <a:rect l="l" t="t" r="r" b="b"/>
                  <a:pathLst>
                    <a:path w="1564" h="2608" extrusionOk="0">
                      <a:moveTo>
                        <a:pt x="259" y="0"/>
                      </a:moveTo>
                      <a:cubicBezTo>
                        <a:pt x="151" y="0"/>
                        <a:pt x="56" y="113"/>
                        <a:pt x="46" y="218"/>
                      </a:cubicBezTo>
                      <a:cubicBezTo>
                        <a:pt x="1" y="674"/>
                        <a:pt x="229" y="1137"/>
                        <a:pt x="418" y="1541"/>
                      </a:cubicBezTo>
                      <a:cubicBezTo>
                        <a:pt x="607" y="1958"/>
                        <a:pt x="900" y="2316"/>
                        <a:pt x="1265" y="2577"/>
                      </a:cubicBezTo>
                      <a:cubicBezTo>
                        <a:pt x="1294" y="2598"/>
                        <a:pt x="1324" y="2607"/>
                        <a:pt x="1354" y="2607"/>
                      </a:cubicBezTo>
                      <a:cubicBezTo>
                        <a:pt x="1462" y="2607"/>
                        <a:pt x="1563" y="2487"/>
                        <a:pt x="1533" y="2375"/>
                      </a:cubicBezTo>
                      <a:cubicBezTo>
                        <a:pt x="1376" y="1919"/>
                        <a:pt x="1200" y="1462"/>
                        <a:pt x="998" y="1026"/>
                      </a:cubicBezTo>
                      <a:cubicBezTo>
                        <a:pt x="842" y="654"/>
                        <a:pt x="685" y="283"/>
                        <a:pt x="359" y="35"/>
                      </a:cubicBezTo>
                      <a:cubicBezTo>
                        <a:pt x="326" y="11"/>
                        <a:pt x="292" y="0"/>
                        <a:pt x="25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80" name="Google Shape;10342;p64">
                  <a:extLst>
                    <a:ext uri="{FF2B5EF4-FFF2-40B4-BE49-F238E27FC236}">
                      <a16:creationId xmlns:a16="http://schemas.microsoft.com/office/drawing/2014/main" id="{4299F892-30A0-DD6B-CF9B-62BDB1A302A6}"/>
                    </a:ext>
                  </a:extLst>
                </p:cNvPr>
                <p:cNvSpPr/>
                <p:nvPr/>
              </p:nvSpPr>
              <p:spPr>
                <a:xfrm>
                  <a:off x="3350457" y="3580558"/>
                  <a:ext cx="58599" cy="110609"/>
                </a:xfrm>
                <a:custGeom>
                  <a:avLst/>
                  <a:gdLst/>
                  <a:ahLst/>
                  <a:cxnLst/>
                  <a:rect l="l" t="t" r="r" b="b"/>
                  <a:pathLst>
                    <a:path w="2321" h="4381" extrusionOk="0">
                      <a:moveTo>
                        <a:pt x="993" y="0"/>
                      </a:moveTo>
                      <a:cubicBezTo>
                        <a:pt x="958" y="0"/>
                        <a:pt x="923" y="2"/>
                        <a:pt x="887" y="7"/>
                      </a:cubicBezTo>
                      <a:cubicBezTo>
                        <a:pt x="437" y="52"/>
                        <a:pt x="0" y="502"/>
                        <a:pt x="98" y="978"/>
                      </a:cubicBezTo>
                      <a:cubicBezTo>
                        <a:pt x="320" y="2073"/>
                        <a:pt x="489" y="3454"/>
                        <a:pt x="1343" y="4249"/>
                      </a:cubicBezTo>
                      <a:cubicBezTo>
                        <a:pt x="1437" y="4339"/>
                        <a:pt x="1565" y="4380"/>
                        <a:pt x="1695" y="4380"/>
                      </a:cubicBezTo>
                      <a:cubicBezTo>
                        <a:pt x="1972" y="4380"/>
                        <a:pt x="2262" y="4196"/>
                        <a:pt x="2275" y="3904"/>
                      </a:cubicBezTo>
                      <a:cubicBezTo>
                        <a:pt x="2321" y="2900"/>
                        <a:pt x="2080" y="1766"/>
                        <a:pt x="1865" y="789"/>
                      </a:cubicBezTo>
                      <a:cubicBezTo>
                        <a:pt x="1761" y="352"/>
                        <a:pt x="1450" y="0"/>
                        <a:pt x="99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81" name="Google Shape;10343;p64">
                  <a:extLst>
                    <a:ext uri="{FF2B5EF4-FFF2-40B4-BE49-F238E27FC236}">
                      <a16:creationId xmlns:a16="http://schemas.microsoft.com/office/drawing/2014/main" id="{D9F93FE6-8C2E-5423-E938-243CB56A0EF7}"/>
                    </a:ext>
                  </a:extLst>
                </p:cNvPr>
                <p:cNvSpPr/>
                <p:nvPr/>
              </p:nvSpPr>
              <p:spPr>
                <a:xfrm>
                  <a:off x="3289913" y="3480452"/>
                  <a:ext cx="76500" cy="82433"/>
                </a:xfrm>
                <a:custGeom>
                  <a:avLst/>
                  <a:gdLst/>
                  <a:ahLst/>
                  <a:cxnLst/>
                  <a:rect l="l" t="t" r="r" b="b"/>
                  <a:pathLst>
                    <a:path w="3030" h="3265" extrusionOk="0">
                      <a:moveTo>
                        <a:pt x="996" y="0"/>
                      </a:moveTo>
                      <a:cubicBezTo>
                        <a:pt x="722" y="0"/>
                        <a:pt x="458" y="94"/>
                        <a:pt x="241" y="322"/>
                      </a:cubicBezTo>
                      <a:cubicBezTo>
                        <a:pt x="0" y="576"/>
                        <a:pt x="52" y="987"/>
                        <a:pt x="352" y="1169"/>
                      </a:cubicBezTo>
                      <a:cubicBezTo>
                        <a:pt x="678" y="1358"/>
                        <a:pt x="1004" y="1260"/>
                        <a:pt x="1330" y="1391"/>
                      </a:cubicBezTo>
                      <a:cubicBezTo>
                        <a:pt x="1525" y="1482"/>
                        <a:pt x="1701" y="1619"/>
                        <a:pt x="1831" y="1795"/>
                      </a:cubicBezTo>
                      <a:cubicBezTo>
                        <a:pt x="2007" y="2016"/>
                        <a:pt x="2190" y="2186"/>
                        <a:pt x="2320" y="2440"/>
                      </a:cubicBezTo>
                      <a:cubicBezTo>
                        <a:pt x="2438" y="2688"/>
                        <a:pt x="2548" y="2929"/>
                        <a:pt x="2672" y="3176"/>
                      </a:cubicBezTo>
                      <a:cubicBezTo>
                        <a:pt x="2705" y="3237"/>
                        <a:pt x="2767" y="3264"/>
                        <a:pt x="2829" y="3264"/>
                      </a:cubicBezTo>
                      <a:cubicBezTo>
                        <a:pt x="2929" y="3264"/>
                        <a:pt x="3030" y="3195"/>
                        <a:pt x="3018" y="3079"/>
                      </a:cubicBezTo>
                      <a:cubicBezTo>
                        <a:pt x="2985" y="2714"/>
                        <a:pt x="2920" y="2349"/>
                        <a:pt x="2842" y="1990"/>
                      </a:cubicBezTo>
                      <a:cubicBezTo>
                        <a:pt x="2744" y="1599"/>
                        <a:pt x="2757" y="1260"/>
                        <a:pt x="2516" y="895"/>
                      </a:cubicBezTo>
                      <a:cubicBezTo>
                        <a:pt x="2213" y="433"/>
                        <a:pt x="1583" y="0"/>
                        <a:pt x="99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82" name="Google Shape;10344;p64">
                  <a:extLst>
                    <a:ext uri="{FF2B5EF4-FFF2-40B4-BE49-F238E27FC236}">
                      <a16:creationId xmlns:a16="http://schemas.microsoft.com/office/drawing/2014/main" id="{DB54178C-B15E-DBF2-BA5C-7E2F85A5E89A}"/>
                    </a:ext>
                  </a:extLst>
                </p:cNvPr>
                <p:cNvSpPr/>
                <p:nvPr/>
              </p:nvSpPr>
              <p:spPr>
                <a:xfrm>
                  <a:off x="3208515" y="3517843"/>
                  <a:ext cx="116467" cy="99551"/>
                </a:xfrm>
                <a:custGeom>
                  <a:avLst/>
                  <a:gdLst/>
                  <a:ahLst/>
                  <a:cxnLst/>
                  <a:rect l="l" t="t" r="r" b="b"/>
                  <a:pathLst>
                    <a:path w="4613" h="3943" extrusionOk="0">
                      <a:moveTo>
                        <a:pt x="2163" y="0"/>
                      </a:moveTo>
                      <a:cubicBezTo>
                        <a:pt x="732" y="0"/>
                        <a:pt x="1" y="2470"/>
                        <a:pt x="1132" y="3494"/>
                      </a:cubicBezTo>
                      <a:cubicBezTo>
                        <a:pt x="1478" y="3806"/>
                        <a:pt x="1883" y="3943"/>
                        <a:pt x="2287" y="3943"/>
                      </a:cubicBezTo>
                      <a:cubicBezTo>
                        <a:pt x="3085" y="3943"/>
                        <a:pt x="3882" y="3408"/>
                        <a:pt x="4228" y="2621"/>
                      </a:cubicBezTo>
                      <a:cubicBezTo>
                        <a:pt x="4469" y="2060"/>
                        <a:pt x="4612" y="1435"/>
                        <a:pt x="4234" y="887"/>
                      </a:cubicBezTo>
                      <a:cubicBezTo>
                        <a:pt x="4052" y="620"/>
                        <a:pt x="3165" y="92"/>
                        <a:pt x="2299" y="7"/>
                      </a:cubicBezTo>
                      <a:cubicBezTo>
                        <a:pt x="2253" y="2"/>
                        <a:pt x="2207" y="0"/>
                        <a:pt x="216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83" name="Google Shape;10345;p64">
                  <a:extLst>
                    <a:ext uri="{FF2B5EF4-FFF2-40B4-BE49-F238E27FC236}">
                      <a16:creationId xmlns:a16="http://schemas.microsoft.com/office/drawing/2014/main" id="{5F841C62-345A-60AB-AC21-A8B75A29310A}"/>
                    </a:ext>
                  </a:extLst>
                </p:cNvPr>
                <p:cNvSpPr/>
                <p:nvPr/>
              </p:nvSpPr>
              <p:spPr>
                <a:xfrm>
                  <a:off x="3232576" y="3474090"/>
                  <a:ext cx="36255" cy="28504"/>
                </a:xfrm>
                <a:custGeom>
                  <a:avLst/>
                  <a:gdLst/>
                  <a:ahLst/>
                  <a:cxnLst/>
                  <a:rect l="l" t="t" r="r" b="b"/>
                  <a:pathLst>
                    <a:path w="1436" h="1129" extrusionOk="0">
                      <a:moveTo>
                        <a:pt x="1019" y="0"/>
                      </a:moveTo>
                      <a:cubicBezTo>
                        <a:pt x="989" y="0"/>
                        <a:pt x="958" y="4"/>
                        <a:pt x="928" y="13"/>
                      </a:cubicBezTo>
                      <a:cubicBezTo>
                        <a:pt x="759" y="65"/>
                        <a:pt x="668" y="170"/>
                        <a:pt x="524" y="267"/>
                      </a:cubicBezTo>
                      <a:cubicBezTo>
                        <a:pt x="400" y="346"/>
                        <a:pt x="283" y="437"/>
                        <a:pt x="185" y="548"/>
                      </a:cubicBezTo>
                      <a:cubicBezTo>
                        <a:pt x="1" y="751"/>
                        <a:pt x="108" y="1128"/>
                        <a:pt x="410" y="1128"/>
                      </a:cubicBezTo>
                      <a:cubicBezTo>
                        <a:pt x="418" y="1128"/>
                        <a:pt x="425" y="1128"/>
                        <a:pt x="433" y="1128"/>
                      </a:cubicBezTo>
                      <a:cubicBezTo>
                        <a:pt x="687" y="1128"/>
                        <a:pt x="941" y="1108"/>
                        <a:pt x="1189" y="1076"/>
                      </a:cubicBezTo>
                      <a:cubicBezTo>
                        <a:pt x="1326" y="1043"/>
                        <a:pt x="1417" y="919"/>
                        <a:pt x="1417" y="782"/>
                      </a:cubicBezTo>
                      <a:cubicBezTo>
                        <a:pt x="1424" y="658"/>
                        <a:pt x="1411" y="541"/>
                        <a:pt x="1378" y="424"/>
                      </a:cubicBezTo>
                      <a:cubicBezTo>
                        <a:pt x="1435" y="207"/>
                        <a:pt x="1232" y="0"/>
                        <a:pt x="101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84" name="Google Shape;10346;p64">
                  <a:extLst>
                    <a:ext uri="{FF2B5EF4-FFF2-40B4-BE49-F238E27FC236}">
                      <a16:creationId xmlns:a16="http://schemas.microsoft.com/office/drawing/2014/main" id="{AF440F60-5046-A21A-322B-8277348C34CE}"/>
                    </a:ext>
                  </a:extLst>
                </p:cNvPr>
                <p:cNvSpPr/>
                <p:nvPr/>
              </p:nvSpPr>
              <p:spPr>
                <a:xfrm>
                  <a:off x="3213716" y="3433012"/>
                  <a:ext cx="38528" cy="58675"/>
                </a:xfrm>
                <a:custGeom>
                  <a:avLst/>
                  <a:gdLst/>
                  <a:ahLst/>
                  <a:cxnLst/>
                  <a:rect l="l" t="t" r="r" b="b"/>
                  <a:pathLst>
                    <a:path w="1526" h="2324" extrusionOk="0">
                      <a:moveTo>
                        <a:pt x="1265" y="1"/>
                      </a:moveTo>
                      <a:cubicBezTo>
                        <a:pt x="1253" y="1"/>
                        <a:pt x="1241" y="6"/>
                        <a:pt x="1232" y="17"/>
                      </a:cubicBezTo>
                      <a:cubicBezTo>
                        <a:pt x="1215" y="12"/>
                        <a:pt x="1198" y="10"/>
                        <a:pt x="1182" y="10"/>
                      </a:cubicBezTo>
                      <a:cubicBezTo>
                        <a:pt x="1156" y="10"/>
                        <a:pt x="1130" y="16"/>
                        <a:pt x="1102" y="24"/>
                      </a:cubicBezTo>
                      <a:cubicBezTo>
                        <a:pt x="209" y="278"/>
                        <a:pt x="0" y="1347"/>
                        <a:pt x="163" y="2142"/>
                      </a:cubicBezTo>
                      <a:cubicBezTo>
                        <a:pt x="188" y="2267"/>
                        <a:pt x="286" y="2324"/>
                        <a:pt x="390" y="2324"/>
                      </a:cubicBezTo>
                      <a:cubicBezTo>
                        <a:pt x="482" y="2324"/>
                        <a:pt x="578" y="2280"/>
                        <a:pt x="633" y="2201"/>
                      </a:cubicBezTo>
                      <a:cubicBezTo>
                        <a:pt x="978" y="1686"/>
                        <a:pt x="1271" y="1132"/>
                        <a:pt x="1317" y="526"/>
                      </a:cubicBezTo>
                      <a:cubicBezTo>
                        <a:pt x="1525" y="408"/>
                        <a:pt x="1467" y="128"/>
                        <a:pt x="1297" y="37"/>
                      </a:cubicBezTo>
                      <a:lnTo>
                        <a:pt x="1297" y="24"/>
                      </a:lnTo>
                      <a:cubicBezTo>
                        <a:pt x="1294" y="9"/>
                        <a:pt x="1280" y="1"/>
                        <a:pt x="126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85" name="Google Shape;10347;p64">
                  <a:extLst>
                    <a:ext uri="{FF2B5EF4-FFF2-40B4-BE49-F238E27FC236}">
                      <a16:creationId xmlns:a16="http://schemas.microsoft.com/office/drawing/2014/main" id="{382AC1CC-A031-1CF3-4EC2-A6BC120C12F1}"/>
                    </a:ext>
                  </a:extLst>
                </p:cNvPr>
                <p:cNvSpPr/>
                <p:nvPr/>
              </p:nvSpPr>
              <p:spPr>
                <a:xfrm>
                  <a:off x="3223740" y="3628907"/>
                  <a:ext cx="50621" cy="52212"/>
                </a:xfrm>
                <a:custGeom>
                  <a:avLst/>
                  <a:gdLst/>
                  <a:ahLst/>
                  <a:cxnLst/>
                  <a:rect l="l" t="t" r="r" b="b"/>
                  <a:pathLst>
                    <a:path w="2005" h="2068" extrusionOk="0">
                      <a:moveTo>
                        <a:pt x="544" y="1"/>
                      </a:moveTo>
                      <a:cubicBezTo>
                        <a:pt x="464" y="1"/>
                        <a:pt x="385" y="13"/>
                        <a:pt x="307" y="34"/>
                      </a:cubicBezTo>
                      <a:cubicBezTo>
                        <a:pt x="125" y="86"/>
                        <a:pt x="7" y="262"/>
                        <a:pt x="34" y="451"/>
                      </a:cubicBezTo>
                      <a:cubicBezTo>
                        <a:pt x="14" y="510"/>
                        <a:pt x="7" y="568"/>
                        <a:pt x="7" y="633"/>
                      </a:cubicBezTo>
                      <a:cubicBezTo>
                        <a:pt x="1" y="946"/>
                        <a:pt x="27" y="1311"/>
                        <a:pt x="216" y="1578"/>
                      </a:cubicBezTo>
                      <a:cubicBezTo>
                        <a:pt x="444" y="1891"/>
                        <a:pt x="757" y="1924"/>
                        <a:pt x="1128" y="2035"/>
                      </a:cubicBezTo>
                      <a:cubicBezTo>
                        <a:pt x="1202" y="2057"/>
                        <a:pt x="1275" y="2067"/>
                        <a:pt x="1345" y="2067"/>
                      </a:cubicBezTo>
                      <a:cubicBezTo>
                        <a:pt x="1712" y="2067"/>
                        <a:pt x="2005" y="1784"/>
                        <a:pt x="1885" y="1396"/>
                      </a:cubicBezTo>
                      <a:cubicBezTo>
                        <a:pt x="1754" y="985"/>
                        <a:pt x="1474" y="464"/>
                        <a:pt x="1083" y="190"/>
                      </a:cubicBezTo>
                      <a:cubicBezTo>
                        <a:pt x="992" y="99"/>
                        <a:pt x="874" y="47"/>
                        <a:pt x="744" y="27"/>
                      </a:cubicBezTo>
                      <a:cubicBezTo>
                        <a:pt x="678" y="9"/>
                        <a:pt x="611" y="1"/>
                        <a:pt x="54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86" name="Google Shape;10348;p64">
                  <a:extLst>
                    <a:ext uri="{FF2B5EF4-FFF2-40B4-BE49-F238E27FC236}">
                      <a16:creationId xmlns:a16="http://schemas.microsoft.com/office/drawing/2014/main" id="{5B11F68E-708B-6126-C6B1-F8B102A15BCB}"/>
                    </a:ext>
                  </a:extLst>
                </p:cNvPr>
                <p:cNvSpPr/>
                <p:nvPr/>
              </p:nvSpPr>
              <p:spPr>
                <a:xfrm>
                  <a:off x="3223740" y="3684098"/>
                  <a:ext cx="50621" cy="52288"/>
                </a:xfrm>
                <a:custGeom>
                  <a:avLst/>
                  <a:gdLst/>
                  <a:ahLst/>
                  <a:cxnLst/>
                  <a:rect l="l" t="t" r="r" b="b"/>
                  <a:pathLst>
                    <a:path w="2005" h="2071" extrusionOk="0">
                      <a:moveTo>
                        <a:pt x="536" y="1"/>
                      </a:moveTo>
                      <a:cubicBezTo>
                        <a:pt x="459" y="1"/>
                        <a:pt x="382" y="11"/>
                        <a:pt x="307" y="31"/>
                      </a:cubicBezTo>
                      <a:cubicBezTo>
                        <a:pt x="125" y="83"/>
                        <a:pt x="7" y="266"/>
                        <a:pt x="34" y="455"/>
                      </a:cubicBezTo>
                      <a:cubicBezTo>
                        <a:pt x="14" y="513"/>
                        <a:pt x="7" y="572"/>
                        <a:pt x="7" y="637"/>
                      </a:cubicBezTo>
                      <a:cubicBezTo>
                        <a:pt x="1" y="950"/>
                        <a:pt x="27" y="1322"/>
                        <a:pt x="216" y="1582"/>
                      </a:cubicBezTo>
                      <a:cubicBezTo>
                        <a:pt x="444" y="1895"/>
                        <a:pt x="757" y="1928"/>
                        <a:pt x="1128" y="2039"/>
                      </a:cubicBezTo>
                      <a:cubicBezTo>
                        <a:pt x="1202" y="2061"/>
                        <a:pt x="1275" y="2071"/>
                        <a:pt x="1345" y="2071"/>
                      </a:cubicBezTo>
                      <a:cubicBezTo>
                        <a:pt x="1712" y="2071"/>
                        <a:pt x="2005" y="1788"/>
                        <a:pt x="1885" y="1400"/>
                      </a:cubicBezTo>
                      <a:cubicBezTo>
                        <a:pt x="1754" y="989"/>
                        <a:pt x="1474" y="461"/>
                        <a:pt x="1083" y="188"/>
                      </a:cubicBezTo>
                      <a:cubicBezTo>
                        <a:pt x="992" y="103"/>
                        <a:pt x="874" y="44"/>
                        <a:pt x="744" y="25"/>
                      </a:cubicBezTo>
                      <a:cubicBezTo>
                        <a:pt x="676" y="9"/>
                        <a:pt x="606" y="1"/>
                        <a:pt x="53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87" name="Google Shape;10349;p64">
                  <a:extLst>
                    <a:ext uri="{FF2B5EF4-FFF2-40B4-BE49-F238E27FC236}">
                      <a16:creationId xmlns:a16="http://schemas.microsoft.com/office/drawing/2014/main" id="{69C6D5AF-9184-814E-005F-9CC58F44356E}"/>
                    </a:ext>
                  </a:extLst>
                </p:cNvPr>
                <p:cNvSpPr/>
                <p:nvPr/>
              </p:nvSpPr>
              <p:spPr>
                <a:xfrm>
                  <a:off x="3223740" y="3739491"/>
                  <a:ext cx="50621" cy="52187"/>
                </a:xfrm>
                <a:custGeom>
                  <a:avLst/>
                  <a:gdLst/>
                  <a:ahLst/>
                  <a:cxnLst/>
                  <a:rect l="l" t="t" r="r" b="b"/>
                  <a:pathLst>
                    <a:path w="2005" h="2067" extrusionOk="0">
                      <a:moveTo>
                        <a:pt x="544" y="1"/>
                      </a:moveTo>
                      <a:cubicBezTo>
                        <a:pt x="464" y="1"/>
                        <a:pt x="385" y="12"/>
                        <a:pt x="307" y="34"/>
                      </a:cubicBezTo>
                      <a:cubicBezTo>
                        <a:pt x="125" y="86"/>
                        <a:pt x="7" y="262"/>
                        <a:pt x="34" y="451"/>
                      </a:cubicBezTo>
                      <a:cubicBezTo>
                        <a:pt x="14" y="509"/>
                        <a:pt x="7" y="575"/>
                        <a:pt x="7" y="633"/>
                      </a:cubicBezTo>
                      <a:cubicBezTo>
                        <a:pt x="1" y="946"/>
                        <a:pt x="27" y="1318"/>
                        <a:pt x="216" y="1585"/>
                      </a:cubicBezTo>
                      <a:cubicBezTo>
                        <a:pt x="444" y="1898"/>
                        <a:pt x="757" y="1924"/>
                        <a:pt x="1128" y="2034"/>
                      </a:cubicBezTo>
                      <a:cubicBezTo>
                        <a:pt x="1202" y="2056"/>
                        <a:pt x="1275" y="2067"/>
                        <a:pt x="1345" y="2067"/>
                      </a:cubicBezTo>
                      <a:cubicBezTo>
                        <a:pt x="1712" y="2067"/>
                        <a:pt x="2005" y="1785"/>
                        <a:pt x="1885" y="1402"/>
                      </a:cubicBezTo>
                      <a:cubicBezTo>
                        <a:pt x="1754" y="985"/>
                        <a:pt x="1474" y="464"/>
                        <a:pt x="1083" y="190"/>
                      </a:cubicBezTo>
                      <a:cubicBezTo>
                        <a:pt x="992" y="99"/>
                        <a:pt x="874" y="47"/>
                        <a:pt x="744" y="27"/>
                      </a:cubicBezTo>
                      <a:cubicBezTo>
                        <a:pt x="678" y="9"/>
                        <a:pt x="611" y="1"/>
                        <a:pt x="54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88" name="Google Shape;10350;p64">
                  <a:extLst>
                    <a:ext uri="{FF2B5EF4-FFF2-40B4-BE49-F238E27FC236}">
                      <a16:creationId xmlns:a16="http://schemas.microsoft.com/office/drawing/2014/main" id="{4F74093C-A999-BE52-3046-841E5BCBFEF3}"/>
                    </a:ext>
                  </a:extLst>
                </p:cNvPr>
                <p:cNvSpPr/>
                <p:nvPr/>
              </p:nvSpPr>
              <p:spPr>
                <a:xfrm>
                  <a:off x="3280016" y="3629437"/>
                  <a:ext cx="32923" cy="44511"/>
                </a:xfrm>
                <a:custGeom>
                  <a:avLst/>
                  <a:gdLst/>
                  <a:ahLst/>
                  <a:cxnLst/>
                  <a:rect l="l" t="t" r="r" b="b"/>
                  <a:pathLst>
                    <a:path w="1304" h="1763" extrusionOk="0">
                      <a:moveTo>
                        <a:pt x="827" y="1"/>
                      </a:moveTo>
                      <a:cubicBezTo>
                        <a:pt x="668" y="1"/>
                        <a:pt x="510" y="91"/>
                        <a:pt x="438" y="300"/>
                      </a:cubicBezTo>
                      <a:cubicBezTo>
                        <a:pt x="379" y="476"/>
                        <a:pt x="307" y="645"/>
                        <a:pt x="229" y="801"/>
                      </a:cubicBezTo>
                      <a:cubicBezTo>
                        <a:pt x="99" y="1056"/>
                        <a:pt x="1" y="1297"/>
                        <a:pt x="138" y="1557"/>
                      </a:cubicBezTo>
                      <a:cubicBezTo>
                        <a:pt x="217" y="1704"/>
                        <a:pt x="363" y="1763"/>
                        <a:pt x="513" y="1763"/>
                      </a:cubicBezTo>
                      <a:cubicBezTo>
                        <a:pt x="549" y="1763"/>
                        <a:pt x="585" y="1759"/>
                        <a:pt x="620" y="1753"/>
                      </a:cubicBezTo>
                      <a:cubicBezTo>
                        <a:pt x="1096" y="1668"/>
                        <a:pt x="1187" y="919"/>
                        <a:pt x="1252" y="528"/>
                      </a:cubicBezTo>
                      <a:cubicBezTo>
                        <a:pt x="1303" y="207"/>
                        <a:pt x="1065" y="1"/>
                        <a:pt x="82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89" name="Google Shape;10351;p64">
                  <a:extLst>
                    <a:ext uri="{FF2B5EF4-FFF2-40B4-BE49-F238E27FC236}">
                      <a16:creationId xmlns:a16="http://schemas.microsoft.com/office/drawing/2014/main" id="{048BFA13-968F-F745-52F1-3DD940617AEB}"/>
                    </a:ext>
                  </a:extLst>
                </p:cNvPr>
                <p:cNvSpPr/>
                <p:nvPr/>
              </p:nvSpPr>
              <p:spPr>
                <a:xfrm>
                  <a:off x="3284460" y="3672282"/>
                  <a:ext cx="31787" cy="47667"/>
                </a:xfrm>
                <a:custGeom>
                  <a:avLst/>
                  <a:gdLst/>
                  <a:ahLst/>
                  <a:cxnLst/>
                  <a:rect l="l" t="t" r="r" b="b"/>
                  <a:pathLst>
                    <a:path w="1259" h="1888" extrusionOk="0">
                      <a:moveTo>
                        <a:pt x="986" y="0"/>
                      </a:moveTo>
                      <a:cubicBezTo>
                        <a:pt x="909" y="0"/>
                        <a:pt x="835" y="36"/>
                        <a:pt x="796" y="121"/>
                      </a:cubicBezTo>
                      <a:cubicBezTo>
                        <a:pt x="698" y="343"/>
                        <a:pt x="574" y="551"/>
                        <a:pt x="438" y="747"/>
                      </a:cubicBezTo>
                      <a:cubicBezTo>
                        <a:pt x="307" y="936"/>
                        <a:pt x="125" y="1086"/>
                        <a:pt x="73" y="1314"/>
                      </a:cubicBezTo>
                      <a:cubicBezTo>
                        <a:pt x="1" y="1607"/>
                        <a:pt x="233" y="1888"/>
                        <a:pt x="504" y="1888"/>
                      </a:cubicBezTo>
                      <a:cubicBezTo>
                        <a:pt x="576" y="1888"/>
                        <a:pt x="651" y="1868"/>
                        <a:pt x="724" y="1822"/>
                      </a:cubicBezTo>
                      <a:cubicBezTo>
                        <a:pt x="1207" y="1522"/>
                        <a:pt x="1259" y="760"/>
                        <a:pt x="1259" y="251"/>
                      </a:cubicBezTo>
                      <a:cubicBezTo>
                        <a:pt x="1259" y="104"/>
                        <a:pt x="1117" y="0"/>
                        <a:pt x="9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90" name="Google Shape;10352;p64">
                  <a:extLst>
                    <a:ext uri="{FF2B5EF4-FFF2-40B4-BE49-F238E27FC236}">
                      <a16:creationId xmlns:a16="http://schemas.microsoft.com/office/drawing/2014/main" id="{3088F56E-9CDA-0483-D902-46129C5457AA}"/>
                    </a:ext>
                  </a:extLst>
                </p:cNvPr>
                <p:cNvSpPr/>
                <p:nvPr/>
              </p:nvSpPr>
              <p:spPr>
                <a:xfrm>
                  <a:off x="3285141" y="3719823"/>
                  <a:ext cx="39007" cy="45143"/>
                </a:xfrm>
                <a:custGeom>
                  <a:avLst/>
                  <a:gdLst/>
                  <a:ahLst/>
                  <a:cxnLst/>
                  <a:rect l="l" t="t" r="r" b="b"/>
                  <a:pathLst>
                    <a:path w="1545" h="1788" extrusionOk="0">
                      <a:moveTo>
                        <a:pt x="1258" y="1"/>
                      </a:moveTo>
                      <a:cubicBezTo>
                        <a:pt x="1173" y="1"/>
                        <a:pt x="1083" y="41"/>
                        <a:pt x="1036" y="109"/>
                      </a:cubicBezTo>
                      <a:cubicBezTo>
                        <a:pt x="815" y="421"/>
                        <a:pt x="554" y="695"/>
                        <a:pt x="254" y="923"/>
                      </a:cubicBezTo>
                      <a:cubicBezTo>
                        <a:pt x="0" y="1138"/>
                        <a:pt x="98" y="1562"/>
                        <a:pt x="358" y="1718"/>
                      </a:cubicBezTo>
                      <a:cubicBezTo>
                        <a:pt x="439" y="1766"/>
                        <a:pt x="521" y="1787"/>
                        <a:pt x="601" y="1787"/>
                      </a:cubicBezTo>
                      <a:cubicBezTo>
                        <a:pt x="775" y="1787"/>
                        <a:pt x="938" y="1688"/>
                        <a:pt x="1049" y="1536"/>
                      </a:cubicBezTo>
                      <a:cubicBezTo>
                        <a:pt x="1362" y="1119"/>
                        <a:pt x="1545" y="689"/>
                        <a:pt x="1460" y="167"/>
                      </a:cubicBezTo>
                      <a:cubicBezTo>
                        <a:pt x="1443" y="51"/>
                        <a:pt x="1353" y="1"/>
                        <a:pt x="125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91" name="Google Shape;10353;p64">
                  <a:extLst>
                    <a:ext uri="{FF2B5EF4-FFF2-40B4-BE49-F238E27FC236}">
                      <a16:creationId xmlns:a16="http://schemas.microsoft.com/office/drawing/2014/main" id="{D3FE7143-B488-2DA9-9E3A-F6A800312C4C}"/>
                    </a:ext>
                  </a:extLst>
                </p:cNvPr>
                <p:cNvSpPr/>
                <p:nvPr/>
              </p:nvSpPr>
              <p:spPr>
                <a:xfrm>
                  <a:off x="3287439" y="3774535"/>
                  <a:ext cx="34084" cy="37619"/>
                </a:xfrm>
                <a:custGeom>
                  <a:avLst/>
                  <a:gdLst/>
                  <a:ahLst/>
                  <a:cxnLst/>
                  <a:rect l="l" t="t" r="r" b="b"/>
                  <a:pathLst>
                    <a:path w="1350" h="1490" extrusionOk="0">
                      <a:moveTo>
                        <a:pt x="1147" y="0"/>
                      </a:moveTo>
                      <a:cubicBezTo>
                        <a:pt x="1118" y="0"/>
                        <a:pt x="1087" y="8"/>
                        <a:pt x="1056" y="27"/>
                      </a:cubicBezTo>
                      <a:cubicBezTo>
                        <a:pt x="991" y="73"/>
                        <a:pt x="900" y="86"/>
                        <a:pt x="828" y="125"/>
                      </a:cubicBezTo>
                      <a:cubicBezTo>
                        <a:pt x="733" y="182"/>
                        <a:pt x="651" y="239"/>
                        <a:pt x="569" y="308"/>
                      </a:cubicBezTo>
                      <a:lnTo>
                        <a:pt x="569" y="308"/>
                      </a:lnTo>
                      <a:cubicBezTo>
                        <a:pt x="550" y="322"/>
                        <a:pt x="509" y="353"/>
                        <a:pt x="509" y="353"/>
                      </a:cubicBezTo>
                      <a:cubicBezTo>
                        <a:pt x="470" y="373"/>
                        <a:pt x="430" y="399"/>
                        <a:pt x="391" y="418"/>
                      </a:cubicBezTo>
                      <a:cubicBezTo>
                        <a:pt x="261" y="470"/>
                        <a:pt x="157" y="562"/>
                        <a:pt x="98" y="686"/>
                      </a:cubicBezTo>
                      <a:cubicBezTo>
                        <a:pt x="0" y="855"/>
                        <a:pt x="7" y="1057"/>
                        <a:pt x="98" y="1220"/>
                      </a:cubicBezTo>
                      <a:cubicBezTo>
                        <a:pt x="177" y="1360"/>
                        <a:pt x="354" y="1489"/>
                        <a:pt x="520" y="1489"/>
                      </a:cubicBezTo>
                      <a:cubicBezTo>
                        <a:pt x="531" y="1489"/>
                        <a:pt x="543" y="1488"/>
                        <a:pt x="554" y="1487"/>
                      </a:cubicBezTo>
                      <a:cubicBezTo>
                        <a:pt x="808" y="1455"/>
                        <a:pt x="984" y="1363"/>
                        <a:pt x="1115" y="1135"/>
                      </a:cubicBezTo>
                      <a:cubicBezTo>
                        <a:pt x="1173" y="1037"/>
                        <a:pt x="1219" y="933"/>
                        <a:pt x="1258" y="822"/>
                      </a:cubicBezTo>
                      <a:cubicBezTo>
                        <a:pt x="1304" y="705"/>
                        <a:pt x="1336" y="588"/>
                        <a:pt x="1343" y="464"/>
                      </a:cubicBezTo>
                      <a:cubicBezTo>
                        <a:pt x="1349" y="392"/>
                        <a:pt x="1317" y="288"/>
                        <a:pt x="1330" y="242"/>
                      </a:cubicBezTo>
                      <a:cubicBezTo>
                        <a:pt x="1345" y="123"/>
                        <a:pt x="1258" y="0"/>
                        <a:pt x="114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92" name="Google Shape;10354;p64">
                  <a:extLst>
                    <a:ext uri="{FF2B5EF4-FFF2-40B4-BE49-F238E27FC236}">
                      <a16:creationId xmlns:a16="http://schemas.microsoft.com/office/drawing/2014/main" id="{28A49C24-2E64-8DC9-69F0-1894E5349ADD}"/>
                    </a:ext>
                  </a:extLst>
                </p:cNvPr>
                <p:cNvSpPr/>
                <p:nvPr/>
              </p:nvSpPr>
              <p:spPr>
                <a:xfrm>
                  <a:off x="3275169" y="3828792"/>
                  <a:ext cx="48500" cy="114649"/>
                </a:xfrm>
                <a:custGeom>
                  <a:avLst/>
                  <a:gdLst/>
                  <a:ahLst/>
                  <a:cxnLst/>
                  <a:rect l="l" t="t" r="r" b="b"/>
                  <a:pathLst>
                    <a:path w="1921" h="4541" extrusionOk="0">
                      <a:moveTo>
                        <a:pt x="894" y="1"/>
                      </a:moveTo>
                      <a:cubicBezTo>
                        <a:pt x="455" y="1"/>
                        <a:pt x="1" y="358"/>
                        <a:pt x="199" y="863"/>
                      </a:cubicBezTo>
                      <a:cubicBezTo>
                        <a:pt x="656" y="2023"/>
                        <a:pt x="695" y="3307"/>
                        <a:pt x="1171" y="4448"/>
                      </a:cubicBezTo>
                      <a:cubicBezTo>
                        <a:pt x="1187" y="4510"/>
                        <a:pt x="1239" y="4541"/>
                        <a:pt x="1292" y="4541"/>
                      </a:cubicBezTo>
                      <a:cubicBezTo>
                        <a:pt x="1345" y="4541"/>
                        <a:pt x="1399" y="4510"/>
                        <a:pt x="1418" y="4448"/>
                      </a:cubicBezTo>
                      <a:cubicBezTo>
                        <a:pt x="1920" y="3236"/>
                        <a:pt x="1881" y="1737"/>
                        <a:pt x="1542" y="492"/>
                      </a:cubicBezTo>
                      <a:cubicBezTo>
                        <a:pt x="1448" y="146"/>
                        <a:pt x="1174" y="1"/>
                        <a:pt x="89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93" name="Google Shape;10355;p64">
                  <a:extLst>
                    <a:ext uri="{FF2B5EF4-FFF2-40B4-BE49-F238E27FC236}">
                      <a16:creationId xmlns:a16="http://schemas.microsoft.com/office/drawing/2014/main" id="{9E19B053-BD60-F6AB-5976-2D9AF1675E77}"/>
                    </a:ext>
                  </a:extLst>
                </p:cNvPr>
                <p:cNvSpPr/>
                <p:nvPr/>
              </p:nvSpPr>
              <p:spPr>
                <a:xfrm>
                  <a:off x="3280723" y="3951495"/>
                  <a:ext cx="43602" cy="116214"/>
                </a:xfrm>
                <a:custGeom>
                  <a:avLst/>
                  <a:gdLst/>
                  <a:ahLst/>
                  <a:cxnLst/>
                  <a:rect l="l" t="t" r="r" b="b"/>
                  <a:pathLst>
                    <a:path w="1727" h="4603" extrusionOk="0">
                      <a:moveTo>
                        <a:pt x="537" y="0"/>
                      </a:moveTo>
                      <a:cubicBezTo>
                        <a:pt x="262" y="0"/>
                        <a:pt x="1" y="235"/>
                        <a:pt x="77" y="592"/>
                      </a:cubicBezTo>
                      <a:cubicBezTo>
                        <a:pt x="227" y="1282"/>
                        <a:pt x="481" y="1895"/>
                        <a:pt x="462" y="2619"/>
                      </a:cubicBezTo>
                      <a:cubicBezTo>
                        <a:pt x="442" y="3212"/>
                        <a:pt x="338" y="3798"/>
                        <a:pt x="442" y="4385"/>
                      </a:cubicBezTo>
                      <a:cubicBezTo>
                        <a:pt x="470" y="4534"/>
                        <a:pt x="591" y="4602"/>
                        <a:pt x="718" y="4602"/>
                      </a:cubicBezTo>
                      <a:cubicBezTo>
                        <a:pt x="829" y="4602"/>
                        <a:pt x="945" y="4551"/>
                        <a:pt x="1009" y="4457"/>
                      </a:cubicBezTo>
                      <a:cubicBezTo>
                        <a:pt x="1726" y="3362"/>
                        <a:pt x="1707" y="1296"/>
                        <a:pt x="944" y="220"/>
                      </a:cubicBezTo>
                      <a:cubicBezTo>
                        <a:pt x="837" y="68"/>
                        <a:pt x="685" y="0"/>
                        <a:pt x="53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94" name="Google Shape;10356;p64">
                  <a:extLst>
                    <a:ext uri="{FF2B5EF4-FFF2-40B4-BE49-F238E27FC236}">
                      <a16:creationId xmlns:a16="http://schemas.microsoft.com/office/drawing/2014/main" id="{AEFD646B-4FF6-5C07-2814-09EE9F20F00C}"/>
                    </a:ext>
                  </a:extLst>
                </p:cNvPr>
                <p:cNvSpPr/>
                <p:nvPr/>
              </p:nvSpPr>
              <p:spPr>
                <a:xfrm>
                  <a:off x="3232298" y="3867471"/>
                  <a:ext cx="47718" cy="172163"/>
                </a:xfrm>
                <a:custGeom>
                  <a:avLst/>
                  <a:gdLst/>
                  <a:ahLst/>
                  <a:cxnLst/>
                  <a:rect l="l" t="t" r="r" b="b"/>
                  <a:pathLst>
                    <a:path w="1890" h="6819" extrusionOk="0">
                      <a:moveTo>
                        <a:pt x="952" y="1"/>
                      </a:moveTo>
                      <a:cubicBezTo>
                        <a:pt x="589" y="1"/>
                        <a:pt x="226" y="240"/>
                        <a:pt x="209" y="720"/>
                      </a:cubicBezTo>
                      <a:cubicBezTo>
                        <a:pt x="144" y="2642"/>
                        <a:pt x="1" y="5119"/>
                        <a:pt x="1278" y="6716"/>
                      </a:cubicBezTo>
                      <a:cubicBezTo>
                        <a:pt x="1336" y="6787"/>
                        <a:pt x="1418" y="6819"/>
                        <a:pt x="1504" y="6819"/>
                      </a:cubicBezTo>
                      <a:cubicBezTo>
                        <a:pt x="1690" y="6819"/>
                        <a:pt x="1889" y="6671"/>
                        <a:pt x="1871" y="6474"/>
                      </a:cubicBezTo>
                      <a:cubicBezTo>
                        <a:pt x="1682" y="4545"/>
                        <a:pt x="1748" y="2649"/>
                        <a:pt x="1689" y="720"/>
                      </a:cubicBezTo>
                      <a:cubicBezTo>
                        <a:pt x="1676" y="240"/>
                        <a:pt x="1314" y="1"/>
                        <a:pt x="95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95" name="Google Shape;10357;p64">
                  <a:extLst>
                    <a:ext uri="{FF2B5EF4-FFF2-40B4-BE49-F238E27FC236}">
                      <a16:creationId xmlns:a16="http://schemas.microsoft.com/office/drawing/2014/main" id="{1BBE0D79-C74B-1BD4-CDFF-8297B6939387}"/>
                    </a:ext>
                  </a:extLst>
                </p:cNvPr>
                <p:cNvSpPr/>
                <p:nvPr/>
              </p:nvSpPr>
              <p:spPr>
                <a:xfrm>
                  <a:off x="3147063" y="4072304"/>
                  <a:ext cx="31307" cy="181782"/>
                </a:xfrm>
                <a:custGeom>
                  <a:avLst/>
                  <a:gdLst/>
                  <a:ahLst/>
                  <a:cxnLst/>
                  <a:rect l="l" t="t" r="r" b="b"/>
                  <a:pathLst>
                    <a:path w="1240" h="7200" extrusionOk="0">
                      <a:moveTo>
                        <a:pt x="599" y="0"/>
                      </a:moveTo>
                      <a:cubicBezTo>
                        <a:pt x="536" y="0"/>
                        <a:pt x="468" y="52"/>
                        <a:pt x="464" y="121"/>
                      </a:cubicBezTo>
                      <a:cubicBezTo>
                        <a:pt x="444" y="1184"/>
                        <a:pt x="457" y="2226"/>
                        <a:pt x="359" y="3276"/>
                      </a:cubicBezTo>
                      <a:cubicBezTo>
                        <a:pt x="261" y="4429"/>
                        <a:pt x="1" y="5596"/>
                        <a:pt x="33" y="6750"/>
                      </a:cubicBezTo>
                      <a:cubicBezTo>
                        <a:pt x="46" y="7054"/>
                        <a:pt x="255" y="7199"/>
                        <a:pt x="471" y="7199"/>
                      </a:cubicBezTo>
                      <a:cubicBezTo>
                        <a:pt x="696" y="7199"/>
                        <a:pt x="929" y="7044"/>
                        <a:pt x="965" y="6750"/>
                      </a:cubicBezTo>
                      <a:cubicBezTo>
                        <a:pt x="1109" y="5609"/>
                        <a:pt x="1148" y="4429"/>
                        <a:pt x="1193" y="3276"/>
                      </a:cubicBezTo>
                      <a:cubicBezTo>
                        <a:pt x="1239" y="2181"/>
                        <a:pt x="1161" y="1073"/>
                        <a:pt x="692" y="63"/>
                      </a:cubicBezTo>
                      <a:cubicBezTo>
                        <a:pt x="672" y="19"/>
                        <a:pt x="636" y="0"/>
                        <a:pt x="59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96" name="Google Shape;10358;p64">
                  <a:extLst>
                    <a:ext uri="{FF2B5EF4-FFF2-40B4-BE49-F238E27FC236}">
                      <a16:creationId xmlns:a16="http://schemas.microsoft.com/office/drawing/2014/main" id="{F4E6C23F-02C8-5A1C-27A8-FA1F405BF352}"/>
                    </a:ext>
                  </a:extLst>
                </p:cNvPr>
                <p:cNvSpPr/>
                <p:nvPr/>
              </p:nvSpPr>
              <p:spPr>
                <a:xfrm>
                  <a:off x="3113989" y="4102121"/>
                  <a:ext cx="40093" cy="120986"/>
                </a:xfrm>
                <a:custGeom>
                  <a:avLst/>
                  <a:gdLst/>
                  <a:ahLst/>
                  <a:cxnLst/>
                  <a:rect l="l" t="t" r="r" b="b"/>
                  <a:pathLst>
                    <a:path w="1588" h="4792" extrusionOk="0">
                      <a:moveTo>
                        <a:pt x="850" y="0"/>
                      </a:moveTo>
                      <a:cubicBezTo>
                        <a:pt x="683" y="0"/>
                        <a:pt x="514" y="82"/>
                        <a:pt x="398" y="276"/>
                      </a:cubicBezTo>
                      <a:cubicBezTo>
                        <a:pt x="1" y="941"/>
                        <a:pt x="27" y="1873"/>
                        <a:pt x="59" y="2616"/>
                      </a:cubicBezTo>
                      <a:cubicBezTo>
                        <a:pt x="85" y="3164"/>
                        <a:pt x="40" y="4376"/>
                        <a:pt x="509" y="4747"/>
                      </a:cubicBezTo>
                      <a:cubicBezTo>
                        <a:pt x="542" y="4777"/>
                        <a:pt x="582" y="4791"/>
                        <a:pt x="623" y="4791"/>
                      </a:cubicBezTo>
                      <a:cubicBezTo>
                        <a:pt x="664" y="4791"/>
                        <a:pt x="705" y="4777"/>
                        <a:pt x="737" y="4747"/>
                      </a:cubicBezTo>
                      <a:cubicBezTo>
                        <a:pt x="1154" y="4402"/>
                        <a:pt x="998" y="3574"/>
                        <a:pt x="998" y="3098"/>
                      </a:cubicBezTo>
                      <a:cubicBezTo>
                        <a:pt x="998" y="2297"/>
                        <a:pt x="991" y="1560"/>
                        <a:pt x="1363" y="837"/>
                      </a:cubicBezTo>
                      <a:cubicBezTo>
                        <a:pt x="1587" y="397"/>
                        <a:pt x="1221" y="0"/>
                        <a:pt x="85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97" name="Google Shape;10359;p64">
                  <a:extLst>
                    <a:ext uri="{FF2B5EF4-FFF2-40B4-BE49-F238E27FC236}">
                      <a16:creationId xmlns:a16="http://schemas.microsoft.com/office/drawing/2014/main" id="{B0D8A37A-9B56-FD8B-7863-2BD06672198A}"/>
                    </a:ext>
                  </a:extLst>
                </p:cNvPr>
                <p:cNvSpPr/>
                <p:nvPr/>
              </p:nvSpPr>
              <p:spPr>
                <a:xfrm>
                  <a:off x="3253052" y="4072304"/>
                  <a:ext cx="31282" cy="181782"/>
                </a:xfrm>
                <a:custGeom>
                  <a:avLst/>
                  <a:gdLst/>
                  <a:ahLst/>
                  <a:cxnLst/>
                  <a:rect l="l" t="t" r="r" b="b"/>
                  <a:pathLst>
                    <a:path w="1239" h="7200" extrusionOk="0">
                      <a:moveTo>
                        <a:pt x="642" y="0"/>
                      </a:moveTo>
                      <a:cubicBezTo>
                        <a:pt x="604" y="0"/>
                        <a:pt x="567" y="19"/>
                        <a:pt x="548" y="63"/>
                      </a:cubicBezTo>
                      <a:cubicBezTo>
                        <a:pt x="85" y="1073"/>
                        <a:pt x="0" y="2181"/>
                        <a:pt x="46" y="3276"/>
                      </a:cubicBezTo>
                      <a:cubicBezTo>
                        <a:pt x="91" y="4429"/>
                        <a:pt x="130" y="5609"/>
                        <a:pt x="274" y="6750"/>
                      </a:cubicBezTo>
                      <a:cubicBezTo>
                        <a:pt x="314" y="7044"/>
                        <a:pt x="549" y="7199"/>
                        <a:pt x="773" y="7199"/>
                      </a:cubicBezTo>
                      <a:cubicBezTo>
                        <a:pt x="990" y="7199"/>
                        <a:pt x="1196" y="7054"/>
                        <a:pt x="1206" y="6750"/>
                      </a:cubicBezTo>
                      <a:cubicBezTo>
                        <a:pt x="1238" y="5596"/>
                        <a:pt x="984" y="4429"/>
                        <a:pt x="880" y="3276"/>
                      </a:cubicBezTo>
                      <a:cubicBezTo>
                        <a:pt x="789" y="2226"/>
                        <a:pt x="795" y="1184"/>
                        <a:pt x="776" y="121"/>
                      </a:cubicBezTo>
                      <a:cubicBezTo>
                        <a:pt x="776" y="52"/>
                        <a:pt x="707" y="0"/>
                        <a:pt x="64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98" name="Google Shape;10360;p64">
                  <a:extLst>
                    <a:ext uri="{FF2B5EF4-FFF2-40B4-BE49-F238E27FC236}">
                      <a16:creationId xmlns:a16="http://schemas.microsoft.com/office/drawing/2014/main" id="{1B3D1F90-B847-28D3-4D46-08C61D1F86B0}"/>
                    </a:ext>
                  </a:extLst>
                </p:cNvPr>
                <p:cNvSpPr/>
                <p:nvPr/>
              </p:nvSpPr>
              <p:spPr>
                <a:xfrm>
                  <a:off x="3277491" y="4102121"/>
                  <a:ext cx="40068" cy="120986"/>
                </a:xfrm>
                <a:custGeom>
                  <a:avLst/>
                  <a:gdLst/>
                  <a:ahLst/>
                  <a:cxnLst/>
                  <a:rect l="l" t="t" r="r" b="b"/>
                  <a:pathLst>
                    <a:path w="1587" h="4792" extrusionOk="0">
                      <a:moveTo>
                        <a:pt x="737" y="0"/>
                      </a:moveTo>
                      <a:cubicBezTo>
                        <a:pt x="366" y="0"/>
                        <a:pt x="0" y="397"/>
                        <a:pt x="225" y="837"/>
                      </a:cubicBezTo>
                      <a:cubicBezTo>
                        <a:pt x="596" y="1560"/>
                        <a:pt x="590" y="2297"/>
                        <a:pt x="590" y="3098"/>
                      </a:cubicBezTo>
                      <a:cubicBezTo>
                        <a:pt x="590" y="3574"/>
                        <a:pt x="433" y="4402"/>
                        <a:pt x="844" y="4747"/>
                      </a:cubicBezTo>
                      <a:cubicBezTo>
                        <a:pt x="877" y="4777"/>
                        <a:pt x="917" y="4791"/>
                        <a:pt x="958" y="4791"/>
                      </a:cubicBezTo>
                      <a:cubicBezTo>
                        <a:pt x="999" y="4791"/>
                        <a:pt x="1039" y="4777"/>
                        <a:pt x="1072" y="4747"/>
                      </a:cubicBezTo>
                      <a:cubicBezTo>
                        <a:pt x="1541" y="4376"/>
                        <a:pt x="1496" y="3164"/>
                        <a:pt x="1522" y="2616"/>
                      </a:cubicBezTo>
                      <a:cubicBezTo>
                        <a:pt x="1554" y="1873"/>
                        <a:pt x="1587" y="941"/>
                        <a:pt x="1189" y="276"/>
                      </a:cubicBezTo>
                      <a:cubicBezTo>
                        <a:pt x="1074" y="82"/>
                        <a:pt x="905" y="0"/>
                        <a:pt x="73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299" name="Google Shape;10361;p64">
                  <a:extLst>
                    <a:ext uri="{FF2B5EF4-FFF2-40B4-BE49-F238E27FC236}">
                      <a16:creationId xmlns:a16="http://schemas.microsoft.com/office/drawing/2014/main" id="{7BDBCD7B-884C-31F9-3896-3A176CB6779F}"/>
                    </a:ext>
                  </a:extLst>
                </p:cNvPr>
                <p:cNvSpPr/>
                <p:nvPr/>
              </p:nvSpPr>
              <p:spPr>
                <a:xfrm>
                  <a:off x="3097199" y="3168065"/>
                  <a:ext cx="106494" cy="74859"/>
                </a:xfrm>
                <a:custGeom>
                  <a:avLst/>
                  <a:gdLst/>
                  <a:ahLst/>
                  <a:cxnLst/>
                  <a:rect l="l" t="t" r="r" b="b"/>
                  <a:pathLst>
                    <a:path w="4218" h="2965" extrusionOk="0">
                      <a:moveTo>
                        <a:pt x="2117" y="1"/>
                      </a:moveTo>
                      <a:cubicBezTo>
                        <a:pt x="1413" y="1"/>
                        <a:pt x="712" y="474"/>
                        <a:pt x="444" y="1107"/>
                      </a:cubicBezTo>
                      <a:cubicBezTo>
                        <a:pt x="236" y="1602"/>
                        <a:pt x="86" y="2117"/>
                        <a:pt x="1" y="2651"/>
                      </a:cubicBezTo>
                      <a:cubicBezTo>
                        <a:pt x="451" y="2188"/>
                        <a:pt x="1070" y="1921"/>
                        <a:pt x="1715" y="1921"/>
                      </a:cubicBezTo>
                      <a:cubicBezTo>
                        <a:pt x="2504" y="1928"/>
                        <a:pt x="3240" y="2312"/>
                        <a:pt x="3683" y="2964"/>
                      </a:cubicBezTo>
                      <a:cubicBezTo>
                        <a:pt x="3729" y="2847"/>
                        <a:pt x="3775" y="2729"/>
                        <a:pt x="3833" y="2619"/>
                      </a:cubicBezTo>
                      <a:cubicBezTo>
                        <a:pt x="4218" y="1830"/>
                        <a:pt x="3898" y="989"/>
                        <a:pt x="3305" y="422"/>
                      </a:cubicBezTo>
                      <a:cubicBezTo>
                        <a:pt x="3058" y="188"/>
                        <a:pt x="2738" y="96"/>
                        <a:pt x="2419" y="31"/>
                      </a:cubicBezTo>
                      <a:cubicBezTo>
                        <a:pt x="2319" y="11"/>
                        <a:pt x="2218" y="1"/>
                        <a:pt x="211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00" name="Google Shape;10362;p64">
                  <a:extLst>
                    <a:ext uri="{FF2B5EF4-FFF2-40B4-BE49-F238E27FC236}">
                      <a16:creationId xmlns:a16="http://schemas.microsoft.com/office/drawing/2014/main" id="{855D4563-F12B-F0AE-0148-B5E5561BB3C4}"/>
                    </a:ext>
                  </a:extLst>
                </p:cNvPr>
                <p:cNvSpPr/>
                <p:nvPr/>
              </p:nvSpPr>
              <p:spPr>
                <a:xfrm>
                  <a:off x="3104117" y="3314955"/>
                  <a:ext cx="103868" cy="80994"/>
                </a:xfrm>
                <a:custGeom>
                  <a:avLst/>
                  <a:gdLst/>
                  <a:ahLst/>
                  <a:cxnLst/>
                  <a:rect l="l" t="t" r="r" b="b"/>
                  <a:pathLst>
                    <a:path w="4114" h="3208" extrusionOk="0">
                      <a:moveTo>
                        <a:pt x="3312" y="1"/>
                      </a:moveTo>
                      <a:cubicBezTo>
                        <a:pt x="2855" y="574"/>
                        <a:pt x="2165" y="907"/>
                        <a:pt x="1435" y="913"/>
                      </a:cubicBezTo>
                      <a:cubicBezTo>
                        <a:pt x="920" y="907"/>
                        <a:pt x="411" y="737"/>
                        <a:pt x="1" y="424"/>
                      </a:cubicBezTo>
                      <a:lnTo>
                        <a:pt x="1" y="424"/>
                      </a:lnTo>
                      <a:cubicBezTo>
                        <a:pt x="397" y="1681"/>
                        <a:pt x="1622" y="3208"/>
                        <a:pt x="3011" y="3208"/>
                      </a:cubicBezTo>
                      <a:cubicBezTo>
                        <a:pt x="3085" y="3208"/>
                        <a:pt x="3159" y="3203"/>
                        <a:pt x="3233" y="3194"/>
                      </a:cubicBezTo>
                      <a:cubicBezTo>
                        <a:pt x="3690" y="3142"/>
                        <a:pt x="4113" y="2686"/>
                        <a:pt x="4015" y="2210"/>
                      </a:cubicBezTo>
                      <a:cubicBezTo>
                        <a:pt x="3853" y="1428"/>
                        <a:pt x="3488" y="763"/>
                        <a:pt x="331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01" name="Google Shape;10363;p64">
                  <a:extLst>
                    <a:ext uri="{FF2B5EF4-FFF2-40B4-BE49-F238E27FC236}">
                      <a16:creationId xmlns:a16="http://schemas.microsoft.com/office/drawing/2014/main" id="{B47DB2DD-7452-C801-3815-FA56F14344D3}"/>
                    </a:ext>
                  </a:extLst>
                </p:cNvPr>
                <p:cNvSpPr/>
                <p:nvPr/>
              </p:nvSpPr>
              <p:spPr>
                <a:xfrm>
                  <a:off x="3097199" y="3249967"/>
                  <a:ext cx="70617" cy="70441"/>
                </a:xfrm>
                <a:custGeom>
                  <a:avLst/>
                  <a:gdLst/>
                  <a:ahLst/>
                  <a:cxnLst/>
                  <a:rect l="l" t="t" r="r" b="b"/>
                  <a:pathLst>
                    <a:path w="2797" h="2790" fill="none" extrusionOk="0">
                      <a:moveTo>
                        <a:pt x="2797" y="1193"/>
                      </a:moveTo>
                      <a:cubicBezTo>
                        <a:pt x="2797" y="2255"/>
                        <a:pt x="1513" y="2790"/>
                        <a:pt x="757" y="2040"/>
                      </a:cubicBezTo>
                      <a:cubicBezTo>
                        <a:pt x="1" y="1291"/>
                        <a:pt x="535" y="0"/>
                        <a:pt x="1604" y="0"/>
                      </a:cubicBezTo>
                      <a:cubicBezTo>
                        <a:pt x="2256" y="0"/>
                        <a:pt x="2790" y="535"/>
                        <a:pt x="2797" y="1193"/>
                      </a:cubicBezTo>
                      <a:close/>
                    </a:path>
                  </a:pathLst>
                </a:custGeom>
                <a:noFill/>
                <a:ln w="10275" cap="flat" cmpd="sng">
                  <a:solidFill>
                    <a:srgbClr val="445D73"/>
                  </a:solidFill>
                  <a:prstDash val="solid"/>
                  <a:miter lim="6517"/>
                  <a:headEnd type="none" w="sm" len="sm"/>
                  <a:tailEnd type="none" w="sm" len="sm"/>
                </a:ln>
              </p:spPr>
              <p:txBody>
                <a:bodyPr spcFirstLastPara="1" wrap="square" lIns="121900" tIns="121900" rIns="121900" bIns="121900" anchor="ctr" anchorCtr="0">
                  <a:noAutofit/>
                </a:bodyPr>
                <a:lstStyle/>
                <a:p>
                  <a:endParaRPr sz="2400"/>
                </a:p>
              </p:txBody>
            </p:sp>
            <p:sp>
              <p:nvSpPr>
                <p:cNvPr id="302" name="Google Shape;10364;p64">
                  <a:extLst>
                    <a:ext uri="{FF2B5EF4-FFF2-40B4-BE49-F238E27FC236}">
                      <a16:creationId xmlns:a16="http://schemas.microsoft.com/office/drawing/2014/main" id="{68BAF60A-BE8F-BA7C-C3B2-81DCA46D2D91}"/>
                    </a:ext>
                  </a:extLst>
                </p:cNvPr>
                <p:cNvSpPr/>
                <p:nvPr/>
              </p:nvSpPr>
              <p:spPr>
                <a:xfrm>
                  <a:off x="3227527" y="3168065"/>
                  <a:ext cx="106342" cy="74859"/>
                </a:xfrm>
                <a:custGeom>
                  <a:avLst/>
                  <a:gdLst/>
                  <a:ahLst/>
                  <a:cxnLst/>
                  <a:rect l="l" t="t" r="r" b="b"/>
                  <a:pathLst>
                    <a:path w="4212" h="2965" extrusionOk="0">
                      <a:moveTo>
                        <a:pt x="2102" y="1"/>
                      </a:moveTo>
                      <a:cubicBezTo>
                        <a:pt x="2001" y="1"/>
                        <a:pt x="1900" y="11"/>
                        <a:pt x="1800" y="31"/>
                      </a:cubicBezTo>
                      <a:cubicBezTo>
                        <a:pt x="1474" y="96"/>
                        <a:pt x="1154" y="188"/>
                        <a:pt x="913" y="422"/>
                      </a:cubicBezTo>
                      <a:cubicBezTo>
                        <a:pt x="320" y="989"/>
                        <a:pt x="1" y="1830"/>
                        <a:pt x="385" y="2619"/>
                      </a:cubicBezTo>
                      <a:cubicBezTo>
                        <a:pt x="438" y="2729"/>
                        <a:pt x="490" y="2847"/>
                        <a:pt x="529" y="2964"/>
                      </a:cubicBezTo>
                      <a:cubicBezTo>
                        <a:pt x="978" y="2312"/>
                        <a:pt x="1715" y="1928"/>
                        <a:pt x="2504" y="1921"/>
                      </a:cubicBezTo>
                      <a:cubicBezTo>
                        <a:pt x="3142" y="1921"/>
                        <a:pt x="3761" y="2188"/>
                        <a:pt x="4211" y="2651"/>
                      </a:cubicBezTo>
                      <a:cubicBezTo>
                        <a:pt x="4126" y="2117"/>
                        <a:pt x="3983" y="1602"/>
                        <a:pt x="3775" y="1107"/>
                      </a:cubicBezTo>
                      <a:cubicBezTo>
                        <a:pt x="3501" y="474"/>
                        <a:pt x="2804" y="1"/>
                        <a:pt x="210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03" name="Google Shape;10365;p64">
                  <a:extLst>
                    <a:ext uri="{FF2B5EF4-FFF2-40B4-BE49-F238E27FC236}">
                      <a16:creationId xmlns:a16="http://schemas.microsoft.com/office/drawing/2014/main" id="{3D47D556-DCC7-BF73-0884-EBD0820E4E67}"/>
                    </a:ext>
                  </a:extLst>
                </p:cNvPr>
                <p:cNvSpPr/>
                <p:nvPr/>
              </p:nvSpPr>
              <p:spPr>
                <a:xfrm>
                  <a:off x="3223083" y="3314955"/>
                  <a:ext cx="103868" cy="80994"/>
                </a:xfrm>
                <a:custGeom>
                  <a:avLst/>
                  <a:gdLst/>
                  <a:ahLst/>
                  <a:cxnLst/>
                  <a:rect l="l" t="t" r="r" b="b"/>
                  <a:pathLst>
                    <a:path w="4114" h="3208" extrusionOk="0">
                      <a:moveTo>
                        <a:pt x="809" y="1"/>
                      </a:moveTo>
                      <a:cubicBezTo>
                        <a:pt x="627" y="763"/>
                        <a:pt x="262" y="1428"/>
                        <a:pt x="99" y="2210"/>
                      </a:cubicBezTo>
                      <a:cubicBezTo>
                        <a:pt x="1" y="2686"/>
                        <a:pt x="425" y="3142"/>
                        <a:pt x="881" y="3194"/>
                      </a:cubicBezTo>
                      <a:cubicBezTo>
                        <a:pt x="955" y="3203"/>
                        <a:pt x="1030" y="3208"/>
                        <a:pt x="1103" y="3208"/>
                      </a:cubicBezTo>
                      <a:cubicBezTo>
                        <a:pt x="2493" y="3208"/>
                        <a:pt x="3717" y="1681"/>
                        <a:pt x="4113" y="424"/>
                      </a:cubicBezTo>
                      <a:lnTo>
                        <a:pt x="4113" y="424"/>
                      </a:lnTo>
                      <a:cubicBezTo>
                        <a:pt x="3703" y="737"/>
                        <a:pt x="3194" y="907"/>
                        <a:pt x="2680" y="913"/>
                      </a:cubicBezTo>
                      <a:cubicBezTo>
                        <a:pt x="1950" y="907"/>
                        <a:pt x="1259" y="574"/>
                        <a:pt x="80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04" name="Google Shape;10366;p64">
                  <a:extLst>
                    <a:ext uri="{FF2B5EF4-FFF2-40B4-BE49-F238E27FC236}">
                      <a16:creationId xmlns:a16="http://schemas.microsoft.com/office/drawing/2014/main" id="{AE6D42AA-5557-6DB7-512E-4202234B3CF0}"/>
                    </a:ext>
                  </a:extLst>
                </p:cNvPr>
                <p:cNvSpPr/>
                <p:nvPr/>
              </p:nvSpPr>
              <p:spPr>
                <a:xfrm>
                  <a:off x="3263252" y="3249967"/>
                  <a:ext cx="70617" cy="70441"/>
                </a:xfrm>
                <a:custGeom>
                  <a:avLst/>
                  <a:gdLst/>
                  <a:ahLst/>
                  <a:cxnLst/>
                  <a:rect l="l" t="t" r="r" b="b"/>
                  <a:pathLst>
                    <a:path w="2797" h="2790" fill="none" extrusionOk="0">
                      <a:moveTo>
                        <a:pt x="7" y="1193"/>
                      </a:moveTo>
                      <a:cubicBezTo>
                        <a:pt x="0" y="2255"/>
                        <a:pt x="1284" y="2790"/>
                        <a:pt x="2040" y="2040"/>
                      </a:cubicBezTo>
                      <a:cubicBezTo>
                        <a:pt x="2796" y="1291"/>
                        <a:pt x="2262" y="0"/>
                        <a:pt x="1199" y="0"/>
                      </a:cubicBezTo>
                      <a:cubicBezTo>
                        <a:pt x="541" y="0"/>
                        <a:pt x="7" y="535"/>
                        <a:pt x="7" y="1193"/>
                      </a:cubicBezTo>
                      <a:close/>
                    </a:path>
                  </a:pathLst>
                </a:custGeom>
                <a:noFill/>
                <a:ln w="10275" cap="flat" cmpd="sng">
                  <a:solidFill>
                    <a:srgbClr val="445D73"/>
                  </a:solidFill>
                  <a:prstDash val="solid"/>
                  <a:miter lim="6517"/>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305" name="Google Shape;10367;p64">
            <a:extLst>
              <a:ext uri="{FF2B5EF4-FFF2-40B4-BE49-F238E27FC236}">
                <a16:creationId xmlns:a16="http://schemas.microsoft.com/office/drawing/2014/main" id="{FE65DC86-5E84-2E50-96D3-AFAF23886589}"/>
              </a:ext>
            </a:extLst>
          </p:cNvPr>
          <p:cNvGrpSpPr/>
          <p:nvPr/>
        </p:nvGrpSpPr>
        <p:grpSpPr>
          <a:xfrm>
            <a:off x="5238470" y="4086277"/>
            <a:ext cx="734399" cy="1747329"/>
            <a:chOff x="3928852" y="3050537"/>
            <a:chExt cx="550799" cy="1310497"/>
          </a:xfrm>
        </p:grpSpPr>
        <p:sp>
          <p:nvSpPr>
            <p:cNvPr id="306" name="Google Shape;10368;p64">
              <a:extLst>
                <a:ext uri="{FF2B5EF4-FFF2-40B4-BE49-F238E27FC236}">
                  <a16:creationId xmlns:a16="http://schemas.microsoft.com/office/drawing/2014/main" id="{B0DD7D49-824A-D837-681A-9E5ADB87BB24}"/>
                </a:ext>
              </a:extLst>
            </p:cNvPr>
            <p:cNvSpPr/>
            <p:nvPr/>
          </p:nvSpPr>
          <p:spPr>
            <a:xfrm>
              <a:off x="3977731" y="4311978"/>
              <a:ext cx="453041" cy="49056"/>
            </a:xfrm>
            <a:custGeom>
              <a:avLst/>
              <a:gdLst/>
              <a:ahLst/>
              <a:cxnLst/>
              <a:rect l="l" t="t" r="r" b="b"/>
              <a:pathLst>
                <a:path w="17944" h="1943" extrusionOk="0">
                  <a:moveTo>
                    <a:pt x="8969" y="0"/>
                  </a:moveTo>
                  <a:cubicBezTo>
                    <a:pt x="4015" y="0"/>
                    <a:pt x="0" y="437"/>
                    <a:pt x="0" y="972"/>
                  </a:cubicBezTo>
                  <a:cubicBezTo>
                    <a:pt x="0" y="1506"/>
                    <a:pt x="4015" y="1943"/>
                    <a:pt x="8969" y="1943"/>
                  </a:cubicBezTo>
                  <a:cubicBezTo>
                    <a:pt x="13929" y="1943"/>
                    <a:pt x="17943" y="1506"/>
                    <a:pt x="17943" y="972"/>
                  </a:cubicBezTo>
                  <a:cubicBezTo>
                    <a:pt x="17943" y="437"/>
                    <a:pt x="13929" y="0"/>
                    <a:pt x="8969"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307" name="Google Shape;10369;p64">
              <a:extLst>
                <a:ext uri="{FF2B5EF4-FFF2-40B4-BE49-F238E27FC236}">
                  <a16:creationId xmlns:a16="http://schemas.microsoft.com/office/drawing/2014/main" id="{1F76799D-8895-2A82-C11A-0324C74A71BF}"/>
                </a:ext>
              </a:extLst>
            </p:cNvPr>
            <p:cNvGrpSpPr/>
            <p:nvPr/>
          </p:nvGrpSpPr>
          <p:grpSpPr>
            <a:xfrm>
              <a:off x="3928852" y="3050537"/>
              <a:ext cx="550799" cy="1278256"/>
              <a:chOff x="3928852" y="3050537"/>
              <a:chExt cx="550799" cy="1278256"/>
            </a:xfrm>
          </p:grpSpPr>
          <p:sp>
            <p:nvSpPr>
              <p:cNvPr id="308" name="Google Shape;10370;p64">
                <a:extLst>
                  <a:ext uri="{FF2B5EF4-FFF2-40B4-BE49-F238E27FC236}">
                    <a16:creationId xmlns:a16="http://schemas.microsoft.com/office/drawing/2014/main" id="{72F4DEA6-D5F3-936B-755E-FCEDE9358E27}"/>
                  </a:ext>
                </a:extLst>
              </p:cNvPr>
              <p:cNvSpPr/>
              <p:nvPr/>
            </p:nvSpPr>
            <p:spPr>
              <a:xfrm>
                <a:off x="3928852" y="3050537"/>
                <a:ext cx="550799" cy="1278256"/>
              </a:xfrm>
              <a:custGeom>
                <a:avLst/>
                <a:gdLst/>
                <a:ahLst/>
                <a:cxnLst/>
                <a:rect l="l" t="t" r="r" b="b"/>
                <a:pathLst>
                  <a:path w="21816" h="50629" extrusionOk="0">
                    <a:moveTo>
                      <a:pt x="3781" y="7802"/>
                    </a:moveTo>
                    <a:lnTo>
                      <a:pt x="3781" y="7834"/>
                    </a:lnTo>
                    <a:lnTo>
                      <a:pt x="3755" y="7834"/>
                    </a:lnTo>
                    <a:lnTo>
                      <a:pt x="3781" y="7802"/>
                    </a:lnTo>
                    <a:close/>
                    <a:moveTo>
                      <a:pt x="10690" y="0"/>
                    </a:moveTo>
                    <a:cubicBezTo>
                      <a:pt x="6753" y="0"/>
                      <a:pt x="3559" y="3187"/>
                      <a:pt x="3559" y="7130"/>
                    </a:cubicBezTo>
                    <a:cubicBezTo>
                      <a:pt x="3559" y="7365"/>
                      <a:pt x="3579" y="7600"/>
                      <a:pt x="3605" y="7834"/>
                    </a:cubicBezTo>
                    <a:cubicBezTo>
                      <a:pt x="2973" y="7906"/>
                      <a:pt x="2549" y="8512"/>
                      <a:pt x="2699" y="9131"/>
                    </a:cubicBezTo>
                    <a:cubicBezTo>
                      <a:pt x="2821" y="9609"/>
                      <a:pt x="3252" y="9920"/>
                      <a:pt x="3713" y="9920"/>
                    </a:cubicBezTo>
                    <a:cubicBezTo>
                      <a:pt x="3844" y="9920"/>
                      <a:pt x="3977" y="9895"/>
                      <a:pt x="4107" y="9842"/>
                    </a:cubicBezTo>
                    <a:cubicBezTo>
                      <a:pt x="4837" y="12044"/>
                      <a:pt x="6688" y="13804"/>
                      <a:pt x="8754" y="14560"/>
                    </a:cubicBezTo>
                    <a:cubicBezTo>
                      <a:pt x="8793" y="14573"/>
                      <a:pt x="8884" y="14593"/>
                      <a:pt x="8884" y="14606"/>
                    </a:cubicBezTo>
                    <a:lnTo>
                      <a:pt x="8884" y="16620"/>
                    </a:lnTo>
                    <a:lnTo>
                      <a:pt x="5651" y="16620"/>
                    </a:lnTo>
                    <a:cubicBezTo>
                      <a:pt x="5651" y="16620"/>
                      <a:pt x="5638" y="16685"/>
                      <a:pt x="5625" y="16698"/>
                    </a:cubicBezTo>
                    <a:cubicBezTo>
                      <a:pt x="5045" y="16705"/>
                      <a:pt x="4537" y="17076"/>
                      <a:pt x="4361" y="17623"/>
                    </a:cubicBezTo>
                    <a:lnTo>
                      <a:pt x="216" y="33239"/>
                    </a:lnTo>
                    <a:cubicBezTo>
                      <a:pt x="1" y="33872"/>
                      <a:pt x="294" y="34563"/>
                      <a:pt x="900" y="34849"/>
                    </a:cubicBezTo>
                    <a:cubicBezTo>
                      <a:pt x="1081" y="34936"/>
                      <a:pt x="1274" y="34977"/>
                      <a:pt x="1464" y="34977"/>
                    </a:cubicBezTo>
                    <a:cubicBezTo>
                      <a:pt x="1903" y="34977"/>
                      <a:pt x="2330" y="34756"/>
                      <a:pt x="2575" y="34360"/>
                    </a:cubicBezTo>
                    <a:cubicBezTo>
                      <a:pt x="2621" y="34387"/>
                      <a:pt x="2666" y="34413"/>
                      <a:pt x="2719" y="34419"/>
                    </a:cubicBezTo>
                    <a:cubicBezTo>
                      <a:pt x="2750" y="34427"/>
                      <a:pt x="2782" y="34430"/>
                      <a:pt x="2813" y="34430"/>
                    </a:cubicBezTo>
                    <a:cubicBezTo>
                      <a:pt x="2999" y="34430"/>
                      <a:pt x="3163" y="34303"/>
                      <a:pt x="3207" y="34119"/>
                    </a:cubicBezTo>
                    <a:lnTo>
                      <a:pt x="3559" y="32542"/>
                    </a:lnTo>
                    <a:cubicBezTo>
                      <a:pt x="3605" y="32347"/>
                      <a:pt x="3481" y="32040"/>
                      <a:pt x="3299" y="31949"/>
                    </a:cubicBezTo>
                    <a:lnTo>
                      <a:pt x="6336" y="20954"/>
                    </a:lnTo>
                    <a:cubicBezTo>
                      <a:pt x="6336" y="22844"/>
                      <a:pt x="6381" y="26507"/>
                      <a:pt x="6453" y="30567"/>
                    </a:cubicBezTo>
                    <a:lnTo>
                      <a:pt x="6401" y="30567"/>
                    </a:lnTo>
                    <a:lnTo>
                      <a:pt x="6466" y="32360"/>
                    </a:lnTo>
                    <a:lnTo>
                      <a:pt x="6486" y="32360"/>
                    </a:lnTo>
                    <a:cubicBezTo>
                      <a:pt x="6623" y="40194"/>
                      <a:pt x="6805" y="48732"/>
                      <a:pt x="6805" y="48732"/>
                    </a:cubicBezTo>
                    <a:cubicBezTo>
                      <a:pt x="6805" y="48732"/>
                      <a:pt x="4517" y="49090"/>
                      <a:pt x="4517" y="50622"/>
                    </a:cubicBezTo>
                    <a:lnTo>
                      <a:pt x="8936" y="50622"/>
                    </a:lnTo>
                    <a:lnTo>
                      <a:pt x="10631" y="33435"/>
                    </a:lnTo>
                    <a:lnTo>
                      <a:pt x="10670" y="33461"/>
                    </a:lnTo>
                    <a:lnTo>
                      <a:pt x="11035" y="33461"/>
                    </a:lnTo>
                    <a:lnTo>
                      <a:pt x="11035" y="33455"/>
                    </a:lnTo>
                    <a:lnTo>
                      <a:pt x="12893" y="50628"/>
                    </a:lnTo>
                    <a:lnTo>
                      <a:pt x="17311" y="50628"/>
                    </a:lnTo>
                    <a:cubicBezTo>
                      <a:pt x="17311" y="49097"/>
                      <a:pt x="15030" y="48738"/>
                      <a:pt x="15030" y="48738"/>
                    </a:cubicBezTo>
                    <a:cubicBezTo>
                      <a:pt x="15030" y="48738"/>
                      <a:pt x="15193" y="40102"/>
                      <a:pt x="15324" y="32216"/>
                    </a:cubicBezTo>
                    <a:cubicBezTo>
                      <a:pt x="15330" y="31897"/>
                      <a:pt x="15356" y="30574"/>
                      <a:pt x="15356" y="30574"/>
                    </a:cubicBezTo>
                    <a:lnTo>
                      <a:pt x="15343" y="30574"/>
                    </a:lnTo>
                    <a:cubicBezTo>
                      <a:pt x="15408" y="26481"/>
                      <a:pt x="15454" y="22785"/>
                      <a:pt x="15454" y="20863"/>
                    </a:cubicBezTo>
                    <a:lnTo>
                      <a:pt x="18511" y="31929"/>
                    </a:lnTo>
                    <a:cubicBezTo>
                      <a:pt x="18302" y="31995"/>
                      <a:pt x="18159" y="32334"/>
                      <a:pt x="18204" y="32542"/>
                    </a:cubicBezTo>
                    <a:lnTo>
                      <a:pt x="18563" y="34119"/>
                    </a:lnTo>
                    <a:cubicBezTo>
                      <a:pt x="18606" y="34317"/>
                      <a:pt x="18779" y="34435"/>
                      <a:pt x="18957" y="34435"/>
                    </a:cubicBezTo>
                    <a:cubicBezTo>
                      <a:pt x="19049" y="34435"/>
                      <a:pt x="19143" y="34403"/>
                      <a:pt x="19221" y="34334"/>
                    </a:cubicBezTo>
                    <a:cubicBezTo>
                      <a:pt x="19463" y="34749"/>
                      <a:pt x="19903" y="34984"/>
                      <a:pt x="20357" y="34984"/>
                    </a:cubicBezTo>
                    <a:cubicBezTo>
                      <a:pt x="20538" y="34984"/>
                      <a:pt x="20722" y="34947"/>
                      <a:pt x="20896" y="34869"/>
                    </a:cubicBezTo>
                    <a:cubicBezTo>
                      <a:pt x="21509" y="34589"/>
                      <a:pt x="21815" y="33891"/>
                      <a:pt x="21600" y="33252"/>
                    </a:cubicBezTo>
                    <a:lnTo>
                      <a:pt x="21600" y="33246"/>
                    </a:lnTo>
                    <a:lnTo>
                      <a:pt x="17292" y="17663"/>
                    </a:lnTo>
                    <a:cubicBezTo>
                      <a:pt x="17116" y="17141"/>
                      <a:pt x="16653" y="16744"/>
                      <a:pt x="16138" y="16705"/>
                    </a:cubicBezTo>
                    <a:cubicBezTo>
                      <a:pt x="16125" y="16691"/>
                      <a:pt x="16112" y="16626"/>
                      <a:pt x="16112" y="16626"/>
                    </a:cubicBezTo>
                    <a:lnTo>
                      <a:pt x="12625" y="16626"/>
                    </a:lnTo>
                    <a:lnTo>
                      <a:pt x="12625" y="14704"/>
                    </a:lnTo>
                    <a:cubicBezTo>
                      <a:pt x="12625" y="14704"/>
                      <a:pt x="12651" y="14697"/>
                      <a:pt x="12658" y="14691"/>
                    </a:cubicBezTo>
                    <a:lnTo>
                      <a:pt x="12704" y="14678"/>
                    </a:lnTo>
                    <a:cubicBezTo>
                      <a:pt x="14900" y="14013"/>
                      <a:pt x="16914" y="12194"/>
                      <a:pt x="17696" y="9887"/>
                    </a:cubicBezTo>
                    <a:cubicBezTo>
                      <a:pt x="17774" y="9907"/>
                      <a:pt x="17859" y="9920"/>
                      <a:pt x="17944" y="9920"/>
                    </a:cubicBezTo>
                    <a:cubicBezTo>
                      <a:pt x="17948" y="9920"/>
                      <a:pt x="17952" y="9920"/>
                      <a:pt x="17956" y="9920"/>
                    </a:cubicBezTo>
                    <a:cubicBezTo>
                      <a:pt x="18511" y="9920"/>
                      <a:pt x="18967" y="9485"/>
                      <a:pt x="18999" y="8929"/>
                    </a:cubicBezTo>
                    <a:cubicBezTo>
                      <a:pt x="19032" y="8375"/>
                      <a:pt x="18615" y="7893"/>
                      <a:pt x="18061" y="7834"/>
                    </a:cubicBezTo>
                    <a:lnTo>
                      <a:pt x="18061" y="7828"/>
                    </a:lnTo>
                    <a:cubicBezTo>
                      <a:pt x="18061" y="7815"/>
                      <a:pt x="18048" y="7802"/>
                      <a:pt x="18048" y="7789"/>
                    </a:cubicBezTo>
                    <a:cubicBezTo>
                      <a:pt x="18041" y="6061"/>
                      <a:pt x="17637" y="4295"/>
                      <a:pt x="16692" y="2992"/>
                    </a:cubicBezTo>
                    <a:cubicBezTo>
                      <a:pt x="17657" y="2464"/>
                      <a:pt x="17774" y="1786"/>
                      <a:pt x="18159" y="1147"/>
                    </a:cubicBezTo>
                    <a:lnTo>
                      <a:pt x="18159" y="1147"/>
                    </a:lnTo>
                    <a:cubicBezTo>
                      <a:pt x="17949" y="1170"/>
                      <a:pt x="17739" y="1181"/>
                      <a:pt x="17527" y="1181"/>
                    </a:cubicBezTo>
                    <a:cubicBezTo>
                      <a:pt x="15283" y="1181"/>
                      <a:pt x="12905" y="0"/>
                      <a:pt x="10690"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309" name="Google Shape;10371;p64">
                <a:extLst>
                  <a:ext uri="{FF2B5EF4-FFF2-40B4-BE49-F238E27FC236}">
                    <a16:creationId xmlns:a16="http://schemas.microsoft.com/office/drawing/2014/main" id="{FB814A38-C41D-6D8A-7457-22B1B456C5F0}"/>
                  </a:ext>
                </a:extLst>
              </p:cNvPr>
              <p:cNvGrpSpPr/>
              <p:nvPr/>
            </p:nvGrpSpPr>
            <p:grpSpPr>
              <a:xfrm>
                <a:off x="4097202" y="3317252"/>
                <a:ext cx="209832" cy="593417"/>
                <a:chOff x="4097202" y="3317252"/>
                <a:chExt cx="209832" cy="593417"/>
              </a:xfrm>
            </p:grpSpPr>
            <p:grpSp>
              <p:nvGrpSpPr>
                <p:cNvPr id="310" name="Google Shape;10372;p64">
                  <a:extLst>
                    <a:ext uri="{FF2B5EF4-FFF2-40B4-BE49-F238E27FC236}">
                      <a16:creationId xmlns:a16="http://schemas.microsoft.com/office/drawing/2014/main" id="{87C1B297-1E9B-48AB-74D9-50D322045F79}"/>
                    </a:ext>
                  </a:extLst>
                </p:cNvPr>
                <p:cNvGrpSpPr/>
                <p:nvPr/>
              </p:nvGrpSpPr>
              <p:grpSpPr>
                <a:xfrm>
                  <a:off x="4155271" y="3317252"/>
                  <a:ext cx="96622" cy="294739"/>
                  <a:chOff x="4155271" y="3317252"/>
                  <a:chExt cx="96622" cy="294739"/>
                </a:xfrm>
              </p:grpSpPr>
              <p:sp>
                <p:nvSpPr>
                  <p:cNvPr id="315" name="Google Shape;10373;p64">
                    <a:extLst>
                      <a:ext uri="{FF2B5EF4-FFF2-40B4-BE49-F238E27FC236}">
                        <a16:creationId xmlns:a16="http://schemas.microsoft.com/office/drawing/2014/main" id="{CB85DC69-69F3-84D0-E4DC-EBE3BE6BA41E}"/>
                      </a:ext>
                    </a:extLst>
                  </p:cNvPr>
                  <p:cNvSpPr/>
                  <p:nvPr/>
                </p:nvSpPr>
                <p:spPr>
                  <a:xfrm>
                    <a:off x="4191804" y="3350175"/>
                    <a:ext cx="21435" cy="261817"/>
                  </a:xfrm>
                  <a:custGeom>
                    <a:avLst/>
                    <a:gdLst/>
                    <a:ahLst/>
                    <a:cxnLst/>
                    <a:rect l="l" t="t" r="r" b="b"/>
                    <a:pathLst>
                      <a:path w="849" h="10370" extrusionOk="0">
                        <a:moveTo>
                          <a:pt x="1" y="0"/>
                        </a:moveTo>
                        <a:lnTo>
                          <a:pt x="1" y="10370"/>
                        </a:lnTo>
                        <a:lnTo>
                          <a:pt x="848" y="10370"/>
                        </a:lnTo>
                        <a:lnTo>
                          <a:pt x="848" y="0"/>
                        </a:lnTo>
                        <a:close/>
                      </a:path>
                    </a:pathLst>
                  </a:custGeom>
                  <a:solidFill>
                    <a:srgbClr val="D4DBE0"/>
                  </a:solidFill>
                  <a:ln>
                    <a:noFill/>
                  </a:ln>
                </p:spPr>
                <p:txBody>
                  <a:bodyPr spcFirstLastPara="1" wrap="square" lIns="121900" tIns="121900" rIns="121900" bIns="121900" anchor="ctr" anchorCtr="0">
                    <a:noAutofit/>
                  </a:bodyPr>
                  <a:lstStyle/>
                  <a:p>
                    <a:endParaRPr sz="2400"/>
                  </a:p>
                </p:txBody>
              </p:sp>
              <p:sp>
                <p:nvSpPr>
                  <p:cNvPr id="316" name="Google Shape;10374;p64">
                    <a:extLst>
                      <a:ext uri="{FF2B5EF4-FFF2-40B4-BE49-F238E27FC236}">
                        <a16:creationId xmlns:a16="http://schemas.microsoft.com/office/drawing/2014/main" id="{A4A9C000-9798-9029-3A62-4B8CD68B2FD1}"/>
                      </a:ext>
                    </a:extLst>
                  </p:cNvPr>
                  <p:cNvSpPr/>
                  <p:nvPr/>
                </p:nvSpPr>
                <p:spPr>
                  <a:xfrm>
                    <a:off x="4155271" y="3317252"/>
                    <a:ext cx="96622" cy="60089"/>
                  </a:xfrm>
                  <a:custGeom>
                    <a:avLst/>
                    <a:gdLst/>
                    <a:ahLst/>
                    <a:cxnLst/>
                    <a:rect l="l" t="t" r="r" b="b"/>
                    <a:pathLst>
                      <a:path w="3827" h="2380" extrusionOk="0">
                        <a:moveTo>
                          <a:pt x="1911" y="1"/>
                        </a:moveTo>
                        <a:cubicBezTo>
                          <a:pt x="855" y="1"/>
                          <a:pt x="1" y="535"/>
                          <a:pt x="1" y="1194"/>
                        </a:cubicBezTo>
                        <a:cubicBezTo>
                          <a:pt x="1" y="1852"/>
                          <a:pt x="855" y="2380"/>
                          <a:pt x="1911" y="2380"/>
                        </a:cubicBezTo>
                        <a:cubicBezTo>
                          <a:pt x="2973" y="2380"/>
                          <a:pt x="3827" y="1852"/>
                          <a:pt x="3827" y="1194"/>
                        </a:cubicBezTo>
                        <a:cubicBezTo>
                          <a:pt x="3827" y="535"/>
                          <a:pt x="2973" y="1"/>
                          <a:pt x="1911" y="1"/>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grpSp>
            <p:sp>
              <p:nvSpPr>
                <p:cNvPr id="311" name="Google Shape;10375;p64">
                  <a:extLst>
                    <a:ext uri="{FF2B5EF4-FFF2-40B4-BE49-F238E27FC236}">
                      <a16:creationId xmlns:a16="http://schemas.microsoft.com/office/drawing/2014/main" id="{CCF4D4C6-4E12-33FF-EC11-CAC4FAE22512}"/>
                    </a:ext>
                  </a:extLst>
                </p:cNvPr>
                <p:cNvSpPr/>
                <p:nvPr/>
              </p:nvSpPr>
              <p:spPr>
                <a:xfrm>
                  <a:off x="4138835" y="3605149"/>
                  <a:ext cx="148455" cy="137346"/>
                </a:xfrm>
                <a:custGeom>
                  <a:avLst/>
                  <a:gdLst/>
                  <a:ahLst/>
                  <a:cxnLst/>
                  <a:rect l="l" t="t" r="r" b="b"/>
                  <a:pathLst>
                    <a:path w="5880" h="5440" extrusionOk="0">
                      <a:moveTo>
                        <a:pt x="3434" y="0"/>
                      </a:moveTo>
                      <a:cubicBezTo>
                        <a:pt x="3129" y="0"/>
                        <a:pt x="2783" y="173"/>
                        <a:pt x="2783" y="173"/>
                      </a:cubicBezTo>
                      <a:cubicBezTo>
                        <a:pt x="2725" y="1444"/>
                        <a:pt x="3819" y="1763"/>
                        <a:pt x="3272" y="3145"/>
                      </a:cubicBezTo>
                      <a:cubicBezTo>
                        <a:pt x="3194" y="3338"/>
                        <a:pt x="3083" y="3412"/>
                        <a:pt x="2954" y="3412"/>
                      </a:cubicBezTo>
                      <a:cubicBezTo>
                        <a:pt x="2770" y="3412"/>
                        <a:pt x="2550" y="3259"/>
                        <a:pt x="2347" y="3086"/>
                      </a:cubicBezTo>
                      <a:cubicBezTo>
                        <a:pt x="2142" y="2920"/>
                        <a:pt x="1689" y="2641"/>
                        <a:pt x="1242" y="2641"/>
                      </a:cubicBezTo>
                      <a:cubicBezTo>
                        <a:pt x="1077" y="2641"/>
                        <a:pt x="913" y="2679"/>
                        <a:pt x="763" y="2774"/>
                      </a:cubicBezTo>
                      <a:cubicBezTo>
                        <a:pt x="0" y="3236"/>
                        <a:pt x="124" y="5439"/>
                        <a:pt x="124" y="5439"/>
                      </a:cubicBezTo>
                      <a:lnTo>
                        <a:pt x="789" y="5394"/>
                      </a:lnTo>
                      <a:cubicBezTo>
                        <a:pt x="789" y="5394"/>
                        <a:pt x="1095" y="3614"/>
                        <a:pt x="1095" y="3608"/>
                      </a:cubicBezTo>
                      <a:cubicBezTo>
                        <a:pt x="1095" y="3608"/>
                        <a:pt x="1102" y="3601"/>
                        <a:pt x="1102" y="3601"/>
                      </a:cubicBezTo>
                      <a:cubicBezTo>
                        <a:pt x="1102" y="3601"/>
                        <a:pt x="1108" y="3595"/>
                        <a:pt x="1108" y="3595"/>
                      </a:cubicBezTo>
                      <a:lnTo>
                        <a:pt x="1115" y="3588"/>
                      </a:lnTo>
                      <a:lnTo>
                        <a:pt x="1115" y="3575"/>
                      </a:lnTo>
                      <a:lnTo>
                        <a:pt x="1115" y="3569"/>
                      </a:lnTo>
                      <a:lnTo>
                        <a:pt x="1121" y="3562"/>
                      </a:lnTo>
                      <a:lnTo>
                        <a:pt x="1128" y="3556"/>
                      </a:lnTo>
                      <a:lnTo>
                        <a:pt x="1134" y="3556"/>
                      </a:lnTo>
                      <a:lnTo>
                        <a:pt x="1141" y="3549"/>
                      </a:lnTo>
                      <a:lnTo>
                        <a:pt x="1147" y="3549"/>
                      </a:lnTo>
                      <a:lnTo>
                        <a:pt x="1154" y="3543"/>
                      </a:lnTo>
                      <a:lnTo>
                        <a:pt x="1180" y="3543"/>
                      </a:lnTo>
                      <a:cubicBezTo>
                        <a:pt x="1180" y="3543"/>
                        <a:pt x="1239" y="3588"/>
                        <a:pt x="1239" y="3588"/>
                      </a:cubicBezTo>
                      <a:cubicBezTo>
                        <a:pt x="1239" y="3588"/>
                        <a:pt x="1245" y="3582"/>
                        <a:pt x="1245" y="3582"/>
                      </a:cubicBezTo>
                      <a:lnTo>
                        <a:pt x="1258" y="3582"/>
                      </a:lnTo>
                      <a:cubicBezTo>
                        <a:pt x="1258" y="3582"/>
                        <a:pt x="1265" y="3588"/>
                        <a:pt x="1265" y="3595"/>
                      </a:cubicBezTo>
                      <a:cubicBezTo>
                        <a:pt x="1265" y="3595"/>
                        <a:pt x="1265" y="3601"/>
                        <a:pt x="1265" y="3601"/>
                      </a:cubicBezTo>
                      <a:cubicBezTo>
                        <a:pt x="1265" y="3608"/>
                        <a:pt x="1265" y="3608"/>
                        <a:pt x="1265" y="3608"/>
                      </a:cubicBezTo>
                      <a:cubicBezTo>
                        <a:pt x="1304" y="3790"/>
                        <a:pt x="1369" y="3966"/>
                        <a:pt x="1447" y="4136"/>
                      </a:cubicBezTo>
                      <a:cubicBezTo>
                        <a:pt x="1643" y="4423"/>
                        <a:pt x="1916" y="4840"/>
                        <a:pt x="2679" y="5029"/>
                      </a:cubicBezTo>
                      <a:cubicBezTo>
                        <a:pt x="2882" y="5079"/>
                        <a:pt x="3079" y="5102"/>
                        <a:pt x="3269" y="5102"/>
                      </a:cubicBezTo>
                      <a:cubicBezTo>
                        <a:pt x="4290" y="5102"/>
                        <a:pt x="5100" y="4413"/>
                        <a:pt x="5540" y="3412"/>
                      </a:cubicBezTo>
                      <a:cubicBezTo>
                        <a:pt x="5879" y="2663"/>
                        <a:pt x="5768" y="1314"/>
                        <a:pt x="5103" y="1027"/>
                      </a:cubicBezTo>
                      <a:cubicBezTo>
                        <a:pt x="4961" y="964"/>
                        <a:pt x="4840" y="940"/>
                        <a:pt x="4736" y="940"/>
                      </a:cubicBezTo>
                      <a:cubicBezTo>
                        <a:pt x="4400" y="940"/>
                        <a:pt x="4228" y="1187"/>
                        <a:pt x="4026" y="1187"/>
                      </a:cubicBezTo>
                      <a:cubicBezTo>
                        <a:pt x="3997" y="1187"/>
                        <a:pt x="3968" y="1182"/>
                        <a:pt x="3937" y="1170"/>
                      </a:cubicBezTo>
                      <a:cubicBezTo>
                        <a:pt x="3617" y="1053"/>
                        <a:pt x="3507" y="4"/>
                        <a:pt x="3507" y="4"/>
                      </a:cubicBezTo>
                      <a:cubicBezTo>
                        <a:pt x="3483" y="1"/>
                        <a:pt x="3458" y="0"/>
                        <a:pt x="343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12" name="Google Shape;10376;p64">
                  <a:extLst>
                    <a:ext uri="{FF2B5EF4-FFF2-40B4-BE49-F238E27FC236}">
                      <a16:creationId xmlns:a16="http://schemas.microsoft.com/office/drawing/2014/main" id="{3F7809C9-7EC4-7970-85C0-A83731271650}"/>
                    </a:ext>
                  </a:extLst>
                </p:cNvPr>
                <p:cNvSpPr/>
                <p:nvPr/>
              </p:nvSpPr>
              <p:spPr>
                <a:xfrm>
                  <a:off x="4100005" y="3582275"/>
                  <a:ext cx="167694" cy="101646"/>
                </a:xfrm>
                <a:custGeom>
                  <a:avLst/>
                  <a:gdLst/>
                  <a:ahLst/>
                  <a:cxnLst/>
                  <a:rect l="l" t="t" r="r" b="b"/>
                  <a:pathLst>
                    <a:path w="6642" h="4026" extrusionOk="0">
                      <a:moveTo>
                        <a:pt x="4886" y="1"/>
                      </a:moveTo>
                      <a:cubicBezTo>
                        <a:pt x="4691" y="1"/>
                        <a:pt x="4372" y="32"/>
                        <a:pt x="4236" y="69"/>
                      </a:cubicBezTo>
                      <a:cubicBezTo>
                        <a:pt x="4158" y="69"/>
                        <a:pt x="3643" y="88"/>
                        <a:pt x="3624" y="88"/>
                      </a:cubicBezTo>
                      <a:cubicBezTo>
                        <a:pt x="3383" y="88"/>
                        <a:pt x="3128" y="75"/>
                        <a:pt x="2887" y="69"/>
                      </a:cubicBezTo>
                      <a:cubicBezTo>
                        <a:pt x="2646" y="62"/>
                        <a:pt x="2418" y="56"/>
                        <a:pt x="2196" y="56"/>
                      </a:cubicBezTo>
                      <a:cubicBezTo>
                        <a:pt x="1493" y="56"/>
                        <a:pt x="795" y="128"/>
                        <a:pt x="469" y="649"/>
                      </a:cubicBezTo>
                      <a:cubicBezTo>
                        <a:pt x="0" y="1392"/>
                        <a:pt x="98" y="2148"/>
                        <a:pt x="189" y="2813"/>
                      </a:cubicBezTo>
                      <a:cubicBezTo>
                        <a:pt x="209" y="2956"/>
                        <a:pt x="222" y="3093"/>
                        <a:pt x="235" y="3230"/>
                      </a:cubicBezTo>
                      <a:cubicBezTo>
                        <a:pt x="280" y="3706"/>
                        <a:pt x="352" y="4025"/>
                        <a:pt x="574" y="4025"/>
                      </a:cubicBezTo>
                      <a:cubicBezTo>
                        <a:pt x="756" y="4025"/>
                        <a:pt x="1030" y="3849"/>
                        <a:pt x="1395" y="3510"/>
                      </a:cubicBezTo>
                      <a:cubicBezTo>
                        <a:pt x="1408" y="3504"/>
                        <a:pt x="1421" y="3497"/>
                        <a:pt x="1434" y="3491"/>
                      </a:cubicBezTo>
                      <a:cubicBezTo>
                        <a:pt x="1453" y="3484"/>
                        <a:pt x="3350" y="2911"/>
                        <a:pt x="4021" y="2402"/>
                      </a:cubicBezTo>
                      <a:cubicBezTo>
                        <a:pt x="4210" y="2337"/>
                        <a:pt x="4399" y="2265"/>
                        <a:pt x="4588" y="2194"/>
                      </a:cubicBezTo>
                      <a:cubicBezTo>
                        <a:pt x="4999" y="2109"/>
                        <a:pt x="5651" y="1907"/>
                        <a:pt x="6048" y="1353"/>
                      </a:cubicBezTo>
                      <a:lnTo>
                        <a:pt x="6166" y="1190"/>
                      </a:lnTo>
                      <a:cubicBezTo>
                        <a:pt x="6413" y="864"/>
                        <a:pt x="6641" y="532"/>
                        <a:pt x="6550" y="356"/>
                      </a:cubicBezTo>
                      <a:cubicBezTo>
                        <a:pt x="6452" y="154"/>
                        <a:pt x="5944" y="30"/>
                        <a:pt x="5038" y="17"/>
                      </a:cubicBezTo>
                      <a:cubicBezTo>
                        <a:pt x="5020" y="6"/>
                        <a:pt x="4962" y="1"/>
                        <a:pt x="48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313" name="Google Shape;10377;p64">
                  <a:extLst>
                    <a:ext uri="{FF2B5EF4-FFF2-40B4-BE49-F238E27FC236}">
                      <a16:creationId xmlns:a16="http://schemas.microsoft.com/office/drawing/2014/main" id="{1CDD598B-3F88-CA66-D773-CABEB9EEC3E8}"/>
                    </a:ext>
                  </a:extLst>
                </p:cNvPr>
                <p:cNvSpPr/>
                <p:nvPr/>
              </p:nvSpPr>
              <p:spPr>
                <a:xfrm>
                  <a:off x="4122046" y="3755473"/>
                  <a:ext cx="151258" cy="124091"/>
                </a:xfrm>
                <a:custGeom>
                  <a:avLst/>
                  <a:gdLst/>
                  <a:ahLst/>
                  <a:cxnLst/>
                  <a:rect l="l" t="t" r="r" b="b"/>
                  <a:pathLst>
                    <a:path w="5991" h="4915" extrusionOk="0">
                      <a:moveTo>
                        <a:pt x="4876" y="1180"/>
                      </a:moveTo>
                      <a:cubicBezTo>
                        <a:pt x="4908" y="1199"/>
                        <a:pt x="4941" y="1212"/>
                        <a:pt x="4980" y="1225"/>
                      </a:cubicBezTo>
                      <a:cubicBezTo>
                        <a:pt x="4973" y="1310"/>
                        <a:pt x="4993" y="1395"/>
                        <a:pt x="5032" y="1467"/>
                      </a:cubicBezTo>
                      <a:cubicBezTo>
                        <a:pt x="4941" y="1486"/>
                        <a:pt x="4862" y="1532"/>
                        <a:pt x="4797" y="1597"/>
                      </a:cubicBezTo>
                      <a:cubicBezTo>
                        <a:pt x="4726" y="1669"/>
                        <a:pt x="4680" y="1760"/>
                        <a:pt x="4660" y="1858"/>
                      </a:cubicBezTo>
                      <a:cubicBezTo>
                        <a:pt x="4600" y="1831"/>
                        <a:pt x="4534" y="1818"/>
                        <a:pt x="4469" y="1818"/>
                      </a:cubicBezTo>
                      <a:cubicBezTo>
                        <a:pt x="4422" y="1818"/>
                        <a:pt x="4374" y="1825"/>
                        <a:pt x="4328" y="1838"/>
                      </a:cubicBezTo>
                      <a:cubicBezTo>
                        <a:pt x="4198" y="1871"/>
                        <a:pt x="4087" y="1962"/>
                        <a:pt x="4028" y="2079"/>
                      </a:cubicBezTo>
                      <a:lnTo>
                        <a:pt x="4022" y="2079"/>
                      </a:lnTo>
                      <a:cubicBezTo>
                        <a:pt x="3976" y="2040"/>
                        <a:pt x="3930" y="2008"/>
                        <a:pt x="3885" y="1981"/>
                      </a:cubicBezTo>
                      <a:cubicBezTo>
                        <a:pt x="3937" y="1968"/>
                        <a:pt x="3983" y="1942"/>
                        <a:pt x="4028" y="1910"/>
                      </a:cubicBezTo>
                      <a:cubicBezTo>
                        <a:pt x="4146" y="1819"/>
                        <a:pt x="4224" y="1682"/>
                        <a:pt x="4230" y="1538"/>
                      </a:cubicBezTo>
                      <a:cubicBezTo>
                        <a:pt x="4282" y="1556"/>
                        <a:pt x="4337" y="1565"/>
                        <a:pt x="4392" y="1565"/>
                      </a:cubicBezTo>
                      <a:cubicBezTo>
                        <a:pt x="4482" y="1565"/>
                        <a:pt x="4571" y="1541"/>
                        <a:pt x="4647" y="1493"/>
                      </a:cubicBezTo>
                      <a:cubicBezTo>
                        <a:pt x="4765" y="1421"/>
                        <a:pt x="4843" y="1310"/>
                        <a:pt x="4876" y="1180"/>
                      </a:cubicBezTo>
                      <a:close/>
                      <a:moveTo>
                        <a:pt x="2627" y="2868"/>
                      </a:moveTo>
                      <a:cubicBezTo>
                        <a:pt x="2705" y="2927"/>
                        <a:pt x="2796" y="2953"/>
                        <a:pt x="2894" y="2953"/>
                      </a:cubicBezTo>
                      <a:cubicBezTo>
                        <a:pt x="2927" y="2953"/>
                        <a:pt x="2959" y="2946"/>
                        <a:pt x="2985" y="2940"/>
                      </a:cubicBezTo>
                      <a:lnTo>
                        <a:pt x="2985" y="2940"/>
                      </a:lnTo>
                      <a:cubicBezTo>
                        <a:pt x="2953" y="2998"/>
                        <a:pt x="2933" y="3063"/>
                        <a:pt x="2927" y="3135"/>
                      </a:cubicBezTo>
                      <a:cubicBezTo>
                        <a:pt x="2866" y="3109"/>
                        <a:pt x="2803" y="3096"/>
                        <a:pt x="2740" y="3096"/>
                      </a:cubicBezTo>
                      <a:cubicBezTo>
                        <a:pt x="2647" y="3096"/>
                        <a:pt x="2555" y="3124"/>
                        <a:pt x="2477" y="3174"/>
                      </a:cubicBezTo>
                      <a:cubicBezTo>
                        <a:pt x="2360" y="3246"/>
                        <a:pt x="2282" y="3363"/>
                        <a:pt x="2255" y="3500"/>
                      </a:cubicBezTo>
                      <a:cubicBezTo>
                        <a:pt x="2185" y="3467"/>
                        <a:pt x="2110" y="3450"/>
                        <a:pt x="2033" y="3450"/>
                      </a:cubicBezTo>
                      <a:cubicBezTo>
                        <a:pt x="1988" y="3450"/>
                        <a:pt x="1942" y="3456"/>
                        <a:pt x="1897" y="3467"/>
                      </a:cubicBezTo>
                      <a:cubicBezTo>
                        <a:pt x="1793" y="3500"/>
                        <a:pt x="1701" y="3572"/>
                        <a:pt x="1636" y="3656"/>
                      </a:cubicBezTo>
                      <a:cubicBezTo>
                        <a:pt x="1558" y="3572"/>
                        <a:pt x="1454" y="3507"/>
                        <a:pt x="1336" y="3487"/>
                      </a:cubicBezTo>
                      <a:lnTo>
                        <a:pt x="1258" y="3487"/>
                      </a:lnTo>
                      <a:cubicBezTo>
                        <a:pt x="1180" y="3487"/>
                        <a:pt x="1102" y="3507"/>
                        <a:pt x="1037" y="3539"/>
                      </a:cubicBezTo>
                      <a:cubicBezTo>
                        <a:pt x="1017" y="3474"/>
                        <a:pt x="985" y="3409"/>
                        <a:pt x="945" y="3350"/>
                      </a:cubicBezTo>
                      <a:cubicBezTo>
                        <a:pt x="958" y="3337"/>
                        <a:pt x="978" y="3324"/>
                        <a:pt x="991" y="3305"/>
                      </a:cubicBezTo>
                      <a:cubicBezTo>
                        <a:pt x="1069" y="3233"/>
                        <a:pt x="1115" y="3135"/>
                        <a:pt x="1128" y="3031"/>
                      </a:cubicBezTo>
                      <a:cubicBezTo>
                        <a:pt x="1188" y="3055"/>
                        <a:pt x="1252" y="3069"/>
                        <a:pt x="1317" y="3069"/>
                      </a:cubicBezTo>
                      <a:cubicBezTo>
                        <a:pt x="1359" y="3069"/>
                        <a:pt x="1400" y="3063"/>
                        <a:pt x="1441" y="3050"/>
                      </a:cubicBezTo>
                      <a:lnTo>
                        <a:pt x="1460" y="3050"/>
                      </a:lnTo>
                      <a:cubicBezTo>
                        <a:pt x="1539" y="3089"/>
                        <a:pt x="1623" y="3103"/>
                        <a:pt x="1708" y="3103"/>
                      </a:cubicBezTo>
                      <a:cubicBezTo>
                        <a:pt x="1825" y="3096"/>
                        <a:pt x="1943" y="3044"/>
                        <a:pt x="2027" y="2966"/>
                      </a:cubicBezTo>
                      <a:lnTo>
                        <a:pt x="2125" y="2966"/>
                      </a:lnTo>
                      <a:cubicBezTo>
                        <a:pt x="2203" y="2959"/>
                        <a:pt x="2288" y="2940"/>
                        <a:pt x="2353" y="2894"/>
                      </a:cubicBezTo>
                      <a:cubicBezTo>
                        <a:pt x="2382" y="2900"/>
                        <a:pt x="2412" y="2903"/>
                        <a:pt x="2441" y="2903"/>
                      </a:cubicBezTo>
                      <a:cubicBezTo>
                        <a:pt x="2503" y="2903"/>
                        <a:pt x="2565" y="2890"/>
                        <a:pt x="2627" y="2868"/>
                      </a:cubicBezTo>
                      <a:close/>
                      <a:moveTo>
                        <a:pt x="3106" y="0"/>
                      </a:moveTo>
                      <a:cubicBezTo>
                        <a:pt x="3003" y="0"/>
                        <a:pt x="2899" y="32"/>
                        <a:pt x="2809" y="98"/>
                      </a:cubicBezTo>
                      <a:cubicBezTo>
                        <a:pt x="2699" y="176"/>
                        <a:pt x="2627" y="300"/>
                        <a:pt x="2614" y="430"/>
                      </a:cubicBezTo>
                      <a:cubicBezTo>
                        <a:pt x="2597" y="429"/>
                        <a:pt x="2580" y="428"/>
                        <a:pt x="2564" y="428"/>
                      </a:cubicBezTo>
                      <a:cubicBezTo>
                        <a:pt x="2511" y="428"/>
                        <a:pt x="2460" y="436"/>
                        <a:pt x="2405" y="456"/>
                      </a:cubicBezTo>
                      <a:cubicBezTo>
                        <a:pt x="2262" y="502"/>
                        <a:pt x="2145" y="619"/>
                        <a:pt x="2093" y="769"/>
                      </a:cubicBezTo>
                      <a:cubicBezTo>
                        <a:pt x="2009" y="711"/>
                        <a:pt x="1910" y="679"/>
                        <a:pt x="1810" y="679"/>
                      </a:cubicBezTo>
                      <a:cubicBezTo>
                        <a:pt x="1754" y="679"/>
                        <a:pt x="1697" y="689"/>
                        <a:pt x="1643" y="711"/>
                      </a:cubicBezTo>
                      <a:cubicBezTo>
                        <a:pt x="1473" y="776"/>
                        <a:pt x="1350" y="926"/>
                        <a:pt x="1323" y="1102"/>
                      </a:cubicBezTo>
                      <a:cubicBezTo>
                        <a:pt x="1259" y="1072"/>
                        <a:pt x="1191" y="1057"/>
                        <a:pt x="1123" y="1057"/>
                      </a:cubicBezTo>
                      <a:cubicBezTo>
                        <a:pt x="998" y="1057"/>
                        <a:pt x="875" y="1106"/>
                        <a:pt x="782" y="1199"/>
                      </a:cubicBezTo>
                      <a:cubicBezTo>
                        <a:pt x="600" y="1382"/>
                        <a:pt x="587" y="1675"/>
                        <a:pt x="750" y="1871"/>
                      </a:cubicBezTo>
                      <a:cubicBezTo>
                        <a:pt x="548" y="2001"/>
                        <a:pt x="476" y="2255"/>
                        <a:pt x="567" y="2477"/>
                      </a:cubicBezTo>
                      <a:cubicBezTo>
                        <a:pt x="463" y="2490"/>
                        <a:pt x="365" y="2542"/>
                        <a:pt x="287" y="2614"/>
                      </a:cubicBezTo>
                      <a:cubicBezTo>
                        <a:pt x="111" y="2796"/>
                        <a:pt x="98" y="3070"/>
                        <a:pt x="248" y="3265"/>
                      </a:cubicBezTo>
                      <a:cubicBezTo>
                        <a:pt x="242" y="3278"/>
                        <a:pt x="229" y="3285"/>
                        <a:pt x="222" y="3292"/>
                      </a:cubicBezTo>
                      <a:cubicBezTo>
                        <a:pt x="20" y="3474"/>
                        <a:pt x="0" y="3787"/>
                        <a:pt x="183" y="3989"/>
                      </a:cubicBezTo>
                      <a:cubicBezTo>
                        <a:pt x="279" y="4097"/>
                        <a:pt x="412" y="4152"/>
                        <a:pt x="548" y="4152"/>
                      </a:cubicBezTo>
                      <a:cubicBezTo>
                        <a:pt x="625" y="4152"/>
                        <a:pt x="703" y="4135"/>
                        <a:pt x="776" y="4100"/>
                      </a:cubicBezTo>
                      <a:cubicBezTo>
                        <a:pt x="822" y="4289"/>
                        <a:pt x="985" y="4432"/>
                        <a:pt x="1180" y="4465"/>
                      </a:cubicBezTo>
                      <a:cubicBezTo>
                        <a:pt x="1208" y="4470"/>
                        <a:pt x="1235" y="4472"/>
                        <a:pt x="1263" y="4472"/>
                      </a:cubicBezTo>
                      <a:cubicBezTo>
                        <a:pt x="1418" y="4472"/>
                        <a:pt x="1568" y="4396"/>
                        <a:pt x="1662" y="4263"/>
                      </a:cubicBezTo>
                      <a:cubicBezTo>
                        <a:pt x="1756" y="4376"/>
                        <a:pt x="1896" y="4438"/>
                        <a:pt x="2040" y="4438"/>
                      </a:cubicBezTo>
                      <a:cubicBezTo>
                        <a:pt x="2086" y="4438"/>
                        <a:pt x="2132" y="4432"/>
                        <a:pt x="2177" y="4419"/>
                      </a:cubicBezTo>
                      <a:cubicBezTo>
                        <a:pt x="2353" y="4360"/>
                        <a:pt x="2484" y="4217"/>
                        <a:pt x="2523" y="4035"/>
                      </a:cubicBezTo>
                      <a:cubicBezTo>
                        <a:pt x="2589" y="4069"/>
                        <a:pt x="2662" y="4086"/>
                        <a:pt x="2735" y="4086"/>
                      </a:cubicBezTo>
                      <a:cubicBezTo>
                        <a:pt x="2828" y="4086"/>
                        <a:pt x="2921" y="4059"/>
                        <a:pt x="3005" y="4008"/>
                      </a:cubicBezTo>
                      <a:cubicBezTo>
                        <a:pt x="3129" y="3924"/>
                        <a:pt x="3214" y="3793"/>
                        <a:pt x="3227" y="3643"/>
                      </a:cubicBezTo>
                      <a:cubicBezTo>
                        <a:pt x="3286" y="3667"/>
                        <a:pt x="3348" y="3679"/>
                        <a:pt x="3410" y="3679"/>
                      </a:cubicBezTo>
                      <a:cubicBezTo>
                        <a:pt x="3484" y="3679"/>
                        <a:pt x="3557" y="3662"/>
                        <a:pt x="3624" y="3630"/>
                      </a:cubicBezTo>
                      <a:cubicBezTo>
                        <a:pt x="3722" y="3585"/>
                        <a:pt x="3800" y="3507"/>
                        <a:pt x="3852" y="3409"/>
                      </a:cubicBezTo>
                      <a:cubicBezTo>
                        <a:pt x="3911" y="3461"/>
                        <a:pt x="3976" y="3494"/>
                        <a:pt x="4048" y="3513"/>
                      </a:cubicBezTo>
                      <a:cubicBezTo>
                        <a:pt x="3957" y="3520"/>
                        <a:pt x="3865" y="3552"/>
                        <a:pt x="3787" y="3611"/>
                      </a:cubicBezTo>
                      <a:cubicBezTo>
                        <a:pt x="3670" y="3696"/>
                        <a:pt x="3598" y="3826"/>
                        <a:pt x="3585" y="3969"/>
                      </a:cubicBezTo>
                      <a:cubicBezTo>
                        <a:pt x="3531" y="3948"/>
                        <a:pt x="3473" y="3937"/>
                        <a:pt x="3415" y="3937"/>
                      </a:cubicBezTo>
                      <a:cubicBezTo>
                        <a:pt x="3334" y="3937"/>
                        <a:pt x="3253" y="3957"/>
                        <a:pt x="3181" y="3995"/>
                      </a:cubicBezTo>
                      <a:cubicBezTo>
                        <a:pt x="2940" y="4126"/>
                        <a:pt x="2855" y="4426"/>
                        <a:pt x="2979" y="4667"/>
                      </a:cubicBezTo>
                      <a:cubicBezTo>
                        <a:pt x="3070" y="4817"/>
                        <a:pt x="3233" y="4914"/>
                        <a:pt x="3416" y="4914"/>
                      </a:cubicBezTo>
                      <a:cubicBezTo>
                        <a:pt x="3494" y="4914"/>
                        <a:pt x="3572" y="4895"/>
                        <a:pt x="3644" y="4856"/>
                      </a:cubicBezTo>
                      <a:cubicBezTo>
                        <a:pt x="3794" y="4771"/>
                        <a:pt x="3891" y="4628"/>
                        <a:pt x="3904" y="4458"/>
                      </a:cubicBezTo>
                      <a:cubicBezTo>
                        <a:pt x="3960" y="4479"/>
                        <a:pt x="4018" y="4489"/>
                        <a:pt x="4076" y="4489"/>
                      </a:cubicBezTo>
                      <a:cubicBezTo>
                        <a:pt x="4180" y="4489"/>
                        <a:pt x="4283" y="4456"/>
                        <a:pt x="4367" y="4393"/>
                      </a:cubicBezTo>
                      <a:cubicBezTo>
                        <a:pt x="4517" y="4289"/>
                        <a:pt x="4589" y="4113"/>
                        <a:pt x="4563" y="3930"/>
                      </a:cubicBezTo>
                      <a:lnTo>
                        <a:pt x="4563" y="3930"/>
                      </a:lnTo>
                      <a:cubicBezTo>
                        <a:pt x="4588" y="3934"/>
                        <a:pt x="4613" y="3936"/>
                        <a:pt x="4638" y="3936"/>
                      </a:cubicBezTo>
                      <a:cubicBezTo>
                        <a:pt x="4818" y="3936"/>
                        <a:pt x="4980" y="3836"/>
                        <a:pt x="5071" y="3676"/>
                      </a:cubicBezTo>
                      <a:cubicBezTo>
                        <a:pt x="5195" y="3441"/>
                        <a:pt x="5104" y="3142"/>
                        <a:pt x="4869" y="3011"/>
                      </a:cubicBezTo>
                      <a:cubicBezTo>
                        <a:pt x="4804" y="2979"/>
                        <a:pt x="4732" y="2959"/>
                        <a:pt x="4660" y="2953"/>
                      </a:cubicBezTo>
                      <a:cubicBezTo>
                        <a:pt x="4647" y="2894"/>
                        <a:pt x="4628" y="2829"/>
                        <a:pt x="4595" y="2777"/>
                      </a:cubicBezTo>
                      <a:cubicBezTo>
                        <a:pt x="4771" y="2724"/>
                        <a:pt x="4902" y="2575"/>
                        <a:pt x="4934" y="2392"/>
                      </a:cubicBezTo>
                      <a:cubicBezTo>
                        <a:pt x="5001" y="2422"/>
                        <a:pt x="5071" y="2436"/>
                        <a:pt x="5141" y="2436"/>
                      </a:cubicBezTo>
                      <a:cubicBezTo>
                        <a:pt x="5269" y="2436"/>
                        <a:pt x="5395" y="2387"/>
                        <a:pt x="5488" y="2294"/>
                      </a:cubicBezTo>
                      <a:cubicBezTo>
                        <a:pt x="5638" y="2138"/>
                        <a:pt x="5671" y="1910"/>
                        <a:pt x="5579" y="1721"/>
                      </a:cubicBezTo>
                      <a:cubicBezTo>
                        <a:pt x="5768" y="1675"/>
                        <a:pt x="5912" y="1525"/>
                        <a:pt x="5944" y="1330"/>
                      </a:cubicBezTo>
                      <a:cubicBezTo>
                        <a:pt x="5990" y="1082"/>
                        <a:pt x="5840" y="834"/>
                        <a:pt x="5592" y="769"/>
                      </a:cubicBezTo>
                      <a:cubicBezTo>
                        <a:pt x="5592" y="730"/>
                        <a:pt x="5592" y="685"/>
                        <a:pt x="5586" y="652"/>
                      </a:cubicBezTo>
                      <a:cubicBezTo>
                        <a:pt x="5540" y="411"/>
                        <a:pt x="5332" y="245"/>
                        <a:pt x="5100" y="245"/>
                      </a:cubicBezTo>
                      <a:cubicBezTo>
                        <a:pt x="5069" y="245"/>
                        <a:pt x="5037" y="248"/>
                        <a:pt x="5006" y="254"/>
                      </a:cubicBezTo>
                      <a:cubicBezTo>
                        <a:pt x="4817" y="293"/>
                        <a:pt x="4660" y="437"/>
                        <a:pt x="4621" y="632"/>
                      </a:cubicBezTo>
                      <a:cubicBezTo>
                        <a:pt x="4545" y="591"/>
                        <a:pt x="4462" y="570"/>
                        <a:pt x="4379" y="570"/>
                      </a:cubicBezTo>
                      <a:cubicBezTo>
                        <a:pt x="4294" y="570"/>
                        <a:pt x="4209" y="592"/>
                        <a:pt x="4133" y="639"/>
                      </a:cubicBezTo>
                      <a:cubicBezTo>
                        <a:pt x="3989" y="724"/>
                        <a:pt x="3904" y="874"/>
                        <a:pt x="3898" y="1036"/>
                      </a:cubicBezTo>
                      <a:cubicBezTo>
                        <a:pt x="3844" y="1019"/>
                        <a:pt x="3789" y="1010"/>
                        <a:pt x="3734" y="1010"/>
                      </a:cubicBezTo>
                      <a:cubicBezTo>
                        <a:pt x="3630" y="1010"/>
                        <a:pt x="3527" y="1042"/>
                        <a:pt x="3442" y="1102"/>
                      </a:cubicBezTo>
                      <a:cubicBezTo>
                        <a:pt x="3311" y="1199"/>
                        <a:pt x="3233" y="1349"/>
                        <a:pt x="3240" y="1512"/>
                      </a:cubicBezTo>
                      <a:cubicBezTo>
                        <a:pt x="3193" y="1499"/>
                        <a:pt x="3145" y="1492"/>
                        <a:pt x="3099" y="1492"/>
                      </a:cubicBezTo>
                      <a:cubicBezTo>
                        <a:pt x="2989" y="1492"/>
                        <a:pt x="2883" y="1528"/>
                        <a:pt x="2796" y="1597"/>
                      </a:cubicBezTo>
                      <a:cubicBezTo>
                        <a:pt x="2686" y="1682"/>
                        <a:pt x="2620" y="1812"/>
                        <a:pt x="2614" y="1949"/>
                      </a:cubicBezTo>
                      <a:cubicBezTo>
                        <a:pt x="2556" y="1928"/>
                        <a:pt x="2497" y="1918"/>
                        <a:pt x="2440" y="1918"/>
                      </a:cubicBezTo>
                      <a:cubicBezTo>
                        <a:pt x="2373" y="1918"/>
                        <a:pt x="2308" y="1931"/>
                        <a:pt x="2249" y="1955"/>
                      </a:cubicBezTo>
                      <a:cubicBezTo>
                        <a:pt x="2223" y="1968"/>
                        <a:pt x="2203" y="1975"/>
                        <a:pt x="2184" y="1988"/>
                      </a:cubicBezTo>
                      <a:cubicBezTo>
                        <a:pt x="2156" y="1983"/>
                        <a:pt x="2132" y="1979"/>
                        <a:pt x="2106" y="1979"/>
                      </a:cubicBezTo>
                      <a:cubicBezTo>
                        <a:pt x="2095" y="1979"/>
                        <a:pt x="2084" y="1980"/>
                        <a:pt x="2073" y="1981"/>
                      </a:cubicBezTo>
                      <a:cubicBezTo>
                        <a:pt x="1956" y="1988"/>
                        <a:pt x="1838" y="2034"/>
                        <a:pt x="1754" y="2118"/>
                      </a:cubicBezTo>
                      <a:cubicBezTo>
                        <a:pt x="1737" y="2115"/>
                        <a:pt x="1721" y="2113"/>
                        <a:pt x="1705" y="2113"/>
                      </a:cubicBezTo>
                      <a:cubicBezTo>
                        <a:pt x="1688" y="2113"/>
                        <a:pt x="1672" y="2115"/>
                        <a:pt x="1656" y="2118"/>
                      </a:cubicBezTo>
                      <a:cubicBezTo>
                        <a:pt x="1617" y="2118"/>
                        <a:pt x="1578" y="2125"/>
                        <a:pt x="1539" y="2138"/>
                      </a:cubicBezTo>
                      <a:cubicBezTo>
                        <a:pt x="1519" y="2125"/>
                        <a:pt x="1506" y="2118"/>
                        <a:pt x="1486" y="2112"/>
                      </a:cubicBezTo>
                      <a:cubicBezTo>
                        <a:pt x="1480" y="2105"/>
                        <a:pt x="1473" y="2092"/>
                        <a:pt x="1473" y="2079"/>
                      </a:cubicBezTo>
                      <a:cubicBezTo>
                        <a:pt x="1454" y="2040"/>
                        <a:pt x="1428" y="1995"/>
                        <a:pt x="1402" y="1962"/>
                      </a:cubicBezTo>
                      <a:cubicBezTo>
                        <a:pt x="1428" y="1942"/>
                        <a:pt x="1447" y="1923"/>
                        <a:pt x="1473" y="1903"/>
                      </a:cubicBezTo>
                      <a:cubicBezTo>
                        <a:pt x="1552" y="1825"/>
                        <a:pt x="1597" y="1727"/>
                        <a:pt x="1617" y="1623"/>
                      </a:cubicBezTo>
                      <a:cubicBezTo>
                        <a:pt x="1680" y="1651"/>
                        <a:pt x="1746" y="1664"/>
                        <a:pt x="1814" y="1664"/>
                      </a:cubicBezTo>
                      <a:cubicBezTo>
                        <a:pt x="1872" y="1664"/>
                        <a:pt x="1931" y="1654"/>
                        <a:pt x="1988" y="1636"/>
                      </a:cubicBezTo>
                      <a:cubicBezTo>
                        <a:pt x="2125" y="1584"/>
                        <a:pt x="2236" y="1467"/>
                        <a:pt x="2282" y="1330"/>
                      </a:cubicBezTo>
                      <a:cubicBezTo>
                        <a:pt x="2366" y="1385"/>
                        <a:pt x="2465" y="1415"/>
                        <a:pt x="2563" y="1415"/>
                      </a:cubicBezTo>
                      <a:cubicBezTo>
                        <a:pt x="2616" y="1415"/>
                        <a:pt x="2668" y="1407"/>
                        <a:pt x="2718" y="1388"/>
                      </a:cubicBezTo>
                      <a:cubicBezTo>
                        <a:pt x="2901" y="1330"/>
                        <a:pt x="3031" y="1173"/>
                        <a:pt x="3051" y="984"/>
                      </a:cubicBezTo>
                      <a:cubicBezTo>
                        <a:pt x="3063" y="985"/>
                        <a:pt x="3075" y="985"/>
                        <a:pt x="3087" y="985"/>
                      </a:cubicBezTo>
                      <a:cubicBezTo>
                        <a:pt x="3197" y="985"/>
                        <a:pt x="3301" y="958"/>
                        <a:pt x="3390" y="893"/>
                      </a:cubicBezTo>
                      <a:cubicBezTo>
                        <a:pt x="3611" y="730"/>
                        <a:pt x="3663" y="424"/>
                        <a:pt x="3500" y="202"/>
                      </a:cubicBezTo>
                      <a:cubicBezTo>
                        <a:pt x="3407" y="70"/>
                        <a:pt x="3258" y="0"/>
                        <a:pt x="31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314" name="Google Shape;10378;p64">
                  <a:extLst>
                    <a:ext uri="{FF2B5EF4-FFF2-40B4-BE49-F238E27FC236}">
                      <a16:creationId xmlns:a16="http://schemas.microsoft.com/office/drawing/2014/main" id="{A08A6809-2AE2-6106-0B57-ADD76EFD70C5}"/>
                    </a:ext>
                  </a:extLst>
                </p:cNvPr>
                <p:cNvSpPr/>
                <p:nvPr/>
              </p:nvSpPr>
              <p:spPr>
                <a:xfrm>
                  <a:off x="4097202" y="3724545"/>
                  <a:ext cx="209832" cy="186125"/>
                </a:xfrm>
                <a:custGeom>
                  <a:avLst/>
                  <a:gdLst/>
                  <a:ahLst/>
                  <a:cxnLst/>
                  <a:rect l="l" t="t" r="r" b="b"/>
                  <a:pathLst>
                    <a:path w="8311" h="7372" extrusionOk="0">
                      <a:moveTo>
                        <a:pt x="6755" y="1"/>
                      </a:moveTo>
                      <a:cubicBezTo>
                        <a:pt x="6626" y="1"/>
                        <a:pt x="6495" y="32"/>
                        <a:pt x="6374" y="98"/>
                      </a:cubicBezTo>
                      <a:cubicBezTo>
                        <a:pt x="6172" y="208"/>
                        <a:pt x="6029" y="410"/>
                        <a:pt x="5983" y="639"/>
                      </a:cubicBezTo>
                      <a:cubicBezTo>
                        <a:pt x="5835" y="506"/>
                        <a:pt x="5649" y="439"/>
                        <a:pt x="5458" y="439"/>
                      </a:cubicBezTo>
                      <a:cubicBezTo>
                        <a:pt x="5414" y="439"/>
                        <a:pt x="5369" y="442"/>
                        <a:pt x="5325" y="450"/>
                      </a:cubicBezTo>
                      <a:cubicBezTo>
                        <a:pt x="5071" y="489"/>
                        <a:pt x="4856" y="652"/>
                        <a:pt x="4745" y="880"/>
                      </a:cubicBezTo>
                      <a:cubicBezTo>
                        <a:pt x="4608" y="658"/>
                        <a:pt x="4374" y="521"/>
                        <a:pt x="4113" y="508"/>
                      </a:cubicBezTo>
                      <a:cubicBezTo>
                        <a:pt x="4100" y="508"/>
                        <a:pt x="4087" y="507"/>
                        <a:pt x="4074" y="507"/>
                      </a:cubicBezTo>
                      <a:cubicBezTo>
                        <a:pt x="3821" y="507"/>
                        <a:pt x="3584" y="629"/>
                        <a:pt x="3442" y="834"/>
                      </a:cubicBezTo>
                      <a:cubicBezTo>
                        <a:pt x="3337" y="586"/>
                        <a:pt x="3122" y="404"/>
                        <a:pt x="2855" y="352"/>
                      </a:cubicBezTo>
                      <a:cubicBezTo>
                        <a:pt x="2808" y="344"/>
                        <a:pt x="2760" y="340"/>
                        <a:pt x="2713" y="340"/>
                      </a:cubicBezTo>
                      <a:cubicBezTo>
                        <a:pt x="2493" y="340"/>
                        <a:pt x="2282" y="426"/>
                        <a:pt x="2131" y="586"/>
                      </a:cubicBezTo>
                      <a:cubicBezTo>
                        <a:pt x="2060" y="326"/>
                        <a:pt x="1864" y="124"/>
                        <a:pt x="1610" y="39"/>
                      </a:cubicBezTo>
                      <a:cubicBezTo>
                        <a:pt x="1531" y="14"/>
                        <a:pt x="1450" y="2"/>
                        <a:pt x="1371" y="2"/>
                      </a:cubicBezTo>
                      <a:cubicBezTo>
                        <a:pt x="1036" y="2"/>
                        <a:pt x="725" y="216"/>
                        <a:pt x="619" y="554"/>
                      </a:cubicBezTo>
                      <a:cubicBezTo>
                        <a:pt x="593" y="645"/>
                        <a:pt x="580" y="736"/>
                        <a:pt x="587" y="828"/>
                      </a:cubicBezTo>
                      <a:cubicBezTo>
                        <a:pt x="294" y="932"/>
                        <a:pt x="85" y="1199"/>
                        <a:pt x="59" y="1505"/>
                      </a:cubicBezTo>
                      <a:cubicBezTo>
                        <a:pt x="33" y="1805"/>
                        <a:pt x="183" y="2092"/>
                        <a:pt x="437" y="2248"/>
                      </a:cubicBezTo>
                      <a:cubicBezTo>
                        <a:pt x="170" y="2385"/>
                        <a:pt x="0" y="2666"/>
                        <a:pt x="7" y="2965"/>
                      </a:cubicBezTo>
                      <a:cubicBezTo>
                        <a:pt x="13" y="3272"/>
                        <a:pt x="196" y="3545"/>
                        <a:pt x="476" y="3669"/>
                      </a:cubicBezTo>
                      <a:cubicBezTo>
                        <a:pt x="215" y="3845"/>
                        <a:pt x="85" y="4158"/>
                        <a:pt x="137" y="4464"/>
                      </a:cubicBezTo>
                      <a:cubicBezTo>
                        <a:pt x="202" y="4784"/>
                        <a:pt x="450" y="5038"/>
                        <a:pt x="776" y="5097"/>
                      </a:cubicBezTo>
                      <a:cubicBezTo>
                        <a:pt x="522" y="5390"/>
                        <a:pt x="515" y="5820"/>
                        <a:pt x="756" y="6113"/>
                      </a:cubicBezTo>
                      <a:cubicBezTo>
                        <a:pt x="912" y="6306"/>
                        <a:pt x="1142" y="6406"/>
                        <a:pt x="1372" y="6406"/>
                      </a:cubicBezTo>
                      <a:cubicBezTo>
                        <a:pt x="1546" y="6406"/>
                        <a:pt x="1721" y="6349"/>
                        <a:pt x="1864" y="6231"/>
                      </a:cubicBezTo>
                      <a:cubicBezTo>
                        <a:pt x="2203" y="5957"/>
                        <a:pt x="2255" y="5455"/>
                        <a:pt x="1982" y="5116"/>
                      </a:cubicBezTo>
                      <a:cubicBezTo>
                        <a:pt x="1864" y="4973"/>
                        <a:pt x="1695" y="4875"/>
                        <a:pt x="1512" y="4842"/>
                      </a:cubicBezTo>
                      <a:cubicBezTo>
                        <a:pt x="1669" y="4660"/>
                        <a:pt x="1734" y="4419"/>
                        <a:pt x="1695" y="4184"/>
                      </a:cubicBezTo>
                      <a:cubicBezTo>
                        <a:pt x="1649" y="3930"/>
                        <a:pt x="1480" y="3708"/>
                        <a:pt x="1239" y="3604"/>
                      </a:cubicBezTo>
                      <a:cubicBezTo>
                        <a:pt x="1460" y="3454"/>
                        <a:pt x="1591" y="3206"/>
                        <a:pt x="1584" y="2939"/>
                      </a:cubicBezTo>
                      <a:cubicBezTo>
                        <a:pt x="1577" y="2666"/>
                        <a:pt x="1434" y="2418"/>
                        <a:pt x="1199" y="2274"/>
                      </a:cubicBezTo>
                      <a:cubicBezTo>
                        <a:pt x="1447" y="2151"/>
                        <a:pt x="1604" y="1910"/>
                        <a:pt x="1630" y="1636"/>
                      </a:cubicBezTo>
                      <a:cubicBezTo>
                        <a:pt x="1630" y="1603"/>
                        <a:pt x="1630" y="1571"/>
                        <a:pt x="1630" y="1538"/>
                      </a:cubicBezTo>
                      <a:cubicBezTo>
                        <a:pt x="1747" y="1492"/>
                        <a:pt x="1858" y="1421"/>
                        <a:pt x="1942" y="1329"/>
                      </a:cubicBezTo>
                      <a:cubicBezTo>
                        <a:pt x="2021" y="1623"/>
                        <a:pt x="2262" y="1844"/>
                        <a:pt x="2555" y="1903"/>
                      </a:cubicBezTo>
                      <a:cubicBezTo>
                        <a:pt x="2602" y="1911"/>
                        <a:pt x="2649" y="1915"/>
                        <a:pt x="2696" y="1915"/>
                      </a:cubicBezTo>
                      <a:cubicBezTo>
                        <a:pt x="2948" y="1915"/>
                        <a:pt x="3190" y="1799"/>
                        <a:pt x="3344" y="1590"/>
                      </a:cubicBezTo>
                      <a:cubicBezTo>
                        <a:pt x="3461" y="1870"/>
                        <a:pt x="3728" y="2066"/>
                        <a:pt x="4035" y="2079"/>
                      </a:cubicBezTo>
                      <a:cubicBezTo>
                        <a:pt x="4046" y="2079"/>
                        <a:pt x="4058" y="2080"/>
                        <a:pt x="4069" y="2080"/>
                      </a:cubicBezTo>
                      <a:cubicBezTo>
                        <a:pt x="4375" y="2080"/>
                        <a:pt x="4652" y="1912"/>
                        <a:pt x="4784" y="1636"/>
                      </a:cubicBezTo>
                      <a:cubicBezTo>
                        <a:pt x="4930" y="1871"/>
                        <a:pt x="5181" y="2005"/>
                        <a:pt x="5448" y="2005"/>
                      </a:cubicBezTo>
                      <a:cubicBezTo>
                        <a:pt x="5491" y="2005"/>
                        <a:pt x="5535" y="2002"/>
                        <a:pt x="5579" y="1994"/>
                      </a:cubicBezTo>
                      <a:cubicBezTo>
                        <a:pt x="5905" y="1942"/>
                        <a:pt x="6159" y="1694"/>
                        <a:pt x="6225" y="1369"/>
                      </a:cubicBezTo>
                      <a:cubicBezTo>
                        <a:pt x="6368" y="1499"/>
                        <a:pt x="6550" y="1571"/>
                        <a:pt x="6739" y="1571"/>
                      </a:cubicBezTo>
                      <a:cubicBezTo>
                        <a:pt x="6824" y="1707"/>
                        <a:pt x="6941" y="1812"/>
                        <a:pt x="7078" y="1877"/>
                      </a:cubicBezTo>
                      <a:cubicBezTo>
                        <a:pt x="6857" y="2020"/>
                        <a:pt x="6726" y="2261"/>
                        <a:pt x="6720" y="2522"/>
                      </a:cubicBezTo>
                      <a:cubicBezTo>
                        <a:pt x="6713" y="2776"/>
                        <a:pt x="6831" y="3017"/>
                        <a:pt x="7033" y="3167"/>
                      </a:cubicBezTo>
                      <a:cubicBezTo>
                        <a:pt x="6805" y="3259"/>
                        <a:pt x="6629" y="3448"/>
                        <a:pt x="6563" y="3682"/>
                      </a:cubicBezTo>
                      <a:cubicBezTo>
                        <a:pt x="6498" y="3904"/>
                        <a:pt x="6531" y="4145"/>
                        <a:pt x="6661" y="4341"/>
                      </a:cubicBezTo>
                      <a:cubicBezTo>
                        <a:pt x="6427" y="4354"/>
                        <a:pt x="6205" y="4471"/>
                        <a:pt x="6068" y="4660"/>
                      </a:cubicBezTo>
                      <a:cubicBezTo>
                        <a:pt x="5925" y="4849"/>
                        <a:pt x="5879" y="5090"/>
                        <a:pt x="5938" y="5325"/>
                      </a:cubicBezTo>
                      <a:cubicBezTo>
                        <a:pt x="5863" y="5303"/>
                        <a:pt x="5786" y="5292"/>
                        <a:pt x="5709" y="5292"/>
                      </a:cubicBezTo>
                      <a:cubicBezTo>
                        <a:pt x="5559" y="5292"/>
                        <a:pt x="5409" y="5334"/>
                        <a:pt x="5279" y="5416"/>
                      </a:cubicBezTo>
                      <a:cubicBezTo>
                        <a:pt x="5090" y="5540"/>
                        <a:pt x="4967" y="5735"/>
                        <a:pt x="4934" y="5957"/>
                      </a:cubicBezTo>
                      <a:cubicBezTo>
                        <a:pt x="4791" y="5841"/>
                        <a:pt x="4610" y="5781"/>
                        <a:pt x="4428" y="5781"/>
                      </a:cubicBezTo>
                      <a:cubicBezTo>
                        <a:pt x="4395" y="5781"/>
                        <a:pt x="4361" y="5783"/>
                        <a:pt x="4328" y="5787"/>
                      </a:cubicBezTo>
                      <a:cubicBezTo>
                        <a:pt x="3898" y="5846"/>
                        <a:pt x="3591" y="6244"/>
                        <a:pt x="3657" y="6674"/>
                      </a:cubicBezTo>
                      <a:cubicBezTo>
                        <a:pt x="3702" y="7071"/>
                        <a:pt x="4041" y="7371"/>
                        <a:pt x="4439" y="7371"/>
                      </a:cubicBezTo>
                      <a:cubicBezTo>
                        <a:pt x="4471" y="7371"/>
                        <a:pt x="4510" y="7365"/>
                        <a:pt x="4543" y="7365"/>
                      </a:cubicBezTo>
                      <a:cubicBezTo>
                        <a:pt x="4895" y="7319"/>
                        <a:pt x="5169" y="7045"/>
                        <a:pt x="5221" y="6700"/>
                      </a:cubicBezTo>
                      <a:cubicBezTo>
                        <a:pt x="5365" y="6816"/>
                        <a:pt x="5540" y="6875"/>
                        <a:pt x="5715" y="6875"/>
                      </a:cubicBezTo>
                      <a:cubicBezTo>
                        <a:pt x="5865" y="6875"/>
                        <a:pt x="6014" y="6832"/>
                        <a:pt x="6146" y="6746"/>
                      </a:cubicBezTo>
                      <a:cubicBezTo>
                        <a:pt x="6433" y="6563"/>
                        <a:pt x="6563" y="6224"/>
                        <a:pt x="6479" y="5892"/>
                      </a:cubicBezTo>
                      <a:lnTo>
                        <a:pt x="6479" y="5892"/>
                      </a:lnTo>
                      <a:cubicBezTo>
                        <a:pt x="6554" y="5915"/>
                        <a:pt x="6631" y="5926"/>
                        <a:pt x="6707" y="5926"/>
                      </a:cubicBezTo>
                      <a:cubicBezTo>
                        <a:pt x="6953" y="5926"/>
                        <a:pt x="7190" y="5809"/>
                        <a:pt x="7339" y="5605"/>
                      </a:cubicBezTo>
                      <a:cubicBezTo>
                        <a:pt x="7541" y="5338"/>
                        <a:pt x="7548" y="4979"/>
                        <a:pt x="7365" y="4699"/>
                      </a:cubicBezTo>
                      <a:cubicBezTo>
                        <a:pt x="7704" y="4686"/>
                        <a:pt x="7991" y="4458"/>
                        <a:pt x="8082" y="4132"/>
                      </a:cubicBezTo>
                      <a:cubicBezTo>
                        <a:pt x="8173" y="3819"/>
                        <a:pt x="8062" y="3480"/>
                        <a:pt x="7802" y="3285"/>
                      </a:cubicBezTo>
                      <a:cubicBezTo>
                        <a:pt x="8102" y="3167"/>
                        <a:pt x="8297" y="2881"/>
                        <a:pt x="8304" y="2561"/>
                      </a:cubicBezTo>
                      <a:cubicBezTo>
                        <a:pt x="8310" y="2255"/>
                        <a:pt x="8134" y="1962"/>
                        <a:pt x="7847" y="1831"/>
                      </a:cubicBezTo>
                      <a:cubicBezTo>
                        <a:pt x="8108" y="1662"/>
                        <a:pt x="8245" y="1362"/>
                        <a:pt x="8199" y="1056"/>
                      </a:cubicBezTo>
                      <a:cubicBezTo>
                        <a:pt x="8147" y="671"/>
                        <a:pt x="7821" y="384"/>
                        <a:pt x="7437" y="378"/>
                      </a:cubicBezTo>
                      <a:cubicBezTo>
                        <a:pt x="7287" y="136"/>
                        <a:pt x="7025" y="1"/>
                        <a:pt x="6755" y="1"/>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grpSp>
        </p:grpSp>
      </p:grpSp>
      <p:grpSp>
        <p:nvGrpSpPr>
          <p:cNvPr id="317" name="Google Shape;10379;p64">
            <a:extLst>
              <a:ext uri="{FF2B5EF4-FFF2-40B4-BE49-F238E27FC236}">
                <a16:creationId xmlns:a16="http://schemas.microsoft.com/office/drawing/2014/main" id="{D763401D-5C3A-EC1B-5BC6-F164A323ECD8}"/>
              </a:ext>
            </a:extLst>
          </p:cNvPr>
          <p:cNvGrpSpPr/>
          <p:nvPr/>
        </p:nvGrpSpPr>
        <p:grpSpPr>
          <a:xfrm>
            <a:off x="9062894" y="4086277"/>
            <a:ext cx="734164" cy="1747329"/>
            <a:chOff x="6797170" y="3050537"/>
            <a:chExt cx="550623" cy="1310497"/>
          </a:xfrm>
        </p:grpSpPr>
        <p:sp>
          <p:nvSpPr>
            <p:cNvPr id="318" name="Google Shape;10380;p64">
              <a:extLst>
                <a:ext uri="{FF2B5EF4-FFF2-40B4-BE49-F238E27FC236}">
                  <a16:creationId xmlns:a16="http://schemas.microsoft.com/office/drawing/2014/main" id="{85DB665A-9897-A6FD-7B0A-7CFBF0F0E21C}"/>
                </a:ext>
              </a:extLst>
            </p:cNvPr>
            <p:cNvSpPr/>
            <p:nvPr/>
          </p:nvSpPr>
          <p:spPr>
            <a:xfrm>
              <a:off x="6846049" y="4311978"/>
              <a:ext cx="453041" cy="49056"/>
            </a:xfrm>
            <a:custGeom>
              <a:avLst/>
              <a:gdLst/>
              <a:ahLst/>
              <a:cxnLst/>
              <a:rect l="l" t="t" r="r" b="b"/>
              <a:pathLst>
                <a:path w="17944" h="1943" extrusionOk="0">
                  <a:moveTo>
                    <a:pt x="8968" y="0"/>
                  </a:moveTo>
                  <a:cubicBezTo>
                    <a:pt x="4015" y="0"/>
                    <a:pt x="0" y="437"/>
                    <a:pt x="0" y="972"/>
                  </a:cubicBezTo>
                  <a:cubicBezTo>
                    <a:pt x="0" y="1506"/>
                    <a:pt x="4015" y="1943"/>
                    <a:pt x="8968" y="1943"/>
                  </a:cubicBezTo>
                  <a:cubicBezTo>
                    <a:pt x="13922" y="1943"/>
                    <a:pt x="17943" y="1506"/>
                    <a:pt x="17943" y="972"/>
                  </a:cubicBezTo>
                  <a:cubicBezTo>
                    <a:pt x="17943" y="437"/>
                    <a:pt x="13922" y="0"/>
                    <a:pt x="8968"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319" name="Google Shape;10381;p64">
              <a:extLst>
                <a:ext uri="{FF2B5EF4-FFF2-40B4-BE49-F238E27FC236}">
                  <a16:creationId xmlns:a16="http://schemas.microsoft.com/office/drawing/2014/main" id="{4BD4416E-F44A-EF19-8963-E108DBEF3E83}"/>
                </a:ext>
              </a:extLst>
            </p:cNvPr>
            <p:cNvGrpSpPr/>
            <p:nvPr/>
          </p:nvGrpSpPr>
          <p:grpSpPr>
            <a:xfrm>
              <a:off x="6797170" y="3050537"/>
              <a:ext cx="550623" cy="1278079"/>
              <a:chOff x="6797170" y="3050537"/>
              <a:chExt cx="550623" cy="1278079"/>
            </a:xfrm>
          </p:grpSpPr>
          <p:sp>
            <p:nvSpPr>
              <p:cNvPr id="320" name="Google Shape;10382;p64">
                <a:extLst>
                  <a:ext uri="{FF2B5EF4-FFF2-40B4-BE49-F238E27FC236}">
                    <a16:creationId xmlns:a16="http://schemas.microsoft.com/office/drawing/2014/main" id="{C25C45F4-1640-0E9C-A12B-67AFA7AB53AC}"/>
                  </a:ext>
                </a:extLst>
              </p:cNvPr>
              <p:cNvSpPr/>
              <p:nvPr/>
            </p:nvSpPr>
            <p:spPr>
              <a:xfrm>
                <a:off x="6797170" y="3050537"/>
                <a:ext cx="550623" cy="1278079"/>
              </a:xfrm>
              <a:custGeom>
                <a:avLst/>
                <a:gdLst/>
                <a:ahLst/>
                <a:cxnLst/>
                <a:rect l="l" t="t" r="r" b="b"/>
                <a:pathLst>
                  <a:path w="21809" h="50622" extrusionOk="0">
                    <a:moveTo>
                      <a:pt x="3774" y="7802"/>
                    </a:moveTo>
                    <a:lnTo>
                      <a:pt x="3774" y="7834"/>
                    </a:lnTo>
                    <a:lnTo>
                      <a:pt x="3755" y="7834"/>
                    </a:lnTo>
                    <a:lnTo>
                      <a:pt x="3774" y="7802"/>
                    </a:lnTo>
                    <a:close/>
                    <a:moveTo>
                      <a:pt x="10696" y="0"/>
                    </a:moveTo>
                    <a:cubicBezTo>
                      <a:pt x="6753" y="0"/>
                      <a:pt x="3559" y="3187"/>
                      <a:pt x="3559" y="7130"/>
                    </a:cubicBezTo>
                    <a:cubicBezTo>
                      <a:pt x="3559" y="7365"/>
                      <a:pt x="3579" y="7600"/>
                      <a:pt x="3605" y="7834"/>
                    </a:cubicBezTo>
                    <a:cubicBezTo>
                      <a:pt x="2973" y="7906"/>
                      <a:pt x="2549" y="8512"/>
                      <a:pt x="2699" y="9131"/>
                    </a:cubicBezTo>
                    <a:cubicBezTo>
                      <a:pt x="2821" y="9609"/>
                      <a:pt x="3251" y="9920"/>
                      <a:pt x="3713" y="9920"/>
                    </a:cubicBezTo>
                    <a:cubicBezTo>
                      <a:pt x="3844" y="9920"/>
                      <a:pt x="3977" y="9895"/>
                      <a:pt x="4107" y="9842"/>
                    </a:cubicBezTo>
                    <a:cubicBezTo>
                      <a:pt x="4837" y="12044"/>
                      <a:pt x="6681" y="13804"/>
                      <a:pt x="8754" y="14560"/>
                    </a:cubicBezTo>
                    <a:lnTo>
                      <a:pt x="8891" y="14606"/>
                    </a:lnTo>
                    <a:lnTo>
                      <a:pt x="8891" y="16620"/>
                    </a:lnTo>
                    <a:lnTo>
                      <a:pt x="5651" y="16620"/>
                    </a:lnTo>
                    <a:cubicBezTo>
                      <a:pt x="5651" y="16620"/>
                      <a:pt x="5645" y="16685"/>
                      <a:pt x="5625" y="16698"/>
                    </a:cubicBezTo>
                    <a:cubicBezTo>
                      <a:pt x="5045" y="16705"/>
                      <a:pt x="4537" y="17076"/>
                      <a:pt x="4361" y="17623"/>
                    </a:cubicBezTo>
                    <a:lnTo>
                      <a:pt x="216" y="33239"/>
                    </a:lnTo>
                    <a:cubicBezTo>
                      <a:pt x="1" y="33872"/>
                      <a:pt x="294" y="34563"/>
                      <a:pt x="893" y="34849"/>
                    </a:cubicBezTo>
                    <a:cubicBezTo>
                      <a:pt x="1077" y="34936"/>
                      <a:pt x="1270" y="34977"/>
                      <a:pt x="1461" y="34977"/>
                    </a:cubicBezTo>
                    <a:cubicBezTo>
                      <a:pt x="1903" y="34977"/>
                      <a:pt x="2329" y="34756"/>
                      <a:pt x="2575" y="34360"/>
                    </a:cubicBezTo>
                    <a:cubicBezTo>
                      <a:pt x="2647" y="34407"/>
                      <a:pt x="2726" y="34429"/>
                      <a:pt x="2803" y="34429"/>
                    </a:cubicBezTo>
                    <a:cubicBezTo>
                      <a:pt x="2984" y="34429"/>
                      <a:pt x="3155" y="34309"/>
                      <a:pt x="3201" y="34113"/>
                    </a:cubicBezTo>
                    <a:lnTo>
                      <a:pt x="3559" y="32536"/>
                    </a:lnTo>
                    <a:cubicBezTo>
                      <a:pt x="3605" y="32340"/>
                      <a:pt x="3481" y="32040"/>
                      <a:pt x="3298" y="31942"/>
                    </a:cubicBezTo>
                    <a:lnTo>
                      <a:pt x="6329" y="20954"/>
                    </a:lnTo>
                    <a:cubicBezTo>
                      <a:pt x="6329" y="22844"/>
                      <a:pt x="6381" y="26507"/>
                      <a:pt x="6453" y="30567"/>
                    </a:cubicBezTo>
                    <a:lnTo>
                      <a:pt x="6401" y="30567"/>
                    </a:lnTo>
                    <a:lnTo>
                      <a:pt x="6466" y="32360"/>
                    </a:lnTo>
                    <a:lnTo>
                      <a:pt x="6479" y="32360"/>
                    </a:lnTo>
                    <a:cubicBezTo>
                      <a:pt x="6622" y="40187"/>
                      <a:pt x="6798" y="48725"/>
                      <a:pt x="6798" y="48725"/>
                    </a:cubicBezTo>
                    <a:cubicBezTo>
                      <a:pt x="6798" y="48725"/>
                      <a:pt x="4517" y="49090"/>
                      <a:pt x="4517" y="50622"/>
                    </a:cubicBezTo>
                    <a:lnTo>
                      <a:pt x="8936" y="50622"/>
                    </a:lnTo>
                    <a:lnTo>
                      <a:pt x="10631" y="33428"/>
                    </a:lnTo>
                    <a:lnTo>
                      <a:pt x="10663" y="33455"/>
                    </a:lnTo>
                    <a:lnTo>
                      <a:pt x="11028" y="33455"/>
                    </a:lnTo>
                    <a:lnTo>
                      <a:pt x="11035" y="33448"/>
                    </a:lnTo>
                    <a:lnTo>
                      <a:pt x="12892" y="50622"/>
                    </a:lnTo>
                    <a:lnTo>
                      <a:pt x="17305" y="50622"/>
                    </a:lnTo>
                    <a:cubicBezTo>
                      <a:pt x="17305" y="49097"/>
                      <a:pt x="15024" y="48732"/>
                      <a:pt x="15024" y="48732"/>
                    </a:cubicBezTo>
                    <a:cubicBezTo>
                      <a:pt x="15024" y="48732"/>
                      <a:pt x="15193" y="40096"/>
                      <a:pt x="15317" y="32216"/>
                    </a:cubicBezTo>
                    <a:cubicBezTo>
                      <a:pt x="15323" y="31897"/>
                      <a:pt x="15356" y="30567"/>
                      <a:pt x="15356" y="30567"/>
                    </a:cubicBezTo>
                    <a:lnTo>
                      <a:pt x="15343" y="30567"/>
                    </a:lnTo>
                    <a:cubicBezTo>
                      <a:pt x="15402" y="26481"/>
                      <a:pt x="15454" y="22779"/>
                      <a:pt x="15454" y="20863"/>
                    </a:cubicBezTo>
                    <a:lnTo>
                      <a:pt x="18510" y="31923"/>
                    </a:lnTo>
                    <a:cubicBezTo>
                      <a:pt x="18302" y="31995"/>
                      <a:pt x="18152" y="32334"/>
                      <a:pt x="18204" y="32542"/>
                    </a:cubicBezTo>
                    <a:lnTo>
                      <a:pt x="18556" y="34119"/>
                    </a:lnTo>
                    <a:cubicBezTo>
                      <a:pt x="18601" y="34303"/>
                      <a:pt x="18765" y="34430"/>
                      <a:pt x="18950" y="34430"/>
                    </a:cubicBezTo>
                    <a:cubicBezTo>
                      <a:pt x="18981" y="34430"/>
                      <a:pt x="19013" y="34427"/>
                      <a:pt x="19045" y="34419"/>
                    </a:cubicBezTo>
                    <a:cubicBezTo>
                      <a:pt x="19110" y="34406"/>
                      <a:pt x="19169" y="34374"/>
                      <a:pt x="19221" y="34328"/>
                    </a:cubicBezTo>
                    <a:cubicBezTo>
                      <a:pt x="19463" y="34743"/>
                      <a:pt x="19902" y="34978"/>
                      <a:pt x="20357" y="34978"/>
                    </a:cubicBezTo>
                    <a:cubicBezTo>
                      <a:pt x="20538" y="34978"/>
                      <a:pt x="20721" y="34940"/>
                      <a:pt x="20896" y="34862"/>
                    </a:cubicBezTo>
                    <a:cubicBezTo>
                      <a:pt x="21509" y="34582"/>
                      <a:pt x="21808" y="33891"/>
                      <a:pt x="21600" y="33252"/>
                    </a:cubicBezTo>
                    <a:lnTo>
                      <a:pt x="21600" y="33246"/>
                    </a:lnTo>
                    <a:lnTo>
                      <a:pt x="17292" y="17663"/>
                    </a:lnTo>
                    <a:cubicBezTo>
                      <a:pt x="17116" y="17141"/>
                      <a:pt x="16653" y="16744"/>
                      <a:pt x="16138" y="16705"/>
                    </a:cubicBezTo>
                    <a:cubicBezTo>
                      <a:pt x="16125" y="16691"/>
                      <a:pt x="16112" y="16626"/>
                      <a:pt x="16112" y="16626"/>
                    </a:cubicBezTo>
                    <a:lnTo>
                      <a:pt x="12632" y="16626"/>
                    </a:lnTo>
                    <a:lnTo>
                      <a:pt x="12632" y="14704"/>
                    </a:lnTo>
                    <a:lnTo>
                      <a:pt x="12658" y="14691"/>
                    </a:lnTo>
                    <a:lnTo>
                      <a:pt x="12703" y="14678"/>
                    </a:lnTo>
                    <a:cubicBezTo>
                      <a:pt x="14900" y="14013"/>
                      <a:pt x="16914" y="12194"/>
                      <a:pt x="17696" y="9887"/>
                    </a:cubicBezTo>
                    <a:cubicBezTo>
                      <a:pt x="17774" y="9907"/>
                      <a:pt x="17859" y="9920"/>
                      <a:pt x="17943" y="9920"/>
                    </a:cubicBezTo>
                    <a:cubicBezTo>
                      <a:pt x="17948" y="9920"/>
                      <a:pt x="17952" y="9920"/>
                      <a:pt x="17956" y="9920"/>
                    </a:cubicBezTo>
                    <a:cubicBezTo>
                      <a:pt x="18511" y="9920"/>
                      <a:pt x="18973" y="9486"/>
                      <a:pt x="18999" y="8936"/>
                    </a:cubicBezTo>
                    <a:cubicBezTo>
                      <a:pt x="19032" y="8375"/>
                      <a:pt x="18621" y="7893"/>
                      <a:pt x="18067" y="7834"/>
                    </a:cubicBezTo>
                    <a:lnTo>
                      <a:pt x="18067" y="7828"/>
                    </a:lnTo>
                    <a:cubicBezTo>
                      <a:pt x="18067" y="7815"/>
                      <a:pt x="18054" y="7802"/>
                      <a:pt x="18054" y="7789"/>
                    </a:cubicBezTo>
                    <a:cubicBezTo>
                      <a:pt x="18041" y="6061"/>
                      <a:pt x="17637" y="4295"/>
                      <a:pt x="16692" y="2992"/>
                    </a:cubicBezTo>
                    <a:cubicBezTo>
                      <a:pt x="17657" y="2464"/>
                      <a:pt x="17774" y="1786"/>
                      <a:pt x="18159" y="1147"/>
                    </a:cubicBezTo>
                    <a:lnTo>
                      <a:pt x="18159" y="1147"/>
                    </a:lnTo>
                    <a:cubicBezTo>
                      <a:pt x="17949" y="1170"/>
                      <a:pt x="17739" y="1181"/>
                      <a:pt x="17527" y="1181"/>
                    </a:cubicBezTo>
                    <a:cubicBezTo>
                      <a:pt x="15283" y="1181"/>
                      <a:pt x="12905" y="0"/>
                      <a:pt x="1069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nvGrpSpPr>
              <p:cNvPr id="321" name="Google Shape;10383;p64">
                <a:extLst>
                  <a:ext uri="{FF2B5EF4-FFF2-40B4-BE49-F238E27FC236}">
                    <a16:creationId xmlns:a16="http://schemas.microsoft.com/office/drawing/2014/main" id="{0520F689-CA8F-674F-AE9D-6646E907343F}"/>
                  </a:ext>
                </a:extLst>
              </p:cNvPr>
              <p:cNvGrpSpPr/>
              <p:nvPr/>
            </p:nvGrpSpPr>
            <p:grpSpPr>
              <a:xfrm>
                <a:off x="6810728" y="3444626"/>
                <a:ext cx="524340" cy="876265"/>
                <a:chOff x="6810728" y="3444626"/>
                <a:chExt cx="524340" cy="876265"/>
              </a:xfrm>
            </p:grpSpPr>
            <p:sp>
              <p:nvSpPr>
                <p:cNvPr id="326" name="Google Shape;10384;p64">
                  <a:extLst>
                    <a:ext uri="{FF2B5EF4-FFF2-40B4-BE49-F238E27FC236}">
                      <a16:creationId xmlns:a16="http://schemas.microsoft.com/office/drawing/2014/main" id="{C43416D1-4345-39E9-1426-23BD6D657741}"/>
                    </a:ext>
                  </a:extLst>
                </p:cNvPr>
                <p:cNvSpPr/>
                <p:nvPr/>
              </p:nvSpPr>
              <p:spPr>
                <a:xfrm>
                  <a:off x="6952997" y="3487572"/>
                  <a:ext cx="235988" cy="25702"/>
                </a:xfrm>
                <a:custGeom>
                  <a:avLst/>
                  <a:gdLst/>
                  <a:ahLst/>
                  <a:cxnLst/>
                  <a:rect l="l" t="t" r="r" b="b"/>
                  <a:pathLst>
                    <a:path w="9347" h="1018" extrusionOk="0">
                      <a:moveTo>
                        <a:pt x="463" y="1"/>
                      </a:moveTo>
                      <a:cubicBezTo>
                        <a:pt x="209" y="1"/>
                        <a:pt x="1" y="209"/>
                        <a:pt x="1" y="463"/>
                      </a:cubicBezTo>
                      <a:lnTo>
                        <a:pt x="1" y="548"/>
                      </a:lnTo>
                      <a:cubicBezTo>
                        <a:pt x="1" y="809"/>
                        <a:pt x="209" y="1017"/>
                        <a:pt x="463" y="1017"/>
                      </a:cubicBezTo>
                      <a:lnTo>
                        <a:pt x="8878" y="1017"/>
                      </a:lnTo>
                      <a:cubicBezTo>
                        <a:pt x="9138" y="1017"/>
                        <a:pt x="9347" y="809"/>
                        <a:pt x="9347" y="548"/>
                      </a:cubicBezTo>
                      <a:lnTo>
                        <a:pt x="9347" y="463"/>
                      </a:lnTo>
                      <a:cubicBezTo>
                        <a:pt x="9347" y="209"/>
                        <a:pt x="9138" y="1"/>
                        <a:pt x="8878"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27" name="Google Shape;10385;p64">
                  <a:extLst>
                    <a:ext uri="{FF2B5EF4-FFF2-40B4-BE49-F238E27FC236}">
                      <a16:creationId xmlns:a16="http://schemas.microsoft.com/office/drawing/2014/main" id="{9EF31CC4-6D47-4336-6725-5B5F9A722ED9}"/>
                    </a:ext>
                  </a:extLst>
                </p:cNvPr>
                <p:cNvSpPr/>
                <p:nvPr/>
              </p:nvSpPr>
              <p:spPr>
                <a:xfrm>
                  <a:off x="7038738" y="3444626"/>
                  <a:ext cx="64356" cy="25702"/>
                </a:xfrm>
                <a:custGeom>
                  <a:avLst/>
                  <a:gdLst/>
                  <a:ahLst/>
                  <a:cxnLst/>
                  <a:rect l="l" t="t" r="r" b="b"/>
                  <a:pathLst>
                    <a:path w="2549" h="1018" extrusionOk="0">
                      <a:moveTo>
                        <a:pt x="470" y="1"/>
                      </a:moveTo>
                      <a:cubicBezTo>
                        <a:pt x="209" y="1"/>
                        <a:pt x="0" y="209"/>
                        <a:pt x="0" y="470"/>
                      </a:cubicBezTo>
                      <a:lnTo>
                        <a:pt x="0" y="555"/>
                      </a:lnTo>
                      <a:cubicBezTo>
                        <a:pt x="0" y="809"/>
                        <a:pt x="209" y="1017"/>
                        <a:pt x="470" y="1017"/>
                      </a:cubicBezTo>
                      <a:lnTo>
                        <a:pt x="2086" y="1017"/>
                      </a:lnTo>
                      <a:cubicBezTo>
                        <a:pt x="2340" y="1017"/>
                        <a:pt x="2549" y="809"/>
                        <a:pt x="2549" y="555"/>
                      </a:cubicBezTo>
                      <a:lnTo>
                        <a:pt x="2549" y="470"/>
                      </a:lnTo>
                      <a:cubicBezTo>
                        <a:pt x="2549" y="209"/>
                        <a:pt x="2340" y="1"/>
                        <a:pt x="208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28" name="Google Shape;10386;p64">
                  <a:extLst>
                    <a:ext uri="{FF2B5EF4-FFF2-40B4-BE49-F238E27FC236}">
                      <a16:creationId xmlns:a16="http://schemas.microsoft.com/office/drawing/2014/main" id="{2A2A6992-A129-02D5-1666-C9776959996A}"/>
                    </a:ext>
                  </a:extLst>
                </p:cNvPr>
                <p:cNvSpPr/>
                <p:nvPr/>
              </p:nvSpPr>
              <p:spPr>
                <a:xfrm>
                  <a:off x="7038738" y="3787891"/>
                  <a:ext cx="64356" cy="25853"/>
                </a:xfrm>
                <a:custGeom>
                  <a:avLst/>
                  <a:gdLst/>
                  <a:ahLst/>
                  <a:cxnLst/>
                  <a:rect l="l" t="t" r="r" b="b"/>
                  <a:pathLst>
                    <a:path w="2549" h="1024" extrusionOk="0">
                      <a:moveTo>
                        <a:pt x="470" y="0"/>
                      </a:moveTo>
                      <a:cubicBezTo>
                        <a:pt x="209" y="0"/>
                        <a:pt x="0" y="209"/>
                        <a:pt x="0" y="469"/>
                      </a:cubicBezTo>
                      <a:lnTo>
                        <a:pt x="0" y="554"/>
                      </a:lnTo>
                      <a:cubicBezTo>
                        <a:pt x="0" y="808"/>
                        <a:pt x="209" y="1023"/>
                        <a:pt x="470" y="1023"/>
                      </a:cubicBezTo>
                      <a:lnTo>
                        <a:pt x="2086" y="1023"/>
                      </a:lnTo>
                      <a:cubicBezTo>
                        <a:pt x="2340" y="1023"/>
                        <a:pt x="2549" y="808"/>
                        <a:pt x="2549" y="554"/>
                      </a:cubicBezTo>
                      <a:lnTo>
                        <a:pt x="2549" y="469"/>
                      </a:lnTo>
                      <a:cubicBezTo>
                        <a:pt x="2549" y="209"/>
                        <a:pt x="2340" y="0"/>
                        <a:pt x="208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29" name="Google Shape;10387;p64">
                  <a:extLst>
                    <a:ext uri="{FF2B5EF4-FFF2-40B4-BE49-F238E27FC236}">
                      <a16:creationId xmlns:a16="http://schemas.microsoft.com/office/drawing/2014/main" id="{8D275565-C2D1-7A05-80F8-C9B9E4D9DD4A}"/>
                    </a:ext>
                  </a:extLst>
                </p:cNvPr>
                <p:cNvSpPr/>
                <p:nvPr/>
              </p:nvSpPr>
              <p:spPr>
                <a:xfrm>
                  <a:off x="7038738" y="3744945"/>
                  <a:ext cx="64356" cy="25853"/>
                </a:xfrm>
                <a:custGeom>
                  <a:avLst/>
                  <a:gdLst/>
                  <a:ahLst/>
                  <a:cxnLst/>
                  <a:rect l="l" t="t" r="r" b="b"/>
                  <a:pathLst>
                    <a:path w="2549" h="1024" extrusionOk="0">
                      <a:moveTo>
                        <a:pt x="470" y="0"/>
                      </a:moveTo>
                      <a:cubicBezTo>
                        <a:pt x="209" y="0"/>
                        <a:pt x="0" y="209"/>
                        <a:pt x="0" y="469"/>
                      </a:cubicBezTo>
                      <a:lnTo>
                        <a:pt x="0" y="554"/>
                      </a:lnTo>
                      <a:cubicBezTo>
                        <a:pt x="0" y="815"/>
                        <a:pt x="209" y="1023"/>
                        <a:pt x="470" y="1023"/>
                      </a:cubicBezTo>
                      <a:lnTo>
                        <a:pt x="2086" y="1023"/>
                      </a:lnTo>
                      <a:cubicBezTo>
                        <a:pt x="2340" y="1023"/>
                        <a:pt x="2549" y="815"/>
                        <a:pt x="2549" y="554"/>
                      </a:cubicBezTo>
                      <a:lnTo>
                        <a:pt x="2549" y="469"/>
                      </a:lnTo>
                      <a:cubicBezTo>
                        <a:pt x="2549" y="209"/>
                        <a:pt x="2340" y="0"/>
                        <a:pt x="208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30" name="Google Shape;10388;p64">
                  <a:extLst>
                    <a:ext uri="{FF2B5EF4-FFF2-40B4-BE49-F238E27FC236}">
                      <a16:creationId xmlns:a16="http://schemas.microsoft.com/office/drawing/2014/main" id="{F3762F22-A00A-764D-F6F2-6040B21D141C}"/>
                    </a:ext>
                  </a:extLst>
                </p:cNvPr>
                <p:cNvSpPr/>
                <p:nvPr/>
              </p:nvSpPr>
              <p:spPr>
                <a:xfrm>
                  <a:off x="7038738" y="3706417"/>
                  <a:ext cx="64356" cy="25702"/>
                </a:xfrm>
                <a:custGeom>
                  <a:avLst/>
                  <a:gdLst/>
                  <a:ahLst/>
                  <a:cxnLst/>
                  <a:rect l="l" t="t" r="r" b="b"/>
                  <a:pathLst>
                    <a:path w="2549" h="1018" extrusionOk="0">
                      <a:moveTo>
                        <a:pt x="470" y="1"/>
                      </a:moveTo>
                      <a:cubicBezTo>
                        <a:pt x="209" y="1"/>
                        <a:pt x="0" y="209"/>
                        <a:pt x="0" y="464"/>
                      </a:cubicBezTo>
                      <a:lnTo>
                        <a:pt x="0" y="548"/>
                      </a:lnTo>
                      <a:cubicBezTo>
                        <a:pt x="0" y="809"/>
                        <a:pt x="209" y="1018"/>
                        <a:pt x="470" y="1018"/>
                      </a:cubicBezTo>
                      <a:lnTo>
                        <a:pt x="2086" y="1018"/>
                      </a:lnTo>
                      <a:cubicBezTo>
                        <a:pt x="2340" y="1018"/>
                        <a:pt x="2549" y="809"/>
                        <a:pt x="2549" y="548"/>
                      </a:cubicBezTo>
                      <a:lnTo>
                        <a:pt x="2549" y="464"/>
                      </a:lnTo>
                      <a:cubicBezTo>
                        <a:pt x="2549" y="209"/>
                        <a:pt x="2340" y="1"/>
                        <a:pt x="208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31" name="Google Shape;10389;p64">
                  <a:extLst>
                    <a:ext uri="{FF2B5EF4-FFF2-40B4-BE49-F238E27FC236}">
                      <a16:creationId xmlns:a16="http://schemas.microsoft.com/office/drawing/2014/main" id="{EB6AD652-685B-EDFF-F5CF-290152E7EF4A}"/>
                    </a:ext>
                  </a:extLst>
                </p:cNvPr>
                <p:cNvSpPr/>
                <p:nvPr/>
              </p:nvSpPr>
              <p:spPr>
                <a:xfrm>
                  <a:off x="7051563" y="3491864"/>
                  <a:ext cx="34412" cy="193042"/>
                </a:xfrm>
                <a:custGeom>
                  <a:avLst/>
                  <a:gdLst/>
                  <a:ahLst/>
                  <a:cxnLst/>
                  <a:rect l="l" t="t" r="r" b="b"/>
                  <a:pathLst>
                    <a:path w="1363" h="7646" extrusionOk="0">
                      <a:moveTo>
                        <a:pt x="685" y="0"/>
                      </a:moveTo>
                      <a:cubicBezTo>
                        <a:pt x="307" y="0"/>
                        <a:pt x="1" y="300"/>
                        <a:pt x="1" y="678"/>
                      </a:cubicBezTo>
                      <a:lnTo>
                        <a:pt x="1" y="6967"/>
                      </a:lnTo>
                      <a:cubicBezTo>
                        <a:pt x="1" y="7339"/>
                        <a:pt x="307" y="7645"/>
                        <a:pt x="685" y="7645"/>
                      </a:cubicBezTo>
                      <a:cubicBezTo>
                        <a:pt x="1057" y="7645"/>
                        <a:pt x="1363" y="7339"/>
                        <a:pt x="1363" y="6967"/>
                      </a:cubicBezTo>
                      <a:lnTo>
                        <a:pt x="1363" y="678"/>
                      </a:lnTo>
                      <a:cubicBezTo>
                        <a:pt x="1363" y="300"/>
                        <a:pt x="1057" y="0"/>
                        <a:pt x="68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32" name="Google Shape;10390;p64">
                  <a:extLst>
                    <a:ext uri="{FF2B5EF4-FFF2-40B4-BE49-F238E27FC236}">
                      <a16:creationId xmlns:a16="http://schemas.microsoft.com/office/drawing/2014/main" id="{DBD13917-CE7C-5E27-748B-D6054DD8AB67}"/>
                    </a:ext>
                  </a:extLst>
                </p:cNvPr>
                <p:cNvSpPr/>
                <p:nvPr/>
              </p:nvSpPr>
              <p:spPr>
                <a:xfrm>
                  <a:off x="7055351" y="3540945"/>
                  <a:ext cx="106166" cy="44915"/>
                </a:xfrm>
                <a:custGeom>
                  <a:avLst/>
                  <a:gdLst/>
                  <a:ahLst/>
                  <a:cxnLst/>
                  <a:rect l="l" t="t" r="r" b="b"/>
                  <a:pathLst>
                    <a:path w="4205" h="1779" extrusionOk="0">
                      <a:moveTo>
                        <a:pt x="783" y="0"/>
                      </a:moveTo>
                      <a:cubicBezTo>
                        <a:pt x="518" y="0"/>
                        <a:pt x="262" y="154"/>
                        <a:pt x="151" y="415"/>
                      </a:cubicBezTo>
                      <a:cubicBezTo>
                        <a:pt x="1" y="767"/>
                        <a:pt x="164" y="1171"/>
                        <a:pt x="516" y="1321"/>
                      </a:cubicBezTo>
                      <a:cubicBezTo>
                        <a:pt x="1219" y="1628"/>
                        <a:pt x="1904" y="1778"/>
                        <a:pt x="2536" y="1778"/>
                      </a:cubicBezTo>
                      <a:cubicBezTo>
                        <a:pt x="2555" y="1778"/>
                        <a:pt x="2574" y="1778"/>
                        <a:pt x="2593" y="1778"/>
                      </a:cubicBezTo>
                      <a:cubicBezTo>
                        <a:pt x="2952" y="1778"/>
                        <a:pt x="3310" y="1719"/>
                        <a:pt x="3657" y="1602"/>
                      </a:cubicBezTo>
                      <a:cubicBezTo>
                        <a:pt x="4015" y="1478"/>
                        <a:pt x="4204" y="1080"/>
                        <a:pt x="4081" y="722"/>
                      </a:cubicBezTo>
                      <a:cubicBezTo>
                        <a:pt x="3983" y="438"/>
                        <a:pt x="3713" y="260"/>
                        <a:pt x="3427" y="260"/>
                      </a:cubicBezTo>
                      <a:cubicBezTo>
                        <a:pt x="3351" y="260"/>
                        <a:pt x="3275" y="272"/>
                        <a:pt x="3201" y="298"/>
                      </a:cubicBezTo>
                      <a:cubicBezTo>
                        <a:pt x="2986" y="372"/>
                        <a:pt x="2761" y="402"/>
                        <a:pt x="2536" y="402"/>
                      </a:cubicBezTo>
                      <a:cubicBezTo>
                        <a:pt x="2001" y="402"/>
                        <a:pt x="1464" y="231"/>
                        <a:pt x="1057" y="57"/>
                      </a:cubicBezTo>
                      <a:cubicBezTo>
                        <a:pt x="968" y="19"/>
                        <a:pt x="875" y="0"/>
                        <a:pt x="78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33" name="Google Shape;10391;p64">
                  <a:extLst>
                    <a:ext uri="{FF2B5EF4-FFF2-40B4-BE49-F238E27FC236}">
                      <a16:creationId xmlns:a16="http://schemas.microsoft.com/office/drawing/2014/main" id="{8E167A6B-81A6-A7AD-6949-6EA9FE5B90BB}"/>
                    </a:ext>
                  </a:extLst>
                </p:cNvPr>
                <p:cNvSpPr/>
                <p:nvPr/>
              </p:nvSpPr>
              <p:spPr>
                <a:xfrm>
                  <a:off x="7046792" y="3596717"/>
                  <a:ext cx="118335" cy="44739"/>
                </a:xfrm>
                <a:custGeom>
                  <a:avLst/>
                  <a:gdLst/>
                  <a:ahLst/>
                  <a:cxnLst/>
                  <a:rect l="l" t="t" r="r" b="b"/>
                  <a:pathLst>
                    <a:path w="4687" h="1772" extrusionOk="0">
                      <a:moveTo>
                        <a:pt x="781" y="1"/>
                      </a:moveTo>
                      <a:cubicBezTo>
                        <a:pt x="514" y="1"/>
                        <a:pt x="262" y="154"/>
                        <a:pt x="151" y="416"/>
                      </a:cubicBezTo>
                      <a:cubicBezTo>
                        <a:pt x="1" y="768"/>
                        <a:pt x="164" y="1172"/>
                        <a:pt x="516" y="1322"/>
                      </a:cubicBezTo>
                      <a:cubicBezTo>
                        <a:pt x="1141" y="1609"/>
                        <a:pt x="1819" y="1758"/>
                        <a:pt x="2510" y="1772"/>
                      </a:cubicBezTo>
                      <a:cubicBezTo>
                        <a:pt x="3110" y="1772"/>
                        <a:pt x="3709" y="1622"/>
                        <a:pt x="4244" y="1335"/>
                      </a:cubicBezTo>
                      <a:cubicBezTo>
                        <a:pt x="4570" y="1152"/>
                        <a:pt x="4687" y="735"/>
                        <a:pt x="4504" y="409"/>
                      </a:cubicBezTo>
                      <a:cubicBezTo>
                        <a:pt x="4382" y="177"/>
                        <a:pt x="4144" y="47"/>
                        <a:pt x="3899" y="47"/>
                      </a:cubicBezTo>
                      <a:cubicBezTo>
                        <a:pt x="3793" y="47"/>
                        <a:pt x="3686" y="71"/>
                        <a:pt x="3585" y="123"/>
                      </a:cubicBezTo>
                      <a:cubicBezTo>
                        <a:pt x="3235" y="312"/>
                        <a:pt x="2865" y="385"/>
                        <a:pt x="2503" y="385"/>
                      </a:cubicBezTo>
                      <a:cubicBezTo>
                        <a:pt x="1972" y="385"/>
                        <a:pt x="1460" y="228"/>
                        <a:pt x="1057" y="57"/>
                      </a:cubicBezTo>
                      <a:cubicBezTo>
                        <a:pt x="966" y="19"/>
                        <a:pt x="873" y="1"/>
                        <a:pt x="78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34" name="Google Shape;10392;p64">
                  <a:extLst>
                    <a:ext uri="{FF2B5EF4-FFF2-40B4-BE49-F238E27FC236}">
                      <a16:creationId xmlns:a16="http://schemas.microsoft.com/office/drawing/2014/main" id="{9241D5E6-1849-3DEC-359E-E62918A0B215}"/>
                    </a:ext>
                  </a:extLst>
                </p:cNvPr>
                <p:cNvSpPr/>
                <p:nvPr/>
              </p:nvSpPr>
              <p:spPr>
                <a:xfrm>
                  <a:off x="6983118" y="3540768"/>
                  <a:ext cx="99576" cy="44739"/>
                </a:xfrm>
                <a:custGeom>
                  <a:avLst/>
                  <a:gdLst/>
                  <a:ahLst/>
                  <a:cxnLst/>
                  <a:rect l="l" t="t" r="r" b="b"/>
                  <a:pathLst>
                    <a:path w="3944" h="1772" extrusionOk="0">
                      <a:moveTo>
                        <a:pt x="3155" y="1"/>
                      </a:moveTo>
                      <a:cubicBezTo>
                        <a:pt x="3059" y="1"/>
                        <a:pt x="2961" y="21"/>
                        <a:pt x="2868" y="64"/>
                      </a:cubicBezTo>
                      <a:cubicBezTo>
                        <a:pt x="2493" y="222"/>
                        <a:pt x="1975" y="388"/>
                        <a:pt x="1426" y="388"/>
                      </a:cubicBezTo>
                      <a:cubicBezTo>
                        <a:pt x="1250" y="388"/>
                        <a:pt x="1072" y="371"/>
                        <a:pt x="893" y="331"/>
                      </a:cubicBezTo>
                      <a:cubicBezTo>
                        <a:pt x="846" y="321"/>
                        <a:pt x="799" y="316"/>
                        <a:pt x="753" y="316"/>
                      </a:cubicBezTo>
                      <a:cubicBezTo>
                        <a:pt x="435" y="316"/>
                        <a:pt x="153" y="541"/>
                        <a:pt x="79" y="859"/>
                      </a:cubicBezTo>
                      <a:cubicBezTo>
                        <a:pt x="0" y="1231"/>
                        <a:pt x="235" y="1596"/>
                        <a:pt x="600" y="1680"/>
                      </a:cubicBezTo>
                      <a:cubicBezTo>
                        <a:pt x="874" y="1739"/>
                        <a:pt x="1148" y="1772"/>
                        <a:pt x="1428" y="1772"/>
                      </a:cubicBezTo>
                      <a:cubicBezTo>
                        <a:pt x="2112" y="1759"/>
                        <a:pt x="2790" y="1609"/>
                        <a:pt x="3416" y="1328"/>
                      </a:cubicBezTo>
                      <a:cubicBezTo>
                        <a:pt x="3774" y="1185"/>
                        <a:pt x="3944" y="774"/>
                        <a:pt x="3787" y="416"/>
                      </a:cubicBezTo>
                      <a:cubicBezTo>
                        <a:pt x="3677" y="157"/>
                        <a:pt x="3422" y="1"/>
                        <a:pt x="3155"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35" name="Google Shape;10393;p64">
                  <a:extLst>
                    <a:ext uri="{FF2B5EF4-FFF2-40B4-BE49-F238E27FC236}">
                      <a16:creationId xmlns:a16="http://schemas.microsoft.com/office/drawing/2014/main" id="{3AF7AA67-D9C0-1774-1B2C-0145278E58CC}"/>
                    </a:ext>
                  </a:extLst>
                </p:cNvPr>
                <p:cNvSpPr/>
                <p:nvPr/>
              </p:nvSpPr>
              <p:spPr>
                <a:xfrm>
                  <a:off x="7054871" y="3655619"/>
                  <a:ext cx="106645" cy="45244"/>
                </a:xfrm>
                <a:custGeom>
                  <a:avLst/>
                  <a:gdLst/>
                  <a:ahLst/>
                  <a:cxnLst/>
                  <a:rect l="l" t="t" r="r" b="b"/>
                  <a:pathLst>
                    <a:path w="4224" h="1792" extrusionOk="0">
                      <a:moveTo>
                        <a:pt x="788" y="1"/>
                      </a:moveTo>
                      <a:cubicBezTo>
                        <a:pt x="521" y="1"/>
                        <a:pt x="265" y="157"/>
                        <a:pt x="150" y="416"/>
                      </a:cubicBezTo>
                      <a:cubicBezTo>
                        <a:pt x="0" y="775"/>
                        <a:pt x="170" y="1192"/>
                        <a:pt x="535" y="1335"/>
                      </a:cubicBezTo>
                      <a:cubicBezTo>
                        <a:pt x="1167" y="1622"/>
                        <a:pt x="1858" y="1778"/>
                        <a:pt x="2555" y="1791"/>
                      </a:cubicBezTo>
                      <a:cubicBezTo>
                        <a:pt x="2933" y="1791"/>
                        <a:pt x="3311" y="1733"/>
                        <a:pt x="3676" y="1609"/>
                      </a:cubicBezTo>
                      <a:cubicBezTo>
                        <a:pt x="4034" y="1479"/>
                        <a:pt x="4223" y="1087"/>
                        <a:pt x="4100" y="729"/>
                      </a:cubicBezTo>
                      <a:cubicBezTo>
                        <a:pt x="4002" y="446"/>
                        <a:pt x="3734" y="265"/>
                        <a:pt x="3449" y="265"/>
                      </a:cubicBezTo>
                      <a:cubicBezTo>
                        <a:pt x="3373" y="265"/>
                        <a:pt x="3295" y="278"/>
                        <a:pt x="3220" y="305"/>
                      </a:cubicBezTo>
                      <a:cubicBezTo>
                        <a:pt x="3005" y="379"/>
                        <a:pt x="2780" y="409"/>
                        <a:pt x="2555" y="409"/>
                      </a:cubicBezTo>
                      <a:cubicBezTo>
                        <a:pt x="2020" y="409"/>
                        <a:pt x="1483" y="238"/>
                        <a:pt x="1076" y="64"/>
                      </a:cubicBezTo>
                      <a:cubicBezTo>
                        <a:pt x="982" y="21"/>
                        <a:pt x="885" y="1"/>
                        <a:pt x="788"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36" name="Google Shape;10394;p64">
                  <a:extLst>
                    <a:ext uri="{FF2B5EF4-FFF2-40B4-BE49-F238E27FC236}">
                      <a16:creationId xmlns:a16="http://schemas.microsoft.com/office/drawing/2014/main" id="{78C54203-6502-73F7-6F3F-4E1631764F13}"/>
                    </a:ext>
                  </a:extLst>
                </p:cNvPr>
                <p:cNvSpPr/>
                <p:nvPr/>
              </p:nvSpPr>
              <p:spPr>
                <a:xfrm>
                  <a:off x="6983118" y="3655619"/>
                  <a:ext cx="99576" cy="44739"/>
                </a:xfrm>
                <a:custGeom>
                  <a:avLst/>
                  <a:gdLst/>
                  <a:ahLst/>
                  <a:cxnLst/>
                  <a:rect l="l" t="t" r="r" b="b"/>
                  <a:pathLst>
                    <a:path w="3944" h="1772" extrusionOk="0">
                      <a:moveTo>
                        <a:pt x="3155" y="1"/>
                      </a:moveTo>
                      <a:cubicBezTo>
                        <a:pt x="3059" y="1"/>
                        <a:pt x="2961" y="21"/>
                        <a:pt x="2868" y="64"/>
                      </a:cubicBezTo>
                      <a:cubicBezTo>
                        <a:pt x="2492" y="227"/>
                        <a:pt x="1974" y="394"/>
                        <a:pt x="1425" y="394"/>
                      </a:cubicBezTo>
                      <a:cubicBezTo>
                        <a:pt x="1249" y="394"/>
                        <a:pt x="1071" y="377"/>
                        <a:pt x="893" y="338"/>
                      </a:cubicBezTo>
                      <a:cubicBezTo>
                        <a:pt x="845" y="328"/>
                        <a:pt x="797" y="323"/>
                        <a:pt x="750" y="323"/>
                      </a:cubicBezTo>
                      <a:cubicBezTo>
                        <a:pt x="433" y="323"/>
                        <a:pt x="152" y="543"/>
                        <a:pt x="79" y="866"/>
                      </a:cubicBezTo>
                      <a:cubicBezTo>
                        <a:pt x="0" y="1231"/>
                        <a:pt x="235" y="1602"/>
                        <a:pt x="600" y="1687"/>
                      </a:cubicBezTo>
                      <a:cubicBezTo>
                        <a:pt x="874" y="1739"/>
                        <a:pt x="1148" y="1772"/>
                        <a:pt x="1428" y="1772"/>
                      </a:cubicBezTo>
                      <a:cubicBezTo>
                        <a:pt x="2112" y="1759"/>
                        <a:pt x="2790" y="1609"/>
                        <a:pt x="3416" y="1335"/>
                      </a:cubicBezTo>
                      <a:cubicBezTo>
                        <a:pt x="3774" y="1185"/>
                        <a:pt x="3944" y="775"/>
                        <a:pt x="3787" y="416"/>
                      </a:cubicBezTo>
                      <a:cubicBezTo>
                        <a:pt x="3677" y="157"/>
                        <a:pt x="3422" y="1"/>
                        <a:pt x="3155"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37" name="Google Shape;10395;p64">
                  <a:extLst>
                    <a:ext uri="{FF2B5EF4-FFF2-40B4-BE49-F238E27FC236}">
                      <a16:creationId xmlns:a16="http://schemas.microsoft.com/office/drawing/2014/main" id="{5C7FFF28-85CE-5B96-283C-BABB17EB8F15}"/>
                    </a:ext>
                  </a:extLst>
                </p:cNvPr>
                <p:cNvSpPr/>
                <p:nvPr/>
              </p:nvSpPr>
              <p:spPr>
                <a:xfrm>
                  <a:off x="6973725" y="3596464"/>
                  <a:ext cx="117527" cy="44335"/>
                </a:xfrm>
                <a:custGeom>
                  <a:avLst/>
                  <a:gdLst/>
                  <a:ahLst/>
                  <a:cxnLst/>
                  <a:rect l="l" t="t" r="r" b="b"/>
                  <a:pathLst>
                    <a:path w="4655" h="1756" extrusionOk="0">
                      <a:moveTo>
                        <a:pt x="3863" y="0"/>
                      </a:moveTo>
                      <a:cubicBezTo>
                        <a:pt x="3768" y="0"/>
                        <a:pt x="3671" y="20"/>
                        <a:pt x="3579" y="61"/>
                      </a:cubicBezTo>
                      <a:cubicBezTo>
                        <a:pt x="3094" y="270"/>
                        <a:pt x="2605" y="375"/>
                        <a:pt x="2150" y="375"/>
                      </a:cubicBezTo>
                      <a:cubicBezTo>
                        <a:pt x="1769" y="375"/>
                        <a:pt x="1412" y="301"/>
                        <a:pt x="1102" y="152"/>
                      </a:cubicBezTo>
                      <a:cubicBezTo>
                        <a:pt x="1002" y="101"/>
                        <a:pt x="895" y="77"/>
                        <a:pt x="789" y="77"/>
                      </a:cubicBezTo>
                      <a:cubicBezTo>
                        <a:pt x="532" y="77"/>
                        <a:pt x="286" y="220"/>
                        <a:pt x="170" y="465"/>
                      </a:cubicBezTo>
                      <a:cubicBezTo>
                        <a:pt x="1" y="817"/>
                        <a:pt x="151" y="1234"/>
                        <a:pt x="503" y="1397"/>
                      </a:cubicBezTo>
                      <a:cubicBezTo>
                        <a:pt x="1005" y="1632"/>
                        <a:pt x="1556" y="1756"/>
                        <a:pt x="2109" y="1756"/>
                      </a:cubicBezTo>
                      <a:cubicBezTo>
                        <a:pt x="2123" y="1756"/>
                        <a:pt x="2138" y="1756"/>
                        <a:pt x="2152" y="1755"/>
                      </a:cubicBezTo>
                      <a:cubicBezTo>
                        <a:pt x="2836" y="1749"/>
                        <a:pt x="3501" y="1606"/>
                        <a:pt x="4127" y="1332"/>
                      </a:cubicBezTo>
                      <a:cubicBezTo>
                        <a:pt x="4485" y="1182"/>
                        <a:pt x="4654" y="771"/>
                        <a:pt x="4498" y="419"/>
                      </a:cubicBezTo>
                      <a:cubicBezTo>
                        <a:pt x="4387" y="155"/>
                        <a:pt x="4131" y="0"/>
                        <a:pt x="386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38" name="Google Shape;10396;p64">
                  <a:extLst>
                    <a:ext uri="{FF2B5EF4-FFF2-40B4-BE49-F238E27FC236}">
                      <a16:creationId xmlns:a16="http://schemas.microsoft.com/office/drawing/2014/main" id="{40327CB4-81B6-D98C-7E89-4057ACF7A3F8}"/>
                    </a:ext>
                  </a:extLst>
                </p:cNvPr>
                <p:cNvSpPr/>
                <p:nvPr/>
              </p:nvSpPr>
              <p:spPr>
                <a:xfrm>
                  <a:off x="7118368" y="3906680"/>
                  <a:ext cx="38881" cy="118007"/>
                </a:xfrm>
                <a:custGeom>
                  <a:avLst/>
                  <a:gdLst/>
                  <a:ahLst/>
                  <a:cxnLst/>
                  <a:rect l="l" t="t" r="r" b="b"/>
                  <a:pathLst>
                    <a:path w="1540" h="4674" extrusionOk="0">
                      <a:moveTo>
                        <a:pt x="1018" y="1"/>
                      </a:moveTo>
                      <a:lnTo>
                        <a:pt x="1" y="118"/>
                      </a:lnTo>
                      <a:lnTo>
                        <a:pt x="529" y="4674"/>
                      </a:lnTo>
                      <a:lnTo>
                        <a:pt x="1539" y="4557"/>
                      </a:lnTo>
                      <a:lnTo>
                        <a:pt x="1018"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39" name="Google Shape;10397;p64">
                  <a:extLst>
                    <a:ext uri="{FF2B5EF4-FFF2-40B4-BE49-F238E27FC236}">
                      <a16:creationId xmlns:a16="http://schemas.microsoft.com/office/drawing/2014/main" id="{DE3C8970-ABC1-C477-7B80-79851DBFB8A6}"/>
                    </a:ext>
                  </a:extLst>
                </p:cNvPr>
                <p:cNvSpPr/>
                <p:nvPr/>
              </p:nvSpPr>
              <p:spPr>
                <a:xfrm>
                  <a:off x="7122332" y="3882695"/>
                  <a:ext cx="43830" cy="37063"/>
                </a:xfrm>
                <a:custGeom>
                  <a:avLst/>
                  <a:gdLst/>
                  <a:ahLst/>
                  <a:cxnLst/>
                  <a:rect l="l" t="t" r="r" b="b"/>
                  <a:pathLst>
                    <a:path w="1736" h="1468" extrusionOk="0">
                      <a:moveTo>
                        <a:pt x="778" y="1"/>
                      </a:moveTo>
                      <a:cubicBezTo>
                        <a:pt x="750" y="1"/>
                        <a:pt x="721" y="2"/>
                        <a:pt x="691" y="6"/>
                      </a:cubicBezTo>
                      <a:cubicBezTo>
                        <a:pt x="287" y="51"/>
                        <a:pt x="0" y="416"/>
                        <a:pt x="46" y="820"/>
                      </a:cubicBezTo>
                      <a:cubicBezTo>
                        <a:pt x="95" y="1225"/>
                        <a:pt x="433" y="1468"/>
                        <a:pt x="780" y="1468"/>
                      </a:cubicBezTo>
                      <a:cubicBezTo>
                        <a:pt x="987" y="1468"/>
                        <a:pt x="1196" y="1382"/>
                        <a:pt x="1349" y="1192"/>
                      </a:cubicBezTo>
                      <a:cubicBezTo>
                        <a:pt x="1735" y="700"/>
                        <a:pt x="1378" y="1"/>
                        <a:pt x="778"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40" name="Google Shape;10398;p64">
                  <a:extLst>
                    <a:ext uri="{FF2B5EF4-FFF2-40B4-BE49-F238E27FC236}">
                      <a16:creationId xmlns:a16="http://schemas.microsoft.com/office/drawing/2014/main" id="{75F49B94-42AA-D2B4-F335-53AA357AF414}"/>
                    </a:ext>
                  </a:extLst>
                </p:cNvPr>
                <p:cNvSpPr/>
                <p:nvPr/>
              </p:nvSpPr>
              <p:spPr>
                <a:xfrm>
                  <a:off x="7096656" y="3885674"/>
                  <a:ext cx="43981" cy="37013"/>
                </a:xfrm>
                <a:custGeom>
                  <a:avLst/>
                  <a:gdLst/>
                  <a:ahLst/>
                  <a:cxnLst/>
                  <a:rect l="l" t="t" r="r" b="b"/>
                  <a:pathLst>
                    <a:path w="1742" h="1466" extrusionOk="0">
                      <a:moveTo>
                        <a:pt x="784" y="0"/>
                      </a:moveTo>
                      <a:cubicBezTo>
                        <a:pt x="756" y="0"/>
                        <a:pt x="727" y="2"/>
                        <a:pt x="698" y="5"/>
                      </a:cubicBezTo>
                      <a:cubicBezTo>
                        <a:pt x="294" y="51"/>
                        <a:pt x="1" y="416"/>
                        <a:pt x="53" y="820"/>
                      </a:cubicBezTo>
                      <a:cubicBezTo>
                        <a:pt x="97" y="1223"/>
                        <a:pt x="435" y="1466"/>
                        <a:pt x="780" y="1466"/>
                      </a:cubicBezTo>
                      <a:cubicBezTo>
                        <a:pt x="988" y="1466"/>
                        <a:pt x="1198" y="1378"/>
                        <a:pt x="1350" y="1185"/>
                      </a:cubicBezTo>
                      <a:cubicBezTo>
                        <a:pt x="1742" y="699"/>
                        <a:pt x="1379" y="0"/>
                        <a:pt x="78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41" name="Google Shape;10399;p64">
                  <a:extLst>
                    <a:ext uri="{FF2B5EF4-FFF2-40B4-BE49-F238E27FC236}">
                      <a16:creationId xmlns:a16="http://schemas.microsoft.com/office/drawing/2014/main" id="{05ADE518-1557-299C-19F7-8AA45C92EABD}"/>
                    </a:ext>
                  </a:extLst>
                </p:cNvPr>
                <p:cNvSpPr/>
                <p:nvPr/>
              </p:nvSpPr>
              <p:spPr>
                <a:xfrm>
                  <a:off x="7135991" y="4002015"/>
                  <a:ext cx="43855" cy="37063"/>
                </a:xfrm>
                <a:custGeom>
                  <a:avLst/>
                  <a:gdLst/>
                  <a:ahLst/>
                  <a:cxnLst/>
                  <a:rect l="l" t="t" r="r" b="b"/>
                  <a:pathLst>
                    <a:path w="1737" h="1468" extrusionOk="0">
                      <a:moveTo>
                        <a:pt x="777" y="1"/>
                      </a:moveTo>
                      <a:cubicBezTo>
                        <a:pt x="751" y="1"/>
                        <a:pt x="725" y="2"/>
                        <a:pt x="698" y="5"/>
                      </a:cubicBezTo>
                      <a:cubicBezTo>
                        <a:pt x="294" y="51"/>
                        <a:pt x="0" y="416"/>
                        <a:pt x="46" y="820"/>
                      </a:cubicBezTo>
                      <a:cubicBezTo>
                        <a:pt x="95" y="1224"/>
                        <a:pt x="436" y="1467"/>
                        <a:pt x="783" y="1467"/>
                      </a:cubicBezTo>
                      <a:cubicBezTo>
                        <a:pt x="990" y="1467"/>
                        <a:pt x="1199" y="1381"/>
                        <a:pt x="1349" y="1191"/>
                      </a:cubicBezTo>
                      <a:cubicBezTo>
                        <a:pt x="1737" y="704"/>
                        <a:pt x="1382" y="1"/>
                        <a:pt x="77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42" name="Google Shape;10400;p64">
                  <a:extLst>
                    <a:ext uri="{FF2B5EF4-FFF2-40B4-BE49-F238E27FC236}">
                      <a16:creationId xmlns:a16="http://schemas.microsoft.com/office/drawing/2014/main" id="{6DE99CAA-2188-82D1-A829-B267EB57821E}"/>
                    </a:ext>
                  </a:extLst>
                </p:cNvPr>
                <p:cNvSpPr/>
                <p:nvPr/>
              </p:nvSpPr>
              <p:spPr>
                <a:xfrm>
                  <a:off x="7110314" y="4004969"/>
                  <a:ext cx="43981" cy="37063"/>
                </a:xfrm>
                <a:custGeom>
                  <a:avLst/>
                  <a:gdLst/>
                  <a:ahLst/>
                  <a:cxnLst/>
                  <a:rect l="l" t="t" r="r" b="b"/>
                  <a:pathLst>
                    <a:path w="1742" h="1468" extrusionOk="0">
                      <a:moveTo>
                        <a:pt x="784" y="0"/>
                      </a:moveTo>
                      <a:cubicBezTo>
                        <a:pt x="756" y="0"/>
                        <a:pt x="727" y="2"/>
                        <a:pt x="698" y="5"/>
                      </a:cubicBezTo>
                      <a:cubicBezTo>
                        <a:pt x="294" y="51"/>
                        <a:pt x="1" y="416"/>
                        <a:pt x="53" y="820"/>
                      </a:cubicBezTo>
                      <a:cubicBezTo>
                        <a:pt x="98" y="1224"/>
                        <a:pt x="437" y="1467"/>
                        <a:pt x="783" y="1467"/>
                      </a:cubicBezTo>
                      <a:cubicBezTo>
                        <a:pt x="990" y="1467"/>
                        <a:pt x="1199" y="1381"/>
                        <a:pt x="1350" y="1191"/>
                      </a:cubicBezTo>
                      <a:cubicBezTo>
                        <a:pt x="1742" y="700"/>
                        <a:pt x="1379" y="0"/>
                        <a:pt x="78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43" name="Google Shape;10401;p64">
                  <a:extLst>
                    <a:ext uri="{FF2B5EF4-FFF2-40B4-BE49-F238E27FC236}">
                      <a16:creationId xmlns:a16="http://schemas.microsoft.com/office/drawing/2014/main" id="{7616DE8A-81E0-93AD-628C-B215DF64D2E1}"/>
                    </a:ext>
                  </a:extLst>
                </p:cNvPr>
                <p:cNvSpPr/>
                <p:nvPr/>
              </p:nvSpPr>
              <p:spPr>
                <a:xfrm>
                  <a:off x="7129906" y="4152515"/>
                  <a:ext cx="21890" cy="99753"/>
                </a:xfrm>
                <a:custGeom>
                  <a:avLst/>
                  <a:gdLst/>
                  <a:ahLst/>
                  <a:cxnLst/>
                  <a:rect l="l" t="t" r="r" b="b"/>
                  <a:pathLst>
                    <a:path w="867" h="3951" extrusionOk="0">
                      <a:moveTo>
                        <a:pt x="78" y="1"/>
                      </a:moveTo>
                      <a:lnTo>
                        <a:pt x="0" y="3938"/>
                      </a:lnTo>
                      <a:lnTo>
                        <a:pt x="789" y="3951"/>
                      </a:lnTo>
                      <a:lnTo>
                        <a:pt x="867" y="21"/>
                      </a:lnTo>
                      <a:lnTo>
                        <a:pt x="78"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44" name="Google Shape;10402;p64">
                  <a:extLst>
                    <a:ext uri="{FF2B5EF4-FFF2-40B4-BE49-F238E27FC236}">
                      <a16:creationId xmlns:a16="http://schemas.microsoft.com/office/drawing/2014/main" id="{7F90ADBE-1DE2-79E8-B60E-7669C9248132}"/>
                    </a:ext>
                  </a:extLst>
                </p:cNvPr>
                <p:cNvSpPr/>
                <p:nvPr/>
              </p:nvSpPr>
              <p:spPr>
                <a:xfrm>
                  <a:off x="7140207" y="4137543"/>
                  <a:ext cx="36129" cy="30953"/>
                </a:xfrm>
                <a:custGeom>
                  <a:avLst/>
                  <a:gdLst/>
                  <a:ahLst/>
                  <a:cxnLst/>
                  <a:rect l="l" t="t" r="r" b="b"/>
                  <a:pathLst>
                    <a:path w="1431" h="1226" extrusionOk="0">
                      <a:moveTo>
                        <a:pt x="616" y="1"/>
                      </a:moveTo>
                      <a:cubicBezTo>
                        <a:pt x="283" y="1"/>
                        <a:pt x="16" y="266"/>
                        <a:pt x="9" y="600"/>
                      </a:cubicBezTo>
                      <a:cubicBezTo>
                        <a:pt x="0" y="976"/>
                        <a:pt x="304" y="1226"/>
                        <a:pt x="622" y="1226"/>
                      </a:cubicBezTo>
                      <a:cubicBezTo>
                        <a:pt x="768" y="1226"/>
                        <a:pt x="916" y="1173"/>
                        <a:pt x="1039" y="1057"/>
                      </a:cubicBezTo>
                      <a:cubicBezTo>
                        <a:pt x="1430" y="679"/>
                        <a:pt x="1176" y="14"/>
                        <a:pt x="628" y="1"/>
                      </a:cubicBezTo>
                      <a:cubicBezTo>
                        <a:pt x="624" y="1"/>
                        <a:pt x="620" y="1"/>
                        <a:pt x="61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45" name="Google Shape;10403;p64">
                  <a:extLst>
                    <a:ext uri="{FF2B5EF4-FFF2-40B4-BE49-F238E27FC236}">
                      <a16:creationId xmlns:a16="http://schemas.microsoft.com/office/drawing/2014/main" id="{0215CD55-563A-EA16-149E-1BBC6E78F84E}"/>
                    </a:ext>
                  </a:extLst>
                </p:cNvPr>
                <p:cNvSpPr/>
                <p:nvPr/>
              </p:nvSpPr>
              <p:spPr>
                <a:xfrm>
                  <a:off x="7118924" y="4137215"/>
                  <a:ext cx="36180" cy="30802"/>
                </a:xfrm>
                <a:custGeom>
                  <a:avLst/>
                  <a:gdLst/>
                  <a:ahLst/>
                  <a:cxnLst/>
                  <a:rect l="l" t="t" r="r" b="b"/>
                  <a:pathLst>
                    <a:path w="1433" h="1220" extrusionOk="0">
                      <a:moveTo>
                        <a:pt x="607" y="0"/>
                      </a:moveTo>
                      <a:cubicBezTo>
                        <a:pt x="279" y="0"/>
                        <a:pt x="11" y="269"/>
                        <a:pt x="5" y="594"/>
                      </a:cubicBezTo>
                      <a:cubicBezTo>
                        <a:pt x="0" y="969"/>
                        <a:pt x="306" y="1219"/>
                        <a:pt x="624" y="1219"/>
                      </a:cubicBezTo>
                      <a:cubicBezTo>
                        <a:pt x="770" y="1219"/>
                        <a:pt x="918" y="1167"/>
                        <a:pt x="1041" y="1050"/>
                      </a:cubicBezTo>
                      <a:cubicBezTo>
                        <a:pt x="1432" y="672"/>
                        <a:pt x="1172" y="7"/>
                        <a:pt x="631" y="1"/>
                      </a:cubicBezTo>
                      <a:cubicBezTo>
                        <a:pt x="623" y="1"/>
                        <a:pt x="615" y="0"/>
                        <a:pt x="60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46" name="Google Shape;10404;p64">
                  <a:extLst>
                    <a:ext uri="{FF2B5EF4-FFF2-40B4-BE49-F238E27FC236}">
                      <a16:creationId xmlns:a16="http://schemas.microsoft.com/office/drawing/2014/main" id="{B3500CD6-62E9-74E9-3F57-B2F080A62AFC}"/>
                    </a:ext>
                  </a:extLst>
                </p:cNvPr>
                <p:cNvSpPr/>
                <p:nvPr/>
              </p:nvSpPr>
              <p:spPr>
                <a:xfrm>
                  <a:off x="7138238" y="4237271"/>
                  <a:ext cx="36281" cy="30852"/>
                </a:xfrm>
                <a:custGeom>
                  <a:avLst/>
                  <a:gdLst/>
                  <a:ahLst/>
                  <a:cxnLst/>
                  <a:rect l="l" t="t" r="r" b="b"/>
                  <a:pathLst>
                    <a:path w="1437" h="1222" extrusionOk="0">
                      <a:moveTo>
                        <a:pt x="605" y="0"/>
                      </a:moveTo>
                      <a:cubicBezTo>
                        <a:pt x="277" y="0"/>
                        <a:pt x="15" y="269"/>
                        <a:pt x="9" y="594"/>
                      </a:cubicBezTo>
                      <a:cubicBezTo>
                        <a:pt x="0" y="969"/>
                        <a:pt x="304" y="1222"/>
                        <a:pt x="622" y="1222"/>
                      </a:cubicBezTo>
                      <a:cubicBezTo>
                        <a:pt x="767" y="1222"/>
                        <a:pt x="916" y="1169"/>
                        <a:pt x="1039" y="1050"/>
                      </a:cubicBezTo>
                      <a:cubicBezTo>
                        <a:pt x="1436" y="672"/>
                        <a:pt x="1176" y="7"/>
                        <a:pt x="628" y="0"/>
                      </a:cubicBezTo>
                      <a:cubicBezTo>
                        <a:pt x="620" y="0"/>
                        <a:pt x="613" y="0"/>
                        <a:pt x="60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47" name="Google Shape;10405;p64">
                  <a:extLst>
                    <a:ext uri="{FF2B5EF4-FFF2-40B4-BE49-F238E27FC236}">
                      <a16:creationId xmlns:a16="http://schemas.microsoft.com/office/drawing/2014/main" id="{E85DFE71-07D4-0C84-8A64-42410EE5FD4F}"/>
                    </a:ext>
                  </a:extLst>
                </p:cNvPr>
                <p:cNvSpPr/>
                <p:nvPr/>
              </p:nvSpPr>
              <p:spPr>
                <a:xfrm>
                  <a:off x="7116828" y="4236766"/>
                  <a:ext cx="36306" cy="30878"/>
                </a:xfrm>
                <a:custGeom>
                  <a:avLst/>
                  <a:gdLst/>
                  <a:ahLst/>
                  <a:cxnLst/>
                  <a:rect l="l" t="t" r="r" b="b"/>
                  <a:pathLst>
                    <a:path w="1438" h="1223" extrusionOk="0">
                      <a:moveTo>
                        <a:pt x="623" y="1"/>
                      </a:moveTo>
                      <a:cubicBezTo>
                        <a:pt x="290" y="1"/>
                        <a:pt x="16" y="266"/>
                        <a:pt x="10" y="601"/>
                      </a:cubicBezTo>
                      <a:cubicBezTo>
                        <a:pt x="1" y="971"/>
                        <a:pt x="304" y="1222"/>
                        <a:pt x="623" y="1222"/>
                      </a:cubicBezTo>
                      <a:cubicBezTo>
                        <a:pt x="770" y="1222"/>
                        <a:pt x="921" y="1169"/>
                        <a:pt x="1046" y="1050"/>
                      </a:cubicBezTo>
                      <a:cubicBezTo>
                        <a:pt x="1437" y="672"/>
                        <a:pt x="1176" y="14"/>
                        <a:pt x="635" y="1"/>
                      </a:cubicBezTo>
                      <a:cubicBezTo>
                        <a:pt x="631" y="1"/>
                        <a:pt x="627" y="1"/>
                        <a:pt x="623"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48" name="Google Shape;10406;p64">
                  <a:extLst>
                    <a:ext uri="{FF2B5EF4-FFF2-40B4-BE49-F238E27FC236}">
                      <a16:creationId xmlns:a16="http://schemas.microsoft.com/office/drawing/2014/main" id="{F54D3BF3-7C8A-7E14-72EA-00EFAB95EF88}"/>
                    </a:ext>
                  </a:extLst>
                </p:cNvPr>
                <p:cNvSpPr/>
                <p:nvPr/>
              </p:nvSpPr>
              <p:spPr>
                <a:xfrm>
                  <a:off x="7245742" y="3712350"/>
                  <a:ext cx="54004" cy="108640"/>
                </a:xfrm>
                <a:custGeom>
                  <a:avLst/>
                  <a:gdLst/>
                  <a:ahLst/>
                  <a:cxnLst/>
                  <a:rect l="l" t="t" r="r" b="b"/>
                  <a:pathLst>
                    <a:path w="2139" h="4303" extrusionOk="0">
                      <a:moveTo>
                        <a:pt x="893" y="1"/>
                      </a:moveTo>
                      <a:lnTo>
                        <a:pt x="0" y="274"/>
                      </a:lnTo>
                      <a:lnTo>
                        <a:pt x="1245" y="4302"/>
                      </a:lnTo>
                      <a:lnTo>
                        <a:pt x="2138" y="4028"/>
                      </a:lnTo>
                      <a:lnTo>
                        <a:pt x="893"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49" name="Google Shape;10407;p64">
                  <a:extLst>
                    <a:ext uri="{FF2B5EF4-FFF2-40B4-BE49-F238E27FC236}">
                      <a16:creationId xmlns:a16="http://schemas.microsoft.com/office/drawing/2014/main" id="{093FEA97-93AF-5E44-CEC3-F206F0B87B71}"/>
                    </a:ext>
                  </a:extLst>
                </p:cNvPr>
                <p:cNvSpPr/>
                <p:nvPr/>
              </p:nvSpPr>
              <p:spPr>
                <a:xfrm>
                  <a:off x="7246398" y="3690183"/>
                  <a:ext cx="40472" cy="34185"/>
                </a:xfrm>
                <a:custGeom>
                  <a:avLst/>
                  <a:gdLst/>
                  <a:ahLst/>
                  <a:cxnLst/>
                  <a:rect l="l" t="t" r="r" b="b"/>
                  <a:pathLst>
                    <a:path w="1603" h="1354" extrusionOk="0">
                      <a:moveTo>
                        <a:pt x="764" y="0"/>
                      </a:moveTo>
                      <a:cubicBezTo>
                        <a:pt x="698" y="0"/>
                        <a:pt x="630" y="10"/>
                        <a:pt x="561" y="31"/>
                      </a:cubicBezTo>
                      <a:cubicBezTo>
                        <a:pt x="203" y="142"/>
                        <a:pt x="1" y="520"/>
                        <a:pt x="111" y="879"/>
                      </a:cubicBezTo>
                      <a:cubicBezTo>
                        <a:pt x="207" y="1190"/>
                        <a:pt x="483" y="1353"/>
                        <a:pt x="760" y="1353"/>
                      </a:cubicBezTo>
                      <a:cubicBezTo>
                        <a:pt x="994" y="1353"/>
                        <a:pt x="1228" y="1237"/>
                        <a:pt x="1356" y="996"/>
                      </a:cubicBezTo>
                      <a:cubicBezTo>
                        <a:pt x="1603" y="526"/>
                        <a:pt x="1244" y="0"/>
                        <a:pt x="76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50" name="Google Shape;10408;p64">
                  <a:extLst>
                    <a:ext uri="{FF2B5EF4-FFF2-40B4-BE49-F238E27FC236}">
                      <a16:creationId xmlns:a16="http://schemas.microsoft.com/office/drawing/2014/main" id="{7EA5B718-073D-E229-00BD-D03D17108F43}"/>
                    </a:ext>
                  </a:extLst>
                </p:cNvPr>
                <p:cNvSpPr/>
                <p:nvPr/>
              </p:nvSpPr>
              <p:spPr>
                <a:xfrm>
                  <a:off x="7223852" y="3697202"/>
                  <a:ext cx="40446" cy="34185"/>
                </a:xfrm>
                <a:custGeom>
                  <a:avLst/>
                  <a:gdLst/>
                  <a:ahLst/>
                  <a:cxnLst/>
                  <a:rect l="l" t="t" r="r" b="b"/>
                  <a:pathLst>
                    <a:path w="1602" h="1354" extrusionOk="0">
                      <a:moveTo>
                        <a:pt x="766" y="0"/>
                      </a:moveTo>
                      <a:cubicBezTo>
                        <a:pt x="697" y="0"/>
                        <a:pt x="627" y="11"/>
                        <a:pt x="555" y="34"/>
                      </a:cubicBezTo>
                      <a:cubicBezTo>
                        <a:pt x="196" y="138"/>
                        <a:pt x="1" y="522"/>
                        <a:pt x="111" y="874"/>
                      </a:cubicBezTo>
                      <a:cubicBezTo>
                        <a:pt x="207" y="1189"/>
                        <a:pt x="482" y="1354"/>
                        <a:pt x="759" y="1354"/>
                      </a:cubicBezTo>
                      <a:cubicBezTo>
                        <a:pt x="993" y="1354"/>
                        <a:pt x="1228" y="1236"/>
                        <a:pt x="1356" y="992"/>
                      </a:cubicBezTo>
                      <a:cubicBezTo>
                        <a:pt x="1602" y="524"/>
                        <a:pt x="1247" y="0"/>
                        <a:pt x="76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51" name="Google Shape;10409;p64">
                  <a:extLst>
                    <a:ext uri="{FF2B5EF4-FFF2-40B4-BE49-F238E27FC236}">
                      <a16:creationId xmlns:a16="http://schemas.microsoft.com/office/drawing/2014/main" id="{FE4F1F76-610E-4F7C-C4EA-578E5FB19C80}"/>
                    </a:ext>
                  </a:extLst>
                </p:cNvPr>
                <p:cNvSpPr/>
                <p:nvPr/>
              </p:nvSpPr>
              <p:spPr>
                <a:xfrm>
                  <a:off x="7278993" y="3795642"/>
                  <a:ext cx="40598" cy="34261"/>
                </a:xfrm>
                <a:custGeom>
                  <a:avLst/>
                  <a:gdLst/>
                  <a:ahLst/>
                  <a:cxnLst/>
                  <a:rect l="l" t="t" r="r" b="b"/>
                  <a:pathLst>
                    <a:path w="1608" h="1357" extrusionOk="0">
                      <a:moveTo>
                        <a:pt x="764" y="1"/>
                      </a:moveTo>
                      <a:cubicBezTo>
                        <a:pt x="698" y="1"/>
                        <a:pt x="630" y="11"/>
                        <a:pt x="561" y="32"/>
                      </a:cubicBezTo>
                      <a:cubicBezTo>
                        <a:pt x="202" y="143"/>
                        <a:pt x="0" y="521"/>
                        <a:pt x="111" y="879"/>
                      </a:cubicBezTo>
                      <a:cubicBezTo>
                        <a:pt x="210" y="1191"/>
                        <a:pt x="487" y="1357"/>
                        <a:pt x="764" y="1357"/>
                      </a:cubicBezTo>
                      <a:cubicBezTo>
                        <a:pt x="996" y="1357"/>
                        <a:pt x="1228" y="1240"/>
                        <a:pt x="1356" y="997"/>
                      </a:cubicBezTo>
                      <a:cubicBezTo>
                        <a:pt x="1608" y="527"/>
                        <a:pt x="1245" y="1"/>
                        <a:pt x="764"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52" name="Google Shape;10410;p64">
                  <a:extLst>
                    <a:ext uri="{FF2B5EF4-FFF2-40B4-BE49-F238E27FC236}">
                      <a16:creationId xmlns:a16="http://schemas.microsoft.com/office/drawing/2014/main" id="{8C742E02-D50D-DBCB-6EA9-67B6EF013CD6}"/>
                    </a:ext>
                  </a:extLst>
                </p:cNvPr>
                <p:cNvSpPr/>
                <p:nvPr/>
              </p:nvSpPr>
              <p:spPr>
                <a:xfrm>
                  <a:off x="7256447" y="3802686"/>
                  <a:ext cx="40446" cy="34210"/>
                </a:xfrm>
                <a:custGeom>
                  <a:avLst/>
                  <a:gdLst/>
                  <a:ahLst/>
                  <a:cxnLst/>
                  <a:rect l="l" t="t" r="r" b="b"/>
                  <a:pathLst>
                    <a:path w="1602" h="1355" extrusionOk="0">
                      <a:moveTo>
                        <a:pt x="770" y="0"/>
                      </a:moveTo>
                      <a:cubicBezTo>
                        <a:pt x="702" y="0"/>
                        <a:pt x="632" y="11"/>
                        <a:pt x="561" y="33"/>
                      </a:cubicBezTo>
                      <a:cubicBezTo>
                        <a:pt x="202" y="144"/>
                        <a:pt x="0" y="522"/>
                        <a:pt x="111" y="881"/>
                      </a:cubicBezTo>
                      <a:cubicBezTo>
                        <a:pt x="206" y="1191"/>
                        <a:pt x="481" y="1354"/>
                        <a:pt x="757" y="1354"/>
                      </a:cubicBezTo>
                      <a:cubicBezTo>
                        <a:pt x="991" y="1354"/>
                        <a:pt x="1227" y="1237"/>
                        <a:pt x="1356" y="991"/>
                      </a:cubicBezTo>
                      <a:cubicBezTo>
                        <a:pt x="1601" y="523"/>
                        <a:pt x="1247" y="0"/>
                        <a:pt x="77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53" name="Google Shape;10411;p64">
                  <a:extLst>
                    <a:ext uri="{FF2B5EF4-FFF2-40B4-BE49-F238E27FC236}">
                      <a16:creationId xmlns:a16="http://schemas.microsoft.com/office/drawing/2014/main" id="{078A91E0-33DC-3210-7295-7A8E63F4A13C}"/>
                    </a:ext>
                  </a:extLst>
                </p:cNvPr>
                <p:cNvSpPr/>
                <p:nvPr/>
              </p:nvSpPr>
              <p:spPr>
                <a:xfrm>
                  <a:off x="7200498" y="3542207"/>
                  <a:ext cx="55469" cy="114220"/>
                </a:xfrm>
                <a:custGeom>
                  <a:avLst/>
                  <a:gdLst/>
                  <a:ahLst/>
                  <a:cxnLst/>
                  <a:rect l="l" t="t" r="r" b="b"/>
                  <a:pathLst>
                    <a:path w="2197" h="4524" extrusionOk="0">
                      <a:moveTo>
                        <a:pt x="945" y="0"/>
                      </a:moveTo>
                      <a:lnTo>
                        <a:pt x="0" y="281"/>
                      </a:lnTo>
                      <a:lnTo>
                        <a:pt x="1252" y="4524"/>
                      </a:lnTo>
                      <a:lnTo>
                        <a:pt x="2197" y="4243"/>
                      </a:lnTo>
                      <a:lnTo>
                        <a:pt x="945"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54" name="Google Shape;10412;p64">
                  <a:extLst>
                    <a:ext uri="{FF2B5EF4-FFF2-40B4-BE49-F238E27FC236}">
                      <a16:creationId xmlns:a16="http://schemas.microsoft.com/office/drawing/2014/main" id="{B924BE71-67D5-7CE8-8666-0729B539EF1F}"/>
                    </a:ext>
                  </a:extLst>
                </p:cNvPr>
                <p:cNvSpPr/>
                <p:nvPr/>
              </p:nvSpPr>
              <p:spPr>
                <a:xfrm>
                  <a:off x="7201483" y="3519409"/>
                  <a:ext cx="42567" cy="35877"/>
                </a:xfrm>
                <a:custGeom>
                  <a:avLst/>
                  <a:gdLst/>
                  <a:ahLst/>
                  <a:cxnLst/>
                  <a:rect l="l" t="t" r="r" b="b"/>
                  <a:pathLst>
                    <a:path w="1686" h="1421" extrusionOk="0">
                      <a:moveTo>
                        <a:pt x="799" y="0"/>
                      </a:moveTo>
                      <a:cubicBezTo>
                        <a:pt x="732" y="0"/>
                        <a:pt x="663" y="10"/>
                        <a:pt x="593" y="30"/>
                      </a:cubicBezTo>
                      <a:cubicBezTo>
                        <a:pt x="215" y="141"/>
                        <a:pt x="0" y="532"/>
                        <a:pt x="111" y="910"/>
                      </a:cubicBezTo>
                      <a:cubicBezTo>
                        <a:pt x="211" y="1242"/>
                        <a:pt x="504" y="1420"/>
                        <a:pt x="797" y="1420"/>
                      </a:cubicBezTo>
                      <a:cubicBezTo>
                        <a:pt x="1038" y="1420"/>
                        <a:pt x="1279" y="1300"/>
                        <a:pt x="1415" y="1047"/>
                      </a:cubicBezTo>
                      <a:cubicBezTo>
                        <a:pt x="1686" y="557"/>
                        <a:pt x="1309" y="0"/>
                        <a:pt x="79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55" name="Google Shape;10413;p64">
                  <a:extLst>
                    <a:ext uri="{FF2B5EF4-FFF2-40B4-BE49-F238E27FC236}">
                      <a16:creationId xmlns:a16="http://schemas.microsoft.com/office/drawing/2014/main" id="{511EED08-C5EC-E0E8-9A9C-F157A94A7316}"/>
                    </a:ext>
                  </a:extLst>
                </p:cNvPr>
                <p:cNvSpPr/>
                <p:nvPr/>
              </p:nvSpPr>
              <p:spPr>
                <a:xfrm>
                  <a:off x="7177776" y="3526428"/>
                  <a:ext cx="42416" cy="35927"/>
                </a:xfrm>
                <a:custGeom>
                  <a:avLst/>
                  <a:gdLst/>
                  <a:ahLst/>
                  <a:cxnLst/>
                  <a:rect l="l" t="t" r="r" b="b"/>
                  <a:pathLst>
                    <a:path w="1680" h="1423" extrusionOk="0">
                      <a:moveTo>
                        <a:pt x="797" y="1"/>
                      </a:moveTo>
                      <a:cubicBezTo>
                        <a:pt x="729" y="1"/>
                        <a:pt x="659" y="11"/>
                        <a:pt x="587" y="32"/>
                      </a:cubicBezTo>
                      <a:cubicBezTo>
                        <a:pt x="216" y="143"/>
                        <a:pt x="1" y="534"/>
                        <a:pt x="105" y="912"/>
                      </a:cubicBezTo>
                      <a:cubicBezTo>
                        <a:pt x="205" y="1245"/>
                        <a:pt x="497" y="1422"/>
                        <a:pt x="792" y="1422"/>
                      </a:cubicBezTo>
                      <a:cubicBezTo>
                        <a:pt x="1034" y="1422"/>
                        <a:pt x="1277" y="1302"/>
                        <a:pt x="1415" y="1049"/>
                      </a:cubicBezTo>
                      <a:cubicBezTo>
                        <a:pt x="1679" y="560"/>
                        <a:pt x="1305" y="1"/>
                        <a:pt x="79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56" name="Google Shape;10414;p64">
                  <a:extLst>
                    <a:ext uri="{FF2B5EF4-FFF2-40B4-BE49-F238E27FC236}">
                      <a16:creationId xmlns:a16="http://schemas.microsoft.com/office/drawing/2014/main" id="{63AE06E5-F3A3-4529-0660-903C30B7B3D9}"/>
                    </a:ext>
                  </a:extLst>
                </p:cNvPr>
                <p:cNvSpPr/>
                <p:nvPr/>
              </p:nvSpPr>
              <p:spPr>
                <a:xfrm>
                  <a:off x="7234229" y="3630473"/>
                  <a:ext cx="42441" cy="35902"/>
                </a:xfrm>
                <a:custGeom>
                  <a:avLst/>
                  <a:gdLst/>
                  <a:ahLst/>
                  <a:cxnLst/>
                  <a:rect l="l" t="t" r="r" b="b"/>
                  <a:pathLst>
                    <a:path w="1681" h="1422" extrusionOk="0">
                      <a:moveTo>
                        <a:pt x="797" y="1"/>
                      </a:moveTo>
                      <a:cubicBezTo>
                        <a:pt x="731" y="1"/>
                        <a:pt x="663" y="10"/>
                        <a:pt x="593" y="30"/>
                      </a:cubicBezTo>
                      <a:cubicBezTo>
                        <a:pt x="215" y="141"/>
                        <a:pt x="0" y="539"/>
                        <a:pt x="111" y="910"/>
                      </a:cubicBezTo>
                      <a:cubicBezTo>
                        <a:pt x="208" y="1244"/>
                        <a:pt x="502" y="1421"/>
                        <a:pt x="797" y="1421"/>
                      </a:cubicBezTo>
                      <a:cubicBezTo>
                        <a:pt x="1038" y="1421"/>
                        <a:pt x="1280" y="1303"/>
                        <a:pt x="1415" y="1054"/>
                      </a:cubicBezTo>
                      <a:cubicBezTo>
                        <a:pt x="1680" y="563"/>
                        <a:pt x="1307" y="1"/>
                        <a:pt x="79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57" name="Google Shape;10415;p64">
                  <a:extLst>
                    <a:ext uri="{FF2B5EF4-FFF2-40B4-BE49-F238E27FC236}">
                      <a16:creationId xmlns:a16="http://schemas.microsoft.com/office/drawing/2014/main" id="{220A256A-9D31-119D-B526-642A15FE829F}"/>
                    </a:ext>
                  </a:extLst>
                </p:cNvPr>
                <p:cNvSpPr/>
                <p:nvPr/>
              </p:nvSpPr>
              <p:spPr>
                <a:xfrm>
                  <a:off x="7210370" y="3637517"/>
                  <a:ext cx="42391" cy="35826"/>
                </a:xfrm>
                <a:custGeom>
                  <a:avLst/>
                  <a:gdLst/>
                  <a:ahLst/>
                  <a:cxnLst/>
                  <a:rect l="l" t="t" r="r" b="b"/>
                  <a:pathLst>
                    <a:path w="1679" h="1419" extrusionOk="0">
                      <a:moveTo>
                        <a:pt x="803" y="0"/>
                      </a:moveTo>
                      <a:cubicBezTo>
                        <a:pt x="735" y="0"/>
                        <a:pt x="665" y="10"/>
                        <a:pt x="593" y="32"/>
                      </a:cubicBezTo>
                      <a:cubicBezTo>
                        <a:pt x="215" y="142"/>
                        <a:pt x="0" y="534"/>
                        <a:pt x="111" y="912"/>
                      </a:cubicBezTo>
                      <a:cubicBezTo>
                        <a:pt x="207" y="1243"/>
                        <a:pt x="499" y="1419"/>
                        <a:pt x="793" y="1419"/>
                      </a:cubicBezTo>
                      <a:cubicBezTo>
                        <a:pt x="1035" y="1419"/>
                        <a:pt x="1279" y="1299"/>
                        <a:pt x="1415" y="1048"/>
                      </a:cubicBezTo>
                      <a:cubicBezTo>
                        <a:pt x="1679" y="560"/>
                        <a:pt x="1310" y="0"/>
                        <a:pt x="80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58" name="Google Shape;10416;p64">
                  <a:extLst>
                    <a:ext uri="{FF2B5EF4-FFF2-40B4-BE49-F238E27FC236}">
                      <a16:creationId xmlns:a16="http://schemas.microsoft.com/office/drawing/2014/main" id="{FD27C56E-8073-DB83-0840-C7077F40BC66}"/>
                    </a:ext>
                  </a:extLst>
                </p:cNvPr>
                <p:cNvSpPr/>
                <p:nvPr/>
              </p:nvSpPr>
              <p:spPr>
                <a:xfrm>
                  <a:off x="7278993" y="3842021"/>
                  <a:ext cx="47415" cy="37543"/>
                </a:xfrm>
                <a:custGeom>
                  <a:avLst/>
                  <a:gdLst/>
                  <a:ahLst/>
                  <a:cxnLst/>
                  <a:rect l="l" t="t" r="r" b="b"/>
                  <a:pathLst>
                    <a:path w="1878" h="1487" extrusionOk="0">
                      <a:moveTo>
                        <a:pt x="1030" y="0"/>
                      </a:moveTo>
                      <a:cubicBezTo>
                        <a:pt x="0" y="0"/>
                        <a:pt x="0" y="1486"/>
                        <a:pt x="1030" y="1486"/>
                      </a:cubicBezTo>
                      <a:cubicBezTo>
                        <a:pt x="1877" y="1486"/>
                        <a:pt x="1877" y="0"/>
                        <a:pt x="103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59" name="Google Shape;10417;p64">
                  <a:extLst>
                    <a:ext uri="{FF2B5EF4-FFF2-40B4-BE49-F238E27FC236}">
                      <a16:creationId xmlns:a16="http://schemas.microsoft.com/office/drawing/2014/main" id="{0479E077-F172-B946-08D6-44272A9D7CA8}"/>
                    </a:ext>
                  </a:extLst>
                </p:cNvPr>
                <p:cNvSpPr/>
                <p:nvPr/>
              </p:nvSpPr>
              <p:spPr>
                <a:xfrm>
                  <a:off x="7315829" y="3883074"/>
                  <a:ext cx="19239" cy="30045"/>
                </a:xfrm>
                <a:custGeom>
                  <a:avLst/>
                  <a:gdLst/>
                  <a:ahLst/>
                  <a:cxnLst/>
                  <a:rect l="l" t="t" r="r" b="b"/>
                  <a:pathLst>
                    <a:path w="762" h="1190" extrusionOk="0">
                      <a:moveTo>
                        <a:pt x="235" y="0"/>
                      </a:moveTo>
                      <a:cubicBezTo>
                        <a:pt x="137" y="0"/>
                        <a:pt x="40" y="54"/>
                        <a:pt x="21" y="167"/>
                      </a:cubicBezTo>
                      <a:cubicBezTo>
                        <a:pt x="8" y="297"/>
                        <a:pt x="1" y="434"/>
                        <a:pt x="21" y="564"/>
                      </a:cubicBezTo>
                      <a:cubicBezTo>
                        <a:pt x="34" y="714"/>
                        <a:pt x="40" y="897"/>
                        <a:pt x="112" y="1034"/>
                      </a:cubicBezTo>
                      <a:cubicBezTo>
                        <a:pt x="170" y="1141"/>
                        <a:pt x="285" y="1190"/>
                        <a:pt x="400" y="1190"/>
                      </a:cubicBezTo>
                      <a:cubicBezTo>
                        <a:pt x="580" y="1190"/>
                        <a:pt x="761" y="1070"/>
                        <a:pt x="737" y="864"/>
                      </a:cubicBezTo>
                      <a:cubicBezTo>
                        <a:pt x="705" y="610"/>
                        <a:pt x="516" y="388"/>
                        <a:pt x="464" y="167"/>
                      </a:cubicBezTo>
                      <a:cubicBezTo>
                        <a:pt x="441" y="58"/>
                        <a:pt x="337" y="0"/>
                        <a:pt x="23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60" name="Google Shape;10418;p64">
                  <a:extLst>
                    <a:ext uri="{FF2B5EF4-FFF2-40B4-BE49-F238E27FC236}">
                      <a16:creationId xmlns:a16="http://schemas.microsoft.com/office/drawing/2014/main" id="{BD71F48B-4FE8-9936-CB4C-AFCA26AFA061}"/>
                    </a:ext>
                  </a:extLst>
                </p:cNvPr>
                <p:cNvSpPr/>
                <p:nvPr/>
              </p:nvSpPr>
              <p:spPr>
                <a:xfrm>
                  <a:off x="7286719" y="3892920"/>
                  <a:ext cx="23379" cy="28479"/>
                </a:xfrm>
                <a:custGeom>
                  <a:avLst/>
                  <a:gdLst/>
                  <a:ahLst/>
                  <a:cxnLst/>
                  <a:rect l="l" t="t" r="r" b="b"/>
                  <a:pathLst>
                    <a:path w="926" h="1128" extrusionOk="0">
                      <a:moveTo>
                        <a:pt x="207" y="0"/>
                      </a:moveTo>
                      <a:cubicBezTo>
                        <a:pt x="133" y="0"/>
                        <a:pt x="63" y="49"/>
                        <a:pt x="39" y="129"/>
                      </a:cubicBezTo>
                      <a:cubicBezTo>
                        <a:pt x="7" y="220"/>
                        <a:pt x="0" y="318"/>
                        <a:pt x="20" y="415"/>
                      </a:cubicBezTo>
                      <a:cubicBezTo>
                        <a:pt x="39" y="481"/>
                        <a:pt x="53" y="552"/>
                        <a:pt x="72" y="617"/>
                      </a:cubicBezTo>
                      <a:cubicBezTo>
                        <a:pt x="85" y="676"/>
                        <a:pt x="98" y="728"/>
                        <a:pt x="118" y="780"/>
                      </a:cubicBezTo>
                      <a:cubicBezTo>
                        <a:pt x="115" y="745"/>
                        <a:pt x="113" y="726"/>
                        <a:pt x="113" y="726"/>
                      </a:cubicBezTo>
                      <a:lnTo>
                        <a:pt x="113" y="726"/>
                      </a:lnTo>
                      <a:cubicBezTo>
                        <a:pt x="113" y="726"/>
                        <a:pt x="117" y="761"/>
                        <a:pt x="124" y="833"/>
                      </a:cubicBezTo>
                      <a:lnTo>
                        <a:pt x="163" y="924"/>
                      </a:lnTo>
                      <a:lnTo>
                        <a:pt x="235" y="1015"/>
                      </a:lnTo>
                      <a:cubicBezTo>
                        <a:pt x="297" y="1093"/>
                        <a:pt x="394" y="1128"/>
                        <a:pt x="492" y="1128"/>
                      </a:cubicBezTo>
                      <a:cubicBezTo>
                        <a:pt x="599" y="1128"/>
                        <a:pt x="708" y="1086"/>
                        <a:pt x="776" y="1015"/>
                      </a:cubicBezTo>
                      <a:cubicBezTo>
                        <a:pt x="900" y="891"/>
                        <a:pt x="926" y="702"/>
                        <a:pt x="841" y="552"/>
                      </a:cubicBezTo>
                      <a:cubicBezTo>
                        <a:pt x="809" y="498"/>
                        <a:pt x="772" y="454"/>
                        <a:pt x="724" y="418"/>
                      </a:cubicBezTo>
                      <a:lnTo>
                        <a:pt x="724" y="418"/>
                      </a:lnTo>
                      <a:cubicBezTo>
                        <a:pt x="720" y="413"/>
                        <a:pt x="716" y="408"/>
                        <a:pt x="711" y="402"/>
                      </a:cubicBezTo>
                      <a:cubicBezTo>
                        <a:pt x="672" y="363"/>
                        <a:pt x="633" y="318"/>
                        <a:pt x="600" y="272"/>
                      </a:cubicBezTo>
                      <a:cubicBezTo>
                        <a:pt x="554" y="213"/>
                        <a:pt x="509" y="161"/>
                        <a:pt x="457" y="116"/>
                      </a:cubicBezTo>
                      <a:cubicBezTo>
                        <a:pt x="411" y="70"/>
                        <a:pt x="352" y="44"/>
                        <a:pt x="294" y="24"/>
                      </a:cubicBezTo>
                      <a:cubicBezTo>
                        <a:pt x="266" y="8"/>
                        <a:pt x="236" y="0"/>
                        <a:pt x="20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61" name="Google Shape;10419;p64">
                  <a:extLst>
                    <a:ext uri="{FF2B5EF4-FFF2-40B4-BE49-F238E27FC236}">
                      <a16:creationId xmlns:a16="http://schemas.microsoft.com/office/drawing/2014/main" id="{1C093A56-A236-5275-F306-90C0DD028CC8}"/>
                    </a:ext>
                  </a:extLst>
                </p:cNvPr>
                <p:cNvSpPr/>
                <p:nvPr/>
              </p:nvSpPr>
              <p:spPr>
                <a:xfrm>
                  <a:off x="7107512" y="4057585"/>
                  <a:ext cx="64381" cy="52843"/>
                </a:xfrm>
                <a:custGeom>
                  <a:avLst/>
                  <a:gdLst/>
                  <a:ahLst/>
                  <a:cxnLst/>
                  <a:rect l="l" t="t" r="r" b="b"/>
                  <a:pathLst>
                    <a:path w="2550" h="2093" extrusionOk="0">
                      <a:moveTo>
                        <a:pt x="1356" y="0"/>
                      </a:moveTo>
                      <a:cubicBezTo>
                        <a:pt x="1" y="0"/>
                        <a:pt x="1" y="2092"/>
                        <a:pt x="1356" y="2092"/>
                      </a:cubicBezTo>
                      <a:cubicBezTo>
                        <a:pt x="2549" y="2092"/>
                        <a:pt x="2549" y="0"/>
                        <a:pt x="135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62" name="Google Shape;10420;p64">
                  <a:extLst>
                    <a:ext uri="{FF2B5EF4-FFF2-40B4-BE49-F238E27FC236}">
                      <a16:creationId xmlns:a16="http://schemas.microsoft.com/office/drawing/2014/main" id="{656BCD81-9AC5-7AA0-2EB5-DA7C8B5B959E}"/>
                    </a:ext>
                  </a:extLst>
                </p:cNvPr>
                <p:cNvSpPr/>
                <p:nvPr/>
              </p:nvSpPr>
              <p:spPr>
                <a:xfrm>
                  <a:off x="7116071" y="4284837"/>
                  <a:ext cx="47087" cy="36053"/>
                </a:xfrm>
                <a:custGeom>
                  <a:avLst/>
                  <a:gdLst/>
                  <a:ahLst/>
                  <a:cxnLst/>
                  <a:rect l="l" t="t" r="r" b="b"/>
                  <a:pathLst>
                    <a:path w="1865" h="1428" extrusionOk="0">
                      <a:moveTo>
                        <a:pt x="1017" y="0"/>
                      </a:moveTo>
                      <a:cubicBezTo>
                        <a:pt x="1" y="0"/>
                        <a:pt x="1" y="1427"/>
                        <a:pt x="1017" y="1427"/>
                      </a:cubicBezTo>
                      <a:cubicBezTo>
                        <a:pt x="1865" y="1427"/>
                        <a:pt x="1865" y="0"/>
                        <a:pt x="101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63" name="Google Shape;10421;p64">
                  <a:extLst>
                    <a:ext uri="{FF2B5EF4-FFF2-40B4-BE49-F238E27FC236}">
                      <a16:creationId xmlns:a16="http://schemas.microsoft.com/office/drawing/2014/main" id="{F3317824-2947-0E9F-51E9-67C8F99C7A90}"/>
                    </a:ext>
                  </a:extLst>
                </p:cNvPr>
                <p:cNvSpPr/>
                <p:nvPr/>
              </p:nvSpPr>
              <p:spPr>
                <a:xfrm>
                  <a:off x="7161819" y="4293598"/>
                  <a:ext cx="52767" cy="24010"/>
                </a:xfrm>
                <a:custGeom>
                  <a:avLst/>
                  <a:gdLst/>
                  <a:ahLst/>
                  <a:cxnLst/>
                  <a:rect l="l" t="t" r="r" b="b"/>
                  <a:pathLst>
                    <a:path w="2090" h="951" extrusionOk="0">
                      <a:moveTo>
                        <a:pt x="586" y="1"/>
                      </a:moveTo>
                      <a:cubicBezTo>
                        <a:pt x="486" y="1"/>
                        <a:pt x="381" y="24"/>
                        <a:pt x="268" y="83"/>
                      </a:cubicBezTo>
                      <a:cubicBezTo>
                        <a:pt x="20" y="214"/>
                        <a:pt x="1" y="559"/>
                        <a:pt x="183" y="748"/>
                      </a:cubicBezTo>
                      <a:cubicBezTo>
                        <a:pt x="343" y="916"/>
                        <a:pt x="517" y="950"/>
                        <a:pt x="710" y="950"/>
                      </a:cubicBezTo>
                      <a:cubicBezTo>
                        <a:pt x="809" y="950"/>
                        <a:pt x="914" y="941"/>
                        <a:pt x="1024" y="937"/>
                      </a:cubicBezTo>
                      <a:cubicBezTo>
                        <a:pt x="1161" y="930"/>
                        <a:pt x="1291" y="930"/>
                        <a:pt x="1441" y="930"/>
                      </a:cubicBezTo>
                      <a:cubicBezTo>
                        <a:pt x="1561" y="930"/>
                        <a:pt x="1685" y="897"/>
                        <a:pt x="1807" y="897"/>
                      </a:cubicBezTo>
                      <a:cubicBezTo>
                        <a:pt x="1837" y="897"/>
                        <a:pt x="1867" y="899"/>
                        <a:pt x="1897" y="904"/>
                      </a:cubicBezTo>
                      <a:cubicBezTo>
                        <a:pt x="1907" y="907"/>
                        <a:pt x="1917" y="908"/>
                        <a:pt x="1927" y="908"/>
                      </a:cubicBezTo>
                      <a:cubicBezTo>
                        <a:pt x="2033" y="908"/>
                        <a:pt x="2089" y="755"/>
                        <a:pt x="1982" y="689"/>
                      </a:cubicBezTo>
                      <a:cubicBezTo>
                        <a:pt x="1845" y="598"/>
                        <a:pt x="1741" y="468"/>
                        <a:pt x="1591" y="383"/>
                      </a:cubicBezTo>
                      <a:cubicBezTo>
                        <a:pt x="1467" y="324"/>
                        <a:pt x="1343" y="259"/>
                        <a:pt x="1219" y="207"/>
                      </a:cubicBezTo>
                      <a:cubicBezTo>
                        <a:pt x="994" y="105"/>
                        <a:pt x="799" y="1"/>
                        <a:pt x="58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64" name="Google Shape;10422;p64">
                  <a:extLst>
                    <a:ext uri="{FF2B5EF4-FFF2-40B4-BE49-F238E27FC236}">
                      <a16:creationId xmlns:a16="http://schemas.microsoft.com/office/drawing/2014/main" id="{E6EBE72D-F18A-B59D-625E-88BB321D15D0}"/>
                    </a:ext>
                  </a:extLst>
                </p:cNvPr>
                <p:cNvSpPr/>
                <p:nvPr/>
              </p:nvSpPr>
              <p:spPr>
                <a:xfrm>
                  <a:off x="6988394" y="3906857"/>
                  <a:ext cx="38856" cy="118007"/>
                </a:xfrm>
                <a:custGeom>
                  <a:avLst/>
                  <a:gdLst/>
                  <a:ahLst/>
                  <a:cxnLst/>
                  <a:rect l="l" t="t" r="r" b="b"/>
                  <a:pathLst>
                    <a:path w="1539" h="4674" extrusionOk="0">
                      <a:moveTo>
                        <a:pt x="528" y="0"/>
                      </a:moveTo>
                      <a:lnTo>
                        <a:pt x="0" y="4556"/>
                      </a:lnTo>
                      <a:lnTo>
                        <a:pt x="1017" y="4673"/>
                      </a:lnTo>
                      <a:lnTo>
                        <a:pt x="1538" y="111"/>
                      </a:lnTo>
                      <a:lnTo>
                        <a:pt x="528"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65" name="Google Shape;10423;p64">
                  <a:extLst>
                    <a:ext uri="{FF2B5EF4-FFF2-40B4-BE49-F238E27FC236}">
                      <a16:creationId xmlns:a16="http://schemas.microsoft.com/office/drawing/2014/main" id="{3096E04D-1F6A-4B43-38A8-8D22F2FBBDA8}"/>
                    </a:ext>
                  </a:extLst>
                </p:cNvPr>
                <p:cNvSpPr/>
                <p:nvPr/>
              </p:nvSpPr>
              <p:spPr>
                <a:xfrm>
                  <a:off x="6979482" y="3882695"/>
                  <a:ext cx="43981" cy="37063"/>
                </a:xfrm>
                <a:custGeom>
                  <a:avLst/>
                  <a:gdLst/>
                  <a:ahLst/>
                  <a:cxnLst/>
                  <a:rect l="l" t="t" r="r" b="b"/>
                  <a:pathLst>
                    <a:path w="1742" h="1468" extrusionOk="0">
                      <a:moveTo>
                        <a:pt x="958" y="1"/>
                      </a:moveTo>
                      <a:cubicBezTo>
                        <a:pt x="363" y="1"/>
                        <a:pt x="0" y="700"/>
                        <a:pt x="392" y="1192"/>
                      </a:cubicBezTo>
                      <a:cubicBezTo>
                        <a:pt x="543" y="1382"/>
                        <a:pt x="752" y="1468"/>
                        <a:pt x="958" y="1468"/>
                      </a:cubicBezTo>
                      <a:cubicBezTo>
                        <a:pt x="1305" y="1468"/>
                        <a:pt x="1644" y="1225"/>
                        <a:pt x="1689" y="820"/>
                      </a:cubicBezTo>
                      <a:cubicBezTo>
                        <a:pt x="1741" y="416"/>
                        <a:pt x="1448" y="51"/>
                        <a:pt x="1044" y="6"/>
                      </a:cubicBezTo>
                      <a:cubicBezTo>
                        <a:pt x="1015" y="2"/>
                        <a:pt x="986" y="1"/>
                        <a:pt x="958"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66" name="Google Shape;10424;p64">
                  <a:extLst>
                    <a:ext uri="{FF2B5EF4-FFF2-40B4-BE49-F238E27FC236}">
                      <a16:creationId xmlns:a16="http://schemas.microsoft.com/office/drawing/2014/main" id="{4F7581F3-BC74-AC27-6EEC-256CEC02AF49}"/>
                    </a:ext>
                  </a:extLst>
                </p:cNvPr>
                <p:cNvSpPr/>
                <p:nvPr/>
              </p:nvSpPr>
              <p:spPr>
                <a:xfrm>
                  <a:off x="7005133" y="3885674"/>
                  <a:ext cx="43830" cy="37013"/>
                </a:xfrm>
                <a:custGeom>
                  <a:avLst/>
                  <a:gdLst/>
                  <a:ahLst/>
                  <a:cxnLst/>
                  <a:rect l="l" t="t" r="r" b="b"/>
                  <a:pathLst>
                    <a:path w="1736" h="1466" extrusionOk="0">
                      <a:moveTo>
                        <a:pt x="958" y="0"/>
                      </a:moveTo>
                      <a:cubicBezTo>
                        <a:pt x="357" y="0"/>
                        <a:pt x="1" y="699"/>
                        <a:pt x="386" y="1185"/>
                      </a:cubicBezTo>
                      <a:cubicBezTo>
                        <a:pt x="538" y="1378"/>
                        <a:pt x="748" y="1466"/>
                        <a:pt x="956" y="1466"/>
                      </a:cubicBezTo>
                      <a:cubicBezTo>
                        <a:pt x="1302" y="1466"/>
                        <a:pt x="1641" y="1223"/>
                        <a:pt x="1690" y="820"/>
                      </a:cubicBezTo>
                      <a:cubicBezTo>
                        <a:pt x="1735" y="416"/>
                        <a:pt x="1449" y="44"/>
                        <a:pt x="1045" y="5"/>
                      </a:cubicBezTo>
                      <a:cubicBezTo>
                        <a:pt x="1015" y="2"/>
                        <a:pt x="986" y="0"/>
                        <a:pt x="95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67" name="Google Shape;10425;p64">
                  <a:extLst>
                    <a:ext uri="{FF2B5EF4-FFF2-40B4-BE49-F238E27FC236}">
                      <a16:creationId xmlns:a16="http://schemas.microsoft.com/office/drawing/2014/main" id="{72A23E4D-0948-A09D-98E1-22419408C9DE}"/>
                    </a:ext>
                  </a:extLst>
                </p:cNvPr>
                <p:cNvSpPr/>
                <p:nvPr/>
              </p:nvSpPr>
              <p:spPr>
                <a:xfrm>
                  <a:off x="6965772" y="4002015"/>
                  <a:ext cx="43855" cy="37063"/>
                </a:xfrm>
                <a:custGeom>
                  <a:avLst/>
                  <a:gdLst/>
                  <a:ahLst/>
                  <a:cxnLst/>
                  <a:rect l="l" t="t" r="r" b="b"/>
                  <a:pathLst>
                    <a:path w="1737" h="1468" extrusionOk="0">
                      <a:moveTo>
                        <a:pt x="960" y="1"/>
                      </a:moveTo>
                      <a:cubicBezTo>
                        <a:pt x="362" y="1"/>
                        <a:pt x="0" y="704"/>
                        <a:pt x="388" y="1191"/>
                      </a:cubicBezTo>
                      <a:cubicBezTo>
                        <a:pt x="541" y="1381"/>
                        <a:pt x="750" y="1467"/>
                        <a:pt x="957" y="1467"/>
                      </a:cubicBezTo>
                      <a:cubicBezTo>
                        <a:pt x="1304" y="1467"/>
                        <a:pt x="1642" y="1224"/>
                        <a:pt x="1691" y="820"/>
                      </a:cubicBezTo>
                      <a:cubicBezTo>
                        <a:pt x="1737" y="416"/>
                        <a:pt x="1443" y="51"/>
                        <a:pt x="1039" y="5"/>
                      </a:cubicBezTo>
                      <a:cubicBezTo>
                        <a:pt x="1013" y="2"/>
                        <a:pt x="986" y="1"/>
                        <a:pt x="960"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68" name="Google Shape;10426;p64">
                  <a:extLst>
                    <a:ext uri="{FF2B5EF4-FFF2-40B4-BE49-F238E27FC236}">
                      <a16:creationId xmlns:a16="http://schemas.microsoft.com/office/drawing/2014/main" id="{298477B1-E4D9-731C-B07A-CCA94C02D791}"/>
                    </a:ext>
                  </a:extLst>
                </p:cNvPr>
                <p:cNvSpPr/>
                <p:nvPr/>
              </p:nvSpPr>
              <p:spPr>
                <a:xfrm>
                  <a:off x="6991323" y="4004969"/>
                  <a:ext cx="43981" cy="37063"/>
                </a:xfrm>
                <a:custGeom>
                  <a:avLst/>
                  <a:gdLst/>
                  <a:ahLst/>
                  <a:cxnLst/>
                  <a:rect l="l" t="t" r="r" b="b"/>
                  <a:pathLst>
                    <a:path w="1742" h="1468" extrusionOk="0">
                      <a:moveTo>
                        <a:pt x="959" y="0"/>
                      </a:moveTo>
                      <a:cubicBezTo>
                        <a:pt x="363" y="0"/>
                        <a:pt x="0" y="706"/>
                        <a:pt x="392" y="1191"/>
                      </a:cubicBezTo>
                      <a:cubicBezTo>
                        <a:pt x="543" y="1381"/>
                        <a:pt x="752" y="1467"/>
                        <a:pt x="959" y="1467"/>
                      </a:cubicBezTo>
                      <a:cubicBezTo>
                        <a:pt x="1305" y="1467"/>
                        <a:pt x="1644" y="1224"/>
                        <a:pt x="1689" y="820"/>
                      </a:cubicBezTo>
                      <a:cubicBezTo>
                        <a:pt x="1742" y="416"/>
                        <a:pt x="1448" y="51"/>
                        <a:pt x="1044" y="5"/>
                      </a:cubicBezTo>
                      <a:cubicBezTo>
                        <a:pt x="1015" y="2"/>
                        <a:pt x="987" y="0"/>
                        <a:pt x="95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69" name="Google Shape;10427;p64">
                  <a:extLst>
                    <a:ext uri="{FF2B5EF4-FFF2-40B4-BE49-F238E27FC236}">
                      <a16:creationId xmlns:a16="http://schemas.microsoft.com/office/drawing/2014/main" id="{97771053-08A0-EE08-2D6F-089158AED0C3}"/>
                    </a:ext>
                  </a:extLst>
                </p:cNvPr>
                <p:cNvSpPr/>
                <p:nvPr/>
              </p:nvSpPr>
              <p:spPr>
                <a:xfrm>
                  <a:off x="6990187" y="4156151"/>
                  <a:ext cx="21915" cy="99728"/>
                </a:xfrm>
                <a:custGeom>
                  <a:avLst/>
                  <a:gdLst/>
                  <a:ahLst/>
                  <a:cxnLst/>
                  <a:rect l="l" t="t" r="r" b="b"/>
                  <a:pathLst>
                    <a:path w="868" h="3950" extrusionOk="0">
                      <a:moveTo>
                        <a:pt x="783" y="0"/>
                      </a:moveTo>
                      <a:lnTo>
                        <a:pt x="1" y="20"/>
                      </a:lnTo>
                      <a:lnTo>
                        <a:pt x="79" y="3950"/>
                      </a:lnTo>
                      <a:lnTo>
                        <a:pt x="868" y="3937"/>
                      </a:lnTo>
                      <a:lnTo>
                        <a:pt x="783"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70" name="Google Shape;10428;p64">
                  <a:extLst>
                    <a:ext uri="{FF2B5EF4-FFF2-40B4-BE49-F238E27FC236}">
                      <a16:creationId xmlns:a16="http://schemas.microsoft.com/office/drawing/2014/main" id="{42F92A44-2433-28FD-B205-D2B2AA849C9C}"/>
                    </a:ext>
                  </a:extLst>
                </p:cNvPr>
                <p:cNvSpPr/>
                <p:nvPr/>
              </p:nvSpPr>
              <p:spPr>
                <a:xfrm>
                  <a:off x="6969130" y="4137543"/>
                  <a:ext cx="36281" cy="30953"/>
                </a:xfrm>
                <a:custGeom>
                  <a:avLst/>
                  <a:gdLst/>
                  <a:ahLst/>
                  <a:cxnLst/>
                  <a:rect l="l" t="t" r="r" b="b"/>
                  <a:pathLst>
                    <a:path w="1437" h="1226" extrusionOk="0">
                      <a:moveTo>
                        <a:pt x="821" y="1"/>
                      </a:moveTo>
                      <a:cubicBezTo>
                        <a:pt x="817" y="1"/>
                        <a:pt x="813" y="1"/>
                        <a:pt x="809" y="1"/>
                      </a:cubicBezTo>
                      <a:cubicBezTo>
                        <a:pt x="261" y="14"/>
                        <a:pt x="0" y="679"/>
                        <a:pt x="398" y="1057"/>
                      </a:cubicBezTo>
                      <a:cubicBezTo>
                        <a:pt x="521" y="1173"/>
                        <a:pt x="669" y="1226"/>
                        <a:pt x="815" y="1226"/>
                      </a:cubicBezTo>
                      <a:cubicBezTo>
                        <a:pt x="1133" y="1226"/>
                        <a:pt x="1437" y="976"/>
                        <a:pt x="1428" y="600"/>
                      </a:cubicBezTo>
                      <a:cubicBezTo>
                        <a:pt x="1421" y="266"/>
                        <a:pt x="1148" y="1"/>
                        <a:pt x="82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71" name="Google Shape;10429;p64">
                  <a:extLst>
                    <a:ext uri="{FF2B5EF4-FFF2-40B4-BE49-F238E27FC236}">
                      <a16:creationId xmlns:a16="http://schemas.microsoft.com/office/drawing/2014/main" id="{367EEA1E-5E66-A003-9463-4DDCEE65D014}"/>
                    </a:ext>
                  </a:extLst>
                </p:cNvPr>
                <p:cNvSpPr/>
                <p:nvPr/>
              </p:nvSpPr>
              <p:spPr>
                <a:xfrm>
                  <a:off x="6990515" y="4137215"/>
                  <a:ext cx="36306" cy="30878"/>
                </a:xfrm>
                <a:custGeom>
                  <a:avLst/>
                  <a:gdLst/>
                  <a:ahLst/>
                  <a:cxnLst/>
                  <a:rect l="l" t="t" r="r" b="b"/>
                  <a:pathLst>
                    <a:path w="1438" h="1223" extrusionOk="0">
                      <a:moveTo>
                        <a:pt x="826" y="0"/>
                      </a:moveTo>
                      <a:cubicBezTo>
                        <a:pt x="818" y="0"/>
                        <a:pt x="810" y="1"/>
                        <a:pt x="802" y="1"/>
                      </a:cubicBezTo>
                      <a:cubicBezTo>
                        <a:pt x="261" y="7"/>
                        <a:pt x="1" y="672"/>
                        <a:pt x="392" y="1050"/>
                      </a:cubicBezTo>
                      <a:cubicBezTo>
                        <a:pt x="517" y="1169"/>
                        <a:pt x="667" y="1222"/>
                        <a:pt x="814" y="1222"/>
                      </a:cubicBezTo>
                      <a:cubicBezTo>
                        <a:pt x="1133" y="1222"/>
                        <a:pt x="1437" y="969"/>
                        <a:pt x="1428" y="594"/>
                      </a:cubicBezTo>
                      <a:cubicBezTo>
                        <a:pt x="1422" y="269"/>
                        <a:pt x="1154" y="0"/>
                        <a:pt x="82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72" name="Google Shape;10430;p64">
                  <a:extLst>
                    <a:ext uri="{FF2B5EF4-FFF2-40B4-BE49-F238E27FC236}">
                      <a16:creationId xmlns:a16="http://schemas.microsoft.com/office/drawing/2014/main" id="{92C98258-8666-BD98-7049-230E8B7AC04F}"/>
                    </a:ext>
                  </a:extLst>
                </p:cNvPr>
                <p:cNvSpPr/>
                <p:nvPr/>
              </p:nvSpPr>
              <p:spPr>
                <a:xfrm>
                  <a:off x="6971276" y="4237271"/>
                  <a:ext cx="36154" cy="30852"/>
                </a:xfrm>
                <a:custGeom>
                  <a:avLst/>
                  <a:gdLst/>
                  <a:ahLst/>
                  <a:cxnLst/>
                  <a:rect l="l" t="t" r="r" b="b"/>
                  <a:pathLst>
                    <a:path w="1432" h="1222" extrusionOk="0">
                      <a:moveTo>
                        <a:pt x="825" y="0"/>
                      </a:moveTo>
                      <a:cubicBezTo>
                        <a:pt x="817" y="0"/>
                        <a:pt x="810" y="0"/>
                        <a:pt x="802" y="0"/>
                      </a:cubicBezTo>
                      <a:cubicBezTo>
                        <a:pt x="261" y="7"/>
                        <a:pt x="0" y="672"/>
                        <a:pt x="391" y="1050"/>
                      </a:cubicBezTo>
                      <a:cubicBezTo>
                        <a:pt x="514" y="1169"/>
                        <a:pt x="663" y="1222"/>
                        <a:pt x="809" y="1222"/>
                      </a:cubicBezTo>
                      <a:cubicBezTo>
                        <a:pt x="1127" y="1222"/>
                        <a:pt x="1432" y="969"/>
                        <a:pt x="1428" y="594"/>
                      </a:cubicBezTo>
                      <a:cubicBezTo>
                        <a:pt x="1421" y="269"/>
                        <a:pt x="1153" y="0"/>
                        <a:pt x="82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73" name="Google Shape;10431;p64">
                  <a:extLst>
                    <a:ext uri="{FF2B5EF4-FFF2-40B4-BE49-F238E27FC236}">
                      <a16:creationId xmlns:a16="http://schemas.microsoft.com/office/drawing/2014/main" id="{4633F8A3-0A3E-4FD2-A74B-5C66AFD205EE}"/>
                    </a:ext>
                  </a:extLst>
                </p:cNvPr>
                <p:cNvSpPr/>
                <p:nvPr/>
              </p:nvSpPr>
              <p:spPr>
                <a:xfrm>
                  <a:off x="6992661" y="4236766"/>
                  <a:ext cx="36180" cy="30878"/>
                </a:xfrm>
                <a:custGeom>
                  <a:avLst/>
                  <a:gdLst/>
                  <a:ahLst/>
                  <a:cxnLst/>
                  <a:rect l="l" t="t" r="r" b="b"/>
                  <a:pathLst>
                    <a:path w="1433" h="1223" extrusionOk="0">
                      <a:moveTo>
                        <a:pt x="814" y="1"/>
                      </a:moveTo>
                      <a:cubicBezTo>
                        <a:pt x="810" y="1"/>
                        <a:pt x="806" y="1"/>
                        <a:pt x="802" y="1"/>
                      </a:cubicBezTo>
                      <a:cubicBezTo>
                        <a:pt x="255" y="14"/>
                        <a:pt x="0" y="672"/>
                        <a:pt x="392" y="1050"/>
                      </a:cubicBezTo>
                      <a:cubicBezTo>
                        <a:pt x="515" y="1169"/>
                        <a:pt x="664" y="1222"/>
                        <a:pt x="810" y="1222"/>
                      </a:cubicBezTo>
                      <a:cubicBezTo>
                        <a:pt x="1128" y="1222"/>
                        <a:pt x="1432" y="971"/>
                        <a:pt x="1428" y="601"/>
                      </a:cubicBezTo>
                      <a:cubicBezTo>
                        <a:pt x="1415" y="266"/>
                        <a:pt x="1148" y="1"/>
                        <a:pt x="814"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74" name="Google Shape;10432;p64">
                  <a:extLst>
                    <a:ext uri="{FF2B5EF4-FFF2-40B4-BE49-F238E27FC236}">
                      <a16:creationId xmlns:a16="http://schemas.microsoft.com/office/drawing/2014/main" id="{A05CB0BD-A05C-7FED-E2CE-B7C941AD4EE3}"/>
                    </a:ext>
                  </a:extLst>
                </p:cNvPr>
                <p:cNvSpPr/>
                <p:nvPr/>
              </p:nvSpPr>
              <p:spPr>
                <a:xfrm>
                  <a:off x="6845544" y="3711694"/>
                  <a:ext cx="54181" cy="108791"/>
                </a:xfrm>
                <a:custGeom>
                  <a:avLst/>
                  <a:gdLst/>
                  <a:ahLst/>
                  <a:cxnLst/>
                  <a:rect l="l" t="t" r="r" b="b"/>
                  <a:pathLst>
                    <a:path w="2146" h="4309" extrusionOk="0">
                      <a:moveTo>
                        <a:pt x="1246" y="0"/>
                      </a:moveTo>
                      <a:lnTo>
                        <a:pt x="1" y="4028"/>
                      </a:lnTo>
                      <a:lnTo>
                        <a:pt x="894" y="4309"/>
                      </a:lnTo>
                      <a:lnTo>
                        <a:pt x="2145" y="274"/>
                      </a:lnTo>
                      <a:lnTo>
                        <a:pt x="1246"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75" name="Google Shape;10433;p64">
                  <a:extLst>
                    <a:ext uri="{FF2B5EF4-FFF2-40B4-BE49-F238E27FC236}">
                      <a16:creationId xmlns:a16="http://schemas.microsoft.com/office/drawing/2014/main" id="{E011B8AC-9B89-56C1-E58D-2B84378B6C70}"/>
                    </a:ext>
                  </a:extLst>
                </p:cNvPr>
                <p:cNvSpPr/>
                <p:nvPr/>
              </p:nvSpPr>
              <p:spPr>
                <a:xfrm>
                  <a:off x="6858748" y="3690183"/>
                  <a:ext cx="40472" cy="34185"/>
                </a:xfrm>
                <a:custGeom>
                  <a:avLst/>
                  <a:gdLst/>
                  <a:ahLst/>
                  <a:cxnLst/>
                  <a:rect l="l" t="t" r="r" b="b"/>
                  <a:pathLst>
                    <a:path w="1603" h="1354" extrusionOk="0">
                      <a:moveTo>
                        <a:pt x="844" y="0"/>
                      </a:moveTo>
                      <a:cubicBezTo>
                        <a:pt x="359" y="0"/>
                        <a:pt x="0" y="526"/>
                        <a:pt x="247" y="996"/>
                      </a:cubicBezTo>
                      <a:cubicBezTo>
                        <a:pt x="375" y="1237"/>
                        <a:pt x="609" y="1353"/>
                        <a:pt x="843" y="1353"/>
                      </a:cubicBezTo>
                      <a:cubicBezTo>
                        <a:pt x="1120" y="1353"/>
                        <a:pt x="1396" y="1190"/>
                        <a:pt x="1492" y="879"/>
                      </a:cubicBezTo>
                      <a:cubicBezTo>
                        <a:pt x="1602" y="520"/>
                        <a:pt x="1407" y="142"/>
                        <a:pt x="1048" y="31"/>
                      </a:cubicBezTo>
                      <a:cubicBezTo>
                        <a:pt x="979" y="10"/>
                        <a:pt x="910" y="0"/>
                        <a:pt x="84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76" name="Google Shape;10434;p64">
                  <a:extLst>
                    <a:ext uri="{FF2B5EF4-FFF2-40B4-BE49-F238E27FC236}">
                      <a16:creationId xmlns:a16="http://schemas.microsoft.com/office/drawing/2014/main" id="{8C111A1A-856B-E6A1-E4DB-4F0338428077}"/>
                    </a:ext>
                  </a:extLst>
                </p:cNvPr>
                <p:cNvSpPr/>
                <p:nvPr/>
              </p:nvSpPr>
              <p:spPr>
                <a:xfrm>
                  <a:off x="6881345" y="3697202"/>
                  <a:ext cx="40573" cy="34185"/>
                </a:xfrm>
                <a:custGeom>
                  <a:avLst/>
                  <a:gdLst/>
                  <a:ahLst/>
                  <a:cxnLst/>
                  <a:rect l="l" t="t" r="r" b="b"/>
                  <a:pathLst>
                    <a:path w="1607" h="1354" extrusionOk="0">
                      <a:moveTo>
                        <a:pt x="837" y="0"/>
                      </a:moveTo>
                      <a:cubicBezTo>
                        <a:pt x="359" y="0"/>
                        <a:pt x="0" y="524"/>
                        <a:pt x="251" y="992"/>
                      </a:cubicBezTo>
                      <a:cubicBezTo>
                        <a:pt x="380" y="1236"/>
                        <a:pt x="613" y="1354"/>
                        <a:pt x="846" y="1354"/>
                      </a:cubicBezTo>
                      <a:cubicBezTo>
                        <a:pt x="1122" y="1354"/>
                        <a:pt x="1397" y="1189"/>
                        <a:pt x="1496" y="874"/>
                      </a:cubicBezTo>
                      <a:cubicBezTo>
                        <a:pt x="1607" y="522"/>
                        <a:pt x="1405" y="138"/>
                        <a:pt x="1046" y="34"/>
                      </a:cubicBezTo>
                      <a:cubicBezTo>
                        <a:pt x="975" y="11"/>
                        <a:pt x="905" y="0"/>
                        <a:pt x="83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77" name="Google Shape;10435;p64">
                  <a:extLst>
                    <a:ext uri="{FF2B5EF4-FFF2-40B4-BE49-F238E27FC236}">
                      <a16:creationId xmlns:a16="http://schemas.microsoft.com/office/drawing/2014/main" id="{DACEF311-D9BE-D83B-C372-279FF0AD58CD}"/>
                    </a:ext>
                  </a:extLst>
                </p:cNvPr>
                <p:cNvSpPr/>
                <p:nvPr/>
              </p:nvSpPr>
              <p:spPr>
                <a:xfrm>
                  <a:off x="6826154" y="3795642"/>
                  <a:ext cx="40472" cy="34311"/>
                </a:xfrm>
                <a:custGeom>
                  <a:avLst/>
                  <a:gdLst/>
                  <a:ahLst/>
                  <a:cxnLst/>
                  <a:rect l="l" t="t" r="r" b="b"/>
                  <a:pathLst>
                    <a:path w="1603" h="1359" extrusionOk="0">
                      <a:moveTo>
                        <a:pt x="844" y="1"/>
                      </a:moveTo>
                      <a:cubicBezTo>
                        <a:pt x="359" y="1"/>
                        <a:pt x="1" y="527"/>
                        <a:pt x="247" y="997"/>
                      </a:cubicBezTo>
                      <a:cubicBezTo>
                        <a:pt x="376" y="1241"/>
                        <a:pt x="610" y="1359"/>
                        <a:pt x="844" y="1359"/>
                      </a:cubicBezTo>
                      <a:cubicBezTo>
                        <a:pt x="1121" y="1359"/>
                        <a:pt x="1397" y="1194"/>
                        <a:pt x="1492" y="879"/>
                      </a:cubicBezTo>
                      <a:cubicBezTo>
                        <a:pt x="1603" y="521"/>
                        <a:pt x="1401" y="143"/>
                        <a:pt x="1049" y="32"/>
                      </a:cubicBezTo>
                      <a:cubicBezTo>
                        <a:pt x="979" y="11"/>
                        <a:pt x="910" y="1"/>
                        <a:pt x="844"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78" name="Google Shape;10436;p64">
                  <a:extLst>
                    <a:ext uri="{FF2B5EF4-FFF2-40B4-BE49-F238E27FC236}">
                      <a16:creationId xmlns:a16="http://schemas.microsoft.com/office/drawing/2014/main" id="{E41900D1-770A-92C8-3AB0-34835F00D2CA}"/>
                    </a:ext>
                  </a:extLst>
                </p:cNvPr>
                <p:cNvSpPr/>
                <p:nvPr/>
              </p:nvSpPr>
              <p:spPr>
                <a:xfrm>
                  <a:off x="6848725" y="3802686"/>
                  <a:ext cx="40446" cy="34210"/>
                </a:xfrm>
                <a:custGeom>
                  <a:avLst/>
                  <a:gdLst/>
                  <a:ahLst/>
                  <a:cxnLst/>
                  <a:rect l="l" t="t" r="r" b="b"/>
                  <a:pathLst>
                    <a:path w="1602" h="1355" extrusionOk="0">
                      <a:moveTo>
                        <a:pt x="837" y="0"/>
                      </a:moveTo>
                      <a:cubicBezTo>
                        <a:pt x="355" y="0"/>
                        <a:pt x="1" y="523"/>
                        <a:pt x="246" y="991"/>
                      </a:cubicBezTo>
                      <a:cubicBezTo>
                        <a:pt x="375" y="1237"/>
                        <a:pt x="611" y="1354"/>
                        <a:pt x="845" y="1354"/>
                      </a:cubicBezTo>
                      <a:cubicBezTo>
                        <a:pt x="1121" y="1354"/>
                        <a:pt x="1396" y="1191"/>
                        <a:pt x="1491" y="881"/>
                      </a:cubicBezTo>
                      <a:cubicBezTo>
                        <a:pt x="1602" y="522"/>
                        <a:pt x="1406" y="144"/>
                        <a:pt x="1048" y="33"/>
                      </a:cubicBezTo>
                      <a:cubicBezTo>
                        <a:pt x="976" y="11"/>
                        <a:pt x="905" y="0"/>
                        <a:pt x="83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79" name="Google Shape;10437;p64">
                  <a:extLst>
                    <a:ext uri="{FF2B5EF4-FFF2-40B4-BE49-F238E27FC236}">
                      <a16:creationId xmlns:a16="http://schemas.microsoft.com/office/drawing/2014/main" id="{D56FC17F-2088-7B9E-F5CA-E0DA2CC51E7E}"/>
                    </a:ext>
                  </a:extLst>
                </p:cNvPr>
                <p:cNvSpPr/>
                <p:nvPr/>
              </p:nvSpPr>
              <p:spPr>
                <a:xfrm>
                  <a:off x="6889803" y="3542207"/>
                  <a:ext cx="55317" cy="114220"/>
                </a:xfrm>
                <a:custGeom>
                  <a:avLst/>
                  <a:gdLst/>
                  <a:ahLst/>
                  <a:cxnLst/>
                  <a:rect l="l" t="t" r="r" b="b"/>
                  <a:pathLst>
                    <a:path w="2191" h="4524" extrusionOk="0">
                      <a:moveTo>
                        <a:pt x="1246" y="0"/>
                      </a:moveTo>
                      <a:lnTo>
                        <a:pt x="1" y="4243"/>
                      </a:lnTo>
                      <a:lnTo>
                        <a:pt x="940" y="4524"/>
                      </a:lnTo>
                      <a:lnTo>
                        <a:pt x="2191" y="281"/>
                      </a:lnTo>
                      <a:lnTo>
                        <a:pt x="1246"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80" name="Google Shape;10438;p64">
                  <a:extLst>
                    <a:ext uri="{FF2B5EF4-FFF2-40B4-BE49-F238E27FC236}">
                      <a16:creationId xmlns:a16="http://schemas.microsoft.com/office/drawing/2014/main" id="{70A6E8C6-F99F-BC82-ED60-6113B5ED7ACB}"/>
                    </a:ext>
                  </a:extLst>
                </p:cNvPr>
                <p:cNvSpPr/>
                <p:nvPr/>
              </p:nvSpPr>
              <p:spPr>
                <a:xfrm>
                  <a:off x="6901593" y="3519358"/>
                  <a:ext cx="42542" cy="35952"/>
                </a:xfrm>
                <a:custGeom>
                  <a:avLst/>
                  <a:gdLst/>
                  <a:ahLst/>
                  <a:cxnLst/>
                  <a:rect l="l" t="t" r="r" b="b"/>
                  <a:pathLst>
                    <a:path w="1685" h="1424" extrusionOk="0">
                      <a:moveTo>
                        <a:pt x="882" y="1"/>
                      </a:moveTo>
                      <a:cubicBezTo>
                        <a:pt x="374" y="1"/>
                        <a:pt x="0" y="561"/>
                        <a:pt x="270" y="1055"/>
                      </a:cubicBezTo>
                      <a:cubicBezTo>
                        <a:pt x="408" y="1304"/>
                        <a:pt x="650" y="1423"/>
                        <a:pt x="891" y="1423"/>
                      </a:cubicBezTo>
                      <a:cubicBezTo>
                        <a:pt x="1185" y="1423"/>
                        <a:pt x="1477" y="1246"/>
                        <a:pt x="1574" y="912"/>
                      </a:cubicBezTo>
                      <a:cubicBezTo>
                        <a:pt x="1685" y="534"/>
                        <a:pt x="1470" y="143"/>
                        <a:pt x="1092" y="32"/>
                      </a:cubicBezTo>
                      <a:cubicBezTo>
                        <a:pt x="1020" y="11"/>
                        <a:pt x="950" y="1"/>
                        <a:pt x="88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81" name="Google Shape;10439;p64">
                  <a:extLst>
                    <a:ext uri="{FF2B5EF4-FFF2-40B4-BE49-F238E27FC236}">
                      <a16:creationId xmlns:a16="http://schemas.microsoft.com/office/drawing/2014/main" id="{8D874151-7D6E-A18B-D341-2F448E61EC49}"/>
                    </a:ext>
                  </a:extLst>
                </p:cNvPr>
                <p:cNvSpPr/>
                <p:nvPr/>
              </p:nvSpPr>
              <p:spPr>
                <a:xfrm>
                  <a:off x="6925452" y="3526428"/>
                  <a:ext cx="42542" cy="35851"/>
                </a:xfrm>
                <a:custGeom>
                  <a:avLst/>
                  <a:gdLst/>
                  <a:ahLst/>
                  <a:cxnLst/>
                  <a:rect l="l" t="t" r="r" b="b"/>
                  <a:pathLst>
                    <a:path w="1685" h="1420" extrusionOk="0">
                      <a:moveTo>
                        <a:pt x="882" y="1"/>
                      </a:moveTo>
                      <a:cubicBezTo>
                        <a:pt x="374" y="1"/>
                        <a:pt x="0" y="560"/>
                        <a:pt x="271" y="1049"/>
                      </a:cubicBezTo>
                      <a:cubicBezTo>
                        <a:pt x="406" y="1300"/>
                        <a:pt x="650" y="1420"/>
                        <a:pt x="892" y="1420"/>
                      </a:cubicBezTo>
                      <a:cubicBezTo>
                        <a:pt x="1186" y="1420"/>
                        <a:pt x="1478" y="1244"/>
                        <a:pt x="1574" y="912"/>
                      </a:cubicBezTo>
                      <a:cubicBezTo>
                        <a:pt x="1685" y="534"/>
                        <a:pt x="1470" y="137"/>
                        <a:pt x="1092" y="32"/>
                      </a:cubicBezTo>
                      <a:cubicBezTo>
                        <a:pt x="1020" y="11"/>
                        <a:pt x="950" y="1"/>
                        <a:pt x="88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82" name="Google Shape;10440;p64">
                  <a:extLst>
                    <a:ext uri="{FF2B5EF4-FFF2-40B4-BE49-F238E27FC236}">
                      <a16:creationId xmlns:a16="http://schemas.microsoft.com/office/drawing/2014/main" id="{37DCA19D-7A4D-BC36-C2BF-F9936101B4E4}"/>
                    </a:ext>
                  </a:extLst>
                </p:cNvPr>
                <p:cNvSpPr/>
                <p:nvPr/>
              </p:nvSpPr>
              <p:spPr>
                <a:xfrm>
                  <a:off x="6868974" y="3630473"/>
                  <a:ext cx="42416" cy="35902"/>
                </a:xfrm>
                <a:custGeom>
                  <a:avLst/>
                  <a:gdLst/>
                  <a:ahLst/>
                  <a:cxnLst/>
                  <a:rect l="l" t="t" r="r" b="b"/>
                  <a:pathLst>
                    <a:path w="1680" h="1422" extrusionOk="0">
                      <a:moveTo>
                        <a:pt x="890" y="1"/>
                      </a:moveTo>
                      <a:cubicBezTo>
                        <a:pt x="379" y="1"/>
                        <a:pt x="1" y="563"/>
                        <a:pt x="272" y="1054"/>
                      </a:cubicBezTo>
                      <a:cubicBezTo>
                        <a:pt x="407" y="1303"/>
                        <a:pt x="647" y="1421"/>
                        <a:pt x="887" y="1421"/>
                      </a:cubicBezTo>
                      <a:cubicBezTo>
                        <a:pt x="1181" y="1421"/>
                        <a:pt x="1475" y="1244"/>
                        <a:pt x="1576" y="910"/>
                      </a:cubicBezTo>
                      <a:cubicBezTo>
                        <a:pt x="1680" y="539"/>
                        <a:pt x="1465" y="141"/>
                        <a:pt x="1093" y="30"/>
                      </a:cubicBezTo>
                      <a:cubicBezTo>
                        <a:pt x="1024" y="10"/>
                        <a:pt x="956" y="1"/>
                        <a:pt x="890"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83" name="Google Shape;10441;p64">
                  <a:extLst>
                    <a:ext uri="{FF2B5EF4-FFF2-40B4-BE49-F238E27FC236}">
                      <a16:creationId xmlns:a16="http://schemas.microsoft.com/office/drawing/2014/main" id="{1E1C5D37-33EF-52AD-DC34-9F3EE9BB7427}"/>
                    </a:ext>
                  </a:extLst>
                </p:cNvPr>
                <p:cNvSpPr/>
                <p:nvPr/>
              </p:nvSpPr>
              <p:spPr>
                <a:xfrm>
                  <a:off x="6892858" y="3637517"/>
                  <a:ext cx="42391" cy="35826"/>
                </a:xfrm>
                <a:custGeom>
                  <a:avLst/>
                  <a:gdLst/>
                  <a:ahLst/>
                  <a:cxnLst/>
                  <a:rect l="l" t="t" r="r" b="b"/>
                  <a:pathLst>
                    <a:path w="1679" h="1419" extrusionOk="0">
                      <a:moveTo>
                        <a:pt x="881" y="0"/>
                      </a:moveTo>
                      <a:cubicBezTo>
                        <a:pt x="369" y="0"/>
                        <a:pt x="0" y="560"/>
                        <a:pt x="265" y="1048"/>
                      </a:cubicBezTo>
                      <a:cubicBezTo>
                        <a:pt x="403" y="1299"/>
                        <a:pt x="647" y="1419"/>
                        <a:pt x="889" y="1419"/>
                      </a:cubicBezTo>
                      <a:cubicBezTo>
                        <a:pt x="1182" y="1419"/>
                        <a:pt x="1472" y="1243"/>
                        <a:pt x="1568" y="912"/>
                      </a:cubicBezTo>
                      <a:cubicBezTo>
                        <a:pt x="1679" y="534"/>
                        <a:pt x="1464" y="142"/>
                        <a:pt x="1092" y="32"/>
                      </a:cubicBezTo>
                      <a:cubicBezTo>
                        <a:pt x="1020" y="10"/>
                        <a:pt x="949" y="0"/>
                        <a:pt x="88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84" name="Google Shape;10442;p64">
                  <a:extLst>
                    <a:ext uri="{FF2B5EF4-FFF2-40B4-BE49-F238E27FC236}">
                      <a16:creationId xmlns:a16="http://schemas.microsoft.com/office/drawing/2014/main" id="{D5E228A9-214F-92B8-8F11-F845C9E46691}"/>
                    </a:ext>
                  </a:extLst>
                </p:cNvPr>
                <p:cNvSpPr/>
                <p:nvPr/>
              </p:nvSpPr>
              <p:spPr>
                <a:xfrm>
                  <a:off x="6819892" y="3842021"/>
                  <a:ext cx="47238" cy="37543"/>
                </a:xfrm>
                <a:custGeom>
                  <a:avLst/>
                  <a:gdLst/>
                  <a:ahLst/>
                  <a:cxnLst/>
                  <a:rect l="l" t="t" r="r" b="b"/>
                  <a:pathLst>
                    <a:path w="1871" h="1487" extrusionOk="0">
                      <a:moveTo>
                        <a:pt x="854" y="0"/>
                      </a:moveTo>
                      <a:cubicBezTo>
                        <a:pt x="0" y="0"/>
                        <a:pt x="0" y="1486"/>
                        <a:pt x="854" y="1486"/>
                      </a:cubicBezTo>
                      <a:cubicBezTo>
                        <a:pt x="1871" y="1486"/>
                        <a:pt x="1871" y="0"/>
                        <a:pt x="85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85" name="Google Shape;10443;p64">
                  <a:extLst>
                    <a:ext uri="{FF2B5EF4-FFF2-40B4-BE49-F238E27FC236}">
                      <a16:creationId xmlns:a16="http://schemas.microsoft.com/office/drawing/2014/main" id="{EEBF35DC-B2CA-A0AC-CFAD-3BCFF270ED31}"/>
                    </a:ext>
                  </a:extLst>
                </p:cNvPr>
                <p:cNvSpPr/>
                <p:nvPr/>
              </p:nvSpPr>
              <p:spPr>
                <a:xfrm>
                  <a:off x="6810728" y="3883074"/>
                  <a:ext cx="19062" cy="30045"/>
                </a:xfrm>
                <a:custGeom>
                  <a:avLst/>
                  <a:gdLst/>
                  <a:ahLst/>
                  <a:cxnLst/>
                  <a:rect l="l" t="t" r="r" b="b"/>
                  <a:pathLst>
                    <a:path w="755" h="1190" extrusionOk="0">
                      <a:moveTo>
                        <a:pt x="525" y="0"/>
                      </a:moveTo>
                      <a:cubicBezTo>
                        <a:pt x="423" y="0"/>
                        <a:pt x="318" y="58"/>
                        <a:pt x="291" y="167"/>
                      </a:cubicBezTo>
                      <a:cubicBezTo>
                        <a:pt x="246" y="388"/>
                        <a:pt x="57" y="610"/>
                        <a:pt x="24" y="864"/>
                      </a:cubicBezTo>
                      <a:cubicBezTo>
                        <a:pt x="0" y="1070"/>
                        <a:pt x="179" y="1190"/>
                        <a:pt x="357" y="1190"/>
                      </a:cubicBezTo>
                      <a:cubicBezTo>
                        <a:pt x="471" y="1190"/>
                        <a:pt x="585" y="1141"/>
                        <a:pt x="643" y="1034"/>
                      </a:cubicBezTo>
                      <a:cubicBezTo>
                        <a:pt x="721" y="897"/>
                        <a:pt x="728" y="714"/>
                        <a:pt x="741" y="564"/>
                      </a:cubicBezTo>
                      <a:cubicBezTo>
                        <a:pt x="754" y="434"/>
                        <a:pt x="754" y="297"/>
                        <a:pt x="735" y="167"/>
                      </a:cubicBezTo>
                      <a:cubicBezTo>
                        <a:pt x="718" y="54"/>
                        <a:pt x="623" y="0"/>
                        <a:pt x="52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86" name="Google Shape;10444;p64">
                  <a:extLst>
                    <a:ext uri="{FF2B5EF4-FFF2-40B4-BE49-F238E27FC236}">
                      <a16:creationId xmlns:a16="http://schemas.microsoft.com/office/drawing/2014/main" id="{ABA74BCC-5BEE-C509-5604-7E1CF112D4E3}"/>
                    </a:ext>
                  </a:extLst>
                </p:cNvPr>
                <p:cNvSpPr/>
                <p:nvPr/>
              </p:nvSpPr>
              <p:spPr>
                <a:xfrm>
                  <a:off x="6835672" y="3892920"/>
                  <a:ext cx="23404" cy="28479"/>
                </a:xfrm>
                <a:custGeom>
                  <a:avLst/>
                  <a:gdLst/>
                  <a:ahLst/>
                  <a:cxnLst/>
                  <a:rect l="l" t="t" r="r" b="b"/>
                  <a:pathLst>
                    <a:path w="927" h="1128" extrusionOk="0">
                      <a:moveTo>
                        <a:pt x="714" y="0"/>
                      </a:moveTo>
                      <a:cubicBezTo>
                        <a:pt x="684" y="0"/>
                        <a:pt x="654" y="8"/>
                        <a:pt x="626" y="24"/>
                      </a:cubicBezTo>
                      <a:cubicBezTo>
                        <a:pt x="568" y="44"/>
                        <a:pt x="509" y="70"/>
                        <a:pt x="463" y="116"/>
                      </a:cubicBezTo>
                      <a:cubicBezTo>
                        <a:pt x="411" y="161"/>
                        <a:pt x="366" y="213"/>
                        <a:pt x="327" y="272"/>
                      </a:cubicBezTo>
                      <a:cubicBezTo>
                        <a:pt x="287" y="318"/>
                        <a:pt x="248" y="363"/>
                        <a:pt x="209" y="402"/>
                      </a:cubicBezTo>
                      <a:cubicBezTo>
                        <a:pt x="199" y="414"/>
                        <a:pt x="193" y="422"/>
                        <a:pt x="190" y="427"/>
                      </a:cubicBezTo>
                      <a:lnTo>
                        <a:pt x="190" y="427"/>
                      </a:lnTo>
                      <a:cubicBezTo>
                        <a:pt x="146" y="461"/>
                        <a:pt x="110" y="503"/>
                        <a:pt x="85" y="552"/>
                      </a:cubicBezTo>
                      <a:cubicBezTo>
                        <a:pt x="1" y="702"/>
                        <a:pt x="27" y="891"/>
                        <a:pt x="144" y="1015"/>
                      </a:cubicBezTo>
                      <a:cubicBezTo>
                        <a:pt x="215" y="1086"/>
                        <a:pt x="324" y="1128"/>
                        <a:pt x="430" y="1128"/>
                      </a:cubicBezTo>
                      <a:cubicBezTo>
                        <a:pt x="528" y="1128"/>
                        <a:pt x="623" y="1093"/>
                        <a:pt x="685" y="1015"/>
                      </a:cubicBezTo>
                      <a:cubicBezTo>
                        <a:pt x="711" y="982"/>
                        <a:pt x="737" y="956"/>
                        <a:pt x="757" y="924"/>
                      </a:cubicBezTo>
                      <a:lnTo>
                        <a:pt x="796" y="833"/>
                      </a:lnTo>
                      <a:cubicBezTo>
                        <a:pt x="803" y="761"/>
                        <a:pt x="809" y="726"/>
                        <a:pt x="811" y="726"/>
                      </a:cubicBezTo>
                      <a:lnTo>
                        <a:pt x="811" y="726"/>
                      </a:lnTo>
                      <a:cubicBezTo>
                        <a:pt x="812" y="726"/>
                        <a:pt x="812" y="745"/>
                        <a:pt x="809" y="780"/>
                      </a:cubicBezTo>
                      <a:cubicBezTo>
                        <a:pt x="822" y="728"/>
                        <a:pt x="835" y="676"/>
                        <a:pt x="855" y="617"/>
                      </a:cubicBezTo>
                      <a:cubicBezTo>
                        <a:pt x="868" y="552"/>
                        <a:pt x="887" y="481"/>
                        <a:pt x="907" y="415"/>
                      </a:cubicBezTo>
                      <a:cubicBezTo>
                        <a:pt x="926" y="318"/>
                        <a:pt x="913" y="220"/>
                        <a:pt x="887" y="129"/>
                      </a:cubicBezTo>
                      <a:cubicBezTo>
                        <a:pt x="864" y="49"/>
                        <a:pt x="790" y="0"/>
                        <a:pt x="71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87" name="Google Shape;10445;p64">
                  <a:extLst>
                    <a:ext uri="{FF2B5EF4-FFF2-40B4-BE49-F238E27FC236}">
                      <a16:creationId xmlns:a16="http://schemas.microsoft.com/office/drawing/2014/main" id="{44B54BAB-3677-326E-B1B8-0C197D351FC1}"/>
                    </a:ext>
                  </a:extLst>
                </p:cNvPr>
                <p:cNvSpPr/>
                <p:nvPr/>
              </p:nvSpPr>
              <p:spPr>
                <a:xfrm>
                  <a:off x="6974407" y="4057585"/>
                  <a:ext cx="64356" cy="52843"/>
                </a:xfrm>
                <a:custGeom>
                  <a:avLst/>
                  <a:gdLst/>
                  <a:ahLst/>
                  <a:cxnLst/>
                  <a:rect l="l" t="t" r="r" b="b"/>
                  <a:pathLst>
                    <a:path w="2549" h="2093" extrusionOk="0">
                      <a:moveTo>
                        <a:pt x="1193" y="0"/>
                      </a:moveTo>
                      <a:cubicBezTo>
                        <a:pt x="0" y="0"/>
                        <a:pt x="0" y="2092"/>
                        <a:pt x="1193" y="2092"/>
                      </a:cubicBezTo>
                      <a:cubicBezTo>
                        <a:pt x="2548" y="2092"/>
                        <a:pt x="2548" y="0"/>
                        <a:pt x="119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88" name="Google Shape;10446;p64">
                  <a:extLst>
                    <a:ext uri="{FF2B5EF4-FFF2-40B4-BE49-F238E27FC236}">
                      <a16:creationId xmlns:a16="http://schemas.microsoft.com/office/drawing/2014/main" id="{39D53FBD-8EA7-9DD4-6DC8-CE299D3BD691}"/>
                    </a:ext>
                  </a:extLst>
                </p:cNvPr>
                <p:cNvSpPr/>
                <p:nvPr/>
              </p:nvSpPr>
              <p:spPr>
                <a:xfrm>
                  <a:off x="6982941" y="4284837"/>
                  <a:ext cx="47263" cy="36053"/>
                </a:xfrm>
                <a:custGeom>
                  <a:avLst/>
                  <a:gdLst/>
                  <a:ahLst/>
                  <a:cxnLst/>
                  <a:rect l="l" t="t" r="r" b="b"/>
                  <a:pathLst>
                    <a:path w="1872" h="1428" extrusionOk="0">
                      <a:moveTo>
                        <a:pt x="855" y="0"/>
                      </a:moveTo>
                      <a:cubicBezTo>
                        <a:pt x="1" y="0"/>
                        <a:pt x="1" y="1427"/>
                        <a:pt x="855" y="1427"/>
                      </a:cubicBezTo>
                      <a:cubicBezTo>
                        <a:pt x="1871" y="1427"/>
                        <a:pt x="1871" y="0"/>
                        <a:pt x="85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89" name="Google Shape;10447;p64">
                  <a:extLst>
                    <a:ext uri="{FF2B5EF4-FFF2-40B4-BE49-F238E27FC236}">
                      <a16:creationId xmlns:a16="http://schemas.microsoft.com/office/drawing/2014/main" id="{14B90723-D2DD-0014-B9F4-1899CBDB9764}"/>
                    </a:ext>
                  </a:extLst>
                </p:cNvPr>
                <p:cNvSpPr/>
                <p:nvPr/>
              </p:nvSpPr>
              <p:spPr>
                <a:xfrm>
                  <a:off x="6931310" y="4293598"/>
                  <a:ext cx="52490" cy="24010"/>
                </a:xfrm>
                <a:custGeom>
                  <a:avLst/>
                  <a:gdLst/>
                  <a:ahLst/>
                  <a:cxnLst/>
                  <a:rect l="l" t="t" r="r" b="b"/>
                  <a:pathLst>
                    <a:path w="2079" h="951" extrusionOk="0">
                      <a:moveTo>
                        <a:pt x="1497" y="1"/>
                      </a:moveTo>
                      <a:cubicBezTo>
                        <a:pt x="1283" y="1"/>
                        <a:pt x="1085" y="105"/>
                        <a:pt x="860" y="207"/>
                      </a:cubicBezTo>
                      <a:cubicBezTo>
                        <a:pt x="736" y="259"/>
                        <a:pt x="619" y="324"/>
                        <a:pt x="495" y="383"/>
                      </a:cubicBezTo>
                      <a:cubicBezTo>
                        <a:pt x="338" y="468"/>
                        <a:pt x="241" y="598"/>
                        <a:pt x="97" y="689"/>
                      </a:cubicBezTo>
                      <a:cubicBezTo>
                        <a:pt x="0" y="756"/>
                        <a:pt x="50" y="907"/>
                        <a:pt x="162" y="907"/>
                      </a:cubicBezTo>
                      <a:cubicBezTo>
                        <a:pt x="170" y="907"/>
                        <a:pt x="179" y="906"/>
                        <a:pt x="188" y="904"/>
                      </a:cubicBezTo>
                      <a:cubicBezTo>
                        <a:pt x="218" y="899"/>
                        <a:pt x="248" y="897"/>
                        <a:pt x="278" y="897"/>
                      </a:cubicBezTo>
                      <a:cubicBezTo>
                        <a:pt x="398" y="897"/>
                        <a:pt x="518" y="930"/>
                        <a:pt x="638" y="930"/>
                      </a:cubicBezTo>
                      <a:cubicBezTo>
                        <a:pt x="788" y="930"/>
                        <a:pt x="918" y="930"/>
                        <a:pt x="1062" y="937"/>
                      </a:cubicBezTo>
                      <a:cubicBezTo>
                        <a:pt x="1170" y="941"/>
                        <a:pt x="1273" y="950"/>
                        <a:pt x="1372" y="950"/>
                      </a:cubicBezTo>
                      <a:cubicBezTo>
                        <a:pt x="1566" y="950"/>
                        <a:pt x="1743" y="916"/>
                        <a:pt x="1903" y="748"/>
                      </a:cubicBezTo>
                      <a:cubicBezTo>
                        <a:pt x="2079" y="559"/>
                        <a:pt x="2065" y="214"/>
                        <a:pt x="1818" y="83"/>
                      </a:cubicBezTo>
                      <a:cubicBezTo>
                        <a:pt x="1704" y="24"/>
                        <a:pt x="1599" y="1"/>
                        <a:pt x="149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90" name="Google Shape;10448;p64">
                  <a:extLst>
                    <a:ext uri="{FF2B5EF4-FFF2-40B4-BE49-F238E27FC236}">
                      <a16:creationId xmlns:a16="http://schemas.microsoft.com/office/drawing/2014/main" id="{63A5DE5D-55D6-4837-4000-436E4433911D}"/>
                    </a:ext>
                  </a:extLst>
                </p:cNvPr>
                <p:cNvSpPr/>
                <p:nvPr/>
              </p:nvSpPr>
              <p:spPr>
                <a:xfrm>
                  <a:off x="6959410" y="3809275"/>
                  <a:ext cx="116038" cy="64684"/>
                </a:xfrm>
                <a:custGeom>
                  <a:avLst/>
                  <a:gdLst/>
                  <a:ahLst/>
                  <a:cxnLst/>
                  <a:rect l="l" t="t" r="r" b="b"/>
                  <a:pathLst>
                    <a:path w="4596" h="2562" extrusionOk="0">
                      <a:moveTo>
                        <a:pt x="1858" y="0"/>
                      </a:moveTo>
                      <a:cubicBezTo>
                        <a:pt x="952" y="0"/>
                        <a:pt x="1" y="1056"/>
                        <a:pt x="816" y="1584"/>
                      </a:cubicBezTo>
                      <a:cubicBezTo>
                        <a:pt x="1630" y="2112"/>
                        <a:pt x="4596" y="2562"/>
                        <a:pt x="4596" y="2562"/>
                      </a:cubicBezTo>
                      <a:lnTo>
                        <a:pt x="4420" y="978"/>
                      </a:lnTo>
                      <a:cubicBezTo>
                        <a:pt x="3814" y="978"/>
                        <a:pt x="2764" y="0"/>
                        <a:pt x="185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91" name="Google Shape;10449;p64">
                  <a:extLst>
                    <a:ext uri="{FF2B5EF4-FFF2-40B4-BE49-F238E27FC236}">
                      <a16:creationId xmlns:a16="http://schemas.microsoft.com/office/drawing/2014/main" id="{8431D460-792B-9DE3-682F-6EF666382897}"/>
                    </a:ext>
                  </a:extLst>
                </p:cNvPr>
                <p:cNvSpPr/>
                <p:nvPr/>
              </p:nvSpPr>
              <p:spPr>
                <a:xfrm>
                  <a:off x="7066384" y="3809275"/>
                  <a:ext cx="116038" cy="64684"/>
                </a:xfrm>
                <a:custGeom>
                  <a:avLst/>
                  <a:gdLst/>
                  <a:ahLst/>
                  <a:cxnLst/>
                  <a:rect l="l" t="t" r="r" b="b"/>
                  <a:pathLst>
                    <a:path w="4596" h="2562" extrusionOk="0">
                      <a:moveTo>
                        <a:pt x="2744" y="0"/>
                      </a:moveTo>
                      <a:cubicBezTo>
                        <a:pt x="1838" y="0"/>
                        <a:pt x="782" y="978"/>
                        <a:pt x="183" y="978"/>
                      </a:cubicBezTo>
                      <a:lnTo>
                        <a:pt x="0" y="2562"/>
                      </a:lnTo>
                      <a:cubicBezTo>
                        <a:pt x="0" y="2562"/>
                        <a:pt x="2966" y="2112"/>
                        <a:pt x="3781" y="1584"/>
                      </a:cubicBezTo>
                      <a:cubicBezTo>
                        <a:pt x="4595" y="1056"/>
                        <a:pt x="3644" y="0"/>
                        <a:pt x="274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grpSp>
            <p:nvGrpSpPr>
              <p:cNvPr id="322" name="Google Shape;10450;p64">
                <a:extLst>
                  <a:ext uri="{FF2B5EF4-FFF2-40B4-BE49-F238E27FC236}">
                    <a16:creationId xmlns:a16="http://schemas.microsoft.com/office/drawing/2014/main" id="{5446C3EE-4DE1-1028-A4E3-FE106220226E}"/>
                  </a:ext>
                </a:extLst>
              </p:cNvPr>
              <p:cNvGrpSpPr/>
              <p:nvPr/>
            </p:nvGrpSpPr>
            <p:grpSpPr>
              <a:xfrm>
                <a:off x="6922902" y="3131329"/>
                <a:ext cx="300496" cy="274642"/>
                <a:chOff x="6922902" y="3131329"/>
                <a:chExt cx="300496" cy="274642"/>
              </a:xfrm>
            </p:grpSpPr>
            <p:sp>
              <p:nvSpPr>
                <p:cNvPr id="323" name="Google Shape;10451;p64">
                  <a:extLst>
                    <a:ext uri="{FF2B5EF4-FFF2-40B4-BE49-F238E27FC236}">
                      <a16:creationId xmlns:a16="http://schemas.microsoft.com/office/drawing/2014/main" id="{E11EBDFA-E53E-B51E-E793-11EEE2916981}"/>
                    </a:ext>
                  </a:extLst>
                </p:cNvPr>
                <p:cNvSpPr/>
                <p:nvPr/>
              </p:nvSpPr>
              <p:spPr>
                <a:xfrm>
                  <a:off x="6922902" y="3131329"/>
                  <a:ext cx="300496" cy="214604"/>
                </a:xfrm>
                <a:custGeom>
                  <a:avLst/>
                  <a:gdLst/>
                  <a:ahLst/>
                  <a:cxnLst/>
                  <a:rect l="l" t="t" r="r" b="b"/>
                  <a:pathLst>
                    <a:path w="11902" h="8500" extrusionOk="0">
                      <a:moveTo>
                        <a:pt x="3281" y="4076"/>
                      </a:moveTo>
                      <a:cubicBezTo>
                        <a:pt x="3975" y="4076"/>
                        <a:pt x="4641" y="4618"/>
                        <a:pt x="4641" y="5436"/>
                      </a:cubicBezTo>
                      <a:cubicBezTo>
                        <a:pt x="4634" y="6172"/>
                        <a:pt x="4034" y="6778"/>
                        <a:pt x="3291" y="6778"/>
                      </a:cubicBezTo>
                      <a:cubicBezTo>
                        <a:pt x="2092" y="6772"/>
                        <a:pt x="1486" y="5318"/>
                        <a:pt x="2340" y="4471"/>
                      </a:cubicBezTo>
                      <a:cubicBezTo>
                        <a:pt x="2615" y="4198"/>
                        <a:pt x="2951" y="4076"/>
                        <a:pt x="3281" y="4076"/>
                      </a:cubicBezTo>
                      <a:close/>
                      <a:moveTo>
                        <a:pt x="8548" y="4076"/>
                      </a:moveTo>
                      <a:cubicBezTo>
                        <a:pt x="9244" y="4076"/>
                        <a:pt x="9911" y="4618"/>
                        <a:pt x="9907" y="5436"/>
                      </a:cubicBezTo>
                      <a:cubicBezTo>
                        <a:pt x="9907" y="6172"/>
                        <a:pt x="9301" y="6778"/>
                        <a:pt x="8558" y="6778"/>
                      </a:cubicBezTo>
                      <a:cubicBezTo>
                        <a:pt x="7358" y="6772"/>
                        <a:pt x="6759" y="5318"/>
                        <a:pt x="7606" y="4471"/>
                      </a:cubicBezTo>
                      <a:cubicBezTo>
                        <a:pt x="7881" y="4198"/>
                        <a:pt x="8218" y="4076"/>
                        <a:pt x="8548" y="4076"/>
                      </a:cubicBezTo>
                      <a:close/>
                      <a:moveTo>
                        <a:pt x="4204" y="0"/>
                      </a:moveTo>
                      <a:cubicBezTo>
                        <a:pt x="1884" y="0"/>
                        <a:pt x="0" y="1884"/>
                        <a:pt x="0" y="4211"/>
                      </a:cubicBezTo>
                      <a:lnTo>
                        <a:pt x="0" y="4295"/>
                      </a:lnTo>
                      <a:cubicBezTo>
                        <a:pt x="0" y="6615"/>
                        <a:pt x="1884" y="8499"/>
                        <a:pt x="4210" y="8499"/>
                      </a:cubicBezTo>
                      <a:lnTo>
                        <a:pt x="7691" y="8499"/>
                      </a:lnTo>
                      <a:cubicBezTo>
                        <a:pt x="10011" y="8499"/>
                        <a:pt x="11895" y="6615"/>
                        <a:pt x="11895" y="4295"/>
                      </a:cubicBezTo>
                      <a:lnTo>
                        <a:pt x="11895" y="4211"/>
                      </a:lnTo>
                      <a:cubicBezTo>
                        <a:pt x="11901" y="1884"/>
                        <a:pt x="10018" y="0"/>
                        <a:pt x="769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24" name="Google Shape;10452;p64">
                  <a:extLst>
                    <a:ext uri="{FF2B5EF4-FFF2-40B4-BE49-F238E27FC236}">
                      <a16:creationId xmlns:a16="http://schemas.microsoft.com/office/drawing/2014/main" id="{3652142F-96D1-26DC-FF56-7F5EF1451D3F}"/>
                    </a:ext>
                  </a:extLst>
                </p:cNvPr>
                <p:cNvSpPr/>
                <p:nvPr/>
              </p:nvSpPr>
              <p:spPr>
                <a:xfrm>
                  <a:off x="6995792" y="3277285"/>
                  <a:ext cx="150248" cy="128687"/>
                </a:xfrm>
                <a:custGeom>
                  <a:avLst/>
                  <a:gdLst/>
                  <a:ahLst/>
                  <a:cxnLst/>
                  <a:rect l="l" t="t" r="r" b="b"/>
                  <a:pathLst>
                    <a:path w="5951" h="5097" extrusionOk="0">
                      <a:moveTo>
                        <a:pt x="3057" y="424"/>
                      </a:moveTo>
                      <a:cubicBezTo>
                        <a:pt x="3429" y="424"/>
                        <a:pt x="3722" y="1232"/>
                        <a:pt x="3722" y="1597"/>
                      </a:cubicBezTo>
                      <a:cubicBezTo>
                        <a:pt x="3735" y="1975"/>
                        <a:pt x="3435" y="2288"/>
                        <a:pt x="3057" y="2288"/>
                      </a:cubicBezTo>
                      <a:cubicBezTo>
                        <a:pt x="2679" y="2288"/>
                        <a:pt x="2379" y="1975"/>
                        <a:pt x="2392" y="1597"/>
                      </a:cubicBezTo>
                      <a:cubicBezTo>
                        <a:pt x="2392" y="1232"/>
                        <a:pt x="2692" y="424"/>
                        <a:pt x="3057" y="424"/>
                      </a:cubicBezTo>
                      <a:close/>
                      <a:moveTo>
                        <a:pt x="1206" y="2835"/>
                      </a:moveTo>
                      <a:cubicBezTo>
                        <a:pt x="1447" y="2835"/>
                        <a:pt x="1649" y="3109"/>
                        <a:pt x="1669" y="3455"/>
                      </a:cubicBezTo>
                      <a:lnTo>
                        <a:pt x="750" y="3455"/>
                      </a:lnTo>
                      <a:cubicBezTo>
                        <a:pt x="769" y="3109"/>
                        <a:pt x="965" y="2835"/>
                        <a:pt x="1206" y="2835"/>
                      </a:cubicBezTo>
                      <a:close/>
                      <a:moveTo>
                        <a:pt x="4882" y="2835"/>
                      </a:moveTo>
                      <a:cubicBezTo>
                        <a:pt x="5123" y="2835"/>
                        <a:pt x="5319" y="3109"/>
                        <a:pt x="5338" y="3455"/>
                      </a:cubicBezTo>
                      <a:lnTo>
                        <a:pt x="4419" y="3455"/>
                      </a:lnTo>
                      <a:cubicBezTo>
                        <a:pt x="4439" y="3109"/>
                        <a:pt x="4641" y="2835"/>
                        <a:pt x="4882" y="2835"/>
                      </a:cubicBezTo>
                      <a:close/>
                      <a:moveTo>
                        <a:pt x="2431" y="3005"/>
                      </a:moveTo>
                      <a:cubicBezTo>
                        <a:pt x="2673" y="3005"/>
                        <a:pt x="2868" y="3279"/>
                        <a:pt x="2888" y="3624"/>
                      </a:cubicBezTo>
                      <a:lnTo>
                        <a:pt x="1975" y="3624"/>
                      </a:lnTo>
                      <a:cubicBezTo>
                        <a:pt x="1995" y="3279"/>
                        <a:pt x="2190" y="3005"/>
                        <a:pt x="2431" y="3005"/>
                      </a:cubicBezTo>
                      <a:close/>
                      <a:moveTo>
                        <a:pt x="3722" y="3005"/>
                      </a:moveTo>
                      <a:cubicBezTo>
                        <a:pt x="3963" y="3005"/>
                        <a:pt x="4165" y="3279"/>
                        <a:pt x="4185" y="3624"/>
                      </a:cubicBezTo>
                      <a:lnTo>
                        <a:pt x="3266" y="3624"/>
                      </a:lnTo>
                      <a:cubicBezTo>
                        <a:pt x="3285" y="3279"/>
                        <a:pt x="3481" y="3005"/>
                        <a:pt x="3722" y="3005"/>
                      </a:cubicBezTo>
                      <a:close/>
                      <a:moveTo>
                        <a:pt x="2542" y="0"/>
                      </a:moveTo>
                      <a:cubicBezTo>
                        <a:pt x="1141" y="0"/>
                        <a:pt x="0" y="1134"/>
                        <a:pt x="0" y="2542"/>
                      </a:cubicBezTo>
                      <a:lnTo>
                        <a:pt x="0" y="2562"/>
                      </a:lnTo>
                      <a:cubicBezTo>
                        <a:pt x="0" y="3963"/>
                        <a:pt x="1141" y="5097"/>
                        <a:pt x="2542" y="5097"/>
                      </a:cubicBezTo>
                      <a:lnTo>
                        <a:pt x="3409" y="5097"/>
                      </a:lnTo>
                      <a:cubicBezTo>
                        <a:pt x="4817" y="5097"/>
                        <a:pt x="5951" y="3963"/>
                        <a:pt x="5951" y="2562"/>
                      </a:cubicBezTo>
                      <a:lnTo>
                        <a:pt x="5951" y="2542"/>
                      </a:lnTo>
                      <a:cubicBezTo>
                        <a:pt x="5951" y="1134"/>
                        <a:pt x="4817" y="0"/>
                        <a:pt x="34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25" name="Google Shape;10453;p64">
                  <a:extLst>
                    <a:ext uri="{FF2B5EF4-FFF2-40B4-BE49-F238E27FC236}">
                      <a16:creationId xmlns:a16="http://schemas.microsoft.com/office/drawing/2014/main" id="{12C3F398-0808-1A0F-D522-9FF0468B94A4}"/>
                    </a:ext>
                  </a:extLst>
                </p:cNvPr>
                <p:cNvSpPr/>
                <p:nvPr/>
              </p:nvSpPr>
              <p:spPr>
                <a:xfrm>
                  <a:off x="7056007" y="3287965"/>
                  <a:ext cx="34261" cy="47087"/>
                </a:xfrm>
                <a:custGeom>
                  <a:avLst/>
                  <a:gdLst/>
                  <a:ahLst/>
                  <a:cxnLst/>
                  <a:rect l="l" t="t" r="r" b="b"/>
                  <a:pathLst>
                    <a:path w="1357" h="1865" extrusionOk="0">
                      <a:moveTo>
                        <a:pt x="679" y="1"/>
                      </a:moveTo>
                      <a:cubicBezTo>
                        <a:pt x="307" y="1"/>
                        <a:pt x="14" y="809"/>
                        <a:pt x="14" y="1174"/>
                      </a:cubicBezTo>
                      <a:cubicBezTo>
                        <a:pt x="1" y="1552"/>
                        <a:pt x="301" y="1865"/>
                        <a:pt x="679" y="1865"/>
                      </a:cubicBezTo>
                      <a:cubicBezTo>
                        <a:pt x="1050" y="1865"/>
                        <a:pt x="1356" y="1552"/>
                        <a:pt x="1343" y="1174"/>
                      </a:cubicBezTo>
                      <a:cubicBezTo>
                        <a:pt x="1343" y="809"/>
                        <a:pt x="1044" y="1"/>
                        <a:pt x="679"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sp>
        <p:nvSpPr>
          <p:cNvPr id="392" name="Google Shape;10454;p64">
            <a:extLst>
              <a:ext uri="{FF2B5EF4-FFF2-40B4-BE49-F238E27FC236}">
                <a16:creationId xmlns:a16="http://schemas.microsoft.com/office/drawing/2014/main" id="{C92610AD-B19B-0A67-8BAB-D55F7AE48DA2}"/>
              </a:ext>
            </a:extLst>
          </p:cNvPr>
          <p:cNvSpPr/>
          <p:nvPr/>
        </p:nvSpPr>
        <p:spPr>
          <a:xfrm>
            <a:off x="8176739" y="4331346"/>
            <a:ext cx="909" cy="33"/>
          </a:xfrm>
          <a:custGeom>
            <a:avLst/>
            <a:gdLst/>
            <a:ahLst/>
            <a:cxnLst/>
            <a:rect l="l" t="t" r="r" b="b"/>
            <a:pathLst>
              <a:path w="27" h="1" extrusionOk="0">
                <a:moveTo>
                  <a:pt x="0" y="0"/>
                </a:moveTo>
                <a:lnTo>
                  <a:pt x="26" y="0"/>
                </a:lnTo>
                <a:cubicBezTo>
                  <a:pt x="13" y="0"/>
                  <a:pt x="7" y="0"/>
                  <a:pt x="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nvGrpSpPr>
          <p:cNvPr id="393" name="Google Shape;10455;p64">
            <a:extLst>
              <a:ext uri="{FF2B5EF4-FFF2-40B4-BE49-F238E27FC236}">
                <a16:creationId xmlns:a16="http://schemas.microsoft.com/office/drawing/2014/main" id="{BC4358CB-0049-2C7E-E981-47DC58545F7A}"/>
              </a:ext>
            </a:extLst>
          </p:cNvPr>
          <p:cNvGrpSpPr/>
          <p:nvPr/>
        </p:nvGrpSpPr>
        <p:grpSpPr>
          <a:xfrm>
            <a:off x="7872188" y="4086277"/>
            <a:ext cx="734601" cy="1747329"/>
            <a:chOff x="5904140" y="3050537"/>
            <a:chExt cx="550951" cy="1310497"/>
          </a:xfrm>
        </p:grpSpPr>
        <p:sp>
          <p:nvSpPr>
            <p:cNvPr id="394" name="Google Shape;10456;p64">
              <a:extLst>
                <a:ext uri="{FF2B5EF4-FFF2-40B4-BE49-F238E27FC236}">
                  <a16:creationId xmlns:a16="http://schemas.microsoft.com/office/drawing/2014/main" id="{140CC96A-8A88-2F71-9DDE-088C04132080}"/>
                </a:ext>
              </a:extLst>
            </p:cNvPr>
            <p:cNvSpPr/>
            <p:nvPr/>
          </p:nvSpPr>
          <p:spPr>
            <a:xfrm>
              <a:off x="5953020" y="4311978"/>
              <a:ext cx="453041" cy="49056"/>
            </a:xfrm>
            <a:custGeom>
              <a:avLst/>
              <a:gdLst/>
              <a:ahLst/>
              <a:cxnLst/>
              <a:rect l="l" t="t" r="r" b="b"/>
              <a:pathLst>
                <a:path w="17944" h="1943" extrusionOk="0">
                  <a:moveTo>
                    <a:pt x="8975" y="0"/>
                  </a:moveTo>
                  <a:cubicBezTo>
                    <a:pt x="4022" y="0"/>
                    <a:pt x="0" y="437"/>
                    <a:pt x="0" y="972"/>
                  </a:cubicBezTo>
                  <a:cubicBezTo>
                    <a:pt x="0" y="1506"/>
                    <a:pt x="4022" y="1943"/>
                    <a:pt x="8975" y="1943"/>
                  </a:cubicBezTo>
                  <a:cubicBezTo>
                    <a:pt x="13928" y="1943"/>
                    <a:pt x="17943" y="1506"/>
                    <a:pt x="17943" y="972"/>
                  </a:cubicBezTo>
                  <a:cubicBezTo>
                    <a:pt x="17943" y="437"/>
                    <a:pt x="13928" y="0"/>
                    <a:pt x="8975"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395" name="Google Shape;10457;p64">
              <a:extLst>
                <a:ext uri="{FF2B5EF4-FFF2-40B4-BE49-F238E27FC236}">
                  <a16:creationId xmlns:a16="http://schemas.microsoft.com/office/drawing/2014/main" id="{EBAD2F26-EAC5-7436-4B08-5AA9EAA12F2B}"/>
                </a:ext>
              </a:extLst>
            </p:cNvPr>
            <p:cNvGrpSpPr/>
            <p:nvPr/>
          </p:nvGrpSpPr>
          <p:grpSpPr>
            <a:xfrm>
              <a:off x="5904140" y="3050537"/>
              <a:ext cx="550951" cy="1278256"/>
              <a:chOff x="5904140" y="3050537"/>
              <a:chExt cx="550951" cy="1278256"/>
            </a:xfrm>
          </p:grpSpPr>
          <p:sp>
            <p:nvSpPr>
              <p:cNvPr id="396" name="Google Shape;10458;p64">
                <a:extLst>
                  <a:ext uri="{FF2B5EF4-FFF2-40B4-BE49-F238E27FC236}">
                    <a16:creationId xmlns:a16="http://schemas.microsoft.com/office/drawing/2014/main" id="{F30E4B0E-9181-2E33-714A-E151EC28228E}"/>
                  </a:ext>
                </a:extLst>
              </p:cNvPr>
              <p:cNvSpPr/>
              <p:nvPr/>
            </p:nvSpPr>
            <p:spPr>
              <a:xfrm>
                <a:off x="5904140" y="3050537"/>
                <a:ext cx="550951" cy="1278256"/>
              </a:xfrm>
              <a:custGeom>
                <a:avLst/>
                <a:gdLst/>
                <a:ahLst/>
                <a:cxnLst/>
                <a:rect l="l" t="t" r="r" b="b"/>
                <a:pathLst>
                  <a:path w="21822" h="50629" extrusionOk="0">
                    <a:moveTo>
                      <a:pt x="3781" y="7802"/>
                    </a:moveTo>
                    <a:lnTo>
                      <a:pt x="3781" y="7834"/>
                    </a:lnTo>
                    <a:lnTo>
                      <a:pt x="3761" y="7834"/>
                    </a:lnTo>
                    <a:lnTo>
                      <a:pt x="3781" y="7802"/>
                    </a:lnTo>
                    <a:close/>
                    <a:moveTo>
                      <a:pt x="10690" y="0"/>
                    </a:moveTo>
                    <a:cubicBezTo>
                      <a:pt x="6753" y="0"/>
                      <a:pt x="3559" y="3187"/>
                      <a:pt x="3559" y="7130"/>
                    </a:cubicBezTo>
                    <a:cubicBezTo>
                      <a:pt x="3559" y="7365"/>
                      <a:pt x="3572" y="7600"/>
                      <a:pt x="3605" y="7834"/>
                    </a:cubicBezTo>
                    <a:cubicBezTo>
                      <a:pt x="2973" y="7906"/>
                      <a:pt x="2543" y="8512"/>
                      <a:pt x="2699" y="9131"/>
                    </a:cubicBezTo>
                    <a:cubicBezTo>
                      <a:pt x="2821" y="9609"/>
                      <a:pt x="3251" y="9920"/>
                      <a:pt x="3713" y="9920"/>
                    </a:cubicBezTo>
                    <a:cubicBezTo>
                      <a:pt x="3844" y="9920"/>
                      <a:pt x="3977" y="9895"/>
                      <a:pt x="4107" y="9842"/>
                    </a:cubicBezTo>
                    <a:cubicBezTo>
                      <a:pt x="4837" y="12044"/>
                      <a:pt x="6681" y="13804"/>
                      <a:pt x="8747" y="14560"/>
                    </a:cubicBezTo>
                    <a:cubicBezTo>
                      <a:pt x="8793" y="14573"/>
                      <a:pt x="8878" y="14593"/>
                      <a:pt x="8878" y="14606"/>
                    </a:cubicBezTo>
                    <a:lnTo>
                      <a:pt x="8878" y="16620"/>
                    </a:lnTo>
                    <a:lnTo>
                      <a:pt x="5651" y="16620"/>
                    </a:lnTo>
                    <a:cubicBezTo>
                      <a:pt x="5651" y="16620"/>
                      <a:pt x="5645" y="16685"/>
                      <a:pt x="5625" y="16698"/>
                    </a:cubicBezTo>
                    <a:cubicBezTo>
                      <a:pt x="5052" y="16705"/>
                      <a:pt x="4543" y="17076"/>
                      <a:pt x="4361" y="17623"/>
                    </a:cubicBezTo>
                    <a:lnTo>
                      <a:pt x="216" y="33239"/>
                    </a:lnTo>
                    <a:cubicBezTo>
                      <a:pt x="1" y="33872"/>
                      <a:pt x="294" y="34563"/>
                      <a:pt x="900" y="34849"/>
                    </a:cubicBezTo>
                    <a:cubicBezTo>
                      <a:pt x="1081" y="34936"/>
                      <a:pt x="1274" y="34977"/>
                      <a:pt x="1464" y="34977"/>
                    </a:cubicBezTo>
                    <a:cubicBezTo>
                      <a:pt x="1904" y="34977"/>
                      <a:pt x="2331" y="34756"/>
                      <a:pt x="2582" y="34360"/>
                    </a:cubicBezTo>
                    <a:cubicBezTo>
                      <a:pt x="2621" y="34387"/>
                      <a:pt x="2673" y="34413"/>
                      <a:pt x="2719" y="34419"/>
                    </a:cubicBezTo>
                    <a:cubicBezTo>
                      <a:pt x="2750" y="34427"/>
                      <a:pt x="2782" y="34430"/>
                      <a:pt x="2813" y="34430"/>
                    </a:cubicBezTo>
                    <a:cubicBezTo>
                      <a:pt x="2999" y="34430"/>
                      <a:pt x="3163" y="34303"/>
                      <a:pt x="3207" y="34119"/>
                    </a:cubicBezTo>
                    <a:lnTo>
                      <a:pt x="3559" y="32542"/>
                    </a:lnTo>
                    <a:cubicBezTo>
                      <a:pt x="3605" y="32347"/>
                      <a:pt x="3481" y="32040"/>
                      <a:pt x="3299" y="31949"/>
                    </a:cubicBezTo>
                    <a:lnTo>
                      <a:pt x="6336" y="20954"/>
                    </a:lnTo>
                    <a:cubicBezTo>
                      <a:pt x="6336" y="22844"/>
                      <a:pt x="6381" y="26507"/>
                      <a:pt x="6453" y="30567"/>
                    </a:cubicBezTo>
                    <a:lnTo>
                      <a:pt x="6401" y="30567"/>
                    </a:lnTo>
                    <a:lnTo>
                      <a:pt x="6466" y="32360"/>
                    </a:lnTo>
                    <a:lnTo>
                      <a:pt x="6486" y="32360"/>
                    </a:lnTo>
                    <a:cubicBezTo>
                      <a:pt x="6623" y="40194"/>
                      <a:pt x="6805" y="48732"/>
                      <a:pt x="6805" y="48732"/>
                    </a:cubicBezTo>
                    <a:cubicBezTo>
                      <a:pt x="6805" y="48732"/>
                      <a:pt x="4517" y="49090"/>
                      <a:pt x="4517" y="50622"/>
                    </a:cubicBezTo>
                    <a:lnTo>
                      <a:pt x="8936" y="50622"/>
                    </a:lnTo>
                    <a:lnTo>
                      <a:pt x="10631" y="33435"/>
                    </a:lnTo>
                    <a:lnTo>
                      <a:pt x="10663" y="33461"/>
                    </a:lnTo>
                    <a:lnTo>
                      <a:pt x="11035" y="33461"/>
                    </a:lnTo>
                    <a:lnTo>
                      <a:pt x="11035" y="33455"/>
                    </a:lnTo>
                    <a:lnTo>
                      <a:pt x="12892" y="50628"/>
                    </a:lnTo>
                    <a:lnTo>
                      <a:pt x="17311" y="50628"/>
                    </a:lnTo>
                    <a:cubicBezTo>
                      <a:pt x="17311" y="49097"/>
                      <a:pt x="15030" y="48738"/>
                      <a:pt x="15030" y="48738"/>
                    </a:cubicBezTo>
                    <a:cubicBezTo>
                      <a:pt x="15030" y="48738"/>
                      <a:pt x="15193" y="40102"/>
                      <a:pt x="15324" y="32216"/>
                    </a:cubicBezTo>
                    <a:cubicBezTo>
                      <a:pt x="15330" y="31897"/>
                      <a:pt x="15356" y="30574"/>
                      <a:pt x="15356" y="30574"/>
                    </a:cubicBezTo>
                    <a:lnTo>
                      <a:pt x="15350" y="30574"/>
                    </a:lnTo>
                    <a:cubicBezTo>
                      <a:pt x="15408" y="26481"/>
                      <a:pt x="15454" y="22785"/>
                      <a:pt x="15454" y="20863"/>
                    </a:cubicBezTo>
                    <a:lnTo>
                      <a:pt x="18517" y="31929"/>
                    </a:lnTo>
                    <a:cubicBezTo>
                      <a:pt x="18309" y="31995"/>
                      <a:pt x="18159" y="32334"/>
                      <a:pt x="18204" y="32542"/>
                    </a:cubicBezTo>
                    <a:lnTo>
                      <a:pt x="18563" y="34119"/>
                    </a:lnTo>
                    <a:cubicBezTo>
                      <a:pt x="18606" y="34317"/>
                      <a:pt x="18779" y="34435"/>
                      <a:pt x="18957" y="34435"/>
                    </a:cubicBezTo>
                    <a:cubicBezTo>
                      <a:pt x="19049" y="34435"/>
                      <a:pt x="19143" y="34403"/>
                      <a:pt x="19221" y="34334"/>
                    </a:cubicBezTo>
                    <a:cubicBezTo>
                      <a:pt x="19468" y="34749"/>
                      <a:pt x="19908" y="34984"/>
                      <a:pt x="20363" y="34984"/>
                    </a:cubicBezTo>
                    <a:cubicBezTo>
                      <a:pt x="20545" y="34984"/>
                      <a:pt x="20728" y="34947"/>
                      <a:pt x="20903" y="34869"/>
                    </a:cubicBezTo>
                    <a:cubicBezTo>
                      <a:pt x="21515" y="34589"/>
                      <a:pt x="21822" y="33891"/>
                      <a:pt x="21606" y="33252"/>
                    </a:cubicBezTo>
                    <a:lnTo>
                      <a:pt x="21600" y="33246"/>
                    </a:lnTo>
                    <a:lnTo>
                      <a:pt x="17292" y="17663"/>
                    </a:lnTo>
                    <a:cubicBezTo>
                      <a:pt x="17122" y="17141"/>
                      <a:pt x="16653" y="16744"/>
                      <a:pt x="16138" y="16705"/>
                    </a:cubicBezTo>
                    <a:cubicBezTo>
                      <a:pt x="16125" y="16691"/>
                      <a:pt x="16112" y="16626"/>
                      <a:pt x="16112" y="16626"/>
                    </a:cubicBezTo>
                    <a:lnTo>
                      <a:pt x="12612" y="16626"/>
                    </a:lnTo>
                    <a:lnTo>
                      <a:pt x="12612" y="14704"/>
                    </a:lnTo>
                    <a:cubicBezTo>
                      <a:pt x="12612" y="14704"/>
                      <a:pt x="12645" y="14697"/>
                      <a:pt x="12651" y="14691"/>
                    </a:cubicBezTo>
                    <a:cubicBezTo>
                      <a:pt x="12664" y="14691"/>
                      <a:pt x="12684" y="14684"/>
                      <a:pt x="12703" y="14678"/>
                    </a:cubicBezTo>
                    <a:cubicBezTo>
                      <a:pt x="14893" y="14013"/>
                      <a:pt x="16914" y="12194"/>
                      <a:pt x="17696" y="9887"/>
                    </a:cubicBezTo>
                    <a:cubicBezTo>
                      <a:pt x="17774" y="9907"/>
                      <a:pt x="17859" y="9920"/>
                      <a:pt x="17944" y="9920"/>
                    </a:cubicBezTo>
                    <a:cubicBezTo>
                      <a:pt x="17948" y="9920"/>
                      <a:pt x="17952" y="9920"/>
                      <a:pt x="17956" y="9920"/>
                    </a:cubicBezTo>
                    <a:cubicBezTo>
                      <a:pt x="18517" y="9920"/>
                      <a:pt x="18974" y="9485"/>
                      <a:pt x="19006" y="8929"/>
                    </a:cubicBezTo>
                    <a:cubicBezTo>
                      <a:pt x="19032" y="8369"/>
                      <a:pt x="18615" y="7880"/>
                      <a:pt x="18054" y="7834"/>
                    </a:cubicBezTo>
                    <a:lnTo>
                      <a:pt x="18054" y="7828"/>
                    </a:lnTo>
                    <a:cubicBezTo>
                      <a:pt x="18054" y="7815"/>
                      <a:pt x="18048" y="7802"/>
                      <a:pt x="18048" y="7789"/>
                    </a:cubicBezTo>
                    <a:cubicBezTo>
                      <a:pt x="18035" y="6061"/>
                      <a:pt x="17631" y="4295"/>
                      <a:pt x="16686" y="2992"/>
                    </a:cubicBezTo>
                    <a:cubicBezTo>
                      <a:pt x="17657" y="2464"/>
                      <a:pt x="17774" y="1786"/>
                      <a:pt x="18152" y="1147"/>
                    </a:cubicBezTo>
                    <a:lnTo>
                      <a:pt x="18152" y="1147"/>
                    </a:lnTo>
                    <a:cubicBezTo>
                      <a:pt x="17943" y="1170"/>
                      <a:pt x="17732" y="1181"/>
                      <a:pt x="17520" y="1181"/>
                    </a:cubicBezTo>
                    <a:cubicBezTo>
                      <a:pt x="15277" y="1181"/>
                      <a:pt x="12899" y="0"/>
                      <a:pt x="10690"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397" name="Google Shape;10459;p64">
                <a:extLst>
                  <a:ext uri="{FF2B5EF4-FFF2-40B4-BE49-F238E27FC236}">
                    <a16:creationId xmlns:a16="http://schemas.microsoft.com/office/drawing/2014/main" id="{4632DA25-B6ED-206F-3094-01DE5876D3EF}"/>
                  </a:ext>
                </a:extLst>
              </p:cNvPr>
              <p:cNvGrpSpPr/>
              <p:nvPr/>
            </p:nvGrpSpPr>
            <p:grpSpPr>
              <a:xfrm>
                <a:off x="5952515" y="3084268"/>
                <a:ext cx="450087" cy="1165046"/>
                <a:chOff x="5952515" y="3084268"/>
                <a:chExt cx="450087" cy="1165046"/>
              </a:xfrm>
            </p:grpSpPr>
            <p:grpSp>
              <p:nvGrpSpPr>
                <p:cNvPr id="398" name="Google Shape;10460;p64">
                  <a:extLst>
                    <a:ext uri="{FF2B5EF4-FFF2-40B4-BE49-F238E27FC236}">
                      <a16:creationId xmlns:a16="http://schemas.microsoft.com/office/drawing/2014/main" id="{F55A00C6-5434-B972-FD4E-8546C3BB317C}"/>
                    </a:ext>
                  </a:extLst>
                </p:cNvPr>
                <p:cNvGrpSpPr/>
                <p:nvPr/>
              </p:nvGrpSpPr>
              <p:grpSpPr>
                <a:xfrm>
                  <a:off x="5952515" y="3225780"/>
                  <a:ext cx="450087" cy="1023534"/>
                  <a:chOff x="5952515" y="3225780"/>
                  <a:chExt cx="450087" cy="1023534"/>
                </a:xfrm>
              </p:grpSpPr>
              <p:sp>
                <p:nvSpPr>
                  <p:cNvPr id="400" name="Google Shape;10461;p64">
                    <a:extLst>
                      <a:ext uri="{FF2B5EF4-FFF2-40B4-BE49-F238E27FC236}">
                        <a16:creationId xmlns:a16="http://schemas.microsoft.com/office/drawing/2014/main" id="{859E01C1-93DD-28B9-0655-D28CFFE0EF6A}"/>
                      </a:ext>
                    </a:extLst>
                  </p:cNvPr>
                  <p:cNvSpPr/>
                  <p:nvPr/>
                </p:nvSpPr>
                <p:spPr>
                  <a:xfrm>
                    <a:off x="5952515" y="3489819"/>
                    <a:ext cx="227758" cy="348946"/>
                  </a:xfrm>
                  <a:custGeom>
                    <a:avLst/>
                    <a:gdLst/>
                    <a:ahLst/>
                    <a:cxnLst/>
                    <a:rect l="l" t="t" r="r" b="b"/>
                    <a:pathLst>
                      <a:path w="9021" h="13821" extrusionOk="0">
                        <a:moveTo>
                          <a:pt x="7318" y="0"/>
                        </a:moveTo>
                        <a:cubicBezTo>
                          <a:pt x="5897" y="0"/>
                          <a:pt x="3871" y="328"/>
                          <a:pt x="3260" y="2095"/>
                        </a:cubicBezTo>
                        <a:cubicBezTo>
                          <a:pt x="2360" y="4695"/>
                          <a:pt x="47" y="13481"/>
                          <a:pt x="27" y="13572"/>
                        </a:cubicBezTo>
                        <a:cubicBezTo>
                          <a:pt x="1" y="13677"/>
                          <a:pt x="60" y="13781"/>
                          <a:pt x="164" y="13807"/>
                        </a:cubicBezTo>
                        <a:cubicBezTo>
                          <a:pt x="183" y="13814"/>
                          <a:pt x="203" y="13814"/>
                          <a:pt x="216" y="13820"/>
                        </a:cubicBezTo>
                        <a:cubicBezTo>
                          <a:pt x="307" y="13814"/>
                          <a:pt x="385" y="13755"/>
                          <a:pt x="405" y="13670"/>
                        </a:cubicBezTo>
                        <a:cubicBezTo>
                          <a:pt x="431" y="13579"/>
                          <a:pt x="2738" y="4806"/>
                          <a:pt x="3631" y="2225"/>
                        </a:cubicBezTo>
                        <a:cubicBezTo>
                          <a:pt x="4164" y="685"/>
                          <a:pt x="6044" y="401"/>
                          <a:pt x="7360" y="401"/>
                        </a:cubicBezTo>
                        <a:cubicBezTo>
                          <a:pt x="8121" y="401"/>
                          <a:pt x="8694" y="496"/>
                          <a:pt x="8708" y="498"/>
                        </a:cubicBezTo>
                        <a:cubicBezTo>
                          <a:pt x="8723" y="501"/>
                          <a:pt x="8737" y="502"/>
                          <a:pt x="8750" y="502"/>
                        </a:cubicBezTo>
                        <a:cubicBezTo>
                          <a:pt x="8975" y="502"/>
                          <a:pt x="9020" y="157"/>
                          <a:pt x="8780" y="114"/>
                        </a:cubicBezTo>
                        <a:cubicBezTo>
                          <a:pt x="8712" y="102"/>
                          <a:pt x="8109" y="0"/>
                          <a:pt x="731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01" name="Google Shape;10462;p64">
                    <a:extLst>
                      <a:ext uri="{FF2B5EF4-FFF2-40B4-BE49-F238E27FC236}">
                        <a16:creationId xmlns:a16="http://schemas.microsoft.com/office/drawing/2014/main" id="{0F2F3D0D-19E1-BF28-5B69-E4F82712F5AD}"/>
                      </a:ext>
                    </a:extLst>
                  </p:cNvPr>
                  <p:cNvSpPr/>
                  <p:nvPr/>
                </p:nvSpPr>
                <p:spPr>
                  <a:xfrm>
                    <a:off x="6083170" y="3518576"/>
                    <a:ext cx="99500" cy="38300"/>
                  </a:xfrm>
                  <a:custGeom>
                    <a:avLst/>
                    <a:gdLst/>
                    <a:ahLst/>
                    <a:cxnLst/>
                    <a:rect l="l" t="t" r="r" b="b"/>
                    <a:pathLst>
                      <a:path w="3941" h="1517" extrusionOk="0">
                        <a:moveTo>
                          <a:pt x="2367" y="1"/>
                        </a:moveTo>
                        <a:cubicBezTo>
                          <a:pt x="1653" y="1"/>
                          <a:pt x="786" y="249"/>
                          <a:pt x="92" y="1204"/>
                        </a:cubicBezTo>
                        <a:cubicBezTo>
                          <a:pt x="1" y="1334"/>
                          <a:pt x="92" y="1517"/>
                          <a:pt x="255" y="1517"/>
                        </a:cubicBezTo>
                        <a:cubicBezTo>
                          <a:pt x="314" y="1517"/>
                          <a:pt x="379" y="1484"/>
                          <a:pt x="411" y="1438"/>
                        </a:cubicBezTo>
                        <a:cubicBezTo>
                          <a:pt x="1018" y="606"/>
                          <a:pt x="1764" y="389"/>
                          <a:pt x="2378" y="389"/>
                        </a:cubicBezTo>
                        <a:cubicBezTo>
                          <a:pt x="3025" y="389"/>
                          <a:pt x="3526" y="630"/>
                          <a:pt x="3566" y="650"/>
                        </a:cubicBezTo>
                        <a:cubicBezTo>
                          <a:pt x="3597" y="663"/>
                          <a:pt x="3626" y="669"/>
                          <a:pt x="3654" y="669"/>
                        </a:cubicBezTo>
                        <a:cubicBezTo>
                          <a:pt x="3838" y="669"/>
                          <a:pt x="3940" y="399"/>
                          <a:pt x="3742" y="291"/>
                        </a:cubicBezTo>
                        <a:cubicBezTo>
                          <a:pt x="3728" y="288"/>
                          <a:pt x="3136" y="1"/>
                          <a:pt x="236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02" name="Google Shape;10463;p64">
                    <a:extLst>
                      <a:ext uri="{FF2B5EF4-FFF2-40B4-BE49-F238E27FC236}">
                        <a16:creationId xmlns:a16="http://schemas.microsoft.com/office/drawing/2014/main" id="{ADB9541B-44F7-F6C9-A5E1-60366C1D7CAC}"/>
                      </a:ext>
                    </a:extLst>
                  </p:cNvPr>
                  <p:cNvSpPr/>
                  <p:nvPr/>
                </p:nvSpPr>
                <p:spPr>
                  <a:xfrm>
                    <a:off x="6083170" y="3557255"/>
                    <a:ext cx="99627" cy="38300"/>
                  </a:xfrm>
                  <a:custGeom>
                    <a:avLst/>
                    <a:gdLst/>
                    <a:ahLst/>
                    <a:cxnLst/>
                    <a:rect l="l" t="t" r="r" b="b"/>
                    <a:pathLst>
                      <a:path w="3946" h="1517" extrusionOk="0">
                        <a:moveTo>
                          <a:pt x="2367" y="1"/>
                        </a:moveTo>
                        <a:cubicBezTo>
                          <a:pt x="1653" y="1"/>
                          <a:pt x="786" y="249"/>
                          <a:pt x="92" y="1203"/>
                        </a:cubicBezTo>
                        <a:cubicBezTo>
                          <a:pt x="1" y="1334"/>
                          <a:pt x="92" y="1516"/>
                          <a:pt x="255" y="1516"/>
                        </a:cubicBezTo>
                        <a:cubicBezTo>
                          <a:pt x="314" y="1516"/>
                          <a:pt x="379" y="1484"/>
                          <a:pt x="411" y="1438"/>
                        </a:cubicBezTo>
                        <a:cubicBezTo>
                          <a:pt x="1018" y="606"/>
                          <a:pt x="1764" y="388"/>
                          <a:pt x="2378" y="388"/>
                        </a:cubicBezTo>
                        <a:cubicBezTo>
                          <a:pt x="3025" y="388"/>
                          <a:pt x="3526" y="629"/>
                          <a:pt x="3566" y="649"/>
                        </a:cubicBezTo>
                        <a:cubicBezTo>
                          <a:pt x="3597" y="664"/>
                          <a:pt x="3627" y="671"/>
                          <a:pt x="3656" y="671"/>
                        </a:cubicBezTo>
                        <a:cubicBezTo>
                          <a:pt x="3840" y="671"/>
                          <a:pt x="3945" y="393"/>
                          <a:pt x="3742" y="291"/>
                        </a:cubicBezTo>
                        <a:cubicBezTo>
                          <a:pt x="3728" y="287"/>
                          <a:pt x="3136" y="1"/>
                          <a:pt x="236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03" name="Google Shape;10464;p64">
                    <a:extLst>
                      <a:ext uri="{FF2B5EF4-FFF2-40B4-BE49-F238E27FC236}">
                        <a16:creationId xmlns:a16="http://schemas.microsoft.com/office/drawing/2014/main" id="{CD2799D2-933F-230F-F2C0-3235BAB6955A}"/>
                      </a:ext>
                    </a:extLst>
                  </p:cNvPr>
                  <p:cNvSpPr/>
                  <p:nvPr/>
                </p:nvSpPr>
                <p:spPr>
                  <a:xfrm>
                    <a:off x="6083170" y="3595782"/>
                    <a:ext cx="99475" cy="38275"/>
                  </a:xfrm>
                  <a:custGeom>
                    <a:avLst/>
                    <a:gdLst/>
                    <a:ahLst/>
                    <a:cxnLst/>
                    <a:rect l="l" t="t" r="r" b="b"/>
                    <a:pathLst>
                      <a:path w="3940" h="1516" extrusionOk="0">
                        <a:moveTo>
                          <a:pt x="2367" y="0"/>
                        </a:moveTo>
                        <a:cubicBezTo>
                          <a:pt x="1653" y="0"/>
                          <a:pt x="788" y="249"/>
                          <a:pt x="92" y="1202"/>
                        </a:cubicBezTo>
                        <a:cubicBezTo>
                          <a:pt x="1" y="1333"/>
                          <a:pt x="92" y="1515"/>
                          <a:pt x="255" y="1515"/>
                        </a:cubicBezTo>
                        <a:cubicBezTo>
                          <a:pt x="314" y="1515"/>
                          <a:pt x="379" y="1489"/>
                          <a:pt x="411" y="1437"/>
                        </a:cubicBezTo>
                        <a:cubicBezTo>
                          <a:pt x="1018" y="605"/>
                          <a:pt x="1764" y="387"/>
                          <a:pt x="2378" y="387"/>
                        </a:cubicBezTo>
                        <a:cubicBezTo>
                          <a:pt x="3025" y="387"/>
                          <a:pt x="3526" y="628"/>
                          <a:pt x="3566" y="648"/>
                        </a:cubicBezTo>
                        <a:cubicBezTo>
                          <a:pt x="3598" y="663"/>
                          <a:pt x="3628" y="670"/>
                          <a:pt x="3657" y="670"/>
                        </a:cubicBezTo>
                        <a:cubicBezTo>
                          <a:pt x="3839" y="670"/>
                          <a:pt x="3939" y="398"/>
                          <a:pt x="3742" y="296"/>
                        </a:cubicBezTo>
                        <a:cubicBezTo>
                          <a:pt x="3728" y="290"/>
                          <a:pt x="3136" y="0"/>
                          <a:pt x="236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04" name="Google Shape;10465;p64">
                    <a:extLst>
                      <a:ext uri="{FF2B5EF4-FFF2-40B4-BE49-F238E27FC236}">
                        <a16:creationId xmlns:a16="http://schemas.microsoft.com/office/drawing/2014/main" id="{0C6D930A-EF49-DF95-59BB-16F1D339FA1D}"/>
                      </a:ext>
                    </a:extLst>
                  </p:cNvPr>
                  <p:cNvSpPr/>
                  <p:nvPr/>
                </p:nvSpPr>
                <p:spPr>
                  <a:xfrm>
                    <a:off x="6083170" y="3634462"/>
                    <a:ext cx="99500" cy="38250"/>
                  </a:xfrm>
                  <a:custGeom>
                    <a:avLst/>
                    <a:gdLst/>
                    <a:ahLst/>
                    <a:cxnLst/>
                    <a:rect l="l" t="t" r="r" b="b"/>
                    <a:pathLst>
                      <a:path w="3941" h="1515" extrusionOk="0">
                        <a:moveTo>
                          <a:pt x="2364" y="0"/>
                        </a:moveTo>
                        <a:cubicBezTo>
                          <a:pt x="1650" y="0"/>
                          <a:pt x="785" y="249"/>
                          <a:pt x="92" y="1202"/>
                        </a:cubicBezTo>
                        <a:cubicBezTo>
                          <a:pt x="1" y="1332"/>
                          <a:pt x="92" y="1515"/>
                          <a:pt x="255" y="1515"/>
                        </a:cubicBezTo>
                        <a:cubicBezTo>
                          <a:pt x="314" y="1515"/>
                          <a:pt x="379" y="1482"/>
                          <a:pt x="411" y="1437"/>
                        </a:cubicBezTo>
                        <a:cubicBezTo>
                          <a:pt x="1018" y="605"/>
                          <a:pt x="1764" y="387"/>
                          <a:pt x="2378" y="387"/>
                        </a:cubicBezTo>
                        <a:cubicBezTo>
                          <a:pt x="3025" y="387"/>
                          <a:pt x="3526" y="628"/>
                          <a:pt x="3566" y="648"/>
                        </a:cubicBezTo>
                        <a:cubicBezTo>
                          <a:pt x="3597" y="662"/>
                          <a:pt x="3626" y="668"/>
                          <a:pt x="3654" y="668"/>
                        </a:cubicBezTo>
                        <a:cubicBezTo>
                          <a:pt x="3838" y="668"/>
                          <a:pt x="3940" y="398"/>
                          <a:pt x="3742" y="296"/>
                        </a:cubicBezTo>
                        <a:cubicBezTo>
                          <a:pt x="3728" y="289"/>
                          <a:pt x="3134" y="0"/>
                          <a:pt x="236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05" name="Google Shape;10466;p64">
                    <a:extLst>
                      <a:ext uri="{FF2B5EF4-FFF2-40B4-BE49-F238E27FC236}">
                        <a16:creationId xmlns:a16="http://schemas.microsoft.com/office/drawing/2014/main" id="{943BFF87-93C5-04CC-1F00-0F8AF2DFC1CB}"/>
                      </a:ext>
                    </a:extLst>
                  </p:cNvPr>
                  <p:cNvSpPr/>
                  <p:nvPr/>
                </p:nvSpPr>
                <p:spPr>
                  <a:xfrm>
                    <a:off x="6083170" y="3673090"/>
                    <a:ext cx="99450" cy="38300"/>
                  </a:xfrm>
                  <a:custGeom>
                    <a:avLst/>
                    <a:gdLst/>
                    <a:ahLst/>
                    <a:cxnLst/>
                    <a:rect l="l" t="t" r="r" b="b"/>
                    <a:pathLst>
                      <a:path w="3939" h="1517" extrusionOk="0">
                        <a:moveTo>
                          <a:pt x="2367" y="1"/>
                        </a:moveTo>
                        <a:cubicBezTo>
                          <a:pt x="1653" y="1"/>
                          <a:pt x="786" y="249"/>
                          <a:pt x="92" y="1204"/>
                        </a:cubicBezTo>
                        <a:cubicBezTo>
                          <a:pt x="1" y="1334"/>
                          <a:pt x="92" y="1516"/>
                          <a:pt x="255" y="1516"/>
                        </a:cubicBezTo>
                        <a:cubicBezTo>
                          <a:pt x="314" y="1516"/>
                          <a:pt x="379" y="1484"/>
                          <a:pt x="411" y="1432"/>
                        </a:cubicBezTo>
                        <a:cubicBezTo>
                          <a:pt x="1018" y="600"/>
                          <a:pt x="1764" y="382"/>
                          <a:pt x="2378" y="382"/>
                        </a:cubicBezTo>
                        <a:cubicBezTo>
                          <a:pt x="3025" y="382"/>
                          <a:pt x="3526" y="623"/>
                          <a:pt x="3566" y="643"/>
                        </a:cubicBezTo>
                        <a:cubicBezTo>
                          <a:pt x="3598" y="658"/>
                          <a:pt x="3629" y="665"/>
                          <a:pt x="3658" y="665"/>
                        </a:cubicBezTo>
                        <a:cubicBezTo>
                          <a:pt x="3840" y="665"/>
                          <a:pt x="3939" y="398"/>
                          <a:pt x="3742" y="291"/>
                        </a:cubicBezTo>
                        <a:cubicBezTo>
                          <a:pt x="3728" y="288"/>
                          <a:pt x="3136" y="1"/>
                          <a:pt x="236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06" name="Google Shape;10467;p64">
                    <a:extLst>
                      <a:ext uri="{FF2B5EF4-FFF2-40B4-BE49-F238E27FC236}">
                        <a16:creationId xmlns:a16="http://schemas.microsoft.com/office/drawing/2014/main" id="{EA178D3B-CF9D-CB17-5EAE-04DFD316339A}"/>
                      </a:ext>
                    </a:extLst>
                  </p:cNvPr>
                  <p:cNvSpPr/>
                  <p:nvPr/>
                </p:nvSpPr>
                <p:spPr>
                  <a:xfrm>
                    <a:off x="6083170" y="3711719"/>
                    <a:ext cx="99475" cy="38351"/>
                  </a:xfrm>
                  <a:custGeom>
                    <a:avLst/>
                    <a:gdLst/>
                    <a:ahLst/>
                    <a:cxnLst/>
                    <a:rect l="l" t="t" r="r" b="b"/>
                    <a:pathLst>
                      <a:path w="3940" h="1519" extrusionOk="0">
                        <a:moveTo>
                          <a:pt x="2373" y="0"/>
                        </a:moveTo>
                        <a:cubicBezTo>
                          <a:pt x="1659" y="0"/>
                          <a:pt x="790" y="249"/>
                          <a:pt x="92" y="1205"/>
                        </a:cubicBezTo>
                        <a:cubicBezTo>
                          <a:pt x="1" y="1329"/>
                          <a:pt x="92" y="1518"/>
                          <a:pt x="255" y="1518"/>
                        </a:cubicBezTo>
                        <a:cubicBezTo>
                          <a:pt x="314" y="1518"/>
                          <a:pt x="379" y="1485"/>
                          <a:pt x="411" y="1433"/>
                        </a:cubicBezTo>
                        <a:cubicBezTo>
                          <a:pt x="1018" y="601"/>
                          <a:pt x="1764" y="384"/>
                          <a:pt x="2378" y="384"/>
                        </a:cubicBezTo>
                        <a:cubicBezTo>
                          <a:pt x="3025" y="384"/>
                          <a:pt x="3526" y="625"/>
                          <a:pt x="3566" y="645"/>
                        </a:cubicBezTo>
                        <a:cubicBezTo>
                          <a:pt x="3598" y="660"/>
                          <a:pt x="3628" y="666"/>
                          <a:pt x="3657" y="666"/>
                        </a:cubicBezTo>
                        <a:cubicBezTo>
                          <a:pt x="3839" y="666"/>
                          <a:pt x="3939" y="394"/>
                          <a:pt x="3742" y="293"/>
                        </a:cubicBezTo>
                        <a:cubicBezTo>
                          <a:pt x="3728" y="286"/>
                          <a:pt x="3139" y="0"/>
                          <a:pt x="23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07" name="Google Shape;10468;p64">
                    <a:extLst>
                      <a:ext uri="{FF2B5EF4-FFF2-40B4-BE49-F238E27FC236}">
                        <a16:creationId xmlns:a16="http://schemas.microsoft.com/office/drawing/2014/main" id="{A422895F-6F57-BF18-37C0-6001F3F31CA2}"/>
                      </a:ext>
                    </a:extLst>
                  </p:cNvPr>
                  <p:cNvSpPr/>
                  <p:nvPr/>
                </p:nvSpPr>
                <p:spPr>
                  <a:xfrm>
                    <a:off x="6083170" y="3750272"/>
                    <a:ext cx="99500" cy="38300"/>
                  </a:xfrm>
                  <a:custGeom>
                    <a:avLst/>
                    <a:gdLst/>
                    <a:ahLst/>
                    <a:cxnLst/>
                    <a:rect l="l" t="t" r="r" b="b"/>
                    <a:pathLst>
                      <a:path w="3941" h="1517" extrusionOk="0">
                        <a:moveTo>
                          <a:pt x="2367" y="1"/>
                        </a:moveTo>
                        <a:cubicBezTo>
                          <a:pt x="1653" y="1"/>
                          <a:pt x="786" y="249"/>
                          <a:pt x="92" y="1203"/>
                        </a:cubicBezTo>
                        <a:cubicBezTo>
                          <a:pt x="1" y="1334"/>
                          <a:pt x="92" y="1516"/>
                          <a:pt x="255" y="1516"/>
                        </a:cubicBezTo>
                        <a:cubicBezTo>
                          <a:pt x="314" y="1516"/>
                          <a:pt x="379" y="1490"/>
                          <a:pt x="411" y="1438"/>
                        </a:cubicBezTo>
                        <a:cubicBezTo>
                          <a:pt x="1018" y="606"/>
                          <a:pt x="1764" y="388"/>
                          <a:pt x="2378" y="388"/>
                        </a:cubicBezTo>
                        <a:cubicBezTo>
                          <a:pt x="3025" y="388"/>
                          <a:pt x="3526" y="629"/>
                          <a:pt x="3566" y="649"/>
                        </a:cubicBezTo>
                        <a:cubicBezTo>
                          <a:pt x="3597" y="663"/>
                          <a:pt x="3626" y="669"/>
                          <a:pt x="3654" y="669"/>
                        </a:cubicBezTo>
                        <a:cubicBezTo>
                          <a:pt x="3838" y="669"/>
                          <a:pt x="3940" y="399"/>
                          <a:pt x="3742" y="291"/>
                        </a:cubicBezTo>
                        <a:cubicBezTo>
                          <a:pt x="3728" y="288"/>
                          <a:pt x="3136" y="1"/>
                          <a:pt x="236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08" name="Google Shape;10469;p64">
                    <a:extLst>
                      <a:ext uri="{FF2B5EF4-FFF2-40B4-BE49-F238E27FC236}">
                        <a16:creationId xmlns:a16="http://schemas.microsoft.com/office/drawing/2014/main" id="{5FA459A7-ECEA-130B-DF02-41312193A09E}"/>
                      </a:ext>
                    </a:extLst>
                  </p:cNvPr>
                  <p:cNvSpPr/>
                  <p:nvPr/>
                </p:nvSpPr>
                <p:spPr>
                  <a:xfrm>
                    <a:off x="6101778" y="3786679"/>
                    <a:ext cx="78242" cy="462458"/>
                  </a:xfrm>
                  <a:custGeom>
                    <a:avLst/>
                    <a:gdLst/>
                    <a:ahLst/>
                    <a:cxnLst/>
                    <a:rect l="l" t="t" r="r" b="b"/>
                    <a:pathLst>
                      <a:path w="3099" h="18317" extrusionOk="0">
                        <a:moveTo>
                          <a:pt x="2521" y="0"/>
                        </a:moveTo>
                        <a:cubicBezTo>
                          <a:pt x="2148" y="0"/>
                          <a:pt x="1538" y="70"/>
                          <a:pt x="1043" y="459"/>
                        </a:cubicBezTo>
                        <a:cubicBezTo>
                          <a:pt x="593" y="817"/>
                          <a:pt x="339" y="1358"/>
                          <a:pt x="287" y="2069"/>
                        </a:cubicBezTo>
                        <a:cubicBezTo>
                          <a:pt x="118" y="4265"/>
                          <a:pt x="0" y="17978"/>
                          <a:pt x="0" y="18121"/>
                        </a:cubicBezTo>
                        <a:cubicBezTo>
                          <a:pt x="0" y="18225"/>
                          <a:pt x="85" y="18317"/>
                          <a:pt x="196" y="18317"/>
                        </a:cubicBezTo>
                        <a:cubicBezTo>
                          <a:pt x="307" y="18317"/>
                          <a:pt x="398" y="18232"/>
                          <a:pt x="398" y="18121"/>
                        </a:cubicBezTo>
                        <a:cubicBezTo>
                          <a:pt x="398" y="17978"/>
                          <a:pt x="509" y="4278"/>
                          <a:pt x="678" y="2101"/>
                        </a:cubicBezTo>
                        <a:cubicBezTo>
                          <a:pt x="724" y="1502"/>
                          <a:pt x="926" y="1058"/>
                          <a:pt x="1291" y="772"/>
                        </a:cubicBezTo>
                        <a:cubicBezTo>
                          <a:pt x="1697" y="447"/>
                          <a:pt x="2225" y="393"/>
                          <a:pt x="2537" y="393"/>
                        </a:cubicBezTo>
                        <a:cubicBezTo>
                          <a:pt x="2695" y="393"/>
                          <a:pt x="2798" y="407"/>
                          <a:pt x="2803" y="407"/>
                        </a:cubicBezTo>
                        <a:cubicBezTo>
                          <a:pt x="2814" y="408"/>
                          <a:pt x="2824" y="409"/>
                          <a:pt x="2834" y="409"/>
                        </a:cubicBezTo>
                        <a:cubicBezTo>
                          <a:pt x="3061" y="409"/>
                          <a:pt x="3099" y="66"/>
                          <a:pt x="2862" y="22"/>
                        </a:cubicBezTo>
                        <a:cubicBezTo>
                          <a:pt x="2848" y="20"/>
                          <a:pt x="2718" y="0"/>
                          <a:pt x="252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09" name="Google Shape;10470;p64">
                    <a:extLst>
                      <a:ext uri="{FF2B5EF4-FFF2-40B4-BE49-F238E27FC236}">
                        <a16:creationId xmlns:a16="http://schemas.microsoft.com/office/drawing/2014/main" id="{7E236400-8186-DD64-F821-C01474CA06AD}"/>
                      </a:ext>
                    </a:extLst>
                  </p:cNvPr>
                  <p:cNvSpPr/>
                  <p:nvPr/>
                </p:nvSpPr>
                <p:spPr>
                  <a:xfrm>
                    <a:off x="6105312" y="3937305"/>
                    <a:ext cx="36634" cy="80161"/>
                  </a:xfrm>
                  <a:custGeom>
                    <a:avLst/>
                    <a:gdLst/>
                    <a:ahLst/>
                    <a:cxnLst/>
                    <a:rect l="l" t="t" r="r" b="b"/>
                    <a:pathLst>
                      <a:path w="1451" h="3175" extrusionOk="0">
                        <a:moveTo>
                          <a:pt x="284" y="0"/>
                        </a:moveTo>
                        <a:cubicBezTo>
                          <a:pt x="128" y="0"/>
                          <a:pt x="1" y="204"/>
                          <a:pt x="147" y="345"/>
                        </a:cubicBezTo>
                        <a:cubicBezTo>
                          <a:pt x="154" y="352"/>
                          <a:pt x="942" y="1121"/>
                          <a:pt x="1047" y="2985"/>
                        </a:cubicBezTo>
                        <a:cubicBezTo>
                          <a:pt x="1053" y="3089"/>
                          <a:pt x="1144" y="3174"/>
                          <a:pt x="1249" y="3174"/>
                        </a:cubicBezTo>
                        <a:lnTo>
                          <a:pt x="1255" y="3174"/>
                        </a:lnTo>
                        <a:cubicBezTo>
                          <a:pt x="1366" y="3168"/>
                          <a:pt x="1451" y="3076"/>
                          <a:pt x="1444" y="2965"/>
                        </a:cubicBezTo>
                        <a:cubicBezTo>
                          <a:pt x="1327" y="926"/>
                          <a:pt x="453" y="91"/>
                          <a:pt x="421" y="59"/>
                        </a:cubicBezTo>
                        <a:cubicBezTo>
                          <a:pt x="377" y="18"/>
                          <a:pt x="329" y="0"/>
                          <a:pt x="28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10" name="Google Shape;10471;p64">
                    <a:extLst>
                      <a:ext uri="{FF2B5EF4-FFF2-40B4-BE49-F238E27FC236}">
                        <a16:creationId xmlns:a16="http://schemas.microsoft.com/office/drawing/2014/main" id="{0C597480-FFBC-4AC3-E3DE-19C9444F6992}"/>
                      </a:ext>
                    </a:extLst>
                  </p:cNvPr>
                  <p:cNvSpPr/>
                  <p:nvPr/>
                </p:nvSpPr>
                <p:spPr>
                  <a:xfrm>
                    <a:off x="6108292" y="3860073"/>
                    <a:ext cx="50596" cy="64735"/>
                  </a:xfrm>
                  <a:custGeom>
                    <a:avLst/>
                    <a:gdLst/>
                    <a:ahLst/>
                    <a:cxnLst/>
                    <a:rect l="l" t="t" r="r" b="b"/>
                    <a:pathLst>
                      <a:path w="2004" h="2564" extrusionOk="0">
                        <a:moveTo>
                          <a:pt x="272" y="0"/>
                        </a:moveTo>
                        <a:cubicBezTo>
                          <a:pt x="32" y="0"/>
                          <a:pt x="0" y="362"/>
                          <a:pt x="251" y="393"/>
                        </a:cubicBezTo>
                        <a:cubicBezTo>
                          <a:pt x="309" y="406"/>
                          <a:pt x="1606" y="589"/>
                          <a:pt x="1554" y="2362"/>
                        </a:cubicBezTo>
                        <a:cubicBezTo>
                          <a:pt x="1554" y="2472"/>
                          <a:pt x="1639" y="2564"/>
                          <a:pt x="1743" y="2564"/>
                        </a:cubicBezTo>
                        <a:lnTo>
                          <a:pt x="1750" y="2564"/>
                        </a:lnTo>
                        <a:cubicBezTo>
                          <a:pt x="1854" y="2564"/>
                          <a:pt x="1945" y="2479"/>
                          <a:pt x="1945" y="2375"/>
                        </a:cubicBezTo>
                        <a:cubicBezTo>
                          <a:pt x="2004" y="250"/>
                          <a:pt x="316" y="2"/>
                          <a:pt x="303" y="2"/>
                        </a:cubicBezTo>
                        <a:cubicBezTo>
                          <a:pt x="292" y="1"/>
                          <a:pt x="282" y="0"/>
                          <a:pt x="27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11" name="Google Shape;10472;p64">
                    <a:extLst>
                      <a:ext uri="{FF2B5EF4-FFF2-40B4-BE49-F238E27FC236}">
                        <a16:creationId xmlns:a16="http://schemas.microsoft.com/office/drawing/2014/main" id="{D6E47872-6A0E-251A-DA89-3EAB79979A14}"/>
                      </a:ext>
                    </a:extLst>
                  </p:cNvPr>
                  <p:cNvSpPr/>
                  <p:nvPr/>
                </p:nvSpPr>
                <p:spPr>
                  <a:xfrm>
                    <a:off x="6102914" y="4067557"/>
                    <a:ext cx="36079" cy="81549"/>
                  </a:xfrm>
                  <a:custGeom>
                    <a:avLst/>
                    <a:gdLst/>
                    <a:ahLst/>
                    <a:cxnLst/>
                    <a:rect l="l" t="t" r="r" b="b"/>
                    <a:pathLst>
                      <a:path w="1429" h="3230" extrusionOk="0">
                        <a:moveTo>
                          <a:pt x="225" y="1"/>
                        </a:moveTo>
                        <a:cubicBezTo>
                          <a:pt x="167" y="1"/>
                          <a:pt x="110" y="26"/>
                          <a:pt x="73" y="75"/>
                        </a:cubicBezTo>
                        <a:cubicBezTo>
                          <a:pt x="1" y="159"/>
                          <a:pt x="14" y="283"/>
                          <a:pt x="99" y="348"/>
                        </a:cubicBezTo>
                        <a:cubicBezTo>
                          <a:pt x="112" y="361"/>
                          <a:pt x="1024" y="1124"/>
                          <a:pt x="972" y="3021"/>
                        </a:cubicBezTo>
                        <a:cubicBezTo>
                          <a:pt x="972" y="3131"/>
                          <a:pt x="1057" y="3223"/>
                          <a:pt x="1168" y="3229"/>
                        </a:cubicBezTo>
                        <a:lnTo>
                          <a:pt x="1174" y="3229"/>
                        </a:lnTo>
                        <a:cubicBezTo>
                          <a:pt x="1278" y="3229"/>
                          <a:pt x="1363" y="3144"/>
                          <a:pt x="1370" y="3034"/>
                        </a:cubicBezTo>
                        <a:cubicBezTo>
                          <a:pt x="1428" y="922"/>
                          <a:pt x="392" y="75"/>
                          <a:pt x="346" y="42"/>
                        </a:cubicBezTo>
                        <a:cubicBezTo>
                          <a:pt x="310" y="14"/>
                          <a:pt x="267" y="1"/>
                          <a:pt x="22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12" name="Google Shape;10473;p64">
                    <a:extLst>
                      <a:ext uri="{FF2B5EF4-FFF2-40B4-BE49-F238E27FC236}">
                        <a16:creationId xmlns:a16="http://schemas.microsoft.com/office/drawing/2014/main" id="{7DCA730F-C5C1-7E3C-0958-E74731C7E072}"/>
                      </a:ext>
                    </a:extLst>
                  </p:cNvPr>
                  <p:cNvSpPr/>
                  <p:nvPr/>
                </p:nvSpPr>
                <p:spPr>
                  <a:xfrm>
                    <a:off x="6081706" y="3893097"/>
                    <a:ext cx="34236" cy="64305"/>
                  </a:xfrm>
                  <a:custGeom>
                    <a:avLst/>
                    <a:gdLst/>
                    <a:ahLst/>
                    <a:cxnLst/>
                    <a:rect l="l" t="t" r="r" b="b"/>
                    <a:pathLst>
                      <a:path w="1356" h="2547" extrusionOk="0">
                        <a:moveTo>
                          <a:pt x="1072" y="0"/>
                        </a:moveTo>
                        <a:cubicBezTo>
                          <a:pt x="1042" y="0"/>
                          <a:pt x="1011" y="8"/>
                          <a:pt x="978" y="24"/>
                        </a:cubicBezTo>
                        <a:cubicBezTo>
                          <a:pt x="939" y="37"/>
                          <a:pt x="59" y="487"/>
                          <a:pt x="0" y="2344"/>
                        </a:cubicBezTo>
                        <a:cubicBezTo>
                          <a:pt x="0" y="2448"/>
                          <a:pt x="85" y="2540"/>
                          <a:pt x="189" y="2546"/>
                        </a:cubicBezTo>
                        <a:lnTo>
                          <a:pt x="196" y="2546"/>
                        </a:lnTo>
                        <a:cubicBezTo>
                          <a:pt x="307" y="2546"/>
                          <a:pt x="391" y="2461"/>
                          <a:pt x="398" y="2357"/>
                        </a:cubicBezTo>
                        <a:cubicBezTo>
                          <a:pt x="450" y="773"/>
                          <a:pt x="1134" y="382"/>
                          <a:pt x="1154" y="376"/>
                        </a:cubicBezTo>
                        <a:cubicBezTo>
                          <a:pt x="1356" y="275"/>
                          <a:pt x="1254" y="0"/>
                          <a:pt x="107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13" name="Google Shape;10474;p64">
                    <a:extLst>
                      <a:ext uri="{FF2B5EF4-FFF2-40B4-BE49-F238E27FC236}">
                        <a16:creationId xmlns:a16="http://schemas.microsoft.com/office/drawing/2014/main" id="{1C2C2FC9-6560-F89D-C558-D19885C07E52}"/>
                      </a:ext>
                    </a:extLst>
                  </p:cNvPr>
                  <p:cNvSpPr/>
                  <p:nvPr/>
                </p:nvSpPr>
                <p:spPr>
                  <a:xfrm>
                    <a:off x="5971374" y="3754842"/>
                    <a:ext cx="29060" cy="66628"/>
                  </a:xfrm>
                  <a:custGeom>
                    <a:avLst/>
                    <a:gdLst/>
                    <a:ahLst/>
                    <a:cxnLst/>
                    <a:rect l="l" t="t" r="r" b="b"/>
                    <a:pathLst>
                      <a:path w="1151" h="2639" extrusionOk="0">
                        <a:moveTo>
                          <a:pt x="259" y="0"/>
                        </a:moveTo>
                        <a:cubicBezTo>
                          <a:pt x="126" y="0"/>
                          <a:pt x="0" y="138"/>
                          <a:pt x="82" y="292"/>
                        </a:cubicBezTo>
                        <a:cubicBezTo>
                          <a:pt x="88" y="305"/>
                          <a:pt x="727" y="1355"/>
                          <a:pt x="414" y="2385"/>
                        </a:cubicBezTo>
                        <a:cubicBezTo>
                          <a:pt x="381" y="2489"/>
                          <a:pt x="440" y="2600"/>
                          <a:pt x="544" y="2632"/>
                        </a:cubicBezTo>
                        <a:cubicBezTo>
                          <a:pt x="564" y="2639"/>
                          <a:pt x="583" y="2639"/>
                          <a:pt x="603" y="2639"/>
                        </a:cubicBezTo>
                        <a:cubicBezTo>
                          <a:pt x="688" y="2639"/>
                          <a:pt x="766" y="2587"/>
                          <a:pt x="792" y="2502"/>
                        </a:cubicBezTo>
                        <a:cubicBezTo>
                          <a:pt x="1150" y="1296"/>
                          <a:pt x="447" y="136"/>
                          <a:pt x="421" y="90"/>
                        </a:cubicBezTo>
                        <a:cubicBezTo>
                          <a:pt x="377" y="27"/>
                          <a:pt x="317" y="0"/>
                          <a:pt x="25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14" name="Google Shape;10475;p64">
                    <a:extLst>
                      <a:ext uri="{FF2B5EF4-FFF2-40B4-BE49-F238E27FC236}">
                        <a16:creationId xmlns:a16="http://schemas.microsoft.com/office/drawing/2014/main" id="{BEEAE026-878B-6FD4-1C49-D24810186103}"/>
                      </a:ext>
                    </a:extLst>
                  </p:cNvPr>
                  <p:cNvSpPr/>
                  <p:nvPr/>
                </p:nvSpPr>
                <p:spPr>
                  <a:xfrm>
                    <a:off x="5969632" y="3672914"/>
                    <a:ext cx="37442" cy="39310"/>
                  </a:xfrm>
                  <a:custGeom>
                    <a:avLst/>
                    <a:gdLst/>
                    <a:ahLst/>
                    <a:cxnLst/>
                    <a:rect l="l" t="t" r="r" b="b"/>
                    <a:pathLst>
                      <a:path w="1483" h="1557" extrusionOk="0">
                        <a:moveTo>
                          <a:pt x="1165" y="0"/>
                        </a:moveTo>
                        <a:cubicBezTo>
                          <a:pt x="952" y="0"/>
                          <a:pt x="297" y="106"/>
                          <a:pt x="27" y="1321"/>
                        </a:cubicBezTo>
                        <a:cubicBezTo>
                          <a:pt x="1" y="1426"/>
                          <a:pt x="66" y="1530"/>
                          <a:pt x="177" y="1556"/>
                        </a:cubicBezTo>
                        <a:lnTo>
                          <a:pt x="216" y="1556"/>
                        </a:lnTo>
                        <a:cubicBezTo>
                          <a:pt x="314" y="1556"/>
                          <a:pt x="392" y="1497"/>
                          <a:pt x="411" y="1406"/>
                        </a:cubicBezTo>
                        <a:cubicBezTo>
                          <a:pt x="630" y="430"/>
                          <a:pt x="1085" y="396"/>
                          <a:pt x="1168" y="396"/>
                        </a:cubicBezTo>
                        <a:cubicBezTo>
                          <a:pt x="1174" y="396"/>
                          <a:pt x="1179" y="396"/>
                          <a:pt x="1180" y="396"/>
                        </a:cubicBezTo>
                        <a:cubicBezTo>
                          <a:pt x="1191" y="397"/>
                          <a:pt x="1201" y="398"/>
                          <a:pt x="1211" y="398"/>
                        </a:cubicBezTo>
                        <a:cubicBezTo>
                          <a:pt x="1445" y="398"/>
                          <a:pt x="1483" y="36"/>
                          <a:pt x="1233" y="5"/>
                        </a:cubicBezTo>
                        <a:cubicBezTo>
                          <a:pt x="1228" y="4"/>
                          <a:pt x="1204" y="0"/>
                          <a:pt x="116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15" name="Google Shape;10476;p64">
                    <a:extLst>
                      <a:ext uri="{FF2B5EF4-FFF2-40B4-BE49-F238E27FC236}">
                        <a16:creationId xmlns:a16="http://schemas.microsoft.com/office/drawing/2014/main" id="{4C2BBBC6-4E58-3DD5-3F3D-2A68014B764C}"/>
                      </a:ext>
                    </a:extLst>
                  </p:cNvPr>
                  <p:cNvSpPr/>
                  <p:nvPr/>
                </p:nvSpPr>
                <p:spPr>
                  <a:xfrm>
                    <a:off x="6015356" y="3608936"/>
                    <a:ext cx="28025" cy="46683"/>
                  </a:xfrm>
                  <a:custGeom>
                    <a:avLst/>
                    <a:gdLst/>
                    <a:ahLst/>
                    <a:cxnLst/>
                    <a:rect l="l" t="t" r="r" b="b"/>
                    <a:pathLst>
                      <a:path w="1110" h="1849" extrusionOk="0">
                        <a:moveTo>
                          <a:pt x="272" y="1"/>
                        </a:moveTo>
                        <a:cubicBezTo>
                          <a:pt x="42" y="1"/>
                          <a:pt x="1" y="357"/>
                          <a:pt x="249" y="395"/>
                        </a:cubicBezTo>
                        <a:cubicBezTo>
                          <a:pt x="393" y="427"/>
                          <a:pt x="516" y="518"/>
                          <a:pt x="588" y="642"/>
                        </a:cubicBezTo>
                        <a:cubicBezTo>
                          <a:pt x="705" y="844"/>
                          <a:pt x="673" y="1170"/>
                          <a:pt x="510" y="1574"/>
                        </a:cubicBezTo>
                        <a:cubicBezTo>
                          <a:pt x="471" y="1679"/>
                          <a:pt x="523" y="1789"/>
                          <a:pt x="621" y="1835"/>
                        </a:cubicBezTo>
                        <a:cubicBezTo>
                          <a:pt x="647" y="1842"/>
                          <a:pt x="673" y="1848"/>
                          <a:pt x="699" y="1848"/>
                        </a:cubicBezTo>
                        <a:cubicBezTo>
                          <a:pt x="777" y="1848"/>
                          <a:pt x="849" y="1796"/>
                          <a:pt x="875" y="1718"/>
                        </a:cubicBezTo>
                        <a:cubicBezTo>
                          <a:pt x="1090" y="1190"/>
                          <a:pt x="1110" y="760"/>
                          <a:pt x="927" y="440"/>
                        </a:cubicBezTo>
                        <a:cubicBezTo>
                          <a:pt x="797" y="212"/>
                          <a:pt x="569" y="56"/>
                          <a:pt x="308" y="4"/>
                        </a:cubicBezTo>
                        <a:cubicBezTo>
                          <a:pt x="296" y="2"/>
                          <a:pt x="284" y="1"/>
                          <a:pt x="27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16" name="Google Shape;10477;p64">
                    <a:extLst>
                      <a:ext uri="{FF2B5EF4-FFF2-40B4-BE49-F238E27FC236}">
                        <a16:creationId xmlns:a16="http://schemas.microsoft.com/office/drawing/2014/main" id="{0D3B2465-3B73-9CE0-92C9-D15874FB4D03}"/>
                      </a:ext>
                    </a:extLst>
                  </p:cNvPr>
                  <p:cNvSpPr/>
                  <p:nvPr/>
                </p:nvSpPr>
                <p:spPr>
                  <a:xfrm>
                    <a:off x="6001066" y="3539077"/>
                    <a:ext cx="45370" cy="39361"/>
                  </a:xfrm>
                  <a:custGeom>
                    <a:avLst/>
                    <a:gdLst/>
                    <a:ahLst/>
                    <a:cxnLst/>
                    <a:rect l="l" t="t" r="r" b="b"/>
                    <a:pathLst>
                      <a:path w="1797" h="1559" extrusionOk="0">
                        <a:moveTo>
                          <a:pt x="1387" y="1"/>
                        </a:moveTo>
                        <a:cubicBezTo>
                          <a:pt x="1067" y="1"/>
                          <a:pt x="411" y="153"/>
                          <a:pt x="33" y="1298"/>
                        </a:cubicBezTo>
                        <a:cubicBezTo>
                          <a:pt x="1" y="1395"/>
                          <a:pt x="53" y="1513"/>
                          <a:pt x="157" y="1545"/>
                        </a:cubicBezTo>
                        <a:cubicBezTo>
                          <a:pt x="177" y="1552"/>
                          <a:pt x="196" y="1552"/>
                          <a:pt x="222" y="1558"/>
                        </a:cubicBezTo>
                        <a:cubicBezTo>
                          <a:pt x="307" y="1552"/>
                          <a:pt x="379" y="1500"/>
                          <a:pt x="405" y="1421"/>
                        </a:cubicBezTo>
                        <a:cubicBezTo>
                          <a:pt x="715" y="490"/>
                          <a:pt x="1204" y="391"/>
                          <a:pt x="1398" y="391"/>
                        </a:cubicBezTo>
                        <a:cubicBezTo>
                          <a:pt x="1444" y="391"/>
                          <a:pt x="1474" y="397"/>
                          <a:pt x="1480" y="398"/>
                        </a:cubicBezTo>
                        <a:cubicBezTo>
                          <a:pt x="1496" y="402"/>
                          <a:pt x="1512" y="403"/>
                          <a:pt x="1527" y="403"/>
                        </a:cubicBezTo>
                        <a:cubicBezTo>
                          <a:pt x="1738" y="403"/>
                          <a:pt x="1796" y="81"/>
                          <a:pt x="1571" y="20"/>
                        </a:cubicBezTo>
                        <a:cubicBezTo>
                          <a:pt x="1560" y="17"/>
                          <a:pt x="1492" y="1"/>
                          <a:pt x="138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17" name="Google Shape;10478;p64">
                    <a:extLst>
                      <a:ext uri="{FF2B5EF4-FFF2-40B4-BE49-F238E27FC236}">
                        <a16:creationId xmlns:a16="http://schemas.microsoft.com/office/drawing/2014/main" id="{12A4039A-D82C-BBAC-6B57-BE9005367ADE}"/>
                      </a:ext>
                    </a:extLst>
                  </p:cNvPr>
                  <p:cNvSpPr/>
                  <p:nvPr/>
                </p:nvSpPr>
                <p:spPr>
                  <a:xfrm>
                    <a:off x="6074788" y="4163397"/>
                    <a:ext cx="34261" cy="58599"/>
                  </a:xfrm>
                  <a:custGeom>
                    <a:avLst/>
                    <a:gdLst/>
                    <a:ahLst/>
                    <a:cxnLst/>
                    <a:rect l="l" t="t" r="r" b="b"/>
                    <a:pathLst>
                      <a:path w="1357" h="2321" extrusionOk="0">
                        <a:moveTo>
                          <a:pt x="1167" y="0"/>
                        </a:moveTo>
                        <a:cubicBezTo>
                          <a:pt x="919" y="7"/>
                          <a:pt x="678" y="104"/>
                          <a:pt x="509" y="287"/>
                        </a:cubicBezTo>
                        <a:cubicBezTo>
                          <a:pt x="157" y="639"/>
                          <a:pt x="0" y="1265"/>
                          <a:pt x="53" y="2131"/>
                        </a:cubicBezTo>
                        <a:cubicBezTo>
                          <a:pt x="59" y="2236"/>
                          <a:pt x="144" y="2320"/>
                          <a:pt x="248" y="2320"/>
                        </a:cubicBezTo>
                        <a:lnTo>
                          <a:pt x="261" y="2320"/>
                        </a:lnTo>
                        <a:cubicBezTo>
                          <a:pt x="365" y="2314"/>
                          <a:pt x="450" y="2223"/>
                          <a:pt x="444" y="2118"/>
                        </a:cubicBezTo>
                        <a:cubicBezTo>
                          <a:pt x="391" y="1186"/>
                          <a:pt x="594" y="769"/>
                          <a:pt x="776" y="580"/>
                        </a:cubicBezTo>
                        <a:cubicBezTo>
                          <a:pt x="874" y="476"/>
                          <a:pt x="1004" y="411"/>
                          <a:pt x="1148" y="404"/>
                        </a:cubicBezTo>
                        <a:cubicBezTo>
                          <a:pt x="1252" y="404"/>
                          <a:pt x="1343" y="319"/>
                          <a:pt x="1350" y="209"/>
                        </a:cubicBezTo>
                        <a:cubicBezTo>
                          <a:pt x="1356" y="104"/>
                          <a:pt x="1278" y="7"/>
                          <a:pt x="116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18" name="Google Shape;10479;p64">
                    <a:extLst>
                      <a:ext uri="{FF2B5EF4-FFF2-40B4-BE49-F238E27FC236}">
                        <a16:creationId xmlns:a16="http://schemas.microsoft.com/office/drawing/2014/main" id="{81612032-7D87-224D-CD1F-5515897E0717}"/>
                      </a:ext>
                    </a:extLst>
                  </p:cNvPr>
                  <p:cNvSpPr/>
                  <p:nvPr/>
                </p:nvSpPr>
                <p:spPr>
                  <a:xfrm>
                    <a:off x="6081529" y="4015547"/>
                    <a:ext cx="34463" cy="59180"/>
                  </a:xfrm>
                  <a:custGeom>
                    <a:avLst/>
                    <a:gdLst/>
                    <a:ahLst/>
                    <a:cxnLst/>
                    <a:rect l="l" t="t" r="r" b="b"/>
                    <a:pathLst>
                      <a:path w="1365" h="2344" extrusionOk="0">
                        <a:moveTo>
                          <a:pt x="1077" y="1"/>
                        </a:moveTo>
                        <a:cubicBezTo>
                          <a:pt x="1048" y="1"/>
                          <a:pt x="1017" y="8"/>
                          <a:pt x="985" y="23"/>
                        </a:cubicBezTo>
                        <a:cubicBezTo>
                          <a:pt x="946" y="42"/>
                          <a:pt x="66" y="505"/>
                          <a:pt x="7" y="2135"/>
                        </a:cubicBezTo>
                        <a:cubicBezTo>
                          <a:pt x="1" y="2245"/>
                          <a:pt x="92" y="2337"/>
                          <a:pt x="196" y="2343"/>
                        </a:cubicBezTo>
                        <a:lnTo>
                          <a:pt x="203" y="2343"/>
                        </a:lnTo>
                        <a:cubicBezTo>
                          <a:pt x="314" y="2343"/>
                          <a:pt x="405" y="2258"/>
                          <a:pt x="405" y="2148"/>
                        </a:cubicBezTo>
                        <a:cubicBezTo>
                          <a:pt x="457" y="779"/>
                          <a:pt x="1135" y="394"/>
                          <a:pt x="1167" y="375"/>
                        </a:cubicBezTo>
                        <a:cubicBezTo>
                          <a:pt x="1364" y="268"/>
                          <a:pt x="1260" y="1"/>
                          <a:pt x="107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19" name="Google Shape;10480;p64">
                    <a:extLst>
                      <a:ext uri="{FF2B5EF4-FFF2-40B4-BE49-F238E27FC236}">
                        <a16:creationId xmlns:a16="http://schemas.microsoft.com/office/drawing/2014/main" id="{5E01F397-4EA5-EA95-BC63-E1611787FFEE}"/>
                      </a:ext>
                    </a:extLst>
                  </p:cNvPr>
                  <p:cNvSpPr/>
                  <p:nvPr/>
                </p:nvSpPr>
                <p:spPr>
                  <a:xfrm>
                    <a:off x="6083473" y="3225780"/>
                    <a:ext cx="183726" cy="588443"/>
                  </a:xfrm>
                  <a:custGeom>
                    <a:avLst/>
                    <a:gdLst/>
                    <a:ahLst/>
                    <a:cxnLst/>
                    <a:rect l="l" t="t" r="r" b="b"/>
                    <a:pathLst>
                      <a:path w="7277" h="23307" extrusionOk="0">
                        <a:moveTo>
                          <a:pt x="5001" y="0"/>
                        </a:moveTo>
                        <a:lnTo>
                          <a:pt x="1970" y="333"/>
                        </a:lnTo>
                        <a:cubicBezTo>
                          <a:pt x="2185" y="346"/>
                          <a:pt x="2902" y="1102"/>
                          <a:pt x="3319" y="2738"/>
                        </a:cubicBezTo>
                        <a:cubicBezTo>
                          <a:pt x="2589" y="2874"/>
                          <a:pt x="712" y="3363"/>
                          <a:pt x="61" y="4791"/>
                        </a:cubicBezTo>
                        <a:cubicBezTo>
                          <a:pt x="0" y="4941"/>
                          <a:pt x="127" y="5058"/>
                          <a:pt x="253" y="5058"/>
                        </a:cubicBezTo>
                        <a:cubicBezTo>
                          <a:pt x="317" y="5058"/>
                          <a:pt x="381" y="5027"/>
                          <a:pt x="419" y="4954"/>
                        </a:cubicBezTo>
                        <a:cubicBezTo>
                          <a:pt x="999" y="3696"/>
                          <a:pt x="2752" y="3246"/>
                          <a:pt x="3411" y="3122"/>
                        </a:cubicBezTo>
                        <a:cubicBezTo>
                          <a:pt x="3424" y="3174"/>
                          <a:pt x="3430" y="3233"/>
                          <a:pt x="3443" y="3285"/>
                        </a:cubicBezTo>
                        <a:lnTo>
                          <a:pt x="3443" y="4569"/>
                        </a:lnTo>
                        <a:cubicBezTo>
                          <a:pt x="3437" y="4569"/>
                          <a:pt x="3430" y="4563"/>
                          <a:pt x="3424" y="4563"/>
                        </a:cubicBezTo>
                        <a:cubicBezTo>
                          <a:pt x="3414" y="4560"/>
                          <a:pt x="3349" y="4547"/>
                          <a:pt x="3242" y="4547"/>
                        </a:cubicBezTo>
                        <a:cubicBezTo>
                          <a:pt x="2861" y="4547"/>
                          <a:pt x="1945" y="4710"/>
                          <a:pt x="1025" y="6062"/>
                        </a:cubicBezTo>
                        <a:cubicBezTo>
                          <a:pt x="923" y="6215"/>
                          <a:pt x="1059" y="6371"/>
                          <a:pt x="1197" y="6371"/>
                        </a:cubicBezTo>
                        <a:cubicBezTo>
                          <a:pt x="1253" y="6371"/>
                          <a:pt x="1310" y="6345"/>
                          <a:pt x="1351" y="6283"/>
                        </a:cubicBezTo>
                        <a:cubicBezTo>
                          <a:pt x="2184" y="5060"/>
                          <a:pt x="2960" y="4940"/>
                          <a:pt x="3238" y="4940"/>
                        </a:cubicBezTo>
                        <a:cubicBezTo>
                          <a:pt x="3300" y="4940"/>
                          <a:pt x="3337" y="4946"/>
                          <a:pt x="3345" y="4947"/>
                        </a:cubicBezTo>
                        <a:cubicBezTo>
                          <a:pt x="3359" y="4950"/>
                          <a:pt x="3372" y="4951"/>
                          <a:pt x="3386" y="4951"/>
                        </a:cubicBezTo>
                        <a:cubicBezTo>
                          <a:pt x="3405" y="4951"/>
                          <a:pt x="3424" y="4948"/>
                          <a:pt x="3443" y="4941"/>
                        </a:cubicBezTo>
                        <a:lnTo>
                          <a:pt x="3443" y="23111"/>
                        </a:lnTo>
                        <a:cubicBezTo>
                          <a:pt x="3443" y="23242"/>
                          <a:pt x="3543" y="23307"/>
                          <a:pt x="3641" y="23307"/>
                        </a:cubicBezTo>
                        <a:cubicBezTo>
                          <a:pt x="3740" y="23307"/>
                          <a:pt x="3837" y="23242"/>
                          <a:pt x="3834" y="23111"/>
                        </a:cubicBezTo>
                        <a:lnTo>
                          <a:pt x="3834" y="4941"/>
                        </a:lnTo>
                        <a:cubicBezTo>
                          <a:pt x="3848" y="4940"/>
                          <a:pt x="3862" y="4939"/>
                          <a:pt x="3879" y="4939"/>
                        </a:cubicBezTo>
                        <a:cubicBezTo>
                          <a:pt x="4169" y="4939"/>
                          <a:pt x="4937" y="5074"/>
                          <a:pt x="5757" y="6283"/>
                        </a:cubicBezTo>
                        <a:cubicBezTo>
                          <a:pt x="5800" y="6345"/>
                          <a:pt x="5858" y="6371"/>
                          <a:pt x="5915" y="6371"/>
                        </a:cubicBezTo>
                        <a:cubicBezTo>
                          <a:pt x="6055" y="6371"/>
                          <a:pt x="6189" y="6215"/>
                          <a:pt x="6083" y="6062"/>
                        </a:cubicBezTo>
                        <a:cubicBezTo>
                          <a:pt x="5175" y="4722"/>
                          <a:pt x="4273" y="4549"/>
                          <a:pt x="3880" y="4549"/>
                        </a:cubicBezTo>
                        <a:cubicBezTo>
                          <a:pt x="3864" y="4549"/>
                          <a:pt x="3849" y="4549"/>
                          <a:pt x="3834" y="4549"/>
                        </a:cubicBezTo>
                        <a:lnTo>
                          <a:pt x="3834" y="3122"/>
                        </a:lnTo>
                        <a:cubicBezTo>
                          <a:pt x="4466" y="3239"/>
                          <a:pt x="6272" y="3676"/>
                          <a:pt x="6858" y="4954"/>
                        </a:cubicBezTo>
                        <a:cubicBezTo>
                          <a:pt x="6899" y="5030"/>
                          <a:pt x="6964" y="5062"/>
                          <a:pt x="7030" y="5062"/>
                        </a:cubicBezTo>
                        <a:cubicBezTo>
                          <a:pt x="7154" y="5062"/>
                          <a:pt x="7277" y="4945"/>
                          <a:pt x="7217" y="4791"/>
                        </a:cubicBezTo>
                        <a:cubicBezTo>
                          <a:pt x="6526" y="3272"/>
                          <a:pt x="4460" y="2822"/>
                          <a:pt x="3841" y="2718"/>
                        </a:cubicBezTo>
                        <a:cubicBezTo>
                          <a:pt x="4023" y="1695"/>
                          <a:pt x="4362" y="639"/>
                          <a:pt x="500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20" name="Google Shape;10481;p64">
                    <a:extLst>
                      <a:ext uri="{FF2B5EF4-FFF2-40B4-BE49-F238E27FC236}">
                        <a16:creationId xmlns:a16="http://schemas.microsoft.com/office/drawing/2014/main" id="{90AAD7B8-1BCA-0C4C-1338-24D69FDCCA0B}"/>
                      </a:ext>
                    </a:extLst>
                  </p:cNvPr>
                  <p:cNvSpPr/>
                  <p:nvPr/>
                </p:nvSpPr>
                <p:spPr>
                  <a:xfrm>
                    <a:off x="6174869" y="3489819"/>
                    <a:ext cx="227732" cy="348946"/>
                  </a:xfrm>
                  <a:custGeom>
                    <a:avLst/>
                    <a:gdLst/>
                    <a:ahLst/>
                    <a:cxnLst/>
                    <a:rect l="l" t="t" r="r" b="b"/>
                    <a:pathLst>
                      <a:path w="9020" h="13821" extrusionOk="0">
                        <a:moveTo>
                          <a:pt x="1703" y="0"/>
                        </a:moveTo>
                        <a:cubicBezTo>
                          <a:pt x="912" y="0"/>
                          <a:pt x="308" y="102"/>
                          <a:pt x="240" y="114"/>
                        </a:cubicBezTo>
                        <a:cubicBezTo>
                          <a:pt x="0" y="157"/>
                          <a:pt x="45" y="502"/>
                          <a:pt x="270" y="502"/>
                        </a:cubicBezTo>
                        <a:cubicBezTo>
                          <a:pt x="283" y="502"/>
                          <a:pt x="297" y="501"/>
                          <a:pt x="312" y="498"/>
                        </a:cubicBezTo>
                        <a:cubicBezTo>
                          <a:pt x="326" y="496"/>
                          <a:pt x="898" y="401"/>
                          <a:pt x="1658" y="401"/>
                        </a:cubicBezTo>
                        <a:cubicBezTo>
                          <a:pt x="2973" y="401"/>
                          <a:pt x="4850" y="685"/>
                          <a:pt x="5383" y="2225"/>
                        </a:cubicBezTo>
                        <a:cubicBezTo>
                          <a:pt x="6282" y="4806"/>
                          <a:pt x="8589" y="13579"/>
                          <a:pt x="8609" y="13670"/>
                        </a:cubicBezTo>
                        <a:cubicBezTo>
                          <a:pt x="8635" y="13755"/>
                          <a:pt x="8713" y="13820"/>
                          <a:pt x="8804" y="13820"/>
                        </a:cubicBezTo>
                        <a:cubicBezTo>
                          <a:pt x="8817" y="13814"/>
                          <a:pt x="8837" y="13814"/>
                          <a:pt x="8850" y="13807"/>
                        </a:cubicBezTo>
                        <a:cubicBezTo>
                          <a:pt x="8954" y="13781"/>
                          <a:pt x="9019" y="13677"/>
                          <a:pt x="8993" y="13572"/>
                        </a:cubicBezTo>
                        <a:cubicBezTo>
                          <a:pt x="8967" y="13481"/>
                          <a:pt x="6654" y="4695"/>
                          <a:pt x="5761" y="2095"/>
                        </a:cubicBezTo>
                        <a:cubicBezTo>
                          <a:pt x="5149" y="328"/>
                          <a:pt x="3124" y="0"/>
                          <a:pt x="170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21" name="Google Shape;10482;p64">
                    <a:extLst>
                      <a:ext uri="{FF2B5EF4-FFF2-40B4-BE49-F238E27FC236}">
                        <a16:creationId xmlns:a16="http://schemas.microsoft.com/office/drawing/2014/main" id="{4F44BFEB-B422-AEA7-9A42-E44F4E673E42}"/>
                      </a:ext>
                    </a:extLst>
                  </p:cNvPr>
                  <p:cNvSpPr/>
                  <p:nvPr/>
                </p:nvSpPr>
                <p:spPr>
                  <a:xfrm>
                    <a:off x="6172345" y="3518576"/>
                    <a:ext cx="99425" cy="38300"/>
                  </a:xfrm>
                  <a:custGeom>
                    <a:avLst/>
                    <a:gdLst/>
                    <a:ahLst/>
                    <a:cxnLst/>
                    <a:rect l="l" t="t" r="r" b="b"/>
                    <a:pathLst>
                      <a:path w="3938" h="1517" extrusionOk="0">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90"/>
                          <a:pt x="3623" y="1516"/>
                          <a:pt x="3687" y="1516"/>
                        </a:cubicBezTo>
                        <a:lnTo>
                          <a:pt x="3687" y="1516"/>
                        </a:lnTo>
                        <a:cubicBezTo>
                          <a:pt x="3848" y="1514"/>
                          <a:pt x="3937" y="1333"/>
                          <a:pt x="3847" y="1204"/>
                        </a:cubicBezTo>
                        <a:cubicBezTo>
                          <a:pt x="3153" y="249"/>
                          <a:pt x="2286" y="1"/>
                          <a:pt x="1572" y="1"/>
                        </a:cubicBezTo>
                        <a:close/>
                        <a:moveTo>
                          <a:pt x="3687" y="1516"/>
                        </a:moveTo>
                        <a:lnTo>
                          <a:pt x="3687" y="1516"/>
                        </a:lnTo>
                        <a:cubicBezTo>
                          <a:pt x="3686" y="1517"/>
                          <a:pt x="3685" y="1517"/>
                          <a:pt x="3684" y="1517"/>
                        </a:cubicBezTo>
                        <a:lnTo>
                          <a:pt x="3690" y="1517"/>
                        </a:lnTo>
                        <a:cubicBezTo>
                          <a:pt x="3689" y="1517"/>
                          <a:pt x="3688" y="1517"/>
                          <a:pt x="3687" y="1516"/>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22" name="Google Shape;10483;p64">
                    <a:extLst>
                      <a:ext uri="{FF2B5EF4-FFF2-40B4-BE49-F238E27FC236}">
                        <a16:creationId xmlns:a16="http://schemas.microsoft.com/office/drawing/2014/main" id="{9DBE8D6D-2A85-1D59-7264-E9B25219D94B}"/>
                      </a:ext>
                    </a:extLst>
                  </p:cNvPr>
                  <p:cNvSpPr/>
                  <p:nvPr/>
                </p:nvSpPr>
                <p:spPr>
                  <a:xfrm>
                    <a:off x="6172168" y="3557255"/>
                    <a:ext cx="99601" cy="38300"/>
                  </a:xfrm>
                  <a:custGeom>
                    <a:avLst/>
                    <a:gdLst/>
                    <a:ahLst/>
                    <a:cxnLst/>
                    <a:rect l="l" t="t" r="r" b="b"/>
                    <a:pathLst>
                      <a:path w="3945" h="1517" extrusionOk="0">
                        <a:moveTo>
                          <a:pt x="1579" y="1"/>
                        </a:moveTo>
                        <a:cubicBezTo>
                          <a:pt x="810" y="1"/>
                          <a:pt x="217" y="287"/>
                          <a:pt x="204" y="291"/>
                        </a:cubicBezTo>
                        <a:cubicBezTo>
                          <a:pt x="0" y="393"/>
                          <a:pt x="106" y="671"/>
                          <a:pt x="290" y="671"/>
                        </a:cubicBezTo>
                        <a:cubicBezTo>
                          <a:pt x="318" y="671"/>
                          <a:pt x="349" y="664"/>
                          <a:pt x="380" y="649"/>
                        </a:cubicBezTo>
                        <a:cubicBezTo>
                          <a:pt x="420" y="629"/>
                          <a:pt x="923" y="386"/>
                          <a:pt x="1571" y="386"/>
                        </a:cubicBezTo>
                        <a:cubicBezTo>
                          <a:pt x="2185" y="386"/>
                          <a:pt x="2929" y="604"/>
                          <a:pt x="3534" y="1438"/>
                        </a:cubicBezTo>
                        <a:cubicBezTo>
                          <a:pt x="3573" y="1489"/>
                          <a:pt x="3630" y="1515"/>
                          <a:pt x="3694" y="1516"/>
                        </a:cubicBezTo>
                        <a:lnTo>
                          <a:pt x="3694" y="1516"/>
                        </a:lnTo>
                        <a:cubicBezTo>
                          <a:pt x="3855" y="1514"/>
                          <a:pt x="3944" y="1333"/>
                          <a:pt x="3854" y="1203"/>
                        </a:cubicBezTo>
                        <a:cubicBezTo>
                          <a:pt x="3160" y="249"/>
                          <a:pt x="2293" y="1"/>
                          <a:pt x="1579" y="1"/>
                        </a:cubicBezTo>
                        <a:close/>
                        <a:moveTo>
                          <a:pt x="3694" y="1516"/>
                        </a:moveTo>
                        <a:lnTo>
                          <a:pt x="3694" y="1516"/>
                        </a:lnTo>
                        <a:cubicBezTo>
                          <a:pt x="3693" y="1516"/>
                          <a:pt x="3692" y="1516"/>
                          <a:pt x="3691" y="1516"/>
                        </a:cubicBezTo>
                        <a:lnTo>
                          <a:pt x="3697" y="1516"/>
                        </a:lnTo>
                        <a:cubicBezTo>
                          <a:pt x="3696" y="1516"/>
                          <a:pt x="3695" y="1516"/>
                          <a:pt x="3694" y="1516"/>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23" name="Google Shape;10484;p64">
                    <a:extLst>
                      <a:ext uri="{FF2B5EF4-FFF2-40B4-BE49-F238E27FC236}">
                        <a16:creationId xmlns:a16="http://schemas.microsoft.com/office/drawing/2014/main" id="{BB87816C-4858-E752-43E6-7114FC5C151A}"/>
                      </a:ext>
                    </a:extLst>
                  </p:cNvPr>
                  <p:cNvSpPr/>
                  <p:nvPr/>
                </p:nvSpPr>
                <p:spPr>
                  <a:xfrm>
                    <a:off x="6172319" y="3595782"/>
                    <a:ext cx="99425" cy="38300"/>
                  </a:xfrm>
                  <a:custGeom>
                    <a:avLst/>
                    <a:gdLst/>
                    <a:ahLst/>
                    <a:cxnLst/>
                    <a:rect l="l" t="t" r="r" b="b"/>
                    <a:pathLst>
                      <a:path w="3938" h="1517" extrusionOk="0">
                        <a:moveTo>
                          <a:pt x="1576" y="0"/>
                        </a:moveTo>
                        <a:cubicBezTo>
                          <a:pt x="806" y="0"/>
                          <a:pt x="211" y="290"/>
                          <a:pt x="198" y="296"/>
                        </a:cubicBezTo>
                        <a:cubicBezTo>
                          <a:pt x="1" y="398"/>
                          <a:pt x="106" y="670"/>
                          <a:pt x="285" y="670"/>
                        </a:cubicBezTo>
                        <a:cubicBezTo>
                          <a:pt x="313" y="670"/>
                          <a:pt x="343" y="663"/>
                          <a:pt x="374" y="648"/>
                        </a:cubicBezTo>
                        <a:cubicBezTo>
                          <a:pt x="414" y="628"/>
                          <a:pt x="917" y="385"/>
                          <a:pt x="1565" y="385"/>
                        </a:cubicBezTo>
                        <a:cubicBezTo>
                          <a:pt x="2179" y="385"/>
                          <a:pt x="2923" y="603"/>
                          <a:pt x="3528" y="1437"/>
                        </a:cubicBezTo>
                        <a:cubicBezTo>
                          <a:pt x="3564" y="1485"/>
                          <a:pt x="3616" y="1516"/>
                          <a:pt x="3675" y="1516"/>
                        </a:cubicBezTo>
                        <a:cubicBezTo>
                          <a:pt x="3680" y="1516"/>
                          <a:pt x="3685" y="1516"/>
                          <a:pt x="3690" y="1515"/>
                        </a:cubicBezTo>
                        <a:lnTo>
                          <a:pt x="3690" y="1515"/>
                        </a:lnTo>
                        <a:cubicBezTo>
                          <a:pt x="3691" y="1515"/>
                          <a:pt x="3692" y="1515"/>
                          <a:pt x="3693" y="1515"/>
                        </a:cubicBezTo>
                        <a:cubicBezTo>
                          <a:pt x="3851" y="1515"/>
                          <a:pt x="3937" y="1331"/>
                          <a:pt x="3848" y="1202"/>
                        </a:cubicBezTo>
                        <a:cubicBezTo>
                          <a:pt x="3155" y="249"/>
                          <a:pt x="2290" y="0"/>
                          <a:pt x="157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24" name="Google Shape;10485;p64">
                    <a:extLst>
                      <a:ext uri="{FF2B5EF4-FFF2-40B4-BE49-F238E27FC236}">
                        <a16:creationId xmlns:a16="http://schemas.microsoft.com/office/drawing/2014/main" id="{7AEA4E50-4976-7E59-D2EE-C53B18920C4C}"/>
                      </a:ext>
                    </a:extLst>
                  </p:cNvPr>
                  <p:cNvSpPr/>
                  <p:nvPr/>
                </p:nvSpPr>
                <p:spPr>
                  <a:xfrm>
                    <a:off x="6172294" y="3634436"/>
                    <a:ext cx="99450" cy="38275"/>
                  </a:xfrm>
                  <a:custGeom>
                    <a:avLst/>
                    <a:gdLst/>
                    <a:ahLst/>
                    <a:cxnLst/>
                    <a:rect l="l" t="t" r="r" b="b"/>
                    <a:pathLst>
                      <a:path w="3939" h="1516" extrusionOk="0">
                        <a:moveTo>
                          <a:pt x="1574" y="0"/>
                        </a:moveTo>
                        <a:cubicBezTo>
                          <a:pt x="805" y="0"/>
                          <a:pt x="212" y="287"/>
                          <a:pt x="199" y="291"/>
                        </a:cubicBezTo>
                        <a:cubicBezTo>
                          <a:pt x="0" y="398"/>
                          <a:pt x="108" y="669"/>
                          <a:pt x="289" y="669"/>
                        </a:cubicBezTo>
                        <a:cubicBezTo>
                          <a:pt x="316" y="669"/>
                          <a:pt x="345" y="663"/>
                          <a:pt x="375" y="649"/>
                        </a:cubicBezTo>
                        <a:cubicBezTo>
                          <a:pt x="415" y="629"/>
                          <a:pt x="918" y="385"/>
                          <a:pt x="1566" y="385"/>
                        </a:cubicBezTo>
                        <a:cubicBezTo>
                          <a:pt x="2180" y="385"/>
                          <a:pt x="2924" y="604"/>
                          <a:pt x="3529" y="1438"/>
                        </a:cubicBezTo>
                        <a:cubicBezTo>
                          <a:pt x="3568" y="1490"/>
                          <a:pt x="3627" y="1516"/>
                          <a:pt x="3692" y="1516"/>
                        </a:cubicBezTo>
                        <a:lnTo>
                          <a:pt x="3686" y="1516"/>
                        </a:lnTo>
                        <a:cubicBezTo>
                          <a:pt x="3689" y="1516"/>
                          <a:pt x="3691" y="1516"/>
                          <a:pt x="3694" y="1516"/>
                        </a:cubicBezTo>
                        <a:cubicBezTo>
                          <a:pt x="3852" y="1516"/>
                          <a:pt x="3938" y="1331"/>
                          <a:pt x="3849" y="1203"/>
                        </a:cubicBezTo>
                        <a:cubicBezTo>
                          <a:pt x="3155" y="248"/>
                          <a:pt x="2288" y="0"/>
                          <a:pt x="157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25" name="Google Shape;10486;p64">
                    <a:extLst>
                      <a:ext uri="{FF2B5EF4-FFF2-40B4-BE49-F238E27FC236}">
                        <a16:creationId xmlns:a16="http://schemas.microsoft.com/office/drawing/2014/main" id="{1AE36B4E-38C3-C516-D588-9F398567BE11}"/>
                      </a:ext>
                    </a:extLst>
                  </p:cNvPr>
                  <p:cNvSpPr/>
                  <p:nvPr/>
                </p:nvSpPr>
                <p:spPr>
                  <a:xfrm>
                    <a:off x="6172319" y="3673040"/>
                    <a:ext cx="99450" cy="38351"/>
                  </a:xfrm>
                  <a:custGeom>
                    <a:avLst/>
                    <a:gdLst/>
                    <a:ahLst/>
                    <a:cxnLst/>
                    <a:rect l="l" t="t" r="r" b="b"/>
                    <a:pathLst>
                      <a:path w="3939" h="1519" extrusionOk="0">
                        <a:moveTo>
                          <a:pt x="1569" y="1"/>
                        </a:moveTo>
                        <a:cubicBezTo>
                          <a:pt x="802" y="1"/>
                          <a:pt x="211" y="286"/>
                          <a:pt x="198" y="293"/>
                        </a:cubicBezTo>
                        <a:cubicBezTo>
                          <a:pt x="1" y="395"/>
                          <a:pt x="106" y="667"/>
                          <a:pt x="285" y="667"/>
                        </a:cubicBezTo>
                        <a:cubicBezTo>
                          <a:pt x="313" y="667"/>
                          <a:pt x="343" y="660"/>
                          <a:pt x="374" y="645"/>
                        </a:cubicBezTo>
                        <a:cubicBezTo>
                          <a:pt x="414" y="625"/>
                          <a:pt x="915" y="384"/>
                          <a:pt x="1562" y="384"/>
                        </a:cubicBezTo>
                        <a:cubicBezTo>
                          <a:pt x="2176" y="384"/>
                          <a:pt x="2922" y="602"/>
                          <a:pt x="3528" y="1434"/>
                        </a:cubicBezTo>
                        <a:cubicBezTo>
                          <a:pt x="3567" y="1485"/>
                          <a:pt x="3624" y="1517"/>
                          <a:pt x="3688" y="1518"/>
                        </a:cubicBezTo>
                        <a:lnTo>
                          <a:pt x="3688" y="1518"/>
                        </a:lnTo>
                        <a:cubicBezTo>
                          <a:pt x="3849" y="1516"/>
                          <a:pt x="3938" y="1335"/>
                          <a:pt x="3848" y="1206"/>
                        </a:cubicBezTo>
                        <a:cubicBezTo>
                          <a:pt x="3153" y="249"/>
                          <a:pt x="2284" y="1"/>
                          <a:pt x="1569" y="1"/>
                        </a:cubicBezTo>
                        <a:close/>
                        <a:moveTo>
                          <a:pt x="3688" y="1518"/>
                        </a:moveTo>
                        <a:lnTo>
                          <a:pt x="3688" y="1518"/>
                        </a:lnTo>
                        <a:cubicBezTo>
                          <a:pt x="3687" y="1518"/>
                          <a:pt x="3686" y="1518"/>
                          <a:pt x="3685" y="1518"/>
                        </a:cubicBezTo>
                        <a:lnTo>
                          <a:pt x="3691" y="1518"/>
                        </a:lnTo>
                        <a:cubicBezTo>
                          <a:pt x="3690" y="1518"/>
                          <a:pt x="3689" y="1518"/>
                          <a:pt x="3688" y="1518"/>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26" name="Google Shape;10487;p64">
                    <a:extLst>
                      <a:ext uri="{FF2B5EF4-FFF2-40B4-BE49-F238E27FC236}">
                        <a16:creationId xmlns:a16="http://schemas.microsoft.com/office/drawing/2014/main" id="{767FC0D7-843B-CE0E-3CC6-BA9CBB0C1621}"/>
                      </a:ext>
                    </a:extLst>
                  </p:cNvPr>
                  <p:cNvSpPr/>
                  <p:nvPr/>
                </p:nvSpPr>
                <p:spPr>
                  <a:xfrm>
                    <a:off x="6172319" y="3711643"/>
                    <a:ext cx="99450" cy="38427"/>
                  </a:xfrm>
                  <a:custGeom>
                    <a:avLst/>
                    <a:gdLst/>
                    <a:ahLst/>
                    <a:cxnLst/>
                    <a:rect l="l" t="t" r="r" b="b"/>
                    <a:pathLst>
                      <a:path w="3939" h="1522" extrusionOk="0">
                        <a:moveTo>
                          <a:pt x="1572" y="1"/>
                        </a:moveTo>
                        <a:cubicBezTo>
                          <a:pt x="804" y="1"/>
                          <a:pt x="211" y="289"/>
                          <a:pt x="198" y="296"/>
                        </a:cubicBezTo>
                        <a:cubicBezTo>
                          <a:pt x="1" y="397"/>
                          <a:pt x="106" y="669"/>
                          <a:pt x="285" y="669"/>
                        </a:cubicBezTo>
                        <a:cubicBezTo>
                          <a:pt x="313" y="669"/>
                          <a:pt x="343" y="663"/>
                          <a:pt x="374" y="648"/>
                        </a:cubicBezTo>
                        <a:cubicBezTo>
                          <a:pt x="414" y="628"/>
                          <a:pt x="915" y="387"/>
                          <a:pt x="1562" y="387"/>
                        </a:cubicBezTo>
                        <a:cubicBezTo>
                          <a:pt x="2176" y="387"/>
                          <a:pt x="2922" y="604"/>
                          <a:pt x="3528" y="1436"/>
                        </a:cubicBezTo>
                        <a:cubicBezTo>
                          <a:pt x="3567" y="1488"/>
                          <a:pt x="3624" y="1520"/>
                          <a:pt x="3688" y="1521"/>
                        </a:cubicBezTo>
                        <a:lnTo>
                          <a:pt x="3688" y="1521"/>
                        </a:lnTo>
                        <a:cubicBezTo>
                          <a:pt x="3849" y="1519"/>
                          <a:pt x="3938" y="1338"/>
                          <a:pt x="3848" y="1208"/>
                        </a:cubicBezTo>
                        <a:cubicBezTo>
                          <a:pt x="3154" y="250"/>
                          <a:pt x="2287" y="1"/>
                          <a:pt x="1572" y="1"/>
                        </a:cubicBezTo>
                        <a:close/>
                        <a:moveTo>
                          <a:pt x="3688" y="1521"/>
                        </a:moveTo>
                        <a:lnTo>
                          <a:pt x="3688" y="1521"/>
                        </a:lnTo>
                        <a:cubicBezTo>
                          <a:pt x="3687" y="1521"/>
                          <a:pt x="3686" y="1521"/>
                          <a:pt x="3685" y="1521"/>
                        </a:cubicBezTo>
                        <a:lnTo>
                          <a:pt x="3691" y="1521"/>
                        </a:lnTo>
                        <a:cubicBezTo>
                          <a:pt x="3690" y="1521"/>
                          <a:pt x="3689" y="1521"/>
                          <a:pt x="3688" y="152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27" name="Google Shape;10488;p64">
                    <a:extLst>
                      <a:ext uri="{FF2B5EF4-FFF2-40B4-BE49-F238E27FC236}">
                        <a16:creationId xmlns:a16="http://schemas.microsoft.com/office/drawing/2014/main" id="{3358FF38-BA34-46E2-0F34-AD756969F158}"/>
                      </a:ext>
                    </a:extLst>
                  </p:cNvPr>
                  <p:cNvSpPr/>
                  <p:nvPr/>
                </p:nvSpPr>
                <p:spPr>
                  <a:xfrm>
                    <a:off x="6172345" y="3750272"/>
                    <a:ext cx="99425" cy="38300"/>
                  </a:xfrm>
                  <a:custGeom>
                    <a:avLst/>
                    <a:gdLst/>
                    <a:ahLst/>
                    <a:cxnLst/>
                    <a:rect l="l" t="t" r="r" b="b"/>
                    <a:pathLst>
                      <a:path w="3938" h="1517" extrusionOk="0">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89"/>
                          <a:pt x="3623" y="1515"/>
                          <a:pt x="3687" y="1516"/>
                        </a:cubicBezTo>
                        <a:lnTo>
                          <a:pt x="3687" y="1516"/>
                        </a:lnTo>
                        <a:cubicBezTo>
                          <a:pt x="3848" y="1514"/>
                          <a:pt x="3937" y="1333"/>
                          <a:pt x="3847" y="1203"/>
                        </a:cubicBezTo>
                        <a:cubicBezTo>
                          <a:pt x="3153" y="249"/>
                          <a:pt x="2286" y="1"/>
                          <a:pt x="1572" y="1"/>
                        </a:cubicBezTo>
                        <a:close/>
                        <a:moveTo>
                          <a:pt x="3687" y="1516"/>
                        </a:moveTo>
                        <a:cubicBezTo>
                          <a:pt x="3686" y="1516"/>
                          <a:pt x="3685" y="1516"/>
                          <a:pt x="3684" y="1516"/>
                        </a:cubicBezTo>
                        <a:lnTo>
                          <a:pt x="3690" y="1516"/>
                        </a:lnTo>
                        <a:cubicBezTo>
                          <a:pt x="3689" y="1516"/>
                          <a:pt x="3688" y="1516"/>
                          <a:pt x="3687" y="1516"/>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28" name="Google Shape;10489;p64">
                    <a:extLst>
                      <a:ext uri="{FF2B5EF4-FFF2-40B4-BE49-F238E27FC236}">
                        <a16:creationId xmlns:a16="http://schemas.microsoft.com/office/drawing/2014/main" id="{9EACE5F7-5F7E-A4B9-9C69-471B132597F4}"/>
                      </a:ext>
                    </a:extLst>
                  </p:cNvPr>
                  <p:cNvSpPr/>
                  <p:nvPr/>
                </p:nvSpPr>
                <p:spPr>
                  <a:xfrm>
                    <a:off x="6175097" y="3786679"/>
                    <a:ext cx="78242" cy="462635"/>
                  </a:xfrm>
                  <a:custGeom>
                    <a:avLst/>
                    <a:gdLst/>
                    <a:ahLst/>
                    <a:cxnLst/>
                    <a:rect l="l" t="t" r="r" b="b"/>
                    <a:pathLst>
                      <a:path w="3099" h="18324" extrusionOk="0">
                        <a:moveTo>
                          <a:pt x="572" y="1"/>
                        </a:moveTo>
                        <a:cubicBezTo>
                          <a:pt x="379" y="1"/>
                          <a:pt x="251" y="20"/>
                          <a:pt x="238" y="22"/>
                        </a:cubicBezTo>
                        <a:cubicBezTo>
                          <a:pt x="1" y="72"/>
                          <a:pt x="38" y="415"/>
                          <a:pt x="266" y="415"/>
                        </a:cubicBezTo>
                        <a:cubicBezTo>
                          <a:pt x="276" y="415"/>
                          <a:pt x="286" y="414"/>
                          <a:pt x="296" y="413"/>
                        </a:cubicBezTo>
                        <a:cubicBezTo>
                          <a:pt x="299" y="413"/>
                          <a:pt x="407" y="397"/>
                          <a:pt x="574" y="397"/>
                        </a:cubicBezTo>
                        <a:cubicBezTo>
                          <a:pt x="887" y="397"/>
                          <a:pt x="1405" y="453"/>
                          <a:pt x="1809" y="772"/>
                        </a:cubicBezTo>
                        <a:cubicBezTo>
                          <a:pt x="2167" y="1058"/>
                          <a:pt x="2376" y="1508"/>
                          <a:pt x="2421" y="2101"/>
                        </a:cubicBezTo>
                        <a:cubicBezTo>
                          <a:pt x="2591" y="4278"/>
                          <a:pt x="2701" y="17984"/>
                          <a:pt x="2701" y="18121"/>
                        </a:cubicBezTo>
                        <a:cubicBezTo>
                          <a:pt x="2708" y="18232"/>
                          <a:pt x="2793" y="18317"/>
                          <a:pt x="2903" y="18317"/>
                        </a:cubicBezTo>
                        <a:lnTo>
                          <a:pt x="2903" y="18323"/>
                        </a:lnTo>
                        <a:cubicBezTo>
                          <a:pt x="3014" y="18317"/>
                          <a:pt x="3099" y="18232"/>
                          <a:pt x="3099" y="18121"/>
                        </a:cubicBezTo>
                        <a:cubicBezTo>
                          <a:pt x="3099" y="17978"/>
                          <a:pt x="2982" y="4265"/>
                          <a:pt x="2812" y="2075"/>
                        </a:cubicBezTo>
                        <a:cubicBezTo>
                          <a:pt x="2760" y="1358"/>
                          <a:pt x="2506" y="824"/>
                          <a:pt x="2050" y="465"/>
                        </a:cubicBezTo>
                        <a:cubicBezTo>
                          <a:pt x="1553" y="71"/>
                          <a:pt x="943" y="1"/>
                          <a:pt x="57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29" name="Google Shape;10490;p64">
                    <a:extLst>
                      <a:ext uri="{FF2B5EF4-FFF2-40B4-BE49-F238E27FC236}">
                        <a16:creationId xmlns:a16="http://schemas.microsoft.com/office/drawing/2014/main" id="{289136F2-9F38-8D87-07F9-6EEFF0892EB3}"/>
                      </a:ext>
                    </a:extLst>
                  </p:cNvPr>
                  <p:cNvSpPr/>
                  <p:nvPr/>
                </p:nvSpPr>
                <p:spPr>
                  <a:xfrm>
                    <a:off x="6213170" y="3937356"/>
                    <a:ext cx="36533" cy="80110"/>
                  </a:xfrm>
                  <a:custGeom>
                    <a:avLst/>
                    <a:gdLst/>
                    <a:ahLst/>
                    <a:cxnLst/>
                    <a:rect l="l" t="t" r="r" b="b"/>
                    <a:pathLst>
                      <a:path w="1447" h="3173" extrusionOk="0">
                        <a:moveTo>
                          <a:pt x="1165" y="1"/>
                        </a:moveTo>
                        <a:cubicBezTo>
                          <a:pt x="1121" y="1"/>
                          <a:pt x="1074" y="17"/>
                          <a:pt x="1030" y="57"/>
                        </a:cubicBezTo>
                        <a:cubicBezTo>
                          <a:pt x="998" y="89"/>
                          <a:pt x="125" y="930"/>
                          <a:pt x="7" y="2963"/>
                        </a:cubicBezTo>
                        <a:cubicBezTo>
                          <a:pt x="1" y="3074"/>
                          <a:pt x="85" y="3166"/>
                          <a:pt x="190" y="3172"/>
                        </a:cubicBezTo>
                        <a:lnTo>
                          <a:pt x="203" y="3172"/>
                        </a:lnTo>
                        <a:cubicBezTo>
                          <a:pt x="307" y="3172"/>
                          <a:pt x="392" y="3087"/>
                          <a:pt x="398" y="2983"/>
                        </a:cubicBezTo>
                        <a:cubicBezTo>
                          <a:pt x="509" y="1126"/>
                          <a:pt x="1291" y="356"/>
                          <a:pt x="1304" y="343"/>
                        </a:cubicBezTo>
                        <a:cubicBezTo>
                          <a:pt x="1446" y="202"/>
                          <a:pt x="1320" y="1"/>
                          <a:pt x="116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30" name="Google Shape;10491;p64">
                    <a:extLst>
                      <a:ext uri="{FF2B5EF4-FFF2-40B4-BE49-F238E27FC236}">
                        <a16:creationId xmlns:a16="http://schemas.microsoft.com/office/drawing/2014/main" id="{A5B1B5EE-7EB1-A302-ED21-3F1B405F33EA}"/>
                      </a:ext>
                    </a:extLst>
                  </p:cNvPr>
                  <p:cNvSpPr/>
                  <p:nvPr/>
                </p:nvSpPr>
                <p:spPr>
                  <a:xfrm>
                    <a:off x="6196052" y="3860099"/>
                    <a:ext cx="50672" cy="64709"/>
                  </a:xfrm>
                  <a:custGeom>
                    <a:avLst/>
                    <a:gdLst/>
                    <a:ahLst/>
                    <a:cxnLst/>
                    <a:rect l="l" t="t" r="r" b="b"/>
                    <a:pathLst>
                      <a:path w="2007" h="2563" extrusionOk="0">
                        <a:moveTo>
                          <a:pt x="1733" y="0"/>
                        </a:moveTo>
                        <a:cubicBezTo>
                          <a:pt x="1725" y="0"/>
                          <a:pt x="1717" y="0"/>
                          <a:pt x="1708" y="1"/>
                        </a:cubicBezTo>
                        <a:cubicBezTo>
                          <a:pt x="1689" y="8"/>
                          <a:pt x="1" y="249"/>
                          <a:pt x="60" y="2374"/>
                        </a:cubicBezTo>
                        <a:cubicBezTo>
                          <a:pt x="66" y="2478"/>
                          <a:pt x="151" y="2563"/>
                          <a:pt x="255" y="2563"/>
                        </a:cubicBezTo>
                        <a:lnTo>
                          <a:pt x="262" y="2563"/>
                        </a:lnTo>
                        <a:cubicBezTo>
                          <a:pt x="372" y="2563"/>
                          <a:pt x="457" y="2471"/>
                          <a:pt x="451" y="2361"/>
                        </a:cubicBezTo>
                        <a:cubicBezTo>
                          <a:pt x="405" y="607"/>
                          <a:pt x="1695" y="405"/>
                          <a:pt x="1754" y="392"/>
                        </a:cubicBezTo>
                        <a:cubicBezTo>
                          <a:pt x="2006" y="361"/>
                          <a:pt x="1966" y="0"/>
                          <a:pt x="173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31" name="Google Shape;10492;p64">
                    <a:extLst>
                      <a:ext uri="{FF2B5EF4-FFF2-40B4-BE49-F238E27FC236}">
                        <a16:creationId xmlns:a16="http://schemas.microsoft.com/office/drawing/2014/main" id="{5199042B-30AC-5CD1-A8E1-78BA921777CE}"/>
                      </a:ext>
                    </a:extLst>
                  </p:cNvPr>
                  <p:cNvSpPr/>
                  <p:nvPr/>
                </p:nvSpPr>
                <p:spPr>
                  <a:xfrm>
                    <a:off x="6216149" y="4067254"/>
                    <a:ext cx="37997" cy="81852"/>
                  </a:xfrm>
                  <a:custGeom>
                    <a:avLst/>
                    <a:gdLst/>
                    <a:ahLst/>
                    <a:cxnLst/>
                    <a:rect l="l" t="t" r="r" b="b"/>
                    <a:pathLst>
                      <a:path w="1505" h="3242" extrusionOk="0">
                        <a:moveTo>
                          <a:pt x="1212" y="1"/>
                        </a:moveTo>
                        <a:cubicBezTo>
                          <a:pt x="1170" y="1"/>
                          <a:pt x="1125" y="17"/>
                          <a:pt x="1082" y="54"/>
                        </a:cubicBezTo>
                        <a:cubicBezTo>
                          <a:pt x="1036" y="87"/>
                          <a:pt x="0" y="927"/>
                          <a:pt x="59" y="3046"/>
                        </a:cubicBezTo>
                        <a:cubicBezTo>
                          <a:pt x="59" y="3156"/>
                          <a:pt x="150" y="3241"/>
                          <a:pt x="254" y="3241"/>
                        </a:cubicBezTo>
                        <a:lnTo>
                          <a:pt x="261" y="3241"/>
                        </a:lnTo>
                        <a:cubicBezTo>
                          <a:pt x="372" y="3235"/>
                          <a:pt x="456" y="3143"/>
                          <a:pt x="450" y="3033"/>
                        </a:cubicBezTo>
                        <a:cubicBezTo>
                          <a:pt x="398" y="1142"/>
                          <a:pt x="1310" y="380"/>
                          <a:pt x="1323" y="367"/>
                        </a:cubicBezTo>
                        <a:cubicBezTo>
                          <a:pt x="1504" y="237"/>
                          <a:pt x="1377" y="1"/>
                          <a:pt x="121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32" name="Google Shape;10493;p64">
                    <a:extLst>
                      <a:ext uri="{FF2B5EF4-FFF2-40B4-BE49-F238E27FC236}">
                        <a16:creationId xmlns:a16="http://schemas.microsoft.com/office/drawing/2014/main" id="{507F2A81-4A1E-97AF-F1B4-B6E886395F96}"/>
                      </a:ext>
                    </a:extLst>
                  </p:cNvPr>
                  <p:cNvSpPr/>
                  <p:nvPr/>
                </p:nvSpPr>
                <p:spPr>
                  <a:xfrm>
                    <a:off x="6240816" y="3893097"/>
                    <a:ext cx="32620" cy="64305"/>
                  </a:xfrm>
                  <a:custGeom>
                    <a:avLst/>
                    <a:gdLst/>
                    <a:ahLst/>
                    <a:cxnLst/>
                    <a:rect l="l" t="t" r="r" b="b"/>
                    <a:pathLst>
                      <a:path w="1292" h="2547" extrusionOk="0">
                        <a:moveTo>
                          <a:pt x="222" y="1"/>
                        </a:moveTo>
                        <a:cubicBezTo>
                          <a:pt x="151" y="1"/>
                          <a:pt x="85" y="40"/>
                          <a:pt x="53" y="109"/>
                        </a:cubicBezTo>
                        <a:cubicBezTo>
                          <a:pt x="1" y="206"/>
                          <a:pt x="40" y="324"/>
                          <a:pt x="138" y="376"/>
                        </a:cubicBezTo>
                        <a:cubicBezTo>
                          <a:pt x="144" y="376"/>
                          <a:pt x="841" y="760"/>
                          <a:pt x="894" y="2357"/>
                        </a:cubicBezTo>
                        <a:cubicBezTo>
                          <a:pt x="900" y="2461"/>
                          <a:pt x="985" y="2546"/>
                          <a:pt x="1089" y="2546"/>
                        </a:cubicBezTo>
                        <a:lnTo>
                          <a:pt x="1096" y="2546"/>
                        </a:lnTo>
                        <a:cubicBezTo>
                          <a:pt x="1206" y="2540"/>
                          <a:pt x="1291" y="2448"/>
                          <a:pt x="1291" y="2344"/>
                        </a:cubicBezTo>
                        <a:cubicBezTo>
                          <a:pt x="1226" y="487"/>
                          <a:pt x="346" y="37"/>
                          <a:pt x="314" y="24"/>
                        </a:cubicBezTo>
                        <a:cubicBezTo>
                          <a:pt x="284" y="8"/>
                          <a:pt x="253" y="1"/>
                          <a:pt x="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33" name="Google Shape;10494;p64">
                    <a:extLst>
                      <a:ext uri="{FF2B5EF4-FFF2-40B4-BE49-F238E27FC236}">
                        <a16:creationId xmlns:a16="http://schemas.microsoft.com/office/drawing/2014/main" id="{DB38C68A-CFE4-B31A-2EC2-184294EE4876}"/>
                      </a:ext>
                    </a:extLst>
                  </p:cNvPr>
                  <p:cNvSpPr/>
                  <p:nvPr/>
                </p:nvSpPr>
                <p:spPr>
                  <a:xfrm>
                    <a:off x="6354531" y="3754539"/>
                    <a:ext cx="29413" cy="66931"/>
                  </a:xfrm>
                  <a:custGeom>
                    <a:avLst/>
                    <a:gdLst/>
                    <a:ahLst/>
                    <a:cxnLst/>
                    <a:rect l="l" t="t" r="r" b="b"/>
                    <a:pathLst>
                      <a:path w="1165" h="2651" extrusionOk="0">
                        <a:moveTo>
                          <a:pt x="898" y="0"/>
                        </a:moveTo>
                        <a:cubicBezTo>
                          <a:pt x="839" y="0"/>
                          <a:pt x="779" y="28"/>
                          <a:pt x="737" y="96"/>
                        </a:cubicBezTo>
                        <a:cubicBezTo>
                          <a:pt x="704" y="148"/>
                          <a:pt x="0" y="1308"/>
                          <a:pt x="365" y="2507"/>
                        </a:cubicBezTo>
                        <a:cubicBezTo>
                          <a:pt x="391" y="2592"/>
                          <a:pt x="463" y="2651"/>
                          <a:pt x="554" y="2651"/>
                        </a:cubicBezTo>
                        <a:cubicBezTo>
                          <a:pt x="574" y="2651"/>
                          <a:pt x="593" y="2651"/>
                          <a:pt x="606" y="2644"/>
                        </a:cubicBezTo>
                        <a:cubicBezTo>
                          <a:pt x="711" y="2612"/>
                          <a:pt x="769" y="2501"/>
                          <a:pt x="743" y="2397"/>
                        </a:cubicBezTo>
                        <a:cubicBezTo>
                          <a:pt x="430" y="1360"/>
                          <a:pt x="1063" y="317"/>
                          <a:pt x="1069" y="304"/>
                        </a:cubicBezTo>
                        <a:cubicBezTo>
                          <a:pt x="1164" y="146"/>
                          <a:pt x="1033" y="0"/>
                          <a:pt x="8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34" name="Google Shape;10495;p64">
                    <a:extLst>
                      <a:ext uri="{FF2B5EF4-FFF2-40B4-BE49-F238E27FC236}">
                        <a16:creationId xmlns:a16="http://schemas.microsoft.com/office/drawing/2014/main" id="{B0CA6661-87F8-EAF1-DCE9-0374D7D31C59}"/>
                      </a:ext>
                    </a:extLst>
                  </p:cNvPr>
                  <p:cNvSpPr/>
                  <p:nvPr/>
                </p:nvSpPr>
                <p:spPr>
                  <a:xfrm>
                    <a:off x="6349759" y="3672914"/>
                    <a:ext cx="35725" cy="39462"/>
                  </a:xfrm>
                  <a:custGeom>
                    <a:avLst/>
                    <a:gdLst/>
                    <a:ahLst/>
                    <a:cxnLst/>
                    <a:rect l="l" t="t" r="r" b="b"/>
                    <a:pathLst>
                      <a:path w="1415" h="1563" extrusionOk="0">
                        <a:moveTo>
                          <a:pt x="246" y="0"/>
                        </a:moveTo>
                        <a:cubicBezTo>
                          <a:pt x="207" y="0"/>
                          <a:pt x="182" y="4"/>
                          <a:pt x="176" y="5"/>
                        </a:cubicBezTo>
                        <a:cubicBezTo>
                          <a:pt x="72" y="18"/>
                          <a:pt x="0" y="116"/>
                          <a:pt x="13" y="220"/>
                        </a:cubicBezTo>
                        <a:cubicBezTo>
                          <a:pt x="32" y="326"/>
                          <a:pt x="117" y="396"/>
                          <a:pt x="221" y="396"/>
                        </a:cubicBezTo>
                        <a:cubicBezTo>
                          <a:pt x="226" y="396"/>
                          <a:pt x="230" y="396"/>
                          <a:pt x="235" y="396"/>
                        </a:cubicBezTo>
                        <a:cubicBezTo>
                          <a:pt x="237" y="395"/>
                          <a:pt x="245" y="394"/>
                          <a:pt x="258" y="394"/>
                        </a:cubicBezTo>
                        <a:cubicBezTo>
                          <a:pt x="365" y="394"/>
                          <a:pt x="795" y="467"/>
                          <a:pt x="1004" y="1406"/>
                        </a:cubicBezTo>
                        <a:cubicBezTo>
                          <a:pt x="1024" y="1497"/>
                          <a:pt x="1102" y="1556"/>
                          <a:pt x="1193" y="1556"/>
                        </a:cubicBezTo>
                        <a:lnTo>
                          <a:pt x="1193" y="1563"/>
                        </a:lnTo>
                        <a:cubicBezTo>
                          <a:pt x="1323" y="1563"/>
                          <a:pt x="1415" y="1445"/>
                          <a:pt x="1389" y="1321"/>
                        </a:cubicBezTo>
                        <a:cubicBezTo>
                          <a:pt x="1118" y="106"/>
                          <a:pt x="463" y="0"/>
                          <a:pt x="24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35" name="Google Shape;10496;p64">
                    <a:extLst>
                      <a:ext uri="{FF2B5EF4-FFF2-40B4-BE49-F238E27FC236}">
                        <a16:creationId xmlns:a16="http://schemas.microsoft.com/office/drawing/2014/main" id="{69050B13-637B-2EE6-5BA9-3664962A64F6}"/>
                      </a:ext>
                    </a:extLst>
                  </p:cNvPr>
                  <p:cNvSpPr/>
                  <p:nvPr/>
                </p:nvSpPr>
                <p:spPr>
                  <a:xfrm>
                    <a:off x="6311585" y="3609138"/>
                    <a:ext cx="26510" cy="46481"/>
                  </a:xfrm>
                  <a:custGeom>
                    <a:avLst/>
                    <a:gdLst/>
                    <a:ahLst/>
                    <a:cxnLst/>
                    <a:rect l="l" t="t" r="r" b="b"/>
                    <a:pathLst>
                      <a:path w="1050" h="1841" extrusionOk="0">
                        <a:moveTo>
                          <a:pt x="833" y="1"/>
                        </a:moveTo>
                        <a:cubicBezTo>
                          <a:pt x="825" y="1"/>
                          <a:pt x="817" y="1"/>
                          <a:pt x="808" y="2"/>
                        </a:cubicBezTo>
                        <a:cubicBezTo>
                          <a:pt x="548" y="48"/>
                          <a:pt x="320" y="211"/>
                          <a:pt x="183" y="439"/>
                        </a:cubicBezTo>
                        <a:cubicBezTo>
                          <a:pt x="0" y="758"/>
                          <a:pt x="20" y="1188"/>
                          <a:pt x="235" y="1716"/>
                        </a:cubicBezTo>
                        <a:cubicBezTo>
                          <a:pt x="267" y="1788"/>
                          <a:pt x="339" y="1840"/>
                          <a:pt x="417" y="1840"/>
                        </a:cubicBezTo>
                        <a:cubicBezTo>
                          <a:pt x="443" y="1840"/>
                          <a:pt x="469" y="1834"/>
                          <a:pt x="496" y="1820"/>
                        </a:cubicBezTo>
                        <a:cubicBezTo>
                          <a:pt x="593" y="1781"/>
                          <a:pt x="645" y="1664"/>
                          <a:pt x="606" y="1566"/>
                        </a:cubicBezTo>
                        <a:cubicBezTo>
                          <a:pt x="437" y="1162"/>
                          <a:pt x="411" y="836"/>
                          <a:pt x="528" y="634"/>
                        </a:cubicBezTo>
                        <a:cubicBezTo>
                          <a:pt x="600" y="504"/>
                          <a:pt x="724" y="419"/>
                          <a:pt x="867" y="387"/>
                        </a:cubicBezTo>
                        <a:cubicBezTo>
                          <a:pt x="978" y="374"/>
                          <a:pt x="1050" y="269"/>
                          <a:pt x="1030" y="165"/>
                        </a:cubicBezTo>
                        <a:cubicBezTo>
                          <a:pt x="1018" y="69"/>
                          <a:pt x="929" y="1"/>
                          <a:pt x="83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36" name="Google Shape;10497;p64">
                    <a:extLst>
                      <a:ext uri="{FF2B5EF4-FFF2-40B4-BE49-F238E27FC236}">
                        <a16:creationId xmlns:a16="http://schemas.microsoft.com/office/drawing/2014/main" id="{DD18A7CE-3BCF-559F-B96C-255AFF986DFA}"/>
                      </a:ext>
                    </a:extLst>
                  </p:cNvPr>
                  <p:cNvSpPr/>
                  <p:nvPr/>
                </p:nvSpPr>
                <p:spPr>
                  <a:xfrm>
                    <a:off x="6310095" y="3539077"/>
                    <a:ext cx="43956" cy="39361"/>
                  </a:xfrm>
                  <a:custGeom>
                    <a:avLst/>
                    <a:gdLst/>
                    <a:ahLst/>
                    <a:cxnLst/>
                    <a:rect l="l" t="t" r="r" b="b"/>
                    <a:pathLst>
                      <a:path w="1741" h="1559" extrusionOk="0">
                        <a:moveTo>
                          <a:pt x="351" y="1"/>
                        </a:moveTo>
                        <a:cubicBezTo>
                          <a:pt x="247" y="1"/>
                          <a:pt x="180" y="17"/>
                          <a:pt x="170" y="20"/>
                        </a:cubicBezTo>
                        <a:cubicBezTo>
                          <a:pt x="66" y="46"/>
                          <a:pt x="1" y="151"/>
                          <a:pt x="27" y="255"/>
                        </a:cubicBezTo>
                        <a:cubicBezTo>
                          <a:pt x="49" y="344"/>
                          <a:pt x="128" y="404"/>
                          <a:pt x="215" y="404"/>
                        </a:cubicBezTo>
                        <a:cubicBezTo>
                          <a:pt x="230" y="404"/>
                          <a:pt x="246" y="402"/>
                          <a:pt x="261" y="398"/>
                        </a:cubicBezTo>
                        <a:cubicBezTo>
                          <a:pt x="266" y="398"/>
                          <a:pt x="292" y="394"/>
                          <a:pt x="334" y="394"/>
                        </a:cubicBezTo>
                        <a:cubicBezTo>
                          <a:pt x="521" y="394"/>
                          <a:pt x="1017" y="480"/>
                          <a:pt x="1330" y="1421"/>
                        </a:cubicBezTo>
                        <a:cubicBezTo>
                          <a:pt x="1356" y="1500"/>
                          <a:pt x="1434" y="1552"/>
                          <a:pt x="1519" y="1558"/>
                        </a:cubicBezTo>
                        <a:cubicBezTo>
                          <a:pt x="1539" y="1558"/>
                          <a:pt x="1565" y="1552"/>
                          <a:pt x="1584" y="1545"/>
                        </a:cubicBezTo>
                        <a:cubicBezTo>
                          <a:pt x="1682" y="1513"/>
                          <a:pt x="1741" y="1395"/>
                          <a:pt x="1708" y="1298"/>
                        </a:cubicBezTo>
                        <a:cubicBezTo>
                          <a:pt x="1325" y="153"/>
                          <a:pt x="668" y="1"/>
                          <a:pt x="351"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37" name="Google Shape;10498;p64">
                    <a:extLst>
                      <a:ext uri="{FF2B5EF4-FFF2-40B4-BE49-F238E27FC236}">
                        <a16:creationId xmlns:a16="http://schemas.microsoft.com/office/drawing/2014/main" id="{EC72E073-6288-8EBE-5503-E98D7AEAFDBC}"/>
                      </a:ext>
                    </a:extLst>
                  </p:cNvPr>
                  <p:cNvSpPr/>
                  <p:nvPr/>
                </p:nvSpPr>
                <p:spPr>
                  <a:xfrm>
                    <a:off x="6246092" y="4163548"/>
                    <a:ext cx="34236" cy="58448"/>
                  </a:xfrm>
                  <a:custGeom>
                    <a:avLst/>
                    <a:gdLst/>
                    <a:ahLst/>
                    <a:cxnLst/>
                    <a:rect l="l" t="t" r="r" b="b"/>
                    <a:pathLst>
                      <a:path w="1356" h="2315" extrusionOk="0">
                        <a:moveTo>
                          <a:pt x="189" y="1"/>
                        </a:moveTo>
                        <a:cubicBezTo>
                          <a:pt x="85" y="1"/>
                          <a:pt x="0" y="92"/>
                          <a:pt x="7" y="203"/>
                        </a:cubicBezTo>
                        <a:cubicBezTo>
                          <a:pt x="13" y="307"/>
                          <a:pt x="98" y="392"/>
                          <a:pt x="202" y="392"/>
                        </a:cubicBezTo>
                        <a:lnTo>
                          <a:pt x="209" y="392"/>
                        </a:lnTo>
                        <a:cubicBezTo>
                          <a:pt x="352" y="398"/>
                          <a:pt x="483" y="463"/>
                          <a:pt x="580" y="568"/>
                        </a:cubicBezTo>
                        <a:cubicBezTo>
                          <a:pt x="763" y="757"/>
                          <a:pt x="965" y="1174"/>
                          <a:pt x="913" y="2106"/>
                        </a:cubicBezTo>
                        <a:cubicBezTo>
                          <a:pt x="906" y="2217"/>
                          <a:pt x="991" y="2308"/>
                          <a:pt x="1095" y="2314"/>
                        </a:cubicBezTo>
                        <a:lnTo>
                          <a:pt x="1108" y="2314"/>
                        </a:lnTo>
                        <a:cubicBezTo>
                          <a:pt x="1213" y="2314"/>
                          <a:pt x="1297" y="2230"/>
                          <a:pt x="1304" y="2125"/>
                        </a:cubicBezTo>
                        <a:cubicBezTo>
                          <a:pt x="1356" y="1259"/>
                          <a:pt x="1199" y="633"/>
                          <a:pt x="848" y="281"/>
                        </a:cubicBezTo>
                        <a:cubicBezTo>
                          <a:pt x="678" y="98"/>
                          <a:pt x="437" y="1"/>
                          <a:pt x="18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438" name="Google Shape;10499;p64">
                    <a:extLst>
                      <a:ext uri="{FF2B5EF4-FFF2-40B4-BE49-F238E27FC236}">
                        <a16:creationId xmlns:a16="http://schemas.microsoft.com/office/drawing/2014/main" id="{2B805C41-E81E-575C-AA29-E055706ED242}"/>
                      </a:ext>
                    </a:extLst>
                  </p:cNvPr>
                  <p:cNvSpPr/>
                  <p:nvPr/>
                </p:nvSpPr>
                <p:spPr>
                  <a:xfrm>
                    <a:off x="6239175" y="4015497"/>
                    <a:ext cx="34261" cy="59231"/>
                  </a:xfrm>
                  <a:custGeom>
                    <a:avLst/>
                    <a:gdLst/>
                    <a:ahLst/>
                    <a:cxnLst/>
                    <a:rect l="l" t="t" r="r" b="b"/>
                    <a:pathLst>
                      <a:path w="1357" h="2346" extrusionOk="0">
                        <a:moveTo>
                          <a:pt x="283" y="1"/>
                        </a:moveTo>
                        <a:cubicBezTo>
                          <a:pt x="102" y="1"/>
                          <a:pt x="0" y="271"/>
                          <a:pt x="196" y="377"/>
                        </a:cubicBezTo>
                        <a:cubicBezTo>
                          <a:pt x="229" y="390"/>
                          <a:pt x="906" y="774"/>
                          <a:pt x="959" y="2156"/>
                        </a:cubicBezTo>
                        <a:cubicBezTo>
                          <a:pt x="965" y="2260"/>
                          <a:pt x="1050" y="2345"/>
                          <a:pt x="1154" y="2345"/>
                        </a:cubicBezTo>
                        <a:lnTo>
                          <a:pt x="1161" y="2345"/>
                        </a:lnTo>
                        <a:cubicBezTo>
                          <a:pt x="1271" y="2339"/>
                          <a:pt x="1356" y="2247"/>
                          <a:pt x="1356" y="2137"/>
                        </a:cubicBezTo>
                        <a:cubicBezTo>
                          <a:pt x="1291" y="514"/>
                          <a:pt x="418" y="44"/>
                          <a:pt x="379" y="25"/>
                        </a:cubicBezTo>
                        <a:cubicBezTo>
                          <a:pt x="345" y="8"/>
                          <a:pt x="313" y="1"/>
                          <a:pt x="28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sp>
              <p:nvSpPr>
                <p:cNvPr id="399" name="Google Shape;10500;p64">
                  <a:extLst>
                    <a:ext uri="{FF2B5EF4-FFF2-40B4-BE49-F238E27FC236}">
                      <a16:creationId xmlns:a16="http://schemas.microsoft.com/office/drawing/2014/main" id="{86617FF0-74EE-CFDC-97DF-85C1C2606B82}"/>
                    </a:ext>
                  </a:extLst>
                </p:cNvPr>
                <p:cNvSpPr/>
                <p:nvPr/>
              </p:nvSpPr>
              <p:spPr>
                <a:xfrm>
                  <a:off x="6020481" y="3084268"/>
                  <a:ext cx="321880" cy="160978"/>
                </a:xfrm>
                <a:custGeom>
                  <a:avLst/>
                  <a:gdLst/>
                  <a:ahLst/>
                  <a:cxnLst/>
                  <a:rect l="l" t="t" r="r" b="b"/>
                  <a:pathLst>
                    <a:path w="12749" h="6376" extrusionOk="0">
                      <a:moveTo>
                        <a:pt x="5795" y="0"/>
                      </a:moveTo>
                      <a:cubicBezTo>
                        <a:pt x="5039" y="0"/>
                        <a:pt x="4543" y="404"/>
                        <a:pt x="4309" y="939"/>
                      </a:cubicBezTo>
                      <a:cubicBezTo>
                        <a:pt x="4056" y="756"/>
                        <a:pt x="3755" y="658"/>
                        <a:pt x="3446" y="658"/>
                      </a:cubicBezTo>
                      <a:cubicBezTo>
                        <a:pt x="3436" y="658"/>
                        <a:pt x="3426" y="658"/>
                        <a:pt x="3416" y="658"/>
                      </a:cubicBezTo>
                      <a:cubicBezTo>
                        <a:pt x="2243" y="658"/>
                        <a:pt x="1760" y="1727"/>
                        <a:pt x="1969" y="2607"/>
                      </a:cubicBezTo>
                      <a:cubicBezTo>
                        <a:pt x="1806" y="2627"/>
                        <a:pt x="1650" y="2672"/>
                        <a:pt x="1513" y="2757"/>
                      </a:cubicBezTo>
                      <a:cubicBezTo>
                        <a:pt x="1461" y="2783"/>
                        <a:pt x="1415" y="2816"/>
                        <a:pt x="1376" y="2848"/>
                      </a:cubicBezTo>
                      <a:cubicBezTo>
                        <a:pt x="1" y="3467"/>
                        <a:pt x="235" y="5944"/>
                        <a:pt x="2054" y="5944"/>
                      </a:cubicBezTo>
                      <a:cubicBezTo>
                        <a:pt x="2065" y="5944"/>
                        <a:pt x="2075" y="5944"/>
                        <a:pt x="2086" y="5944"/>
                      </a:cubicBezTo>
                      <a:cubicBezTo>
                        <a:pt x="2401" y="5944"/>
                        <a:pt x="2708" y="5853"/>
                        <a:pt x="2966" y="5677"/>
                      </a:cubicBezTo>
                      <a:cubicBezTo>
                        <a:pt x="3255" y="6078"/>
                        <a:pt x="3718" y="6317"/>
                        <a:pt x="4206" y="6317"/>
                      </a:cubicBezTo>
                      <a:cubicBezTo>
                        <a:pt x="4225" y="6317"/>
                        <a:pt x="4244" y="6316"/>
                        <a:pt x="4263" y="6316"/>
                      </a:cubicBezTo>
                      <a:cubicBezTo>
                        <a:pt x="4824" y="6316"/>
                        <a:pt x="5254" y="6114"/>
                        <a:pt x="5554" y="5801"/>
                      </a:cubicBezTo>
                      <a:cubicBezTo>
                        <a:pt x="5841" y="6069"/>
                        <a:pt x="6221" y="6212"/>
                        <a:pt x="6616" y="6212"/>
                      </a:cubicBezTo>
                      <a:cubicBezTo>
                        <a:pt x="6624" y="6212"/>
                        <a:pt x="6633" y="6212"/>
                        <a:pt x="6642" y="6211"/>
                      </a:cubicBezTo>
                      <a:cubicBezTo>
                        <a:pt x="6654" y="6212"/>
                        <a:pt x="6665" y="6212"/>
                        <a:pt x="6677" y="6212"/>
                      </a:cubicBezTo>
                      <a:cubicBezTo>
                        <a:pt x="7011" y="6212"/>
                        <a:pt x="7343" y="6121"/>
                        <a:pt x="7626" y="5951"/>
                      </a:cubicBezTo>
                      <a:cubicBezTo>
                        <a:pt x="7822" y="6107"/>
                        <a:pt x="8043" y="6231"/>
                        <a:pt x="8291" y="6303"/>
                      </a:cubicBezTo>
                      <a:lnTo>
                        <a:pt x="8324" y="6309"/>
                      </a:lnTo>
                      <a:cubicBezTo>
                        <a:pt x="8480" y="6353"/>
                        <a:pt x="8642" y="6375"/>
                        <a:pt x="8803" y="6375"/>
                      </a:cubicBezTo>
                      <a:cubicBezTo>
                        <a:pt x="9116" y="6375"/>
                        <a:pt x="9427" y="6293"/>
                        <a:pt x="9699" y="6133"/>
                      </a:cubicBezTo>
                      <a:lnTo>
                        <a:pt x="10064" y="5853"/>
                      </a:lnTo>
                      <a:cubicBezTo>
                        <a:pt x="10207" y="5703"/>
                        <a:pt x="10331" y="5534"/>
                        <a:pt x="10416" y="5345"/>
                      </a:cubicBezTo>
                      <a:cubicBezTo>
                        <a:pt x="10596" y="5463"/>
                        <a:pt x="10812" y="5527"/>
                        <a:pt x="11030" y="5527"/>
                      </a:cubicBezTo>
                      <a:cubicBezTo>
                        <a:pt x="11040" y="5527"/>
                        <a:pt x="11051" y="5527"/>
                        <a:pt x="11061" y="5527"/>
                      </a:cubicBezTo>
                      <a:cubicBezTo>
                        <a:pt x="12612" y="5527"/>
                        <a:pt x="12749" y="3552"/>
                        <a:pt x="11478" y="3194"/>
                      </a:cubicBezTo>
                      <a:cubicBezTo>
                        <a:pt x="11543" y="2490"/>
                        <a:pt x="11120" y="1740"/>
                        <a:pt x="10214" y="1740"/>
                      </a:cubicBezTo>
                      <a:cubicBezTo>
                        <a:pt x="10044" y="1740"/>
                        <a:pt x="9875" y="1773"/>
                        <a:pt x="9712" y="1832"/>
                      </a:cubicBezTo>
                      <a:cubicBezTo>
                        <a:pt x="9679" y="971"/>
                        <a:pt x="8969" y="287"/>
                        <a:pt x="8109" y="280"/>
                      </a:cubicBezTo>
                      <a:cubicBezTo>
                        <a:pt x="7744" y="280"/>
                        <a:pt x="7392" y="404"/>
                        <a:pt x="7111" y="639"/>
                      </a:cubicBezTo>
                      <a:cubicBezTo>
                        <a:pt x="6838" y="261"/>
                        <a:pt x="6401" y="0"/>
                        <a:pt x="5795" y="0"/>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grpSp>
        </p:grpSp>
      </p:grpSp>
      <p:grpSp>
        <p:nvGrpSpPr>
          <p:cNvPr id="439" name="Google Shape;10501;p64">
            <a:extLst>
              <a:ext uri="{FF2B5EF4-FFF2-40B4-BE49-F238E27FC236}">
                <a16:creationId xmlns:a16="http://schemas.microsoft.com/office/drawing/2014/main" id="{42EDE315-A088-4E70-0820-9E5A12A8D6B0}"/>
              </a:ext>
            </a:extLst>
          </p:cNvPr>
          <p:cNvGrpSpPr/>
          <p:nvPr/>
        </p:nvGrpSpPr>
        <p:grpSpPr>
          <a:xfrm>
            <a:off x="9058719" y="2059973"/>
            <a:ext cx="742512" cy="1741068"/>
            <a:chOff x="6794039" y="1544979"/>
            <a:chExt cx="556884" cy="1305801"/>
          </a:xfrm>
        </p:grpSpPr>
        <p:sp>
          <p:nvSpPr>
            <p:cNvPr id="440" name="Google Shape;10502;p64">
              <a:extLst>
                <a:ext uri="{FF2B5EF4-FFF2-40B4-BE49-F238E27FC236}">
                  <a16:creationId xmlns:a16="http://schemas.microsoft.com/office/drawing/2014/main" id="{ECC33595-C687-2ACF-087B-24FABFDEF174}"/>
                </a:ext>
              </a:extLst>
            </p:cNvPr>
            <p:cNvSpPr/>
            <p:nvPr/>
          </p:nvSpPr>
          <p:spPr>
            <a:xfrm>
              <a:off x="6843751" y="2801244"/>
              <a:ext cx="457459" cy="49536"/>
            </a:xfrm>
            <a:custGeom>
              <a:avLst/>
              <a:gdLst/>
              <a:ahLst/>
              <a:cxnLst/>
              <a:rect l="l" t="t" r="r" b="b"/>
              <a:pathLst>
                <a:path w="18119" h="1962" extrusionOk="0">
                  <a:moveTo>
                    <a:pt x="9059" y="0"/>
                  </a:moveTo>
                  <a:cubicBezTo>
                    <a:pt x="4061" y="0"/>
                    <a:pt x="0" y="437"/>
                    <a:pt x="0" y="978"/>
                  </a:cubicBezTo>
                  <a:cubicBezTo>
                    <a:pt x="0" y="1519"/>
                    <a:pt x="4061" y="1962"/>
                    <a:pt x="9059" y="1962"/>
                  </a:cubicBezTo>
                  <a:cubicBezTo>
                    <a:pt x="14065" y="1962"/>
                    <a:pt x="18119" y="1519"/>
                    <a:pt x="18119" y="978"/>
                  </a:cubicBezTo>
                  <a:cubicBezTo>
                    <a:pt x="18119" y="437"/>
                    <a:pt x="14065" y="0"/>
                    <a:pt x="9059"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441" name="Google Shape;10503;p64">
              <a:extLst>
                <a:ext uri="{FF2B5EF4-FFF2-40B4-BE49-F238E27FC236}">
                  <a16:creationId xmlns:a16="http://schemas.microsoft.com/office/drawing/2014/main" id="{CBCD6369-1C4B-F3A2-91E4-606F32AD64A7}"/>
                </a:ext>
              </a:extLst>
            </p:cNvPr>
            <p:cNvGrpSpPr/>
            <p:nvPr/>
          </p:nvGrpSpPr>
          <p:grpSpPr>
            <a:xfrm>
              <a:off x="6794039" y="1544979"/>
              <a:ext cx="556884" cy="1272726"/>
              <a:chOff x="6794039" y="1544979"/>
              <a:chExt cx="556884" cy="1272726"/>
            </a:xfrm>
          </p:grpSpPr>
          <p:sp>
            <p:nvSpPr>
              <p:cNvPr id="442" name="Google Shape;10504;p64">
                <a:extLst>
                  <a:ext uri="{FF2B5EF4-FFF2-40B4-BE49-F238E27FC236}">
                    <a16:creationId xmlns:a16="http://schemas.microsoft.com/office/drawing/2014/main" id="{09B4A73B-2323-11CC-80F8-08A3AF3DFCE1}"/>
                  </a:ext>
                </a:extLst>
              </p:cNvPr>
              <p:cNvSpPr/>
              <p:nvPr/>
            </p:nvSpPr>
            <p:spPr>
              <a:xfrm>
                <a:off x="6887026" y="1671923"/>
                <a:ext cx="366796" cy="342129"/>
              </a:xfrm>
              <a:custGeom>
                <a:avLst/>
                <a:gdLst/>
                <a:ahLst/>
                <a:cxnLst/>
                <a:rect l="l" t="t" r="r" b="b"/>
                <a:pathLst>
                  <a:path w="14528" h="13551" extrusionOk="0">
                    <a:moveTo>
                      <a:pt x="2158" y="0"/>
                    </a:moveTo>
                    <a:cubicBezTo>
                      <a:pt x="965" y="0"/>
                      <a:pt x="0" y="965"/>
                      <a:pt x="0" y="2158"/>
                    </a:cubicBezTo>
                    <a:lnTo>
                      <a:pt x="0" y="11399"/>
                    </a:lnTo>
                    <a:cubicBezTo>
                      <a:pt x="0" y="12592"/>
                      <a:pt x="965" y="13550"/>
                      <a:pt x="2158" y="13550"/>
                    </a:cubicBezTo>
                    <a:lnTo>
                      <a:pt x="12377" y="13550"/>
                    </a:lnTo>
                    <a:cubicBezTo>
                      <a:pt x="13570" y="13550"/>
                      <a:pt x="14528" y="12592"/>
                      <a:pt x="14528" y="11399"/>
                    </a:cubicBezTo>
                    <a:lnTo>
                      <a:pt x="14528" y="2158"/>
                    </a:lnTo>
                    <a:cubicBezTo>
                      <a:pt x="14528" y="965"/>
                      <a:pt x="13570" y="0"/>
                      <a:pt x="12377"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nvGrpSpPr>
              <p:cNvPr id="443" name="Google Shape;10505;p64">
                <a:extLst>
                  <a:ext uri="{FF2B5EF4-FFF2-40B4-BE49-F238E27FC236}">
                    <a16:creationId xmlns:a16="http://schemas.microsoft.com/office/drawing/2014/main" id="{B0A36C30-B9BC-CB7F-C459-A9730F3AFF0A}"/>
                  </a:ext>
                </a:extLst>
              </p:cNvPr>
              <p:cNvGrpSpPr/>
              <p:nvPr/>
            </p:nvGrpSpPr>
            <p:grpSpPr>
              <a:xfrm>
                <a:off x="6794039" y="1545206"/>
                <a:ext cx="556884" cy="1272499"/>
                <a:chOff x="6794039" y="1545206"/>
                <a:chExt cx="556884" cy="1272499"/>
              </a:xfrm>
            </p:grpSpPr>
            <p:sp>
              <p:nvSpPr>
                <p:cNvPr id="445" name="Google Shape;10506;p64">
                  <a:extLst>
                    <a:ext uri="{FF2B5EF4-FFF2-40B4-BE49-F238E27FC236}">
                      <a16:creationId xmlns:a16="http://schemas.microsoft.com/office/drawing/2014/main" id="{50A10BD9-336F-4904-54ED-6A0416EDB0DB}"/>
                    </a:ext>
                  </a:extLst>
                </p:cNvPr>
                <p:cNvSpPr/>
                <p:nvPr/>
              </p:nvSpPr>
              <p:spPr>
                <a:xfrm>
                  <a:off x="6794039" y="1545206"/>
                  <a:ext cx="556884" cy="1272499"/>
                </a:xfrm>
                <a:custGeom>
                  <a:avLst/>
                  <a:gdLst/>
                  <a:ahLst/>
                  <a:cxnLst/>
                  <a:rect l="l" t="t" r="r" b="b"/>
                  <a:pathLst>
                    <a:path w="22057" h="50401" extrusionOk="0">
                      <a:moveTo>
                        <a:pt x="11028" y="1"/>
                      </a:moveTo>
                      <a:cubicBezTo>
                        <a:pt x="7053" y="1"/>
                        <a:pt x="3833" y="3220"/>
                        <a:pt x="3833" y="7196"/>
                      </a:cubicBezTo>
                      <a:lnTo>
                        <a:pt x="3833" y="7203"/>
                      </a:lnTo>
                      <a:cubicBezTo>
                        <a:pt x="3807" y="7203"/>
                        <a:pt x="3787" y="7196"/>
                        <a:pt x="3768" y="7196"/>
                      </a:cubicBezTo>
                      <a:cubicBezTo>
                        <a:pt x="3764" y="7196"/>
                        <a:pt x="3761" y="7196"/>
                        <a:pt x="3757" y="7196"/>
                      </a:cubicBezTo>
                      <a:cubicBezTo>
                        <a:pt x="3091" y="7196"/>
                        <a:pt x="2589" y="7806"/>
                        <a:pt x="2712" y="8461"/>
                      </a:cubicBezTo>
                      <a:cubicBezTo>
                        <a:pt x="2814" y="8976"/>
                        <a:pt x="3263" y="9319"/>
                        <a:pt x="3751" y="9319"/>
                      </a:cubicBezTo>
                      <a:cubicBezTo>
                        <a:pt x="3886" y="9319"/>
                        <a:pt x="4024" y="9293"/>
                        <a:pt x="4159" y="9236"/>
                      </a:cubicBezTo>
                      <a:cubicBezTo>
                        <a:pt x="4922" y="11537"/>
                        <a:pt x="6896" y="13362"/>
                        <a:pt x="9073" y="14079"/>
                      </a:cubicBezTo>
                      <a:lnTo>
                        <a:pt x="9073" y="16125"/>
                      </a:lnTo>
                      <a:lnTo>
                        <a:pt x="6864" y="16125"/>
                      </a:lnTo>
                      <a:cubicBezTo>
                        <a:pt x="6864" y="16125"/>
                        <a:pt x="6857" y="16171"/>
                        <a:pt x="6838" y="16177"/>
                      </a:cubicBezTo>
                      <a:cubicBezTo>
                        <a:pt x="6258" y="16177"/>
                        <a:pt x="5743" y="16555"/>
                        <a:pt x="5560" y="17109"/>
                      </a:cubicBezTo>
                      <a:lnTo>
                        <a:pt x="229" y="32862"/>
                      </a:lnTo>
                      <a:cubicBezTo>
                        <a:pt x="1" y="33553"/>
                        <a:pt x="372" y="34309"/>
                        <a:pt x="1070" y="34544"/>
                      </a:cubicBezTo>
                      <a:cubicBezTo>
                        <a:pt x="1209" y="34589"/>
                        <a:pt x="1350" y="34611"/>
                        <a:pt x="1488" y="34611"/>
                      </a:cubicBezTo>
                      <a:cubicBezTo>
                        <a:pt x="2045" y="34611"/>
                        <a:pt x="2563" y="34261"/>
                        <a:pt x="2751" y="33703"/>
                      </a:cubicBezTo>
                      <a:lnTo>
                        <a:pt x="2927" y="33188"/>
                      </a:lnTo>
                      <a:lnTo>
                        <a:pt x="3507" y="33436"/>
                      </a:lnTo>
                      <a:cubicBezTo>
                        <a:pt x="3507" y="33436"/>
                        <a:pt x="4009" y="32419"/>
                        <a:pt x="3468" y="31578"/>
                      </a:cubicBezTo>
                      <a:lnTo>
                        <a:pt x="6733" y="21919"/>
                      </a:lnTo>
                      <a:lnTo>
                        <a:pt x="6733" y="21919"/>
                      </a:lnTo>
                      <a:cubicBezTo>
                        <a:pt x="6733" y="27707"/>
                        <a:pt x="5951" y="29173"/>
                        <a:pt x="5951" y="32367"/>
                      </a:cubicBezTo>
                      <a:cubicBezTo>
                        <a:pt x="5951" y="35560"/>
                        <a:pt x="7861" y="48498"/>
                        <a:pt x="7861" y="48498"/>
                      </a:cubicBezTo>
                      <a:lnTo>
                        <a:pt x="5554" y="50401"/>
                      </a:lnTo>
                      <a:lnTo>
                        <a:pt x="10012" y="50401"/>
                      </a:lnTo>
                      <a:lnTo>
                        <a:pt x="10761" y="31630"/>
                      </a:lnTo>
                      <a:lnTo>
                        <a:pt x="11139" y="31630"/>
                      </a:lnTo>
                      <a:lnTo>
                        <a:pt x="11889" y="50401"/>
                      </a:lnTo>
                      <a:lnTo>
                        <a:pt x="16353" y="50401"/>
                      </a:lnTo>
                      <a:lnTo>
                        <a:pt x="14046" y="48498"/>
                      </a:lnTo>
                      <a:cubicBezTo>
                        <a:pt x="14046" y="48498"/>
                        <a:pt x="15949" y="34172"/>
                        <a:pt x="15949" y="31591"/>
                      </a:cubicBezTo>
                      <a:cubicBezTo>
                        <a:pt x="15949" y="29004"/>
                        <a:pt x="15291" y="27681"/>
                        <a:pt x="15291" y="21821"/>
                      </a:cubicBezTo>
                      <a:lnTo>
                        <a:pt x="15291" y="21821"/>
                      </a:lnTo>
                      <a:lnTo>
                        <a:pt x="18595" y="31578"/>
                      </a:lnTo>
                      <a:cubicBezTo>
                        <a:pt x="18048" y="32412"/>
                        <a:pt x="18556" y="33423"/>
                        <a:pt x="18556" y="33423"/>
                      </a:cubicBezTo>
                      <a:lnTo>
                        <a:pt x="19136" y="33181"/>
                      </a:lnTo>
                      <a:lnTo>
                        <a:pt x="19312" y="33703"/>
                      </a:lnTo>
                      <a:cubicBezTo>
                        <a:pt x="19495" y="34261"/>
                        <a:pt x="20012" y="34611"/>
                        <a:pt x="20569" y="34611"/>
                      </a:cubicBezTo>
                      <a:cubicBezTo>
                        <a:pt x="20707" y="34611"/>
                        <a:pt x="20848" y="34589"/>
                        <a:pt x="20987" y="34544"/>
                      </a:cubicBezTo>
                      <a:cubicBezTo>
                        <a:pt x="21685" y="34316"/>
                        <a:pt x="22056" y="33566"/>
                        <a:pt x="21828" y="32869"/>
                      </a:cubicBezTo>
                      <a:lnTo>
                        <a:pt x="16497" y="17122"/>
                      </a:lnTo>
                      <a:cubicBezTo>
                        <a:pt x="16334" y="16607"/>
                        <a:pt x="15878" y="16236"/>
                        <a:pt x="15337" y="16184"/>
                      </a:cubicBezTo>
                      <a:cubicBezTo>
                        <a:pt x="15317" y="16171"/>
                        <a:pt x="15304" y="16125"/>
                        <a:pt x="15304" y="16125"/>
                      </a:cubicBezTo>
                      <a:lnTo>
                        <a:pt x="12827" y="16125"/>
                      </a:lnTo>
                      <a:lnTo>
                        <a:pt x="12827" y="14124"/>
                      </a:lnTo>
                      <a:cubicBezTo>
                        <a:pt x="15050" y="13453"/>
                        <a:pt x="17096" y="11615"/>
                        <a:pt x="17885" y="9275"/>
                      </a:cubicBezTo>
                      <a:cubicBezTo>
                        <a:pt x="17970" y="9301"/>
                        <a:pt x="18054" y="9308"/>
                        <a:pt x="18139" y="9308"/>
                      </a:cubicBezTo>
                      <a:cubicBezTo>
                        <a:pt x="18143" y="9308"/>
                        <a:pt x="18147" y="9308"/>
                        <a:pt x="18151" y="9308"/>
                      </a:cubicBezTo>
                      <a:cubicBezTo>
                        <a:pt x="18713" y="9308"/>
                        <a:pt x="19169" y="8861"/>
                        <a:pt x="19195" y="8304"/>
                      </a:cubicBezTo>
                      <a:cubicBezTo>
                        <a:pt x="19215" y="7744"/>
                        <a:pt x="18791" y="7255"/>
                        <a:pt x="18230" y="7209"/>
                      </a:cubicBezTo>
                      <a:lnTo>
                        <a:pt x="18230" y="7196"/>
                      </a:lnTo>
                      <a:cubicBezTo>
                        <a:pt x="18230" y="3220"/>
                        <a:pt x="15011" y="1"/>
                        <a:pt x="1102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nvGrpSpPr>
                <p:cNvPr id="446" name="Google Shape;10507;p64">
                  <a:extLst>
                    <a:ext uri="{FF2B5EF4-FFF2-40B4-BE49-F238E27FC236}">
                      <a16:creationId xmlns:a16="http://schemas.microsoft.com/office/drawing/2014/main" id="{4CC5D550-F11B-096D-F94A-6A26D2AF6C66}"/>
                    </a:ext>
                  </a:extLst>
                </p:cNvPr>
                <p:cNvGrpSpPr/>
                <p:nvPr/>
              </p:nvGrpSpPr>
              <p:grpSpPr>
                <a:xfrm>
                  <a:off x="6812697" y="1636703"/>
                  <a:ext cx="515453" cy="1170626"/>
                  <a:chOff x="6812697" y="1636703"/>
                  <a:chExt cx="515453" cy="1170626"/>
                </a:xfrm>
              </p:grpSpPr>
              <p:sp>
                <p:nvSpPr>
                  <p:cNvPr id="447" name="Google Shape;10508;p64">
                    <a:extLst>
                      <a:ext uri="{FF2B5EF4-FFF2-40B4-BE49-F238E27FC236}">
                        <a16:creationId xmlns:a16="http://schemas.microsoft.com/office/drawing/2014/main" id="{82DDF6BC-9A75-C22E-1544-7C3BAE1B6D47}"/>
                      </a:ext>
                    </a:extLst>
                  </p:cNvPr>
                  <p:cNvSpPr/>
                  <p:nvPr/>
                </p:nvSpPr>
                <p:spPr>
                  <a:xfrm>
                    <a:off x="6985920" y="2372566"/>
                    <a:ext cx="24692" cy="111266"/>
                  </a:xfrm>
                  <a:custGeom>
                    <a:avLst/>
                    <a:gdLst/>
                    <a:ahLst/>
                    <a:cxnLst/>
                    <a:rect l="l" t="t" r="r" b="b"/>
                    <a:pathLst>
                      <a:path w="978" h="4407" extrusionOk="0">
                        <a:moveTo>
                          <a:pt x="0" y="1"/>
                        </a:moveTo>
                        <a:lnTo>
                          <a:pt x="0" y="4407"/>
                        </a:lnTo>
                        <a:lnTo>
                          <a:pt x="978" y="4407"/>
                        </a:lnTo>
                        <a:lnTo>
                          <a:pt x="978"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48" name="Google Shape;10509;p64">
                    <a:extLst>
                      <a:ext uri="{FF2B5EF4-FFF2-40B4-BE49-F238E27FC236}">
                        <a16:creationId xmlns:a16="http://schemas.microsoft.com/office/drawing/2014/main" id="{1C62641E-2A11-B0EF-E8AA-C300F99CD5AA}"/>
                      </a:ext>
                    </a:extLst>
                  </p:cNvPr>
                  <p:cNvSpPr/>
                  <p:nvPr/>
                </p:nvSpPr>
                <p:spPr>
                  <a:xfrm>
                    <a:off x="6963525" y="2349212"/>
                    <a:ext cx="41658" cy="35877"/>
                  </a:xfrm>
                  <a:custGeom>
                    <a:avLst/>
                    <a:gdLst/>
                    <a:ahLst/>
                    <a:cxnLst/>
                    <a:rect l="l" t="t" r="r" b="b"/>
                    <a:pathLst>
                      <a:path w="1650" h="1421" extrusionOk="0">
                        <a:moveTo>
                          <a:pt x="946" y="0"/>
                        </a:moveTo>
                        <a:cubicBezTo>
                          <a:pt x="314" y="0"/>
                          <a:pt x="1" y="763"/>
                          <a:pt x="444" y="1213"/>
                        </a:cubicBezTo>
                        <a:cubicBezTo>
                          <a:pt x="587" y="1356"/>
                          <a:pt x="764" y="1420"/>
                          <a:pt x="937" y="1420"/>
                        </a:cubicBezTo>
                        <a:cubicBezTo>
                          <a:pt x="1301" y="1420"/>
                          <a:pt x="1650" y="1139"/>
                          <a:pt x="1650" y="711"/>
                        </a:cubicBezTo>
                        <a:cubicBezTo>
                          <a:pt x="1650" y="320"/>
                          <a:pt x="1337" y="0"/>
                          <a:pt x="94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49" name="Google Shape;10510;p64">
                    <a:extLst>
                      <a:ext uri="{FF2B5EF4-FFF2-40B4-BE49-F238E27FC236}">
                        <a16:creationId xmlns:a16="http://schemas.microsoft.com/office/drawing/2014/main" id="{6DE39588-AC1E-DCD8-ED08-167D77BFE38A}"/>
                      </a:ext>
                    </a:extLst>
                  </p:cNvPr>
                  <p:cNvSpPr/>
                  <p:nvPr/>
                </p:nvSpPr>
                <p:spPr>
                  <a:xfrm>
                    <a:off x="6988218" y="2349212"/>
                    <a:ext cx="41658" cy="35877"/>
                  </a:xfrm>
                  <a:custGeom>
                    <a:avLst/>
                    <a:gdLst/>
                    <a:ahLst/>
                    <a:cxnLst/>
                    <a:rect l="l" t="t" r="r" b="b"/>
                    <a:pathLst>
                      <a:path w="1650" h="1421" extrusionOk="0">
                        <a:moveTo>
                          <a:pt x="946" y="0"/>
                        </a:moveTo>
                        <a:cubicBezTo>
                          <a:pt x="313" y="0"/>
                          <a:pt x="0" y="763"/>
                          <a:pt x="444" y="1213"/>
                        </a:cubicBezTo>
                        <a:cubicBezTo>
                          <a:pt x="589" y="1356"/>
                          <a:pt x="766" y="1420"/>
                          <a:pt x="940" y="1420"/>
                        </a:cubicBezTo>
                        <a:cubicBezTo>
                          <a:pt x="1303" y="1420"/>
                          <a:pt x="1649" y="1139"/>
                          <a:pt x="1649" y="711"/>
                        </a:cubicBezTo>
                        <a:cubicBezTo>
                          <a:pt x="1649" y="320"/>
                          <a:pt x="1337" y="0"/>
                          <a:pt x="94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50" name="Google Shape;10511;p64">
                    <a:extLst>
                      <a:ext uri="{FF2B5EF4-FFF2-40B4-BE49-F238E27FC236}">
                        <a16:creationId xmlns:a16="http://schemas.microsoft.com/office/drawing/2014/main" id="{DC906AF2-8C77-E3F4-5F7A-DB8B34ABB765}"/>
                      </a:ext>
                    </a:extLst>
                  </p:cNvPr>
                  <p:cNvSpPr/>
                  <p:nvPr/>
                </p:nvSpPr>
                <p:spPr>
                  <a:xfrm>
                    <a:off x="6963525" y="2464720"/>
                    <a:ext cx="41658" cy="35700"/>
                  </a:xfrm>
                  <a:custGeom>
                    <a:avLst/>
                    <a:gdLst/>
                    <a:ahLst/>
                    <a:cxnLst/>
                    <a:rect l="l" t="t" r="r" b="b"/>
                    <a:pathLst>
                      <a:path w="1650" h="1414" extrusionOk="0">
                        <a:moveTo>
                          <a:pt x="946" y="1"/>
                        </a:moveTo>
                        <a:cubicBezTo>
                          <a:pt x="314" y="1"/>
                          <a:pt x="1" y="757"/>
                          <a:pt x="444" y="1206"/>
                        </a:cubicBezTo>
                        <a:cubicBezTo>
                          <a:pt x="587" y="1350"/>
                          <a:pt x="764" y="1414"/>
                          <a:pt x="937" y="1414"/>
                        </a:cubicBezTo>
                        <a:cubicBezTo>
                          <a:pt x="1301" y="1414"/>
                          <a:pt x="1650" y="1132"/>
                          <a:pt x="1650" y="705"/>
                        </a:cubicBezTo>
                        <a:cubicBezTo>
                          <a:pt x="1650" y="314"/>
                          <a:pt x="1337" y="1"/>
                          <a:pt x="94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51" name="Google Shape;10512;p64">
                    <a:extLst>
                      <a:ext uri="{FF2B5EF4-FFF2-40B4-BE49-F238E27FC236}">
                        <a16:creationId xmlns:a16="http://schemas.microsoft.com/office/drawing/2014/main" id="{D4B341F9-E91E-59D8-BE15-F1993818BADA}"/>
                      </a:ext>
                    </a:extLst>
                  </p:cNvPr>
                  <p:cNvSpPr/>
                  <p:nvPr/>
                </p:nvSpPr>
                <p:spPr>
                  <a:xfrm>
                    <a:off x="6988218" y="2464720"/>
                    <a:ext cx="41658" cy="35700"/>
                  </a:xfrm>
                  <a:custGeom>
                    <a:avLst/>
                    <a:gdLst/>
                    <a:ahLst/>
                    <a:cxnLst/>
                    <a:rect l="l" t="t" r="r" b="b"/>
                    <a:pathLst>
                      <a:path w="1650" h="1414" extrusionOk="0">
                        <a:moveTo>
                          <a:pt x="946" y="1"/>
                        </a:moveTo>
                        <a:cubicBezTo>
                          <a:pt x="313" y="1"/>
                          <a:pt x="0" y="757"/>
                          <a:pt x="444" y="1206"/>
                        </a:cubicBezTo>
                        <a:cubicBezTo>
                          <a:pt x="589" y="1350"/>
                          <a:pt x="766" y="1414"/>
                          <a:pt x="940" y="1414"/>
                        </a:cubicBezTo>
                        <a:cubicBezTo>
                          <a:pt x="1303" y="1414"/>
                          <a:pt x="1649" y="1132"/>
                          <a:pt x="1649" y="705"/>
                        </a:cubicBezTo>
                        <a:cubicBezTo>
                          <a:pt x="1649" y="314"/>
                          <a:pt x="1337" y="1"/>
                          <a:pt x="94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52" name="Google Shape;10513;p64">
                    <a:extLst>
                      <a:ext uri="{FF2B5EF4-FFF2-40B4-BE49-F238E27FC236}">
                        <a16:creationId xmlns:a16="http://schemas.microsoft.com/office/drawing/2014/main" id="{D84D60E6-6CE1-2C13-7F2D-52441AF3939F}"/>
                      </a:ext>
                    </a:extLst>
                  </p:cNvPr>
                  <p:cNvSpPr/>
                  <p:nvPr/>
                </p:nvSpPr>
                <p:spPr>
                  <a:xfrm>
                    <a:off x="7001876" y="2594214"/>
                    <a:ext cx="30625" cy="104525"/>
                  </a:xfrm>
                  <a:custGeom>
                    <a:avLst/>
                    <a:gdLst/>
                    <a:ahLst/>
                    <a:cxnLst/>
                    <a:rect l="l" t="t" r="r" b="b"/>
                    <a:pathLst>
                      <a:path w="1213" h="4140" extrusionOk="0">
                        <a:moveTo>
                          <a:pt x="815" y="1"/>
                        </a:moveTo>
                        <a:lnTo>
                          <a:pt x="0" y="79"/>
                        </a:lnTo>
                        <a:lnTo>
                          <a:pt x="398" y="4140"/>
                        </a:lnTo>
                        <a:lnTo>
                          <a:pt x="1213" y="4061"/>
                        </a:lnTo>
                        <a:lnTo>
                          <a:pt x="815"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53" name="Google Shape;10514;p64">
                    <a:extLst>
                      <a:ext uri="{FF2B5EF4-FFF2-40B4-BE49-F238E27FC236}">
                        <a16:creationId xmlns:a16="http://schemas.microsoft.com/office/drawing/2014/main" id="{9A28FD36-458B-7E2B-F7D2-C8A52BDB25A1}"/>
                      </a:ext>
                    </a:extLst>
                  </p:cNvPr>
                  <p:cNvSpPr/>
                  <p:nvPr/>
                </p:nvSpPr>
                <p:spPr>
                  <a:xfrm>
                    <a:off x="6979987" y="2577349"/>
                    <a:ext cx="38124" cy="31938"/>
                  </a:xfrm>
                  <a:custGeom>
                    <a:avLst/>
                    <a:gdLst/>
                    <a:ahLst/>
                    <a:cxnLst/>
                    <a:rect l="l" t="t" r="r" b="b"/>
                    <a:pathLst>
                      <a:path w="1510" h="1265" extrusionOk="0">
                        <a:moveTo>
                          <a:pt x="848" y="0"/>
                        </a:moveTo>
                        <a:cubicBezTo>
                          <a:pt x="824" y="0"/>
                          <a:pt x="800" y="2"/>
                          <a:pt x="776" y="4"/>
                        </a:cubicBezTo>
                        <a:cubicBezTo>
                          <a:pt x="216" y="56"/>
                          <a:pt x="1" y="760"/>
                          <a:pt x="437" y="1119"/>
                        </a:cubicBezTo>
                        <a:cubicBezTo>
                          <a:pt x="559" y="1220"/>
                          <a:pt x="698" y="1265"/>
                          <a:pt x="835" y="1265"/>
                        </a:cubicBezTo>
                        <a:cubicBezTo>
                          <a:pt x="1182" y="1265"/>
                          <a:pt x="1509" y="973"/>
                          <a:pt x="1467" y="571"/>
                        </a:cubicBezTo>
                        <a:cubicBezTo>
                          <a:pt x="1437" y="243"/>
                          <a:pt x="1169" y="0"/>
                          <a:pt x="84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54" name="Google Shape;10515;p64">
                    <a:extLst>
                      <a:ext uri="{FF2B5EF4-FFF2-40B4-BE49-F238E27FC236}">
                        <a16:creationId xmlns:a16="http://schemas.microsoft.com/office/drawing/2014/main" id="{A94B2C77-E22C-2038-4DC8-EB65242DE6B3}"/>
                      </a:ext>
                    </a:extLst>
                  </p:cNvPr>
                  <p:cNvSpPr/>
                  <p:nvPr/>
                </p:nvSpPr>
                <p:spPr>
                  <a:xfrm>
                    <a:off x="7002028" y="2575077"/>
                    <a:ext cx="38124" cy="32090"/>
                  </a:xfrm>
                  <a:custGeom>
                    <a:avLst/>
                    <a:gdLst/>
                    <a:ahLst/>
                    <a:cxnLst/>
                    <a:rect l="l" t="t" r="r" b="b"/>
                    <a:pathLst>
                      <a:path w="1510" h="1271" extrusionOk="0">
                        <a:moveTo>
                          <a:pt x="837" y="0"/>
                        </a:moveTo>
                        <a:cubicBezTo>
                          <a:pt x="817" y="0"/>
                          <a:pt x="797" y="1"/>
                          <a:pt x="777" y="3"/>
                        </a:cubicBezTo>
                        <a:cubicBezTo>
                          <a:pt x="216" y="62"/>
                          <a:pt x="1" y="766"/>
                          <a:pt x="438" y="1124"/>
                        </a:cubicBezTo>
                        <a:cubicBezTo>
                          <a:pt x="559" y="1225"/>
                          <a:pt x="699" y="1270"/>
                          <a:pt x="835" y="1270"/>
                        </a:cubicBezTo>
                        <a:cubicBezTo>
                          <a:pt x="1182" y="1270"/>
                          <a:pt x="1510" y="979"/>
                          <a:pt x="1467" y="576"/>
                        </a:cubicBezTo>
                        <a:cubicBezTo>
                          <a:pt x="1437" y="245"/>
                          <a:pt x="1163" y="0"/>
                          <a:pt x="83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55" name="Google Shape;10516;p64">
                    <a:extLst>
                      <a:ext uri="{FF2B5EF4-FFF2-40B4-BE49-F238E27FC236}">
                        <a16:creationId xmlns:a16="http://schemas.microsoft.com/office/drawing/2014/main" id="{DC3718B5-2333-14E7-D9AF-175CA1695F77}"/>
                      </a:ext>
                    </a:extLst>
                  </p:cNvPr>
                  <p:cNvSpPr/>
                  <p:nvPr/>
                </p:nvSpPr>
                <p:spPr>
                  <a:xfrm>
                    <a:off x="6989859" y="2680182"/>
                    <a:ext cx="38174" cy="31963"/>
                  </a:xfrm>
                  <a:custGeom>
                    <a:avLst/>
                    <a:gdLst/>
                    <a:ahLst/>
                    <a:cxnLst/>
                    <a:rect l="l" t="t" r="r" b="b"/>
                    <a:pathLst>
                      <a:path w="1512" h="1266" extrusionOk="0">
                        <a:moveTo>
                          <a:pt x="852" y="1"/>
                        </a:moveTo>
                        <a:cubicBezTo>
                          <a:pt x="829" y="1"/>
                          <a:pt x="806" y="2"/>
                          <a:pt x="783" y="5"/>
                        </a:cubicBezTo>
                        <a:cubicBezTo>
                          <a:pt x="222" y="57"/>
                          <a:pt x="1" y="761"/>
                          <a:pt x="437" y="1119"/>
                        </a:cubicBezTo>
                        <a:cubicBezTo>
                          <a:pt x="561" y="1220"/>
                          <a:pt x="701" y="1265"/>
                          <a:pt x="838" y="1265"/>
                        </a:cubicBezTo>
                        <a:cubicBezTo>
                          <a:pt x="1186" y="1265"/>
                          <a:pt x="1511" y="974"/>
                          <a:pt x="1474" y="572"/>
                        </a:cubicBezTo>
                        <a:cubicBezTo>
                          <a:pt x="1443" y="249"/>
                          <a:pt x="1169" y="1"/>
                          <a:pt x="85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56" name="Google Shape;10517;p64">
                    <a:extLst>
                      <a:ext uri="{FF2B5EF4-FFF2-40B4-BE49-F238E27FC236}">
                        <a16:creationId xmlns:a16="http://schemas.microsoft.com/office/drawing/2014/main" id="{DEE9E509-E10E-34C4-184B-B0C70361C646}"/>
                      </a:ext>
                    </a:extLst>
                  </p:cNvPr>
                  <p:cNvSpPr/>
                  <p:nvPr/>
                </p:nvSpPr>
                <p:spPr>
                  <a:xfrm>
                    <a:off x="7012076" y="2678086"/>
                    <a:ext cx="37997" cy="32090"/>
                  </a:xfrm>
                  <a:custGeom>
                    <a:avLst/>
                    <a:gdLst/>
                    <a:ahLst/>
                    <a:cxnLst/>
                    <a:rect l="l" t="t" r="r" b="b"/>
                    <a:pathLst>
                      <a:path w="1505" h="1271" extrusionOk="0">
                        <a:moveTo>
                          <a:pt x="836" y="0"/>
                        </a:moveTo>
                        <a:cubicBezTo>
                          <a:pt x="816" y="0"/>
                          <a:pt x="796" y="1"/>
                          <a:pt x="776" y="3"/>
                        </a:cubicBezTo>
                        <a:cubicBezTo>
                          <a:pt x="216" y="55"/>
                          <a:pt x="1" y="765"/>
                          <a:pt x="431" y="1124"/>
                        </a:cubicBezTo>
                        <a:cubicBezTo>
                          <a:pt x="554" y="1225"/>
                          <a:pt x="694" y="1270"/>
                          <a:pt x="831" y="1270"/>
                        </a:cubicBezTo>
                        <a:cubicBezTo>
                          <a:pt x="1179" y="1270"/>
                          <a:pt x="1504" y="979"/>
                          <a:pt x="1467" y="576"/>
                        </a:cubicBezTo>
                        <a:cubicBezTo>
                          <a:pt x="1436" y="245"/>
                          <a:pt x="1157" y="0"/>
                          <a:pt x="83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57" name="Google Shape;10518;p64">
                    <a:extLst>
                      <a:ext uri="{FF2B5EF4-FFF2-40B4-BE49-F238E27FC236}">
                        <a16:creationId xmlns:a16="http://schemas.microsoft.com/office/drawing/2014/main" id="{4B02ABFE-B583-879F-DA1C-A0417C9EBCEE}"/>
                      </a:ext>
                    </a:extLst>
                  </p:cNvPr>
                  <p:cNvSpPr/>
                  <p:nvPr/>
                </p:nvSpPr>
                <p:spPr>
                  <a:xfrm>
                    <a:off x="6850316" y="2178085"/>
                    <a:ext cx="55974" cy="109271"/>
                  </a:xfrm>
                  <a:custGeom>
                    <a:avLst/>
                    <a:gdLst/>
                    <a:ahLst/>
                    <a:cxnLst/>
                    <a:rect l="l" t="t" r="r" b="b"/>
                    <a:pathLst>
                      <a:path w="2217" h="4328" extrusionOk="0">
                        <a:moveTo>
                          <a:pt x="1317" y="0"/>
                        </a:moveTo>
                        <a:lnTo>
                          <a:pt x="1" y="4035"/>
                        </a:lnTo>
                        <a:lnTo>
                          <a:pt x="894" y="4328"/>
                        </a:lnTo>
                        <a:lnTo>
                          <a:pt x="2217" y="287"/>
                        </a:lnTo>
                        <a:lnTo>
                          <a:pt x="1317"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58" name="Google Shape;10519;p64">
                    <a:extLst>
                      <a:ext uri="{FF2B5EF4-FFF2-40B4-BE49-F238E27FC236}">
                        <a16:creationId xmlns:a16="http://schemas.microsoft.com/office/drawing/2014/main" id="{F8551E8B-E8C1-0736-E6D2-BA07D50E98DB}"/>
                      </a:ext>
                    </a:extLst>
                  </p:cNvPr>
                  <p:cNvSpPr/>
                  <p:nvPr/>
                </p:nvSpPr>
                <p:spPr>
                  <a:xfrm>
                    <a:off x="6864858" y="2156120"/>
                    <a:ext cx="40775" cy="34463"/>
                  </a:xfrm>
                  <a:custGeom>
                    <a:avLst/>
                    <a:gdLst/>
                    <a:ahLst/>
                    <a:cxnLst/>
                    <a:rect l="l" t="t" r="r" b="b"/>
                    <a:pathLst>
                      <a:path w="1615" h="1365" extrusionOk="0">
                        <a:moveTo>
                          <a:pt x="841" y="0"/>
                        </a:moveTo>
                        <a:cubicBezTo>
                          <a:pt x="361" y="0"/>
                          <a:pt x="1" y="516"/>
                          <a:pt x="239" y="987"/>
                        </a:cubicBezTo>
                        <a:cubicBezTo>
                          <a:pt x="367" y="1242"/>
                          <a:pt x="607" y="1364"/>
                          <a:pt x="847" y="1364"/>
                        </a:cubicBezTo>
                        <a:cubicBezTo>
                          <a:pt x="1122" y="1364"/>
                          <a:pt x="1396" y="1203"/>
                          <a:pt x="1497" y="896"/>
                        </a:cubicBezTo>
                        <a:cubicBezTo>
                          <a:pt x="1615" y="538"/>
                          <a:pt x="1419" y="147"/>
                          <a:pt x="1061" y="36"/>
                        </a:cubicBezTo>
                        <a:cubicBezTo>
                          <a:pt x="986" y="12"/>
                          <a:pt x="912" y="0"/>
                          <a:pt x="84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59" name="Google Shape;10520;p64">
                    <a:extLst>
                      <a:ext uri="{FF2B5EF4-FFF2-40B4-BE49-F238E27FC236}">
                        <a16:creationId xmlns:a16="http://schemas.microsoft.com/office/drawing/2014/main" id="{9FA675D3-241F-BFA3-B73D-C0893F9A4B62}"/>
                      </a:ext>
                    </a:extLst>
                  </p:cNvPr>
                  <p:cNvSpPr/>
                  <p:nvPr/>
                </p:nvSpPr>
                <p:spPr>
                  <a:xfrm>
                    <a:off x="6887581" y="2163517"/>
                    <a:ext cx="40775" cy="34463"/>
                  </a:xfrm>
                  <a:custGeom>
                    <a:avLst/>
                    <a:gdLst/>
                    <a:ahLst/>
                    <a:cxnLst/>
                    <a:rect l="l" t="t" r="r" b="b"/>
                    <a:pathLst>
                      <a:path w="1615" h="1365" extrusionOk="0">
                        <a:moveTo>
                          <a:pt x="841" y="1"/>
                        </a:moveTo>
                        <a:cubicBezTo>
                          <a:pt x="361" y="1"/>
                          <a:pt x="0" y="516"/>
                          <a:pt x="239" y="988"/>
                        </a:cubicBezTo>
                        <a:cubicBezTo>
                          <a:pt x="366" y="1242"/>
                          <a:pt x="606" y="1365"/>
                          <a:pt x="846" y="1365"/>
                        </a:cubicBezTo>
                        <a:cubicBezTo>
                          <a:pt x="1121" y="1365"/>
                          <a:pt x="1396" y="1203"/>
                          <a:pt x="1497" y="897"/>
                        </a:cubicBezTo>
                        <a:cubicBezTo>
                          <a:pt x="1614" y="538"/>
                          <a:pt x="1419" y="154"/>
                          <a:pt x="1060" y="36"/>
                        </a:cubicBezTo>
                        <a:cubicBezTo>
                          <a:pt x="985" y="12"/>
                          <a:pt x="912" y="1"/>
                          <a:pt x="84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60" name="Google Shape;10521;p64">
                    <a:extLst>
                      <a:ext uri="{FF2B5EF4-FFF2-40B4-BE49-F238E27FC236}">
                        <a16:creationId xmlns:a16="http://schemas.microsoft.com/office/drawing/2014/main" id="{F362768E-7A1F-F0AD-A96D-DBE770A637FF}"/>
                      </a:ext>
                    </a:extLst>
                  </p:cNvPr>
                  <p:cNvSpPr/>
                  <p:nvPr/>
                </p:nvSpPr>
                <p:spPr>
                  <a:xfrm>
                    <a:off x="6830471" y="2261755"/>
                    <a:ext cx="40775" cy="34539"/>
                  </a:xfrm>
                  <a:custGeom>
                    <a:avLst/>
                    <a:gdLst/>
                    <a:ahLst/>
                    <a:cxnLst/>
                    <a:rect l="l" t="t" r="r" b="b"/>
                    <a:pathLst>
                      <a:path w="1615" h="1368" extrusionOk="0">
                        <a:moveTo>
                          <a:pt x="839" y="1"/>
                        </a:moveTo>
                        <a:cubicBezTo>
                          <a:pt x="362" y="1"/>
                          <a:pt x="0" y="522"/>
                          <a:pt x="239" y="994"/>
                        </a:cubicBezTo>
                        <a:cubicBezTo>
                          <a:pt x="367" y="1246"/>
                          <a:pt x="605" y="1368"/>
                          <a:pt x="843" y="1368"/>
                        </a:cubicBezTo>
                        <a:cubicBezTo>
                          <a:pt x="1117" y="1368"/>
                          <a:pt x="1390" y="1207"/>
                          <a:pt x="1491" y="896"/>
                        </a:cubicBezTo>
                        <a:cubicBezTo>
                          <a:pt x="1614" y="538"/>
                          <a:pt x="1412" y="153"/>
                          <a:pt x="1054" y="36"/>
                        </a:cubicBezTo>
                        <a:cubicBezTo>
                          <a:pt x="981" y="12"/>
                          <a:pt x="908" y="1"/>
                          <a:pt x="83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61" name="Google Shape;10522;p64">
                    <a:extLst>
                      <a:ext uri="{FF2B5EF4-FFF2-40B4-BE49-F238E27FC236}">
                        <a16:creationId xmlns:a16="http://schemas.microsoft.com/office/drawing/2014/main" id="{0AFA2F33-F8F0-FDB7-01CE-43C011C69C94}"/>
                      </a:ext>
                    </a:extLst>
                  </p:cNvPr>
                  <p:cNvSpPr/>
                  <p:nvPr/>
                </p:nvSpPr>
                <p:spPr>
                  <a:xfrm>
                    <a:off x="6853017" y="2269178"/>
                    <a:ext cx="40775" cy="34539"/>
                  </a:xfrm>
                  <a:custGeom>
                    <a:avLst/>
                    <a:gdLst/>
                    <a:ahLst/>
                    <a:cxnLst/>
                    <a:rect l="l" t="t" r="r" b="b"/>
                    <a:pathLst>
                      <a:path w="1615" h="1368" extrusionOk="0">
                        <a:moveTo>
                          <a:pt x="843" y="0"/>
                        </a:moveTo>
                        <a:cubicBezTo>
                          <a:pt x="362" y="0"/>
                          <a:pt x="0" y="522"/>
                          <a:pt x="239" y="994"/>
                        </a:cubicBezTo>
                        <a:cubicBezTo>
                          <a:pt x="367" y="1245"/>
                          <a:pt x="607" y="1367"/>
                          <a:pt x="846" y="1367"/>
                        </a:cubicBezTo>
                        <a:cubicBezTo>
                          <a:pt x="1122" y="1367"/>
                          <a:pt x="1396" y="1206"/>
                          <a:pt x="1497" y="896"/>
                        </a:cubicBezTo>
                        <a:cubicBezTo>
                          <a:pt x="1614" y="537"/>
                          <a:pt x="1419" y="153"/>
                          <a:pt x="1060" y="35"/>
                        </a:cubicBezTo>
                        <a:cubicBezTo>
                          <a:pt x="986" y="11"/>
                          <a:pt x="913" y="0"/>
                          <a:pt x="84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62" name="Google Shape;10523;p64">
                    <a:extLst>
                      <a:ext uri="{FF2B5EF4-FFF2-40B4-BE49-F238E27FC236}">
                        <a16:creationId xmlns:a16="http://schemas.microsoft.com/office/drawing/2014/main" id="{F4D477D9-7E35-CE43-217D-94899EE8EC8F}"/>
                      </a:ext>
                    </a:extLst>
                  </p:cNvPr>
                  <p:cNvSpPr/>
                  <p:nvPr/>
                </p:nvSpPr>
                <p:spPr>
                  <a:xfrm>
                    <a:off x="6907905" y="2021424"/>
                    <a:ext cx="55974" cy="109448"/>
                  </a:xfrm>
                  <a:custGeom>
                    <a:avLst/>
                    <a:gdLst/>
                    <a:ahLst/>
                    <a:cxnLst/>
                    <a:rect l="l" t="t" r="r" b="b"/>
                    <a:pathLst>
                      <a:path w="2217" h="4335" extrusionOk="0">
                        <a:moveTo>
                          <a:pt x="1324" y="0"/>
                        </a:moveTo>
                        <a:lnTo>
                          <a:pt x="1" y="4041"/>
                        </a:lnTo>
                        <a:lnTo>
                          <a:pt x="900" y="4335"/>
                        </a:lnTo>
                        <a:lnTo>
                          <a:pt x="2217" y="294"/>
                        </a:lnTo>
                        <a:lnTo>
                          <a:pt x="1324"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63" name="Google Shape;10524;p64">
                    <a:extLst>
                      <a:ext uri="{FF2B5EF4-FFF2-40B4-BE49-F238E27FC236}">
                        <a16:creationId xmlns:a16="http://schemas.microsoft.com/office/drawing/2014/main" id="{7AB61D45-E6BE-E475-FF4C-7CB52AF04324}"/>
                      </a:ext>
                    </a:extLst>
                  </p:cNvPr>
                  <p:cNvSpPr/>
                  <p:nvPr/>
                </p:nvSpPr>
                <p:spPr>
                  <a:xfrm>
                    <a:off x="6922625" y="1999459"/>
                    <a:ext cx="40775" cy="34387"/>
                  </a:xfrm>
                  <a:custGeom>
                    <a:avLst/>
                    <a:gdLst/>
                    <a:ahLst/>
                    <a:cxnLst/>
                    <a:rect l="l" t="t" r="r" b="b"/>
                    <a:pathLst>
                      <a:path w="1615" h="1362" extrusionOk="0">
                        <a:moveTo>
                          <a:pt x="841" y="1"/>
                        </a:moveTo>
                        <a:cubicBezTo>
                          <a:pt x="361" y="1"/>
                          <a:pt x="1" y="516"/>
                          <a:pt x="239" y="988"/>
                        </a:cubicBezTo>
                        <a:cubicBezTo>
                          <a:pt x="367" y="1240"/>
                          <a:pt x="608" y="1362"/>
                          <a:pt x="848" y="1362"/>
                        </a:cubicBezTo>
                        <a:cubicBezTo>
                          <a:pt x="1123" y="1362"/>
                          <a:pt x="1396" y="1203"/>
                          <a:pt x="1497" y="897"/>
                        </a:cubicBezTo>
                        <a:cubicBezTo>
                          <a:pt x="1614" y="538"/>
                          <a:pt x="1419" y="147"/>
                          <a:pt x="1060" y="36"/>
                        </a:cubicBezTo>
                        <a:cubicBezTo>
                          <a:pt x="986" y="12"/>
                          <a:pt x="912" y="1"/>
                          <a:pt x="84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64" name="Google Shape;10525;p64">
                    <a:extLst>
                      <a:ext uri="{FF2B5EF4-FFF2-40B4-BE49-F238E27FC236}">
                        <a16:creationId xmlns:a16="http://schemas.microsoft.com/office/drawing/2014/main" id="{17FC71B0-3770-5C06-516E-B26E2BA7DD8B}"/>
                      </a:ext>
                    </a:extLst>
                  </p:cNvPr>
                  <p:cNvSpPr/>
                  <p:nvPr/>
                </p:nvSpPr>
                <p:spPr>
                  <a:xfrm>
                    <a:off x="6945196" y="2006882"/>
                    <a:ext cx="40749" cy="34463"/>
                  </a:xfrm>
                  <a:custGeom>
                    <a:avLst/>
                    <a:gdLst/>
                    <a:ahLst/>
                    <a:cxnLst/>
                    <a:rect l="l" t="t" r="r" b="b"/>
                    <a:pathLst>
                      <a:path w="1614" h="1365" extrusionOk="0">
                        <a:moveTo>
                          <a:pt x="844" y="0"/>
                        </a:moveTo>
                        <a:cubicBezTo>
                          <a:pt x="366" y="0"/>
                          <a:pt x="0" y="522"/>
                          <a:pt x="245" y="994"/>
                        </a:cubicBezTo>
                        <a:cubicBezTo>
                          <a:pt x="371" y="1244"/>
                          <a:pt x="609" y="1365"/>
                          <a:pt x="846" y="1365"/>
                        </a:cubicBezTo>
                        <a:cubicBezTo>
                          <a:pt x="1121" y="1365"/>
                          <a:pt x="1395" y="1204"/>
                          <a:pt x="1496" y="896"/>
                        </a:cubicBezTo>
                        <a:cubicBezTo>
                          <a:pt x="1613" y="537"/>
                          <a:pt x="1418" y="153"/>
                          <a:pt x="1059" y="36"/>
                        </a:cubicBezTo>
                        <a:cubicBezTo>
                          <a:pt x="986" y="11"/>
                          <a:pt x="914" y="0"/>
                          <a:pt x="84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65" name="Google Shape;10526;p64">
                    <a:extLst>
                      <a:ext uri="{FF2B5EF4-FFF2-40B4-BE49-F238E27FC236}">
                        <a16:creationId xmlns:a16="http://schemas.microsoft.com/office/drawing/2014/main" id="{709BBD07-8E1B-474E-BDB2-15A6B6D6BC23}"/>
                      </a:ext>
                    </a:extLst>
                  </p:cNvPr>
                  <p:cNvSpPr/>
                  <p:nvPr/>
                </p:nvSpPr>
                <p:spPr>
                  <a:xfrm>
                    <a:off x="6888061" y="2105271"/>
                    <a:ext cx="40775" cy="34488"/>
                  </a:xfrm>
                  <a:custGeom>
                    <a:avLst/>
                    <a:gdLst/>
                    <a:ahLst/>
                    <a:cxnLst/>
                    <a:rect l="l" t="t" r="r" b="b"/>
                    <a:pathLst>
                      <a:path w="1615" h="1366" extrusionOk="0">
                        <a:moveTo>
                          <a:pt x="842" y="0"/>
                        </a:moveTo>
                        <a:cubicBezTo>
                          <a:pt x="361" y="0"/>
                          <a:pt x="1" y="517"/>
                          <a:pt x="239" y="994"/>
                        </a:cubicBezTo>
                        <a:cubicBezTo>
                          <a:pt x="366" y="1245"/>
                          <a:pt x="605" y="1365"/>
                          <a:pt x="844" y="1365"/>
                        </a:cubicBezTo>
                        <a:cubicBezTo>
                          <a:pt x="1120" y="1365"/>
                          <a:pt x="1396" y="1204"/>
                          <a:pt x="1497" y="896"/>
                        </a:cubicBezTo>
                        <a:cubicBezTo>
                          <a:pt x="1615" y="538"/>
                          <a:pt x="1419" y="153"/>
                          <a:pt x="1061" y="36"/>
                        </a:cubicBezTo>
                        <a:cubicBezTo>
                          <a:pt x="986" y="12"/>
                          <a:pt x="912" y="0"/>
                          <a:pt x="84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66" name="Google Shape;10527;p64">
                    <a:extLst>
                      <a:ext uri="{FF2B5EF4-FFF2-40B4-BE49-F238E27FC236}">
                        <a16:creationId xmlns:a16="http://schemas.microsoft.com/office/drawing/2014/main" id="{8B59164D-3FA5-D085-59E5-B2FB0D8498A9}"/>
                      </a:ext>
                    </a:extLst>
                  </p:cNvPr>
                  <p:cNvSpPr/>
                  <p:nvPr/>
                </p:nvSpPr>
                <p:spPr>
                  <a:xfrm>
                    <a:off x="6910783" y="2112517"/>
                    <a:ext cx="40775" cy="34539"/>
                  </a:xfrm>
                  <a:custGeom>
                    <a:avLst/>
                    <a:gdLst/>
                    <a:ahLst/>
                    <a:cxnLst/>
                    <a:rect l="l" t="t" r="r" b="b"/>
                    <a:pathLst>
                      <a:path w="1615" h="1368" extrusionOk="0">
                        <a:moveTo>
                          <a:pt x="843" y="0"/>
                        </a:moveTo>
                        <a:cubicBezTo>
                          <a:pt x="361" y="0"/>
                          <a:pt x="0" y="522"/>
                          <a:pt x="239" y="994"/>
                        </a:cubicBezTo>
                        <a:cubicBezTo>
                          <a:pt x="366" y="1246"/>
                          <a:pt x="606" y="1367"/>
                          <a:pt x="846" y="1367"/>
                        </a:cubicBezTo>
                        <a:cubicBezTo>
                          <a:pt x="1121" y="1367"/>
                          <a:pt x="1396" y="1206"/>
                          <a:pt x="1497" y="896"/>
                        </a:cubicBezTo>
                        <a:cubicBezTo>
                          <a:pt x="1614" y="538"/>
                          <a:pt x="1419" y="153"/>
                          <a:pt x="1060" y="36"/>
                        </a:cubicBezTo>
                        <a:cubicBezTo>
                          <a:pt x="986" y="12"/>
                          <a:pt x="913" y="0"/>
                          <a:pt x="84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67" name="Google Shape;10528;p64">
                    <a:extLst>
                      <a:ext uri="{FF2B5EF4-FFF2-40B4-BE49-F238E27FC236}">
                        <a16:creationId xmlns:a16="http://schemas.microsoft.com/office/drawing/2014/main" id="{3DFB6DB7-881D-AFAF-1072-FC9F47BF2B4C}"/>
                      </a:ext>
                    </a:extLst>
                  </p:cNvPr>
                  <p:cNvSpPr/>
                  <p:nvPr/>
                </p:nvSpPr>
                <p:spPr>
                  <a:xfrm>
                    <a:off x="6957113" y="1968758"/>
                    <a:ext cx="226622" cy="24717"/>
                  </a:xfrm>
                  <a:custGeom>
                    <a:avLst/>
                    <a:gdLst/>
                    <a:ahLst/>
                    <a:cxnLst/>
                    <a:rect l="l" t="t" r="r" b="b"/>
                    <a:pathLst>
                      <a:path w="8976" h="979" extrusionOk="0">
                        <a:moveTo>
                          <a:pt x="450" y="1"/>
                        </a:moveTo>
                        <a:cubicBezTo>
                          <a:pt x="203" y="1"/>
                          <a:pt x="1" y="196"/>
                          <a:pt x="1" y="451"/>
                        </a:cubicBezTo>
                        <a:lnTo>
                          <a:pt x="1" y="529"/>
                        </a:lnTo>
                        <a:cubicBezTo>
                          <a:pt x="1" y="776"/>
                          <a:pt x="203" y="979"/>
                          <a:pt x="450" y="979"/>
                        </a:cubicBezTo>
                        <a:lnTo>
                          <a:pt x="8532" y="979"/>
                        </a:lnTo>
                        <a:cubicBezTo>
                          <a:pt x="8780" y="979"/>
                          <a:pt x="8975" y="776"/>
                          <a:pt x="8975" y="529"/>
                        </a:cubicBezTo>
                        <a:lnTo>
                          <a:pt x="8975" y="451"/>
                        </a:lnTo>
                        <a:cubicBezTo>
                          <a:pt x="8975" y="196"/>
                          <a:pt x="8780" y="1"/>
                          <a:pt x="853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68" name="Google Shape;10529;p64">
                    <a:extLst>
                      <a:ext uri="{FF2B5EF4-FFF2-40B4-BE49-F238E27FC236}">
                        <a16:creationId xmlns:a16="http://schemas.microsoft.com/office/drawing/2014/main" id="{C2930823-F97A-2B57-AC9C-3C6A91FCAF7F}"/>
                      </a:ext>
                    </a:extLst>
                  </p:cNvPr>
                  <p:cNvSpPr/>
                  <p:nvPr/>
                </p:nvSpPr>
                <p:spPr>
                  <a:xfrm>
                    <a:off x="7039546" y="1927453"/>
                    <a:ext cx="61907" cy="24717"/>
                  </a:xfrm>
                  <a:custGeom>
                    <a:avLst/>
                    <a:gdLst/>
                    <a:ahLst/>
                    <a:cxnLst/>
                    <a:rect l="l" t="t" r="r" b="b"/>
                    <a:pathLst>
                      <a:path w="2452" h="979" extrusionOk="0">
                        <a:moveTo>
                          <a:pt x="451" y="1"/>
                        </a:moveTo>
                        <a:cubicBezTo>
                          <a:pt x="203" y="1"/>
                          <a:pt x="1" y="203"/>
                          <a:pt x="1" y="451"/>
                        </a:cubicBezTo>
                        <a:lnTo>
                          <a:pt x="1" y="535"/>
                        </a:lnTo>
                        <a:cubicBezTo>
                          <a:pt x="1" y="783"/>
                          <a:pt x="203" y="979"/>
                          <a:pt x="451" y="979"/>
                        </a:cubicBezTo>
                        <a:lnTo>
                          <a:pt x="2002" y="979"/>
                        </a:lnTo>
                        <a:cubicBezTo>
                          <a:pt x="2250" y="979"/>
                          <a:pt x="2452" y="783"/>
                          <a:pt x="2452" y="535"/>
                        </a:cubicBezTo>
                        <a:lnTo>
                          <a:pt x="2452" y="451"/>
                        </a:lnTo>
                        <a:cubicBezTo>
                          <a:pt x="2452" y="203"/>
                          <a:pt x="2250" y="1"/>
                          <a:pt x="200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69" name="Google Shape;10530;p64">
                    <a:extLst>
                      <a:ext uri="{FF2B5EF4-FFF2-40B4-BE49-F238E27FC236}">
                        <a16:creationId xmlns:a16="http://schemas.microsoft.com/office/drawing/2014/main" id="{39A7ACDA-249B-3A8B-3A9E-94A04E852110}"/>
                      </a:ext>
                    </a:extLst>
                  </p:cNvPr>
                  <p:cNvSpPr/>
                  <p:nvPr/>
                </p:nvSpPr>
                <p:spPr>
                  <a:xfrm>
                    <a:off x="7039546" y="2257236"/>
                    <a:ext cx="61907" cy="24692"/>
                  </a:xfrm>
                  <a:custGeom>
                    <a:avLst/>
                    <a:gdLst/>
                    <a:ahLst/>
                    <a:cxnLst/>
                    <a:rect l="l" t="t" r="r" b="b"/>
                    <a:pathLst>
                      <a:path w="2452" h="978" extrusionOk="0">
                        <a:moveTo>
                          <a:pt x="451" y="0"/>
                        </a:moveTo>
                        <a:cubicBezTo>
                          <a:pt x="203" y="0"/>
                          <a:pt x="1" y="202"/>
                          <a:pt x="1" y="450"/>
                        </a:cubicBezTo>
                        <a:lnTo>
                          <a:pt x="1" y="528"/>
                        </a:lnTo>
                        <a:cubicBezTo>
                          <a:pt x="1" y="782"/>
                          <a:pt x="203" y="978"/>
                          <a:pt x="451" y="978"/>
                        </a:cubicBezTo>
                        <a:lnTo>
                          <a:pt x="2002" y="978"/>
                        </a:lnTo>
                        <a:cubicBezTo>
                          <a:pt x="2250" y="978"/>
                          <a:pt x="2452" y="782"/>
                          <a:pt x="2452" y="528"/>
                        </a:cubicBezTo>
                        <a:lnTo>
                          <a:pt x="2452" y="450"/>
                        </a:lnTo>
                        <a:cubicBezTo>
                          <a:pt x="2452" y="202"/>
                          <a:pt x="2250" y="0"/>
                          <a:pt x="200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70" name="Google Shape;10531;p64">
                    <a:extLst>
                      <a:ext uri="{FF2B5EF4-FFF2-40B4-BE49-F238E27FC236}">
                        <a16:creationId xmlns:a16="http://schemas.microsoft.com/office/drawing/2014/main" id="{315DB958-D569-1279-F3BC-9E3E762680DD}"/>
                      </a:ext>
                    </a:extLst>
                  </p:cNvPr>
                  <p:cNvSpPr/>
                  <p:nvPr/>
                </p:nvSpPr>
                <p:spPr>
                  <a:xfrm>
                    <a:off x="7039546" y="2216082"/>
                    <a:ext cx="61907" cy="24717"/>
                  </a:xfrm>
                  <a:custGeom>
                    <a:avLst/>
                    <a:gdLst/>
                    <a:ahLst/>
                    <a:cxnLst/>
                    <a:rect l="l" t="t" r="r" b="b"/>
                    <a:pathLst>
                      <a:path w="2452" h="979" extrusionOk="0">
                        <a:moveTo>
                          <a:pt x="451" y="1"/>
                        </a:moveTo>
                        <a:cubicBezTo>
                          <a:pt x="203" y="1"/>
                          <a:pt x="1" y="196"/>
                          <a:pt x="1" y="444"/>
                        </a:cubicBezTo>
                        <a:lnTo>
                          <a:pt x="1" y="529"/>
                        </a:lnTo>
                        <a:cubicBezTo>
                          <a:pt x="1" y="776"/>
                          <a:pt x="203" y="978"/>
                          <a:pt x="451" y="978"/>
                        </a:cubicBezTo>
                        <a:lnTo>
                          <a:pt x="2002" y="978"/>
                        </a:lnTo>
                        <a:cubicBezTo>
                          <a:pt x="2250" y="978"/>
                          <a:pt x="2452" y="776"/>
                          <a:pt x="2452" y="529"/>
                        </a:cubicBezTo>
                        <a:lnTo>
                          <a:pt x="2452" y="444"/>
                        </a:lnTo>
                        <a:cubicBezTo>
                          <a:pt x="2452" y="196"/>
                          <a:pt x="2250" y="1"/>
                          <a:pt x="200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71" name="Google Shape;10532;p64">
                    <a:extLst>
                      <a:ext uri="{FF2B5EF4-FFF2-40B4-BE49-F238E27FC236}">
                        <a16:creationId xmlns:a16="http://schemas.microsoft.com/office/drawing/2014/main" id="{51EDE157-8B4C-DCFA-B9DE-D76EAD8EFC8D}"/>
                      </a:ext>
                    </a:extLst>
                  </p:cNvPr>
                  <p:cNvSpPr/>
                  <p:nvPr/>
                </p:nvSpPr>
                <p:spPr>
                  <a:xfrm>
                    <a:off x="7039546" y="2178893"/>
                    <a:ext cx="61907" cy="24717"/>
                  </a:xfrm>
                  <a:custGeom>
                    <a:avLst/>
                    <a:gdLst/>
                    <a:ahLst/>
                    <a:cxnLst/>
                    <a:rect l="l" t="t" r="r" b="b"/>
                    <a:pathLst>
                      <a:path w="2452" h="979" extrusionOk="0">
                        <a:moveTo>
                          <a:pt x="451" y="1"/>
                        </a:moveTo>
                        <a:cubicBezTo>
                          <a:pt x="203" y="1"/>
                          <a:pt x="1" y="203"/>
                          <a:pt x="1" y="450"/>
                        </a:cubicBezTo>
                        <a:lnTo>
                          <a:pt x="1" y="535"/>
                        </a:lnTo>
                        <a:cubicBezTo>
                          <a:pt x="1" y="783"/>
                          <a:pt x="203" y="978"/>
                          <a:pt x="451" y="978"/>
                        </a:cubicBezTo>
                        <a:lnTo>
                          <a:pt x="2002" y="978"/>
                        </a:lnTo>
                        <a:cubicBezTo>
                          <a:pt x="2250" y="978"/>
                          <a:pt x="2452" y="783"/>
                          <a:pt x="2452" y="535"/>
                        </a:cubicBezTo>
                        <a:lnTo>
                          <a:pt x="2452" y="450"/>
                        </a:lnTo>
                        <a:cubicBezTo>
                          <a:pt x="2452" y="203"/>
                          <a:pt x="2250" y="1"/>
                          <a:pt x="200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72" name="Google Shape;10533;p64">
                    <a:extLst>
                      <a:ext uri="{FF2B5EF4-FFF2-40B4-BE49-F238E27FC236}">
                        <a16:creationId xmlns:a16="http://schemas.microsoft.com/office/drawing/2014/main" id="{E45B554B-CC89-6642-CC65-3A0DD59B1DC6}"/>
                      </a:ext>
                    </a:extLst>
                  </p:cNvPr>
                  <p:cNvSpPr/>
                  <p:nvPr/>
                </p:nvSpPr>
                <p:spPr>
                  <a:xfrm>
                    <a:off x="7051892" y="1972873"/>
                    <a:ext cx="32948" cy="185493"/>
                  </a:xfrm>
                  <a:custGeom>
                    <a:avLst/>
                    <a:gdLst/>
                    <a:ahLst/>
                    <a:cxnLst/>
                    <a:rect l="l" t="t" r="r" b="b"/>
                    <a:pathLst>
                      <a:path w="1305" h="7347" extrusionOk="0">
                        <a:moveTo>
                          <a:pt x="653" y="1"/>
                        </a:moveTo>
                        <a:cubicBezTo>
                          <a:pt x="294" y="1"/>
                          <a:pt x="1" y="294"/>
                          <a:pt x="1" y="653"/>
                        </a:cubicBezTo>
                        <a:lnTo>
                          <a:pt x="1" y="6694"/>
                        </a:lnTo>
                        <a:cubicBezTo>
                          <a:pt x="1" y="7053"/>
                          <a:pt x="294" y="7346"/>
                          <a:pt x="653" y="7346"/>
                        </a:cubicBezTo>
                        <a:cubicBezTo>
                          <a:pt x="1011" y="7346"/>
                          <a:pt x="1304" y="7053"/>
                          <a:pt x="1304" y="6694"/>
                        </a:cubicBezTo>
                        <a:lnTo>
                          <a:pt x="1304" y="653"/>
                        </a:lnTo>
                        <a:cubicBezTo>
                          <a:pt x="1304" y="294"/>
                          <a:pt x="1011" y="1"/>
                          <a:pt x="653"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73" name="Google Shape;10534;p64">
                    <a:extLst>
                      <a:ext uri="{FF2B5EF4-FFF2-40B4-BE49-F238E27FC236}">
                        <a16:creationId xmlns:a16="http://schemas.microsoft.com/office/drawing/2014/main" id="{6E3927BA-88E3-07B9-AE9A-145CFC66DDEF}"/>
                      </a:ext>
                    </a:extLst>
                  </p:cNvPr>
                  <p:cNvSpPr/>
                  <p:nvPr/>
                </p:nvSpPr>
                <p:spPr>
                  <a:xfrm>
                    <a:off x="7058810" y="2022661"/>
                    <a:ext cx="95461" cy="38124"/>
                  </a:xfrm>
                  <a:custGeom>
                    <a:avLst/>
                    <a:gdLst/>
                    <a:ahLst/>
                    <a:cxnLst/>
                    <a:rect l="l" t="t" r="r" b="b"/>
                    <a:pathLst>
                      <a:path w="3781" h="1510" extrusionOk="0">
                        <a:moveTo>
                          <a:pt x="636" y="1"/>
                        </a:moveTo>
                        <a:cubicBezTo>
                          <a:pt x="417" y="1"/>
                          <a:pt x="213" y="131"/>
                          <a:pt x="124" y="343"/>
                        </a:cubicBezTo>
                        <a:cubicBezTo>
                          <a:pt x="1" y="623"/>
                          <a:pt x="124" y="949"/>
                          <a:pt x="398" y="1072"/>
                        </a:cubicBezTo>
                        <a:cubicBezTo>
                          <a:pt x="913" y="1294"/>
                          <a:pt x="1591" y="1509"/>
                          <a:pt x="2308" y="1509"/>
                        </a:cubicBezTo>
                        <a:cubicBezTo>
                          <a:pt x="2660" y="1509"/>
                          <a:pt x="3012" y="1451"/>
                          <a:pt x="3351" y="1340"/>
                        </a:cubicBezTo>
                        <a:cubicBezTo>
                          <a:pt x="3637" y="1229"/>
                          <a:pt x="3781" y="910"/>
                          <a:pt x="3683" y="623"/>
                        </a:cubicBezTo>
                        <a:cubicBezTo>
                          <a:pt x="3599" y="391"/>
                          <a:pt x="3379" y="245"/>
                          <a:pt x="3143" y="245"/>
                        </a:cubicBezTo>
                        <a:cubicBezTo>
                          <a:pt x="3087" y="245"/>
                          <a:pt x="3029" y="253"/>
                          <a:pt x="2973" y="271"/>
                        </a:cubicBezTo>
                        <a:cubicBezTo>
                          <a:pt x="2755" y="350"/>
                          <a:pt x="2527" y="382"/>
                          <a:pt x="2298" y="382"/>
                        </a:cubicBezTo>
                        <a:cubicBezTo>
                          <a:pt x="1771" y="382"/>
                          <a:pt x="1243" y="211"/>
                          <a:pt x="848" y="43"/>
                        </a:cubicBezTo>
                        <a:cubicBezTo>
                          <a:pt x="778" y="14"/>
                          <a:pt x="706" y="1"/>
                          <a:pt x="63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74" name="Google Shape;10535;p64">
                    <a:extLst>
                      <a:ext uri="{FF2B5EF4-FFF2-40B4-BE49-F238E27FC236}">
                        <a16:creationId xmlns:a16="http://schemas.microsoft.com/office/drawing/2014/main" id="{7959CC9E-5E97-05F6-D6F3-B468EA19B3DA}"/>
                      </a:ext>
                    </a:extLst>
                  </p:cNvPr>
                  <p:cNvSpPr/>
                  <p:nvPr/>
                </p:nvSpPr>
                <p:spPr>
                  <a:xfrm>
                    <a:off x="7050427" y="2076135"/>
                    <a:ext cx="108135" cy="37947"/>
                  </a:xfrm>
                  <a:custGeom>
                    <a:avLst/>
                    <a:gdLst/>
                    <a:ahLst/>
                    <a:cxnLst/>
                    <a:rect l="l" t="t" r="r" b="b"/>
                    <a:pathLst>
                      <a:path w="4283" h="1503" extrusionOk="0">
                        <a:moveTo>
                          <a:pt x="642" y="1"/>
                        </a:moveTo>
                        <a:cubicBezTo>
                          <a:pt x="423" y="1"/>
                          <a:pt x="218" y="131"/>
                          <a:pt x="124" y="343"/>
                        </a:cubicBezTo>
                        <a:cubicBezTo>
                          <a:pt x="0" y="623"/>
                          <a:pt x="130" y="955"/>
                          <a:pt x="411" y="1079"/>
                        </a:cubicBezTo>
                        <a:cubicBezTo>
                          <a:pt x="997" y="1346"/>
                          <a:pt x="1636" y="1490"/>
                          <a:pt x="2281" y="1503"/>
                        </a:cubicBezTo>
                        <a:cubicBezTo>
                          <a:pt x="2848" y="1503"/>
                          <a:pt x="3409" y="1366"/>
                          <a:pt x="3904" y="1099"/>
                        </a:cubicBezTo>
                        <a:cubicBezTo>
                          <a:pt x="4178" y="949"/>
                          <a:pt x="4282" y="603"/>
                          <a:pt x="4132" y="330"/>
                        </a:cubicBezTo>
                        <a:cubicBezTo>
                          <a:pt x="4030" y="143"/>
                          <a:pt x="3839" y="38"/>
                          <a:pt x="3642" y="38"/>
                        </a:cubicBezTo>
                        <a:cubicBezTo>
                          <a:pt x="3550" y="38"/>
                          <a:pt x="3457" y="61"/>
                          <a:pt x="3370" y="108"/>
                        </a:cubicBezTo>
                        <a:cubicBezTo>
                          <a:pt x="3019" y="298"/>
                          <a:pt x="2650" y="370"/>
                          <a:pt x="2291" y="370"/>
                        </a:cubicBezTo>
                        <a:cubicBezTo>
                          <a:pt x="1762" y="370"/>
                          <a:pt x="1254" y="214"/>
                          <a:pt x="854" y="43"/>
                        </a:cubicBezTo>
                        <a:cubicBezTo>
                          <a:pt x="784" y="14"/>
                          <a:pt x="712" y="1"/>
                          <a:pt x="64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75" name="Google Shape;10536;p64">
                    <a:extLst>
                      <a:ext uri="{FF2B5EF4-FFF2-40B4-BE49-F238E27FC236}">
                        <a16:creationId xmlns:a16="http://schemas.microsoft.com/office/drawing/2014/main" id="{CD777BB5-C607-8474-1A71-99D8C257B944}"/>
                      </a:ext>
                    </a:extLst>
                  </p:cNvPr>
                  <p:cNvSpPr/>
                  <p:nvPr/>
                </p:nvSpPr>
                <p:spPr>
                  <a:xfrm>
                    <a:off x="6988722" y="2022358"/>
                    <a:ext cx="90361" cy="37922"/>
                  </a:xfrm>
                  <a:custGeom>
                    <a:avLst/>
                    <a:gdLst/>
                    <a:ahLst/>
                    <a:cxnLst/>
                    <a:rect l="l" t="t" r="r" b="b"/>
                    <a:pathLst>
                      <a:path w="3579" h="1502" extrusionOk="0">
                        <a:moveTo>
                          <a:pt x="2935" y="0"/>
                        </a:moveTo>
                        <a:cubicBezTo>
                          <a:pt x="2854" y="0"/>
                          <a:pt x="2771" y="18"/>
                          <a:pt x="2692" y="55"/>
                        </a:cubicBezTo>
                        <a:cubicBezTo>
                          <a:pt x="2323" y="212"/>
                          <a:pt x="1818" y="373"/>
                          <a:pt x="1276" y="373"/>
                        </a:cubicBezTo>
                        <a:cubicBezTo>
                          <a:pt x="1099" y="373"/>
                          <a:pt x="918" y="356"/>
                          <a:pt x="737" y="315"/>
                        </a:cubicBezTo>
                        <a:cubicBezTo>
                          <a:pt x="697" y="307"/>
                          <a:pt x="657" y="303"/>
                          <a:pt x="617" y="303"/>
                        </a:cubicBezTo>
                        <a:cubicBezTo>
                          <a:pt x="361" y="303"/>
                          <a:pt x="127" y="480"/>
                          <a:pt x="65" y="746"/>
                        </a:cubicBezTo>
                        <a:cubicBezTo>
                          <a:pt x="0" y="1052"/>
                          <a:pt x="189" y="1352"/>
                          <a:pt x="495" y="1417"/>
                        </a:cubicBezTo>
                        <a:cubicBezTo>
                          <a:pt x="750" y="1476"/>
                          <a:pt x="1004" y="1502"/>
                          <a:pt x="1264" y="1502"/>
                        </a:cubicBezTo>
                        <a:cubicBezTo>
                          <a:pt x="1910" y="1489"/>
                          <a:pt x="2548" y="1352"/>
                          <a:pt x="3142" y="1084"/>
                        </a:cubicBezTo>
                        <a:cubicBezTo>
                          <a:pt x="3435" y="974"/>
                          <a:pt x="3578" y="628"/>
                          <a:pt x="3454" y="341"/>
                        </a:cubicBezTo>
                        <a:cubicBezTo>
                          <a:pt x="3359" y="128"/>
                          <a:pt x="3153" y="0"/>
                          <a:pt x="293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76" name="Google Shape;10537;p64">
                    <a:extLst>
                      <a:ext uri="{FF2B5EF4-FFF2-40B4-BE49-F238E27FC236}">
                        <a16:creationId xmlns:a16="http://schemas.microsoft.com/office/drawing/2014/main" id="{68BDEF85-E1F6-44CC-AE21-AF9C4DDBF523}"/>
                      </a:ext>
                    </a:extLst>
                  </p:cNvPr>
                  <p:cNvSpPr/>
                  <p:nvPr/>
                </p:nvSpPr>
                <p:spPr>
                  <a:xfrm>
                    <a:off x="7058305" y="2132892"/>
                    <a:ext cx="95966" cy="38149"/>
                  </a:xfrm>
                  <a:custGeom>
                    <a:avLst/>
                    <a:gdLst/>
                    <a:ahLst/>
                    <a:cxnLst/>
                    <a:rect l="l" t="t" r="r" b="b"/>
                    <a:pathLst>
                      <a:path w="3801" h="1511" extrusionOk="0">
                        <a:moveTo>
                          <a:pt x="650" y="0"/>
                        </a:moveTo>
                        <a:cubicBezTo>
                          <a:pt x="429" y="0"/>
                          <a:pt x="218" y="128"/>
                          <a:pt x="125" y="343"/>
                        </a:cubicBezTo>
                        <a:cubicBezTo>
                          <a:pt x="1" y="624"/>
                          <a:pt x="138" y="956"/>
                          <a:pt x="418" y="1080"/>
                        </a:cubicBezTo>
                        <a:cubicBezTo>
                          <a:pt x="933" y="1301"/>
                          <a:pt x="1611" y="1510"/>
                          <a:pt x="2321" y="1510"/>
                        </a:cubicBezTo>
                        <a:cubicBezTo>
                          <a:pt x="2339" y="1510"/>
                          <a:pt x="2357" y="1510"/>
                          <a:pt x="2375" y="1510"/>
                        </a:cubicBezTo>
                        <a:cubicBezTo>
                          <a:pt x="2715" y="1510"/>
                          <a:pt x="3049" y="1452"/>
                          <a:pt x="3371" y="1340"/>
                        </a:cubicBezTo>
                        <a:cubicBezTo>
                          <a:pt x="3657" y="1236"/>
                          <a:pt x="3801" y="917"/>
                          <a:pt x="3703" y="630"/>
                        </a:cubicBezTo>
                        <a:cubicBezTo>
                          <a:pt x="3620" y="396"/>
                          <a:pt x="3404" y="249"/>
                          <a:pt x="3171" y="249"/>
                        </a:cubicBezTo>
                        <a:cubicBezTo>
                          <a:pt x="3112" y="249"/>
                          <a:pt x="3052" y="258"/>
                          <a:pt x="2993" y="278"/>
                        </a:cubicBezTo>
                        <a:cubicBezTo>
                          <a:pt x="2776" y="355"/>
                          <a:pt x="2549" y="386"/>
                          <a:pt x="2321" y="386"/>
                        </a:cubicBezTo>
                        <a:cubicBezTo>
                          <a:pt x="1794" y="386"/>
                          <a:pt x="1264" y="216"/>
                          <a:pt x="868" y="43"/>
                        </a:cubicBezTo>
                        <a:cubicBezTo>
                          <a:pt x="797" y="14"/>
                          <a:pt x="723" y="0"/>
                          <a:pt x="65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77" name="Google Shape;10538;p64">
                    <a:extLst>
                      <a:ext uri="{FF2B5EF4-FFF2-40B4-BE49-F238E27FC236}">
                        <a16:creationId xmlns:a16="http://schemas.microsoft.com/office/drawing/2014/main" id="{D6CF9D6F-8E45-A3D6-7E44-DD0C4FAB9CB1}"/>
                      </a:ext>
                    </a:extLst>
                  </p:cNvPr>
                  <p:cNvSpPr/>
                  <p:nvPr/>
                </p:nvSpPr>
                <p:spPr>
                  <a:xfrm>
                    <a:off x="6988722" y="2132589"/>
                    <a:ext cx="90361" cy="38098"/>
                  </a:xfrm>
                  <a:custGeom>
                    <a:avLst/>
                    <a:gdLst/>
                    <a:ahLst/>
                    <a:cxnLst/>
                    <a:rect l="l" t="t" r="r" b="b"/>
                    <a:pathLst>
                      <a:path w="3579" h="1509" extrusionOk="0">
                        <a:moveTo>
                          <a:pt x="2935" y="1"/>
                        </a:moveTo>
                        <a:cubicBezTo>
                          <a:pt x="2854" y="1"/>
                          <a:pt x="2771" y="18"/>
                          <a:pt x="2692" y="55"/>
                        </a:cubicBezTo>
                        <a:cubicBezTo>
                          <a:pt x="2321" y="214"/>
                          <a:pt x="1812" y="379"/>
                          <a:pt x="1267" y="379"/>
                        </a:cubicBezTo>
                        <a:cubicBezTo>
                          <a:pt x="1093" y="379"/>
                          <a:pt x="915" y="362"/>
                          <a:pt x="737" y="323"/>
                        </a:cubicBezTo>
                        <a:cubicBezTo>
                          <a:pt x="697" y="314"/>
                          <a:pt x="657" y="310"/>
                          <a:pt x="617" y="310"/>
                        </a:cubicBezTo>
                        <a:cubicBezTo>
                          <a:pt x="360" y="310"/>
                          <a:pt x="122" y="487"/>
                          <a:pt x="65" y="753"/>
                        </a:cubicBezTo>
                        <a:cubicBezTo>
                          <a:pt x="0" y="1053"/>
                          <a:pt x="189" y="1359"/>
                          <a:pt x="495" y="1424"/>
                        </a:cubicBezTo>
                        <a:cubicBezTo>
                          <a:pt x="750" y="1476"/>
                          <a:pt x="1004" y="1509"/>
                          <a:pt x="1264" y="1509"/>
                        </a:cubicBezTo>
                        <a:cubicBezTo>
                          <a:pt x="1910" y="1496"/>
                          <a:pt x="2548" y="1359"/>
                          <a:pt x="3142" y="1092"/>
                        </a:cubicBezTo>
                        <a:cubicBezTo>
                          <a:pt x="3435" y="974"/>
                          <a:pt x="3578" y="636"/>
                          <a:pt x="3454" y="342"/>
                        </a:cubicBezTo>
                        <a:cubicBezTo>
                          <a:pt x="3359" y="128"/>
                          <a:pt x="3153" y="1"/>
                          <a:pt x="2935"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78" name="Google Shape;10539;p64">
                    <a:extLst>
                      <a:ext uri="{FF2B5EF4-FFF2-40B4-BE49-F238E27FC236}">
                        <a16:creationId xmlns:a16="http://schemas.microsoft.com/office/drawing/2014/main" id="{5E4A3A34-B4E7-FBDF-5D55-E5FB23FAFCB7}"/>
                      </a:ext>
                    </a:extLst>
                  </p:cNvPr>
                  <p:cNvSpPr/>
                  <p:nvPr/>
                </p:nvSpPr>
                <p:spPr>
                  <a:xfrm>
                    <a:off x="6976351" y="2075959"/>
                    <a:ext cx="110786" cy="37493"/>
                  </a:xfrm>
                  <a:custGeom>
                    <a:avLst/>
                    <a:gdLst/>
                    <a:ahLst/>
                    <a:cxnLst/>
                    <a:rect l="l" t="t" r="r" b="b"/>
                    <a:pathLst>
                      <a:path w="4388" h="1485" extrusionOk="0">
                        <a:moveTo>
                          <a:pt x="3746" y="1"/>
                        </a:moveTo>
                        <a:cubicBezTo>
                          <a:pt x="3664" y="1"/>
                          <a:pt x="3580" y="19"/>
                          <a:pt x="3501" y="56"/>
                        </a:cubicBezTo>
                        <a:cubicBezTo>
                          <a:pt x="3025" y="259"/>
                          <a:pt x="2545" y="361"/>
                          <a:pt x="2098" y="361"/>
                        </a:cubicBezTo>
                        <a:cubicBezTo>
                          <a:pt x="1713" y="361"/>
                          <a:pt x="1351" y="286"/>
                          <a:pt x="1038" y="135"/>
                        </a:cubicBezTo>
                        <a:cubicBezTo>
                          <a:pt x="956" y="101"/>
                          <a:pt x="878" y="86"/>
                          <a:pt x="804" y="86"/>
                        </a:cubicBezTo>
                        <a:cubicBezTo>
                          <a:pt x="283" y="86"/>
                          <a:pt x="0" y="849"/>
                          <a:pt x="549" y="1151"/>
                        </a:cubicBezTo>
                        <a:cubicBezTo>
                          <a:pt x="1018" y="1373"/>
                          <a:pt x="1530" y="1484"/>
                          <a:pt x="2055" y="1484"/>
                        </a:cubicBezTo>
                        <a:cubicBezTo>
                          <a:pt x="2070" y="1484"/>
                          <a:pt x="2085" y="1484"/>
                          <a:pt x="2100" y="1484"/>
                        </a:cubicBezTo>
                        <a:cubicBezTo>
                          <a:pt x="2732" y="1477"/>
                          <a:pt x="3364" y="1347"/>
                          <a:pt x="3944" y="1086"/>
                        </a:cubicBezTo>
                        <a:cubicBezTo>
                          <a:pt x="4244" y="969"/>
                          <a:pt x="4388" y="630"/>
                          <a:pt x="4257" y="337"/>
                        </a:cubicBezTo>
                        <a:cubicBezTo>
                          <a:pt x="4168" y="124"/>
                          <a:pt x="3962" y="1"/>
                          <a:pt x="374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79" name="Google Shape;10540;p64">
                    <a:extLst>
                      <a:ext uri="{FF2B5EF4-FFF2-40B4-BE49-F238E27FC236}">
                        <a16:creationId xmlns:a16="http://schemas.microsoft.com/office/drawing/2014/main" id="{95669233-0FBF-9667-DED9-43691FAB4845}"/>
                      </a:ext>
                    </a:extLst>
                  </p:cNvPr>
                  <p:cNvSpPr/>
                  <p:nvPr/>
                </p:nvSpPr>
                <p:spPr>
                  <a:xfrm>
                    <a:off x="6825321" y="2309220"/>
                    <a:ext cx="45269" cy="36053"/>
                  </a:xfrm>
                  <a:custGeom>
                    <a:avLst/>
                    <a:gdLst/>
                    <a:ahLst/>
                    <a:cxnLst/>
                    <a:rect l="l" t="t" r="r" b="b"/>
                    <a:pathLst>
                      <a:path w="1793" h="1428" extrusionOk="0">
                        <a:moveTo>
                          <a:pt x="815" y="1"/>
                        </a:moveTo>
                        <a:cubicBezTo>
                          <a:pt x="0" y="1"/>
                          <a:pt x="0" y="1428"/>
                          <a:pt x="815" y="1428"/>
                        </a:cubicBezTo>
                        <a:cubicBezTo>
                          <a:pt x="1792" y="1428"/>
                          <a:pt x="1792" y="1"/>
                          <a:pt x="815"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80" name="Google Shape;10541;p64">
                    <a:extLst>
                      <a:ext uri="{FF2B5EF4-FFF2-40B4-BE49-F238E27FC236}">
                        <a16:creationId xmlns:a16="http://schemas.microsoft.com/office/drawing/2014/main" id="{2BE09383-FD01-B982-ADD5-580F940389B3}"/>
                      </a:ext>
                    </a:extLst>
                  </p:cNvPr>
                  <p:cNvSpPr/>
                  <p:nvPr/>
                </p:nvSpPr>
                <p:spPr>
                  <a:xfrm>
                    <a:off x="6812697" y="2361054"/>
                    <a:ext cx="18405" cy="28883"/>
                  </a:xfrm>
                  <a:custGeom>
                    <a:avLst/>
                    <a:gdLst/>
                    <a:ahLst/>
                    <a:cxnLst/>
                    <a:rect l="l" t="t" r="r" b="b"/>
                    <a:pathLst>
                      <a:path w="729" h="1144" extrusionOk="0">
                        <a:moveTo>
                          <a:pt x="506" y="1"/>
                        </a:moveTo>
                        <a:cubicBezTo>
                          <a:pt x="409" y="1"/>
                          <a:pt x="308" y="54"/>
                          <a:pt x="285" y="157"/>
                        </a:cubicBezTo>
                        <a:cubicBezTo>
                          <a:pt x="239" y="372"/>
                          <a:pt x="57" y="581"/>
                          <a:pt x="24" y="828"/>
                        </a:cubicBezTo>
                        <a:cubicBezTo>
                          <a:pt x="0" y="1027"/>
                          <a:pt x="175" y="1143"/>
                          <a:pt x="348" y="1143"/>
                        </a:cubicBezTo>
                        <a:cubicBezTo>
                          <a:pt x="458" y="1143"/>
                          <a:pt x="568" y="1096"/>
                          <a:pt x="624" y="991"/>
                        </a:cubicBezTo>
                        <a:cubicBezTo>
                          <a:pt x="696" y="867"/>
                          <a:pt x="702" y="692"/>
                          <a:pt x="715" y="548"/>
                        </a:cubicBezTo>
                        <a:cubicBezTo>
                          <a:pt x="728" y="418"/>
                          <a:pt x="728" y="287"/>
                          <a:pt x="709" y="157"/>
                        </a:cubicBezTo>
                        <a:cubicBezTo>
                          <a:pt x="693" y="51"/>
                          <a:pt x="601" y="1"/>
                          <a:pt x="50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81" name="Google Shape;10542;p64">
                    <a:extLst>
                      <a:ext uri="{FF2B5EF4-FFF2-40B4-BE49-F238E27FC236}">
                        <a16:creationId xmlns:a16="http://schemas.microsoft.com/office/drawing/2014/main" id="{E8A42518-9A99-B064-7D05-C2331772A39B}"/>
                      </a:ext>
                    </a:extLst>
                  </p:cNvPr>
                  <p:cNvSpPr/>
                  <p:nvPr/>
                </p:nvSpPr>
                <p:spPr>
                  <a:xfrm>
                    <a:off x="6832339" y="2374662"/>
                    <a:ext cx="22773" cy="27318"/>
                  </a:xfrm>
                  <a:custGeom>
                    <a:avLst/>
                    <a:gdLst/>
                    <a:ahLst/>
                    <a:cxnLst/>
                    <a:rect l="l" t="t" r="r" b="b"/>
                    <a:pathLst>
                      <a:path w="902" h="1082" extrusionOk="0">
                        <a:moveTo>
                          <a:pt x="700" y="0"/>
                        </a:moveTo>
                        <a:cubicBezTo>
                          <a:pt x="672" y="0"/>
                          <a:pt x="643" y="7"/>
                          <a:pt x="615" y="22"/>
                        </a:cubicBezTo>
                        <a:cubicBezTo>
                          <a:pt x="556" y="35"/>
                          <a:pt x="504" y="68"/>
                          <a:pt x="459" y="107"/>
                        </a:cubicBezTo>
                        <a:cubicBezTo>
                          <a:pt x="413" y="153"/>
                          <a:pt x="367" y="205"/>
                          <a:pt x="328" y="257"/>
                        </a:cubicBezTo>
                        <a:cubicBezTo>
                          <a:pt x="289" y="302"/>
                          <a:pt x="250" y="342"/>
                          <a:pt x="217" y="387"/>
                        </a:cubicBezTo>
                        <a:cubicBezTo>
                          <a:pt x="207" y="398"/>
                          <a:pt x="200" y="405"/>
                          <a:pt x="197" y="408"/>
                        </a:cubicBezTo>
                        <a:lnTo>
                          <a:pt x="197" y="408"/>
                        </a:lnTo>
                        <a:cubicBezTo>
                          <a:pt x="24" y="543"/>
                          <a:pt x="0" y="804"/>
                          <a:pt x="152" y="974"/>
                        </a:cubicBezTo>
                        <a:cubicBezTo>
                          <a:pt x="220" y="1042"/>
                          <a:pt x="326" y="1081"/>
                          <a:pt x="429" y="1081"/>
                        </a:cubicBezTo>
                        <a:cubicBezTo>
                          <a:pt x="523" y="1081"/>
                          <a:pt x="615" y="1048"/>
                          <a:pt x="674" y="974"/>
                        </a:cubicBezTo>
                        <a:cubicBezTo>
                          <a:pt x="700" y="941"/>
                          <a:pt x="719" y="915"/>
                          <a:pt x="745" y="882"/>
                        </a:cubicBezTo>
                        <a:cubicBezTo>
                          <a:pt x="765" y="856"/>
                          <a:pt x="771" y="824"/>
                          <a:pt x="784" y="798"/>
                        </a:cubicBezTo>
                        <a:cubicBezTo>
                          <a:pt x="792" y="731"/>
                          <a:pt x="795" y="698"/>
                          <a:pt x="795" y="698"/>
                        </a:cubicBezTo>
                        <a:lnTo>
                          <a:pt x="795" y="698"/>
                        </a:lnTo>
                        <a:cubicBezTo>
                          <a:pt x="795" y="698"/>
                          <a:pt x="794" y="716"/>
                          <a:pt x="791" y="752"/>
                        </a:cubicBezTo>
                        <a:cubicBezTo>
                          <a:pt x="811" y="700"/>
                          <a:pt x="824" y="648"/>
                          <a:pt x="837" y="596"/>
                        </a:cubicBezTo>
                        <a:cubicBezTo>
                          <a:pt x="850" y="531"/>
                          <a:pt x="869" y="465"/>
                          <a:pt x="882" y="400"/>
                        </a:cubicBezTo>
                        <a:cubicBezTo>
                          <a:pt x="902" y="302"/>
                          <a:pt x="895" y="211"/>
                          <a:pt x="863" y="120"/>
                        </a:cubicBezTo>
                        <a:cubicBezTo>
                          <a:pt x="839" y="45"/>
                          <a:pt x="772" y="0"/>
                          <a:pt x="70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82" name="Google Shape;10543;p64">
                    <a:extLst>
                      <a:ext uri="{FF2B5EF4-FFF2-40B4-BE49-F238E27FC236}">
                        <a16:creationId xmlns:a16="http://schemas.microsoft.com/office/drawing/2014/main" id="{F62FBDDB-21F7-1A26-4528-097D9258B151}"/>
                      </a:ext>
                    </a:extLst>
                  </p:cNvPr>
                  <p:cNvSpPr/>
                  <p:nvPr/>
                </p:nvSpPr>
                <p:spPr>
                  <a:xfrm>
                    <a:off x="6973725" y="2516225"/>
                    <a:ext cx="61755" cy="50722"/>
                  </a:xfrm>
                  <a:custGeom>
                    <a:avLst/>
                    <a:gdLst/>
                    <a:ahLst/>
                    <a:cxnLst/>
                    <a:rect l="l" t="t" r="r" b="b"/>
                    <a:pathLst>
                      <a:path w="2446" h="2009" extrusionOk="0">
                        <a:moveTo>
                          <a:pt x="1142" y="1"/>
                        </a:moveTo>
                        <a:cubicBezTo>
                          <a:pt x="1" y="1"/>
                          <a:pt x="1" y="2008"/>
                          <a:pt x="1142" y="2008"/>
                        </a:cubicBezTo>
                        <a:cubicBezTo>
                          <a:pt x="2445" y="2008"/>
                          <a:pt x="2445" y="1"/>
                          <a:pt x="114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83" name="Google Shape;10544;p64">
                    <a:extLst>
                      <a:ext uri="{FF2B5EF4-FFF2-40B4-BE49-F238E27FC236}">
                        <a16:creationId xmlns:a16="http://schemas.microsoft.com/office/drawing/2014/main" id="{EEC8897B-640B-AC9E-677B-5DA26E8F44A5}"/>
                      </a:ext>
                    </a:extLst>
                  </p:cNvPr>
                  <p:cNvSpPr/>
                  <p:nvPr/>
                </p:nvSpPr>
                <p:spPr>
                  <a:xfrm>
                    <a:off x="6998418" y="2738706"/>
                    <a:ext cx="45269" cy="34589"/>
                  </a:xfrm>
                  <a:custGeom>
                    <a:avLst/>
                    <a:gdLst/>
                    <a:ahLst/>
                    <a:cxnLst/>
                    <a:rect l="l" t="t" r="r" b="b"/>
                    <a:pathLst>
                      <a:path w="1793" h="1370" extrusionOk="0">
                        <a:moveTo>
                          <a:pt x="815" y="0"/>
                        </a:moveTo>
                        <a:cubicBezTo>
                          <a:pt x="1" y="0"/>
                          <a:pt x="1" y="1369"/>
                          <a:pt x="815" y="1369"/>
                        </a:cubicBezTo>
                        <a:cubicBezTo>
                          <a:pt x="1793" y="1369"/>
                          <a:pt x="1793" y="0"/>
                          <a:pt x="81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84" name="Google Shape;10545;p64">
                    <a:extLst>
                      <a:ext uri="{FF2B5EF4-FFF2-40B4-BE49-F238E27FC236}">
                        <a16:creationId xmlns:a16="http://schemas.microsoft.com/office/drawing/2014/main" id="{21DDC8AD-A4C6-007F-F74E-58BA102C9C62}"/>
                      </a:ext>
                    </a:extLst>
                  </p:cNvPr>
                  <p:cNvSpPr/>
                  <p:nvPr/>
                </p:nvSpPr>
                <p:spPr>
                  <a:xfrm>
                    <a:off x="6982007" y="2784202"/>
                    <a:ext cx="50672" cy="23127"/>
                  </a:xfrm>
                  <a:custGeom>
                    <a:avLst/>
                    <a:gdLst/>
                    <a:ahLst/>
                    <a:cxnLst/>
                    <a:rect l="l" t="t" r="r" b="b"/>
                    <a:pathLst>
                      <a:path w="2007" h="916" extrusionOk="0">
                        <a:moveTo>
                          <a:pt x="1437" y="1"/>
                        </a:moveTo>
                        <a:cubicBezTo>
                          <a:pt x="1235" y="1"/>
                          <a:pt x="1047" y="97"/>
                          <a:pt x="833" y="193"/>
                        </a:cubicBezTo>
                        <a:cubicBezTo>
                          <a:pt x="716" y="251"/>
                          <a:pt x="598" y="304"/>
                          <a:pt x="481" y="369"/>
                        </a:cubicBezTo>
                        <a:cubicBezTo>
                          <a:pt x="331" y="440"/>
                          <a:pt x="233" y="571"/>
                          <a:pt x="103" y="662"/>
                        </a:cubicBezTo>
                        <a:cubicBezTo>
                          <a:pt x="0" y="722"/>
                          <a:pt x="55" y="867"/>
                          <a:pt x="162" y="867"/>
                        </a:cubicBezTo>
                        <a:cubicBezTo>
                          <a:pt x="170" y="867"/>
                          <a:pt x="179" y="866"/>
                          <a:pt x="188" y="864"/>
                        </a:cubicBezTo>
                        <a:cubicBezTo>
                          <a:pt x="213" y="861"/>
                          <a:pt x="238" y="859"/>
                          <a:pt x="264" y="859"/>
                        </a:cubicBezTo>
                        <a:cubicBezTo>
                          <a:pt x="382" y="859"/>
                          <a:pt x="501" y="890"/>
                          <a:pt x="625" y="890"/>
                        </a:cubicBezTo>
                        <a:cubicBezTo>
                          <a:pt x="768" y="890"/>
                          <a:pt x="892" y="890"/>
                          <a:pt x="1022" y="903"/>
                        </a:cubicBezTo>
                        <a:cubicBezTo>
                          <a:pt x="1125" y="907"/>
                          <a:pt x="1223" y="915"/>
                          <a:pt x="1316" y="915"/>
                        </a:cubicBezTo>
                        <a:cubicBezTo>
                          <a:pt x="1506" y="915"/>
                          <a:pt x="1677" y="883"/>
                          <a:pt x="1830" y="721"/>
                        </a:cubicBezTo>
                        <a:cubicBezTo>
                          <a:pt x="2006" y="532"/>
                          <a:pt x="1987" y="206"/>
                          <a:pt x="1752" y="82"/>
                        </a:cubicBezTo>
                        <a:cubicBezTo>
                          <a:pt x="1640" y="24"/>
                          <a:pt x="1537" y="1"/>
                          <a:pt x="143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85" name="Google Shape;10546;p64">
                    <a:extLst>
                      <a:ext uri="{FF2B5EF4-FFF2-40B4-BE49-F238E27FC236}">
                        <a16:creationId xmlns:a16="http://schemas.microsoft.com/office/drawing/2014/main" id="{27BD4ACE-790E-755D-B372-64F41EC68239}"/>
                      </a:ext>
                    </a:extLst>
                  </p:cNvPr>
                  <p:cNvSpPr/>
                  <p:nvPr/>
                </p:nvSpPr>
                <p:spPr>
                  <a:xfrm>
                    <a:off x="7130235" y="2372566"/>
                    <a:ext cx="24692" cy="111266"/>
                  </a:xfrm>
                  <a:custGeom>
                    <a:avLst/>
                    <a:gdLst/>
                    <a:ahLst/>
                    <a:cxnLst/>
                    <a:rect l="l" t="t" r="r" b="b"/>
                    <a:pathLst>
                      <a:path w="978" h="4407" extrusionOk="0">
                        <a:moveTo>
                          <a:pt x="0" y="1"/>
                        </a:moveTo>
                        <a:lnTo>
                          <a:pt x="0" y="4407"/>
                        </a:lnTo>
                        <a:lnTo>
                          <a:pt x="978" y="4407"/>
                        </a:lnTo>
                        <a:lnTo>
                          <a:pt x="978"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86" name="Google Shape;10547;p64">
                    <a:extLst>
                      <a:ext uri="{FF2B5EF4-FFF2-40B4-BE49-F238E27FC236}">
                        <a16:creationId xmlns:a16="http://schemas.microsoft.com/office/drawing/2014/main" id="{0D43BA74-14C5-4130-09A8-93CF7B415D8B}"/>
                      </a:ext>
                    </a:extLst>
                  </p:cNvPr>
                  <p:cNvSpPr/>
                  <p:nvPr/>
                </p:nvSpPr>
                <p:spPr>
                  <a:xfrm>
                    <a:off x="7135663" y="2349212"/>
                    <a:ext cx="41810" cy="35877"/>
                  </a:xfrm>
                  <a:custGeom>
                    <a:avLst/>
                    <a:gdLst/>
                    <a:ahLst/>
                    <a:cxnLst/>
                    <a:rect l="l" t="t" r="r" b="b"/>
                    <a:pathLst>
                      <a:path w="1656" h="1421" extrusionOk="0">
                        <a:moveTo>
                          <a:pt x="711" y="0"/>
                        </a:moveTo>
                        <a:cubicBezTo>
                          <a:pt x="320" y="0"/>
                          <a:pt x="0" y="320"/>
                          <a:pt x="0" y="711"/>
                        </a:cubicBezTo>
                        <a:cubicBezTo>
                          <a:pt x="0" y="1139"/>
                          <a:pt x="349" y="1420"/>
                          <a:pt x="715" y="1420"/>
                        </a:cubicBezTo>
                        <a:cubicBezTo>
                          <a:pt x="889" y="1420"/>
                          <a:pt x="1067" y="1356"/>
                          <a:pt x="1213" y="1213"/>
                        </a:cubicBezTo>
                        <a:cubicBezTo>
                          <a:pt x="1656" y="763"/>
                          <a:pt x="1343" y="0"/>
                          <a:pt x="71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87" name="Google Shape;10548;p64">
                    <a:extLst>
                      <a:ext uri="{FF2B5EF4-FFF2-40B4-BE49-F238E27FC236}">
                        <a16:creationId xmlns:a16="http://schemas.microsoft.com/office/drawing/2014/main" id="{BC951FEA-817D-BB18-F058-C4837AEF0349}"/>
                      </a:ext>
                    </a:extLst>
                  </p:cNvPr>
                  <p:cNvSpPr/>
                  <p:nvPr/>
                </p:nvSpPr>
                <p:spPr>
                  <a:xfrm>
                    <a:off x="7110971" y="2349212"/>
                    <a:ext cx="41835" cy="35877"/>
                  </a:xfrm>
                  <a:custGeom>
                    <a:avLst/>
                    <a:gdLst/>
                    <a:ahLst/>
                    <a:cxnLst/>
                    <a:rect l="l" t="t" r="r" b="b"/>
                    <a:pathLst>
                      <a:path w="1657" h="1421" extrusionOk="0">
                        <a:moveTo>
                          <a:pt x="705" y="0"/>
                        </a:moveTo>
                        <a:cubicBezTo>
                          <a:pt x="320" y="0"/>
                          <a:pt x="1" y="320"/>
                          <a:pt x="1" y="711"/>
                        </a:cubicBezTo>
                        <a:cubicBezTo>
                          <a:pt x="1" y="1139"/>
                          <a:pt x="350" y="1420"/>
                          <a:pt x="713" y="1420"/>
                        </a:cubicBezTo>
                        <a:cubicBezTo>
                          <a:pt x="886" y="1420"/>
                          <a:pt x="1063" y="1356"/>
                          <a:pt x="1206" y="1213"/>
                        </a:cubicBezTo>
                        <a:cubicBezTo>
                          <a:pt x="1656" y="763"/>
                          <a:pt x="1337" y="0"/>
                          <a:pt x="70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88" name="Google Shape;10549;p64">
                    <a:extLst>
                      <a:ext uri="{FF2B5EF4-FFF2-40B4-BE49-F238E27FC236}">
                        <a16:creationId xmlns:a16="http://schemas.microsoft.com/office/drawing/2014/main" id="{C386522B-7C0E-B684-51D1-D7FAE16E590F}"/>
                      </a:ext>
                    </a:extLst>
                  </p:cNvPr>
                  <p:cNvSpPr/>
                  <p:nvPr/>
                </p:nvSpPr>
                <p:spPr>
                  <a:xfrm>
                    <a:off x="7135663" y="2464720"/>
                    <a:ext cx="41810" cy="35776"/>
                  </a:xfrm>
                  <a:custGeom>
                    <a:avLst/>
                    <a:gdLst/>
                    <a:ahLst/>
                    <a:cxnLst/>
                    <a:rect l="l" t="t" r="r" b="b"/>
                    <a:pathLst>
                      <a:path w="1656" h="1417" extrusionOk="0">
                        <a:moveTo>
                          <a:pt x="711" y="1"/>
                        </a:moveTo>
                        <a:cubicBezTo>
                          <a:pt x="320" y="1"/>
                          <a:pt x="0" y="314"/>
                          <a:pt x="0" y="705"/>
                        </a:cubicBezTo>
                        <a:cubicBezTo>
                          <a:pt x="0" y="1132"/>
                          <a:pt x="349" y="1417"/>
                          <a:pt x="714" y="1417"/>
                        </a:cubicBezTo>
                        <a:cubicBezTo>
                          <a:pt x="889" y="1417"/>
                          <a:pt x="1067" y="1352"/>
                          <a:pt x="1213" y="1206"/>
                        </a:cubicBezTo>
                        <a:cubicBezTo>
                          <a:pt x="1656" y="763"/>
                          <a:pt x="1343" y="1"/>
                          <a:pt x="71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89" name="Google Shape;10550;p64">
                    <a:extLst>
                      <a:ext uri="{FF2B5EF4-FFF2-40B4-BE49-F238E27FC236}">
                        <a16:creationId xmlns:a16="http://schemas.microsoft.com/office/drawing/2014/main" id="{507D9D52-5396-C63C-95DD-543D825896A2}"/>
                      </a:ext>
                    </a:extLst>
                  </p:cNvPr>
                  <p:cNvSpPr/>
                  <p:nvPr/>
                </p:nvSpPr>
                <p:spPr>
                  <a:xfrm>
                    <a:off x="7110971" y="2464720"/>
                    <a:ext cx="41835" cy="35776"/>
                  </a:xfrm>
                  <a:custGeom>
                    <a:avLst/>
                    <a:gdLst/>
                    <a:ahLst/>
                    <a:cxnLst/>
                    <a:rect l="l" t="t" r="r" b="b"/>
                    <a:pathLst>
                      <a:path w="1657" h="1417" extrusionOk="0">
                        <a:moveTo>
                          <a:pt x="705" y="1"/>
                        </a:moveTo>
                        <a:cubicBezTo>
                          <a:pt x="320" y="1"/>
                          <a:pt x="1" y="314"/>
                          <a:pt x="1" y="705"/>
                        </a:cubicBezTo>
                        <a:cubicBezTo>
                          <a:pt x="1" y="1132"/>
                          <a:pt x="350" y="1417"/>
                          <a:pt x="713" y="1417"/>
                        </a:cubicBezTo>
                        <a:cubicBezTo>
                          <a:pt x="886" y="1417"/>
                          <a:pt x="1063" y="1352"/>
                          <a:pt x="1206" y="1206"/>
                        </a:cubicBezTo>
                        <a:cubicBezTo>
                          <a:pt x="1656" y="763"/>
                          <a:pt x="1337" y="1"/>
                          <a:pt x="705"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90" name="Google Shape;10551;p64">
                    <a:extLst>
                      <a:ext uri="{FF2B5EF4-FFF2-40B4-BE49-F238E27FC236}">
                        <a16:creationId xmlns:a16="http://schemas.microsoft.com/office/drawing/2014/main" id="{A269B761-A3AB-F170-7149-8F8AB17D41B9}"/>
                      </a:ext>
                    </a:extLst>
                  </p:cNvPr>
                  <p:cNvSpPr/>
                  <p:nvPr/>
                </p:nvSpPr>
                <p:spPr>
                  <a:xfrm>
                    <a:off x="7108673" y="2594568"/>
                    <a:ext cx="30474" cy="104499"/>
                  </a:xfrm>
                  <a:custGeom>
                    <a:avLst/>
                    <a:gdLst/>
                    <a:ahLst/>
                    <a:cxnLst/>
                    <a:rect l="l" t="t" r="r" b="b"/>
                    <a:pathLst>
                      <a:path w="1207" h="4139" extrusionOk="0">
                        <a:moveTo>
                          <a:pt x="398" y="0"/>
                        </a:moveTo>
                        <a:lnTo>
                          <a:pt x="0" y="4060"/>
                        </a:lnTo>
                        <a:lnTo>
                          <a:pt x="815" y="4139"/>
                        </a:lnTo>
                        <a:lnTo>
                          <a:pt x="1206" y="78"/>
                        </a:lnTo>
                        <a:lnTo>
                          <a:pt x="398"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91" name="Google Shape;10552;p64">
                    <a:extLst>
                      <a:ext uri="{FF2B5EF4-FFF2-40B4-BE49-F238E27FC236}">
                        <a16:creationId xmlns:a16="http://schemas.microsoft.com/office/drawing/2014/main" id="{54567874-29FA-EBDA-A23C-2596FA4DACBC}"/>
                      </a:ext>
                    </a:extLst>
                  </p:cNvPr>
                  <p:cNvSpPr/>
                  <p:nvPr/>
                </p:nvSpPr>
                <p:spPr>
                  <a:xfrm>
                    <a:off x="7122913" y="2577349"/>
                    <a:ext cx="38098" cy="31938"/>
                  </a:xfrm>
                  <a:custGeom>
                    <a:avLst/>
                    <a:gdLst/>
                    <a:ahLst/>
                    <a:cxnLst/>
                    <a:rect l="l" t="t" r="r" b="b"/>
                    <a:pathLst>
                      <a:path w="1509" h="1265" extrusionOk="0">
                        <a:moveTo>
                          <a:pt x="662" y="0"/>
                        </a:moveTo>
                        <a:cubicBezTo>
                          <a:pt x="341" y="0"/>
                          <a:pt x="73" y="243"/>
                          <a:pt x="42" y="571"/>
                        </a:cubicBezTo>
                        <a:cubicBezTo>
                          <a:pt x="0" y="973"/>
                          <a:pt x="324" y="1265"/>
                          <a:pt x="672" y="1265"/>
                        </a:cubicBezTo>
                        <a:cubicBezTo>
                          <a:pt x="809" y="1265"/>
                          <a:pt x="949" y="1220"/>
                          <a:pt x="1072" y="1119"/>
                        </a:cubicBezTo>
                        <a:cubicBezTo>
                          <a:pt x="1509" y="760"/>
                          <a:pt x="1294" y="56"/>
                          <a:pt x="733" y="4"/>
                        </a:cubicBezTo>
                        <a:cubicBezTo>
                          <a:pt x="709" y="2"/>
                          <a:pt x="686" y="0"/>
                          <a:pt x="66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92" name="Google Shape;10553;p64">
                    <a:extLst>
                      <a:ext uri="{FF2B5EF4-FFF2-40B4-BE49-F238E27FC236}">
                        <a16:creationId xmlns:a16="http://schemas.microsoft.com/office/drawing/2014/main" id="{E5A0C020-E72F-8FA4-6A0E-41E612F326EF}"/>
                      </a:ext>
                    </a:extLst>
                  </p:cNvPr>
                  <p:cNvSpPr/>
                  <p:nvPr/>
                </p:nvSpPr>
                <p:spPr>
                  <a:xfrm>
                    <a:off x="7100821" y="2575077"/>
                    <a:ext cx="38149" cy="32090"/>
                  </a:xfrm>
                  <a:custGeom>
                    <a:avLst/>
                    <a:gdLst/>
                    <a:ahLst/>
                    <a:cxnLst/>
                    <a:rect l="l" t="t" r="r" b="b"/>
                    <a:pathLst>
                      <a:path w="1511" h="1271" extrusionOk="0">
                        <a:moveTo>
                          <a:pt x="669" y="0"/>
                        </a:moveTo>
                        <a:cubicBezTo>
                          <a:pt x="348" y="0"/>
                          <a:pt x="68" y="245"/>
                          <a:pt x="38" y="576"/>
                        </a:cubicBezTo>
                        <a:cubicBezTo>
                          <a:pt x="0" y="979"/>
                          <a:pt x="325" y="1270"/>
                          <a:pt x="673" y="1270"/>
                        </a:cubicBezTo>
                        <a:cubicBezTo>
                          <a:pt x="810" y="1270"/>
                          <a:pt x="951" y="1225"/>
                          <a:pt x="1074" y="1124"/>
                        </a:cubicBezTo>
                        <a:cubicBezTo>
                          <a:pt x="1511" y="766"/>
                          <a:pt x="1296" y="62"/>
                          <a:pt x="728" y="3"/>
                        </a:cubicBezTo>
                        <a:cubicBezTo>
                          <a:pt x="708" y="1"/>
                          <a:pt x="689" y="0"/>
                          <a:pt x="66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93" name="Google Shape;10554;p64">
                    <a:extLst>
                      <a:ext uri="{FF2B5EF4-FFF2-40B4-BE49-F238E27FC236}">
                        <a16:creationId xmlns:a16="http://schemas.microsoft.com/office/drawing/2014/main" id="{9B403E25-786E-7426-8B35-8F17F7409A45}"/>
                      </a:ext>
                    </a:extLst>
                  </p:cNvPr>
                  <p:cNvSpPr/>
                  <p:nvPr/>
                </p:nvSpPr>
                <p:spPr>
                  <a:xfrm>
                    <a:off x="7112864" y="2680182"/>
                    <a:ext cx="38124" cy="31963"/>
                  </a:xfrm>
                  <a:custGeom>
                    <a:avLst/>
                    <a:gdLst/>
                    <a:ahLst/>
                    <a:cxnLst/>
                    <a:rect l="l" t="t" r="r" b="b"/>
                    <a:pathLst>
                      <a:path w="1510" h="1266" extrusionOk="0">
                        <a:moveTo>
                          <a:pt x="662" y="1"/>
                        </a:moveTo>
                        <a:cubicBezTo>
                          <a:pt x="341" y="1"/>
                          <a:pt x="73" y="244"/>
                          <a:pt x="43" y="572"/>
                        </a:cubicBezTo>
                        <a:cubicBezTo>
                          <a:pt x="1" y="974"/>
                          <a:pt x="325" y="1265"/>
                          <a:pt x="672" y="1265"/>
                        </a:cubicBezTo>
                        <a:cubicBezTo>
                          <a:pt x="809" y="1265"/>
                          <a:pt x="949" y="1220"/>
                          <a:pt x="1073" y="1119"/>
                        </a:cubicBezTo>
                        <a:cubicBezTo>
                          <a:pt x="1509" y="761"/>
                          <a:pt x="1294" y="57"/>
                          <a:pt x="734" y="5"/>
                        </a:cubicBezTo>
                        <a:cubicBezTo>
                          <a:pt x="710" y="2"/>
                          <a:pt x="686" y="1"/>
                          <a:pt x="66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94" name="Google Shape;10555;p64">
                    <a:extLst>
                      <a:ext uri="{FF2B5EF4-FFF2-40B4-BE49-F238E27FC236}">
                        <a16:creationId xmlns:a16="http://schemas.microsoft.com/office/drawing/2014/main" id="{BAC609E7-E7E5-70D9-B4C3-D156E1661870}"/>
                      </a:ext>
                    </a:extLst>
                  </p:cNvPr>
                  <p:cNvSpPr/>
                  <p:nvPr/>
                </p:nvSpPr>
                <p:spPr>
                  <a:xfrm>
                    <a:off x="7090823" y="2678086"/>
                    <a:ext cx="38124" cy="32090"/>
                  </a:xfrm>
                  <a:custGeom>
                    <a:avLst/>
                    <a:gdLst/>
                    <a:ahLst/>
                    <a:cxnLst/>
                    <a:rect l="l" t="t" r="r" b="b"/>
                    <a:pathLst>
                      <a:path w="1510" h="1271" extrusionOk="0">
                        <a:moveTo>
                          <a:pt x="673" y="0"/>
                        </a:moveTo>
                        <a:cubicBezTo>
                          <a:pt x="347" y="0"/>
                          <a:pt x="73" y="245"/>
                          <a:pt x="43" y="576"/>
                        </a:cubicBezTo>
                        <a:cubicBezTo>
                          <a:pt x="0" y="979"/>
                          <a:pt x="324" y="1270"/>
                          <a:pt x="672" y="1270"/>
                        </a:cubicBezTo>
                        <a:cubicBezTo>
                          <a:pt x="809" y="1270"/>
                          <a:pt x="949" y="1225"/>
                          <a:pt x="1072" y="1124"/>
                        </a:cubicBezTo>
                        <a:cubicBezTo>
                          <a:pt x="1509" y="765"/>
                          <a:pt x="1294" y="55"/>
                          <a:pt x="733" y="3"/>
                        </a:cubicBezTo>
                        <a:cubicBezTo>
                          <a:pt x="713" y="1"/>
                          <a:pt x="693" y="0"/>
                          <a:pt x="67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95" name="Google Shape;10556;p64">
                    <a:extLst>
                      <a:ext uri="{FF2B5EF4-FFF2-40B4-BE49-F238E27FC236}">
                        <a16:creationId xmlns:a16="http://schemas.microsoft.com/office/drawing/2014/main" id="{BE72FA09-C3C9-7474-9823-474F36023CEF}"/>
                      </a:ext>
                    </a:extLst>
                  </p:cNvPr>
                  <p:cNvSpPr/>
                  <p:nvPr/>
                </p:nvSpPr>
                <p:spPr>
                  <a:xfrm>
                    <a:off x="7234886" y="2178085"/>
                    <a:ext cx="55974" cy="109448"/>
                  </a:xfrm>
                  <a:custGeom>
                    <a:avLst/>
                    <a:gdLst/>
                    <a:ahLst/>
                    <a:cxnLst/>
                    <a:rect l="l" t="t" r="r" b="b"/>
                    <a:pathLst>
                      <a:path w="2217" h="4335" extrusionOk="0">
                        <a:moveTo>
                          <a:pt x="900" y="0"/>
                        </a:moveTo>
                        <a:lnTo>
                          <a:pt x="0" y="293"/>
                        </a:lnTo>
                        <a:lnTo>
                          <a:pt x="1317" y="4334"/>
                        </a:lnTo>
                        <a:lnTo>
                          <a:pt x="2216" y="4041"/>
                        </a:lnTo>
                        <a:lnTo>
                          <a:pt x="900"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96" name="Google Shape;10557;p64">
                    <a:extLst>
                      <a:ext uri="{FF2B5EF4-FFF2-40B4-BE49-F238E27FC236}">
                        <a16:creationId xmlns:a16="http://schemas.microsoft.com/office/drawing/2014/main" id="{B02B37F2-4058-3387-5518-A626F26C0CCC}"/>
                      </a:ext>
                    </a:extLst>
                  </p:cNvPr>
                  <p:cNvSpPr/>
                  <p:nvPr/>
                </p:nvSpPr>
                <p:spPr>
                  <a:xfrm>
                    <a:off x="7235214" y="2156120"/>
                    <a:ext cx="40775" cy="34463"/>
                  </a:xfrm>
                  <a:custGeom>
                    <a:avLst/>
                    <a:gdLst/>
                    <a:ahLst/>
                    <a:cxnLst/>
                    <a:rect l="l" t="t" r="r" b="b"/>
                    <a:pathLst>
                      <a:path w="1615" h="1365" extrusionOk="0">
                        <a:moveTo>
                          <a:pt x="774" y="0"/>
                        </a:moveTo>
                        <a:cubicBezTo>
                          <a:pt x="703" y="0"/>
                          <a:pt x="629" y="12"/>
                          <a:pt x="554" y="36"/>
                        </a:cubicBezTo>
                        <a:cubicBezTo>
                          <a:pt x="196" y="153"/>
                          <a:pt x="0" y="538"/>
                          <a:pt x="118" y="896"/>
                        </a:cubicBezTo>
                        <a:cubicBezTo>
                          <a:pt x="219" y="1203"/>
                          <a:pt x="493" y="1364"/>
                          <a:pt x="769" y="1364"/>
                        </a:cubicBezTo>
                        <a:cubicBezTo>
                          <a:pt x="1008" y="1364"/>
                          <a:pt x="1248" y="1242"/>
                          <a:pt x="1376" y="987"/>
                        </a:cubicBezTo>
                        <a:cubicBezTo>
                          <a:pt x="1614" y="516"/>
                          <a:pt x="1254" y="0"/>
                          <a:pt x="77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97" name="Google Shape;10558;p64">
                    <a:extLst>
                      <a:ext uri="{FF2B5EF4-FFF2-40B4-BE49-F238E27FC236}">
                        <a16:creationId xmlns:a16="http://schemas.microsoft.com/office/drawing/2014/main" id="{6BF195DC-7076-76E1-CA25-449031A0E82E}"/>
                      </a:ext>
                    </a:extLst>
                  </p:cNvPr>
                  <p:cNvSpPr/>
                  <p:nvPr/>
                </p:nvSpPr>
                <p:spPr>
                  <a:xfrm>
                    <a:off x="7212668" y="2163517"/>
                    <a:ext cx="40749" cy="34488"/>
                  </a:xfrm>
                  <a:custGeom>
                    <a:avLst/>
                    <a:gdLst/>
                    <a:ahLst/>
                    <a:cxnLst/>
                    <a:rect l="l" t="t" r="r" b="b"/>
                    <a:pathLst>
                      <a:path w="1614" h="1366" extrusionOk="0">
                        <a:moveTo>
                          <a:pt x="770" y="1"/>
                        </a:moveTo>
                        <a:cubicBezTo>
                          <a:pt x="700" y="1"/>
                          <a:pt x="628" y="12"/>
                          <a:pt x="554" y="36"/>
                        </a:cubicBezTo>
                        <a:cubicBezTo>
                          <a:pt x="196" y="154"/>
                          <a:pt x="0" y="538"/>
                          <a:pt x="118" y="897"/>
                        </a:cubicBezTo>
                        <a:cubicBezTo>
                          <a:pt x="216" y="1204"/>
                          <a:pt x="490" y="1366"/>
                          <a:pt x="765" y="1366"/>
                        </a:cubicBezTo>
                        <a:cubicBezTo>
                          <a:pt x="1003" y="1366"/>
                          <a:pt x="1242" y="1245"/>
                          <a:pt x="1369" y="994"/>
                        </a:cubicBezTo>
                        <a:cubicBezTo>
                          <a:pt x="1614" y="522"/>
                          <a:pt x="1248" y="1"/>
                          <a:pt x="770"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98" name="Google Shape;10559;p64">
                    <a:extLst>
                      <a:ext uri="{FF2B5EF4-FFF2-40B4-BE49-F238E27FC236}">
                        <a16:creationId xmlns:a16="http://schemas.microsoft.com/office/drawing/2014/main" id="{482F1117-3A27-EAC7-F5F3-915AAC5B2B82}"/>
                      </a:ext>
                    </a:extLst>
                  </p:cNvPr>
                  <p:cNvSpPr/>
                  <p:nvPr/>
                </p:nvSpPr>
                <p:spPr>
                  <a:xfrm>
                    <a:off x="7269778" y="2261932"/>
                    <a:ext cx="40749" cy="34362"/>
                  </a:xfrm>
                  <a:custGeom>
                    <a:avLst/>
                    <a:gdLst/>
                    <a:ahLst/>
                    <a:cxnLst/>
                    <a:rect l="l" t="t" r="r" b="b"/>
                    <a:pathLst>
                      <a:path w="1614" h="1361" extrusionOk="0">
                        <a:moveTo>
                          <a:pt x="773" y="0"/>
                        </a:moveTo>
                        <a:cubicBezTo>
                          <a:pt x="702" y="0"/>
                          <a:pt x="629" y="11"/>
                          <a:pt x="554" y="36"/>
                        </a:cubicBezTo>
                        <a:cubicBezTo>
                          <a:pt x="196" y="146"/>
                          <a:pt x="0" y="531"/>
                          <a:pt x="117" y="889"/>
                        </a:cubicBezTo>
                        <a:cubicBezTo>
                          <a:pt x="218" y="1200"/>
                          <a:pt x="493" y="1361"/>
                          <a:pt x="768" y="1361"/>
                        </a:cubicBezTo>
                        <a:cubicBezTo>
                          <a:pt x="1008" y="1361"/>
                          <a:pt x="1248" y="1239"/>
                          <a:pt x="1375" y="987"/>
                        </a:cubicBezTo>
                        <a:cubicBezTo>
                          <a:pt x="1614" y="516"/>
                          <a:pt x="1254" y="0"/>
                          <a:pt x="77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499" name="Google Shape;10560;p64">
                    <a:extLst>
                      <a:ext uri="{FF2B5EF4-FFF2-40B4-BE49-F238E27FC236}">
                        <a16:creationId xmlns:a16="http://schemas.microsoft.com/office/drawing/2014/main" id="{5BD5D975-D698-B546-8B74-208A86E79E6F}"/>
                      </a:ext>
                    </a:extLst>
                  </p:cNvPr>
                  <p:cNvSpPr/>
                  <p:nvPr/>
                </p:nvSpPr>
                <p:spPr>
                  <a:xfrm>
                    <a:off x="7247055" y="2269178"/>
                    <a:ext cx="40775" cy="34539"/>
                  </a:xfrm>
                  <a:custGeom>
                    <a:avLst/>
                    <a:gdLst/>
                    <a:ahLst/>
                    <a:cxnLst/>
                    <a:rect l="l" t="t" r="r" b="b"/>
                    <a:pathLst>
                      <a:path w="1615" h="1368" extrusionOk="0">
                        <a:moveTo>
                          <a:pt x="772" y="0"/>
                        </a:moveTo>
                        <a:cubicBezTo>
                          <a:pt x="702" y="0"/>
                          <a:pt x="629" y="11"/>
                          <a:pt x="555" y="35"/>
                        </a:cubicBezTo>
                        <a:cubicBezTo>
                          <a:pt x="196" y="153"/>
                          <a:pt x="1" y="537"/>
                          <a:pt x="118" y="896"/>
                        </a:cubicBezTo>
                        <a:cubicBezTo>
                          <a:pt x="219" y="1206"/>
                          <a:pt x="493" y="1367"/>
                          <a:pt x="769" y="1367"/>
                        </a:cubicBezTo>
                        <a:cubicBezTo>
                          <a:pt x="1008" y="1367"/>
                          <a:pt x="1249" y="1245"/>
                          <a:pt x="1376" y="994"/>
                        </a:cubicBezTo>
                        <a:cubicBezTo>
                          <a:pt x="1615" y="522"/>
                          <a:pt x="1253" y="0"/>
                          <a:pt x="77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00" name="Google Shape;10561;p64">
                    <a:extLst>
                      <a:ext uri="{FF2B5EF4-FFF2-40B4-BE49-F238E27FC236}">
                        <a16:creationId xmlns:a16="http://schemas.microsoft.com/office/drawing/2014/main" id="{46F7D89E-6169-4CB8-7A40-D058FF317A32}"/>
                      </a:ext>
                    </a:extLst>
                  </p:cNvPr>
                  <p:cNvSpPr/>
                  <p:nvPr/>
                </p:nvSpPr>
                <p:spPr>
                  <a:xfrm>
                    <a:off x="7177119" y="2021601"/>
                    <a:ext cx="55974" cy="109271"/>
                  </a:xfrm>
                  <a:custGeom>
                    <a:avLst/>
                    <a:gdLst/>
                    <a:ahLst/>
                    <a:cxnLst/>
                    <a:rect l="l" t="t" r="r" b="b"/>
                    <a:pathLst>
                      <a:path w="2217" h="4328" extrusionOk="0">
                        <a:moveTo>
                          <a:pt x="900" y="0"/>
                        </a:moveTo>
                        <a:lnTo>
                          <a:pt x="1" y="287"/>
                        </a:lnTo>
                        <a:lnTo>
                          <a:pt x="1324" y="4328"/>
                        </a:lnTo>
                        <a:lnTo>
                          <a:pt x="2217" y="4034"/>
                        </a:lnTo>
                        <a:lnTo>
                          <a:pt x="900"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01" name="Google Shape;10562;p64">
                    <a:extLst>
                      <a:ext uri="{FF2B5EF4-FFF2-40B4-BE49-F238E27FC236}">
                        <a16:creationId xmlns:a16="http://schemas.microsoft.com/office/drawing/2014/main" id="{BC365605-990D-010B-FF7A-9F90776BF6C8}"/>
                      </a:ext>
                    </a:extLst>
                  </p:cNvPr>
                  <p:cNvSpPr/>
                  <p:nvPr/>
                </p:nvSpPr>
                <p:spPr>
                  <a:xfrm>
                    <a:off x="7177624" y="1999459"/>
                    <a:ext cx="40749" cy="34387"/>
                  </a:xfrm>
                  <a:custGeom>
                    <a:avLst/>
                    <a:gdLst/>
                    <a:ahLst/>
                    <a:cxnLst/>
                    <a:rect l="l" t="t" r="r" b="b"/>
                    <a:pathLst>
                      <a:path w="1614" h="1362" extrusionOk="0">
                        <a:moveTo>
                          <a:pt x="772" y="1"/>
                        </a:moveTo>
                        <a:cubicBezTo>
                          <a:pt x="701" y="1"/>
                          <a:pt x="628" y="12"/>
                          <a:pt x="554" y="36"/>
                        </a:cubicBezTo>
                        <a:cubicBezTo>
                          <a:pt x="196" y="147"/>
                          <a:pt x="0" y="538"/>
                          <a:pt x="118" y="897"/>
                        </a:cubicBezTo>
                        <a:cubicBezTo>
                          <a:pt x="218" y="1203"/>
                          <a:pt x="490" y="1362"/>
                          <a:pt x="763" y="1362"/>
                        </a:cubicBezTo>
                        <a:cubicBezTo>
                          <a:pt x="1002" y="1362"/>
                          <a:pt x="1241" y="1240"/>
                          <a:pt x="1369" y="988"/>
                        </a:cubicBezTo>
                        <a:cubicBezTo>
                          <a:pt x="1613" y="516"/>
                          <a:pt x="1249" y="1"/>
                          <a:pt x="77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02" name="Google Shape;10563;p64">
                    <a:extLst>
                      <a:ext uri="{FF2B5EF4-FFF2-40B4-BE49-F238E27FC236}">
                        <a16:creationId xmlns:a16="http://schemas.microsoft.com/office/drawing/2014/main" id="{0AE648C1-57F7-B365-00A6-80FFD36ED51E}"/>
                      </a:ext>
                    </a:extLst>
                  </p:cNvPr>
                  <p:cNvSpPr/>
                  <p:nvPr/>
                </p:nvSpPr>
                <p:spPr>
                  <a:xfrm>
                    <a:off x="7154902" y="2006882"/>
                    <a:ext cx="40775" cy="34463"/>
                  </a:xfrm>
                  <a:custGeom>
                    <a:avLst/>
                    <a:gdLst/>
                    <a:ahLst/>
                    <a:cxnLst/>
                    <a:rect l="l" t="t" r="r" b="b"/>
                    <a:pathLst>
                      <a:path w="1615" h="1365" extrusionOk="0">
                        <a:moveTo>
                          <a:pt x="772" y="0"/>
                        </a:moveTo>
                        <a:cubicBezTo>
                          <a:pt x="702" y="0"/>
                          <a:pt x="629" y="11"/>
                          <a:pt x="555" y="36"/>
                        </a:cubicBezTo>
                        <a:cubicBezTo>
                          <a:pt x="196" y="153"/>
                          <a:pt x="1" y="537"/>
                          <a:pt x="118" y="896"/>
                        </a:cubicBezTo>
                        <a:cubicBezTo>
                          <a:pt x="220" y="1204"/>
                          <a:pt x="495" y="1365"/>
                          <a:pt x="771" y="1365"/>
                        </a:cubicBezTo>
                        <a:cubicBezTo>
                          <a:pt x="1010" y="1365"/>
                          <a:pt x="1249" y="1244"/>
                          <a:pt x="1376" y="994"/>
                        </a:cubicBezTo>
                        <a:cubicBezTo>
                          <a:pt x="1615" y="522"/>
                          <a:pt x="1253" y="0"/>
                          <a:pt x="77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03" name="Google Shape;10564;p64">
                    <a:extLst>
                      <a:ext uri="{FF2B5EF4-FFF2-40B4-BE49-F238E27FC236}">
                        <a16:creationId xmlns:a16="http://schemas.microsoft.com/office/drawing/2014/main" id="{3BAF6EBD-9D60-B6EF-95CF-FBEADF356F65}"/>
                      </a:ext>
                    </a:extLst>
                  </p:cNvPr>
                  <p:cNvSpPr/>
                  <p:nvPr/>
                </p:nvSpPr>
                <p:spPr>
                  <a:xfrm>
                    <a:off x="7212163" y="2105271"/>
                    <a:ext cx="40623" cy="34488"/>
                  </a:xfrm>
                  <a:custGeom>
                    <a:avLst/>
                    <a:gdLst/>
                    <a:ahLst/>
                    <a:cxnLst/>
                    <a:rect l="l" t="t" r="r" b="b"/>
                    <a:pathLst>
                      <a:path w="1609" h="1366" extrusionOk="0">
                        <a:moveTo>
                          <a:pt x="772" y="0"/>
                        </a:moveTo>
                        <a:cubicBezTo>
                          <a:pt x="702" y="0"/>
                          <a:pt x="629" y="12"/>
                          <a:pt x="555" y="36"/>
                        </a:cubicBezTo>
                        <a:cubicBezTo>
                          <a:pt x="196" y="153"/>
                          <a:pt x="1" y="538"/>
                          <a:pt x="118" y="896"/>
                        </a:cubicBezTo>
                        <a:cubicBezTo>
                          <a:pt x="216" y="1204"/>
                          <a:pt x="490" y="1365"/>
                          <a:pt x="766" y="1365"/>
                        </a:cubicBezTo>
                        <a:cubicBezTo>
                          <a:pt x="1004" y="1365"/>
                          <a:pt x="1243" y="1245"/>
                          <a:pt x="1370" y="994"/>
                        </a:cubicBezTo>
                        <a:cubicBezTo>
                          <a:pt x="1608" y="517"/>
                          <a:pt x="1248" y="0"/>
                          <a:pt x="77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04" name="Google Shape;10565;p64">
                    <a:extLst>
                      <a:ext uri="{FF2B5EF4-FFF2-40B4-BE49-F238E27FC236}">
                        <a16:creationId xmlns:a16="http://schemas.microsoft.com/office/drawing/2014/main" id="{51A4AF10-BCFD-93D6-3FAC-C2BC373B45B0}"/>
                      </a:ext>
                    </a:extLst>
                  </p:cNvPr>
                  <p:cNvSpPr/>
                  <p:nvPr/>
                </p:nvSpPr>
                <p:spPr>
                  <a:xfrm>
                    <a:off x="7189465" y="2112517"/>
                    <a:ext cx="40749" cy="34539"/>
                  </a:xfrm>
                  <a:custGeom>
                    <a:avLst/>
                    <a:gdLst/>
                    <a:ahLst/>
                    <a:cxnLst/>
                    <a:rect l="l" t="t" r="r" b="b"/>
                    <a:pathLst>
                      <a:path w="1614" h="1368" extrusionOk="0">
                        <a:moveTo>
                          <a:pt x="770" y="0"/>
                        </a:moveTo>
                        <a:cubicBezTo>
                          <a:pt x="700" y="0"/>
                          <a:pt x="628" y="12"/>
                          <a:pt x="554" y="36"/>
                        </a:cubicBezTo>
                        <a:cubicBezTo>
                          <a:pt x="196" y="153"/>
                          <a:pt x="0" y="538"/>
                          <a:pt x="118" y="896"/>
                        </a:cubicBezTo>
                        <a:cubicBezTo>
                          <a:pt x="219" y="1206"/>
                          <a:pt x="491" y="1367"/>
                          <a:pt x="765" y="1367"/>
                        </a:cubicBezTo>
                        <a:cubicBezTo>
                          <a:pt x="1003" y="1367"/>
                          <a:pt x="1242" y="1246"/>
                          <a:pt x="1369" y="994"/>
                        </a:cubicBezTo>
                        <a:cubicBezTo>
                          <a:pt x="1614" y="522"/>
                          <a:pt x="1248" y="0"/>
                          <a:pt x="77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05" name="Google Shape;10566;p64">
                    <a:extLst>
                      <a:ext uri="{FF2B5EF4-FFF2-40B4-BE49-F238E27FC236}">
                        <a16:creationId xmlns:a16="http://schemas.microsoft.com/office/drawing/2014/main" id="{CC72A7C9-FDB6-38B6-8443-9FEE301C9BDC}"/>
                      </a:ext>
                    </a:extLst>
                  </p:cNvPr>
                  <p:cNvSpPr/>
                  <p:nvPr/>
                </p:nvSpPr>
                <p:spPr>
                  <a:xfrm>
                    <a:off x="7270434" y="2309220"/>
                    <a:ext cx="45269" cy="36053"/>
                  </a:xfrm>
                  <a:custGeom>
                    <a:avLst/>
                    <a:gdLst/>
                    <a:ahLst/>
                    <a:cxnLst/>
                    <a:rect l="l" t="t" r="r" b="b"/>
                    <a:pathLst>
                      <a:path w="1793" h="1428" extrusionOk="0">
                        <a:moveTo>
                          <a:pt x="978" y="1"/>
                        </a:moveTo>
                        <a:cubicBezTo>
                          <a:pt x="0" y="1"/>
                          <a:pt x="0" y="1428"/>
                          <a:pt x="978" y="1428"/>
                        </a:cubicBezTo>
                        <a:cubicBezTo>
                          <a:pt x="1792" y="1428"/>
                          <a:pt x="1792" y="1"/>
                          <a:pt x="978"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06" name="Google Shape;10567;p64">
                    <a:extLst>
                      <a:ext uri="{FF2B5EF4-FFF2-40B4-BE49-F238E27FC236}">
                        <a16:creationId xmlns:a16="http://schemas.microsoft.com/office/drawing/2014/main" id="{EB5B9A49-CB12-B7B5-A232-E3010DD39474}"/>
                      </a:ext>
                    </a:extLst>
                  </p:cNvPr>
                  <p:cNvSpPr/>
                  <p:nvPr/>
                </p:nvSpPr>
                <p:spPr>
                  <a:xfrm>
                    <a:off x="7309921" y="2361054"/>
                    <a:ext cx="18229" cy="28883"/>
                  </a:xfrm>
                  <a:custGeom>
                    <a:avLst/>
                    <a:gdLst/>
                    <a:ahLst/>
                    <a:cxnLst/>
                    <a:rect l="l" t="t" r="r" b="b"/>
                    <a:pathLst>
                      <a:path w="722" h="1144" extrusionOk="0">
                        <a:moveTo>
                          <a:pt x="222" y="1"/>
                        </a:moveTo>
                        <a:cubicBezTo>
                          <a:pt x="128" y="1"/>
                          <a:pt x="36" y="51"/>
                          <a:pt x="20" y="157"/>
                        </a:cubicBezTo>
                        <a:cubicBezTo>
                          <a:pt x="0" y="287"/>
                          <a:pt x="0" y="418"/>
                          <a:pt x="13" y="548"/>
                        </a:cubicBezTo>
                        <a:cubicBezTo>
                          <a:pt x="26" y="692"/>
                          <a:pt x="33" y="867"/>
                          <a:pt x="105" y="991"/>
                        </a:cubicBezTo>
                        <a:cubicBezTo>
                          <a:pt x="161" y="1096"/>
                          <a:pt x="269" y="1143"/>
                          <a:pt x="379" y="1143"/>
                        </a:cubicBezTo>
                        <a:cubicBezTo>
                          <a:pt x="549" y="1143"/>
                          <a:pt x="722" y="1027"/>
                          <a:pt x="698" y="828"/>
                        </a:cubicBezTo>
                        <a:cubicBezTo>
                          <a:pt x="672" y="581"/>
                          <a:pt x="489" y="372"/>
                          <a:pt x="437" y="157"/>
                        </a:cubicBezTo>
                        <a:cubicBezTo>
                          <a:pt x="417" y="54"/>
                          <a:pt x="318" y="1"/>
                          <a:pt x="22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07" name="Google Shape;10568;p64">
                    <a:extLst>
                      <a:ext uri="{FF2B5EF4-FFF2-40B4-BE49-F238E27FC236}">
                        <a16:creationId xmlns:a16="http://schemas.microsoft.com/office/drawing/2014/main" id="{66379F21-4ABB-3754-0799-E0EF4211272B}"/>
                      </a:ext>
                    </a:extLst>
                  </p:cNvPr>
                  <p:cNvSpPr/>
                  <p:nvPr/>
                </p:nvSpPr>
                <p:spPr>
                  <a:xfrm>
                    <a:off x="7285886" y="2374662"/>
                    <a:ext cx="22420" cy="27318"/>
                  </a:xfrm>
                  <a:custGeom>
                    <a:avLst/>
                    <a:gdLst/>
                    <a:ahLst/>
                    <a:cxnLst/>
                    <a:rect l="l" t="t" r="r" b="b"/>
                    <a:pathLst>
                      <a:path w="888" h="1082" extrusionOk="0">
                        <a:moveTo>
                          <a:pt x="200" y="0"/>
                        </a:moveTo>
                        <a:cubicBezTo>
                          <a:pt x="130" y="0"/>
                          <a:pt x="63" y="45"/>
                          <a:pt x="40" y="120"/>
                        </a:cubicBezTo>
                        <a:cubicBezTo>
                          <a:pt x="7" y="211"/>
                          <a:pt x="1" y="302"/>
                          <a:pt x="14" y="400"/>
                        </a:cubicBezTo>
                        <a:cubicBezTo>
                          <a:pt x="33" y="465"/>
                          <a:pt x="46" y="531"/>
                          <a:pt x="66" y="596"/>
                        </a:cubicBezTo>
                        <a:cubicBezTo>
                          <a:pt x="79" y="648"/>
                          <a:pt x="92" y="700"/>
                          <a:pt x="112" y="752"/>
                        </a:cubicBezTo>
                        <a:cubicBezTo>
                          <a:pt x="109" y="716"/>
                          <a:pt x="107" y="698"/>
                          <a:pt x="107" y="698"/>
                        </a:cubicBezTo>
                        <a:lnTo>
                          <a:pt x="107" y="698"/>
                        </a:lnTo>
                        <a:cubicBezTo>
                          <a:pt x="107" y="698"/>
                          <a:pt x="111" y="731"/>
                          <a:pt x="118" y="798"/>
                        </a:cubicBezTo>
                        <a:lnTo>
                          <a:pt x="157" y="882"/>
                        </a:lnTo>
                        <a:cubicBezTo>
                          <a:pt x="177" y="915"/>
                          <a:pt x="203" y="941"/>
                          <a:pt x="229" y="974"/>
                        </a:cubicBezTo>
                        <a:cubicBezTo>
                          <a:pt x="288" y="1048"/>
                          <a:pt x="380" y="1081"/>
                          <a:pt x="473" y="1081"/>
                        </a:cubicBezTo>
                        <a:cubicBezTo>
                          <a:pt x="575" y="1081"/>
                          <a:pt x="679" y="1042"/>
                          <a:pt x="744" y="974"/>
                        </a:cubicBezTo>
                        <a:cubicBezTo>
                          <a:pt x="861" y="856"/>
                          <a:pt x="887" y="674"/>
                          <a:pt x="802" y="531"/>
                        </a:cubicBezTo>
                        <a:cubicBezTo>
                          <a:pt x="777" y="480"/>
                          <a:pt x="744" y="437"/>
                          <a:pt x="700" y="406"/>
                        </a:cubicBezTo>
                        <a:lnTo>
                          <a:pt x="700" y="406"/>
                        </a:lnTo>
                        <a:cubicBezTo>
                          <a:pt x="701" y="404"/>
                          <a:pt x="696" y="398"/>
                          <a:pt x="685" y="387"/>
                        </a:cubicBezTo>
                        <a:cubicBezTo>
                          <a:pt x="646" y="342"/>
                          <a:pt x="607" y="302"/>
                          <a:pt x="574" y="257"/>
                        </a:cubicBezTo>
                        <a:cubicBezTo>
                          <a:pt x="535" y="205"/>
                          <a:pt x="490" y="153"/>
                          <a:pt x="437" y="107"/>
                        </a:cubicBezTo>
                        <a:cubicBezTo>
                          <a:pt x="392" y="68"/>
                          <a:pt x="340" y="35"/>
                          <a:pt x="281" y="22"/>
                        </a:cubicBezTo>
                        <a:cubicBezTo>
                          <a:pt x="255" y="7"/>
                          <a:pt x="227" y="0"/>
                          <a:pt x="20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08" name="Google Shape;10569;p64">
                    <a:extLst>
                      <a:ext uri="{FF2B5EF4-FFF2-40B4-BE49-F238E27FC236}">
                        <a16:creationId xmlns:a16="http://schemas.microsoft.com/office/drawing/2014/main" id="{4B4765DE-CB39-09DD-BA26-D8B3BE60B81C}"/>
                      </a:ext>
                    </a:extLst>
                  </p:cNvPr>
                  <p:cNvSpPr/>
                  <p:nvPr/>
                </p:nvSpPr>
                <p:spPr>
                  <a:xfrm>
                    <a:off x="7105543" y="2516225"/>
                    <a:ext cx="61730" cy="50722"/>
                  </a:xfrm>
                  <a:custGeom>
                    <a:avLst/>
                    <a:gdLst/>
                    <a:ahLst/>
                    <a:cxnLst/>
                    <a:rect l="l" t="t" r="r" b="b"/>
                    <a:pathLst>
                      <a:path w="2445" h="2009" extrusionOk="0">
                        <a:moveTo>
                          <a:pt x="1304" y="1"/>
                        </a:moveTo>
                        <a:cubicBezTo>
                          <a:pt x="1" y="1"/>
                          <a:pt x="1" y="2008"/>
                          <a:pt x="1304" y="2008"/>
                        </a:cubicBezTo>
                        <a:cubicBezTo>
                          <a:pt x="2445" y="2008"/>
                          <a:pt x="2445" y="1"/>
                          <a:pt x="1304"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09" name="Google Shape;10570;p64">
                    <a:extLst>
                      <a:ext uri="{FF2B5EF4-FFF2-40B4-BE49-F238E27FC236}">
                        <a16:creationId xmlns:a16="http://schemas.microsoft.com/office/drawing/2014/main" id="{CFAB08C5-7EA8-8505-AD2D-5E67B6F0359F}"/>
                      </a:ext>
                    </a:extLst>
                  </p:cNvPr>
                  <p:cNvSpPr/>
                  <p:nvPr/>
                </p:nvSpPr>
                <p:spPr>
                  <a:xfrm>
                    <a:off x="7097160" y="2738706"/>
                    <a:ext cx="45420" cy="34589"/>
                  </a:xfrm>
                  <a:custGeom>
                    <a:avLst/>
                    <a:gdLst/>
                    <a:ahLst/>
                    <a:cxnLst/>
                    <a:rect l="l" t="t" r="r" b="b"/>
                    <a:pathLst>
                      <a:path w="1799" h="1370" extrusionOk="0">
                        <a:moveTo>
                          <a:pt x="984" y="0"/>
                        </a:moveTo>
                        <a:cubicBezTo>
                          <a:pt x="0" y="0"/>
                          <a:pt x="0" y="1369"/>
                          <a:pt x="984" y="1369"/>
                        </a:cubicBezTo>
                        <a:cubicBezTo>
                          <a:pt x="1799" y="1369"/>
                          <a:pt x="1799" y="0"/>
                          <a:pt x="98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10" name="Google Shape;10571;p64">
                    <a:extLst>
                      <a:ext uri="{FF2B5EF4-FFF2-40B4-BE49-F238E27FC236}">
                        <a16:creationId xmlns:a16="http://schemas.microsoft.com/office/drawing/2014/main" id="{E0BB74AC-3FF7-37C2-CB89-388EC94F1FBB}"/>
                      </a:ext>
                    </a:extLst>
                  </p:cNvPr>
                  <p:cNvSpPr/>
                  <p:nvPr/>
                </p:nvSpPr>
                <p:spPr>
                  <a:xfrm>
                    <a:off x="7108345" y="2784202"/>
                    <a:ext cx="50520" cy="23127"/>
                  </a:xfrm>
                  <a:custGeom>
                    <a:avLst/>
                    <a:gdLst/>
                    <a:ahLst/>
                    <a:cxnLst/>
                    <a:rect l="l" t="t" r="r" b="b"/>
                    <a:pathLst>
                      <a:path w="2001" h="916" extrusionOk="0">
                        <a:moveTo>
                          <a:pt x="566" y="1"/>
                        </a:moveTo>
                        <a:cubicBezTo>
                          <a:pt x="467" y="1"/>
                          <a:pt x="364" y="24"/>
                          <a:pt x="255" y="82"/>
                        </a:cubicBezTo>
                        <a:cubicBezTo>
                          <a:pt x="13" y="206"/>
                          <a:pt x="0" y="532"/>
                          <a:pt x="170" y="721"/>
                        </a:cubicBezTo>
                        <a:cubicBezTo>
                          <a:pt x="327" y="883"/>
                          <a:pt x="500" y="915"/>
                          <a:pt x="689" y="915"/>
                        </a:cubicBezTo>
                        <a:cubicBezTo>
                          <a:pt x="781" y="915"/>
                          <a:pt x="877" y="907"/>
                          <a:pt x="978" y="903"/>
                        </a:cubicBezTo>
                        <a:cubicBezTo>
                          <a:pt x="1115" y="890"/>
                          <a:pt x="1239" y="890"/>
                          <a:pt x="1382" y="890"/>
                        </a:cubicBezTo>
                        <a:cubicBezTo>
                          <a:pt x="1500" y="890"/>
                          <a:pt x="1623" y="859"/>
                          <a:pt x="1742" y="859"/>
                        </a:cubicBezTo>
                        <a:cubicBezTo>
                          <a:pt x="1768" y="859"/>
                          <a:pt x="1793" y="861"/>
                          <a:pt x="1819" y="864"/>
                        </a:cubicBezTo>
                        <a:cubicBezTo>
                          <a:pt x="1827" y="866"/>
                          <a:pt x="1836" y="867"/>
                          <a:pt x="1844" y="867"/>
                        </a:cubicBezTo>
                        <a:cubicBezTo>
                          <a:pt x="1946" y="867"/>
                          <a:pt x="2000" y="722"/>
                          <a:pt x="1903" y="662"/>
                        </a:cubicBezTo>
                        <a:cubicBezTo>
                          <a:pt x="1767" y="571"/>
                          <a:pt x="1669" y="440"/>
                          <a:pt x="1525" y="369"/>
                        </a:cubicBezTo>
                        <a:cubicBezTo>
                          <a:pt x="1408" y="304"/>
                          <a:pt x="1291" y="251"/>
                          <a:pt x="1173" y="193"/>
                        </a:cubicBezTo>
                        <a:cubicBezTo>
                          <a:pt x="959" y="97"/>
                          <a:pt x="769" y="1"/>
                          <a:pt x="56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11" name="Google Shape;10572;p64">
                    <a:extLst>
                      <a:ext uri="{FF2B5EF4-FFF2-40B4-BE49-F238E27FC236}">
                        <a16:creationId xmlns:a16="http://schemas.microsoft.com/office/drawing/2014/main" id="{29BC3739-9821-5301-68FF-57FF79DC40D2}"/>
                      </a:ext>
                    </a:extLst>
                  </p:cNvPr>
                  <p:cNvSpPr/>
                  <p:nvPr/>
                </p:nvSpPr>
                <p:spPr>
                  <a:xfrm>
                    <a:off x="6949715" y="2273849"/>
                    <a:ext cx="125581" cy="69961"/>
                  </a:xfrm>
                  <a:custGeom>
                    <a:avLst/>
                    <a:gdLst/>
                    <a:ahLst/>
                    <a:cxnLst/>
                    <a:rect l="l" t="t" r="r" b="b"/>
                    <a:pathLst>
                      <a:path w="4974" h="2771" extrusionOk="0">
                        <a:moveTo>
                          <a:pt x="2008" y="0"/>
                        </a:moveTo>
                        <a:cubicBezTo>
                          <a:pt x="1024" y="0"/>
                          <a:pt x="0" y="1141"/>
                          <a:pt x="880" y="1708"/>
                        </a:cubicBezTo>
                        <a:cubicBezTo>
                          <a:pt x="1760" y="2281"/>
                          <a:pt x="4973" y="2770"/>
                          <a:pt x="4973" y="2770"/>
                        </a:cubicBezTo>
                        <a:lnTo>
                          <a:pt x="4784" y="1056"/>
                        </a:lnTo>
                        <a:cubicBezTo>
                          <a:pt x="4133" y="1056"/>
                          <a:pt x="2992" y="0"/>
                          <a:pt x="200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12" name="Google Shape;10573;p64">
                    <a:extLst>
                      <a:ext uri="{FF2B5EF4-FFF2-40B4-BE49-F238E27FC236}">
                        <a16:creationId xmlns:a16="http://schemas.microsoft.com/office/drawing/2014/main" id="{D56D4822-6011-11DB-8237-7350C1FCB23A}"/>
                      </a:ext>
                    </a:extLst>
                  </p:cNvPr>
                  <p:cNvSpPr/>
                  <p:nvPr/>
                </p:nvSpPr>
                <p:spPr>
                  <a:xfrm>
                    <a:off x="7065551" y="2273849"/>
                    <a:ext cx="125758" cy="69961"/>
                  </a:xfrm>
                  <a:custGeom>
                    <a:avLst/>
                    <a:gdLst/>
                    <a:ahLst/>
                    <a:cxnLst/>
                    <a:rect l="l" t="t" r="r" b="b"/>
                    <a:pathLst>
                      <a:path w="4981" h="2771" extrusionOk="0">
                        <a:moveTo>
                          <a:pt x="2966" y="0"/>
                        </a:moveTo>
                        <a:cubicBezTo>
                          <a:pt x="1989" y="0"/>
                          <a:pt x="848" y="1056"/>
                          <a:pt x="196" y="1056"/>
                        </a:cubicBezTo>
                        <a:lnTo>
                          <a:pt x="1" y="2770"/>
                        </a:lnTo>
                        <a:cubicBezTo>
                          <a:pt x="1" y="2770"/>
                          <a:pt x="3214" y="2281"/>
                          <a:pt x="4094" y="1708"/>
                        </a:cubicBezTo>
                        <a:cubicBezTo>
                          <a:pt x="4980" y="1141"/>
                          <a:pt x="3950" y="0"/>
                          <a:pt x="296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513" name="Google Shape;10574;p64">
                    <a:extLst>
                      <a:ext uri="{FF2B5EF4-FFF2-40B4-BE49-F238E27FC236}">
                        <a16:creationId xmlns:a16="http://schemas.microsoft.com/office/drawing/2014/main" id="{D8E589DB-529C-92A5-CCAF-CB6324BC0B80}"/>
                      </a:ext>
                    </a:extLst>
                  </p:cNvPr>
                  <p:cNvGrpSpPr/>
                  <p:nvPr/>
                </p:nvGrpSpPr>
                <p:grpSpPr>
                  <a:xfrm>
                    <a:off x="6934567" y="1636703"/>
                    <a:ext cx="275980" cy="252450"/>
                    <a:chOff x="6934567" y="1636703"/>
                    <a:chExt cx="275980" cy="252450"/>
                  </a:xfrm>
                </p:grpSpPr>
                <p:sp>
                  <p:nvSpPr>
                    <p:cNvPr id="514" name="Google Shape;10575;p64">
                      <a:extLst>
                        <a:ext uri="{FF2B5EF4-FFF2-40B4-BE49-F238E27FC236}">
                          <a16:creationId xmlns:a16="http://schemas.microsoft.com/office/drawing/2014/main" id="{CFAD202C-0C1B-AAE5-A5C3-A192A4DF3928}"/>
                        </a:ext>
                      </a:extLst>
                    </p:cNvPr>
                    <p:cNvSpPr/>
                    <p:nvPr/>
                  </p:nvSpPr>
                  <p:spPr>
                    <a:xfrm>
                      <a:off x="6934567" y="1636703"/>
                      <a:ext cx="275980" cy="197334"/>
                    </a:xfrm>
                    <a:custGeom>
                      <a:avLst/>
                      <a:gdLst/>
                      <a:ahLst/>
                      <a:cxnLst/>
                      <a:rect l="l" t="t" r="r" b="b"/>
                      <a:pathLst>
                        <a:path w="10931" h="7816" extrusionOk="0">
                          <a:moveTo>
                            <a:pt x="3014" y="3747"/>
                          </a:moveTo>
                          <a:cubicBezTo>
                            <a:pt x="3652" y="3747"/>
                            <a:pt x="4263" y="4241"/>
                            <a:pt x="4263" y="4986"/>
                          </a:cubicBezTo>
                          <a:cubicBezTo>
                            <a:pt x="4263" y="5671"/>
                            <a:pt x="3709" y="6225"/>
                            <a:pt x="3025" y="6225"/>
                          </a:cubicBezTo>
                          <a:cubicBezTo>
                            <a:pt x="1917" y="6225"/>
                            <a:pt x="1369" y="4889"/>
                            <a:pt x="2145" y="4113"/>
                          </a:cubicBezTo>
                          <a:cubicBezTo>
                            <a:pt x="2398" y="3860"/>
                            <a:pt x="2709" y="3747"/>
                            <a:pt x="3014" y="3747"/>
                          </a:cubicBezTo>
                          <a:close/>
                          <a:moveTo>
                            <a:pt x="7855" y="3747"/>
                          </a:moveTo>
                          <a:cubicBezTo>
                            <a:pt x="8491" y="3747"/>
                            <a:pt x="9099" y="4241"/>
                            <a:pt x="9099" y="4986"/>
                          </a:cubicBezTo>
                          <a:cubicBezTo>
                            <a:pt x="9099" y="5671"/>
                            <a:pt x="8545" y="6225"/>
                            <a:pt x="7867" y="6225"/>
                          </a:cubicBezTo>
                          <a:cubicBezTo>
                            <a:pt x="6759" y="6225"/>
                            <a:pt x="6205" y="4895"/>
                            <a:pt x="6988" y="4113"/>
                          </a:cubicBezTo>
                          <a:cubicBezTo>
                            <a:pt x="7241" y="3860"/>
                            <a:pt x="7551" y="3747"/>
                            <a:pt x="7855" y="3747"/>
                          </a:cubicBezTo>
                          <a:close/>
                          <a:moveTo>
                            <a:pt x="3866" y="1"/>
                          </a:moveTo>
                          <a:cubicBezTo>
                            <a:pt x="1728" y="1"/>
                            <a:pt x="1" y="1734"/>
                            <a:pt x="1" y="3865"/>
                          </a:cubicBezTo>
                          <a:lnTo>
                            <a:pt x="1" y="3950"/>
                          </a:lnTo>
                          <a:cubicBezTo>
                            <a:pt x="1" y="6081"/>
                            <a:pt x="1728" y="7815"/>
                            <a:pt x="3866" y="7815"/>
                          </a:cubicBezTo>
                          <a:lnTo>
                            <a:pt x="7066" y="7815"/>
                          </a:lnTo>
                          <a:cubicBezTo>
                            <a:pt x="9197" y="7815"/>
                            <a:pt x="10931" y="6081"/>
                            <a:pt x="10931" y="3950"/>
                          </a:cubicBezTo>
                          <a:lnTo>
                            <a:pt x="10931" y="3865"/>
                          </a:lnTo>
                          <a:cubicBezTo>
                            <a:pt x="10931" y="1734"/>
                            <a:pt x="9197" y="1"/>
                            <a:pt x="706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15" name="Google Shape;10576;p64">
                      <a:extLst>
                        <a:ext uri="{FF2B5EF4-FFF2-40B4-BE49-F238E27FC236}">
                          <a16:creationId xmlns:a16="http://schemas.microsoft.com/office/drawing/2014/main" id="{0D9D869B-4A27-E6CD-1F7C-77775B8011B0}"/>
                        </a:ext>
                      </a:extLst>
                    </p:cNvPr>
                    <p:cNvSpPr/>
                    <p:nvPr/>
                  </p:nvSpPr>
                  <p:spPr>
                    <a:xfrm>
                      <a:off x="7001700" y="1770817"/>
                      <a:ext cx="137927" cy="118335"/>
                    </a:xfrm>
                    <a:custGeom>
                      <a:avLst/>
                      <a:gdLst/>
                      <a:ahLst/>
                      <a:cxnLst/>
                      <a:rect l="l" t="t" r="r" b="b"/>
                      <a:pathLst>
                        <a:path w="5463" h="4687" extrusionOk="0">
                          <a:moveTo>
                            <a:pt x="2810" y="391"/>
                          </a:moveTo>
                          <a:cubicBezTo>
                            <a:pt x="3149" y="391"/>
                            <a:pt x="3423" y="1128"/>
                            <a:pt x="3423" y="1467"/>
                          </a:cubicBezTo>
                          <a:cubicBezTo>
                            <a:pt x="3423" y="1806"/>
                            <a:pt x="3149" y="2079"/>
                            <a:pt x="2810" y="2079"/>
                          </a:cubicBezTo>
                          <a:cubicBezTo>
                            <a:pt x="2471" y="2079"/>
                            <a:pt x="2197" y="1806"/>
                            <a:pt x="2197" y="1467"/>
                          </a:cubicBezTo>
                          <a:cubicBezTo>
                            <a:pt x="2197" y="1128"/>
                            <a:pt x="2471" y="391"/>
                            <a:pt x="2810" y="391"/>
                          </a:cubicBezTo>
                          <a:close/>
                          <a:moveTo>
                            <a:pt x="1109" y="2607"/>
                          </a:moveTo>
                          <a:cubicBezTo>
                            <a:pt x="1331" y="2607"/>
                            <a:pt x="1506" y="2861"/>
                            <a:pt x="1526" y="3174"/>
                          </a:cubicBezTo>
                          <a:lnTo>
                            <a:pt x="685" y="3174"/>
                          </a:lnTo>
                          <a:cubicBezTo>
                            <a:pt x="705" y="2855"/>
                            <a:pt x="881" y="2607"/>
                            <a:pt x="1109" y="2607"/>
                          </a:cubicBezTo>
                          <a:close/>
                          <a:moveTo>
                            <a:pt x="4479" y="2607"/>
                          </a:moveTo>
                          <a:cubicBezTo>
                            <a:pt x="4700" y="2607"/>
                            <a:pt x="4883" y="2861"/>
                            <a:pt x="4902" y="3174"/>
                          </a:cubicBezTo>
                          <a:lnTo>
                            <a:pt x="4061" y="3174"/>
                          </a:lnTo>
                          <a:cubicBezTo>
                            <a:pt x="4074" y="2855"/>
                            <a:pt x="4257" y="2607"/>
                            <a:pt x="4479" y="2607"/>
                          </a:cubicBezTo>
                          <a:close/>
                          <a:moveTo>
                            <a:pt x="2230" y="2764"/>
                          </a:moveTo>
                          <a:cubicBezTo>
                            <a:pt x="2452" y="2764"/>
                            <a:pt x="2634" y="3018"/>
                            <a:pt x="2654" y="3331"/>
                          </a:cubicBezTo>
                          <a:lnTo>
                            <a:pt x="1813" y="3331"/>
                          </a:lnTo>
                          <a:cubicBezTo>
                            <a:pt x="1832" y="3011"/>
                            <a:pt x="2008" y="2764"/>
                            <a:pt x="2230" y="2764"/>
                          </a:cubicBezTo>
                          <a:close/>
                          <a:moveTo>
                            <a:pt x="3423" y="2764"/>
                          </a:moveTo>
                          <a:cubicBezTo>
                            <a:pt x="3644" y="2764"/>
                            <a:pt x="3820" y="3018"/>
                            <a:pt x="3840" y="3331"/>
                          </a:cubicBezTo>
                          <a:lnTo>
                            <a:pt x="2999" y="3331"/>
                          </a:lnTo>
                          <a:cubicBezTo>
                            <a:pt x="3019" y="3011"/>
                            <a:pt x="3201" y="2764"/>
                            <a:pt x="3423" y="2764"/>
                          </a:cubicBezTo>
                          <a:close/>
                          <a:moveTo>
                            <a:pt x="2334" y="0"/>
                          </a:moveTo>
                          <a:cubicBezTo>
                            <a:pt x="1044" y="0"/>
                            <a:pt x="1" y="1043"/>
                            <a:pt x="1" y="2334"/>
                          </a:cubicBezTo>
                          <a:lnTo>
                            <a:pt x="1" y="2353"/>
                          </a:lnTo>
                          <a:cubicBezTo>
                            <a:pt x="1" y="3637"/>
                            <a:pt x="1044" y="4686"/>
                            <a:pt x="2334" y="4686"/>
                          </a:cubicBezTo>
                          <a:lnTo>
                            <a:pt x="3129" y="4686"/>
                          </a:lnTo>
                          <a:cubicBezTo>
                            <a:pt x="4420" y="4686"/>
                            <a:pt x="5463" y="3637"/>
                            <a:pt x="5463" y="2353"/>
                          </a:cubicBezTo>
                          <a:lnTo>
                            <a:pt x="5463" y="2334"/>
                          </a:lnTo>
                          <a:cubicBezTo>
                            <a:pt x="5463" y="1043"/>
                            <a:pt x="4420" y="0"/>
                            <a:pt x="312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516" name="Google Shape;10577;p64">
                      <a:extLst>
                        <a:ext uri="{FF2B5EF4-FFF2-40B4-BE49-F238E27FC236}">
                          <a16:creationId xmlns:a16="http://schemas.microsoft.com/office/drawing/2014/main" id="{CB337773-A9EE-B801-6487-61B1BAFEA1D5}"/>
                        </a:ext>
                      </a:extLst>
                    </p:cNvPr>
                    <p:cNvSpPr/>
                    <p:nvPr/>
                  </p:nvSpPr>
                  <p:spPr>
                    <a:xfrm>
                      <a:off x="7057168" y="1780689"/>
                      <a:ext cx="30802" cy="42643"/>
                    </a:xfrm>
                    <a:custGeom>
                      <a:avLst/>
                      <a:gdLst/>
                      <a:ahLst/>
                      <a:cxnLst/>
                      <a:rect l="l" t="t" r="r" b="b"/>
                      <a:pathLst>
                        <a:path w="1220" h="1689" extrusionOk="0">
                          <a:moveTo>
                            <a:pt x="606" y="0"/>
                          </a:moveTo>
                          <a:cubicBezTo>
                            <a:pt x="274" y="0"/>
                            <a:pt x="0" y="737"/>
                            <a:pt x="0" y="1076"/>
                          </a:cubicBezTo>
                          <a:cubicBezTo>
                            <a:pt x="0" y="1415"/>
                            <a:pt x="268" y="1688"/>
                            <a:pt x="606" y="1688"/>
                          </a:cubicBezTo>
                          <a:cubicBezTo>
                            <a:pt x="945" y="1688"/>
                            <a:pt x="1219" y="1415"/>
                            <a:pt x="1219" y="1076"/>
                          </a:cubicBezTo>
                          <a:cubicBezTo>
                            <a:pt x="1219" y="737"/>
                            <a:pt x="945" y="0"/>
                            <a:pt x="60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sp>
            <p:nvSpPr>
              <p:cNvPr id="444" name="Google Shape;10578;p64">
                <a:extLst>
                  <a:ext uri="{FF2B5EF4-FFF2-40B4-BE49-F238E27FC236}">
                    <a16:creationId xmlns:a16="http://schemas.microsoft.com/office/drawing/2014/main" id="{787A2294-92D6-09C0-9D28-C5097D642E70}"/>
                  </a:ext>
                </a:extLst>
              </p:cNvPr>
              <p:cNvSpPr/>
              <p:nvPr/>
            </p:nvSpPr>
            <p:spPr>
              <a:xfrm>
                <a:off x="6865944" y="1544979"/>
                <a:ext cx="406813" cy="325238"/>
              </a:xfrm>
              <a:custGeom>
                <a:avLst/>
                <a:gdLst/>
                <a:ahLst/>
                <a:cxnLst/>
                <a:rect l="l" t="t" r="r" b="b"/>
                <a:pathLst>
                  <a:path w="16113" h="12882" extrusionOk="0">
                    <a:moveTo>
                      <a:pt x="1005" y="8743"/>
                    </a:moveTo>
                    <a:cubicBezTo>
                      <a:pt x="1007" y="8847"/>
                      <a:pt x="1033" y="9013"/>
                      <a:pt x="1076" y="9219"/>
                    </a:cubicBezTo>
                    <a:lnTo>
                      <a:pt x="1076" y="9219"/>
                    </a:lnTo>
                    <a:cubicBezTo>
                      <a:pt x="1041" y="9039"/>
                      <a:pt x="1016" y="8878"/>
                      <a:pt x="1005" y="8743"/>
                    </a:cubicBezTo>
                    <a:close/>
                    <a:moveTo>
                      <a:pt x="8533" y="1"/>
                    </a:moveTo>
                    <a:cubicBezTo>
                      <a:pt x="7380" y="1"/>
                      <a:pt x="6099" y="275"/>
                      <a:pt x="4700" y="909"/>
                    </a:cubicBezTo>
                    <a:cubicBezTo>
                      <a:pt x="1" y="3034"/>
                      <a:pt x="1005" y="8743"/>
                      <a:pt x="1005" y="8743"/>
                    </a:cubicBezTo>
                    <a:cubicBezTo>
                      <a:pt x="946" y="6110"/>
                      <a:pt x="4042" y="3445"/>
                      <a:pt x="4042" y="3445"/>
                    </a:cubicBezTo>
                    <a:cubicBezTo>
                      <a:pt x="6225" y="4787"/>
                      <a:pt x="13538" y="6501"/>
                      <a:pt x="14209" y="6729"/>
                    </a:cubicBezTo>
                    <a:cubicBezTo>
                      <a:pt x="14551" y="6843"/>
                      <a:pt x="14772" y="11929"/>
                      <a:pt x="14749" y="12629"/>
                    </a:cubicBezTo>
                    <a:lnTo>
                      <a:pt x="14749" y="12629"/>
                    </a:lnTo>
                    <a:lnTo>
                      <a:pt x="15206" y="9551"/>
                    </a:lnTo>
                    <a:cubicBezTo>
                      <a:pt x="15206" y="9551"/>
                      <a:pt x="16112" y="6169"/>
                      <a:pt x="14437" y="3438"/>
                    </a:cubicBezTo>
                    <a:cubicBezTo>
                      <a:pt x="13261" y="1525"/>
                      <a:pt x="11252" y="1"/>
                      <a:pt x="8533" y="1"/>
                    </a:cubicBezTo>
                    <a:close/>
                    <a:moveTo>
                      <a:pt x="14749" y="12629"/>
                    </a:moveTo>
                    <a:lnTo>
                      <a:pt x="14737" y="12706"/>
                    </a:lnTo>
                    <a:cubicBezTo>
                      <a:pt x="14738" y="12707"/>
                      <a:pt x="14739" y="12708"/>
                      <a:pt x="14739" y="12708"/>
                    </a:cubicBezTo>
                    <a:cubicBezTo>
                      <a:pt x="14744" y="12708"/>
                      <a:pt x="14747" y="12680"/>
                      <a:pt x="14749" y="12629"/>
                    </a:cubicBezTo>
                    <a:close/>
                    <a:moveTo>
                      <a:pt x="1076" y="9219"/>
                    </a:moveTo>
                    <a:lnTo>
                      <a:pt x="1076" y="9219"/>
                    </a:lnTo>
                    <a:cubicBezTo>
                      <a:pt x="1330" y="10544"/>
                      <a:pt x="2113" y="12882"/>
                      <a:pt x="2113" y="12882"/>
                    </a:cubicBezTo>
                    <a:cubicBezTo>
                      <a:pt x="2113" y="12882"/>
                      <a:pt x="1321" y="10392"/>
                      <a:pt x="1076" y="9219"/>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sp>
        <p:nvSpPr>
          <p:cNvPr id="517" name="Google Shape;10579;p64">
            <a:extLst>
              <a:ext uri="{FF2B5EF4-FFF2-40B4-BE49-F238E27FC236}">
                <a16:creationId xmlns:a16="http://schemas.microsoft.com/office/drawing/2014/main" id="{9F11B1D7-4C13-7E98-F86C-5C5434CCAAE2}"/>
              </a:ext>
            </a:extLst>
          </p:cNvPr>
          <p:cNvSpPr/>
          <p:nvPr/>
        </p:nvSpPr>
        <p:spPr>
          <a:xfrm>
            <a:off x="6618968" y="5769177"/>
            <a:ext cx="603819" cy="65408"/>
          </a:xfrm>
          <a:custGeom>
            <a:avLst/>
            <a:gdLst/>
            <a:ahLst/>
            <a:cxnLst/>
            <a:rect l="l" t="t" r="r" b="b"/>
            <a:pathLst>
              <a:path w="17937" h="1943" extrusionOk="0">
                <a:moveTo>
                  <a:pt x="8969" y="1"/>
                </a:moveTo>
                <a:cubicBezTo>
                  <a:pt x="4015" y="1"/>
                  <a:pt x="0" y="437"/>
                  <a:pt x="0" y="972"/>
                </a:cubicBezTo>
                <a:cubicBezTo>
                  <a:pt x="0" y="1506"/>
                  <a:pt x="4009" y="1943"/>
                  <a:pt x="8962" y="1943"/>
                </a:cubicBezTo>
                <a:cubicBezTo>
                  <a:pt x="13915" y="1943"/>
                  <a:pt x="17937" y="1506"/>
                  <a:pt x="17937" y="972"/>
                </a:cubicBezTo>
                <a:cubicBezTo>
                  <a:pt x="17937" y="437"/>
                  <a:pt x="13922" y="1"/>
                  <a:pt x="8969"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sp>
        <p:nvSpPr>
          <p:cNvPr id="518" name="Google Shape;10580;p64">
            <a:extLst>
              <a:ext uri="{FF2B5EF4-FFF2-40B4-BE49-F238E27FC236}">
                <a16:creationId xmlns:a16="http://schemas.microsoft.com/office/drawing/2014/main" id="{28C1B953-5998-94E1-8020-7885697C3277}"/>
              </a:ext>
            </a:extLst>
          </p:cNvPr>
          <p:cNvSpPr/>
          <p:nvPr/>
        </p:nvSpPr>
        <p:spPr>
          <a:xfrm>
            <a:off x="6553359" y="4087257"/>
            <a:ext cx="734365" cy="1703903"/>
          </a:xfrm>
          <a:custGeom>
            <a:avLst/>
            <a:gdLst/>
            <a:ahLst/>
            <a:cxnLst/>
            <a:rect l="l" t="t" r="r" b="b"/>
            <a:pathLst>
              <a:path w="21815" h="50616" extrusionOk="0">
                <a:moveTo>
                  <a:pt x="3781" y="7802"/>
                </a:moveTo>
                <a:lnTo>
                  <a:pt x="3781" y="7834"/>
                </a:lnTo>
                <a:lnTo>
                  <a:pt x="3761" y="7834"/>
                </a:lnTo>
                <a:cubicBezTo>
                  <a:pt x="3768" y="7821"/>
                  <a:pt x="3774" y="7808"/>
                  <a:pt x="3781" y="7802"/>
                </a:cubicBezTo>
                <a:close/>
                <a:moveTo>
                  <a:pt x="10696" y="0"/>
                </a:moveTo>
                <a:cubicBezTo>
                  <a:pt x="6759" y="0"/>
                  <a:pt x="3566" y="3194"/>
                  <a:pt x="3566" y="7131"/>
                </a:cubicBezTo>
                <a:cubicBezTo>
                  <a:pt x="3566" y="7365"/>
                  <a:pt x="3579" y="7600"/>
                  <a:pt x="3611" y="7834"/>
                </a:cubicBezTo>
                <a:cubicBezTo>
                  <a:pt x="2979" y="7906"/>
                  <a:pt x="2555" y="8512"/>
                  <a:pt x="2712" y="9131"/>
                </a:cubicBezTo>
                <a:cubicBezTo>
                  <a:pt x="2829" y="9609"/>
                  <a:pt x="3258" y="9920"/>
                  <a:pt x="3720" y="9920"/>
                </a:cubicBezTo>
                <a:cubicBezTo>
                  <a:pt x="3850" y="9920"/>
                  <a:pt x="3984" y="9895"/>
                  <a:pt x="4113" y="9842"/>
                </a:cubicBezTo>
                <a:cubicBezTo>
                  <a:pt x="4843" y="12045"/>
                  <a:pt x="6688" y="13805"/>
                  <a:pt x="8754" y="14561"/>
                </a:cubicBezTo>
                <a:cubicBezTo>
                  <a:pt x="8799" y="14574"/>
                  <a:pt x="8891" y="14593"/>
                  <a:pt x="8891" y="14606"/>
                </a:cubicBezTo>
                <a:lnTo>
                  <a:pt x="8891" y="16627"/>
                </a:lnTo>
                <a:lnTo>
                  <a:pt x="5651" y="16627"/>
                </a:lnTo>
                <a:cubicBezTo>
                  <a:pt x="5651" y="16627"/>
                  <a:pt x="5645" y="16692"/>
                  <a:pt x="5632" y="16698"/>
                </a:cubicBezTo>
                <a:cubicBezTo>
                  <a:pt x="5052" y="16705"/>
                  <a:pt x="4543" y="17083"/>
                  <a:pt x="4367" y="17630"/>
                </a:cubicBezTo>
                <a:lnTo>
                  <a:pt x="216" y="33233"/>
                </a:lnTo>
                <a:cubicBezTo>
                  <a:pt x="1" y="33865"/>
                  <a:pt x="294" y="34563"/>
                  <a:pt x="900" y="34850"/>
                </a:cubicBezTo>
                <a:cubicBezTo>
                  <a:pt x="1081" y="34935"/>
                  <a:pt x="1273" y="34976"/>
                  <a:pt x="1462" y="34976"/>
                </a:cubicBezTo>
                <a:cubicBezTo>
                  <a:pt x="1906" y="34976"/>
                  <a:pt x="2335" y="34752"/>
                  <a:pt x="2582" y="34354"/>
                </a:cubicBezTo>
                <a:cubicBezTo>
                  <a:pt x="2652" y="34403"/>
                  <a:pt x="2730" y="34426"/>
                  <a:pt x="2808" y="34426"/>
                </a:cubicBezTo>
                <a:cubicBezTo>
                  <a:pt x="2988" y="34426"/>
                  <a:pt x="3162" y="34303"/>
                  <a:pt x="3207" y="34107"/>
                </a:cubicBezTo>
                <a:lnTo>
                  <a:pt x="3566" y="32529"/>
                </a:lnTo>
                <a:cubicBezTo>
                  <a:pt x="3611" y="32334"/>
                  <a:pt x="3481" y="32034"/>
                  <a:pt x="3305" y="31936"/>
                </a:cubicBezTo>
                <a:lnTo>
                  <a:pt x="6336" y="20948"/>
                </a:lnTo>
                <a:cubicBezTo>
                  <a:pt x="6336" y="22838"/>
                  <a:pt x="6388" y="26501"/>
                  <a:pt x="6453" y="30561"/>
                </a:cubicBezTo>
                <a:lnTo>
                  <a:pt x="6407" y="30561"/>
                </a:lnTo>
                <a:lnTo>
                  <a:pt x="6466" y="32353"/>
                </a:lnTo>
                <a:lnTo>
                  <a:pt x="6486" y="32353"/>
                </a:lnTo>
                <a:cubicBezTo>
                  <a:pt x="6622" y="40181"/>
                  <a:pt x="6805" y="48719"/>
                  <a:pt x="6805" y="48719"/>
                </a:cubicBezTo>
                <a:cubicBezTo>
                  <a:pt x="6805" y="48719"/>
                  <a:pt x="4517" y="49084"/>
                  <a:pt x="4517" y="50609"/>
                </a:cubicBezTo>
                <a:lnTo>
                  <a:pt x="8936" y="50609"/>
                </a:lnTo>
                <a:lnTo>
                  <a:pt x="10631" y="33422"/>
                </a:lnTo>
                <a:lnTo>
                  <a:pt x="10670" y="33448"/>
                </a:lnTo>
                <a:lnTo>
                  <a:pt x="11035" y="33448"/>
                </a:lnTo>
                <a:lnTo>
                  <a:pt x="11041" y="33442"/>
                </a:lnTo>
                <a:lnTo>
                  <a:pt x="12892" y="50616"/>
                </a:lnTo>
                <a:lnTo>
                  <a:pt x="17311" y="50616"/>
                </a:lnTo>
                <a:cubicBezTo>
                  <a:pt x="17311" y="49084"/>
                  <a:pt x="15024" y="48725"/>
                  <a:pt x="15024" y="48725"/>
                </a:cubicBezTo>
                <a:cubicBezTo>
                  <a:pt x="15024" y="48725"/>
                  <a:pt x="15193" y="40090"/>
                  <a:pt x="15317" y="32210"/>
                </a:cubicBezTo>
                <a:cubicBezTo>
                  <a:pt x="15323" y="31891"/>
                  <a:pt x="15356" y="30561"/>
                  <a:pt x="15356" y="30561"/>
                </a:cubicBezTo>
                <a:lnTo>
                  <a:pt x="15343" y="30561"/>
                </a:lnTo>
                <a:cubicBezTo>
                  <a:pt x="15408" y="26468"/>
                  <a:pt x="15454" y="22773"/>
                  <a:pt x="15454" y="20856"/>
                </a:cubicBezTo>
                <a:lnTo>
                  <a:pt x="18510" y="31917"/>
                </a:lnTo>
                <a:cubicBezTo>
                  <a:pt x="18308" y="31982"/>
                  <a:pt x="18159" y="32321"/>
                  <a:pt x="18204" y="32536"/>
                </a:cubicBezTo>
                <a:lnTo>
                  <a:pt x="18563" y="34107"/>
                </a:lnTo>
                <a:cubicBezTo>
                  <a:pt x="18608" y="34299"/>
                  <a:pt x="18775" y="34422"/>
                  <a:pt x="18959" y="34422"/>
                </a:cubicBezTo>
                <a:cubicBezTo>
                  <a:pt x="18987" y="34422"/>
                  <a:pt x="19016" y="34419"/>
                  <a:pt x="19045" y="34413"/>
                </a:cubicBezTo>
                <a:cubicBezTo>
                  <a:pt x="19110" y="34400"/>
                  <a:pt x="19169" y="34367"/>
                  <a:pt x="19221" y="34322"/>
                </a:cubicBezTo>
                <a:cubicBezTo>
                  <a:pt x="19463" y="34736"/>
                  <a:pt x="19901" y="34974"/>
                  <a:pt x="20355" y="34974"/>
                </a:cubicBezTo>
                <a:cubicBezTo>
                  <a:pt x="20537" y="34974"/>
                  <a:pt x="20721" y="34936"/>
                  <a:pt x="20896" y="34856"/>
                </a:cubicBezTo>
                <a:cubicBezTo>
                  <a:pt x="21515" y="34582"/>
                  <a:pt x="21815" y="33885"/>
                  <a:pt x="21606" y="33246"/>
                </a:cubicBezTo>
                <a:lnTo>
                  <a:pt x="17298" y="17663"/>
                </a:lnTo>
                <a:cubicBezTo>
                  <a:pt x="17122" y="17141"/>
                  <a:pt x="16659" y="16744"/>
                  <a:pt x="16145" y="16705"/>
                </a:cubicBezTo>
                <a:cubicBezTo>
                  <a:pt x="16132" y="16698"/>
                  <a:pt x="16119" y="16627"/>
                  <a:pt x="16119" y="16627"/>
                </a:cubicBezTo>
                <a:lnTo>
                  <a:pt x="12632" y="16627"/>
                </a:lnTo>
                <a:lnTo>
                  <a:pt x="12632" y="14704"/>
                </a:lnTo>
                <a:cubicBezTo>
                  <a:pt x="12632" y="14704"/>
                  <a:pt x="12651" y="14697"/>
                  <a:pt x="12664" y="14691"/>
                </a:cubicBezTo>
                <a:lnTo>
                  <a:pt x="12710" y="14684"/>
                </a:lnTo>
                <a:cubicBezTo>
                  <a:pt x="14900" y="14013"/>
                  <a:pt x="16920" y="12201"/>
                  <a:pt x="17702" y="9887"/>
                </a:cubicBezTo>
                <a:cubicBezTo>
                  <a:pt x="17781" y="9907"/>
                  <a:pt x="17865" y="9920"/>
                  <a:pt x="17950" y="9920"/>
                </a:cubicBezTo>
                <a:cubicBezTo>
                  <a:pt x="17954" y="9920"/>
                  <a:pt x="17958" y="9920"/>
                  <a:pt x="17962" y="9920"/>
                </a:cubicBezTo>
                <a:cubicBezTo>
                  <a:pt x="18517" y="9920"/>
                  <a:pt x="18973" y="9486"/>
                  <a:pt x="19006" y="8936"/>
                </a:cubicBezTo>
                <a:cubicBezTo>
                  <a:pt x="19038" y="8375"/>
                  <a:pt x="18621" y="7893"/>
                  <a:pt x="18067" y="7834"/>
                </a:cubicBezTo>
                <a:lnTo>
                  <a:pt x="18067" y="7828"/>
                </a:lnTo>
                <a:cubicBezTo>
                  <a:pt x="18067" y="7815"/>
                  <a:pt x="18054" y="7802"/>
                  <a:pt x="18054" y="7789"/>
                </a:cubicBezTo>
                <a:cubicBezTo>
                  <a:pt x="18048" y="6068"/>
                  <a:pt x="17644" y="4295"/>
                  <a:pt x="16692" y="2998"/>
                </a:cubicBezTo>
                <a:cubicBezTo>
                  <a:pt x="17663" y="2464"/>
                  <a:pt x="17781" y="1786"/>
                  <a:pt x="18159" y="1147"/>
                </a:cubicBezTo>
                <a:lnTo>
                  <a:pt x="18159" y="1147"/>
                </a:lnTo>
                <a:cubicBezTo>
                  <a:pt x="17946" y="1172"/>
                  <a:pt x="17731" y="1183"/>
                  <a:pt x="17515" y="1183"/>
                </a:cubicBezTo>
                <a:cubicBezTo>
                  <a:pt x="15275" y="1183"/>
                  <a:pt x="12901" y="0"/>
                  <a:pt x="10696"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519" name="Google Shape;10581;p64">
            <a:extLst>
              <a:ext uri="{FF2B5EF4-FFF2-40B4-BE49-F238E27FC236}">
                <a16:creationId xmlns:a16="http://schemas.microsoft.com/office/drawing/2014/main" id="{C042F631-BCBA-B31A-D86C-409035DFEE7E}"/>
              </a:ext>
            </a:extLst>
          </p:cNvPr>
          <p:cNvSpPr/>
          <p:nvPr/>
        </p:nvSpPr>
        <p:spPr>
          <a:xfrm>
            <a:off x="6903526" y="4548646"/>
            <a:ext cx="33159" cy="219013"/>
          </a:xfrm>
          <a:custGeom>
            <a:avLst/>
            <a:gdLst/>
            <a:ahLst/>
            <a:cxnLst/>
            <a:rect l="l" t="t" r="r" b="b"/>
            <a:pathLst>
              <a:path w="985" h="6506" extrusionOk="0">
                <a:moveTo>
                  <a:pt x="489" y="1"/>
                </a:moveTo>
                <a:cubicBezTo>
                  <a:pt x="222" y="1"/>
                  <a:pt x="1" y="222"/>
                  <a:pt x="1" y="490"/>
                </a:cubicBezTo>
                <a:cubicBezTo>
                  <a:pt x="1" y="646"/>
                  <a:pt x="72" y="789"/>
                  <a:pt x="196" y="887"/>
                </a:cubicBezTo>
                <a:cubicBezTo>
                  <a:pt x="72" y="978"/>
                  <a:pt x="1" y="1122"/>
                  <a:pt x="1" y="1278"/>
                </a:cubicBezTo>
                <a:cubicBezTo>
                  <a:pt x="1" y="1435"/>
                  <a:pt x="72" y="1578"/>
                  <a:pt x="196" y="1676"/>
                </a:cubicBezTo>
                <a:cubicBezTo>
                  <a:pt x="72" y="1767"/>
                  <a:pt x="1" y="1910"/>
                  <a:pt x="1" y="2067"/>
                </a:cubicBezTo>
                <a:cubicBezTo>
                  <a:pt x="1" y="2223"/>
                  <a:pt x="72" y="2367"/>
                  <a:pt x="196" y="2464"/>
                </a:cubicBezTo>
                <a:cubicBezTo>
                  <a:pt x="72" y="2556"/>
                  <a:pt x="1" y="2699"/>
                  <a:pt x="1" y="2855"/>
                </a:cubicBezTo>
                <a:cubicBezTo>
                  <a:pt x="1" y="3012"/>
                  <a:pt x="72" y="3155"/>
                  <a:pt x="196" y="3253"/>
                </a:cubicBezTo>
                <a:cubicBezTo>
                  <a:pt x="72" y="3344"/>
                  <a:pt x="1" y="3488"/>
                  <a:pt x="1" y="3644"/>
                </a:cubicBezTo>
                <a:cubicBezTo>
                  <a:pt x="1" y="3800"/>
                  <a:pt x="72" y="3944"/>
                  <a:pt x="196" y="4042"/>
                </a:cubicBezTo>
                <a:cubicBezTo>
                  <a:pt x="72" y="4133"/>
                  <a:pt x="1" y="4276"/>
                  <a:pt x="1" y="4433"/>
                </a:cubicBezTo>
                <a:cubicBezTo>
                  <a:pt x="1" y="4589"/>
                  <a:pt x="72" y="4732"/>
                  <a:pt x="196" y="4830"/>
                </a:cubicBezTo>
                <a:cubicBezTo>
                  <a:pt x="72" y="4921"/>
                  <a:pt x="1" y="5065"/>
                  <a:pt x="1" y="5221"/>
                </a:cubicBezTo>
                <a:cubicBezTo>
                  <a:pt x="1" y="5378"/>
                  <a:pt x="72" y="5521"/>
                  <a:pt x="196" y="5619"/>
                </a:cubicBezTo>
                <a:cubicBezTo>
                  <a:pt x="72" y="5710"/>
                  <a:pt x="1" y="5853"/>
                  <a:pt x="1" y="6010"/>
                </a:cubicBezTo>
                <a:cubicBezTo>
                  <a:pt x="1" y="6284"/>
                  <a:pt x="222" y="6499"/>
                  <a:pt x="489" y="6505"/>
                </a:cubicBezTo>
                <a:cubicBezTo>
                  <a:pt x="763" y="6505"/>
                  <a:pt x="985" y="6284"/>
                  <a:pt x="985" y="6010"/>
                </a:cubicBezTo>
                <a:cubicBezTo>
                  <a:pt x="985" y="5853"/>
                  <a:pt x="913" y="5710"/>
                  <a:pt x="783" y="5619"/>
                </a:cubicBezTo>
                <a:cubicBezTo>
                  <a:pt x="913" y="5521"/>
                  <a:pt x="985" y="5378"/>
                  <a:pt x="985" y="5221"/>
                </a:cubicBezTo>
                <a:cubicBezTo>
                  <a:pt x="985" y="5065"/>
                  <a:pt x="913" y="4921"/>
                  <a:pt x="783" y="4830"/>
                </a:cubicBezTo>
                <a:cubicBezTo>
                  <a:pt x="913" y="4732"/>
                  <a:pt x="985" y="4589"/>
                  <a:pt x="985" y="4433"/>
                </a:cubicBezTo>
                <a:cubicBezTo>
                  <a:pt x="985" y="4276"/>
                  <a:pt x="913" y="4133"/>
                  <a:pt x="783" y="4042"/>
                </a:cubicBezTo>
                <a:cubicBezTo>
                  <a:pt x="913" y="3944"/>
                  <a:pt x="985" y="3800"/>
                  <a:pt x="985" y="3644"/>
                </a:cubicBezTo>
                <a:cubicBezTo>
                  <a:pt x="985" y="3488"/>
                  <a:pt x="913" y="3344"/>
                  <a:pt x="783" y="3253"/>
                </a:cubicBezTo>
                <a:cubicBezTo>
                  <a:pt x="913" y="3155"/>
                  <a:pt x="985" y="3012"/>
                  <a:pt x="985" y="2855"/>
                </a:cubicBezTo>
                <a:cubicBezTo>
                  <a:pt x="985" y="2699"/>
                  <a:pt x="913" y="2556"/>
                  <a:pt x="783" y="2464"/>
                </a:cubicBezTo>
                <a:cubicBezTo>
                  <a:pt x="913" y="2367"/>
                  <a:pt x="985" y="2223"/>
                  <a:pt x="985" y="2067"/>
                </a:cubicBezTo>
                <a:cubicBezTo>
                  <a:pt x="985" y="1910"/>
                  <a:pt x="913" y="1767"/>
                  <a:pt x="783" y="1676"/>
                </a:cubicBezTo>
                <a:cubicBezTo>
                  <a:pt x="913" y="1578"/>
                  <a:pt x="985" y="1435"/>
                  <a:pt x="985" y="1278"/>
                </a:cubicBezTo>
                <a:cubicBezTo>
                  <a:pt x="985" y="1122"/>
                  <a:pt x="913" y="978"/>
                  <a:pt x="783" y="887"/>
                </a:cubicBezTo>
                <a:cubicBezTo>
                  <a:pt x="913" y="789"/>
                  <a:pt x="985" y="646"/>
                  <a:pt x="985" y="490"/>
                </a:cubicBezTo>
                <a:cubicBezTo>
                  <a:pt x="978" y="222"/>
                  <a:pt x="763" y="1"/>
                  <a:pt x="489" y="1"/>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sp>
        <p:nvSpPr>
          <p:cNvPr id="520" name="Google Shape;10582;p64">
            <a:extLst>
              <a:ext uri="{FF2B5EF4-FFF2-40B4-BE49-F238E27FC236}">
                <a16:creationId xmlns:a16="http://schemas.microsoft.com/office/drawing/2014/main" id="{B3759A49-1BAB-D5B6-1377-20829F2CBCF0}"/>
              </a:ext>
            </a:extLst>
          </p:cNvPr>
          <p:cNvSpPr/>
          <p:nvPr/>
        </p:nvSpPr>
        <p:spPr>
          <a:xfrm>
            <a:off x="6864914" y="4741032"/>
            <a:ext cx="107117" cy="73352"/>
          </a:xfrm>
          <a:custGeom>
            <a:avLst/>
            <a:gdLst/>
            <a:ahLst/>
            <a:cxnLst/>
            <a:rect l="l" t="t" r="r" b="b"/>
            <a:pathLst>
              <a:path w="3182" h="2179" extrusionOk="0">
                <a:moveTo>
                  <a:pt x="1586" y="1"/>
                </a:moveTo>
                <a:cubicBezTo>
                  <a:pt x="1449" y="1"/>
                  <a:pt x="1312" y="58"/>
                  <a:pt x="1213" y="171"/>
                </a:cubicBezTo>
                <a:cubicBezTo>
                  <a:pt x="1115" y="288"/>
                  <a:pt x="1069" y="445"/>
                  <a:pt x="1109" y="601"/>
                </a:cubicBezTo>
                <a:cubicBezTo>
                  <a:pt x="1094" y="600"/>
                  <a:pt x="1080" y="599"/>
                  <a:pt x="1066" y="599"/>
                </a:cubicBezTo>
                <a:cubicBezTo>
                  <a:pt x="925" y="599"/>
                  <a:pt x="793" y="658"/>
                  <a:pt x="698" y="764"/>
                </a:cubicBezTo>
                <a:cubicBezTo>
                  <a:pt x="594" y="881"/>
                  <a:pt x="555" y="1044"/>
                  <a:pt x="587" y="1194"/>
                </a:cubicBezTo>
                <a:cubicBezTo>
                  <a:pt x="574" y="1193"/>
                  <a:pt x="561" y="1193"/>
                  <a:pt x="548" y="1193"/>
                </a:cubicBezTo>
                <a:cubicBezTo>
                  <a:pt x="406" y="1193"/>
                  <a:pt x="273" y="1256"/>
                  <a:pt x="183" y="1364"/>
                </a:cubicBezTo>
                <a:cubicBezTo>
                  <a:pt x="1" y="1566"/>
                  <a:pt x="27" y="1879"/>
                  <a:pt x="229" y="2061"/>
                </a:cubicBezTo>
                <a:cubicBezTo>
                  <a:pt x="320" y="2133"/>
                  <a:pt x="437" y="2178"/>
                  <a:pt x="555" y="2178"/>
                </a:cubicBezTo>
                <a:cubicBezTo>
                  <a:pt x="698" y="2178"/>
                  <a:pt x="828" y="2113"/>
                  <a:pt x="926" y="2009"/>
                </a:cubicBezTo>
                <a:cubicBezTo>
                  <a:pt x="1024" y="1892"/>
                  <a:pt x="1069" y="1735"/>
                  <a:pt x="1037" y="1585"/>
                </a:cubicBezTo>
                <a:lnTo>
                  <a:pt x="1037" y="1585"/>
                </a:lnTo>
                <a:cubicBezTo>
                  <a:pt x="1044" y="1586"/>
                  <a:pt x="1052" y="1586"/>
                  <a:pt x="1059" y="1586"/>
                </a:cubicBezTo>
                <a:cubicBezTo>
                  <a:pt x="1202" y="1586"/>
                  <a:pt x="1348" y="1527"/>
                  <a:pt x="1441" y="1416"/>
                </a:cubicBezTo>
                <a:cubicBezTo>
                  <a:pt x="1545" y="1299"/>
                  <a:pt x="1584" y="1142"/>
                  <a:pt x="1552" y="986"/>
                </a:cubicBezTo>
                <a:lnTo>
                  <a:pt x="1617" y="986"/>
                </a:lnTo>
                <a:cubicBezTo>
                  <a:pt x="1623" y="1097"/>
                  <a:pt x="1663" y="1207"/>
                  <a:pt x="1741" y="1292"/>
                </a:cubicBezTo>
                <a:cubicBezTo>
                  <a:pt x="1830" y="1393"/>
                  <a:pt x="1963" y="1457"/>
                  <a:pt x="2105" y="1457"/>
                </a:cubicBezTo>
                <a:cubicBezTo>
                  <a:pt x="2118" y="1457"/>
                  <a:pt x="2132" y="1456"/>
                  <a:pt x="2145" y="1455"/>
                </a:cubicBezTo>
                <a:lnTo>
                  <a:pt x="2145" y="1455"/>
                </a:lnTo>
                <a:cubicBezTo>
                  <a:pt x="2112" y="1605"/>
                  <a:pt x="2158" y="1761"/>
                  <a:pt x="2256" y="1879"/>
                </a:cubicBezTo>
                <a:cubicBezTo>
                  <a:pt x="2354" y="1992"/>
                  <a:pt x="2492" y="2049"/>
                  <a:pt x="2629" y="2049"/>
                </a:cubicBezTo>
                <a:cubicBezTo>
                  <a:pt x="2744" y="2049"/>
                  <a:pt x="2860" y="2008"/>
                  <a:pt x="2953" y="1924"/>
                </a:cubicBezTo>
                <a:cubicBezTo>
                  <a:pt x="3162" y="1748"/>
                  <a:pt x="3181" y="1435"/>
                  <a:pt x="2999" y="1227"/>
                </a:cubicBezTo>
                <a:cubicBezTo>
                  <a:pt x="2903" y="1126"/>
                  <a:pt x="2770" y="1062"/>
                  <a:pt x="2633" y="1062"/>
                </a:cubicBezTo>
                <a:cubicBezTo>
                  <a:pt x="2620" y="1062"/>
                  <a:pt x="2607" y="1063"/>
                  <a:pt x="2595" y="1064"/>
                </a:cubicBezTo>
                <a:cubicBezTo>
                  <a:pt x="2621" y="914"/>
                  <a:pt x="2581" y="758"/>
                  <a:pt x="2477" y="640"/>
                </a:cubicBezTo>
                <a:cubicBezTo>
                  <a:pt x="2384" y="535"/>
                  <a:pt x="2243" y="470"/>
                  <a:pt x="2100" y="470"/>
                </a:cubicBezTo>
                <a:cubicBezTo>
                  <a:pt x="2093" y="470"/>
                  <a:pt x="2087" y="471"/>
                  <a:pt x="2080" y="471"/>
                </a:cubicBezTo>
                <a:cubicBezTo>
                  <a:pt x="2073" y="341"/>
                  <a:pt x="2014" y="210"/>
                  <a:pt x="1910" y="125"/>
                </a:cubicBezTo>
                <a:cubicBezTo>
                  <a:pt x="1818" y="42"/>
                  <a:pt x="1702" y="1"/>
                  <a:pt x="1586" y="1"/>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sp>
        <p:nvSpPr>
          <p:cNvPr id="521" name="Google Shape;10583;p64">
            <a:extLst>
              <a:ext uri="{FF2B5EF4-FFF2-40B4-BE49-F238E27FC236}">
                <a16:creationId xmlns:a16="http://schemas.microsoft.com/office/drawing/2014/main" id="{2FD30F4E-9EF9-D99F-5594-C453C4ECAECE}"/>
              </a:ext>
            </a:extLst>
          </p:cNvPr>
          <p:cNvSpPr/>
          <p:nvPr/>
        </p:nvSpPr>
        <p:spPr>
          <a:xfrm>
            <a:off x="6784290" y="4720666"/>
            <a:ext cx="121457" cy="263381"/>
          </a:xfrm>
          <a:custGeom>
            <a:avLst/>
            <a:gdLst/>
            <a:ahLst/>
            <a:cxnLst/>
            <a:rect l="l" t="t" r="r" b="b"/>
            <a:pathLst>
              <a:path w="3608" h="7824" extrusionOk="0">
                <a:moveTo>
                  <a:pt x="2682" y="1"/>
                </a:moveTo>
                <a:lnTo>
                  <a:pt x="2682" y="7"/>
                </a:lnTo>
                <a:cubicBezTo>
                  <a:pt x="2128" y="7"/>
                  <a:pt x="890" y="2040"/>
                  <a:pt x="473" y="2790"/>
                </a:cubicBezTo>
                <a:cubicBezTo>
                  <a:pt x="62" y="3546"/>
                  <a:pt x="225" y="5078"/>
                  <a:pt x="173" y="5886"/>
                </a:cubicBezTo>
                <a:cubicBezTo>
                  <a:pt x="124" y="6645"/>
                  <a:pt x="0" y="7824"/>
                  <a:pt x="488" y="7824"/>
                </a:cubicBezTo>
                <a:cubicBezTo>
                  <a:pt x="519" y="7824"/>
                  <a:pt x="553" y="7819"/>
                  <a:pt x="590" y="7808"/>
                </a:cubicBezTo>
                <a:cubicBezTo>
                  <a:pt x="1196" y="7646"/>
                  <a:pt x="2200" y="6753"/>
                  <a:pt x="2780" y="6498"/>
                </a:cubicBezTo>
                <a:cubicBezTo>
                  <a:pt x="3354" y="6251"/>
                  <a:pt x="3380" y="5052"/>
                  <a:pt x="3328" y="4100"/>
                </a:cubicBezTo>
                <a:cubicBezTo>
                  <a:pt x="3269" y="3155"/>
                  <a:pt x="3608" y="229"/>
                  <a:pt x="268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22" name="Google Shape;10584;p64">
            <a:extLst>
              <a:ext uri="{FF2B5EF4-FFF2-40B4-BE49-F238E27FC236}">
                <a16:creationId xmlns:a16="http://schemas.microsoft.com/office/drawing/2014/main" id="{0D6FC587-E280-4C4B-454E-DFF5C8B942C4}"/>
              </a:ext>
            </a:extLst>
          </p:cNvPr>
          <p:cNvSpPr/>
          <p:nvPr/>
        </p:nvSpPr>
        <p:spPr>
          <a:xfrm>
            <a:off x="6935775" y="4720666"/>
            <a:ext cx="121491" cy="263381"/>
          </a:xfrm>
          <a:custGeom>
            <a:avLst/>
            <a:gdLst/>
            <a:ahLst/>
            <a:cxnLst/>
            <a:rect l="l" t="t" r="r" b="b"/>
            <a:pathLst>
              <a:path w="3609" h="7824" extrusionOk="0">
                <a:moveTo>
                  <a:pt x="920" y="1"/>
                </a:moveTo>
                <a:cubicBezTo>
                  <a:pt x="1" y="229"/>
                  <a:pt x="340" y="3155"/>
                  <a:pt x="281" y="4100"/>
                </a:cubicBezTo>
                <a:cubicBezTo>
                  <a:pt x="222" y="5052"/>
                  <a:pt x="255" y="6251"/>
                  <a:pt x="828" y="6498"/>
                </a:cubicBezTo>
                <a:cubicBezTo>
                  <a:pt x="1409" y="6753"/>
                  <a:pt x="2412" y="7646"/>
                  <a:pt x="3018" y="7808"/>
                </a:cubicBezTo>
                <a:cubicBezTo>
                  <a:pt x="3055" y="7819"/>
                  <a:pt x="3089" y="7824"/>
                  <a:pt x="3121" y="7824"/>
                </a:cubicBezTo>
                <a:cubicBezTo>
                  <a:pt x="3608" y="7824"/>
                  <a:pt x="3484" y="6645"/>
                  <a:pt x="3435" y="5886"/>
                </a:cubicBezTo>
                <a:cubicBezTo>
                  <a:pt x="3377" y="5078"/>
                  <a:pt x="3546" y="3546"/>
                  <a:pt x="3129" y="2790"/>
                </a:cubicBezTo>
                <a:cubicBezTo>
                  <a:pt x="2719" y="2040"/>
                  <a:pt x="1480" y="7"/>
                  <a:pt x="920" y="7"/>
                </a:cubicBezTo>
                <a:lnTo>
                  <a:pt x="920" y="1"/>
                </a:ln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nvGrpSpPr>
          <p:cNvPr id="523" name="Google Shape;10585;p64">
            <a:extLst>
              <a:ext uri="{FF2B5EF4-FFF2-40B4-BE49-F238E27FC236}">
                <a16:creationId xmlns:a16="http://schemas.microsoft.com/office/drawing/2014/main" id="{D4491AAE-BD85-1FE7-7F1E-581154BE4D38}"/>
              </a:ext>
            </a:extLst>
          </p:cNvPr>
          <p:cNvGrpSpPr/>
          <p:nvPr/>
        </p:nvGrpSpPr>
        <p:grpSpPr>
          <a:xfrm>
            <a:off x="1328507" y="2057010"/>
            <a:ext cx="742479" cy="1747127"/>
            <a:chOff x="996380" y="1542757"/>
            <a:chExt cx="556859" cy="1310345"/>
          </a:xfrm>
        </p:grpSpPr>
        <p:sp>
          <p:nvSpPr>
            <p:cNvPr id="524" name="Google Shape;10586;p64">
              <a:extLst>
                <a:ext uri="{FF2B5EF4-FFF2-40B4-BE49-F238E27FC236}">
                  <a16:creationId xmlns:a16="http://schemas.microsoft.com/office/drawing/2014/main" id="{6FCCF130-B5F0-F707-4D09-FA8D5E73262B}"/>
                </a:ext>
              </a:extLst>
            </p:cNvPr>
            <p:cNvSpPr/>
            <p:nvPr/>
          </p:nvSpPr>
          <p:spPr>
            <a:xfrm>
              <a:off x="1091487" y="1674397"/>
              <a:ext cx="366796" cy="342104"/>
            </a:xfrm>
            <a:custGeom>
              <a:avLst/>
              <a:gdLst/>
              <a:ahLst/>
              <a:cxnLst/>
              <a:rect l="l" t="t" r="r" b="b"/>
              <a:pathLst>
                <a:path w="14528" h="13550" extrusionOk="0">
                  <a:moveTo>
                    <a:pt x="2151" y="0"/>
                  </a:moveTo>
                  <a:cubicBezTo>
                    <a:pt x="958" y="0"/>
                    <a:pt x="0" y="958"/>
                    <a:pt x="0" y="2157"/>
                  </a:cubicBezTo>
                  <a:lnTo>
                    <a:pt x="0" y="11393"/>
                  </a:lnTo>
                  <a:cubicBezTo>
                    <a:pt x="0" y="12585"/>
                    <a:pt x="958"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sp>
          <p:nvSpPr>
            <p:cNvPr id="525" name="Google Shape;10587;p64">
              <a:extLst>
                <a:ext uri="{FF2B5EF4-FFF2-40B4-BE49-F238E27FC236}">
                  <a16:creationId xmlns:a16="http://schemas.microsoft.com/office/drawing/2014/main" id="{2477C663-DC35-6A85-25FD-0C4CFA50F99D}"/>
                </a:ext>
              </a:extLst>
            </p:cNvPr>
            <p:cNvSpPr/>
            <p:nvPr/>
          </p:nvSpPr>
          <p:spPr>
            <a:xfrm>
              <a:off x="996380" y="1547529"/>
              <a:ext cx="556859" cy="1272651"/>
            </a:xfrm>
            <a:custGeom>
              <a:avLst/>
              <a:gdLst/>
              <a:ahLst/>
              <a:cxnLst/>
              <a:rect l="l" t="t" r="r" b="b"/>
              <a:pathLst>
                <a:path w="22056" h="50407" extrusionOk="0">
                  <a:moveTo>
                    <a:pt x="11028" y="0"/>
                  </a:moveTo>
                  <a:cubicBezTo>
                    <a:pt x="7052" y="0"/>
                    <a:pt x="3832" y="3226"/>
                    <a:pt x="3832" y="7202"/>
                  </a:cubicBezTo>
                  <a:lnTo>
                    <a:pt x="3832" y="7208"/>
                  </a:lnTo>
                  <a:cubicBezTo>
                    <a:pt x="3806" y="7208"/>
                    <a:pt x="3787" y="7202"/>
                    <a:pt x="3767" y="7202"/>
                  </a:cubicBezTo>
                  <a:cubicBezTo>
                    <a:pt x="3764" y="7202"/>
                    <a:pt x="3760" y="7202"/>
                    <a:pt x="3757" y="7202"/>
                  </a:cubicBezTo>
                  <a:cubicBezTo>
                    <a:pt x="3091" y="7202"/>
                    <a:pt x="2588" y="7811"/>
                    <a:pt x="2718" y="8466"/>
                  </a:cubicBezTo>
                  <a:cubicBezTo>
                    <a:pt x="2815" y="8983"/>
                    <a:pt x="3269" y="9322"/>
                    <a:pt x="3759" y="9322"/>
                  </a:cubicBezTo>
                  <a:cubicBezTo>
                    <a:pt x="3894" y="9322"/>
                    <a:pt x="4031" y="9297"/>
                    <a:pt x="4165" y="9242"/>
                  </a:cubicBezTo>
                  <a:cubicBezTo>
                    <a:pt x="4934" y="11569"/>
                    <a:pt x="6948" y="13413"/>
                    <a:pt x="9151" y="14104"/>
                  </a:cubicBezTo>
                  <a:lnTo>
                    <a:pt x="9151" y="16124"/>
                  </a:lnTo>
                  <a:lnTo>
                    <a:pt x="6863" y="16124"/>
                  </a:lnTo>
                  <a:cubicBezTo>
                    <a:pt x="6863" y="16124"/>
                    <a:pt x="6857" y="16170"/>
                    <a:pt x="6837" y="16183"/>
                  </a:cubicBezTo>
                  <a:cubicBezTo>
                    <a:pt x="6257" y="16183"/>
                    <a:pt x="5742" y="16561"/>
                    <a:pt x="5560" y="17109"/>
                  </a:cubicBezTo>
                  <a:lnTo>
                    <a:pt x="228" y="32861"/>
                  </a:lnTo>
                  <a:cubicBezTo>
                    <a:pt x="0" y="33559"/>
                    <a:pt x="372" y="34308"/>
                    <a:pt x="1069" y="34543"/>
                  </a:cubicBezTo>
                  <a:cubicBezTo>
                    <a:pt x="1208" y="34588"/>
                    <a:pt x="1349" y="34610"/>
                    <a:pt x="1488" y="34610"/>
                  </a:cubicBezTo>
                  <a:cubicBezTo>
                    <a:pt x="2045" y="34610"/>
                    <a:pt x="2563" y="34261"/>
                    <a:pt x="2750" y="33702"/>
                  </a:cubicBezTo>
                  <a:lnTo>
                    <a:pt x="2926" y="33187"/>
                  </a:lnTo>
                  <a:lnTo>
                    <a:pt x="3507" y="33428"/>
                  </a:lnTo>
                  <a:cubicBezTo>
                    <a:pt x="3507" y="33428"/>
                    <a:pt x="4008" y="32412"/>
                    <a:pt x="3467" y="31577"/>
                  </a:cubicBezTo>
                  <a:lnTo>
                    <a:pt x="6733" y="21925"/>
                  </a:lnTo>
                  <a:lnTo>
                    <a:pt x="6733" y="21925"/>
                  </a:lnTo>
                  <a:cubicBezTo>
                    <a:pt x="6733" y="27706"/>
                    <a:pt x="5951" y="29172"/>
                    <a:pt x="5951" y="32366"/>
                  </a:cubicBezTo>
                  <a:cubicBezTo>
                    <a:pt x="5951" y="35560"/>
                    <a:pt x="7860" y="48497"/>
                    <a:pt x="7860" y="48497"/>
                  </a:cubicBezTo>
                  <a:lnTo>
                    <a:pt x="5553" y="50407"/>
                  </a:lnTo>
                  <a:lnTo>
                    <a:pt x="10018" y="50407"/>
                  </a:lnTo>
                  <a:lnTo>
                    <a:pt x="10761" y="31630"/>
                  </a:lnTo>
                  <a:lnTo>
                    <a:pt x="11145" y="31630"/>
                  </a:lnTo>
                  <a:lnTo>
                    <a:pt x="11888" y="50407"/>
                  </a:lnTo>
                  <a:lnTo>
                    <a:pt x="16353" y="50407"/>
                  </a:lnTo>
                  <a:lnTo>
                    <a:pt x="14039" y="48497"/>
                  </a:lnTo>
                  <a:cubicBezTo>
                    <a:pt x="14039" y="48497"/>
                    <a:pt x="15949" y="34171"/>
                    <a:pt x="15949" y="31590"/>
                  </a:cubicBezTo>
                  <a:cubicBezTo>
                    <a:pt x="15949" y="29003"/>
                    <a:pt x="15290" y="27680"/>
                    <a:pt x="15290" y="21821"/>
                  </a:cubicBezTo>
                  <a:lnTo>
                    <a:pt x="15290" y="21821"/>
                  </a:lnTo>
                  <a:lnTo>
                    <a:pt x="18595" y="31584"/>
                  </a:lnTo>
                  <a:cubicBezTo>
                    <a:pt x="18047" y="32418"/>
                    <a:pt x="18556" y="33435"/>
                    <a:pt x="18556" y="33435"/>
                  </a:cubicBezTo>
                  <a:lnTo>
                    <a:pt x="19129" y="33187"/>
                  </a:lnTo>
                  <a:lnTo>
                    <a:pt x="19312" y="33702"/>
                  </a:lnTo>
                  <a:cubicBezTo>
                    <a:pt x="19494" y="34259"/>
                    <a:pt x="20009" y="34613"/>
                    <a:pt x="20564" y="34613"/>
                  </a:cubicBezTo>
                  <a:cubicBezTo>
                    <a:pt x="20704" y="34613"/>
                    <a:pt x="20846" y="34590"/>
                    <a:pt x="20987" y="34543"/>
                  </a:cubicBezTo>
                  <a:cubicBezTo>
                    <a:pt x="21684" y="34315"/>
                    <a:pt x="22056" y="33565"/>
                    <a:pt x="21827" y="32868"/>
                  </a:cubicBezTo>
                  <a:lnTo>
                    <a:pt x="16496" y="17128"/>
                  </a:lnTo>
                  <a:cubicBezTo>
                    <a:pt x="16333" y="16613"/>
                    <a:pt x="15877" y="16242"/>
                    <a:pt x="15336" y="16190"/>
                  </a:cubicBezTo>
                  <a:cubicBezTo>
                    <a:pt x="15323" y="16170"/>
                    <a:pt x="15310" y="16150"/>
                    <a:pt x="15303" y="16131"/>
                  </a:cubicBezTo>
                  <a:lnTo>
                    <a:pt x="12905" y="16131"/>
                  </a:lnTo>
                  <a:lnTo>
                    <a:pt x="12905" y="14104"/>
                  </a:lnTo>
                  <a:cubicBezTo>
                    <a:pt x="15101" y="13413"/>
                    <a:pt x="17102" y="11595"/>
                    <a:pt x="17884" y="9281"/>
                  </a:cubicBezTo>
                  <a:cubicBezTo>
                    <a:pt x="17972" y="9303"/>
                    <a:pt x="18060" y="9313"/>
                    <a:pt x="18146" y="9313"/>
                  </a:cubicBezTo>
                  <a:cubicBezTo>
                    <a:pt x="18649" y="9313"/>
                    <a:pt x="19099" y="8957"/>
                    <a:pt x="19188" y="8434"/>
                  </a:cubicBezTo>
                  <a:cubicBezTo>
                    <a:pt x="19286" y="7828"/>
                    <a:pt x="18849" y="7261"/>
                    <a:pt x="18230" y="7215"/>
                  </a:cubicBezTo>
                  <a:lnTo>
                    <a:pt x="18230" y="7202"/>
                  </a:lnTo>
                  <a:cubicBezTo>
                    <a:pt x="18230" y="3226"/>
                    <a:pt x="15010" y="0"/>
                    <a:pt x="11028"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526" name="Google Shape;10588;p64">
              <a:extLst>
                <a:ext uri="{FF2B5EF4-FFF2-40B4-BE49-F238E27FC236}">
                  <a16:creationId xmlns:a16="http://schemas.microsoft.com/office/drawing/2014/main" id="{63C6B660-59BE-9946-09FA-434AC2EE1589}"/>
                </a:ext>
              </a:extLst>
            </p:cNvPr>
            <p:cNvSpPr/>
            <p:nvPr/>
          </p:nvSpPr>
          <p:spPr>
            <a:xfrm>
              <a:off x="1046067" y="2803693"/>
              <a:ext cx="457485" cy="49409"/>
            </a:xfrm>
            <a:custGeom>
              <a:avLst/>
              <a:gdLst/>
              <a:ahLst/>
              <a:cxnLst/>
              <a:rect l="l" t="t" r="r" b="b"/>
              <a:pathLst>
                <a:path w="18120" h="1957" extrusionOk="0">
                  <a:moveTo>
                    <a:pt x="9060" y="1"/>
                  </a:moveTo>
                  <a:cubicBezTo>
                    <a:pt x="4061" y="1"/>
                    <a:pt x="0" y="437"/>
                    <a:pt x="0" y="978"/>
                  </a:cubicBezTo>
                  <a:cubicBezTo>
                    <a:pt x="0" y="1519"/>
                    <a:pt x="4061" y="1956"/>
                    <a:pt x="9060" y="1956"/>
                  </a:cubicBezTo>
                  <a:cubicBezTo>
                    <a:pt x="14065" y="1956"/>
                    <a:pt x="18119" y="1519"/>
                    <a:pt x="18119" y="978"/>
                  </a:cubicBezTo>
                  <a:cubicBezTo>
                    <a:pt x="18119" y="437"/>
                    <a:pt x="14065"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sp>
          <p:nvSpPr>
            <p:cNvPr id="527" name="Google Shape;10589;p64">
              <a:extLst>
                <a:ext uri="{FF2B5EF4-FFF2-40B4-BE49-F238E27FC236}">
                  <a16:creationId xmlns:a16="http://schemas.microsoft.com/office/drawing/2014/main" id="{34F2A7F6-10C6-67C4-9560-609166DE8B97}"/>
                </a:ext>
              </a:extLst>
            </p:cNvPr>
            <p:cNvSpPr/>
            <p:nvPr/>
          </p:nvSpPr>
          <p:spPr>
            <a:xfrm>
              <a:off x="1067780" y="1542757"/>
              <a:ext cx="406813" cy="325163"/>
            </a:xfrm>
            <a:custGeom>
              <a:avLst/>
              <a:gdLst/>
              <a:ahLst/>
              <a:cxnLst/>
              <a:rect l="l" t="t" r="r" b="b"/>
              <a:pathLst>
                <a:path w="16113" h="12879" extrusionOk="0">
                  <a:moveTo>
                    <a:pt x="1004" y="8740"/>
                  </a:moveTo>
                  <a:cubicBezTo>
                    <a:pt x="1007" y="8824"/>
                    <a:pt x="1025" y="8949"/>
                    <a:pt x="1055" y="9103"/>
                  </a:cubicBezTo>
                  <a:lnTo>
                    <a:pt x="1055" y="9103"/>
                  </a:lnTo>
                  <a:cubicBezTo>
                    <a:pt x="1031" y="8968"/>
                    <a:pt x="1014" y="8846"/>
                    <a:pt x="1004" y="8740"/>
                  </a:cubicBezTo>
                  <a:close/>
                  <a:moveTo>
                    <a:pt x="8531" y="0"/>
                  </a:moveTo>
                  <a:cubicBezTo>
                    <a:pt x="7378" y="0"/>
                    <a:pt x="6098" y="274"/>
                    <a:pt x="4700" y="906"/>
                  </a:cubicBezTo>
                  <a:cubicBezTo>
                    <a:pt x="1" y="3031"/>
                    <a:pt x="1004" y="8740"/>
                    <a:pt x="1004" y="8740"/>
                  </a:cubicBezTo>
                  <a:cubicBezTo>
                    <a:pt x="952" y="6113"/>
                    <a:pt x="4048" y="3448"/>
                    <a:pt x="4048" y="3448"/>
                  </a:cubicBezTo>
                  <a:cubicBezTo>
                    <a:pt x="6225" y="4790"/>
                    <a:pt x="13544" y="6504"/>
                    <a:pt x="14216" y="6726"/>
                  </a:cubicBezTo>
                  <a:cubicBezTo>
                    <a:pt x="14557"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3" y="10402"/>
                    <a:pt x="2112" y="12879"/>
                    <a:pt x="2112" y="12879"/>
                  </a:cubicBezTo>
                  <a:cubicBezTo>
                    <a:pt x="2112" y="12879"/>
                    <a:pt x="1272" y="10220"/>
                    <a:pt x="1055" y="9103"/>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nvGrpSpPr>
          <p:cNvPr id="528" name="Google Shape;10590;p64">
            <a:extLst>
              <a:ext uri="{FF2B5EF4-FFF2-40B4-BE49-F238E27FC236}">
                <a16:creationId xmlns:a16="http://schemas.microsoft.com/office/drawing/2014/main" id="{5792D37A-063C-DCA0-33AD-54AB55CA3D74}"/>
              </a:ext>
            </a:extLst>
          </p:cNvPr>
          <p:cNvGrpSpPr/>
          <p:nvPr/>
        </p:nvGrpSpPr>
        <p:grpSpPr>
          <a:xfrm>
            <a:off x="1331132" y="4086478"/>
            <a:ext cx="734365" cy="1747127"/>
            <a:chOff x="998349" y="3050689"/>
            <a:chExt cx="550774" cy="1310345"/>
          </a:xfrm>
        </p:grpSpPr>
        <p:sp>
          <p:nvSpPr>
            <p:cNvPr id="529" name="Google Shape;10591;p64">
              <a:extLst>
                <a:ext uri="{FF2B5EF4-FFF2-40B4-BE49-F238E27FC236}">
                  <a16:creationId xmlns:a16="http://schemas.microsoft.com/office/drawing/2014/main" id="{B335F9CE-4637-2BDF-2248-247AB0C6622A}"/>
                </a:ext>
              </a:extLst>
            </p:cNvPr>
            <p:cNvSpPr/>
            <p:nvPr/>
          </p:nvSpPr>
          <p:spPr>
            <a:xfrm>
              <a:off x="998349" y="3072250"/>
              <a:ext cx="550774" cy="1256366"/>
            </a:xfrm>
            <a:custGeom>
              <a:avLst/>
              <a:gdLst/>
              <a:ahLst/>
              <a:cxnLst/>
              <a:rect l="l" t="t" r="r" b="b"/>
              <a:pathLst>
                <a:path w="21815" h="49762" extrusionOk="0">
                  <a:moveTo>
                    <a:pt x="10917" y="0"/>
                  </a:moveTo>
                  <a:cubicBezTo>
                    <a:pt x="7039" y="0"/>
                    <a:pt x="3872" y="3096"/>
                    <a:pt x="3787" y="6974"/>
                  </a:cubicBezTo>
                  <a:lnTo>
                    <a:pt x="3787" y="6981"/>
                  </a:lnTo>
                  <a:cubicBezTo>
                    <a:pt x="3767" y="6981"/>
                    <a:pt x="3748" y="6974"/>
                    <a:pt x="3728" y="6974"/>
                  </a:cubicBezTo>
                  <a:cubicBezTo>
                    <a:pt x="3064" y="6974"/>
                    <a:pt x="2568" y="7574"/>
                    <a:pt x="2692" y="8219"/>
                  </a:cubicBezTo>
                  <a:cubicBezTo>
                    <a:pt x="2789" y="8730"/>
                    <a:pt x="3235" y="9069"/>
                    <a:pt x="3718" y="9069"/>
                  </a:cubicBezTo>
                  <a:cubicBezTo>
                    <a:pt x="3851" y="9069"/>
                    <a:pt x="3987" y="9043"/>
                    <a:pt x="4119" y="8988"/>
                  </a:cubicBezTo>
                  <a:cubicBezTo>
                    <a:pt x="4882" y="11302"/>
                    <a:pt x="6876" y="13120"/>
                    <a:pt x="9060" y="13811"/>
                  </a:cubicBezTo>
                  <a:lnTo>
                    <a:pt x="9060" y="15773"/>
                  </a:lnTo>
                  <a:lnTo>
                    <a:pt x="5651" y="15773"/>
                  </a:lnTo>
                  <a:cubicBezTo>
                    <a:pt x="5651" y="15773"/>
                    <a:pt x="5644" y="15838"/>
                    <a:pt x="5625" y="15845"/>
                  </a:cubicBezTo>
                  <a:cubicBezTo>
                    <a:pt x="5051" y="15851"/>
                    <a:pt x="4543" y="16223"/>
                    <a:pt x="4361" y="16770"/>
                  </a:cubicBezTo>
                  <a:lnTo>
                    <a:pt x="215" y="32379"/>
                  </a:lnTo>
                  <a:cubicBezTo>
                    <a:pt x="0" y="33012"/>
                    <a:pt x="294" y="33703"/>
                    <a:pt x="900" y="33989"/>
                  </a:cubicBezTo>
                  <a:cubicBezTo>
                    <a:pt x="1081" y="34076"/>
                    <a:pt x="1273" y="34117"/>
                    <a:pt x="1464" y="34117"/>
                  </a:cubicBezTo>
                  <a:cubicBezTo>
                    <a:pt x="1903" y="34117"/>
                    <a:pt x="2331" y="33896"/>
                    <a:pt x="2581" y="33500"/>
                  </a:cubicBezTo>
                  <a:cubicBezTo>
                    <a:pt x="2620" y="33527"/>
                    <a:pt x="2672" y="33553"/>
                    <a:pt x="2725" y="33559"/>
                  </a:cubicBezTo>
                  <a:cubicBezTo>
                    <a:pt x="2756" y="33567"/>
                    <a:pt x="2787" y="33570"/>
                    <a:pt x="2817" y="33570"/>
                  </a:cubicBezTo>
                  <a:cubicBezTo>
                    <a:pt x="2998" y="33570"/>
                    <a:pt x="3162" y="33443"/>
                    <a:pt x="3207" y="33259"/>
                  </a:cubicBezTo>
                  <a:lnTo>
                    <a:pt x="3565" y="31682"/>
                  </a:lnTo>
                  <a:cubicBezTo>
                    <a:pt x="3604" y="31487"/>
                    <a:pt x="3481" y="31180"/>
                    <a:pt x="3298" y="31089"/>
                  </a:cubicBezTo>
                  <a:lnTo>
                    <a:pt x="6329" y="20094"/>
                  </a:lnTo>
                  <a:cubicBezTo>
                    <a:pt x="6329" y="25823"/>
                    <a:pt x="6798" y="47872"/>
                    <a:pt x="6798" y="47872"/>
                  </a:cubicBezTo>
                  <a:cubicBezTo>
                    <a:pt x="6798" y="47872"/>
                    <a:pt x="4517" y="48230"/>
                    <a:pt x="4517" y="49762"/>
                  </a:cubicBezTo>
                  <a:lnTo>
                    <a:pt x="8936" y="49762"/>
                  </a:lnTo>
                  <a:lnTo>
                    <a:pt x="10643" y="32425"/>
                  </a:lnTo>
                  <a:lnTo>
                    <a:pt x="11021" y="32425"/>
                  </a:lnTo>
                  <a:lnTo>
                    <a:pt x="12892" y="49762"/>
                  </a:lnTo>
                  <a:lnTo>
                    <a:pt x="17311" y="49762"/>
                  </a:lnTo>
                  <a:cubicBezTo>
                    <a:pt x="17311" y="48230"/>
                    <a:pt x="15023" y="47872"/>
                    <a:pt x="15023" y="47872"/>
                  </a:cubicBezTo>
                  <a:cubicBezTo>
                    <a:pt x="15023" y="47872"/>
                    <a:pt x="15453" y="25797"/>
                    <a:pt x="15453" y="19996"/>
                  </a:cubicBezTo>
                  <a:lnTo>
                    <a:pt x="18510" y="31063"/>
                  </a:lnTo>
                  <a:cubicBezTo>
                    <a:pt x="18302" y="31128"/>
                    <a:pt x="18152" y="31467"/>
                    <a:pt x="18204" y="31676"/>
                  </a:cubicBezTo>
                  <a:lnTo>
                    <a:pt x="18556" y="33253"/>
                  </a:lnTo>
                  <a:cubicBezTo>
                    <a:pt x="18599" y="33450"/>
                    <a:pt x="18775" y="33569"/>
                    <a:pt x="18955" y="33569"/>
                  </a:cubicBezTo>
                  <a:cubicBezTo>
                    <a:pt x="19048" y="33569"/>
                    <a:pt x="19143" y="33537"/>
                    <a:pt x="19221" y="33468"/>
                  </a:cubicBezTo>
                  <a:cubicBezTo>
                    <a:pt x="19463" y="33883"/>
                    <a:pt x="19902" y="34118"/>
                    <a:pt x="20357" y="34118"/>
                  </a:cubicBezTo>
                  <a:cubicBezTo>
                    <a:pt x="20538" y="34118"/>
                    <a:pt x="20721" y="34080"/>
                    <a:pt x="20896" y="34002"/>
                  </a:cubicBezTo>
                  <a:cubicBezTo>
                    <a:pt x="21508" y="33722"/>
                    <a:pt x="21815" y="33025"/>
                    <a:pt x="21600" y="32386"/>
                  </a:cubicBezTo>
                  <a:lnTo>
                    <a:pt x="17291" y="16803"/>
                  </a:lnTo>
                  <a:cubicBezTo>
                    <a:pt x="17122" y="16281"/>
                    <a:pt x="16653" y="15884"/>
                    <a:pt x="16138" y="15845"/>
                  </a:cubicBezTo>
                  <a:cubicBezTo>
                    <a:pt x="16125" y="15831"/>
                    <a:pt x="16112" y="15766"/>
                    <a:pt x="16112" y="15766"/>
                  </a:cubicBezTo>
                  <a:lnTo>
                    <a:pt x="12794" y="15766"/>
                  </a:lnTo>
                  <a:lnTo>
                    <a:pt x="12794" y="13805"/>
                  </a:lnTo>
                  <a:cubicBezTo>
                    <a:pt x="14958" y="13114"/>
                    <a:pt x="16933" y="11315"/>
                    <a:pt x="17702" y="9034"/>
                  </a:cubicBezTo>
                  <a:cubicBezTo>
                    <a:pt x="17780" y="9053"/>
                    <a:pt x="17865" y="9066"/>
                    <a:pt x="17950" y="9066"/>
                  </a:cubicBezTo>
                  <a:cubicBezTo>
                    <a:pt x="18510" y="9066"/>
                    <a:pt x="18966" y="8630"/>
                    <a:pt x="18992" y="8069"/>
                  </a:cubicBezTo>
                  <a:cubicBezTo>
                    <a:pt x="19019" y="7515"/>
                    <a:pt x="18601" y="7033"/>
                    <a:pt x="18047" y="6987"/>
                  </a:cubicBezTo>
                  <a:lnTo>
                    <a:pt x="18047" y="6974"/>
                  </a:lnTo>
                  <a:cubicBezTo>
                    <a:pt x="17963" y="3096"/>
                    <a:pt x="14795" y="0"/>
                    <a:pt x="10917"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530" name="Google Shape;10592;p64">
              <a:extLst>
                <a:ext uri="{FF2B5EF4-FFF2-40B4-BE49-F238E27FC236}">
                  <a16:creationId xmlns:a16="http://schemas.microsoft.com/office/drawing/2014/main" id="{A2543AD6-A890-B8B3-AE2E-83C789CC82B3}"/>
                </a:ext>
              </a:extLst>
            </p:cNvPr>
            <p:cNvSpPr/>
            <p:nvPr/>
          </p:nvSpPr>
          <p:spPr>
            <a:xfrm>
              <a:off x="1047380" y="4311978"/>
              <a:ext cx="453041" cy="49056"/>
            </a:xfrm>
            <a:custGeom>
              <a:avLst/>
              <a:gdLst/>
              <a:ahLst/>
              <a:cxnLst/>
              <a:rect l="l" t="t" r="r" b="b"/>
              <a:pathLst>
                <a:path w="17944" h="1943" extrusionOk="0">
                  <a:moveTo>
                    <a:pt x="8969" y="0"/>
                  </a:moveTo>
                  <a:cubicBezTo>
                    <a:pt x="4015" y="0"/>
                    <a:pt x="1" y="437"/>
                    <a:pt x="1" y="972"/>
                  </a:cubicBezTo>
                  <a:cubicBezTo>
                    <a:pt x="1" y="1506"/>
                    <a:pt x="4015" y="1943"/>
                    <a:pt x="8969" y="1943"/>
                  </a:cubicBezTo>
                  <a:cubicBezTo>
                    <a:pt x="13922" y="1943"/>
                    <a:pt x="17943" y="1506"/>
                    <a:pt x="17943" y="972"/>
                  </a:cubicBezTo>
                  <a:cubicBezTo>
                    <a:pt x="17943" y="437"/>
                    <a:pt x="13922" y="0"/>
                    <a:pt x="8969"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sp>
          <p:nvSpPr>
            <p:cNvPr id="531" name="Google Shape;10593;p64">
              <a:extLst>
                <a:ext uri="{FF2B5EF4-FFF2-40B4-BE49-F238E27FC236}">
                  <a16:creationId xmlns:a16="http://schemas.microsoft.com/office/drawing/2014/main" id="{CDCCE3A5-920A-D5C5-80FE-9BB55A88B50B}"/>
                </a:ext>
              </a:extLst>
            </p:cNvPr>
            <p:cNvSpPr/>
            <p:nvPr/>
          </p:nvSpPr>
          <p:spPr>
            <a:xfrm>
              <a:off x="1329091" y="3076164"/>
              <a:ext cx="124748" cy="171203"/>
            </a:xfrm>
            <a:custGeom>
              <a:avLst/>
              <a:gdLst/>
              <a:ahLst/>
              <a:cxnLst/>
              <a:rect l="l" t="t" r="r" b="b"/>
              <a:pathLst>
                <a:path w="4941" h="6781" extrusionOk="0">
                  <a:moveTo>
                    <a:pt x="414" y="1"/>
                  </a:moveTo>
                  <a:cubicBezTo>
                    <a:pt x="336" y="1"/>
                    <a:pt x="205" y="9"/>
                    <a:pt x="1" y="28"/>
                  </a:cubicBezTo>
                  <a:cubicBezTo>
                    <a:pt x="138" y="38"/>
                    <a:pt x="273" y="53"/>
                    <a:pt x="404" y="72"/>
                  </a:cubicBezTo>
                  <a:lnTo>
                    <a:pt x="404" y="72"/>
                  </a:lnTo>
                  <a:cubicBezTo>
                    <a:pt x="513" y="32"/>
                    <a:pt x="568" y="1"/>
                    <a:pt x="414" y="1"/>
                  </a:cubicBezTo>
                  <a:close/>
                  <a:moveTo>
                    <a:pt x="404" y="72"/>
                  </a:moveTo>
                  <a:cubicBezTo>
                    <a:pt x="264" y="122"/>
                    <a:pt x="34" y="187"/>
                    <a:pt x="40" y="217"/>
                  </a:cubicBezTo>
                  <a:cubicBezTo>
                    <a:pt x="124" y="289"/>
                    <a:pt x="196" y="380"/>
                    <a:pt x="248" y="484"/>
                  </a:cubicBezTo>
                  <a:cubicBezTo>
                    <a:pt x="1174" y="2179"/>
                    <a:pt x="2516" y="3606"/>
                    <a:pt x="3690" y="5138"/>
                  </a:cubicBezTo>
                  <a:cubicBezTo>
                    <a:pt x="4107" y="5679"/>
                    <a:pt x="4524" y="6226"/>
                    <a:pt x="4941" y="6780"/>
                  </a:cubicBezTo>
                  <a:cubicBezTo>
                    <a:pt x="4928" y="3740"/>
                    <a:pt x="3704" y="549"/>
                    <a:pt x="404" y="72"/>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sp>
          <p:nvSpPr>
            <p:cNvPr id="532" name="Google Shape;10594;p64">
              <a:extLst>
                <a:ext uri="{FF2B5EF4-FFF2-40B4-BE49-F238E27FC236}">
                  <a16:creationId xmlns:a16="http://schemas.microsoft.com/office/drawing/2014/main" id="{DE5245DF-00D8-1959-4F8C-74BE2D0B048A}"/>
                </a:ext>
              </a:extLst>
            </p:cNvPr>
            <p:cNvSpPr/>
            <p:nvPr/>
          </p:nvSpPr>
          <p:spPr>
            <a:xfrm>
              <a:off x="1088508" y="3050689"/>
              <a:ext cx="368311" cy="203899"/>
            </a:xfrm>
            <a:custGeom>
              <a:avLst/>
              <a:gdLst/>
              <a:ahLst/>
              <a:cxnLst/>
              <a:rect l="l" t="t" r="r" b="b"/>
              <a:pathLst>
                <a:path w="14588" h="8076" extrusionOk="0">
                  <a:moveTo>
                    <a:pt x="7125" y="1"/>
                  </a:moveTo>
                  <a:cubicBezTo>
                    <a:pt x="3188" y="1"/>
                    <a:pt x="1" y="3194"/>
                    <a:pt x="1" y="7131"/>
                  </a:cubicBezTo>
                  <a:cubicBezTo>
                    <a:pt x="1" y="7444"/>
                    <a:pt x="20" y="7763"/>
                    <a:pt x="73" y="8076"/>
                  </a:cubicBezTo>
                  <a:cubicBezTo>
                    <a:pt x="340" y="7509"/>
                    <a:pt x="731" y="6987"/>
                    <a:pt x="1109" y="6512"/>
                  </a:cubicBezTo>
                  <a:cubicBezTo>
                    <a:pt x="1989" y="5397"/>
                    <a:pt x="3032" y="4524"/>
                    <a:pt x="4459" y="4217"/>
                  </a:cubicBezTo>
                  <a:cubicBezTo>
                    <a:pt x="6134" y="3859"/>
                    <a:pt x="7874" y="3976"/>
                    <a:pt x="9569" y="3826"/>
                  </a:cubicBezTo>
                  <a:cubicBezTo>
                    <a:pt x="14053" y="3409"/>
                    <a:pt x="13942" y="2230"/>
                    <a:pt x="14587" y="1148"/>
                  </a:cubicBezTo>
                  <a:lnTo>
                    <a:pt x="14587" y="1148"/>
                  </a:lnTo>
                  <a:cubicBezTo>
                    <a:pt x="14378" y="1171"/>
                    <a:pt x="14167" y="1181"/>
                    <a:pt x="13955" y="1181"/>
                  </a:cubicBezTo>
                  <a:cubicBezTo>
                    <a:pt x="11713" y="1181"/>
                    <a:pt x="9340" y="1"/>
                    <a:pt x="7125" y="1"/>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nvGrpSpPr>
          <p:cNvPr id="533" name="Google Shape;10595;p64">
            <a:extLst>
              <a:ext uri="{FF2B5EF4-FFF2-40B4-BE49-F238E27FC236}">
                <a16:creationId xmlns:a16="http://schemas.microsoft.com/office/drawing/2014/main" id="{035722AF-E22B-DC25-3B28-9057F1437D08}"/>
              </a:ext>
            </a:extLst>
          </p:cNvPr>
          <p:cNvGrpSpPr/>
          <p:nvPr/>
        </p:nvGrpSpPr>
        <p:grpSpPr>
          <a:xfrm>
            <a:off x="10214550" y="2057010"/>
            <a:ext cx="743353" cy="1747127"/>
            <a:chOff x="7660912" y="1542757"/>
            <a:chExt cx="557515" cy="1310345"/>
          </a:xfrm>
        </p:grpSpPr>
        <p:sp>
          <p:nvSpPr>
            <p:cNvPr id="534" name="Google Shape;10596;p64">
              <a:extLst>
                <a:ext uri="{FF2B5EF4-FFF2-40B4-BE49-F238E27FC236}">
                  <a16:creationId xmlns:a16="http://schemas.microsoft.com/office/drawing/2014/main" id="{47AA435C-7BCD-6243-1432-3A532883FD9E}"/>
                </a:ext>
              </a:extLst>
            </p:cNvPr>
            <p:cNvSpPr/>
            <p:nvPr/>
          </p:nvSpPr>
          <p:spPr>
            <a:xfrm>
              <a:off x="7711255" y="2803693"/>
              <a:ext cx="457485" cy="49409"/>
            </a:xfrm>
            <a:custGeom>
              <a:avLst/>
              <a:gdLst/>
              <a:ahLst/>
              <a:cxnLst/>
              <a:rect l="l" t="t" r="r" b="b"/>
              <a:pathLst>
                <a:path w="18120" h="1957" extrusionOk="0">
                  <a:moveTo>
                    <a:pt x="9060" y="1"/>
                  </a:moveTo>
                  <a:cubicBezTo>
                    <a:pt x="4055" y="1"/>
                    <a:pt x="1" y="437"/>
                    <a:pt x="1" y="978"/>
                  </a:cubicBezTo>
                  <a:cubicBezTo>
                    <a:pt x="1" y="1519"/>
                    <a:pt x="4055" y="1956"/>
                    <a:pt x="9060" y="1956"/>
                  </a:cubicBezTo>
                  <a:cubicBezTo>
                    <a:pt x="14059" y="1956"/>
                    <a:pt x="18120" y="1519"/>
                    <a:pt x="18120" y="978"/>
                  </a:cubicBezTo>
                  <a:cubicBezTo>
                    <a:pt x="18120" y="437"/>
                    <a:pt x="14059"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535" name="Google Shape;10597;p64">
              <a:extLst>
                <a:ext uri="{FF2B5EF4-FFF2-40B4-BE49-F238E27FC236}">
                  <a16:creationId xmlns:a16="http://schemas.microsoft.com/office/drawing/2014/main" id="{09C6D7DF-103E-3BD5-6886-9216EA87CF54}"/>
                </a:ext>
              </a:extLst>
            </p:cNvPr>
            <p:cNvGrpSpPr/>
            <p:nvPr/>
          </p:nvGrpSpPr>
          <p:grpSpPr>
            <a:xfrm>
              <a:off x="7660912" y="1542757"/>
              <a:ext cx="557515" cy="1277423"/>
              <a:chOff x="7660912" y="1542757"/>
              <a:chExt cx="557515" cy="1277423"/>
            </a:xfrm>
          </p:grpSpPr>
          <p:sp>
            <p:nvSpPr>
              <p:cNvPr id="536" name="Google Shape;10598;p64">
                <a:extLst>
                  <a:ext uri="{FF2B5EF4-FFF2-40B4-BE49-F238E27FC236}">
                    <a16:creationId xmlns:a16="http://schemas.microsoft.com/office/drawing/2014/main" id="{8F520F3C-BA51-036C-7B55-E5FC83623208}"/>
                  </a:ext>
                </a:extLst>
              </p:cNvPr>
              <p:cNvSpPr/>
              <p:nvPr/>
            </p:nvSpPr>
            <p:spPr>
              <a:xfrm>
                <a:off x="7756524" y="1674397"/>
                <a:ext cx="366796" cy="342104"/>
              </a:xfrm>
              <a:custGeom>
                <a:avLst/>
                <a:gdLst/>
                <a:ahLst/>
                <a:cxnLst/>
                <a:rect l="l" t="t" r="r" b="b"/>
                <a:pathLst>
                  <a:path w="14528" h="13550" extrusionOk="0">
                    <a:moveTo>
                      <a:pt x="2157" y="0"/>
                    </a:moveTo>
                    <a:cubicBezTo>
                      <a:pt x="965" y="0"/>
                      <a:pt x="0" y="958"/>
                      <a:pt x="0" y="2157"/>
                    </a:cubicBezTo>
                    <a:lnTo>
                      <a:pt x="0" y="11393"/>
                    </a:lnTo>
                    <a:cubicBezTo>
                      <a:pt x="0" y="12585"/>
                      <a:pt x="965" y="13550"/>
                      <a:pt x="2157" y="13550"/>
                    </a:cubicBezTo>
                    <a:lnTo>
                      <a:pt x="12377" y="13550"/>
                    </a:lnTo>
                    <a:cubicBezTo>
                      <a:pt x="13570" y="13550"/>
                      <a:pt x="14528" y="12585"/>
                      <a:pt x="14528" y="11393"/>
                    </a:cubicBezTo>
                    <a:lnTo>
                      <a:pt x="14528" y="2157"/>
                    </a:lnTo>
                    <a:cubicBezTo>
                      <a:pt x="14528" y="958"/>
                      <a:pt x="13570" y="0"/>
                      <a:pt x="12377"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nvGrpSpPr>
              <p:cNvPr id="537" name="Google Shape;10599;p64">
                <a:extLst>
                  <a:ext uri="{FF2B5EF4-FFF2-40B4-BE49-F238E27FC236}">
                    <a16:creationId xmlns:a16="http://schemas.microsoft.com/office/drawing/2014/main" id="{5C53F81D-2210-BA13-F642-18D7D9792459}"/>
                  </a:ext>
                </a:extLst>
              </p:cNvPr>
              <p:cNvGrpSpPr/>
              <p:nvPr/>
            </p:nvGrpSpPr>
            <p:grpSpPr>
              <a:xfrm>
                <a:off x="7660912" y="1547529"/>
                <a:ext cx="557515" cy="1272651"/>
                <a:chOff x="7660912" y="1547529"/>
                <a:chExt cx="557515" cy="1272651"/>
              </a:xfrm>
            </p:grpSpPr>
            <p:sp>
              <p:nvSpPr>
                <p:cNvPr id="539" name="Google Shape;10600;p64">
                  <a:extLst>
                    <a:ext uri="{FF2B5EF4-FFF2-40B4-BE49-F238E27FC236}">
                      <a16:creationId xmlns:a16="http://schemas.microsoft.com/office/drawing/2014/main" id="{9C298943-06A5-12B3-7204-21EBC4C5E3E6}"/>
                    </a:ext>
                  </a:extLst>
                </p:cNvPr>
                <p:cNvSpPr/>
                <p:nvPr/>
              </p:nvSpPr>
              <p:spPr>
                <a:xfrm>
                  <a:off x="7660912" y="1547529"/>
                  <a:ext cx="557515" cy="1272651"/>
                </a:xfrm>
                <a:custGeom>
                  <a:avLst/>
                  <a:gdLst/>
                  <a:ahLst/>
                  <a:cxnLst/>
                  <a:rect l="l" t="t" r="r" b="b"/>
                  <a:pathLst>
                    <a:path w="22082" h="50407" extrusionOk="0">
                      <a:moveTo>
                        <a:pt x="11054" y="0"/>
                      </a:moveTo>
                      <a:cubicBezTo>
                        <a:pt x="7078" y="0"/>
                        <a:pt x="3852" y="3226"/>
                        <a:pt x="3852" y="7202"/>
                      </a:cubicBezTo>
                      <a:lnTo>
                        <a:pt x="3852" y="7208"/>
                      </a:lnTo>
                      <a:cubicBezTo>
                        <a:pt x="3833" y="7208"/>
                        <a:pt x="3813" y="7202"/>
                        <a:pt x="3787" y="7202"/>
                      </a:cubicBezTo>
                      <a:cubicBezTo>
                        <a:pt x="3784" y="7202"/>
                        <a:pt x="3780" y="7202"/>
                        <a:pt x="3777" y="7202"/>
                      </a:cubicBezTo>
                      <a:cubicBezTo>
                        <a:pt x="3117" y="7202"/>
                        <a:pt x="2615" y="7811"/>
                        <a:pt x="2738" y="8466"/>
                      </a:cubicBezTo>
                      <a:cubicBezTo>
                        <a:pt x="2840" y="8983"/>
                        <a:pt x="3291" y="9322"/>
                        <a:pt x="3779" y="9322"/>
                      </a:cubicBezTo>
                      <a:cubicBezTo>
                        <a:pt x="3914" y="9322"/>
                        <a:pt x="4051" y="9297"/>
                        <a:pt x="4185" y="9242"/>
                      </a:cubicBezTo>
                      <a:cubicBezTo>
                        <a:pt x="4954" y="11569"/>
                        <a:pt x="6968" y="13413"/>
                        <a:pt x="9177" y="14104"/>
                      </a:cubicBezTo>
                      <a:lnTo>
                        <a:pt x="9177" y="16124"/>
                      </a:lnTo>
                      <a:lnTo>
                        <a:pt x="6889" y="16124"/>
                      </a:lnTo>
                      <a:cubicBezTo>
                        <a:pt x="6889" y="16124"/>
                        <a:pt x="6876" y="16170"/>
                        <a:pt x="6863" y="16183"/>
                      </a:cubicBezTo>
                      <a:cubicBezTo>
                        <a:pt x="6277" y="16183"/>
                        <a:pt x="5762" y="16561"/>
                        <a:pt x="5586" y="17109"/>
                      </a:cubicBezTo>
                      <a:lnTo>
                        <a:pt x="255" y="32861"/>
                      </a:lnTo>
                      <a:cubicBezTo>
                        <a:pt x="0" y="33565"/>
                        <a:pt x="378" y="34334"/>
                        <a:pt x="1082" y="34569"/>
                      </a:cubicBezTo>
                      <a:cubicBezTo>
                        <a:pt x="1222" y="34615"/>
                        <a:pt x="1364" y="34637"/>
                        <a:pt x="1504" y="34637"/>
                      </a:cubicBezTo>
                      <a:cubicBezTo>
                        <a:pt x="2072" y="34637"/>
                        <a:pt x="2599" y="34273"/>
                        <a:pt x="2777" y="33702"/>
                      </a:cubicBezTo>
                      <a:lnTo>
                        <a:pt x="2953" y="33187"/>
                      </a:lnTo>
                      <a:lnTo>
                        <a:pt x="3526" y="33428"/>
                      </a:lnTo>
                      <a:cubicBezTo>
                        <a:pt x="3526" y="33428"/>
                        <a:pt x="4035" y="32412"/>
                        <a:pt x="3494" y="31577"/>
                      </a:cubicBezTo>
                      <a:lnTo>
                        <a:pt x="6759" y="21925"/>
                      </a:lnTo>
                      <a:lnTo>
                        <a:pt x="6759" y="21925"/>
                      </a:lnTo>
                      <a:cubicBezTo>
                        <a:pt x="6759" y="27706"/>
                        <a:pt x="5977" y="29172"/>
                        <a:pt x="5977" y="32366"/>
                      </a:cubicBezTo>
                      <a:cubicBezTo>
                        <a:pt x="5977" y="35560"/>
                        <a:pt x="7887" y="48497"/>
                        <a:pt x="7887" y="48497"/>
                      </a:cubicBezTo>
                      <a:lnTo>
                        <a:pt x="5573" y="50407"/>
                      </a:lnTo>
                      <a:lnTo>
                        <a:pt x="10037" y="50407"/>
                      </a:lnTo>
                      <a:lnTo>
                        <a:pt x="10787" y="31630"/>
                      </a:lnTo>
                      <a:lnTo>
                        <a:pt x="11165" y="31630"/>
                      </a:lnTo>
                      <a:lnTo>
                        <a:pt x="11914" y="50407"/>
                      </a:lnTo>
                      <a:lnTo>
                        <a:pt x="16372" y="50407"/>
                      </a:lnTo>
                      <a:lnTo>
                        <a:pt x="14065" y="48497"/>
                      </a:lnTo>
                      <a:cubicBezTo>
                        <a:pt x="14065" y="48497"/>
                        <a:pt x="15975" y="34171"/>
                        <a:pt x="15975" y="31590"/>
                      </a:cubicBezTo>
                      <a:cubicBezTo>
                        <a:pt x="15975" y="29003"/>
                        <a:pt x="15317" y="27680"/>
                        <a:pt x="15317" y="21821"/>
                      </a:cubicBezTo>
                      <a:lnTo>
                        <a:pt x="15317" y="21821"/>
                      </a:lnTo>
                      <a:lnTo>
                        <a:pt x="18615" y="31584"/>
                      </a:lnTo>
                      <a:cubicBezTo>
                        <a:pt x="18074" y="32418"/>
                        <a:pt x="18575" y="33435"/>
                        <a:pt x="18575" y="33435"/>
                      </a:cubicBezTo>
                      <a:lnTo>
                        <a:pt x="19155" y="33187"/>
                      </a:lnTo>
                      <a:lnTo>
                        <a:pt x="19331" y="33709"/>
                      </a:lnTo>
                      <a:cubicBezTo>
                        <a:pt x="19514" y="34266"/>
                        <a:pt x="20029" y="34619"/>
                        <a:pt x="20584" y="34619"/>
                      </a:cubicBezTo>
                      <a:cubicBezTo>
                        <a:pt x="20724" y="34619"/>
                        <a:pt x="20866" y="34597"/>
                        <a:pt x="21006" y="34549"/>
                      </a:cubicBezTo>
                      <a:cubicBezTo>
                        <a:pt x="21704" y="34321"/>
                        <a:pt x="22082" y="33572"/>
                        <a:pt x="21854" y="32874"/>
                      </a:cubicBezTo>
                      <a:lnTo>
                        <a:pt x="21854" y="32868"/>
                      </a:lnTo>
                      <a:lnTo>
                        <a:pt x="16522" y="17128"/>
                      </a:lnTo>
                      <a:cubicBezTo>
                        <a:pt x="16353" y="16613"/>
                        <a:pt x="15897" y="16242"/>
                        <a:pt x="15356" y="16190"/>
                      </a:cubicBezTo>
                      <a:cubicBezTo>
                        <a:pt x="15343" y="16170"/>
                        <a:pt x="15336" y="16150"/>
                        <a:pt x="15330" y="16131"/>
                      </a:cubicBezTo>
                      <a:lnTo>
                        <a:pt x="12931" y="16131"/>
                      </a:lnTo>
                      <a:lnTo>
                        <a:pt x="12931" y="14104"/>
                      </a:lnTo>
                      <a:cubicBezTo>
                        <a:pt x="15121" y="13413"/>
                        <a:pt x="17129" y="11595"/>
                        <a:pt x="17904" y="9281"/>
                      </a:cubicBezTo>
                      <a:cubicBezTo>
                        <a:pt x="17989" y="9301"/>
                        <a:pt x="18074" y="9314"/>
                        <a:pt x="18158" y="9314"/>
                      </a:cubicBezTo>
                      <a:cubicBezTo>
                        <a:pt x="18725" y="9314"/>
                        <a:pt x="19188" y="8870"/>
                        <a:pt x="19214" y="8310"/>
                      </a:cubicBezTo>
                      <a:cubicBezTo>
                        <a:pt x="19240" y="7743"/>
                        <a:pt x="18817" y="7261"/>
                        <a:pt x="18256" y="7215"/>
                      </a:cubicBezTo>
                      <a:lnTo>
                        <a:pt x="18256" y="7202"/>
                      </a:lnTo>
                      <a:cubicBezTo>
                        <a:pt x="18256" y="3226"/>
                        <a:pt x="15030" y="0"/>
                        <a:pt x="11054"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540" name="Google Shape;10601;p64">
                  <a:extLst>
                    <a:ext uri="{FF2B5EF4-FFF2-40B4-BE49-F238E27FC236}">
                      <a16:creationId xmlns:a16="http://schemas.microsoft.com/office/drawing/2014/main" id="{80DC97AE-0B52-1D4A-2D0D-EF488CCBC564}"/>
                    </a:ext>
                  </a:extLst>
                </p:cNvPr>
                <p:cNvGrpSpPr/>
                <p:nvPr/>
              </p:nvGrpSpPr>
              <p:grpSpPr>
                <a:xfrm>
                  <a:off x="7873243" y="2256453"/>
                  <a:ext cx="129570" cy="89679"/>
                  <a:chOff x="7873243" y="2256453"/>
                  <a:chExt cx="129570" cy="89679"/>
                </a:xfrm>
              </p:grpSpPr>
              <p:sp>
                <p:nvSpPr>
                  <p:cNvPr id="541" name="Google Shape;10602;p64">
                    <a:extLst>
                      <a:ext uri="{FF2B5EF4-FFF2-40B4-BE49-F238E27FC236}">
                        <a16:creationId xmlns:a16="http://schemas.microsoft.com/office/drawing/2014/main" id="{61D358F0-D454-2FAD-7CB6-2A7BD2A6EC30}"/>
                      </a:ext>
                    </a:extLst>
                  </p:cNvPr>
                  <p:cNvSpPr/>
                  <p:nvPr/>
                </p:nvSpPr>
                <p:spPr>
                  <a:xfrm>
                    <a:off x="7960877" y="2272687"/>
                    <a:ext cx="36079" cy="22243"/>
                  </a:xfrm>
                  <a:custGeom>
                    <a:avLst/>
                    <a:gdLst/>
                    <a:ahLst/>
                    <a:cxnLst/>
                    <a:rect l="l" t="t" r="r" b="b"/>
                    <a:pathLst>
                      <a:path w="1429" h="881" extrusionOk="0">
                        <a:moveTo>
                          <a:pt x="7" y="1"/>
                        </a:moveTo>
                        <a:cubicBezTo>
                          <a:pt x="7" y="7"/>
                          <a:pt x="7" y="14"/>
                          <a:pt x="7" y="20"/>
                        </a:cubicBezTo>
                        <a:cubicBezTo>
                          <a:pt x="7" y="33"/>
                          <a:pt x="1" y="53"/>
                          <a:pt x="1" y="66"/>
                        </a:cubicBezTo>
                        <a:cubicBezTo>
                          <a:pt x="14" y="72"/>
                          <a:pt x="33" y="79"/>
                          <a:pt x="47" y="85"/>
                        </a:cubicBezTo>
                        <a:cubicBezTo>
                          <a:pt x="209" y="164"/>
                          <a:pt x="340" y="307"/>
                          <a:pt x="477" y="418"/>
                        </a:cubicBezTo>
                        <a:cubicBezTo>
                          <a:pt x="535" y="470"/>
                          <a:pt x="600" y="516"/>
                          <a:pt x="666" y="555"/>
                        </a:cubicBezTo>
                        <a:lnTo>
                          <a:pt x="666" y="568"/>
                        </a:lnTo>
                        <a:cubicBezTo>
                          <a:pt x="666" y="737"/>
                          <a:pt x="842" y="881"/>
                          <a:pt x="1050" y="881"/>
                        </a:cubicBezTo>
                        <a:cubicBezTo>
                          <a:pt x="1259" y="881"/>
                          <a:pt x="1428" y="744"/>
                          <a:pt x="1428" y="568"/>
                        </a:cubicBezTo>
                        <a:cubicBezTo>
                          <a:pt x="1428" y="398"/>
                          <a:pt x="1259" y="255"/>
                          <a:pt x="1050" y="255"/>
                        </a:cubicBezTo>
                        <a:cubicBezTo>
                          <a:pt x="1044" y="255"/>
                          <a:pt x="1039" y="255"/>
                          <a:pt x="1033" y="255"/>
                        </a:cubicBezTo>
                        <a:cubicBezTo>
                          <a:pt x="890" y="255"/>
                          <a:pt x="761" y="332"/>
                          <a:pt x="692" y="457"/>
                        </a:cubicBezTo>
                        <a:cubicBezTo>
                          <a:pt x="620" y="418"/>
                          <a:pt x="555" y="372"/>
                          <a:pt x="496" y="320"/>
                        </a:cubicBezTo>
                        <a:cubicBezTo>
                          <a:pt x="425" y="261"/>
                          <a:pt x="353" y="203"/>
                          <a:pt x="281" y="144"/>
                        </a:cubicBezTo>
                        <a:cubicBezTo>
                          <a:pt x="203" y="79"/>
                          <a:pt x="105" y="33"/>
                          <a:pt x="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542" name="Google Shape;10603;p64">
                    <a:extLst>
                      <a:ext uri="{FF2B5EF4-FFF2-40B4-BE49-F238E27FC236}">
                        <a16:creationId xmlns:a16="http://schemas.microsoft.com/office/drawing/2014/main" id="{F8937075-BCC5-366B-98FD-8AC24E6AEFDA}"/>
                      </a:ext>
                    </a:extLst>
                  </p:cNvPr>
                  <p:cNvSpPr/>
                  <p:nvPr/>
                </p:nvSpPr>
                <p:spPr>
                  <a:xfrm>
                    <a:off x="7879278" y="2272687"/>
                    <a:ext cx="36053" cy="22243"/>
                  </a:xfrm>
                  <a:custGeom>
                    <a:avLst/>
                    <a:gdLst/>
                    <a:ahLst/>
                    <a:cxnLst/>
                    <a:rect l="l" t="t" r="r" b="b"/>
                    <a:pathLst>
                      <a:path w="1428" h="881" extrusionOk="0">
                        <a:moveTo>
                          <a:pt x="1421" y="1"/>
                        </a:moveTo>
                        <a:lnTo>
                          <a:pt x="1421" y="1"/>
                        </a:lnTo>
                        <a:cubicBezTo>
                          <a:pt x="1317" y="33"/>
                          <a:pt x="1225" y="79"/>
                          <a:pt x="1141" y="144"/>
                        </a:cubicBezTo>
                        <a:cubicBezTo>
                          <a:pt x="1069" y="203"/>
                          <a:pt x="1004" y="261"/>
                          <a:pt x="932" y="320"/>
                        </a:cubicBezTo>
                        <a:cubicBezTo>
                          <a:pt x="867" y="372"/>
                          <a:pt x="802" y="418"/>
                          <a:pt x="730" y="457"/>
                        </a:cubicBezTo>
                        <a:cubicBezTo>
                          <a:pt x="667" y="332"/>
                          <a:pt x="539" y="255"/>
                          <a:pt x="396" y="255"/>
                        </a:cubicBezTo>
                        <a:cubicBezTo>
                          <a:pt x="390" y="255"/>
                          <a:pt x="384" y="255"/>
                          <a:pt x="378" y="255"/>
                        </a:cubicBezTo>
                        <a:cubicBezTo>
                          <a:pt x="170" y="255"/>
                          <a:pt x="0" y="398"/>
                          <a:pt x="0" y="568"/>
                        </a:cubicBezTo>
                        <a:cubicBezTo>
                          <a:pt x="0" y="744"/>
                          <a:pt x="170" y="881"/>
                          <a:pt x="378" y="881"/>
                        </a:cubicBezTo>
                        <a:cubicBezTo>
                          <a:pt x="587" y="881"/>
                          <a:pt x="756" y="737"/>
                          <a:pt x="756" y="568"/>
                        </a:cubicBezTo>
                        <a:cubicBezTo>
                          <a:pt x="756" y="561"/>
                          <a:pt x="756" y="555"/>
                          <a:pt x="756" y="555"/>
                        </a:cubicBezTo>
                        <a:cubicBezTo>
                          <a:pt x="828" y="516"/>
                          <a:pt x="893" y="470"/>
                          <a:pt x="952" y="418"/>
                        </a:cubicBezTo>
                        <a:cubicBezTo>
                          <a:pt x="1089" y="307"/>
                          <a:pt x="1219" y="164"/>
                          <a:pt x="1375" y="85"/>
                        </a:cubicBezTo>
                        <a:lnTo>
                          <a:pt x="1428" y="66"/>
                        </a:lnTo>
                        <a:cubicBezTo>
                          <a:pt x="1421" y="53"/>
                          <a:pt x="1421" y="33"/>
                          <a:pt x="1421" y="20"/>
                        </a:cubicBezTo>
                        <a:cubicBezTo>
                          <a:pt x="1414" y="14"/>
                          <a:pt x="1414" y="7"/>
                          <a:pt x="1421"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543" name="Google Shape;10604;p64">
                    <a:extLst>
                      <a:ext uri="{FF2B5EF4-FFF2-40B4-BE49-F238E27FC236}">
                        <a16:creationId xmlns:a16="http://schemas.microsoft.com/office/drawing/2014/main" id="{9CBFD551-C89D-5E6E-335F-8BACA1A4E604}"/>
                      </a:ext>
                    </a:extLst>
                  </p:cNvPr>
                  <p:cNvSpPr/>
                  <p:nvPr/>
                </p:nvSpPr>
                <p:spPr>
                  <a:xfrm>
                    <a:off x="7873243" y="2256453"/>
                    <a:ext cx="129570" cy="89679"/>
                  </a:xfrm>
                  <a:custGeom>
                    <a:avLst/>
                    <a:gdLst/>
                    <a:ahLst/>
                    <a:cxnLst/>
                    <a:rect l="l" t="t" r="r" b="b"/>
                    <a:pathLst>
                      <a:path w="5132" h="3552" extrusionOk="0">
                        <a:moveTo>
                          <a:pt x="2566" y="0"/>
                        </a:moveTo>
                        <a:cubicBezTo>
                          <a:pt x="2118" y="0"/>
                          <a:pt x="1670" y="152"/>
                          <a:pt x="1380" y="455"/>
                        </a:cubicBezTo>
                        <a:cubicBezTo>
                          <a:pt x="1310" y="528"/>
                          <a:pt x="1265" y="592"/>
                          <a:pt x="1161" y="592"/>
                        </a:cubicBezTo>
                        <a:cubicBezTo>
                          <a:pt x="1052" y="592"/>
                          <a:pt x="879" y="521"/>
                          <a:pt x="545" y="318"/>
                        </a:cubicBezTo>
                        <a:cubicBezTo>
                          <a:pt x="492" y="283"/>
                          <a:pt x="375" y="229"/>
                          <a:pt x="271" y="229"/>
                        </a:cubicBezTo>
                        <a:cubicBezTo>
                          <a:pt x="123" y="229"/>
                          <a:pt x="1" y="337"/>
                          <a:pt x="115" y="761"/>
                        </a:cubicBezTo>
                        <a:cubicBezTo>
                          <a:pt x="115" y="761"/>
                          <a:pt x="226" y="1224"/>
                          <a:pt x="252" y="1295"/>
                        </a:cubicBezTo>
                        <a:cubicBezTo>
                          <a:pt x="252" y="1295"/>
                          <a:pt x="285" y="1106"/>
                          <a:pt x="526" y="937"/>
                        </a:cubicBezTo>
                        <a:cubicBezTo>
                          <a:pt x="526" y="937"/>
                          <a:pt x="154" y="755"/>
                          <a:pt x="317" y="526"/>
                        </a:cubicBezTo>
                        <a:cubicBezTo>
                          <a:pt x="372" y="454"/>
                          <a:pt x="420" y="427"/>
                          <a:pt x="465" y="427"/>
                        </a:cubicBezTo>
                        <a:cubicBezTo>
                          <a:pt x="562" y="427"/>
                          <a:pt x="648" y="549"/>
                          <a:pt x="754" y="611"/>
                        </a:cubicBezTo>
                        <a:cubicBezTo>
                          <a:pt x="851" y="662"/>
                          <a:pt x="960" y="757"/>
                          <a:pt x="1121" y="757"/>
                        </a:cubicBezTo>
                        <a:cubicBezTo>
                          <a:pt x="1230" y="757"/>
                          <a:pt x="1362" y="714"/>
                          <a:pt x="1530" y="585"/>
                        </a:cubicBezTo>
                        <a:cubicBezTo>
                          <a:pt x="1554" y="567"/>
                          <a:pt x="1582" y="546"/>
                          <a:pt x="1605" y="546"/>
                        </a:cubicBezTo>
                        <a:cubicBezTo>
                          <a:pt x="1648" y="546"/>
                          <a:pt x="1677" y="622"/>
                          <a:pt x="1647" y="937"/>
                        </a:cubicBezTo>
                        <a:cubicBezTo>
                          <a:pt x="1595" y="1458"/>
                          <a:pt x="2045" y="1700"/>
                          <a:pt x="2071" y="1797"/>
                        </a:cubicBezTo>
                        <a:cubicBezTo>
                          <a:pt x="2103" y="1889"/>
                          <a:pt x="1810" y="2182"/>
                          <a:pt x="1895" y="2560"/>
                        </a:cubicBezTo>
                        <a:cubicBezTo>
                          <a:pt x="1973" y="2938"/>
                          <a:pt x="2273" y="3179"/>
                          <a:pt x="2318" y="3375"/>
                        </a:cubicBezTo>
                        <a:cubicBezTo>
                          <a:pt x="2362" y="3538"/>
                          <a:pt x="2369" y="3551"/>
                          <a:pt x="2370" y="3551"/>
                        </a:cubicBezTo>
                        <a:cubicBezTo>
                          <a:pt x="2370" y="3551"/>
                          <a:pt x="2370" y="3551"/>
                          <a:pt x="2370" y="3551"/>
                        </a:cubicBezTo>
                        <a:lnTo>
                          <a:pt x="2761" y="3551"/>
                        </a:lnTo>
                        <a:cubicBezTo>
                          <a:pt x="2761" y="3551"/>
                          <a:pt x="2761" y="3551"/>
                          <a:pt x="2762" y="3551"/>
                        </a:cubicBezTo>
                        <a:cubicBezTo>
                          <a:pt x="2763" y="3551"/>
                          <a:pt x="2770" y="3538"/>
                          <a:pt x="2814" y="3375"/>
                        </a:cubicBezTo>
                        <a:cubicBezTo>
                          <a:pt x="2866" y="3179"/>
                          <a:pt x="3166" y="2925"/>
                          <a:pt x="3244" y="2547"/>
                        </a:cubicBezTo>
                        <a:cubicBezTo>
                          <a:pt x="3322" y="2169"/>
                          <a:pt x="3035" y="1882"/>
                          <a:pt x="3061" y="1791"/>
                        </a:cubicBezTo>
                        <a:cubicBezTo>
                          <a:pt x="3094" y="1693"/>
                          <a:pt x="3544" y="1452"/>
                          <a:pt x="3491" y="931"/>
                        </a:cubicBezTo>
                        <a:cubicBezTo>
                          <a:pt x="3462" y="620"/>
                          <a:pt x="3490" y="543"/>
                          <a:pt x="3533" y="543"/>
                        </a:cubicBezTo>
                        <a:cubicBezTo>
                          <a:pt x="3557" y="543"/>
                          <a:pt x="3584" y="565"/>
                          <a:pt x="3609" y="585"/>
                        </a:cubicBezTo>
                        <a:cubicBezTo>
                          <a:pt x="3774" y="711"/>
                          <a:pt x="3905" y="753"/>
                          <a:pt x="4013" y="753"/>
                        </a:cubicBezTo>
                        <a:cubicBezTo>
                          <a:pt x="4174" y="753"/>
                          <a:pt x="4284" y="659"/>
                          <a:pt x="4378" y="605"/>
                        </a:cubicBezTo>
                        <a:cubicBezTo>
                          <a:pt x="4489" y="547"/>
                          <a:pt x="4572" y="429"/>
                          <a:pt x="4668" y="429"/>
                        </a:cubicBezTo>
                        <a:cubicBezTo>
                          <a:pt x="4713" y="429"/>
                          <a:pt x="4760" y="455"/>
                          <a:pt x="4815" y="526"/>
                        </a:cubicBezTo>
                        <a:cubicBezTo>
                          <a:pt x="4984" y="748"/>
                          <a:pt x="4612" y="931"/>
                          <a:pt x="4612" y="931"/>
                        </a:cubicBezTo>
                        <a:cubicBezTo>
                          <a:pt x="4749" y="1022"/>
                          <a:pt x="4841" y="1165"/>
                          <a:pt x="4873" y="1328"/>
                        </a:cubicBezTo>
                        <a:cubicBezTo>
                          <a:pt x="4932" y="1146"/>
                          <a:pt x="4977" y="950"/>
                          <a:pt x="5017" y="761"/>
                        </a:cubicBezTo>
                        <a:cubicBezTo>
                          <a:pt x="5131" y="337"/>
                          <a:pt x="5011" y="229"/>
                          <a:pt x="4864" y="229"/>
                        </a:cubicBezTo>
                        <a:cubicBezTo>
                          <a:pt x="4760" y="229"/>
                          <a:pt x="4643" y="283"/>
                          <a:pt x="4586" y="318"/>
                        </a:cubicBezTo>
                        <a:cubicBezTo>
                          <a:pt x="4253" y="521"/>
                          <a:pt x="4081" y="592"/>
                          <a:pt x="3973" y="592"/>
                        </a:cubicBezTo>
                        <a:cubicBezTo>
                          <a:pt x="3870" y="592"/>
                          <a:pt x="3825" y="528"/>
                          <a:pt x="3752" y="455"/>
                        </a:cubicBezTo>
                        <a:cubicBezTo>
                          <a:pt x="3462" y="152"/>
                          <a:pt x="3014" y="0"/>
                          <a:pt x="256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44" name="Google Shape;10605;p64">
                    <a:extLst>
                      <a:ext uri="{FF2B5EF4-FFF2-40B4-BE49-F238E27FC236}">
                        <a16:creationId xmlns:a16="http://schemas.microsoft.com/office/drawing/2014/main" id="{00DA68FF-F30C-5C79-E253-60B022F1F443}"/>
                      </a:ext>
                    </a:extLst>
                  </p:cNvPr>
                  <p:cNvSpPr/>
                  <p:nvPr/>
                </p:nvSpPr>
                <p:spPr>
                  <a:xfrm>
                    <a:off x="7916947" y="2261351"/>
                    <a:ext cx="42163" cy="81145"/>
                  </a:xfrm>
                  <a:custGeom>
                    <a:avLst/>
                    <a:gdLst/>
                    <a:ahLst/>
                    <a:cxnLst/>
                    <a:rect l="l" t="t" r="r" b="b"/>
                    <a:pathLst>
                      <a:path w="1670" h="3214" extrusionOk="0">
                        <a:moveTo>
                          <a:pt x="841" y="0"/>
                        </a:moveTo>
                        <a:cubicBezTo>
                          <a:pt x="692" y="7"/>
                          <a:pt x="548" y="26"/>
                          <a:pt x="405" y="59"/>
                        </a:cubicBezTo>
                        <a:cubicBezTo>
                          <a:pt x="268" y="104"/>
                          <a:pt x="131" y="163"/>
                          <a:pt x="1" y="241"/>
                        </a:cubicBezTo>
                        <a:cubicBezTo>
                          <a:pt x="14" y="248"/>
                          <a:pt x="20" y="261"/>
                          <a:pt x="33" y="267"/>
                        </a:cubicBezTo>
                        <a:cubicBezTo>
                          <a:pt x="111" y="365"/>
                          <a:pt x="125" y="508"/>
                          <a:pt x="92" y="769"/>
                        </a:cubicBezTo>
                        <a:cubicBezTo>
                          <a:pt x="72" y="893"/>
                          <a:pt x="98" y="1017"/>
                          <a:pt x="164" y="1128"/>
                        </a:cubicBezTo>
                        <a:cubicBezTo>
                          <a:pt x="222" y="1212"/>
                          <a:pt x="294" y="1297"/>
                          <a:pt x="372" y="1369"/>
                        </a:cubicBezTo>
                        <a:cubicBezTo>
                          <a:pt x="437" y="1414"/>
                          <a:pt x="483" y="1480"/>
                          <a:pt x="516" y="1551"/>
                        </a:cubicBezTo>
                        <a:cubicBezTo>
                          <a:pt x="548" y="1649"/>
                          <a:pt x="503" y="1740"/>
                          <a:pt x="444" y="1851"/>
                        </a:cubicBezTo>
                        <a:cubicBezTo>
                          <a:pt x="379" y="1981"/>
                          <a:pt x="300" y="2144"/>
                          <a:pt x="340" y="2327"/>
                        </a:cubicBezTo>
                        <a:cubicBezTo>
                          <a:pt x="385" y="2509"/>
                          <a:pt x="470" y="2679"/>
                          <a:pt x="587" y="2822"/>
                        </a:cubicBezTo>
                        <a:cubicBezTo>
                          <a:pt x="659" y="2920"/>
                          <a:pt x="724" y="3031"/>
                          <a:pt x="763" y="3148"/>
                        </a:cubicBezTo>
                        <a:cubicBezTo>
                          <a:pt x="770" y="3174"/>
                          <a:pt x="776" y="3207"/>
                          <a:pt x="783" y="3207"/>
                        </a:cubicBezTo>
                        <a:lnTo>
                          <a:pt x="894" y="3213"/>
                        </a:lnTo>
                        <a:cubicBezTo>
                          <a:pt x="900" y="3213"/>
                          <a:pt x="907" y="3174"/>
                          <a:pt x="907" y="3155"/>
                        </a:cubicBezTo>
                        <a:cubicBezTo>
                          <a:pt x="952" y="3037"/>
                          <a:pt x="1011" y="2926"/>
                          <a:pt x="1089" y="2829"/>
                        </a:cubicBezTo>
                        <a:cubicBezTo>
                          <a:pt x="1200" y="2679"/>
                          <a:pt x="1285" y="2509"/>
                          <a:pt x="1337" y="2327"/>
                        </a:cubicBezTo>
                        <a:cubicBezTo>
                          <a:pt x="1376" y="2144"/>
                          <a:pt x="1291" y="1981"/>
                          <a:pt x="1226" y="1851"/>
                        </a:cubicBezTo>
                        <a:cubicBezTo>
                          <a:pt x="1174" y="1740"/>
                          <a:pt x="1128" y="1649"/>
                          <a:pt x="1161" y="1551"/>
                        </a:cubicBezTo>
                        <a:cubicBezTo>
                          <a:pt x="1187" y="1480"/>
                          <a:pt x="1239" y="1414"/>
                          <a:pt x="1298" y="1369"/>
                        </a:cubicBezTo>
                        <a:cubicBezTo>
                          <a:pt x="1382" y="1297"/>
                          <a:pt x="1454" y="1212"/>
                          <a:pt x="1513" y="1128"/>
                        </a:cubicBezTo>
                        <a:cubicBezTo>
                          <a:pt x="1578" y="1017"/>
                          <a:pt x="1597" y="893"/>
                          <a:pt x="1584" y="769"/>
                        </a:cubicBezTo>
                        <a:cubicBezTo>
                          <a:pt x="1545" y="508"/>
                          <a:pt x="1558" y="358"/>
                          <a:pt x="1643" y="267"/>
                        </a:cubicBezTo>
                        <a:cubicBezTo>
                          <a:pt x="1650" y="261"/>
                          <a:pt x="1663" y="248"/>
                          <a:pt x="1669" y="241"/>
                        </a:cubicBezTo>
                        <a:cubicBezTo>
                          <a:pt x="1545" y="163"/>
                          <a:pt x="1408" y="104"/>
                          <a:pt x="1265" y="59"/>
                        </a:cubicBezTo>
                        <a:cubicBezTo>
                          <a:pt x="1128" y="26"/>
                          <a:pt x="985" y="7"/>
                          <a:pt x="841"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sp>
            <p:nvSpPr>
              <p:cNvPr id="538" name="Google Shape;10606;p64">
                <a:extLst>
                  <a:ext uri="{FF2B5EF4-FFF2-40B4-BE49-F238E27FC236}">
                    <a16:creationId xmlns:a16="http://schemas.microsoft.com/office/drawing/2014/main" id="{3807CF4B-99C6-9080-A58D-B2CE2D8E338B}"/>
                  </a:ext>
                </a:extLst>
              </p:cNvPr>
              <p:cNvSpPr/>
              <p:nvPr/>
            </p:nvSpPr>
            <p:spPr>
              <a:xfrm>
                <a:off x="7732994" y="1542757"/>
                <a:ext cx="406788" cy="325163"/>
              </a:xfrm>
              <a:custGeom>
                <a:avLst/>
                <a:gdLst/>
                <a:ahLst/>
                <a:cxnLst/>
                <a:rect l="l" t="t" r="r" b="b"/>
                <a:pathLst>
                  <a:path w="16112" h="12879" extrusionOk="0">
                    <a:moveTo>
                      <a:pt x="1004" y="8740"/>
                    </a:moveTo>
                    <a:cubicBezTo>
                      <a:pt x="1006" y="8846"/>
                      <a:pt x="1032" y="9014"/>
                      <a:pt x="1076" y="9224"/>
                    </a:cubicBezTo>
                    <a:lnTo>
                      <a:pt x="1076" y="9224"/>
                    </a:lnTo>
                    <a:cubicBezTo>
                      <a:pt x="1041" y="9041"/>
                      <a:pt x="1016" y="8876"/>
                      <a:pt x="1004" y="8740"/>
                    </a:cubicBezTo>
                    <a:close/>
                    <a:moveTo>
                      <a:pt x="8529" y="0"/>
                    </a:moveTo>
                    <a:cubicBezTo>
                      <a:pt x="7377" y="0"/>
                      <a:pt x="6098" y="274"/>
                      <a:pt x="4699" y="906"/>
                    </a:cubicBezTo>
                    <a:cubicBezTo>
                      <a:pt x="0" y="3031"/>
                      <a:pt x="1004" y="8740"/>
                      <a:pt x="1004" y="8740"/>
                    </a:cubicBezTo>
                    <a:cubicBezTo>
                      <a:pt x="945" y="6113"/>
                      <a:pt x="4041" y="3448"/>
                      <a:pt x="4041" y="3448"/>
                    </a:cubicBezTo>
                    <a:cubicBezTo>
                      <a:pt x="6224" y="4790"/>
                      <a:pt x="13537" y="6504"/>
                      <a:pt x="14208" y="6726"/>
                    </a:cubicBezTo>
                    <a:cubicBezTo>
                      <a:pt x="14550" y="6840"/>
                      <a:pt x="14771" y="11926"/>
                      <a:pt x="14748" y="12625"/>
                    </a:cubicBezTo>
                    <a:lnTo>
                      <a:pt x="14748" y="12625"/>
                    </a:lnTo>
                    <a:lnTo>
                      <a:pt x="15206" y="9548"/>
                    </a:lnTo>
                    <a:cubicBezTo>
                      <a:pt x="15206" y="9548"/>
                      <a:pt x="16111" y="6166"/>
                      <a:pt x="14436" y="3441"/>
                    </a:cubicBezTo>
                    <a:cubicBezTo>
                      <a:pt x="13255" y="1523"/>
                      <a:pt x="11248" y="0"/>
                      <a:pt x="8529" y="0"/>
                    </a:cubicBezTo>
                    <a:close/>
                    <a:moveTo>
                      <a:pt x="14748" y="12625"/>
                    </a:moveTo>
                    <a:lnTo>
                      <a:pt x="14736" y="12703"/>
                    </a:lnTo>
                    <a:cubicBezTo>
                      <a:pt x="14737" y="12704"/>
                      <a:pt x="14738" y="12705"/>
                      <a:pt x="14739" y="12705"/>
                    </a:cubicBezTo>
                    <a:cubicBezTo>
                      <a:pt x="14743" y="12705"/>
                      <a:pt x="14746" y="12677"/>
                      <a:pt x="14748" y="12625"/>
                    </a:cubicBezTo>
                    <a:close/>
                    <a:moveTo>
                      <a:pt x="1076" y="9224"/>
                    </a:moveTo>
                    <a:lnTo>
                      <a:pt x="1076" y="9224"/>
                    </a:lnTo>
                    <a:cubicBezTo>
                      <a:pt x="1331" y="10550"/>
                      <a:pt x="2105" y="12879"/>
                      <a:pt x="2105" y="12879"/>
                    </a:cubicBezTo>
                    <a:cubicBezTo>
                      <a:pt x="2105" y="12879"/>
                      <a:pt x="1321" y="10401"/>
                      <a:pt x="1076" y="9224"/>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sp>
        <p:nvSpPr>
          <p:cNvPr id="545" name="Google Shape;10607;p64">
            <a:extLst>
              <a:ext uri="{FF2B5EF4-FFF2-40B4-BE49-F238E27FC236}">
                <a16:creationId xmlns:a16="http://schemas.microsoft.com/office/drawing/2014/main" id="{23B16367-CCCD-C270-073E-69FB0DCE86AE}"/>
              </a:ext>
            </a:extLst>
          </p:cNvPr>
          <p:cNvSpPr/>
          <p:nvPr/>
        </p:nvSpPr>
        <p:spPr>
          <a:xfrm>
            <a:off x="10283223" y="5768197"/>
            <a:ext cx="603819" cy="65408"/>
          </a:xfrm>
          <a:custGeom>
            <a:avLst/>
            <a:gdLst/>
            <a:ahLst/>
            <a:cxnLst/>
            <a:rect l="l" t="t" r="r" b="b"/>
            <a:pathLst>
              <a:path w="17937" h="1943" extrusionOk="0">
                <a:moveTo>
                  <a:pt x="8969" y="0"/>
                </a:moveTo>
                <a:cubicBezTo>
                  <a:pt x="4015" y="0"/>
                  <a:pt x="0" y="437"/>
                  <a:pt x="0" y="972"/>
                </a:cubicBezTo>
                <a:cubicBezTo>
                  <a:pt x="0" y="1506"/>
                  <a:pt x="4015" y="1943"/>
                  <a:pt x="8969" y="1943"/>
                </a:cubicBezTo>
                <a:cubicBezTo>
                  <a:pt x="13922" y="1943"/>
                  <a:pt x="17937" y="1506"/>
                  <a:pt x="17937" y="972"/>
                </a:cubicBezTo>
                <a:cubicBezTo>
                  <a:pt x="17937" y="437"/>
                  <a:pt x="13922" y="0"/>
                  <a:pt x="8969"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546" name="Google Shape;10608;p64">
            <a:extLst>
              <a:ext uri="{FF2B5EF4-FFF2-40B4-BE49-F238E27FC236}">
                <a16:creationId xmlns:a16="http://schemas.microsoft.com/office/drawing/2014/main" id="{9AE1FE01-B49F-0F49-3323-B6E33BE9686C}"/>
              </a:ext>
            </a:extLst>
          </p:cNvPr>
          <p:cNvGrpSpPr/>
          <p:nvPr/>
        </p:nvGrpSpPr>
        <p:grpSpPr>
          <a:xfrm>
            <a:off x="10221318" y="4089906"/>
            <a:ext cx="734365" cy="1703903"/>
            <a:chOff x="7665988" y="3067429"/>
            <a:chExt cx="550774" cy="1277927"/>
          </a:xfrm>
        </p:grpSpPr>
        <p:sp>
          <p:nvSpPr>
            <p:cNvPr id="547" name="Google Shape;10609;p64">
              <a:extLst>
                <a:ext uri="{FF2B5EF4-FFF2-40B4-BE49-F238E27FC236}">
                  <a16:creationId xmlns:a16="http://schemas.microsoft.com/office/drawing/2014/main" id="{881F8479-015D-985E-A8D2-E38E99A27435}"/>
                </a:ext>
              </a:extLst>
            </p:cNvPr>
            <p:cNvSpPr/>
            <p:nvPr/>
          </p:nvSpPr>
          <p:spPr>
            <a:xfrm>
              <a:off x="7665988" y="3067429"/>
              <a:ext cx="550774" cy="1277927"/>
            </a:xfrm>
            <a:custGeom>
              <a:avLst/>
              <a:gdLst/>
              <a:ahLst/>
              <a:cxnLst/>
              <a:rect l="l" t="t" r="r" b="b"/>
              <a:pathLst>
                <a:path w="21815" h="50616" extrusionOk="0">
                  <a:moveTo>
                    <a:pt x="3781" y="7802"/>
                  </a:moveTo>
                  <a:lnTo>
                    <a:pt x="3781" y="7834"/>
                  </a:lnTo>
                  <a:lnTo>
                    <a:pt x="3761" y="7834"/>
                  </a:lnTo>
                  <a:cubicBezTo>
                    <a:pt x="3768" y="7821"/>
                    <a:pt x="3774" y="7808"/>
                    <a:pt x="3781" y="7802"/>
                  </a:cubicBezTo>
                  <a:close/>
                  <a:moveTo>
                    <a:pt x="10696" y="0"/>
                  </a:moveTo>
                  <a:cubicBezTo>
                    <a:pt x="6759" y="0"/>
                    <a:pt x="3566" y="3194"/>
                    <a:pt x="3566" y="7131"/>
                  </a:cubicBezTo>
                  <a:cubicBezTo>
                    <a:pt x="3566" y="7365"/>
                    <a:pt x="3579" y="7600"/>
                    <a:pt x="3611" y="7834"/>
                  </a:cubicBezTo>
                  <a:cubicBezTo>
                    <a:pt x="2979" y="7906"/>
                    <a:pt x="2555" y="8512"/>
                    <a:pt x="2712" y="9131"/>
                  </a:cubicBezTo>
                  <a:cubicBezTo>
                    <a:pt x="2829" y="9609"/>
                    <a:pt x="3258" y="9920"/>
                    <a:pt x="3720" y="9920"/>
                  </a:cubicBezTo>
                  <a:cubicBezTo>
                    <a:pt x="3850" y="9920"/>
                    <a:pt x="3984" y="9895"/>
                    <a:pt x="4113" y="9842"/>
                  </a:cubicBezTo>
                  <a:cubicBezTo>
                    <a:pt x="4843" y="12045"/>
                    <a:pt x="6688" y="13805"/>
                    <a:pt x="8754" y="14561"/>
                  </a:cubicBezTo>
                  <a:cubicBezTo>
                    <a:pt x="8799" y="14574"/>
                    <a:pt x="8891" y="14593"/>
                    <a:pt x="8891" y="14606"/>
                  </a:cubicBezTo>
                  <a:lnTo>
                    <a:pt x="8891" y="16627"/>
                  </a:lnTo>
                  <a:lnTo>
                    <a:pt x="5651" y="16627"/>
                  </a:lnTo>
                  <a:cubicBezTo>
                    <a:pt x="5651" y="16627"/>
                    <a:pt x="5645" y="16692"/>
                    <a:pt x="5632" y="16698"/>
                  </a:cubicBezTo>
                  <a:cubicBezTo>
                    <a:pt x="5052" y="16705"/>
                    <a:pt x="4543" y="17083"/>
                    <a:pt x="4367" y="17630"/>
                  </a:cubicBezTo>
                  <a:lnTo>
                    <a:pt x="216" y="33233"/>
                  </a:lnTo>
                  <a:cubicBezTo>
                    <a:pt x="1" y="33865"/>
                    <a:pt x="294" y="34563"/>
                    <a:pt x="900" y="34850"/>
                  </a:cubicBezTo>
                  <a:cubicBezTo>
                    <a:pt x="1081" y="34935"/>
                    <a:pt x="1273" y="34976"/>
                    <a:pt x="1462" y="34976"/>
                  </a:cubicBezTo>
                  <a:cubicBezTo>
                    <a:pt x="1906" y="34976"/>
                    <a:pt x="2335" y="34752"/>
                    <a:pt x="2582" y="34354"/>
                  </a:cubicBezTo>
                  <a:cubicBezTo>
                    <a:pt x="2652" y="34403"/>
                    <a:pt x="2730" y="34426"/>
                    <a:pt x="2808" y="34426"/>
                  </a:cubicBezTo>
                  <a:cubicBezTo>
                    <a:pt x="2988" y="34426"/>
                    <a:pt x="3162" y="34303"/>
                    <a:pt x="3207" y="34107"/>
                  </a:cubicBezTo>
                  <a:lnTo>
                    <a:pt x="3566" y="32529"/>
                  </a:lnTo>
                  <a:cubicBezTo>
                    <a:pt x="3611" y="32334"/>
                    <a:pt x="3481" y="32034"/>
                    <a:pt x="3305" y="31936"/>
                  </a:cubicBezTo>
                  <a:lnTo>
                    <a:pt x="6336" y="20948"/>
                  </a:lnTo>
                  <a:cubicBezTo>
                    <a:pt x="6336" y="22838"/>
                    <a:pt x="6388" y="26501"/>
                    <a:pt x="6453" y="30561"/>
                  </a:cubicBezTo>
                  <a:lnTo>
                    <a:pt x="6407" y="30561"/>
                  </a:lnTo>
                  <a:lnTo>
                    <a:pt x="6466" y="32353"/>
                  </a:lnTo>
                  <a:lnTo>
                    <a:pt x="6486" y="32353"/>
                  </a:lnTo>
                  <a:cubicBezTo>
                    <a:pt x="6622" y="40181"/>
                    <a:pt x="6805" y="48719"/>
                    <a:pt x="6805" y="48719"/>
                  </a:cubicBezTo>
                  <a:cubicBezTo>
                    <a:pt x="6805" y="48719"/>
                    <a:pt x="4517" y="49084"/>
                    <a:pt x="4517" y="50609"/>
                  </a:cubicBezTo>
                  <a:lnTo>
                    <a:pt x="8936" y="50609"/>
                  </a:lnTo>
                  <a:lnTo>
                    <a:pt x="10631" y="33422"/>
                  </a:lnTo>
                  <a:lnTo>
                    <a:pt x="10670" y="33448"/>
                  </a:lnTo>
                  <a:lnTo>
                    <a:pt x="11035" y="33448"/>
                  </a:lnTo>
                  <a:lnTo>
                    <a:pt x="11041" y="33442"/>
                  </a:lnTo>
                  <a:lnTo>
                    <a:pt x="12892" y="50616"/>
                  </a:lnTo>
                  <a:lnTo>
                    <a:pt x="17311" y="50616"/>
                  </a:lnTo>
                  <a:cubicBezTo>
                    <a:pt x="17311" y="49084"/>
                    <a:pt x="15024" y="48725"/>
                    <a:pt x="15024" y="48725"/>
                  </a:cubicBezTo>
                  <a:cubicBezTo>
                    <a:pt x="15024" y="48725"/>
                    <a:pt x="15193" y="40090"/>
                    <a:pt x="15317" y="32210"/>
                  </a:cubicBezTo>
                  <a:cubicBezTo>
                    <a:pt x="15323" y="31891"/>
                    <a:pt x="15356" y="30561"/>
                    <a:pt x="15356" y="30561"/>
                  </a:cubicBezTo>
                  <a:lnTo>
                    <a:pt x="15343" y="30561"/>
                  </a:lnTo>
                  <a:cubicBezTo>
                    <a:pt x="15408" y="26468"/>
                    <a:pt x="15454" y="22773"/>
                    <a:pt x="15454" y="20856"/>
                  </a:cubicBezTo>
                  <a:lnTo>
                    <a:pt x="18510" y="31917"/>
                  </a:lnTo>
                  <a:cubicBezTo>
                    <a:pt x="18308" y="31982"/>
                    <a:pt x="18159" y="32321"/>
                    <a:pt x="18204" y="32536"/>
                  </a:cubicBezTo>
                  <a:lnTo>
                    <a:pt x="18563" y="34107"/>
                  </a:lnTo>
                  <a:cubicBezTo>
                    <a:pt x="18608" y="34299"/>
                    <a:pt x="18775" y="34422"/>
                    <a:pt x="18959" y="34422"/>
                  </a:cubicBezTo>
                  <a:cubicBezTo>
                    <a:pt x="18987" y="34422"/>
                    <a:pt x="19016" y="34419"/>
                    <a:pt x="19045" y="34413"/>
                  </a:cubicBezTo>
                  <a:cubicBezTo>
                    <a:pt x="19110" y="34400"/>
                    <a:pt x="19169" y="34367"/>
                    <a:pt x="19221" y="34322"/>
                  </a:cubicBezTo>
                  <a:cubicBezTo>
                    <a:pt x="19463" y="34736"/>
                    <a:pt x="19901" y="34974"/>
                    <a:pt x="20355" y="34974"/>
                  </a:cubicBezTo>
                  <a:cubicBezTo>
                    <a:pt x="20537" y="34974"/>
                    <a:pt x="20721" y="34936"/>
                    <a:pt x="20896" y="34856"/>
                  </a:cubicBezTo>
                  <a:cubicBezTo>
                    <a:pt x="21515" y="34582"/>
                    <a:pt x="21815" y="33885"/>
                    <a:pt x="21606" y="33246"/>
                  </a:cubicBezTo>
                  <a:lnTo>
                    <a:pt x="17298" y="17663"/>
                  </a:lnTo>
                  <a:cubicBezTo>
                    <a:pt x="17122" y="17141"/>
                    <a:pt x="16659" y="16744"/>
                    <a:pt x="16145" y="16705"/>
                  </a:cubicBezTo>
                  <a:cubicBezTo>
                    <a:pt x="16132" y="16698"/>
                    <a:pt x="16119" y="16627"/>
                    <a:pt x="16119" y="16627"/>
                  </a:cubicBezTo>
                  <a:lnTo>
                    <a:pt x="12632" y="16627"/>
                  </a:lnTo>
                  <a:lnTo>
                    <a:pt x="12632" y="14704"/>
                  </a:lnTo>
                  <a:cubicBezTo>
                    <a:pt x="12632" y="14704"/>
                    <a:pt x="12651" y="14697"/>
                    <a:pt x="12664" y="14691"/>
                  </a:cubicBezTo>
                  <a:lnTo>
                    <a:pt x="12710" y="14684"/>
                  </a:lnTo>
                  <a:cubicBezTo>
                    <a:pt x="14900" y="14013"/>
                    <a:pt x="16920" y="12201"/>
                    <a:pt x="17702" y="9887"/>
                  </a:cubicBezTo>
                  <a:cubicBezTo>
                    <a:pt x="17781" y="9907"/>
                    <a:pt x="17865" y="9920"/>
                    <a:pt x="17950" y="9920"/>
                  </a:cubicBezTo>
                  <a:cubicBezTo>
                    <a:pt x="17954" y="9920"/>
                    <a:pt x="17958" y="9920"/>
                    <a:pt x="17962" y="9920"/>
                  </a:cubicBezTo>
                  <a:cubicBezTo>
                    <a:pt x="18517" y="9920"/>
                    <a:pt x="18973" y="9486"/>
                    <a:pt x="19006" y="8936"/>
                  </a:cubicBezTo>
                  <a:cubicBezTo>
                    <a:pt x="19038" y="8375"/>
                    <a:pt x="18621" y="7893"/>
                    <a:pt x="18067" y="7834"/>
                  </a:cubicBezTo>
                  <a:lnTo>
                    <a:pt x="18067" y="7828"/>
                  </a:lnTo>
                  <a:cubicBezTo>
                    <a:pt x="18067" y="7815"/>
                    <a:pt x="18054" y="7802"/>
                    <a:pt x="18054" y="7789"/>
                  </a:cubicBezTo>
                  <a:cubicBezTo>
                    <a:pt x="18048" y="6068"/>
                    <a:pt x="17644" y="4295"/>
                    <a:pt x="16692" y="2998"/>
                  </a:cubicBezTo>
                  <a:cubicBezTo>
                    <a:pt x="17663" y="2464"/>
                    <a:pt x="17781" y="1786"/>
                    <a:pt x="18159" y="1147"/>
                  </a:cubicBezTo>
                  <a:lnTo>
                    <a:pt x="18159" y="1147"/>
                  </a:lnTo>
                  <a:cubicBezTo>
                    <a:pt x="17946" y="1172"/>
                    <a:pt x="17731" y="1183"/>
                    <a:pt x="17515" y="1183"/>
                  </a:cubicBezTo>
                  <a:cubicBezTo>
                    <a:pt x="15275" y="1183"/>
                    <a:pt x="12901" y="0"/>
                    <a:pt x="10696"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548" name="Google Shape;10610;p64">
              <a:extLst>
                <a:ext uri="{FF2B5EF4-FFF2-40B4-BE49-F238E27FC236}">
                  <a16:creationId xmlns:a16="http://schemas.microsoft.com/office/drawing/2014/main" id="{76D5DDD7-672C-37A7-3F4D-06A0147BDE80}"/>
                </a:ext>
              </a:extLst>
            </p:cNvPr>
            <p:cNvGrpSpPr/>
            <p:nvPr/>
          </p:nvGrpSpPr>
          <p:grpSpPr>
            <a:xfrm>
              <a:off x="7893590" y="3786407"/>
              <a:ext cx="93163" cy="118840"/>
              <a:chOff x="7890614" y="3772237"/>
              <a:chExt cx="93163" cy="118840"/>
            </a:xfrm>
          </p:grpSpPr>
          <p:sp>
            <p:nvSpPr>
              <p:cNvPr id="549" name="Google Shape;10611;p64">
                <a:extLst>
                  <a:ext uri="{FF2B5EF4-FFF2-40B4-BE49-F238E27FC236}">
                    <a16:creationId xmlns:a16="http://schemas.microsoft.com/office/drawing/2014/main" id="{B1515E9E-880D-7FE6-ED1D-AD2F0C90C1CC}"/>
                  </a:ext>
                </a:extLst>
              </p:cNvPr>
              <p:cNvSpPr/>
              <p:nvPr/>
            </p:nvSpPr>
            <p:spPr>
              <a:xfrm>
                <a:off x="7954717" y="3788017"/>
                <a:ext cx="8988" cy="49637"/>
              </a:xfrm>
              <a:custGeom>
                <a:avLst/>
                <a:gdLst/>
                <a:ahLst/>
                <a:cxnLst/>
                <a:rect l="l" t="t" r="r" b="b"/>
                <a:pathLst>
                  <a:path w="356" h="1966" extrusionOk="0">
                    <a:moveTo>
                      <a:pt x="278" y="0"/>
                    </a:moveTo>
                    <a:cubicBezTo>
                      <a:pt x="249" y="0"/>
                      <a:pt x="218" y="20"/>
                      <a:pt x="212" y="54"/>
                    </a:cubicBezTo>
                    <a:lnTo>
                      <a:pt x="69" y="692"/>
                    </a:lnTo>
                    <a:cubicBezTo>
                      <a:pt x="30" y="888"/>
                      <a:pt x="4" y="1090"/>
                      <a:pt x="4" y="1292"/>
                    </a:cubicBezTo>
                    <a:lnTo>
                      <a:pt x="4" y="1892"/>
                    </a:lnTo>
                    <a:cubicBezTo>
                      <a:pt x="0" y="1941"/>
                      <a:pt x="38" y="1965"/>
                      <a:pt x="75" y="1965"/>
                    </a:cubicBezTo>
                    <a:cubicBezTo>
                      <a:pt x="113" y="1965"/>
                      <a:pt x="150" y="1941"/>
                      <a:pt x="147" y="1892"/>
                    </a:cubicBezTo>
                    <a:lnTo>
                      <a:pt x="147" y="1292"/>
                    </a:lnTo>
                    <a:cubicBezTo>
                      <a:pt x="147" y="1097"/>
                      <a:pt x="167" y="908"/>
                      <a:pt x="206" y="719"/>
                    </a:cubicBezTo>
                    <a:lnTo>
                      <a:pt x="349" y="86"/>
                    </a:lnTo>
                    <a:cubicBezTo>
                      <a:pt x="356" y="47"/>
                      <a:pt x="330" y="8"/>
                      <a:pt x="291" y="2"/>
                    </a:cubicBezTo>
                    <a:cubicBezTo>
                      <a:pt x="286" y="1"/>
                      <a:pt x="282" y="0"/>
                      <a:pt x="278"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50" name="Google Shape;10612;p64">
                <a:extLst>
                  <a:ext uri="{FF2B5EF4-FFF2-40B4-BE49-F238E27FC236}">
                    <a16:creationId xmlns:a16="http://schemas.microsoft.com/office/drawing/2014/main" id="{24C11458-E806-9118-FAF6-C4D3B6D716D0}"/>
                  </a:ext>
                </a:extLst>
              </p:cNvPr>
              <p:cNvSpPr/>
              <p:nvPr/>
            </p:nvSpPr>
            <p:spPr>
              <a:xfrm>
                <a:off x="7910862" y="3788017"/>
                <a:ext cx="8736" cy="49409"/>
              </a:xfrm>
              <a:custGeom>
                <a:avLst/>
                <a:gdLst/>
                <a:ahLst/>
                <a:cxnLst/>
                <a:rect l="l" t="t" r="r" b="b"/>
                <a:pathLst>
                  <a:path w="346" h="1957" extrusionOk="0">
                    <a:moveTo>
                      <a:pt x="74" y="0"/>
                    </a:moveTo>
                    <a:cubicBezTo>
                      <a:pt x="69" y="0"/>
                      <a:pt x="64" y="1"/>
                      <a:pt x="59" y="2"/>
                    </a:cubicBezTo>
                    <a:cubicBezTo>
                      <a:pt x="20" y="8"/>
                      <a:pt x="1" y="47"/>
                      <a:pt x="7" y="86"/>
                    </a:cubicBezTo>
                    <a:lnTo>
                      <a:pt x="144" y="719"/>
                    </a:lnTo>
                    <a:cubicBezTo>
                      <a:pt x="190" y="908"/>
                      <a:pt x="209" y="1097"/>
                      <a:pt x="209" y="1292"/>
                    </a:cubicBezTo>
                    <a:lnTo>
                      <a:pt x="209" y="1892"/>
                    </a:lnTo>
                    <a:cubicBezTo>
                      <a:pt x="209" y="1924"/>
                      <a:pt x="235" y="1957"/>
                      <a:pt x="274" y="1957"/>
                    </a:cubicBezTo>
                    <a:cubicBezTo>
                      <a:pt x="313" y="1957"/>
                      <a:pt x="346" y="1924"/>
                      <a:pt x="346" y="1892"/>
                    </a:cubicBezTo>
                    <a:lnTo>
                      <a:pt x="346" y="1292"/>
                    </a:lnTo>
                    <a:cubicBezTo>
                      <a:pt x="346" y="1090"/>
                      <a:pt x="326" y="888"/>
                      <a:pt x="281" y="692"/>
                    </a:cubicBezTo>
                    <a:lnTo>
                      <a:pt x="137" y="54"/>
                    </a:lnTo>
                    <a:cubicBezTo>
                      <a:pt x="132" y="20"/>
                      <a:pt x="106" y="0"/>
                      <a:pt x="74"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51" name="Google Shape;10613;p64">
                <a:extLst>
                  <a:ext uri="{FF2B5EF4-FFF2-40B4-BE49-F238E27FC236}">
                    <a16:creationId xmlns:a16="http://schemas.microsoft.com/office/drawing/2014/main" id="{907360F5-FE46-6A54-ED66-9336DC32CCCD}"/>
                  </a:ext>
                </a:extLst>
              </p:cNvPr>
              <p:cNvSpPr/>
              <p:nvPr/>
            </p:nvSpPr>
            <p:spPr>
              <a:xfrm>
                <a:off x="7901647" y="3841693"/>
                <a:ext cx="29161" cy="38023"/>
              </a:xfrm>
              <a:custGeom>
                <a:avLst/>
                <a:gdLst/>
                <a:ahLst/>
                <a:cxnLst/>
                <a:rect l="l" t="t" r="r" b="b"/>
                <a:pathLst>
                  <a:path w="1155" h="1506" extrusionOk="0">
                    <a:moveTo>
                      <a:pt x="574" y="0"/>
                    </a:moveTo>
                    <a:cubicBezTo>
                      <a:pt x="261" y="0"/>
                      <a:pt x="1" y="339"/>
                      <a:pt x="1" y="756"/>
                    </a:cubicBezTo>
                    <a:cubicBezTo>
                      <a:pt x="1" y="1167"/>
                      <a:pt x="261" y="1506"/>
                      <a:pt x="574" y="1506"/>
                    </a:cubicBezTo>
                    <a:cubicBezTo>
                      <a:pt x="893" y="1506"/>
                      <a:pt x="1154" y="1167"/>
                      <a:pt x="1154" y="756"/>
                    </a:cubicBezTo>
                    <a:cubicBezTo>
                      <a:pt x="1154" y="339"/>
                      <a:pt x="893" y="0"/>
                      <a:pt x="574"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52" name="Google Shape;10614;p64">
                <a:extLst>
                  <a:ext uri="{FF2B5EF4-FFF2-40B4-BE49-F238E27FC236}">
                    <a16:creationId xmlns:a16="http://schemas.microsoft.com/office/drawing/2014/main" id="{FFBEC8B8-DE73-FB67-A2B4-B8E0C81E6491}"/>
                  </a:ext>
                </a:extLst>
              </p:cNvPr>
              <p:cNvSpPr/>
              <p:nvPr/>
            </p:nvSpPr>
            <p:spPr>
              <a:xfrm>
                <a:off x="7943785" y="3841693"/>
                <a:ext cx="29136" cy="38023"/>
              </a:xfrm>
              <a:custGeom>
                <a:avLst/>
                <a:gdLst/>
                <a:ahLst/>
                <a:cxnLst/>
                <a:rect l="l" t="t" r="r" b="b"/>
                <a:pathLst>
                  <a:path w="1154" h="1506" extrusionOk="0">
                    <a:moveTo>
                      <a:pt x="580" y="0"/>
                    </a:moveTo>
                    <a:cubicBezTo>
                      <a:pt x="261" y="0"/>
                      <a:pt x="0" y="339"/>
                      <a:pt x="0" y="756"/>
                    </a:cubicBezTo>
                    <a:cubicBezTo>
                      <a:pt x="0" y="1167"/>
                      <a:pt x="261" y="1506"/>
                      <a:pt x="580" y="1506"/>
                    </a:cubicBezTo>
                    <a:cubicBezTo>
                      <a:pt x="899" y="1506"/>
                      <a:pt x="1154" y="1167"/>
                      <a:pt x="1154" y="756"/>
                    </a:cubicBezTo>
                    <a:cubicBezTo>
                      <a:pt x="1154" y="339"/>
                      <a:pt x="899" y="0"/>
                      <a:pt x="58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53" name="Google Shape;10615;p64">
                <a:extLst>
                  <a:ext uri="{FF2B5EF4-FFF2-40B4-BE49-F238E27FC236}">
                    <a16:creationId xmlns:a16="http://schemas.microsoft.com/office/drawing/2014/main" id="{CFE987EF-C866-49C6-4537-B4F9A0A6107A}"/>
                  </a:ext>
                </a:extLst>
              </p:cNvPr>
              <p:cNvSpPr/>
              <p:nvPr/>
            </p:nvSpPr>
            <p:spPr>
              <a:xfrm>
                <a:off x="7916139" y="3833462"/>
                <a:ext cx="42315" cy="57615"/>
              </a:xfrm>
              <a:custGeom>
                <a:avLst/>
                <a:gdLst/>
                <a:ahLst/>
                <a:cxnLst/>
                <a:rect l="l" t="t" r="r" b="b"/>
                <a:pathLst>
                  <a:path w="1676" h="2282" extrusionOk="0">
                    <a:moveTo>
                      <a:pt x="33" y="0"/>
                    </a:moveTo>
                    <a:cubicBezTo>
                      <a:pt x="13" y="0"/>
                      <a:pt x="0" y="20"/>
                      <a:pt x="0" y="40"/>
                    </a:cubicBezTo>
                    <a:lnTo>
                      <a:pt x="0" y="274"/>
                    </a:lnTo>
                    <a:cubicBezTo>
                      <a:pt x="0" y="496"/>
                      <a:pt x="72" y="711"/>
                      <a:pt x="202" y="887"/>
                    </a:cubicBezTo>
                    <a:cubicBezTo>
                      <a:pt x="372" y="1102"/>
                      <a:pt x="463" y="1369"/>
                      <a:pt x="463" y="1643"/>
                    </a:cubicBezTo>
                    <a:lnTo>
                      <a:pt x="463" y="2242"/>
                    </a:lnTo>
                    <a:cubicBezTo>
                      <a:pt x="463" y="2262"/>
                      <a:pt x="476" y="2282"/>
                      <a:pt x="495" y="2282"/>
                    </a:cubicBezTo>
                    <a:lnTo>
                      <a:pt x="1173" y="2282"/>
                    </a:lnTo>
                    <a:cubicBezTo>
                      <a:pt x="1193" y="2282"/>
                      <a:pt x="1212" y="2262"/>
                      <a:pt x="1206" y="2242"/>
                    </a:cubicBezTo>
                    <a:lnTo>
                      <a:pt x="1206" y="1643"/>
                    </a:lnTo>
                    <a:cubicBezTo>
                      <a:pt x="1206" y="1369"/>
                      <a:pt x="1297" y="1102"/>
                      <a:pt x="1467" y="887"/>
                    </a:cubicBezTo>
                    <a:cubicBezTo>
                      <a:pt x="1603" y="711"/>
                      <a:pt x="1675" y="496"/>
                      <a:pt x="1675" y="274"/>
                    </a:cubicBezTo>
                    <a:lnTo>
                      <a:pt x="1675" y="40"/>
                    </a:lnTo>
                    <a:cubicBezTo>
                      <a:pt x="1675" y="20"/>
                      <a:pt x="1656" y="0"/>
                      <a:pt x="163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554" name="Google Shape;10616;p64">
                <a:extLst>
                  <a:ext uri="{FF2B5EF4-FFF2-40B4-BE49-F238E27FC236}">
                    <a16:creationId xmlns:a16="http://schemas.microsoft.com/office/drawing/2014/main" id="{2E6FBEE5-F146-9F0E-B115-1B98DCCCF150}"/>
                  </a:ext>
                </a:extLst>
              </p:cNvPr>
              <p:cNvSpPr/>
              <p:nvPr/>
            </p:nvSpPr>
            <p:spPr>
              <a:xfrm>
                <a:off x="7890614" y="3772237"/>
                <a:ext cx="23884" cy="34917"/>
              </a:xfrm>
              <a:custGeom>
                <a:avLst/>
                <a:gdLst/>
                <a:ahLst/>
                <a:cxnLst/>
                <a:rect l="l" t="t" r="r" b="b"/>
                <a:pathLst>
                  <a:path w="946" h="1383" extrusionOk="0">
                    <a:moveTo>
                      <a:pt x="477" y="1"/>
                    </a:moveTo>
                    <a:cubicBezTo>
                      <a:pt x="216" y="1"/>
                      <a:pt x="1" y="314"/>
                      <a:pt x="1" y="692"/>
                    </a:cubicBezTo>
                    <a:cubicBezTo>
                      <a:pt x="1" y="1076"/>
                      <a:pt x="216" y="1383"/>
                      <a:pt x="477" y="1383"/>
                    </a:cubicBezTo>
                    <a:cubicBezTo>
                      <a:pt x="737" y="1383"/>
                      <a:pt x="946" y="1076"/>
                      <a:pt x="946" y="692"/>
                    </a:cubicBezTo>
                    <a:cubicBezTo>
                      <a:pt x="946" y="314"/>
                      <a:pt x="737" y="1"/>
                      <a:pt x="47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555" name="Google Shape;10617;p64">
                <a:extLst>
                  <a:ext uri="{FF2B5EF4-FFF2-40B4-BE49-F238E27FC236}">
                    <a16:creationId xmlns:a16="http://schemas.microsoft.com/office/drawing/2014/main" id="{0AC6A561-C8EE-81A7-B990-D535D90F86EC}"/>
                  </a:ext>
                </a:extLst>
              </p:cNvPr>
              <p:cNvSpPr/>
              <p:nvPr/>
            </p:nvSpPr>
            <p:spPr>
              <a:xfrm>
                <a:off x="7959893" y="3772237"/>
                <a:ext cx="23884" cy="34917"/>
              </a:xfrm>
              <a:custGeom>
                <a:avLst/>
                <a:gdLst/>
                <a:ahLst/>
                <a:cxnLst/>
                <a:rect l="l" t="t" r="r" b="b"/>
                <a:pathLst>
                  <a:path w="946" h="1383" extrusionOk="0">
                    <a:moveTo>
                      <a:pt x="477" y="1"/>
                    </a:moveTo>
                    <a:cubicBezTo>
                      <a:pt x="216" y="1"/>
                      <a:pt x="1" y="314"/>
                      <a:pt x="1" y="692"/>
                    </a:cubicBezTo>
                    <a:cubicBezTo>
                      <a:pt x="1" y="1076"/>
                      <a:pt x="216" y="1383"/>
                      <a:pt x="477" y="1383"/>
                    </a:cubicBezTo>
                    <a:cubicBezTo>
                      <a:pt x="737" y="1383"/>
                      <a:pt x="946" y="1076"/>
                      <a:pt x="946" y="692"/>
                    </a:cubicBezTo>
                    <a:cubicBezTo>
                      <a:pt x="946" y="314"/>
                      <a:pt x="737" y="1"/>
                      <a:pt x="47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spTree>
    <p:extLst>
      <p:ext uri="{BB962C8B-B14F-4D97-AF65-F5344CB8AC3E}">
        <p14:creationId xmlns:p14="http://schemas.microsoft.com/office/powerpoint/2010/main" val="16865554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759C7B-4483-A431-9F19-B236E0C66881}"/>
              </a:ext>
            </a:extLst>
          </p:cNvPr>
          <p:cNvSpPr/>
          <p:nvPr/>
        </p:nvSpPr>
        <p:spPr>
          <a:xfrm>
            <a:off x="219075" y="228600"/>
            <a:ext cx="11753850" cy="6400800"/>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ame 2">
            <a:extLst>
              <a:ext uri="{FF2B5EF4-FFF2-40B4-BE49-F238E27FC236}">
                <a16:creationId xmlns:a16="http://schemas.microsoft.com/office/drawing/2014/main" id="{5BC2926E-B60A-74B7-A65B-FE9A5DC6BB67}"/>
              </a:ext>
            </a:extLst>
          </p:cNvPr>
          <p:cNvSpPr/>
          <p:nvPr/>
        </p:nvSpPr>
        <p:spPr>
          <a:xfrm>
            <a:off x="219075" y="152400"/>
            <a:ext cx="11753850" cy="6248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 name="Straight Connector 3">
            <a:extLst>
              <a:ext uri="{FF2B5EF4-FFF2-40B4-BE49-F238E27FC236}">
                <a16:creationId xmlns:a16="http://schemas.microsoft.com/office/drawing/2014/main" id="{4BE0C185-A717-678A-F415-28DC92000624}"/>
              </a:ext>
            </a:extLst>
          </p:cNvPr>
          <p:cNvCxnSpPr>
            <a:cxnSpLocks/>
          </p:cNvCxnSpPr>
          <p:nvPr/>
        </p:nvCxnSpPr>
        <p:spPr>
          <a:xfrm flipH="1">
            <a:off x="457200" y="640080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9CE1EE-3B19-6775-E00D-C269674E6277}"/>
              </a:ext>
            </a:extLst>
          </p:cNvPr>
          <p:cNvCxnSpPr>
            <a:cxnSpLocks/>
          </p:cNvCxnSpPr>
          <p:nvPr/>
        </p:nvCxnSpPr>
        <p:spPr>
          <a:xfrm flipH="1">
            <a:off x="419100" y="32385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75F63C-2E9E-C2B0-5C7D-E69ED37E8437}"/>
              </a:ext>
            </a:extLst>
          </p:cNvPr>
          <p:cNvCxnSpPr>
            <a:cxnSpLocks/>
          </p:cNvCxnSpPr>
          <p:nvPr/>
        </p:nvCxnSpPr>
        <p:spPr>
          <a:xfrm>
            <a:off x="4191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927A5C-5407-51EF-293D-E6066FBEE444}"/>
              </a:ext>
            </a:extLst>
          </p:cNvPr>
          <p:cNvCxnSpPr>
            <a:cxnSpLocks/>
          </p:cNvCxnSpPr>
          <p:nvPr/>
        </p:nvCxnSpPr>
        <p:spPr>
          <a:xfrm>
            <a:off x="117729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Google Shape;1197;p70">
            <a:extLst>
              <a:ext uri="{FF2B5EF4-FFF2-40B4-BE49-F238E27FC236}">
                <a16:creationId xmlns:a16="http://schemas.microsoft.com/office/drawing/2014/main" id="{41BC5375-EC17-8BEE-6F3D-D905153980BF}"/>
              </a:ext>
            </a:extLst>
          </p:cNvPr>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rgbClr val="FF0000"/>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6" name="Google Shape;1198;p70">
            <a:extLst>
              <a:ext uri="{FF2B5EF4-FFF2-40B4-BE49-F238E27FC236}">
                <a16:creationId xmlns:a16="http://schemas.microsoft.com/office/drawing/2014/main" id="{6A403160-7908-8E5A-F360-A5B56DF885A3}"/>
              </a:ext>
            </a:extLst>
          </p:cNvPr>
          <p:cNvGrpSpPr/>
          <p:nvPr/>
        </p:nvGrpSpPr>
        <p:grpSpPr>
          <a:xfrm>
            <a:off x="6823520" y="4114315"/>
            <a:ext cx="632392" cy="735055"/>
            <a:chOff x="4727025" y="1332775"/>
            <a:chExt cx="59900" cy="69625"/>
          </a:xfrm>
        </p:grpSpPr>
        <p:sp>
          <p:nvSpPr>
            <p:cNvPr id="9" name="Google Shape;1199;p70">
              <a:extLst>
                <a:ext uri="{FF2B5EF4-FFF2-40B4-BE49-F238E27FC236}">
                  <a16:creationId xmlns:a16="http://schemas.microsoft.com/office/drawing/2014/main" id="{B0007F92-3D0B-3167-891C-F85051E18E90}"/>
                </a:ext>
              </a:extLst>
            </p:cNvPr>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0" name="Google Shape;1200;p70">
              <a:extLst>
                <a:ext uri="{FF2B5EF4-FFF2-40B4-BE49-F238E27FC236}">
                  <a16:creationId xmlns:a16="http://schemas.microsoft.com/office/drawing/2014/main" id="{41E9EDCA-969D-8A35-04F0-4F3B45668B6F}"/>
                </a:ext>
              </a:extLst>
            </p:cNvPr>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2" name="Google Shape;1201;p70">
            <a:extLst>
              <a:ext uri="{FF2B5EF4-FFF2-40B4-BE49-F238E27FC236}">
                <a16:creationId xmlns:a16="http://schemas.microsoft.com/office/drawing/2014/main" id="{FE6A2EFF-6A40-4BCA-8BB5-04BDCD0E462C}"/>
              </a:ext>
            </a:extLst>
          </p:cNvPr>
          <p:cNvGrpSpPr/>
          <p:nvPr/>
        </p:nvGrpSpPr>
        <p:grpSpPr>
          <a:xfrm>
            <a:off x="7641729" y="3085787"/>
            <a:ext cx="740871" cy="742708"/>
            <a:chOff x="4820425" y="1329900"/>
            <a:chExt cx="70175" cy="70350"/>
          </a:xfrm>
        </p:grpSpPr>
        <p:sp>
          <p:nvSpPr>
            <p:cNvPr id="13" name="Google Shape;1202;p70">
              <a:extLst>
                <a:ext uri="{FF2B5EF4-FFF2-40B4-BE49-F238E27FC236}">
                  <a16:creationId xmlns:a16="http://schemas.microsoft.com/office/drawing/2014/main" id="{626E5AEF-866F-B3EB-48B7-F85E632D4FBF}"/>
                </a:ext>
              </a:extLst>
            </p:cNvPr>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4" name="Google Shape;1203;p70">
              <a:extLst>
                <a:ext uri="{FF2B5EF4-FFF2-40B4-BE49-F238E27FC236}">
                  <a16:creationId xmlns:a16="http://schemas.microsoft.com/office/drawing/2014/main" id="{328084CB-92B3-3B19-BA52-653AA0BDF51A}"/>
                </a:ext>
              </a:extLst>
            </p:cNvPr>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5" name="Google Shape;1204;p70">
              <a:extLst>
                <a:ext uri="{FF2B5EF4-FFF2-40B4-BE49-F238E27FC236}">
                  <a16:creationId xmlns:a16="http://schemas.microsoft.com/office/drawing/2014/main" id="{FC55CC8A-80B9-3D97-39F5-57722D586781}"/>
                </a:ext>
              </a:extLst>
            </p:cNvPr>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6" name="Google Shape;1205;p70">
              <a:extLst>
                <a:ext uri="{FF2B5EF4-FFF2-40B4-BE49-F238E27FC236}">
                  <a16:creationId xmlns:a16="http://schemas.microsoft.com/office/drawing/2014/main" id="{18AB5157-6A3C-6C1B-A91F-9C27827CDBAA}"/>
                </a:ext>
              </a:extLst>
            </p:cNvPr>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7" name="Google Shape;1206;p70">
            <a:extLst>
              <a:ext uri="{FF2B5EF4-FFF2-40B4-BE49-F238E27FC236}">
                <a16:creationId xmlns:a16="http://schemas.microsoft.com/office/drawing/2014/main" id="{9844779E-10B5-C463-910A-4D5E82D15BB7}"/>
              </a:ext>
            </a:extLst>
          </p:cNvPr>
          <p:cNvGrpSpPr/>
          <p:nvPr/>
        </p:nvGrpSpPr>
        <p:grpSpPr>
          <a:xfrm>
            <a:off x="8476886" y="3091794"/>
            <a:ext cx="776765" cy="711828"/>
            <a:chOff x="4903200" y="1331525"/>
            <a:chExt cx="73575" cy="67425"/>
          </a:xfrm>
        </p:grpSpPr>
        <p:sp>
          <p:nvSpPr>
            <p:cNvPr id="18" name="Google Shape;1207;p70">
              <a:extLst>
                <a:ext uri="{FF2B5EF4-FFF2-40B4-BE49-F238E27FC236}">
                  <a16:creationId xmlns:a16="http://schemas.microsoft.com/office/drawing/2014/main" id="{7C91623A-AAFE-E13B-6916-5A2965DCF6C5}"/>
                </a:ext>
              </a:extLst>
            </p:cNvPr>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9" name="Google Shape;1208;p70">
              <a:extLst>
                <a:ext uri="{FF2B5EF4-FFF2-40B4-BE49-F238E27FC236}">
                  <a16:creationId xmlns:a16="http://schemas.microsoft.com/office/drawing/2014/main" id="{9A087F23-06B7-0C48-103C-042B5D99CA34}"/>
                </a:ext>
              </a:extLst>
            </p:cNvPr>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20" name="Google Shape;1209;p70">
            <a:extLst>
              <a:ext uri="{FF2B5EF4-FFF2-40B4-BE49-F238E27FC236}">
                <a16:creationId xmlns:a16="http://schemas.microsoft.com/office/drawing/2014/main" id="{508A57BB-C4C9-3EF0-820E-F007FFC99C86}"/>
              </a:ext>
            </a:extLst>
          </p:cNvPr>
          <p:cNvGrpSpPr/>
          <p:nvPr/>
        </p:nvGrpSpPr>
        <p:grpSpPr>
          <a:xfrm>
            <a:off x="7622856" y="4104946"/>
            <a:ext cx="778613" cy="753793"/>
            <a:chOff x="4815575" y="1416800"/>
            <a:chExt cx="73750" cy="71400"/>
          </a:xfrm>
        </p:grpSpPr>
        <p:sp>
          <p:nvSpPr>
            <p:cNvPr id="21" name="Google Shape;1210;p70">
              <a:extLst>
                <a:ext uri="{FF2B5EF4-FFF2-40B4-BE49-F238E27FC236}">
                  <a16:creationId xmlns:a16="http://schemas.microsoft.com/office/drawing/2014/main" id="{93FFE7DD-B53A-4CE6-1195-9B5EC1D52EFE}"/>
                </a:ext>
              </a:extLst>
            </p:cNvPr>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2" name="Google Shape;1211;p70">
              <a:extLst>
                <a:ext uri="{FF2B5EF4-FFF2-40B4-BE49-F238E27FC236}">
                  <a16:creationId xmlns:a16="http://schemas.microsoft.com/office/drawing/2014/main" id="{5414DA05-1FE6-1F57-3ED3-7FFCB6D28B17}"/>
                </a:ext>
              </a:extLst>
            </p:cNvPr>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3" name="Google Shape;1212;p70">
              <a:extLst>
                <a:ext uri="{FF2B5EF4-FFF2-40B4-BE49-F238E27FC236}">
                  <a16:creationId xmlns:a16="http://schemas.microsoft.com/office/drawing/2014/main" id="{FFA3C839-CFD8-95A9-F3EB-9ADE659EBB31}"/>
                </a:ext>
              </a:extLst>
            </p:cNvPr>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24" name="Google Shape;1213;p70">
            <a:extLst>
              <a:ext uri="{FF2B5EF4-FFF2-40B4-BE49-F238E27FC236}">
                <a16:creationId xmlns:a16="http://schemas.microsoft.com/office/drawing/2014/main" id="{D864B0D9-9E75-5FF2-B07F-A6FF4AE3DE60}"/>
              </a:ext>
            </a:extLst>
          </p:cNvPr>
          <p:cNvGrpSpPr/>
          <p:nvPr/>
        </p:nvGrpSpPr>
        <p:grpSpPr>
          <a:xfrm>
            <a:off x="8469232" y="4145195"/>
            <a:ext cx="786531" cy="673293"/>
            <a:chOff x="4902475" y="1418875"/>
            <a:chExt cx="74500" cy="63775"/>
          </a:xfrm>
        </p:grpSpPr>
        <p:sp>
          <p:nvSpPr>
            <p:cNvPr id="25" name="Google Shape;1214;p70">
              <a:extLst>
                <a:ext uri="{FF2B5EF4-FFF2-40B4-BE49-F238E27FC236}">
                  <a16:creationId xmlns:a16="http://schemas.microsoft.com/office/drawing/2014/main" id="{2631EF11-8B2F-0254-B443-D72BEC128861}"/>
                </a:ext>
              </a:extLst>
            </p:cNvPr>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6" name="Google Shape;1215;p70">
              <a:extLst>
                <a:ext uri="{FF2B5EF4-FFF2-40B4-BE49-F238E27FC236}">
                  <a16:creationId xmlns:a16="http://schemas.microsoft.com/office/drawing/2014/main" id="{294E4634-9AAA-891E-E680-3B9A14DDEFDF}"/>
                </a:ext>
              </a:extLst>
            </p:cNvPr>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27" name="Google Shape;1216;p70">
            <a:extLst>
              <a:ext uri="{FF2B5EF4-FFF2-40B4-BE49-F238E27FC236}">
                <a16:creationId xmlns:a16="http://schemas.microsoft.com/office/drawing/2014/main" id="{D6EA3CE0-0846-FC54-1AAF-030D39CE7411}"/>
              </a:ext>
            </a:extLst>
          </p:cNvPr>
          <p:cNvGrpSpPr/>
          <p:nvPr/>
        </p:nvGrpSpPr>
        <p:grpSpPr>
          <a:xfrm>
            <a:off x="7636186" y="5101334"/>
            <a:ext cx="751956" cy="756169"/>
            <a:chOff x="4818100" y="1507675"/>
            <a:chExt cx="71225" cy="71625"/>
          </a:xfrm>
        </p:grpSpPr>
        <p:sp>
          <p:nvSpPr>
            <p:cNvPr id="28" name="Google Shape;1217;p70">
              <a:extLst>
                <a:ext uri="{FF2B5EF4-FFF2-40B4-BE49-F238E27FC236}">
                  <a16:creationId xmlns:a16="http://schemas.microsoft.com/office/drawing/2014/main" id="{1DB274CE-8FDC-F9E2-C2AD-5445C383EFDD}"/>
                </a:ext>
              </a:extLst>
            </p:cNvPr>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9" name="Google Shape;1218;p70">
              <a:extLst>
                <a:ext uri="{FF2B5EF4-FFF2-40B4-BE49-F238E27FC236}">
                  <a16:creationId xmlns:a16="http://schemas.microsoft.com/office/drawing/2014/main" id="{CBCDF262-1EE3-B1EC-2B46-E0AAFD98452D}"/>
                </a:ext>
              </a:extLst>
            </p:cNvPr>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0" name="Google Shape;1219;p70">
              <a:extLst>
                <a:ext uri="{FF2B5EF4-FFF2-40B4-BE49-F238E27FC236}">
                  <a16:creationId xmlns:a16="http://schemas.microsoft.com/office/drawing/2014/main" id="{F66768FB-52A8-CA1D-3E96-3ECDF300B73C}"/>
                </a:ext>
              </a:extLst>
            </p:cNvPr>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1" name="Google Shape;1220;p70">
              <a:extLst>
                <a:ext uri="{FF2B5EF4-FFF2-40B4-BE49-F238E27FC236}">
                  <a16:creationId xmlns:a16="http://schemas.microsoft.com/office/drawing/2014/main" id="{0A6959A1-D075-F0EE-337B-0DE40DB51F60}"/>
                </a:ext>
              </a:extLst>
            </p:cNvPr>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32" name="Google Shape;1221;p70">
            <a:extLst>
              <a:ext uri="{FF2B5EF4-FFF2-40B4-BE49-F238E27FC236}">
                <a16:creationId xmlns:a16="http://schemas.microsoft.com/office/drawing/2014/main" id="{C06B3717-8CAF-9FA0-FF45-CFF6F0534C7F}"/>
              </a:ext>
            </a:extLst>
          </p:cNvPr>
          <p:cNvGrpSpPr/>
          <p:nvPr/>
        </p:nvGrpSpPr>
        <p:grpSpPr>
          <a:xfrm>
            <a:off x="6720849" y="5105949"/>
            <a:ext cx="837735" cy="784673"/>
            <a:chOff x="4721450" y="1509475"/>
            <a:chExt cx="79350" cy="74325"/>
          </a:xfrm>
        </p:grpSpPr>
        <p:sp>
          <p:nvSpPr>
            <p:cNvPr id="33" name="Google Shape;1222;p70">
              <a:extLst>
                <a:ext uri="{FF2B5EF4-FFF2-40B4-BE49-F238E27FC236}">
                  <a16:creationId xmlns:a16="http://schemas.microsoft.com/office/drawing/2014/main" id="{2FFE5617-09FF-83A5-1DC5-B8CE0CD947CE}"/>
                </a:ext>
              </a:extLst>
            </p:cNvPr>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4" name="Google Shape;1223;p70">
              <a:extLst>
                <a:ext uri="{FF2B5EF4-FFF2-40B4-BE49-F238E27FC236}">
                  <a16:creationId xmlns:a16="http://schemas.microsoft.com/office/drawing/2014/main" id="{61413439-E0D4-0DCB-2452-37EC334AB329}"/>
                </a:ext>
              </a:extLst>
            </p:cNvPr>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5" name="Google Shape;1224;p70">
              <a:extLst>
                <a:ext uri="{FF2B5EF4-FFF2-40B4-BE49-F238E27FC236}">
                  <a16:creationId xmlns:a16="http://schemas.microsoft.com/office/drawing/2014/main" id="{34CE5EAF-0230-585D-AD09-7497A9AA44DD}"/>
                </a:ext>
              </a:extLst>
            </p:cNvPr>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6" name="Google Shape;1225;p70">
              <a:extLst>
                <a:ext uri="{FF2B5EF4-FFF2-40B4-BE49-F238E27FC236}">
                  <a16:creationId xmlns:a16="http://schemas.microsoft.com/office/drawing/2014/main" id="{D781009D-9FDC-0ABC-EB58-C61D4AD0565C}"/>
                </a:ext>
              </a:extLst>
            </p:cNvPr>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37" name="Google Shape;1226;p70">
            <a:extLst>
              <a:ext uri="{FF2B5EF4-FFF2-40B4-BE49-F238E27FC236}">
                <a16:creationId xmlns:a16="http://schemas.microsoft.com/office/drawing/2014/main" id="{7502877D-0960-96B3-8870-4F905A63C809}"/>
              </a:ext>
            </a:extLst>
          </p:cNvPr>
          <p:cNvGrpSpPr/>
          <p:nvPr/>
        </p:nvGrpSpPr>
        <p:grpSpPr>
          <a:xfrm>
            <a:off x="8514894" y="5085369"/>
            <a:ext cx="742717" cy="750363"/>
            <a:chOff x="4906800" y="1507500"/>
            <a:chExt cx="70350" cy="71075"/>
          </a:xfrm>
        </p:grpSpPr>
        <p:sp>
          <p:nvSpPr>
            <p:cNvPr id="38" name="Google Shape;1227;p70">
              <a:extLst>
                <a:ext uri="{FF2B5EF4-FFF2-40B4-BE49-F238E27FC236}">
                  <a16:creationId xmlns:a16="http://schemas.microsoft.com/office/drawing/2014/main" id="{2B564877-FBB4-813B-8262-705BEDA913F3}"/>
                </a:ext>
              </a:extLst>
            </p:cNvPr>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9" name="Google Shape;1228;p70">
              <a:extLst>
                <a:ext uri="{FF2B5EF4-FFF2-40B4-BE49-F238E27FC236}">
                  <a16:creationId xmlns:a16="http://schemas.microsoft.com/office/drawing/2014/main" id="{54E34E11-ABE1-A5B0-235C-57B25A99D088}"/>
                </a:ext>
              </a:extLst>
            </p:cNvPr>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40" name="Google Shape;1229;p70">
              <a:extLst>
                <a:ext uri="{FF2B5EF4-FFF2-40B4-BE49-F238E27FC236}">
                  <a16:creationId xmlns:a16="http://schemas.microsoft.com/office/drawing/2014/main" id="{0924BD3E-47DF-91A1-86AE-02CF9D3A9465}"/>
                </a:ext>
              </a:extLst>
            </p:cNvPr>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41" name="Google Shape;1230;p70">
              <a:extLst>
                <a:ext uri="{FF2B5EF4-FFF2-40B4-BE49-F238E27FC236}">
                  <a16:creationId xmlns:a16="http://schemas.microsoft.com/office/drawing/2014/main" id="{E3E69BC9-7527-B411-528D-FB73D162DA44}"/>
                </a:ext>
              </a:extLst>
            </p:cNvPr>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42" name="Google Shape;1231;p70">
              <a:extLst>
                <a:ext uri="{FF2B5EF4-FFF2-40B4-BE49-F238E27FC236}">
                  <a16:creationId xmlns:a16="http://schemas.microsoft.com/office/drawing/2014/main" id="{AACCC0A4-6F15-2D86-9BC0-5924E5568C80}"/>
                </a:ext>
              </a:extLst>
            </p:cNvPr>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43" name="Google Shape;1232;p70">
            <a:extLst>
              <a:ext uri="{FF2B5EF4-FFF2-40B4-BE49-F238E27FC236}">
                <a16:creationId xmlns:a16="http://schemas.microsoft.com/office/drawing/2014/main" id="{DF9C4A2B-DE6B-A3A3-BFB3-8E5CC084B5A7}"/>
              </a:ext>
            </a:extLst>
          </p:cNvPr>
          <p:cNvGrpSpPr/>
          <p:nvPr/>
        </p:nvGrpSpPr>
        <p:grpSpPr>
          <a:xfrm>
            <a:off x="5898371" y="3121284"/>
            <a:ext cx="690579" cy="690579"/>
            <a:chOff x="3736598" y="2170606"/>
            <a:chExt cx="404889" cy="404889"/>
          </a:xfrm>
        </p:grpSpPr>
        <p:sp>
          <p:nvSpPr>
            <p:cNvPr id="44" name="Google Shape;1233;p70">
              <a:extLst>
                <a:ext uri="{FF2B5EF4-FFF2-40B4-BE49-F238E27FC236}">
                  <a16:creationId xmlns:a16="http://schemas.microsoft.com/office/drawing/2014/main" id="{FE181BAB-003A-5601-8C7A-0AAF572A10BB}"/>
                </a:ext>
              </a:extLst>
            </p:cNvPr>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45" name="Google Shape;1234;p70">
              <a:extLst>
                <a:ext uri="{FF2B5EF4-FFF2-40B4-BE49-F238E27FC236}">
                  <a16:creationId xmlns:a16="http://schemas.microsoft.com/office/drawing/2014/main" id="{423F81B8-9225-CF7A-51DA-7369317398ED}"/>
                </a:ext>
              </a:extLst>
            </p:cNvPr>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46" name="Google Shape;1235;p70">
              <a:extLst>
                <a:ext uri="{FF2B5EF4-FFF2-40B4-BE49-F238E27FC236}">
                  <a16:creationId xmlns:a16="http://schemas.microsoft.com/office/drawing/2014/main" id="{55C1132A-3F4F-BF82-EB1C-3AB78CD3242B}"/>
                </a:ext>
              </a:extLst>
            </p:cNvPr>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47" name="Google Shape;1236;p70">
              <a:extLst>
                <a:ext uri="{FF2B5EF4-FFF2-40B4-BE49-F238E27FC236}">
                  <a16:creationId xmlns:a16="http://schemas.microsoft.com/office/drawing/2014/main" id="{87F97FDA-8E1B-3EBC-3942-CFFA653D2546}"/>
                </a:ext>
              </a:extLst>
            </p:cNvPr>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48" name="Google Shape;1237;p70">
            <a:extLst>
              <a:ext uri="{FF2B5EF4-FFF2-40B4-BE49-F238E27FC236}">
                <a16:creationId xmlns:a16="http://schemas.microsoft.com/office/drawing/2014/main" id="{1652E686-BE3A-9775-2098-D6957A14BA83}"/>
              </a:ext>
            </a:extLst>
          </p:cNvPr>
          <p:cNvGrpSpPr/>
          <p:nvPr/>
        </p:nvGrpSpPr>
        <p:grpSpPr>
          <a:xfrm>
            <a:off x="4921119" y="3121415"/>
            <a:ext cx="782648" cy="690320"/>
            <a:chOff x="3161917" y="2170682"/>
            <a:chExt cx="458870" cy="404737"/>
          </a:xfrm>
        </p:grpSpPr>
        <p:sp>
          <p:nvSpPr>
            <p:cNvPr id="49" name="Google Shape;1238;p70">
              <a:extLst>
                <a:ext uri="{FF2B5EF4-FFF2-40B4-BE49-F238E27FC236}">
                  <a16:creationId xmlns:a16="http://schemas.microsoft.com/office/drawing/2014/main" id="{2BA12D77-AD91-C7D6-710F-7A8ACBD71B99}"/>
                </a:ext>
              </a:extLst>
            </p:cNvPr>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50" name="Google Shape;1239;p70">
              <a:extLst>
                <a:ext uri="{FF2B5EF4-FFF2-40B4-BE49-F238E27FC236}">
                  <a16:creationId xmlns:a16="http://schemas.microsoft.com/office/drawing/2014/main" id="{239BE5EF-53D0-A8C9-DBC5-F93047F5A74C}"/>
                </a:ext>
              </a:extLst>
            </p:cNvPr>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51" name="Google Shape;1240;p70">
              <a:extLst>
                <a:ext uri="{FF2B5EF4-FFF2-40B4-BE49-F238E27FC236}">
                  <a16:creationId xmlns:a16="http://schemas.microsoft.com/office/drawing/2014/main" id="{61D1AA68-6FCB-1408-FC63-CFE23E05BE3C}"/>
                </a:ext>
              </a:extLst>
            </p:cNvPr>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52" name="Google Shape;1241;p70">
            <a:extLst>
              <a:ext uri="{FF2B5EF4-FFF2-40B4-BE49-F238E27FC236}">
                <a16:creationId xmlns:a16="http://schemas.microsoft.com/office/drawing/2014/main" id="{D7DD30E1-1D0A-F287-A9FD-536473669CAE}"/>
              </a:ext>
            </a:extLst>
          </p:cNvPr>
          <p:cNvGrpSpPr/>
          <p:nvPr/>
        </p:nvGrpSpPr>
        <p:grpSpPr>
          <a:xfrm>
            <a:off x="4951814" y="4136534"/>
            <a:ext cx="721257" cy="690617"/>
            <a:chOff x="3179914" y="2889488"/>
            <a:chExt cx="422876" cy="404911"/>
          </a:xfrm>
        </p:grpSpPr>
        <p:sp>
          <p:nvSpPr>
            <p:cNvPr id="53" name="Google Shape;1242;p70">
              <a:extLst>
                <a:ext uri="{FF2B5EF4-FFF2-40B4-BE49-F238E27FC236}">
                  <a16:creationId xmlns:a16="http://schemas.microsoft.com/office/drawing/2014/main" id="{B5BC9084-49F2-75F8-288B-9D0312CC34AC}"/>
                </a:ext>
              </a:extLst>
            </p:cNvPr>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54" name="Google Shape;1243;p70">
              <a:extLst>
                <a:ext uri="{FF2B5EF4-FFF2-40B4-BE49-F238E27FC236}">
                  <a16:creationId xmlns:a16="http://schemas.microsoft.com/office/drawing/2014/main" id="{ADA98389-F31D-4F02-7259-815BEF1C7B59}"/>
                </a:ext>
              </a:extLst>
            </p:cNvPr>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55" name="Google Shape;1244;p70">
              <a:extLst>
                <a:ext uri="{FF2B5EF4-FFF2-40B4-BE49-F238E27FC236}">
                  <a16:creationId xmlns:a16="http://schemas.microsoft.com/office/drawing/2014/main" id="{E67B1656-3511-4587-91D4-63B978BE3989}"/>
                </a:ext>
              </a:extLst>
            </p:cNvPr>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56" name="Google Shape;1245;p70">
              <a:extLst>
                <a:ext uri="{FF2B5EF4-FFF2-40B4-BE49-F238E27FC236}">
                  <a16:creationId xmlns:a16="http://schemas.microsoft.com/office/drawing/2014/main" id="{650CD5CF-50AA-02B9-98AC-1950545970CA}"/>
                </a:ext>
              </a:extLst>
            </p:cNvPr>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57" name="Google Shape;1246;p70">
              <a:extLst>
                <a:ext uri="{FF2B5EF4-FFF2-40B4-BE49-F238E27FC236}">
                  <a16:creationId xmlns:a16="http://schemas.microsoft.com/office/drawing/2014/main" id="{BC5E9E45-D101-9A9C-B0DB-3EBF9D57FA2C}"/>
                </a:ext>
              </a:extLst>
            </p:cNvPr>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58" name="Google Shape;1247;p70">
              <a:extLst>
                <a:ext uri="{FF2B5EF4-FFF2-40B4-BE49-F238E27FC236}">
                  <a16:creationId xmlns:a16="http://schemas.microsoft.com/office/drawing/2014/main" id="{6D12AECB-3DAC-044F-6B6C-35E21950EC61}"/>
                </a:ext>
              </a:extLst>
            </p:cNvPr>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59" name="Google Shape;1248;p70">
            <a:extLst>
              <a:ext uri="{FF2B5EF4-FFF2-40B4-BE49-F238E27FC236}">
                <a16:creationId xmlns:a16="http://schemas.microsoft.com/office/drawing/2014/main" id="{7593334F-EC1D-78F8-D113-152697E293A0}"/>
              </a:ext>
            </a:extLst>
          </p:cNvPr>
          <p:cNvGrpSpPr/>
          <p:nvPr/>
        </p:nvGrpSpPr>
        <p:grpSpPr>
          <a:xfrm>
            <a:off x="5886205" y="4136478"/>
            <a:ext cx="714907" cy="690729"/>
            <a:chOff x="3729467" y="2889422"/>
            <a:chExt cx="419153" cy="404977"/>
          </a:xfrm>
        </p:grpSpPr>
        <p:sp>
          <p:nvSpPr>
            <p:cNvPr id="60" name="Google Shape;1249;p70">
              <a:extLst>
                <a:ext uri="{FF2B5EF4-FFF2-40B4-BE49-F238E27FC236}">
                  <a16:creationId xmlns:a16="http://schemas.microsoft.com/office/drawing/2014/main" id="{344A955B-0531-4952-55D3-9BAD6181AC0A}"/>
                </a:ext>
              </a:extLst>
            </p:cNvPr>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61" name="Google Shape;1250;p70">
              <a:extLst>
                <a:ext uri="{FF2B5EF4-FFF2-40B4-BE49-F238E27FC236}">
                  <a16:creationId xmlns:a16="http://schemas.microsoft.com/office/drawing/2014/main" id="{ACD7C2E6-659B-C0AC-8817-F64E514F4ABD}"/>
                </a:ext>
              </a:extLst>
            </p:cNvPr>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62" name="Google Shape;1251;p70">
              <a:extLst>
                <a:ext uri="{FF2B5EF4-FFF2-40B4-BE49-F238E27FC236}">
                  <a16:creationId xmlns:a16="http://schemas.microsoft.com/office/drawing/2014/main" id="{E3FA4B06-1D06-AA1B-B586-AC98D5685E55}"/>
                </a:ext>
              </a:extLst>
            </p:cNvPr>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63" name="Google Shape;1252;p70">
              <a:extLst>
                <a:ext uri="{FF2B5EF4-FFF2-40B4-BE49-F238E27FC236}">
                  <a16:creationId xmlns:a16="http://schemas.microsoft.com/office/drawing/2014/main" id="{C47D4C83-3355-FF1C-5563-1AB0232748DC}"/>
                </a:ext>
              </a:extLst>
            </p:cNvPr>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64" name="Google Shape;1253;p70">
              <a:extLst>
                <a:ext uri="{FF2B5EF4-FFF2-40B4-BE49-F238E27FC236}">
                  <a16:creationId xmlns:a16="http://schemas.microsoft.com/office/drawing/2014/main" id="{2BC7253E-2142-AA0B-BF15-759B5AC2CB48}"/>
                </a:ext>
              </a:extLst>
            </p:cNvPr>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65" name="Google Shape;1254;p70">
              <a:extLst>
                <a:ext uri="{FF2B5EF4-FFF2-40B4-BE49-F238E27FC236}">
                  <a16:creationId xmlns:a16="http://schemas.microsoft.com/office/drawing/2014/main" id="{FC70CFCE-0299-8418-0C03-3E5255A437C7}"/>
                </a:ext>
              </a:extLst>
            </p:cNvPr>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66" name="Google Shape;1255;p70">
              <a:extLst>
                <a:ext uri="{FF2B5EF4-FFF2-40B4-BE49-F238E27FC236}">
                  <a16:creationId xmlns:a16="http://schemas.microsoft.com/office/drawing/2014/main" id="{A7FCCEE6-291F-5AB7-9581-E210C17706AA}"/>
                </a:ext>
              </a:extLst>
            </p:cNvPr>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67" name="Google Shape;1256;p70">
            <a:extLst>
              <a:ext uri="{FF2B5EF4-FFF2-40B4-BE49-F238E27FC236}">
                <a16:creationId xmlns:a16="http://schemas.microsoft.com/office/drawing/2014/main" id="{FEB498E6-B35E-AF4B-175B-0EC578780D08}"/>
              </a:ext>
            </a:extLst>
          </p:cNvPr>
          <p:cNvGrpSpPr/>
          <p:nvPr/>
        </p:nvGrpSpPr>
        <p:grpSpPr>
          <a:xfrm>
            <a:off x="2602251" y="4594384"/>
            <a:ext cx="1287135" cy="179481"/>
            <a:chOff x="4411970" y="2962952"/>
            <a:chExt cx="706544" cy="104212"/>
          </a:xfrm>
        </p:grpSpPr>
        <p:sp>
          <p:nvSpPr>
            <p:cNvPr id="68" name="Google Shape;1257;p70">
              <a:extLst>
                <a:ext uri="{FF2B5EF4-FFF2-40B4-BE49-F238E27FC236}">
                  <a16:creationId xmlns:a16="http://schemas.microsoft.com/office/drawing/2014/main" id="{6F292D1E-97E1-1C1A-4286-4C74263580D1}"/>
                </a:ext>
              </a:extLst>
            </p:cNvPr>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69" name="Google Shape;1258;p70">
              <a:extLst>
                <a:ext uri="{FF2B5EF4-FFF2-40B4-BE49-F238E27FC236}">
                  <a16:creationId xmlns:a16="http://schemas.microsoft.com/office/drawing/2014/main" id="{72E13A81-7874-97FD-C6BC-FC4D3B843F85}"/>
                </a:ext>
              </a:extLst>
            </p:cNvPr>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70" name="Google Shape;1259;p70">
              <a:extLst>
                <a:ext uri="{FF2B5EF4-FFF2-40B4-BE49-F238E27FC236}">
                  <a16:creationId xmlns:a16="http://schemas.microsoft.com/office/drawing/2014/main" id="{7BF4DC68-A58B-5407-5CEA-FE2C4C3192D9}"/>
                </a:ext>
              </a:extLst>
            </p:cNvPr>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71" name="Google Shape;1260;p70">
              <a:extLst>
                <a:ext uri="{FF2B5EF4-FFF2-40B4-BE49-F238E27FC236}">
                  <a16:creationId xmlns:a16="http://schemas.microsoft.com/office/drawing/2014/main" id="{CEC5A2E9-2CA6-6EEB-EC6D-2B0B28B1214D}"/>
                </a:ext>
              </a:extLst>
            </p:cNvPr>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72" name="Google Shape;1261;p70">
            <a:extLst>
              <a:ext uri="{FF2B5EF4-FFF2-40B4-BE49-F238E27FC236}">
                <a16:creationId xmlns:a16="http://schemas.microsoft.com/office/drawing/2014/main" id="{AAD86586-D931-BF40-6870-9E0E6D2773DA}"/>
              </a:ext>
            </a:extLst>
          </p:cNvPr>
          <p:cNvGrpSpPr/>
          <p:nvPr/>
        </p:nvGrpSpPr>
        <p:grpSpPr>
          <a:xfrm>
            <a:off x="2602251" y="4054769"/>
            <a:ext cx="1280211" cy="385563"/>
            <a:chOff x="4411970" y="2726085"/>
            <a:chExt cx="643107" cy="193659"/>
          </a:xfrm>
        </p:grpSpPr>
        <p:sp>
          <p:nvSpPr>
            <p:cNvPr id="73" name="Google Shape;1262;p70">
              <a:extLst>
                <a:ext uri="{FF2B5EF4-FFF2-40B4-BE49-F238E27FC236}">
                  <a16:creationId xmlns:a16="http://schemas.microsoft.com/office/drawing/2014/main" id="{123C9213-425F-D567-60AE-F0FDF5828B17}"/>
                </a:ext>
              </a:extLst>
            </p:cNvPr>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74" name="Google Shape;1263;p70">
              <a:extLst>
                <a:ext uri="{FF2B5EF4-FFF2-40B4-BE49-F238E27FC236}">
                  <a16:creationId xmlns:a16="http://schemas.microsoft.com/office/drawing/2014/main" id="{C7720FA6-425D-F25D-0272-3A8636FAAE11}"/>
                </a:ext>
              </a:extLst>
            </p:cNvPr>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75" name="Google Shape;1264;p70">
              <a:extLst>
                <a:ext uri="{FF2B5EF4-FFF2-40B4-BE49-F238E27FC236}">
                  <a16:creationId xmlns:a16="http://schemas.microsoft.com/office/drawing/2014/main" id="{FE3FAAE8-D7C4-EC0C-B5A0-87BA8541D0DF}"/>
                </a:ext>
              </a:extLst>
            </p:cNvPr>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76" name="Google Shape;1265;p70">
            <a:extLst>
              <a:ext uri="{FF2B5EF4-FFF2-40B4-BE49-F238E27FC236}">
                <a16:creationId xmlns:a16="http://schemas.microsoft.com/office/drawing/2014/main" id="{2F287484-98D9-66D2-2A5A-96A520AFC077}"/>
              </a:ext>
            </a:extLst>
          </p:cNvPr>
          <p:cNvGrpSpPr/>
          <p:nvPr/>
        </p:nvGrpSpPr>
        <p:grpSpPr>
          <a:xfrm>
            <a:off x="1280247" y="4393867"/>
            <a:ext cx="1082004" cy="336779"/>
            <a:chOff x="4411970" y="4340222"/>
            <a:chExt cx="779467" cy="242683"/>
          </a:xfrm>
        </p:grpSpPr>
        <p:sp>
          <p:nvSpPr>
            <p:cNvPr id="77" name="Google Shape;1266;p70">
              <a:extLst>
                <a:ext uri="{FF2B5EF4-FFF2-40B4-BE49-F238E27FC236}">
                  <a16:creationId xmlns:a16="http://schemas.microsoft.com/office/drawing/2014/main" id="{F065BA76-31A9-D50C-2C74-9F5F13448FD3}"/>
                </a:ext>
              </a:extLst>
            </p:cNvPr>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78" name="Google Shape;1267;p70">
              <a:extLst>
                <a:ext uri="{FF2B5EF4-FFF2-40B4-BE49-F238E27FC236}">
                  <a16:creationId xmlns:a16="http://schemas.microsoft.com/office/drawing/2014/main" id="{A1C929E3-174F-2FC2-E692-FE5A4B033DD2}"/>
                </a:ext>
              </a:extLst>
            </p:cNvPr>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79" name="Google Shape;1268;p70">
              <a:extLst>
                <a:ext uri="{FF2B5EF4-FFF2-40B4-BE49-F238E27FC236}">
                  <a16:creationId xmlns:a16="http://schemas.microsoft.com/office/drawing/2014/main" id="{E0B52618-DFBB-CA9E-3021-1C7BA5F06DF6}"/>
                </a:ext>
              </a:extLst>
            </p:cNvPr>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80" name="Google Shape;1269;p70">
            <a:extLst>
              <a:ext uri="{FF2B5EF4-FFF2-40B4-BE49-F238E27FC236}">
                <a16:creationId xmlns:a16="http://schemas.microsoft.com/office/drawing/2014/main" id="{BFB187E6-A497-2263-5C7E-D2A66F3379AD}"/>
              </a:ext>
            </a:extLst>
          </p:cNvPr>
          <p:cNvGrpSpPr/>
          <p:nvPr/>
        </p:nvGrpSpPr>
        <p:grpSpPr>
          <a:xfrm>
            <a:off x="2602251" y="3612411"/>
            <a:ext cx="1286880" cy="288307"/>
            <a:chOff x="4411970" y="2468674"/>
            <a:chExt cx="747317" cy="167425"/>
          </a:xfrm>
        </p:grpSpPr>
        <p:sp>
          <p:nvSpPr>
            <p:cNvPr id="81" name="Google Shape;1270;p70">
              <a:extLst>
                <a:ext uri="{FF2B5EF4-FFF2-40B4-BE49-F238E27FC236}">
                  <a16:creationId xmlns:a16="http://schemas.microsoft.com/office/drawing/2014/main" id="{2A9B60AE-FC68-B1EA-C9E1-7E5BBE709F34}"/>
                </a:ext>
              </a:extLst>
            </p:cNvPr>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82" name="Google Shape;1271;p70">
              <a:extLst>
                <a:ext uri="{FF2B5EF4-FFF2-40B4-BE49-F238E27FC236}">
                  <a16:creationId xmlns:a16="http://schemas.microsoft.com/office/drawing/2014/main" id="{B0677DEC-A7C3-0EF5-3F22-1C52FD08C446}"/>
                </a:ext>
              </a:extLst>
            </p:cNvPr>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sp>
        <p:nvSpPr>
          <p:cNvPr id="83" name="Google Shape;1272;p70">
            <a:extLst>
              <a:ext uri="{FF2B5EF4-FFF2-40B4-BE49-F238E27FC236}">
                <a16:creationId xmlns:a16="http://schemas.microsoft.com/office/drawing/2014/main" id="{44D6706E-9012-668F-1DEF-8F3DFE62C4F7}"/>
              </a:ext>
            </a:extLst>
          </p:cNvPr>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nvGrpSpPr>
          <p:cNvPr id="84" name="Google Shape;1273;p70">
            <a:extLst>
              <a:ext uri="{FF2B5EF4-FFF2-40B4-BE49-F238E27FC236}">
                <a16:creationId xmlns:a16="http://schemas.microsoft.com/office/drawing/2014/main" id="{97EBEB37-98D4-5AD4-E9F2-3B0B463548A7}"/>
              </a:ext>
            </a:extLst>
          </p:cNvPr>
          <p:cNvGrpSpPr/>
          <p:nvPr/>
        </p:nvGrpSpPr>
        <p:grpSpPr>
          <a:xfrm>
            <a:off x="1279006" y="3112916"/>
            <a:ext cx="2612055" cy="278379"/>
            <a:chOff x="6336019" y="3733725"/>
            <a:chExt cx="2566206" cy="351310"/>
          </a:xfrm>
        </p:grpSpPr>
        <p:sp>
          <p:nvSpPr>
            <p:cNvPr id="85" name="Google Shape;1274;p70">
              <a:extLst>
                <a:ext uri="{FF2B5EF4-FFF2-40B4-BE49-F238E27FC236}">
                  <a16:creationId xmlns:a16="http://schemas.microsoft.com/office/drawing/2014/main" id="{6A542092-9193-CD6F-4190-C79EB6733AAD}"/>
                </a:ext>
              </a:extLst>
            </p:cNvPr>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86" name="Google Shape;1275;p70">
              <a:extLst>
                <a:ext uri="{FF2B5EF4-FFF2-40B4-BE49-F238E27FC236}">
                  <a16:creationId xmlns:a16="http://schemas.microsoft.com/office/drawing/2014/main" id="{6095E629-91F7-3B69-740F-0DD9E5B34EF7}"/>
                </a:ext>
              </a:extLst>
            </p:cNvPr>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87" name="Google Shape;1276;p70">
              <a:extLst>
                <a:ext uri="{FF2B5EF4-FFF2-40B4-BE49-F238E27FC236}">
                  <a16:creationId xmlns:a16="http://schemas.microsoft.com/office/drawing/2014/main" id="{B34A80AE-93E1-05F4-8396-D3C50439105B}"/>
                </a:ext>
              </a:extLst>
            </p:cNvPr>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88" name="Google Shape;1277;p70">
              <a:extLst>
                <a:ext uri="{FF2B5EF4-FFF2-40B4-BE49-F238E27FC236}">
                  <a16:creationId xmlns:a16="http://schemas.microsoft.com/office/drawing/2014/main" id="{E9C3375D-F4A6-7714-6325-4E0152A190E7}"/>
                </a:ext>
              </a:extLst>
            </p:cNvPr>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89" name="Google Shape;1278;p70">
            <a:extLst>
              <a:ext uri="{FF2B5EF4-FFF2-40B4-BE49-F238E27FC236}">
                <a16:creationId xmlns:a16="http://schemas.microsoft.com/office/drawing/2014/main" id="{65606133-3265-6F61-082A-AE922A8E1115}"/>
              </a:ext>
            </a:extLst>
          </p:cNvPr>
          <p:cNvGrpSpPr/>
          <p:nvPr/>
        </p:nvGrpSpPr>
        <p:grpSpPr>
          <a:xfrm>
            <a:off x="2602251" y="5267469"/>
            <a:ext cx="1262068" cy="204267"/>
            <a:chOff x="4404545" y="3301592"/>
            <a:chExt cx="782403" cy="129272"/>
          </a:xfrm>
        </p:grpSpPr>
        <p:sp>
          <p:nvSpPr>
            <p:cNvPr id="90" name="Google Shape;1279;p70">
              <a:extLst>
                <a:ext uri="{FF2B5EF4-FFF2-40B4-BE49-F238E27FC236}">
                  <a16:creationId xmlns:a16="http://schemas.microsoft.com/office/drawing/2014/main" id="{92B12AD3-8C2F-3C84-837E-A1B156F49BFA}"/>
                </a:ext>
              </a:extLst>
            </p:cNvPr>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91" name="Google Shape;1280;p70">
              <a:extLst>
                <a:ext uri="{FF2B5EF4-FFF2-40B4-BE49-F238E27FC236}">
                  <a16:creationId xmlns:a16="http://schemas.microsoft.com/office/drawing/2014/main" id="{75605D3E-B23E-6926-20B0-7F0879626F51}"/>
                </a:ext>
              </a:extLst>
            </p:cNvPr>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92" name="Google Shape;1281;p70">
            <a:extLst>
              <a:ext uri="{FF2B5EF4-FFF2-40B4-BE49-F238E27FC236}">
                <a16:creationId xmlns:a16="http://schemas.microsoft.com/office/drawing/2014/main" id="{5C1D645A-7226-CEBA-C7B4-A3043C7160FB}"/>
              </a:ext>
            </a:extLst>
          </p:cNvPr>
          <p:cNvGrpSpPr/>
          <p:nvPr/>
        </p:nvGrpSpPr>
        <p:grpSpPr>
          <a:xfrm>
            <a:off x="2602252" y="4927917"/>
            <a:ext cx="1283009" cy="185503"/>
            <a:chOff x="4411970" y="3131459"/>
            <a:chExt cx="710520" cy="117397"/>
          </a:xfrm>
        </p:grpSpPr>
        <p:sp>
          <p:nvSpPr>
            <p:cNvPr id="93" name="Google Shape;1282;p70">
              <a:extLst>
                <a:ext uri="{FF2B5EF4-FFF2-40B4-BE49-F238E27FC236}">
                  <a16:creationId xmlns:a16="http://schemas.microsoft.com/office/drawing/2014/main" id="{A5054ECA-7ACC-8B96-8E7A-FD3C12716441}"/>
                </a:ext>
              </a:extLst>
            </p:cNvPr>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94" name="Google Shape;1283;p70">
              <a:extLst>
                <a:ext uri="{FF2B5EF4-FFF2-40B4-BE49-F238E27FC236}">
                  <a16:creationId xmlns:a16="http://schemas.microsoft.com/office/drawing/2014/main" id="{EA85A7A8-58F0-B2B9-164C-313BF55B7CEC}"/>
                </a:ext>
              </a:extLst>
            </p:cNvPr>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sp>
        <p:nvSpPr>
          <p:cNvPr id="95" name="Google Shape;1284;p70" descr="Timeline background shape">
            <a:extLst>
              <a:ext uri="{FF2B5EF4-FFF2-40B4-BE49-F238E27FC236}">
                <a16:creationId xmlns:a16="http://schemas.microsoft.com/office/drawing/2014/main" id="{232F49C8-8A4E-798A-7A2C-C7869ED44C82}"/>
              </a:ext>
            </a:extLst>
          </p:cNvPr>
          <p:cNvSpPr/>
          <p:nvPr/>
        </p:nvSpPr>
        <p:spPr>
          <a:xfrm>
            <a:off x="2602251" y="562578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nvGrpSpPr>
          <p:cNvPr id="96" name="Google Shape;1285;p70">
            <a:extLst>
              <a:ext uri="{FF2B5EF4-FFF2-40B4-BE49-F238E27FC236}">
                <a16:creationId xmlns:a16="http://schemas.microsoft.com/office/drawing/2014/main" id="{FED5B666-9483-9897-E021-539F6E501016}"/>
              </a:ext>
            </a:extLst>
          </p:cNvPr>
          <p:cNvGrpSpPr/>
          <p:nvPr/>
        </p:nvGrpSpPr>
        <p:grpSpPr>
          <a:xfrm>
            <a:off x="1269111" y="4828804"/>
            <a:ext cx="1098451" cy="611984"/>
            <a:chOff x="4411970" y="1801825"/>
            <a:chExt cx="734586" cy="409262"/>
          </a:xfrm>
        </p:grpSpPr>
        <p:sp>
          <p:nvSpPr>
            <p:cNvPr id="97" name="Google Shape;1286;p70">
              <a:extLst>
                <a:ext uri="{FF2B5EF4-FFF2-40B4-BE49-F238E27FC236}">
                  <a16:creationId xmlns:a16="http://schemas.microsoft.com/office/drawing/2014/main" id="{80886215-BF42-F0B0-4F2B-F6E26D1DA9BE}"/>
                </a:ext>
              </a:extLst>
            </p:cNvPr>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98" name="Google Shape;1287;p70">
              <a:extLst>
                <a:ext uri="{FF2B5EF4-FFF2-40B4-BE49-F238E27FC236}">
                  <a16:creationId xmlns:a16="http://schemas.microsoft.com/office/drawing/2014/main" id="{C96C46C4-A4D0-9A7B-7154-48B6C18BC618}"/>
                </a:ext>
              </a:extLst>
            </p:cNvPr>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99" name="Google Shape;1288;p70">
            <a:extLst>
              <a:ext uri="{FF2B5EF4-FFF2-40B4-BE49-F238E27FC236}">
                <a16:creationId xmlns:a16="http://schemas.microsoft.com/office/drawing/2014/main" id="{F44BF0ED-FDD4-52AC-0B3F-71B7CBAC5DC1}"/>
              </a:ext>
            </a:extLst>
          </p:cNvPr>
          <p:cNvGrpSpPr/>
          <p:nvPr/>
        </p:nvGrpSpPr>
        <p:grpSpPr>
          <a:xfrm>
            <a:off x="4075739" y="3118897"/>
            <a:ext cx="695352" cy="695352"/>
            <a:chOff x="5681300" y="2527788"/>
            <a:chExt cx="805800" cy="805800"/>
          </a:xfrm>
        </p:grpSpPr>
        <p:sp>
          <p:nvSpPr>
            <p:cNvPr id="100" name="Google Shape;1289;p70">
              <a:extLst>
                <a:ext uri="{FF2B5EF4-FFF2-40B4-BE49-F238E27FC236}">
                  <a16:creationId xmlns:a16="http://schemas.microsoft.com/office/drawing/2014/main" id="{B50D5CF4-06CB-85C4-7DB8-B506EA405CFC}"/>
                </a:ext>
              </a:extLst>
            </p:cNvPr>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01" name="Google Shape;1290;p70">
              <a:extLst>
                <a:ext uri="{FF2B5EF4-FFF2-40B4-BE49-F238E27FC236}">
                  <a16:creationId xmlns:a16="http://schemas.microsoft.com/office/drawing/2014/main" id="{5194C8AF-2A5B-E9F7-C0C5-DB715561F8E2}"/>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02" name="Google Shape;1291;p70">
            <a:extLst>
              <a:ext uri="{FF2B5EF4-FFF2-40B4-BE49-F238E27FC236}">
                <a16:creationId xmlns:a16="http://schemas.microsoft.com/office/drawing/2014/main" id="{E2993129-C04B-18C2-7575-FBB697B35286}"/>
              </a:ext>
            </a:extLst>
          </p:cNvPr>
          <p:cNvGrpSpPr/>
          <p:nvPr/>
        </p:nvGrpSpPr>
        <p:grpSpPr>
          <a:xfrm>
            <a:off x="4068059" y="4126487"/>
            <a:ext cx="710711" cy="710711"/>
            <a:chOff x="4049800" y="640400"/>
            <a:chExt cx="858900" cy="858900"/>
          </a:xfrm>
        </p:grpSpPr>
        <p:sp>
          <p:nvSpPr>
            <p:cNvPr id="103" name="Google Shape;1292;p70">
              <a:extLst>
                <a:ext uri="{FF2B5EF4-FFF2-40B4-BE49-F238E27FC236}">
                  <a16:creationId xmlns:a16="http://schemas.microsoft.com/office/drawing/2014/main" id="{B2F571AE-EF4A-03DD-CB86-EACDE00B39DF}"/>
                </a:ext>
              </a:extLst>
            </p:cNvPr>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04" name="Google Shape;1293;p70">
              <a:extLst>
                <a:ext uri="{FF2B5EF4-FFF2-40B4-BE49-F238E27FC236}">
                  <a16:creationId xmlns:a16="http://schemas.microsoft.com/office/drawing/2014/main" id="{FA3D12BE-2FDD-4BF2-5DB2-75F2FB6AAB8A}"/>
                </a:ext>
              </a:extLst>
            </p:cNvPr>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05" name="Google Shape;1294;p70">
            <a:extLst>
              <a:ext uri="{FF2B5EF4-FFF2-40B4-BE49-F238E27FC236}">
                <a16:creationId xmlns:a16="http://schemas.microsoft.com/office/drawing/2014/main" id="{F94F59C6-322F-9E9A-8B9C-9DBDAD02D5DF}"/>
              </a:ext>
            </a:extLst>
          </p:cNvPr>
          <p:cNvGrpSpPr/>
          <p:nvPr/>
        </p:nvGrpSpPr>
        <p:grpSpPr>
          <a:xfrm>
            <a:off x="3968703" y="5030057"/>
            <a:ext cx="909424" cy="909424"/>
            <a:chOff x="5080188" y="927900"/>
            <a:chExt cx="961200" cy="961200"/>
          </a:xfrm>
        </p:grpSpPr>
        <p:sp>
          <p:nvSpPr>
            <p:cNvPr id="106" name="Google Shape;1295;p70">
              <a:extLst>
                <a:ext uri="{FF2B5EF4-FFF2-40B4-BE49-F238E27FC236}">
                  <a16:creationId xmlns:a16="http://schemas.microsoft.com/office/drawing/2014/main" id="{204EBB44-ABA0-3508-FCB0-A89795BE2055}"/>
                </a:ext>
              </a:extLst>
            </p:cNvPr>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07" name="Google Shape;1296;p70">
              <a:extLst>
                <a:ext uri="{FF2B5EF4-FFF2-40B4-BE49-F238E27FC236}">
                  <a16:creationId xmlns:a16="http://schemas.microsoft.com/office/drawing/2014/main" id="{37ED970A-692A-8E31-FC29-126598D82AA1}"/>
                </a:ext>
              </a:extLst>
            </p:cNvPr>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08" name="Google Shape;1297;p70">
              <a:extLst>
                <a:ext uri="{FF2B5EF4-FFF2-40B4-BE49-F238E27FC236}">
                  <a16:creationId xmlns:a16="http://schemas.microsoft.com/office/drawing/2014/main" id="{8DD5B408-60A6-06D4-7EAE-596DFDEB4D15}"/>
                </a:ext>
              </a:extLst>
            </p:cNvPr>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09" name="Google Shape;1298;p70">
              <a:extLst>
                <a:ext uri="{FF2B5EF4-FFF2-40B4-BE49-F238E27FC236}">
                  <a16:creationId xmlns:a16="http://schemas.microsoft.com/office/drawing/2014/main" id="{C52453FE-7F0D-2762-D063-DE9700036E48}"/>
                </a:ext>
              </a:extLst>
            </p:cNvPr>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10" name="Google Shape;1299;p70">
              <a:extLst>
                <a:ext uri="{FF2B5EF4-FFF2-40B4-BE49-F238E27FC236}">
                  <a16:creationId xmlns:a16="http://schemas.microsoft.com/office/drawing/2014/main" id="{8800F205-A2FF-3756-CE1E-87408E3CE7D0}"/>
                </a:ext>
              </a:extLst>
            </p:cNvPr>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11" name="Google Shape;1300;p70">
              <a:extLst>
                <a:ext uri="{FF2B5EF4-FFF2-40B4-BE49-F238E27FC236}">
                  <a16:creationId xmlns:a16="http://schemas.microsoft.com/office/drawing/2014/main" id="{1A5525B8-7476-8B54-206F-D1E21966F277}"/>
                </a:ext>
              </a:extLst>
            </p:cNvPr>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12" name="Google Shape;1301;p70">
              <a:extLst>
                <a:ext uri="{FF2B5EF4-FFF2-40B4-BE49-F238E27FC236}">
                  <a16:creationId xmlns:a16="http://schemas.microsoft.com/office/drawing/2014/main" id="{EDCC2A90-5DCA-B49A-5844-E6BEB95440C8}"/>
                </a:ext>
              </a:extLst>
            </p:cNvPr>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13" name="Google Shape;1302;p70">
              <a:extLst>
                <a:ext uri="{FF2B5EF4-FFF2-40B4-BE49-F238E27FC236}">
                  <a16:creationId xmlns:a16="http://schemas.microsoft.com/office/drawing/2014/main" id="{9692C6C4-17B9-EF33-F84E-E91AF2FE8DE4}"/>
                </a:ext>
              </a:extLst>
            </p:cNvPr>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14" name="Google Shape;1303;p70">
            <a:extLst>
              <a:ext uri="{FF2B5EF4-FFF2-40B4-BE49-F238E27FC236}">
                <a16:creationId xmlns:a16="http://schemas.microsoft.com/office/drawing/2014/main" id="{E41B0E80-4127-A0C4-A6C0-5CD39DAF9D95}"/>
              </a:ext>
            </a:extLst>
          </p:cNvPr>
          <p:cNvGrpSpPr/>
          <p:nvPr/>
        </p:nvGrpSpPr>
        <p:grpSpPr>
          <a:xfrm>
            <a:off x="5920035" y="5158979"/>
            <a:ext cx="674200" cy="672008"/>
            <a:chOff x="6039282" y="1042577"/>
            <a:chExt cx="734315" cy="731929"/>
          </a:xfrm>
        </p:grpSpPr>
        <p:sp>
          <p:nvSpPr>
            <p:cNvPr id="115" name="Google Shape;1304;p70">
              <a:extLst>
                <a:ext uri="{FF2B5EF4-FFF2-40B4-BE49-F238E27FC236}">
                  <a16:creationId xmlns:a16="http://schemas.microsoft.com/office/drawing/2014/main" id="{2F737858-2463-C5D4-1F49-E26599C90CA6}"/>
                </a:ext>
              </a:extLst>
            </p:cNvPr>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16" name="Google Shape;1305;p70">
              <a:extLst>
                <a:ext uri="{FF2B5EF4-FFF2-40B4-BE49-F238E27FC236}">
                  <a16:creationId xmlns:a16="http://schemas.microsoft.com/office/drawing/2014/main" id="{9A3052A0-D79C-29EF-BBB9-0A5F4CCD1E02}"/>
                </a:ext>
              </a:extLst>
            </p:cNvPr>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17" name="Google Shape;1306;p70">
              <a:extLst>
                <a:ext uri="{FF2B5EF4-FFF2-40B4-BE49-F238E27FC236}">
                  <a16:creationId xmlns:a16="http://schemas.microsoft.com/office/drawing/2014/main" id="{BA7F2779-F5C3-F6E1-8DC9-593E266CCC1D}"/>
                </a:ext>
              </a:extLst>
            </p:cNvPr>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18" name="Google Shape;1307;p70">
              <a:extLst>
                <a:ext uri="{FF2B5EF4-FFF2-40B4-BE49-F238E27FC236}">
                  <a16:creationId xmlns:a16="http://schemas.microsoft.com/office/drawing/2014/main" id="{1F5F8B4D-F388-3A9C-5A75-D0C8D89F9F59}"/>
                </a:ext>
              </a:extLst>
            </p:cNvPr>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19" name="Google Shape;1308;p70">
              <a:extLst>
                <a:ext uri="{FF2B5EF4-FFF2-40B4-BE49-F238E27FC236}">
                  <a16:creationId xmlns:a16="http://schemas.microsoft.com/office/drawing/2014/main" id="{A0FE7C72-0F28-116A-4A04-37A2996DFF0B}"/>
                </a:ext>
              </a:extLst>
            </p:cNvPr>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20" name="Google Shape;1309;p70">
              <a:extLst>
                <a:ext uri="{FF2B5EF4-FFF2-40B4-BE49-F238E27FC236}">
                  <a16:creationId xmlns:a16="http://schemas.microsoft.com/office/drawing/2014/main" id="{F9CCAE8C-906F-C5B7-E8E8-25BEC1C60BD3}"/>
                </a:ext>
              </a:extLst>
            </p:cNvPr>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21" name="Google Shape;1310;p70">
              <a:extLst>
                <a:ext uri="{FF2B5EF4-FFF2-40B4-BE49-F238E27FC236}">
                  <a16:creationId xmlns:a16="http://schemas.microsoft.com/office/drawing/2014/main" id="{3172A01D-AF06-33E2-D716-6492DF0D0DFF}"/>
                </a:ext>
              </a:extLst>
            </p:cNvPr>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22" name="Google Shape;1311;p70">
              <a:extLst>
                <a:ext uri="{FF2B5EF4-FFF2-40B4-BE49-F238E27FC236}">
                  <a16:creationId xmlns:a16="http://schemas.microsoft.com/office/drawing/2014/main" id="{1B7B6804-8EC3-6AF7-F366-13F5C81CD53F}"/>
                </a:ext>
              </a:extLst>
            </p:cNvPr>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23" name="Google Shape;1312;p70">
              <a:extLst>
                <a:ext uri="{FF2B5EF4-FFF2-40B4-BE49-F238E27FC236}">
                  <a16:creationId xmlns:a16="http://schemas.microsoft.com/office/drawing/2014/main" id="{6113FF57-20DA-1232-5182-AA3C41445078}"/>
                </a:ext>
              </a:extLst>
            </p:cNvPr>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24" name="Google Shape;1313;p70">
              <a:extLst>
                <a:ext uri="{FF2B5EF4-FFF2-40B4-BE49-F238E27FC236}">
                  <a16:creationId xmlns:a16="http://schemas.microsoft.com/office/drawing/2014/main" id="{19E6D759-5F14-7334-8BF3-CC12A3A3A5E8}"/>
                </a:ext>
              </a:extLst>
            </p:cNvPr>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25" name="Google Shape;1314;p70">
              <a:extLst>
                <a:ext uri="{FF2B5EF4-FFF2-40B4-BE49-F238E27FC236}">
                  <a16:creationId xmlns:a16="http://schemas.microsoft.com/office/drawing/2014/main" id="{F67D7E7F-A334-E495-1616-7E35AA35B4FF}"/>
                </a:ext>
              </a:extLst>
            </p:cNvPr>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26" name="Google Shape;1315;p70">
              <a:extLst>
                <a:ext uri="{FF2B5EF4-FFF2-40B4-BE49-F238E27FC236}">
                  <a16:creationId xmlns:a16="http://schemas.microsoft.com/office/drawing/2014/main" id="{0DC35732-9D01-8C22-68F8-155304387F55}"/>
                </a:ext>
              </a:extLst>
            </p:cNvPr>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27" name="Google Shape;1316;p70">
              <a:extLst>
                <a:ext uri="{FF2B5EF4-FFF2-40B4-BE49-F238E27FC236}">
                  <a16:creationId xmlns:a16="http://schemas.microsoft.com/office/drawing/2014/main" id="{DC6E0E69-B7F3-8FB6-BE9B-5B240A2325D2}"/>
                </a:ext>
              </a:extLst>
            </p:cNvPr>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28" name="Google Shape;1317;p70">
              <a:extLst>
                <a:ext uri="{FF2B5EF4-FFF2-40B4-BE49-F238E27FC236}">
                  <a16:creationId xmlns:a16="http://schemas.microsoft.com/office/drawing/2014/main" id="{9063DAB2-BA81-A5E3-05C0-B007BE8ECCB5}"/>
                </a:ext>
              </a:extLst>
            </p:cNvPr>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29" name="Google Shape;1318;p70">
              <a:extLst>
                <a:ext uri="{FF2B5EF4-FFF2-40B4-BE49-F238E27FC236}">
                  <a16:creationId xmlns:a16="http://schemas.microsoft.com/office/drawing/2014/main" id="{CB40894B-B7FB-6A28-F61A-5BE19A41A8A4}"/>
                </a:ext>
              </a:extLst>
            </p:cNvPr>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30" name="Google Shape;1319;p70">
              <a:extLst>
                <a:ext uri="{FF2B5EF4-FFF2-40B4-BE49-F238E27FC236}">
                  <a16:creationId xmlns:a16="http://schemas.microsoft.com/office/drawing/2014/main" id="{3D3ADC2D-E44D-B2D0-B0B0-714DB519D92D}"/>
                </a:ext>
              </a:extLst>
            </p:cNvPr>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31" name="Google Shape;1320;p70">
              <a:extLst>
                <a:ext uri="{FF2B5EF4-FFF2-40B4-BE49-F238E27FC236}">
                  <a16:creationId xmlns:a16="http://schemas.microsoft.com/office/drawing/2014/main" id="{812FA023-CAEE-2B4D-5356-0622C95924FA}"/>
                </a:ext>
              </a:extLst>
            </p:cNvPr>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32" name="Google Shape;1321;p70">
              <a:extLst>
                <a:ext uri="{FF2B5EF4-FFF2-40B4-BE49-F238E27FC236}">
                  <a16:creationId xmlns:a16="http://schemas.microsoft.com/office/drawing/2014/main" id="{A9220B1F-6D56-53F4-EBC8-D9C34B802371}"/>
                </a:ext>
              </a:extLst>
            </p:cNvPr>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33" name="Google Shape;1322;p70">
              <a:extLst>
                <a:ext uri="{FF2B5EF4-FFF2-40B4-BE49-F238E27FC236}">
                  <a16:creationId xmlns:a16="http://schemas.microsoft.com/office/drawing/2014/main" id="{E233A4A0-88A2-38BA-07E9-8C2077258434}"/>
                </a:ext>
              </a:extLst>
            </p:cNvPr>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34" name="Google Shape;1323;p70">
              <a:extLst>
                <a:ext uri="{FF2B5EF4-FFF2-40B4-BE49-F238E27FC236}">
                  <a16:creationId xmlns:a16="http://schemas.microsoft.com/office/drawing/2014/main" id="{2712C3A3-2E3A-0680-5239-EE4E4EE339D4}"/>
                </a:ext>
              </a:extLst>
            </p:cNvPr>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35" name="Google Shape;1324;p70">
              <a:extLst>
                <a:ext uri="{FF2B5EF4-FFF2-40B4-BE49-F238E27FC236}">
                  <a16:creationId xmlns:a16="http://schemas.microsoft.com/office/drawing/2014/main" id="{E353BA89-27A5-93E6-E6CC-FE813D00C749}"/>
                </a:ext>
              </a:extLst>
            </p:cNvPr>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36" name="Google Shape;1325;p70">
            <a:extLst>
              <a:ext uri="{FF2B5EF4-FFF2-40B4-BE49-F238E27FC236}">
                <a16:creationId xmlns:a16="http://schemas.microsoft.com/office/drawing/2014/main" id="{AC583255-A5EB-4D08-AFC2-E7759E31035A}"/>
              </a:ext>
            </a:extLst>
          </p:cNvPr>
          <p:cNvGrpSpPr/>
          <p:nvPr/>
        </p:nvGrpSpPr>
        <p:grpSpPr>
          <a:xfrm>
            <a:off x="6736837" y="3065149"/>
            <a:ext cx="756992" cy="802848"/>
            <a:chOff x="1825800" y="1651625"/>
            <a:chExt cx="539989" cy="571775"/>
          </a:xfrm>
        </p:grpSpPr>
        <p:sp>
          <p:nvSpPr>
            <p:cNvPr id="137" name="Google Shape;1326;p70">
              <a:extLst>
                <a:ext uri="{FF2B5EF4-FFF2-40B4-BE49-F238E27FC236}">
                  <a16:creationId xmlns:a16="http://schemas.microsoft.com/office/drawing/2014/main" id="{E2DB7AB8-7E93-49F3-3F43-09C8CABB3DA2}"/>
                </a:ext>
              </a:extLst>
            </p:cNvPr>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38" name="Google Shape;1327;p70">
              <a:extLst>
                <a:ext uri="{FF2B5EF4-FFF2-40B4-BE49-F238E27FC236}">
                  <a16:creationId xmlns:a16="http://schemas.microsoft.com/office/drawing/2014/main" id="{D60E381C-E741-0484-1440-106404D3D2D9}"/>
                </a:ext>
              </a:extLst>
            </p:cNvPr>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39" name="Google Shape;1328;p70">
              <a:extLst>
                <a:ext uri="{FF2B5EF4-FFF2-40B4-BE49-F238E27FC236}">
                  <a16:creationId xmlns:a16="http://schemas.microsoft.com/office/drawing/2014/main" id="{0BD8D0F7-4C62-C67D-00CE-DDF8C2EB6538}"/>
                </a:ext>
              </a:extLst>
            </p:cNvPr>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40" name="Google Shape;1329;p70">
              <a:extLst>
                <a:ext uri="{FF2B5EF4-FFF2-40B4-BE49-F238E27FC236}">
                  <a16:creationId xmlns:a16="http://schemas.microsoft.com/office/drawing/2014/main" id="{151C1EEC-A48C-EE6B-4D3C-48B5CBBCCC17}"/>
                </a:ext>
              </a:extLst>
            </p:cNvPr>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41" name="Google Shape;1330;p70">
            <a:extLst>
              <a:ext uri="{FF2B5EF4-FFF2-40B4-BE49-F238E27FC236}">
                <a16:creationId xmlns:a16="http://schemas.microsoft.com/office/drawing/2014/main" id="{1B48970F-AD24-9CE8-D522-4AD3EB22923D}"/>
              </a:ext>
            </a:extLst>
          </p:cNvPr>
          <p:cNvGrpSpPr/>
          <p:nvPr/>
        </p:nvGrpSpPr>
        <p:grpSpPr>
          <a:xfrm>
            <a:off x="4970077" y="5140773"/>
            <a:ext cx="677497" cy="677273"/>
            <a:chOff x="1897577" y="2802432"/>
            <a:chExt cx="492176" cy="492014"/>
          </a:xfrm>
        </p:grpSpPr>
        <p:sp>
          <p:nvSpPr>
            <p:cNvPr id="142" name="Google Shape;1331;p70">
              <a:extLst>
                <a:ext uri="{FF2B5EF4-FFF2-40B4-BE49-F238E27FC236}">
                  <a16:creationId xmlns:a16="http://schemas.microsoft.com/office/drawing/2014/main" id="{20193D16-94E5-1DB2-9131-D63704839798}"/>
                </a:ext>
              </a:extLst>
            </p:cNvPr>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43" name="Google Shape;1332;p70">
              <a:extLst>
                <a:ext uri="{FF2B5EF4-FFF2-40B4-BE49-F238E27FC236}">
                  <a16:creationId xmlns:a16="http://schemas.microsoft.com/office/drawing/2014/main" id="{305FF92F-31D2-4DCB-1041-405BCDFC2F69}"/>
                </a:ext>
              </a:extLst>
            </p:cNvPr>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44" name="Google Shape;1333;p70">
              <a:extLst>
                <a:ext uri="{FF2B5EF4-FFF2-40B4-BE49-F238E27FC236}">
                  <a16:creationId xmlns:a16="http://schemas.microsoft.com/office/drawing/2014/main" id="{E134FF17-3458-A35D-4050-D10507EE1A66}"/>
                </a:ext>
              </a:extLst>
            </p:cNvPr>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45" name="Google Shape;1334;p70">
              <a:extLst>
                <a:ext uri="{FF2B5EF4-FFF2-40B4-BE49-F238E27FC236}">
                  <a16:creationId xmlns:a16="http://schemas.microsoft.com/office/drawing/2014/main" id="{62431E94-7FAE-1333-8138-2A47C46C997C}"/>
                </a:ext>
              </a:extLst>
            </p:cNvPr>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46" name="Google Shape;1335;p70">
              <a:extLst>
                <a:ext uri="{FF2B5EF4-FFF2-40B4-BE49-F238E27FC236}">
                  <a16:creationId xmlns:a16="http://schemas.microsoft.com/office/drawing/2014/main" id="{BB44FEA3-B3A8-A896-820E-247F6428B338}"/>
                </a:ext>
              </a:extLst>
            </p:cNvPr>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47" name="Google Shape;1336;p70">
              <a:extLst>
                <a:ext uri="{FF2B5EF4-FFF2-40B4-BE49-F238E27FC236}">
                  <a16:creationId xmlns:a16="http://schemas.microsoft.com/office/drawing/2014/main" id="{5E38771A-B063-4DFA-62E8-29F11C8EB548}"/>
                </a:ext>
              </a:extLst>
            </p:cNvPr>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48" name="Google Shape;1337;p70">
              <a:extLst>
                <a:ext uri="{FF2B5EF4-FFF2-40B4-BE49-F238E27FC236}">
                  <a16:creationId xmlns:a16="http://schemas.microsoft.com/office/drawing/2014/main" id="{0792D3F9-34F7-0E16-19DE-6A6F87AF0F21}"/>
                </a:ext>
              </a:extLst>
            </p:cNvPr>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49" name="Google Shape;1338;p70">
              <a:extLst>
                <a:ext uri="{FF2B5EF4-FFF2-40B4-BE49-F238E27FC236}">
                  <a16:creationId xmlns:a16="http://schemas.microsoft.com/office/drawing/2014/main" id="{296806B7-EC9A-7FCE-BA64-11D46E4C5784}"/>
                </a:ext>
              </a:extLst>
            </p:cNvPr>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50" name="Google Shape;1339;p70">
              <a:extLst>
                <a:ext uri="{FF2B5EF4-FFF2-40B4-BE49-F238E27FC236}">
                  <a16:creationId xmlns:a16="http://schemas.microsoft.com/office/drawing/2014/main" id="{93018881-05E8-2E5C-9D11-A46B4AB6D96B}"/>
                </a:ext>
              </a:extLst>
            </p:cNvPr>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51" name="Google Shape;1340;p70">
              <a:extLst>
                <a:ext uri="{FF2B5EF4-FFF2-40B4-BE49-F238E27FC236}">
                  <a16:creationId xmlns:a16="http://schemas.microsoft.com/office/drawing/2014/main" id="{F80E1106-F5A3-6E0C-09EC-28F4A9652C29}"/>
                </a:ext>
              </a:extLst>
            </p:cNvPr>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52" name="Google Shape;1341;p70">
              <a:extLst>
                <a:ext uri="{FF2B5EF4-FFF2-40B4-BE49-F238E27FC236}">
                  <a16:creationId xmlns:a16="http://schemas.microsoft.com/office/drawing/2014/main" id="{AD616DAD-F4A9-1E68-B348-8D128AF9E94B}"/>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53" name="Google Shape;1342;p70">
              <a:extLst>
                <a:ext uri="{FF2B5EF4-FFF2-40B4-BE49-F238E27FC236}">
                  <a16:creationId xmlns:a16="http://schemas.microsoft.com/office/drawing/2014/main" id="{D40A2E63-851A-DAE0-C8F3-C12ED7285804}"/>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54" name="Google Shape;1343;p70">
            <a:extLst>
              <a:ext uri="{FF2B5EF4-FFF2-40B4-BE49-F238E27FC236}">
                <a16:creationId xmlns:a16="http://schemas.microsoft.com/office/drawing/2014/main" id="{C7AFB4C6-0AA9-4E84-1A12-78E3FEB897F9}"/>
              </a:ext>
            </a:extLst>
          </p:cNvPr>
          <p:cNvGrpSpPr/>
          <p:nvPr/>
        </p:nvGrpSpPr>
        <p:grpSpPr>
          <a:xfrm>
            <a:off x="1278784" y="5558831"/>
            <a:ext cx="1078969" cy="267789"/>
            <a:chOff x="2013045" y="4813233"/>
            <a:chExt cx="921986" cy="228854"/>
          </a:xfrm>
        </p:grpSpPr>
        <p:sp>
          <p:nvSpPr>
            <p:cNvPr id="155" name="Google Shape;1344;p70">
              <a:extLst>
                <a:ext uri="{FF2B5EF4-FFF2-40B4-BE49-F238E27FC236}">
                  <a16:creationId xmlns:a16="http://schemas.microsoft.com/office/drawing/2014/main" id="{8D656872-61E0-6FF9-1767-91F9A5D566A3}"/>
                </a:ext>
              </a:extLst>
            </p:cNvPr>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56" name="Google Shape;1345;p70">
              <a:extLst>
                <a:ext uri="{FF2B5EF4-FFF2-40B4-BE49-F238E27FC236}">
                  <a16:creationId xmlns:a16="http://schemas.microsoft.com/office/drawing/2014/main" id="{E9B4EB7C-0F81-A6B2-A3BA-640D826C46E2}"/>
                </a:ext>
              </a:extLst>
            </p:cNvPr>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57" name="Google Shape;1346;p70">
            <a:extLst>
              <a:ext uri="{FF2B5EF4-FFF2-40B4-BE49-F238E27FC236}">
                <a16:creationId xmlns:a16="http://schemas.microsoft.com/office/drawing/2014/main" id="{689F51A3-2B17-CE85-DC48-B2C83B89DD93}"/>
              </a:ext>
            </a:extLst>
          </p:cNvPr>
          <p:cNvGrpSpPr/>
          <p:nvPr/>
        </p:nvGrpSpPr>
        <p:grpSpPr>
          <a:xfrm>
            <a:off x="1290064" y="3541340"/>
            <a:ext cx="1056561" cy="359921"/>
            <a:chOff x="1046767" y="4756633"/>
            <a:chExt cx="859646" cy="292841"/>
          </a:xfrm>
        </p:grpSpPr>
        <p:sp>
          <p:nvSpPr>
            <p:cNvPr id="158" name="Google Shape;1347;p70">
              <a:extLst>
                <a:ext uri="{FF2B5EF4-FFF2-40B4-BE49-F238E27FC236}">
                  <a16:creationId xmlns:a16="http://schemas.microsoft.com/office/drawing/2014/main" id="{2F107D77-87F9-F087-5424-65EC0D5F17F6}"/>
                </a:ext>
              </a:extLst>
            </p:cNvPr>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59" name="Google Shape;1348;p70">
              <a:extLst>
                <a:ext uri="{FF2B5EF4-FFF2-40B4-BE49-F238E27FC236}">
                  <a16:creationId xmlns:a16="http://schemas.microsoft.com/office/drawing/2014/main" id="{F92661DD-BFFA-595A-B4E2-7E0466FBEF64}"/>
                </a:ext>
              </a:extLst>
            </p:cNvPr>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60" name="Google Shape;1349;p70">
              <a:extLst>
                <a:ext uri="{FF2B5EF4-FFF2-40B4-BE49-F238E27FC236}">
                  <a16:creationId xmlns:a16="http://schemas.microsoft.com/office/drawing/2014/main" id="{B851C262-A3D9-9A4E-94F1-C794B2A9DD45}"/>
                </a:ext>
              </a:extLst>
            </p:cNvPr>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sp>
        <p:nvSpPr>
          <p:cNvPr id="161" name="Google Shape;1350;p70">
            <a:extLst>
              <a:ext uri="{FF2B5EF4-FFF2-40B4-BE49-F238E27FC236}">
                <a16:creationId xmlns:a16="http://schemas.microsoft.com/office/drawing/2014/main" id="{130FEB94-3EED-21B1-5FF4-A154A1BBF4A0}"/>
              </a:ext>
            </a:extLst>
          </p:cNvPr>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62" name="Google Shape;1351;p70">
            <a:extLst>
              <a:ext uri="{FF2B5EF4-FFF2-40B4-BE49-F238E27FC236}">
                <a16:creationId xmlns:a16="http://schemas.microsoft.com/office/drawing/2014/main" id="{537966F8-16A7-5F19-7CC2-2F17D8003F32}"/>
              </a:ext>
            </a:extLst>
          </p:cNvPr>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63" name="Google Shape;1352;p70">
            <a:extLst>
              <a:ext uri="{FF2B5EF4-FFF2-40B4-BE49-F238E27FC236}">
                <a16:creationId xmlns:a16="http://schemas.microsoft.com/office/drawing/2014/main" id="{162A59FA-8EA7-4D27-D052-C12E7E9A267C}"/>
              </a:ext>
            </a:extLst>
          </p:cNvPr>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64" name="Google Shape;1353;p70">
            <a:extLst>
              <a:ext uri="{FF2B5EF4-FFF2-40B4-BE49-F238E27FC236}">
                <a16:creationId xmlns:a16="http://schemas.microsoft.com/office/drawing/2014/main" id="{1BA5DCEE-32FD-F1A7-279E-14037F736956}"/>
              </a:ext>
            </a:extLst>
          </p:cNvPr>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nvGrpSpPr>
          <p:cNvPr id="165" name="Google Shape;1354;p70">
            <a:extLst>
              <a:ext uri="{FF2B5EF4-FFF2-40B4-BE49-F238E27FC236}">
                <a16:creationId xmlns:a16="http://schemas.microsoft.com/office/drawing/2014/main" id="{64941F45-AA98-FFD7-7CC5-C123FD24A3D6}"/>
              </a:ext>
            </a:extLst>
          </p:cNvPr>
          <p:cNvGrpSpPr/>
          <p:nvPr/>
        </p:nvGrpSpPr>
        <p:grpSpPr>
          <a:xfrm>
            <a:off x="9471205" y="3400750"/>
            <a:ext cx="221964" cy="188663"/>
            <a:chOff x="4660325" y="1866850"/>
            <a:chExt cx="68350" cy="58100"/>
          </a:xfrm>
        </p:grpSpPr>
        <p:sp>
          <p:nvSpPr>
            <p:cNvPr id="166" name="Google Shape;1355;p70">
              <a:extLst>
                <a:ext uri="{FF2B5EF4-FFF2-40B4-BE49-F238E27FC236}">
                  <a16:creationId xmlns:a16="http://schemas.microsoft.com/office/drawing/2014/main" id="{57CF6D37-F416-EA9F-9B3D-04DFF105B88E}"/>
                </a:ext>
              </a:extLst>
            </p:cNvPr>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67" name="Google Shape;1356;p70">
              <a:extLst>
                <a:ext uri="{FF2B5EF4-FFF2-40B4-BE49-F238E27FC236}">
                  <a16:creationId xmlns:a16="http://schemas.microsoft.com/office/drawing/2014/main" id="{104A3657-EF49-4F02-3150-CF059C054A40}"/>
                </a:ext>
              </a:extLst>
            </p:cNvPr>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68" name="Google Shape;1357;p70">
            <a:extLst>
              <a:ext uri="{FF2B5EF4-FFF2-40B4-BE49-F238E27FC236}">
                <a16:creationId xmlns:a16="http://schemas.microsoft.com/office/drawing/2014/main" id="{7CE0786F-AEC1-F319-DB35-5C1000C87051}"/>
              </a:ext>
            </a:extLst>
          </p:cNvPr>
          <p:cNvGrpSpPr/>
          <p:nvPr/>
        </p:nvGrpSpPr>
        <p:grpSpPr>
          <a:xfrm>
            <a:off x="9883663" y="3435049"/>
            <a:ext cx="216687" cy="120065"/>
            <a:chOff x="4791775" y="1877500"/>
            <a:chExt cx="66725" cy="36975"/>
          </a:xfrm>
        </p:grpSpPr>
        <p:sp>
          <p:nvSpPr>
            <p:cNvPr id="169" name="Google Shape;1358;p70">
              <a:extLst>
                <a:ext uri="{FF2B5EF4-FFF2-40B4-BE49-F238E27FC236}">
                  <a16:creationId xmlns:a16="http://schemas.microsoft.com/office/drawing/2014/main" id="{6886BA86-D6A1-4AF0-EDA2-0DF251ADF0AE}"/>
                </a:ext>
              </a:extLst>
            </p:cNvPr>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70" name="Google Shape;1359;p70">
              <a:extLst>
                <a:ext uri="{FF2B5EF4-FFF2-40B4-BE49-F238E27FC236}">
                  <a16:creationId xmlns:a16="http://schemas.microsoft.com/office/drawing/2014/main" id="{9D35B955-B70F-188C-9A1D-5917F04898A1}"/>
                </a:ext>
              </a:extLst>
            </p:cNvPr>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71" name="Google Shape;1360;p70">
            <a:extLst>
              <a:ext uri="{FF2B5EF4-FFF2-40B4-BE49-F238E27FC236}">
                <a16:creationId xmlns:a16="http://schemas.microsoft.com/office/drawing/2014/main" id="{3C3FCD9C-5A63-B239-E9B0-E8BC96078DB6}"/>
              </a:ext>
            </a:extLst>
          </p:cNvPr>
          <p:cNvGrpSpPr/>
          <p:nvPr/>
        </p:nvGrpSpPr>
        <p:grpSpPr>
          <a:xfrm>
            <a:off x="10312614" y="3435049"/>
            <a:ext cx="193305" cy="120065"/>
            <a:chOff x="4923925" y="1877500"/>
            <a:chExt cx="59525" cy="36975"/>
          </a:xfrm>
        </p:grpSpPr>
        <p:sp>
          <p:nvSpPr>
            <p:cNvPr id="172" name="Google Shape;1361;p70">
              <a:extLst>
                <a:ext uri="{FF2B5EF4-FFF2-40B4-BE49-F238E27FC236}">
                  <a16:creationId xmlns:a16="http://schemas.microsoft.com/office/drawing/2014/main" id="{ED11093E-7413-587B-54CA-6C42D8D49FDB}"/>
                </a:ext>
              </a:extLst>
            </p:cNvPr>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73" name="Google Shape;1362;p70">
              <a:extLst>
                <a:ext uri="{FF2B5EF4-FFF2-40B4-BE49-F238E27FC236}">
                  <a16:creationId xmlns:a16="http://schemas.microsoft.com/office/drawing/2014/main" id="{D5E9A03A-F59E-4028-D338-8037F67E4786}"/>
                </a:ext>
              </a:extLst>
            </p:cNvPr>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74" name="Google Shape;1363;p70">
            <a:extLst>
              <a:ext uri="{FF2B5EF4-FFF2-40B4-BE49-F238E27FC236}">
                <a16:creationId xmlns:a16="http://schemas.microsoft.com/office/drawing/2014/main" id="{1D11EB79-B07F-CC10-7AB4-7BC095C91840}"/>
              </a:ext>
            </a:extLst>
          </p:cNvPr>
          <p:cNvGrpSpPr/>
          <p:nvPr/>
        </p:nvGrpSpPr>
        <p:grpSpPr>
          <a:xfrm>
            <a:off x="10705270" y="3411303"/>
            <a:ext cx="188596" cy="167556"/>
            <a:chOff x="5058450" y="1870100"/>
            <a:chExt cx="58075" cy="51600"/>
          </a:xfrm>
        </p:grpSpPr>
        <p:sp>
          <p:nvSpPr>
            <p:cNvPr id="175" name="Google Shape;1364;p70">
              <a:extLst>
                <a:ext uri="{FF2B5EF4-FFF2-40B4-BE49-F238E27FC236}">
                  <a16:creationId xmlns:a16="http://schemas.microsoft.com/office/drawing/2014/main" id="{385F1638-A52D-2910-478D-D7F9BA2850A2}"/>
                </a:ext>
              </a:extLst>
            </p:cNvPr>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76" name="Google Shape;1365;p70">
              <a:extLst>
                <a:ext uri="{FF2B5EF4-FFF2-40B4-BE49-F238E27FC236}">
                  <a16:creationId xmlns:a16="http://schemas.microsoft.com/office/drawing/2014/main" id="{662FD7E8-4945-003D-D204-9F927DBA6DC4}"/>
                </a:ext>
              </a:extLst>
            </p:cNvPr>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77" name="Google Shape;1366;p70">
            <a:extLst>
              <a:ext uri="{FF2B5EF4-FFF2-40B4-BE49-F238E27FC236}">
                <a16:creationId xmlns:a16="http://schemas.microsoft.com/office/drawing/2014/main" id="{B709B45E-066F-7CA3-FA4A-077AED6BFE29}"/>
              </a:ext>
            </a:extLst>
          </p:cNvPr>
          <p:cNvGrpSpPr/>
          <p:nvPr/>
        </p:nvGrpSpPr>
        <p:grpSpPr>
          <a:xfrm>
            <a:off x="9924622" y="3974514"/>
            <a:ext cx="134769" cy="143527"/>
            <a:chOff x="4811425" y="2065025"/>
            <a:chExt cx="41500" cy="44200"/>
          </a:xfrm>
        </p:grpSpPr>
        <p:sp>
          <p:nvSpPr>
            <p:cNvPr id="178" name="Google Shape;1367;p70">
              <a:extLst>
                <a:ext uri="{FF2B5EF4-FFF2-40B4-BE49-F238E27FC236}">
                  <a16:creationId xmlns:a16="http://schemas.microsoft.com/office/drawing/2014/main" id="{80D11941-4981-6AA0-48C5-ABF785B248AB}"/>
                </a:ext>
              </a:extLst>
            </p:cNvPr>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79" name="Google Shape;1368;p70">
              <a:extLst>
                <a:ext uri="{FF2B5EF4-FFF2-40B4-BE49-F238E27FC236}">
                  <a16:creationId xmlns:a16="http://schemas.microsoft.com/office/drawing/2014/main" id="{17F3E6F5-384F-88E0-5DF2-D027FD839D94}"/>
                </a:ext>
              </a:extLst>
            </p:cNvPr>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80" name="Google Shape;1369;p70">
            <a:extLst>
              <a:ext uri="{FF2B5EF4-FFF2-40B4-BE49-F238E27FC236}">
                <a16:creationId xmlns:a16="http://schemas.microsoft.com/office/drawing/2014/main" id="{E05C635F-EC09-D246-AA16-642EBB41B736}"/>
              </a:ext>
            </a:extLst>
          </p:cNvPr>
          <p:cNvGrpSpPr/>
          <p:nvPr/>
        </p:nvGrpSpPr>
        <p:grpSpPr>
          <a:xfrm>
            <a:off x="10314539" y="3974798"/>
            <a:ext cx="161156" cy="142957"/>
            <a:chOff x="4929875" y="2065025"/>
            <a:chExt cx="49625" cy="44025"/>
          </a:xfrm>
        </p:grpSpPr>
        <p:sp>
          <p:nvSpPr>
            <p:cNvPr id="181" name="Google Shape;1370;p70">
              <a:extLst>
                <a:ext uri="{FF2B5EF4-FFF2-40B4-BE49-F238E27FC236}">
                  <a16:creationId xmlns:a16="http://schemas.microsoft.com/office/drawing/2014/main" id="{1BF20EBB-468C-7494-DCCE-99E487831DAE}"/>
                </a:ext>
              </a:extLst>
            </p:cNvPr>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82" name="Google Shape;1371;p70">
              <a:extLst>
                <a:ext uri="{FF2B5EF4-FFF2-40B4-BE49-F238E27FC236}">
                  <a16:creationId xmlns:a16="http://schemas.microsoft.com/office/drawing/2014/main" id="{245727CC-037A-001C-F1B4-AB24565D7CCE}"/>
                </a:ext>
              </a:extLst>
            </p:cNvPr>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83" name="Google Shape;1372;p70">
            <a:extLst>
              <a:ext uri="{FF2B5EF4-FFF2-40B4-BE49-F238E27FC236}">
                <a16:creationId xmlns:a16="http://schemas.microsoft.com/office/drawing/2014/main" id="{9CF36E4B-CC56-09F5-C6C6-404B3D7E7C2C}"/>
              </a:ext>
            </a:extLst>
          </p:cNvPr>
          <p:cNvGrpSpPr/>
          <p:nvPr/>
        </p:nvGrpSpPr>
        <p:grpSpPr>
          <a:xfrm>
            <a:off x="10752763" y="3978817"/>
            <a:ext cx="93608" cy="134921"/>
            <a:chOff x="5083925" y="2066350"/>
            <a:chExt cx="28825" cy="41550"/>
          </a:xfrm>
        </p:grpSpPr>
        <p:sp>
          <p:nvSpPr>
            <p:cNvPr id="184" name="Google Shape;1373;p70">
              <a:extLst>
                <a:ext uri="{FF2B5EF4-FFF2-40B4-BE49-F238E27FC236}">
                  <a16:creationId xmlns:a16="http://schemas.microsoft.com/office/drawing/2014/main" id="{C9623C94-32C5-A1EE-D30D-EA66435CE280}"/>
                </a:ext>
              </a:extLst>
            </p:cNvPr>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85" name="Google Shape;1374;p70">
              <a:extLst>
                <a:ext uri="{FF2B5EF4-FFF2-40B4-BE49-F238E27FC236}">
                  <a16:creationId xmlns:a16="http://schemas.microsoft.com/office/drawing/2014/main" id="{02BCE19E-DBED-7B8C-7920-41F5B14CE21E}"/>
                </a:ext>
              </a:extLst>
            </p:cNvPr>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86" name="Google Shape;1375;p70">
            <a:extLst>
              <a:ext uri="{FF2B5EF4-FFF2-40B4-BE49-F238E27FC236}">
                <a16:creationId xmlns:a16="http://schemas.microsoft.com/office/drawing/2014/main" id="{257990F0-CE4D-D6D1-DB40-389B1616D1AF}"/>
              </a:ext>
            </a:extLst>
          </p:cNvPr>
          <p:cNvGrpSpPr/>
          <p:nvPr/>
        </p:nvGrpSpPr>
        <p:grpSpPr>
          <a:xfrm>
            <a:off x="9461501" y="3999679"/>
            <a:ext cx="241368" cy="93195"/>
            <a:chOff x="4659775" y="2072775"/>
            <a:chExt cx="74325" cy="28700"/>
          </a:xfrm>
        </p:grpSpPr>
        <p:sp>
          <p:nvSpPr>
            <p:cNvPr id="187" name="Google Shape;1376;p70">
              <a:extLst>
                <a:ext uri="{FF2B5EF4-FFF2-40B4-BE49-F238E27FC236}">
                  <a16:creationId xmlns:a16="http://schemas.microsoft.com/office/drawing/2014/main" id="{E9476C9C-125F-59A6-9819-55AFABC98451}"/>
                </a:ext>
              </a:extLst>
            </p:cNvPr>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88" name="Google Shape;1377;p70">
              <a:extLst>
                <a:ext uri="{FF2B5EF4-FFF2-40B4-BE49-F238E27FC236}">
                  <a16:creationId xmlns:a16="http://schemas.microsoft.com/office/drawing/2014/main" id="{53A805F9-8A6A-1ACA-AD06-85117874FE37}"/>
                </a:ext>
              </a:extLst>
            </p:cNvPr>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89" name="Google Shape;1378;p70">
              <a:extLst>
                <a:ext uri="{FF2B5EF4-FFF2-40B4-BE49-F238E27FC236}">
                  <a16:creationId xmlns:a16="http://schemas.microsoft.com/office/drawing/2014/main" id="{776F6E3A-3F8F-4043-5C3E-4B9C597C3E05}"/>
                </a:ext>
              </a:extLst>
            </p:cNvPr>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90" name="Google Shape;1379;p70">
            <a:extLst>
              <a:ext uri="{FF2B5EF4-FFF2-40B4-BE49-F238E27FC236}">
                <a16:creationId xmlns:a16="http://schemas.microsoft.com/office/drawing/2014/main" id="{20012C9C-0F46-7A64-A757-A241B07111FC}"/>
              </a:ext>
            </a:extLst>
          </p:cNvPr>
          <p:cNvGrpSpPr/>
          <p:nvPr/>
        </p:nvGrpSpPr>
        <p:grpSpPr>
          <a:xfrm>
            <a:off x="10687977" y="3720433"/>
            <a:ext cx="223183" cy="118929"/>
            <a:chOff x="4662475" y="1976500"/>
            <a:chExt cx="68725" cy="36625"/>
          </a:xfrm>
        </p:grpSpPr>
        <p:sp>
          <p:nvSpPr>
            <p:cNvPr id="191" name="Google Shape;1380;p70">
              <a:extLst>
                <a:ext uri="{FF2B5EF4-FFF2-40B4-BE49-F238E27FC236}">
                  <a16:creationId xmlns:a16="http://schemas.microsoft.com/office/drawing/2014/main" id="{4BA4B5DA-C77D-850A-0386-E65EFE4294E3}"/>
                </a:ext>
              </a:extLst>
            </p:cNvPr>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92" name="Google Shape;1381;p70">
              <a:extLst>
                <a:ext uri="{FF2B5EF4-FFF2-40B4-BE49-F238E27FC236}">
                  <a16:creationId xmlns:a16="http://schemas.microsoft.com/office/drawing/2014/main" id="{B17B28FC-DDEF-7B18-38F6-9B225CDE64B3}"/>
                </a:ext>
              </a:extLst>
            </p:cNvPr>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93" name="Google Shape;1382;p70">
              <a:extLst>
                <a:ext uri="{FF2B5EF4-FFF2-40B4-BE49-F238E27FC236}">
                  <a16:creationId xmlns:a16="http://schemas.microsoft.com/office/drawing/2014/main" id="{3DE94997-FCBD-D4F2-C122-5CDB845BDB1D}"/>
                </a:ext>
              </a:extLst>
            </p:cNvPr>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94" name="Google Shape;1383;p70">
            <a:extLst>
              <a:ext uri="{FF2B5EF4-FFF2-40B4-BE49-F238E27FC236}">
                <a16:creationId xmlns:a16="http://schemas.microsoft.com/office/drawing/2014/main" id="{87503CC4-DA80-82F8-9398-C0DD62163B9D}"/>
              </a:ext>
            </a:extLst>
          </p:cNvPr>
          <p:cNvGrpSpPr/>
          <p:nvPr/>
        </p:nvGrpSpPr>
        <p:grpSpPr>
          <a:xfrm>
            <a:off x="10283850" y="3725019"/>
            <a:ext cx="222532" cy="109756"/>
            <a:chOff x="4920150" y="1977875"/>
            <a:chExt cx="68525" cy="33800"/>
          </a:xfrm>
        </p:grpSpPr>
        <p:sp>
          <p:nvSpPr>
            <p:cNvPr id="195" name="Google Shape;1384;p70">
              <a:extLst>
                <a:ext uri="{FF2B5EF4-FFF2-40B4-BE49-F238E27FC236}">
                  <a16:creationId xmlns:a16="http://schemas.microsoft.com/office/drawing/2014/main" id="{2221FE0D-7B75-13FE-D357-140944A2CE5E}"/>
                </a:ext>
              </a:extLst>
            </p:cNvPr>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96" name="Google Shape;1385;p70">
              <a:extLst>
                <a:ext uri="{FF2B5EF4-FFF2-40B4-BE49-F238E27FC236}">
                  <a16:creationId xmlns:a16="http://schemas.microsoft.com/office/drawing/2014/main" id="{149094FC-4643-32F4-CCF7-B9FE79266DCF}"/>
                </a:ext>
              </a:extLst>
            </p:cNvPr>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197" name="Google Shape;1386;p70">
              <a:extLst>
                <a:ext uri="{FF2B5EF4-FFF2-40B4-BE49-F238E27FC236}">
                  <a16:creationId xmlns:a16="http://schemas.microsoft.com/office/drawing/2014/main" id="{32F7A443-6CE0-C01C-9B51-5315ECCF1FF9}"/>
                </a:ext>
              </a:extLst>
            </p:cNvPr>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198" name="Google Shape;1387;p70">
            <a:extLst>
              <a:ext uri="{FF2B5EF4-FFF2-40B4-BE49-F238E27FC236}">
                <a16:creationId xmlns:a16="http://schemas.microsoft.com/office/drawing/2014/main" id="{D28516DB-7C24-D244-606D-68BE19DD0F5C}"/>
              </a:ext>
            </a:extLst>
          </p:cNvPr>
          <p:cNvGrpSpPr/>
          <p:nvPr/>
        </p:nvGrpSpPr>
        <p:grpSpPr>
          <a:xfrm>
            <a:off x="9498725" y="4263577"/>
            <a:ext cx="166920" cy="170479"/>
            <a:chOff x="4676550" y="2160575"/>
            <a:chExt cx="51400" cy="52500"/>
          </a:xfrm>
        </p:grpSpPr>
        <p:sp>
          <p:nvSpPr>
            <p:cNvPr id="199" name="Google Shape;1388;p70">
              <a:extLst>
                <a:ext uri="{FF2B5EF4-FFF2-40B4-BE49-F238E27FC236}">
                  <a16:creationId xmlns:a16="http://schemas.microsoft.com/office/drawing/2014/main" id="{DD70DDB2-21D2-36FE-DD9F-2063032AE105}"/>
                </a:ext>
              </a:extLst>
            </p:cNvPr>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00" name="Google Shape;1389;p70">
              <a:extLst>
                <a:ext uri="{FF2B5EF4-FFF2-40B4-BE49-F238E27FC236}">
                  <a16:creationId xmlns:a16="http://schemas.microsoft.com/office/drawing/2014/main" id="{79E27940-0DD1-3478-71B5-96FB23331E75}"/>
                </a:ext>
              </a:extLst>
            </p:cNvPr>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01" name="Google Shape;1390;p70">
              <a:extLst>
                <a:ext uri="{FF2B5EF4-FFF2-40B4-BE49-F238E27FC236}">
                  <a16:creationId xmlns:a16="http://schemas.microsoft.com/office/drawing/2014/main" id="{0AFD2286-901E-DA8E-D0FA-F4EC3120562C}"/>
                </a:ext>
              </a:extLst>
            </p:cNvPr>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202" name="Google Shape;1391;p70">
            <a:extLst>
              <a:ext uri="{FF2B5EF4-FFF2-40B4-BE49-F238E27FC236}">
                <a16:creationId xmlns:a16="http://schemas.microsoft.com/office/drawing/2014/main" id="{F2FBC7B0-408E-6661-36A0-24FA6949769A}"/>
              </a:ext>
            </a:extLst>
          </p:cNvPr>
          <p:cNvGrpSpPr/>
          <p:nvPr/>
        </p:nvGrpSpPr>
        <p:grpSpPr>
          <a:xfrm>
            <a:off x="9895070" y="4272952"/>
            <a:ext cx="193873" cy="151725"/>
            <a:chOff x="4768325" y="2163475"/>
            <a:chExt cx="59700" cy="46725"/>
          </a:xfrm>
        </p:grpSpPr>
        <p:sp>
          <p:nvSpPr>
            <p:cNvPr id="203" name="Google Shape;1392;p70">
              <a:extLst>
                <a:ext uri="{FF2B5EF4-FFF2-40B4-BE49-F238E27FC236}">
                  <a16:creationId xmlns:a16="http://schemas.microsoft.com/office/drawing/2014/main" id="{7C53FB97-783F-A1BB-F05A-9D43C8BBF3A3}"/>
                </a:ext>
              </a:extLst>
            </p:cNvPr>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04" name="Google Shape;1393;p70">
              <a:extLst>
                <a:ext uri="{FF2B5EF4-FFF2-40B4-BE49-F238E27FC236}">
                  <a16:creationId xmlns:a16="http://schemas.microsoft.com/office/drawing/2014/main" id="{556147FB-850E-AF43-37EF-EFE932E7BA50}"/>
                </a:ext>
              </a:extLst>
            </p:cNvPr>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sp>
        <p:nvSpPr>
          <p:cNvPr id="205" name="Google Shape;1394;p70">
            <a:extLst>
              <a:ext uri="{FF2B5EF4-FFF2-40B4-BE49-F238E27FC236}">
                <a16:creationId xmlns:a16="http://schemas.microsoft.com/office/drawing/2014/main" id="{C245ADB9-BAB6-2F5F-E5B2-0A49D502CA39}"/>
              </a:ext>
            </a:extLst>
          </p:cNvPr>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06" name="Google Shape;1395;p70">
            <a:extLst>
              <a:ext uri="{FF2B5EF4-FFF2-40B4-BE49-F238E27FC236}">
                <a16:creationId xmlns:a16="http://schemas.microsoft.com/office/drawing/2014/main" id="{1BF24673-F9F9-3D48-DBF7-7B1573D31666}"/>
              </a:ext>
            </a:extLst>
          </p:cNvPr>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07" name="Google Shape;1396;p70">
            <a:extLst>
              <a:ext uri="{FF2B5EF4-FFF2-40B4-BE49-F238E27FC236}">
                <a16:creationId xmlns:a16="http://schemas.microsoft.com/office/drawing/2014/main" id="{968E1C64-2929-7D49-74FA-1D23AD6EC374}"/>
              </a:ext>
            </a:extLst>
          </p:cNvPr>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08" name="Google Shape;1397;p70">
            <a:extLst>
              <a:ext uri="{FF2B5EF4-FFF2-40B4-BE49-F238E27FC236}">
                <a16:creationId xmlns:a16="http://schemas.microsoft.com/office/drawing/2014/main" id="{14DB8457-FB29-55B1-F09B-44A2723E0877}"/>
              </a:ext>
            </a:extLst>
          </p:cNvPr>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09" name="Google Shape;1398;p70">
            <a:extLst>
              <a:ext uri="{FF2B5EF4-FFF2-40B4-BE49-F238E27FC236}">
                <a16:creationId xmlns:a16="http://schemas.microsoft.com/office/drawing/2014/main" id="{9CD31B92-37C1-B7D5-927E-3D40FF195F63}"/>
              </a:ext>
            </a:extLst>
          </p:cNvPr>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10" name="Google Shape;1399;p70">
            <a:extLst>
              <a:ext uri="{FF2B5EF4-FFF2-40B4-BE49-F238E27FC236}">
                <a16:creationId xmlns:a16="http://schemas.microsoft.com/office/drawing/2014/main" id="{7949FC96-70E3-D876-7482-77A4BA9FFB3B}"/>
              </a:ext>
            </a:extLst>
          </p:cNvPr>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nvGrpSpPr>
          <p:cNvPr id="211" name="Google Shape;1400;p70">
            <a:extLst>
              <a:ext uri="{FF2B5EF4-FFF2-40B4-BE49-F238E27FC236}">
                <a16:creationId xmlns:a16="http://schemas.microsoft.com/office/drawing/2014/main" id="{77E43F3E-A4FC-02BD-0DAD-61C9A64E4818}"/>
              </a:ext>
            </a:extLst>
          </p:cNvPr>
          <p:cNvGrpSpPr/>
          <p:nvPr/>
        </p:nvGrpSpPr>
        <p:grpSpPr>
          <a:xfrm>
            <a:off x="9916828" y="4613078"/>
            <a:ext cx="150357" cy="142471"/>
            <a:chOff x="4768575" y="2253950"/>
            <a:chExt cx="46300" cy="43875"/>
          </a:xfrm>
        </p:grpSpPr>
        <p:sp>
          <p:nvSpPr>
            <p:cNvPr id="212" name="Google Shape;1401;p70">
              <a:extLst>
                <a:ext uri="{FF2B5EF4-FFF2-40B4-BE49-F238E27FC236}">
                  <a16:creationId xmlns:a16="http://schemas.microsoft.com/office/drawing/2014/main" id="{400F2FA7-0B93-186A-8012-C066F3194709}"/>
                </a:ext>
              </a:extLst>
            </p:cNvPr>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13" name="Google Shape;1402;p70">
              <a:extLst>
                <a:ext uri="{FF2B5EF4-FFF2-40B4-BE49-F238E27FC236}">
                  <a16:creationId xmlns:a16="http://schemas.microsoft.com/office/drawing/2014/main" id="{6315942A-5ED6-EF5C-75EF-DC808EA05235}"/>
                </a:ext>
              </a:extLst>
            </p:cNvPr>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214" name="Google Shape;1403;p70">
            <a:extLst>
              <a:ext uri="{FF2B5EF4-FFF2-40B4-BE49-F238E27FC236}">
                <a16:creationId xmlns:a16="http://schemas.microsoft.com/office/drawing/2014/main" id="{31958E20-8B53-A18F-DDF2-A60CA5D877C5}"/>
              </a:ext>
            </a:extLst>
          </p:cNvPr>
          <p:cNvGrpSpPr/>
          <p:nvPr/>
        </p:nvGrpSpPr>
        <p:grpSpPr>
          <a:xfrm>
            <a:off x="10316325" y="5265112"/>
            <a:ext cx="157583" cy="194995"/>
            <a:chOff x="4960900" y="2433225"/>
            <a:chExt cx="48525" cy="60050"/>
          </a:xfrm>
        </p:grpSpPr>
        <p:sp>
          <p:nvSpPr>
            <p:cNvPr id="215" name="Google Shape;1404;p70">
              <a:extLst>
                <a:ext uri="{FF2B5EF4-FFF2-40B4-BE49-F238E27FC236}">
                  <a16:creationId xmlns:a16="http://schemas.microsoft.com/office/drawing/2014/main" id="{D1C14B3B-2D25-9127-FD5A-D6F52A188F1D}"/>
                </a:ext>
              </a:extLst>
            </p:cNvPr>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16" name="Google Shape;1405;p70">
              <a:extLst>
                <a:ext uri="{FF2B5EF4-FFF2-40B4-BE49-F238E27FC236}">
                  <a16:creationId xmlns:a16="http://schemas.microsoft.com/office/drawing/2014/main" id="{E13F48B2-6613-1787-CD6E-7E6D6A520C04}"/>
                </a:ext>
              </a:extLst>
            </p:cNvPr>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217" name="Google Shape;1406;p70">
            <a:extLst>
              <a:ext uri="{FF2B5EF4-FFF2-40B4-BE49-F238E27FC236}">
                <a16:creationId xmlns:a16="http://schemas.microsoft.com/office/drawing/2014/main" id="{D122B4F9-52ED-BFD6-7DA2-5FD06382AA0A}"/>
              </a:ext>
            </a:extLst>
          </p:cNvPr>
          <p:cNvGrpSpPr/>
          <p:nvPr/>
        </p:nvGrpSpPr>
        <p:grpSpPr>
          <a:xfrm>
            <a:off x="9901077" y="5617193"/>
            <a:ext cx="181859" cy="191747"/>
            <a:chOff x="4854075" y="2527625"/>
            <a:chExt cx="56000" cy="59050"/>
          </a:xfrm>
        </p:grpSpPr>
        <p:sp>
          <p:nvSpPr>
            <p:cNvPr id="218" name="Google Shape;1407;p70">
              <a:extLst>
                <a:ext uri="{FF2B5EF4-FFF2-40B4-BE49-F238E27FC236}">
                  <a16:creationId xmlns:a16="http://schemas.microsoft.com/office/drawing/2014/main" id="{194652C1-C851-6603-7F7D-35C13D3A0FF4}"/>
                </a:ext>
              </a:extLst>
            </p:cNvPr>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19" name="Google Shape;1408;p70">
              <a:extLst>
                <a:ext uri="{FF2B5EF4-FFF2-40B4-BE49-F238E27FC236}">
                  <a16:creationId xmlns:a16="http://schemas.microsoft.com/office/drawing/2014/main" id="{F5C3493E-1A51-BD5B-A66F-E10C87FFC4C1}"/>
                </a:ext>
              </a:extLst>
            </p:cNvPr>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sp>
        <p:nvSpPr>
          <p:cNvPr id="220" name="Google Shape;1409;p70">
            <a:extLst>
              <a:ext uri="{FF2B5EF4-FFF2-40B4-BE49-F238E27FC236}">
                <a16:creationId xmlns:a16="http://schemas.microsoft.com/office/drawing/2014/main" id="{487A467A-92D5-5DF3-5228-9EF48A5B6483}"/>
              </a:ext>
            </a:extLst>
          </p:cNvPr>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21" name="Google Shape;1410;p70">
            <a:extLst>
              <a:ext uri="{FF2B5EF4-FFF2-40B4-BE49-F238E27FC236}">
                <a16:creationId xmlns:a16="http://schemas.microsoft.com/office/drawing/2014/main" id="{016EB857-8629-31B4-65AD-79BE7114130B}"/>
              </a:ext>
            </a:extLst>
          </p:cNvPr>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22" name="Google Shape;1411;p70">
            <a:extLst>
              <a:ext uri="{FF2B5EF4-FFF2-40B4-BE49-F238E27FC236}">
                <a16:creationId xmlns:a16="http://schemas.microsoft.com/office/drawing/2014/main" id="{8AED4BA5-3631-36CF-5EF1-E8F3AD1AE38E}"/>
              </a:ext>
            </a:extLst>
          </p:cNvPr>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nvGrpSpPr>
          <p:cNvPr id="223" name="Google Shape;1412;p70">
            <a:extLst>
              <a:ext uri="{FF2B5EF4-FFF2-40B4-BE49-F238E27FC236}">
                <a16:creationId xmlns:a16="http://schemas.microsoft.com/office/drawing/2014/main" id="{E36AE780-D082-0B5A-2305-B8CF16FD94B7}"/>
              </a:ext>
            </a:extLst>
          </p:cNvPr>
          <p:cNvGrpSpPr/>
          <p:nvPr/>
        </p:nvGrpSpPr>
        <p:grpSpPr>
          <a:xfrm>
            <a:off x="10733360" y="4902186"/>
            <a:ext cx="132416" cy="214396"/>
            <a:chOff x="5059700" y="2334775"/>
            <a:chExt cx="40775" cy="66025"/>
          </a:xfrm>
        </p:grpSpPr>
        <p:sp>
          <p:nvSpPr>
            <p:cNvPr id="224" name="Google Shape;1413;p70">
              <a:extLst>
                <a:ext uri="{FF2B5EF4-FFF2-40B4-BE49-F238E27FC236}">
                  <a16:creationId xmlns:a16="http://schemas.microsoft.com/office/drawing/2014/main" id="{942222F9-8506-266F-6F3C-72D5332CB17B}"/>
                </a:ext>
              </a:extLst>
            </p:cNvPr>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25" name="Google Shape;1414;p70">
              <a:extLst>
                <a:ext uri="{FF2B5EF4-FFF2-40B4-BE49-F238E27FC236}">
                  <a16:creationId xmlns:a16="http://schemas.microsoft.com/office/drawing/2014/main" id="{EE2FDB54-24C4-6EB8-A4BE-7BC48D8563D6}"/>
                </a:ext>
              </a:extLst>
            </p:cNvPr>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26" name="Google Shape;1415;p70">
              <a:extLst>
                <a:ext uri="{FF2B5EF4-FFF2-40B4-BE49-F238E27FC236}">
                  <a16:creationId xmlns:a16="http://schemas.microsoft.com/office/drawing/2014/main" id="{9F5F8CA5-1450-6C70-B3F0-CC9048F64DD2}"/>
                </a:ext>
              </a:extLst>
            </p:cNvPr>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27" name="Google Shape;1416;p70">
              <a:extLst>
                <a:ext uri="{FF2B5EF4-FFF2-40B4-BE49-F238E27FC236}">
                  <a16:creationId xmlns:a16="http://schemas.microsoft.com/office/drawing/2014/main" id="{43D59E3E-636E-6D63-9C42-43CC7A3030DA}"/>
                </a:ext>
              </a:extLst>
            </p:cNvPr>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28" name="Google Shape;1417;p70">
              <a:extLst>
                <a:ext uri="{FF2B5EF4-FFF2-40B4-BE49-F238E27FC236}">
                  <a16:creationId xmlns:a16="http://schemas.microsoft.com/office/drawing/2014/main" id="{DD7C3C68-B032-80AE-2C9B-EEAAEE16574B}"/>
                </a:ext>
              </a:extLst>
            </p:cNvPr>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29" name="Google Shape;1418;p70">
              <a:extLst>
                <a:ext uri="{FF2B5EF4-FFF2-40B4-BE49-F238E27FC236}">
                  <a16:creationId xmlns:a16="http://schemas.microsoft.com/office/drawing/2014/main" id="{E4813F66-2E16-FEF3-7F16-43B70CB0ABE0}"/>
                </a:ext>
              </a:extLst>
            </p:cNvPr>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30" name="Google Shape;1419;p70">
              <a:extLst>
                <a:ext uri="{FF2B5EF4-FFF2-40B4-BE49-F238E27FC236}">
                  <a16:creationId xmlns:a16="http://schemas.microsoft.com/office/drawing/2014/main" id="{9CCDDE58-D8A4-0BD6-6DB5-B13E437D3A9D}"/>
                </a:ext>
              </a:extLst>
            </p:cNvPr>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31" name="Google Shape;1420;p70">
              <a:extLst>
                <a:ext uri="{FF2B5EF4-FFF2-40B4-BE49-F238E27FC236}">
                  <a16:creationId xmlns:a16="http://schemas.microsoft.com/office/drawing/2014/main" id="{DC10400E-9856-BB9D-F9DE-E85AA72A59F9}"/>
                </a:ext>
              </a:extLst>
            </p:cNvPr>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32" name="Google Shape;1421;p70">
              <a:extLst>
                <a:ext uri="{FF2B5EF4-FFF2-40B4-BE49-F238E27FC236}">
                  <a16:creationId xmlns:a16="http://schemas.microsoft.com/office/drawing/2014/main" id="{ED47435D-593C-1891-CFD9-D9AFBADFEF0E}"/>
                </a:ext>
              </a:extLst>
            </p:cNvPr>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233" name="Google Shape;1422;p70">
            <a:extLst>
              <a:ext uri="{FF2B5EF4-FFF2-40B4-BE49-F238E27FC236}">
                <a16:creationId xmlns:a16="http://schemas.microsoft.com/office/drawing/2014/main" id="{098F3DBD-D7FB-2F0F-CC17-0D9391BCCDA0}"/>
              </a:ext>
            </a:extLst>
          </p:cNvPr>
          <p:cNvGrpSpPr/>
          <p:nvPr/>
        </p:nvGrpSpPr>
        <p:grpSpPr>
          <a:xfrm>
            <a:off x="10676246" y="5255695"/>
            <a:ext cx="246645" cy="213828"/>
            <a:chOff x="5037700" y="2430325"/>
            <a:chExt cx="75950" cy="65850"/>
          </a:xfrm>
        </p:grpSpPr>
        <p:sp>
          <p:nvSpPr>
            <p:cNvPr id="234" name="Google Shape;1423;p70">
              <a:extLst>
                <a:ext uri="{FF2B5EF4-FFF2-40B4-BE49-F238E27FC236}">
                  <a16:creationId xmlns:a16="http://schemas.microsoft.com/office/drawing/2014/main" id="{C6AEF145-5DCF-404C-569F-2C5508157BF4}"/>
                </a:ext>
              </a:extLst>
            </p:cNvPr>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35" name="Google Shape;1424;p70">
              <a:extLst>
                <a:ext uri="{FF2B5EF4-FFF2-40B4-BE49-F238E27FC236}">
                  <a16:creationId xmlns:a16="http://schemas.microsoft.com/office/drawing/2014/main" id="{DCBE3A2E-9BEB-0338-D6F9-FA2788B102A2}"/>
                </a:ext>
              </a:extLst>
            </p:cNvPr>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236" name="Google Shape;1425;p70">
            <a:extLst>
              <a:ext uri="{FF2B5EF4-FFF2-40B4-BE49-F238E27FC236}">
                <a16:creationId xmlns:a16="http://schemas.microsoft.com/office/drawing/2014/main" id="{2D654A74-4226-7D41-0921-9391889E5C12}"/>
              </a:ext>
            </a:extLst>
          </p:cNvPr>
          <p:cNvGrpSpPr/>
          <p:nvPr/>
        </p:nvGrpSpPr>
        <p:grpSpPr>
          <a:xfrm>
            <a:off x="9902252" y="4944298"/>
            <a:ext cx="230685" cy="130172"/>
            <a:chOff x="4756975" y="2341800"/>
            <a:chExt cx="91975" cy="51925"/>
          </a:xfrm>
        </p:grpSpPr>
        <p:sp>
          <p:nvSpPr>
            <p:cNvPr id="237" name="Google Shape;1426;p70">
              <a:extLst>
                <a:ext uri="{FF2B5EF4-FFF2-40B4-BE49-F238E27FC236}">
                  <a16:creationId xmlns:a16="http://schemas.microsoft.com/office/drawing/2014/main" id="{9F48033E-3BD5-B6A5-A960-636CAE3ED421}"/>
                </a:ext>
              </a:extLst>
            </p:cNvPr>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38" name="Google Shape;1427;p70">
              <a:extLst>
                <a:ext uri="{FF2B5EF4-FFF2-40B4-BE49-F238E27FC236}">
                  <a16:creationId xmlns:a16="http://schemas.microsoft.com/office/drawing/2014/main" id="{51745BCF-F001-619F-0E79-F0753C342620}"/>
                </a:ext>
              </a:extLst>
            </p:cNvPr>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39" name="Google Shape;1428;p70">
              <a:extLst>
                <a:ext uri="{FF2B5EF4-FFF2-40B4-BE49-F238E27FC236}">
                  <a16:creationId xmlns:a16="http://schemas.microsoft.com/office/drawing/2014/main" id="{F2FC1109-A23D-5857-F754-F7A124BC2B8E}"/>
                </a:ext>
              </a:extLst>
            </p:cNvPr>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40" name="Google Shape;1429;p70">
              <a:extLst>
                <a:ext uri="{FF2B5EF4-FFF2-40B4-BE49-F238E27FC236}">
                  <a16:creationId xmlns:a16="http://schemas.microsoft.com/office/drawing/2014/main" id="{617C139B-AF6D-5CDB-55A1-DEF42683CCEF}"/>
                </a:ext>
              </a:extLst>
            </p:cNvPr>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41" name="Google Shape;1430;p70">
              <a:extLst>
                <a:ext uri="{FF2B5EF4-FFF2-40B4-BE49-F238E27FC236}">
                  <a16:creationId xmlns:a16="http://schemas.microsoft.com/office/drawing/2014/main" id="{E5A9E280-51F2-2929-D54B-4C2D7C298736}"/>
                </a:ext>
              </a:extLst>
            </p:cNvPr>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42" name="Google Shape;1431;p70">
              <a:extLst>
                <a:ext uri="{FF2B5EF4-FFF2-40B4-BE49-F238E27FC236}">
                  <a16:creationId xmlns:a16="http://schemas.microsoft.com/office/drawing/2014/main" id="{4B505A91-DC5C-2EC4-ED8A-4956C194DD22}"/>
                </a:ext>
              </a:extLst>
            </p:cNvPr>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43" name="Google Shape;1432;p70">
              <a:extLst>
                <a:ext uri="{FF2B5EF4-FFF2-40B4-BE49-F238E27FC236}">
                  <a16:creationId xmlns:a16="http://schemas.microsoft.com/office/drawing/2014/main" id="{546E420E-DAB5-E12C-7BC3-C638EEFD2B1B}"/>
                </a:ext>
              </a:extLst>
            </p:cNvPr>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44" name="Google Shape;1433;p70">
              <a:extLst>
                <a:ext uri="{FF2B5EF4-FFF2-40B4-BE49-F238E27FC236}">
                  <a16:creationId xmlns:a16="http://schemas.microsoft.com/office/drawing/2014/main" id="{9B03BF46-5C95-DE1B-B21D-4AAD8065FF12}"/>
                </a:ext>
              </a:extLst>
            </p:cNvPr>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45" name="Google Shape;1434;p70">
              <a:extLst>
                <a:ext uri="{FF2B5EF4-FFF2-40B4-BE49-F238E27FC236}">
                  <a16:creationId xmlns:a16="http://schemas.microsoft.com/office/drawing/2014/main" id="{0C609DAA-B9E3-9699-1AAB-89D03527EF1E}"/>
                </a:ext>
              </a:extLst>
            </p:cNvPr>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46" name="Google Shape;1435;p70">
              <a:extLst>
                <a:ext uri="{FF2B5EF4-FFF2-40B4-BE49-F238E27FC236}">
                  <a16:creationId xmlns:a16="http://schemas.microsoft.com/office/drawing/2014/main" id="{561DD31B-7580-848A-AEC7-FBFAA07A9FD2}"/>
                </a:ext>
              </a:extLst>
            </p:cNvPr>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47" name="Google Shape;1436;p70">
              <a:extLst>
                <a:ext uri="{FF2B5EF4-FFF2-40B4-BE49-F238E27FC236}">
                  <a16:creationId xmlns:a16="http://schemas.microsoft.com/office/drawing/2014/main" id="{9C536256-160A-0F65-9812-DFF865AC1DCA}"/>
                </a:ext>
              </a:extLst>
            </p:cNvPr>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48" name="Google Shape;1437;p70">
              <a:extLst>
                <a:ext uri="{FF2B5EF4-FFF2-40B4-BE49-F238E27FC236}">
                  <a16:creationId xmlns:a16="http://schemas.microsoft.com/office/drawing/2014/main" id="{A4996225-526A-DB5C-9FAA-CF7CE9FAC3A7}"/>
                </a:ext>
              </a:extLst>
            </p:cNvPr>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49" name="Google Shape;1438;p70">
              <a:extLst>
                <a:ext uri="{FF2B5EF4-FFF2-40B4-BE49-F238E27FC236}">
                  <a16:creationId xmlns:a16="http://schemas.microsoft.com/office/drawing/2014/main" id="{83D2A436-69DB-931C-944B-D8547988303F}"/>
                </a:ext>
              </a:extLst>
            </p:cNvPr>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50" name="Google Shape;1439;p70">
              <a:extLst>
                <a:ext uri="{FF2B5EF4-FFF2-40B4-BE49-F238E27FC236}">
                  <a16:creationId xmlns:a16="http://schemas.microsoft.com/office/drawing/2014/main" id="{1679AE87-7C28-AD91-4435-910A72BE676E}"/>
                </a:ext>
              </a:extLst>
            </p:cNvPr>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51" name="Google Shape;1440;p70">
              <a:extLst>
                <a:ext uri="{FF2B5EF4-FFF2-40B4-BE49-F238E27FC236}">
                  <a16:creationId xmlns:a16="http://schemas.microsoft.com/office/drawing/2014/main" id="{2C182FC9-212B-D192-AC4C-163F3611AF07}"/>
                </a:ext>
              </a:extLst>
            </p:cNvPr>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52" name="Google Shape;1441;p70">
              <a:extLst>
                <a:ext uri="{FF2B5EF4-FFF2-40B4-BE49-F238E27FC236}">
                  <a16:creationId xmlns:a16="http://schemas.microsoft.com/office/drawing/2014/main" id="{6C2CEB0D-8301-8FA0-B023-DFE979149EC5}"/>
                </a:ext>
              </a:extLst>
            </p:cNvPr>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53" name="Google Shape;1442;p70">
              <a:extLst>
                <a:ext uri="{FF2B5EF4-FFF2-40B4-BE49-F238E27FC236}">
                  <a16:creationId xmlns:a16="http://schemas.microsoft.com/office/drawing/2014/main" id="{1F0407A8-3D50-CE1A-56F5-8AA7FF53BCFA}"/>
                </a:ext>
              </a:extLst>
            </p:cNvPr>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54" name="Google Shape;1443;p70">
              <a:extLst>
                <a:ext uri="{FF2B5EF4-FFF2-40B4-BE49-F238E27FC236}">
                  <a16:creationId xmlns:a16="http://schemas.microsoft.com/office/drawing/2014/main" id="{06D746BF-F9F5-F412-2036-4DB31E9A08B3}"/>
                </a:ext>
              </a:extLst>
            </p:cNvPr>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55" name="Google Shape;1444;p70">
              <a:extLst>
                <a:ext uri="{FF2B5EF4-FFF2-40B4-BE49-F238E27FC236}">
                  <a16:creationId xmlns:a16="http://schemas.microsoft.com/office/drawing/2014/main" id="{64DDE16B-6F7B-4566-D7CF-AB7DFBB1ED60}"/>
                </a:ext>
              </a:extLst>
            </p:cNvPr>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56" name="Google Shape;1445;p70">
              <a:extLst>
                <a:ext uri="{FF2B5EF4-FFF2-40B4-BE49-F238E27FC236}">
                  <a16:creationId xmlns:a16="http://schemas.microsoft.com/office/drawing/2014/main" id="{7CF1A7CD-4737-F97B-3E1F-D81A3F5DCD76}"/>
                </a:ext>
              </a:extLst>
            </p:cNvPr>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grpSp>
        <p:nvGrpSpPr>
          <p:cNvPr id="257" name="Google Shape;1446;p70">
            <a:extLst>
              <a:ext uri="{FF2B5EF4-FFF2-40B4-BE49-F238E27FC236}">
                <a16:creationId xmlns:a16="http://schemas.microsoft.com/office/drawing/2014/main" id="{9B46198A-2B69-BC01-11C0-DBF86762C4DB}"/>
              </a:ext>
            </a:extLst>
          </p:cNvPr>
          <p:cNvGrpSpPr/>
          <p:nvPr/>
        </p:nvGrpSpPr>
        <p:grpSpPr>
          <a:xfrm>
            <a:off x="10258169" y="5595894"/>
            <a:ext cx="283329" cy="234348"/>
            <a:chOff x="4943575" y="2516350"/>
            <a:chExt cx="98675" cy="81700"/>
          </a:xfrm>
        </p:grpSpPr>
        <p:sp>
          <p:nvSpPr>
            <p:cNvPr id="258" name="Google Shape;1447;p70">
              <a:extLst>
                <a:ext uri="{FF2B5EF4-FFF2-40B4-BE49-F238E27FC236}">
                  <a16:creationId xmlns:a16="http://schemas.microsoft.com/office/drawing/2014/main" id="{13DAAB4C-5259-1D92-BB97-C0103EC6529E}"/>
                </a:ext>
              </a:extLst>
            </p:cNvPr>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59" name="Google Shape;1448;p70">
              <a:extLst>
                <a:ext uri="{FF2B5EF4-FFF2-40B4-BE49-F238E27FC236}">
                  <a16:creationId xmlns:a16="http://schemas.microsoft.com/office/drawing/2014/main" id="{2BFA7481-7896-C3C6-7A17-E83EC214BFBD}"/>
                </a:ext>
              </a:extLst>
            </p:cNvPr>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60" name="Google Shape;1449;p70">
              <a:extLst>
                <a:ext uri="{FF2B5EF4-FFF2-40B4-BE49-F238E27FC236}">
                  <a16:creationId xmlns:a16="http://schemas.microsoft.com/office/drawing/2014/main" id="{4F4C1CC2-229A-450A-901B-7CD4EBC71D35}"/>
                </a:ext>
              </a:extLst>
            </p:cNvPr>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61" name="Google Shape;1450;p70">
              <a:extLst>
                <a:ext uri="{FF2B5EF4-FFF2-40B4-BE49-F238E27FC236}">
                  <a16:creationId xmlns:a16="http://schemas.microsoft.com/office/drawing/2014/main" id="{7ADF723A-21A4-EC43-30B4-41B700A94502}"/>
                </a:ext>
              </a:extLst>
            </p:cNvPr>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62" name="Google Shape;1451;p70">
              <a:extLst>
                <a:ext uri="{FF2B5EF4-FFF2-40B4-BE49-F238E27FC236}">
                  <a16:creationId xmlns:a16="http://schemas.microsoft.com/office/drawing/2014/main" id="{3E58A010-691D-9154-0846-4E315ED2C3A7}"/>
                </a:ext>
              </a:extLst>
            </p:cNvPr>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63" name="Google Shape;1452;p70">
              <a:extLst>
                <a:ext uri="{FF2B5EF4-FFF2-40B4-BE49-F238E27FC236}">
                  <a16:creationId xmlns:a16="http://schemas.microsoft.com/office/drawing/2014/main" id="{6D60DABD-DAA4-4BD2-5647-1C6F20E1B82F}"/>
                </a:ext>
              </a:extLst>
            </p:cNvPr>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64" name="Google Shape;1453;p70">
              <a:extLst>
                <a:ext uri="{FF2B5EF4-FFF2-40B4-BE49-F238E27FC236}">
                  <a16:creationId xmlns:a16="http://schemas.microsoft.com/office/drawing/2014/main" id="{A9B6A4C5-95F8-40DB-0996-FCE0E11A2ABD}"/>
                </a:ext>
              </a:extLst>
            </p:cNvPr>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65" name="Google Shape;1454;p70">
              <a:extLst>
                <a:ext uri="{FF2B5EF4-FFF2-40B4-BE49-F238E27FC236}">
                  <a16:creationId xmlns:a16="http://schemas.microsoft.com/office/drawing/2014/main" id="{8BAD59F1-93E3-93AB-B8D7-33650DAB6DCF}"/>
                </a:ext>
              </a:extLst>
            </p:cNvPr>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66" name="Google Shape;1455;p70">
              <a:extLst>
                <a:ext uri="{FF2B5EF4-FFF2-40B4-BE49-F238E27FC236}">
                  <a16:creationId xmlns:a16="http://schemas.microsoft.com/office/drawing/2014/main" id="{EA75832B-0DDC-341C-6A5F-AEDA4C8C5A92}"/>
                </a:ext>
              </a:extLst>
            </p:cNvPr>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67" name="Google Shape;1456;p70">
              <a:extLst>
                <a:ext uri="{FF2B5EF4-FFF2-40B4-BE49-F238E27FC236}">
                  <a16:creationId xmlns:a16="http://schemas.microsoft.com/office/drawing/2014/main" id="{6BE1538A-F8A3-6EB3-9AC5-76E1091BDBFA}"/>
                </a:ext>
              </a:extLst>
            </p:cNvPr>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68" name="Google Shape;1457;p70">
              <a:extLst>
                <a:ext uri="{FF2B5EF4-FFF2-40B4-BE49-F238E27FC236}">
                  <a16:creationId xmlns:a16="http://schemas.microsoft.com/office/drawing/2014/main" id="{B4E188AA-192E-D775-EB45-410385CD78B8}"/>
                </a:ext>
              </a:extLst>
            </p:cNvPr>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69" name="Google Shape;1458;p70">
              <a:extLst>
                <a:ext uri="{FF2B5EF4-FFF2-40B4-BE49-F238E27FC236}">
                  <a16:creationId xmlns:a16="http://schemas.microsoft.com/office/drawing/2014/main" id="{436818DE-27EA-B45A-E111-50408A0219D2}"/>
                </a:ext>
              </a:extLst>
            </p:cNvPr>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70" name="Google Shape;1459;p70">
              <a:extLst>
                <a:ext uri="{FF2B5EF4-FFF2-40B4-BE49-F238E27FC236}">
                  <a16:creationId xmlns:a16="http://schemas.microsoft.com/office/drawing/2014/main" id="{47F5BE9E-8BFB-13B4-529E-CB35A7282DC3}"/>
                </a:ext>
              </a:extLst>
            </p:cNvPr>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71" name="Google Shape;1460;p70">
              <a:extLst>
                <a:ext uri="{FF2B5EF4-FFF2-40B4-BE49-F238E27FC236}">
                  <a16:creationId xmlns:a16="http://schemas.microsoft.com/office/drawing/2014/main" id="{0F299446-A7DF-8E5D-D13B-3AD4EDB9657C}"/>
                </a:ext>
              </a:extLst>
            </p:cNvPr>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72" name="Google Shape;1461;p70">
              <a:extLst>
                <a:ext uri="{FF2B5EF4-FFF2-40B4-BE49-F238E27FC236}">
                  <a16:creationId xmlns:a16="http://schemas.microsoft.com/office/drawing/2014/main" id="{171A2F9D-8BB7-0ACC-4627-D46A3366D68F}"/>
                </a:ext>
              </a:extLst>
            </p:cNvPr>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73" name="Google Shape;1462;p70">
              <a:extLst>
                <a:ext uri="{FF2B5EF4-FFF2-40B4-BE49-F238E27FC236}">
                  <a16:creationId xmlns:a16="http://schemas.microsoft.com/office/drawing/2014/main" id="{A7518831-84EE-74D6-5D36-CF425EEE6C0A}"/>
                </a:ext>
              </a:extLst>
            </p:cNvPr>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74" name="Google Shape;1463;p70">
              <a:extLst>
                <a:ext uri="{FF2B5EF4-FFF2-40B4-BE49-F238E27FC236}">
                  <a16:creationId xmlns:a16="http://schemas.microsoft.com/office/drawing/2014/main" id="{8AE44B83-E1ED-49BD-E9A8-D216F2E4FF9B}"/>
                </a:ext>
              </a:extLst>
            </p:cNvPr>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75" name="Google Shape;1464;p70">
              <a:extLst>
                <a:ext uri="{FF2B5EF4-FFF2-40B4-BE49-F238E27FC236}">
                  <a16:creationId xmlns:a16="http://schemas.microsoft.com/office/drawing/2014/main" id="{FACB96B6-2120-5D9D-CAF3-3F1E17EEFD62}"/>
                </a:ext>
              </a:extLst>
            </p:cNvPr>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76" name="Google Shape;1465;p70">
              <a:extLst>
                <a:ext uri="{FF2B5EF4-FFF2-40B4-BE49-F238E27FC236}">
                  <a16:creationId xmlns:a16="http://schemas.microsoft.com/office/drawing/2014/main" id="{CB492518-D7FC-F4B1-85FA-FB4D8A5F8C5A}"/>
                </a:ext>
              </a:extLst>
            </p:cNvPr>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77" name="Google Shape;1466;p70">
              <a:extLst>
                <a:ext uri="{FF2B5EF4-FFF2-40B4-BE49-F238E27FC236}">
                  <a16:creationId xmlns:a16="http://schemas.microsoft.com/office/drawing/2014/main" id="{14033093-41E0-C573-F08C-9B8D0E4E67DC}"/>
                </a:ext>
              </a:extLst>
            </p:cNvPr>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78" name="Google Shape;1467;p70">
              <a:extLst>
                <a:ext uri="{FF2B5EF4-FFF2-40B4-BE49-F238E27FC236}">
                  <a16:creationId xmlns:a16="http://schemas.microsoft.com/office/drawing/2014/main" id="{E3B449F8-5F76-31FB-27CC-5D98F2CBF80E}"/>
                </a:ext>
              </a:extLst>
            </p:cNvPr>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79" name="Google Shape;1468;p70">
              <a:extLst>
                <a:ext uri="{FF2B5EF4-FFF2-40B4-BE49-F238E27FC236}">
                  <a16:creationId xmlns:a16="http://schemas.microsoft.com/office/drawing/2014/main" id="{EB909CA5-ABAB-D9B1-4619-EAF2E4B3A6C0}"/>
                </a:ext>
              </a:extLst>
            </p:cNvPr>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80" name="Google Shape;1469;p70">
              <a:extLst>
                <a:ext uri="{FF2B5EF4-FFF2-40B4-BE49-F238E27FC236}">
                  <a16:creationId xmlns:a16="http://schemas.microsoft.com/office/drawing/2014/main" id="{235BCD2F-2E8E-26CB-6D04-49D9817FE625}"/>
                </a:ext>
              </a:extLst>
            </p:cNvPr>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81" name="Google Shape;1470;p70">
              <a:extLst>
                <a:ext uri="{FF2B5EF4-FFF2-40B4-BE49-F238E27FC236}">
                  <a16:creationId xmlns:a16="http://schemas.microsoft.com/office/drawing/2014/main" id="{E72A72E3-97F3-B5F1-FC87-A5F2F61C6BA4}"/>
                </a:ext>
              </a:extLst>
            </p:cNvPr>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82" name="Google Shape;1471;p70">
              <a:extLst>
                <a:ext uri="{FF2B5EF4-FFF2-40B4-BE49-F238E27FC236}">
                  <a16:creationId xmlns:a16="http://schemas.microsoft.com/office/drawing/2014/main" id="{1E63C1BB-CC2F-8757-F400-C875150BE3AE}"/>
                </a:ext>
              </a:extLst>
            </p:cNvPr>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83" name="Google Shape;1472;p70">
              <a:extLst>
                <a:ext uri="{FF2B5EF4-FFF2-40B4-BE49-F238E27FC236}">
                  <a16:creationId xmlns:a16="http://schemas.microsoft.com/office/drawing/2014/main" id="{58FF3F3F-186A-E6DB-1E83-EA796D393184}"/>
                </a:ext>
              </a:extLst>
            </p:cNvPr>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84" name="Google Shape;1473;p70">
              <a:extLst>
                <a:ext uri="{FF2B5EF4-FFF2-40B4-BE49-F238E27FC236}">
                  <a16:creationId xmlns:a16="http://schemas.microsoft.com/office/drawing/2014/main" id="{8EB455B9-1804-00EC-72C1-FED53588765D}"/>
                </a:ext>
              </a:extLst>
            </p:cNvPr>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85" name="Google Shape;1474;p70">
              <a:extLst>
                <a:ext uri="{FF2B5EF4-FFF2-40B4-BE49-F238E27FC236}">
                  <a16:creationId xmlns:a16="http://schemas.microsoft.com/office/drawing/2014/main" id="{8D2ACA28-3F8E-5FC3-BDBE-FAF683FCC598}"/>
                </a:ext>
              </a:extLst>
            </p:cNvPr>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86" name="Google Shape;1475;p70">
              <a:extLst>
                <a:ext uri="{FF2B5EF4-FFF2-40B4-BE49-F238E27FC236}">
                  <a16:creationId xmlns:a16="http://schemas.microsoft.com/office/drawing/2014/main" id="{2B1FC7BE-DDD6-9CBD-360F-FB18A9FBCC6F}"/>
                </a:ext>
              </a:extLst>
            </p:cNvPr>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87" name="Google Shape;1476;p70">
              <a:extLst>
                <a:ext uri="{FF2B5EF4-FFF2-40B4-BE49-F238E27FC236}">
                  <a16:creationId xmlns:a16="http://schemas.microsoft.com/office/drawing/2014/main" id="{5C9DA926-4124-7E58-5092-9733D5E7C978}"/>
                </a:ext>
              </a:extLst>
            </p:cNvPr>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88" name="Google Shape;1477;p70">
              <a:extLst>
                <a:ext uri="{FF2B5EF4-FFF2-40B4-BE49-F238E27FC236}">
                  <a16:creationId xmlns:a16="http://schemas.microsoft.com/office/drawing/2014/main" id="{66324485-1BFC-7E06-0D6C-FE3776BDC482}"/>
                </a:ext>
              </a:extLst>
            </p:cNvPr>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89" name="Google Shape;1478;p70">
              <a:extLst>
                <a:ext uri="{FF2B5EF4-FFF2-40B4-BE49-F238E27FC236}">
                  <a16:creationId xmlns:a16="http://schemas.microsoft.com/office/drawing/2014/main" id="{7612EBB6-C1E5-F132-5D29-E802CAF71D3F}"/>
                </a:ext>
              </a:extLst>
            </p:cNvPr>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90" name="Google Shape;1479;p70">
              <a:extLst>
                <a:ext uri="{FF2B5EF4-FFF2-40B4-BE49-F238E27FC236}">
                  <a16:creationId xmlns:a16="http://schemas.microsoft.com/office/drawing/2014/main" id="{68E96715-9D43-2C55-1743-36A13BB96221}"/>
                </a:ext>
              </a:extLst>
            </p:cNvPr>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91" name="Google Shape;1480;p70">
              <a:extLst>
                <a:ext uri="{FF2B5EF4-FFF2-40B4-BE49-F238E27FC236}">
                  <a16:creationId xmlns:a16="http://schemas.microsoft.com/office/drawing/2014/main" id="{89DE0166-2BED-9230-CC6C-D89BB036A634}"/>
                </a:ext>
              </a:extLst>
            </p:cNvPr>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92" name="Google Shape;1481;p70">
              <a:extLst>
                <a:ext uri="{FF2B5EF4-FFF2-40B4-BE49-F238E27FC236}">
                  <a16:creationId xmlns:a16="http://schemas.microsoft.com/office/drawing/2014/main" id="{E05BF1FD-AE89-960A-3111-592F29129442}"/>
                </a:ext>
              </a:extLst>
            </p:cNvPr>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93" name="Google Shape;1482;p70">
              <a:extLst>
                <a:ext uri="{FF2B5EF4-FFF2-40B4-BE49-F238E27FC236}">
                  <a16:creationId xmlns:a16="http://schemas.microsoft.com/office/drawing/2014/main" id="{91AD7673-0294-FC26-CB64-AD4522254D61}"/>
                </a:ext>
              </a:extLst>
            </p:cNvPr>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94" name="Google Shape;1483;p70">
              <a:extLst>
                <a:ext uri="{FF2B5EF4-FFF2-40B4-BE49-F238E27FC236}">
                  <a16:creationId xmlns:a16="http://schemas.microsoft.com/office/drawing/2014/main" id="{F41D0E1A-3F1B-8E79-E6E1-C22D1149BCAC}"/>
                </a:ext>
              </a:extLst>
            </p:cNvPr>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95" name="Google Shape;1484;p70">
              <a:extLst>
                <a:ext uri="{FF2B5EF4-FFF2-40B4-BE49-F238E27FC236}">
                  <a16:creationId xmlns:a16="http://schemas.microsoft.com/office/drawing/2014/main" id="{80A46CB3-9DD0-867A-085D-70E6EC48008F}"/>
                </a:ext>
              </a:extLst>
            </p:cNvPr>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96" name="Google Shape;1485;p70">
              <a:extLst>
                <a:ext uri="{FF2B5EF4-FFF2-40B4-BE49-F238E27FC236}">
                  <a16:creationId xmlns:a16="http://schemas.microsoft.com/office/drawing/2014/main" id="{0FEF2AC3-D6FA-5CDC-E680-3F44A338A2A0}"/>
                </a:ext>
              </a:extLst>
            </p:cNvPr>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97" name="Google Shape;1486;p70">
              <a:extLst>
                <a:ext uri="{FF2B5EF4-FFF2-40B4-BE49-F238E27FC236}">
                  <a16:creationId xmlns:a16="http://schemas.microsoft.com/office/drawing/2014/main" id="{B0D96D7F-1E73-026F-9854-15E65779F8FD}"/>
                </a:ext>
              </a:extLst>
            </p:cNvPr>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98" name="Google Shape;1487;p70">
              <a:extLst>
                <a:ext uri="{FF2B5EF4-FFF2-40B4-BE49-F238E27FC236}">
                  <a16:creationId xmlns:a16="http://schemas.microsoft.com/office/drawing/2014/main" id="{C4CB71EA-E81A-8949-661B-AA74B1D62D9B}"/>
                </a:ext>
              </a:extLst>
            </p:cNvPr>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299" name="Google Shape;1488;p70">
              <a:extLst>
                <a:ext uri="{FF2B5EF4-FFF2-40B4-BE49-F238E27FC236}">
                  <a16:creationId xmlns:a16="http://schemas.microsoft.com/office/drawing/2014/main" id="{AB178CB9-9F48-7F45-DB60-041D00A0DC1B}"/>
                </a:ext>
              </a:extLst>
            </p:cNvPr>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00" name="Google Shape;1489;p70">
              <a:extLst>
                <a:ext uri="{FF2B5EF4-FFF2-40B4-BE49-F238E27FC236}">
                  <a16:creationId xmlns:a16="http://schemas.microsoft.com/office/drawing/2014/main" id="{47462602-33F1-42E4-C358-AE26A9FFA6BF}"/>
                </a:ext>
              </a:extLst>
            </p:cNvPr>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01" name="Google Shape;1490;p70">
              <a:extLst>
                <a:ext uri="{FF2B5EF4-FFF2-40B4-BE49-F238E27FC236}">
                  <a16:creationId xmlns:a16="http://schemas.microsoft.com/office/drawing/2014/main" id="{1D736FF1-984A-799A-78D2-1127C47F7A3C}"/>
                </a:ext>
              </a:extLst>
            </p:cNvPr>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02" name="Google Shape;1491;p70">
              <a:extLst>
                <a:ext uri="{FF2B5EF4-FFF2-40B4-BE49-F238E27FC236}">
                  <a16:creationId xmlns:a16="http://schemas.microsoft.com/office/drawing/2014/main" id="{A3ADEC8C-CE97-8130-90D9-7BCC4732FCB6}"/>
                </a:ext>
              </a:extLst>
            </p:cNvPr>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03" name="Google Shape;1492;p70">
              <a:extLst>
                <a:ext uri="{FF2B5EF4-FFF2-40B4-BE49-F238E27FC236}">
                  <a16:creationId xmlns:a16="http://schemas.microsoft.com/office/drawing/2014/main" id="{8BAE7F19-A837-19D7-6D86-2B818492607E}"/>
                </a:ext>
              </a:extLst>
            </p:cNvPr>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04" name="Google Shape;1493;p70">
              <a:extLst>
                <a:ext uri="{FF2B5EF4-FFF2-40B4-BE49-F238E27FC236}">
                  <a16:creationId xmlns:a16="http://schemas.microsoft.com/office/drawing/2014/main" id="{3F15412E-66F8-50F7-D832-A6A3F689F166}"/>
                </a:ext>
              </a:extLst>
            </p:cNvPr>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05" name="Google Shape;1494;p70">
              <a:extLst>
                <a:ext uri="{FF2B5EF4-FFF2-40B4-BE49-F238E27FC236}">
                  <a16:creationId xmlns:a16="http://schemas.microsoft.com/office/drawing/2014/main" id="{B6FECBBF-ACB9-CD3B-1369-2DF2633BAF58}"/>
                </a:ext>
              </a:extLst>
            </p:cNvPr>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06" name="Google Shape;1495;p70">
              <a:extLst>
                <a:ext uri="{FF2B5EF4-FFF2-40B4-BE49-F238E27FC236}">
                  <a16:creationId xmlns:a16="http://schemas.microsoft.com/office/drawing/2014/main" id="{F79991A7-46FB-8465-415F-4980C2142039}"/>
                </a:ext>
              </a:extLst>
            </p:cNvPr>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07" name="Google Shape;1496;p70">
              <a:extLst>
                <a:ext uri="{FF2B5EF4-FFF2-40B4-BE49-F238E27FC236}">
                  <a16:creationId xmlns:a16="http://schemas.microsoft.com/office/drawing/2014/main" id="{A96551B0-8777-DF80-4E4F-7934BAD494EA}"/>
                </a:ext>
              </a:extLst>
            </p:cNvPr>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08" name="Google Shape;1497;p70">
              <a:extLst>
                <a:ext uri="{FF2B5EF4-FFF2-40B4-BE49-F238E27FC236}">
                  <a16:creationId xmlns:a16="http://schemas.microsoft.com/office/drawing/2014/main" id="{5CEBDE45-B210-206F-E58E-66F1E97B68D2}"/>
                </a:ext>
              </a:extLst>
            </p:cNvPr>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09" name="Google Shape;1498;p70">
              <a:extLst>
                <a:ext uri="{FF2B5EF4-FFF2-40B4-BE49-F238E27FC236}">
                  <a16:creationId xmlns:a16="http://schemas.microsoft.com/office/drawing/2014/main" id="{8011E29B-AE7F-CE28-B7A7-C6EB35D75A36}"/>
                </a:ext>
              </a:extLst>
            </p:cNvPr>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10" name="Google Shape;1499;p70">
              <a:extLst>
                <a:ext uri="{FF2B5EF4-FFF2-40B4-BE49-F238E27FC236}">
                  <a16:creationId xmlns:a16="http://schemas.microsoft.com/office/drawing/2014/main" id="{6282C087-6FD1-03CB-39DF-1C8CDC2F917D}"/>
                </a:ext>
              </a:extLst>
            </p:cNvPr>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11" name="Google Shape;1500;p70">
              <a:extLst>
                <a:ext uri="{FF2B5EF4-FFF2-40B4-BE49-F238E27FC236}">
                  <a16:creationId xmlns:a16="http://schemas.microsoft.com/office/drawing/2014/main" id="{230518B6-55BE-49A9-BF46-822FE0DA859F}"/>
                </a:ext>
              </a:extLst>
            </p:cNvPr>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12" name="Google Shape;1501;p70">
              <a:extLst>
                <a:ext uri="{FF2B5EF4-FFF2-40B4-BE49-F238E27FC236}">
                  <a16:creationId xmlns:a16="http://schemas.microsoft.com/office/drawing/2014/main" id="{9E0FD42C-621D-2580-46EC-D9ED9AA92102}"/>
                </a:ext>
              </a:extLst>
            </p:cNvPr>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13" name="Google Shape;1502;p70">
              <a:extLst>
                <a:ext uri="{FF2B5EF4-FFF2-40B4-BE49-F238E27FC236}">
                  <a16:creationId xmlns:a16="http://schemas.microsoft.com/office/drawing/2014/main" id="{29490FAF-DA39-7D0D-DD6E-F0686E08E82A}"/>
                </a:ext>
              </a:extLst>
            </p:cNvPr>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14" name="Google Shape;1503;p70">
              <a:extLst>
                <a:ext uri="{FF2B5EF4-FFF2-40B4-BE49-F238E27FC236}">
                  <a16:creationId xmlns:a16="http://schemas.microsoft.com/office/drawing/2014/main" id="{16FAA0CE-42FA-14B6-C560-B77317B15B98}"/>
                </a:ext>
              </a:extLst>
            </p:cNvPr>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15" name="Google Shape;1504;p70">
              <a:extLst>
                <a:ext uri="{FF2B5EF4-FFF2-40B4-BE49-F238E27FC236}">
                  <a16:creationId xmlns:a16="http://schemas.microsoft.com/office/drawing/2014/main" id="{7C79F956-7B8C-F694-0534-DAACAFB7FC5A}"/>
                </a:ext>
              </a:extLst>
            </p:cNvPr>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16" name="Google Shape;1505;p70">
              <a:extLst>
                <a:ext uri="{FF2B5EF4-FFF2-40B4-BE49-F238E27FC236}">
                  <a16:creationId xmlns:a16="http://schemas.microsoft.com/office/drawing/2014/main" id="{A2A818B9-F354-B7E2-D3EF-52F6E8AFF3B3}"/>
                </a:ext>
              </a:extLst>
            </p:cNvPr>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17" name="Google Shape;1506;p70">
              <a:extLst>
                <a:ext uri="{FF2B5EF4-FFF2-40B4-BE49-F238E27FC236}">
                  <a16:creationId xmlns:a16="http://schemas.microsoft.com/office/drawing/2014/main" id="{E0C045F1-23E6-D87E-28BB-B5A15C63EA50}"/>
                </a:ext>
              </a:extLst>
            </p:cNvPr>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18" name="Google Shape;1507;p70">
              <a:extLst>
                <a:ext uri="{FF2B5EF4-FFF2-40B4-BE49-F238E27FC236}">
                  <a16:creationId xmlns:a16="http://schemas.microsoft.com/office/drawing/2014/main" id="{1682AB75-5E4C-1654-AE7B-4A3549DECA54}"/>
                </a:ext>
              </a:extLst>
            </p:cNvPr>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19" name="Google Shape;1508;p70">
              <a:extLst>
                <a:ext uri="{FF2B5EF4-FFF2-40B4-BE49-F238E27FC236}">
                  <a16:creationId xmlns:a16="http://schemas.microsoft.com/office/drawing/2014/main" id="{A2553080-5ACA-3BEE-5129-6BD98EB841F1}"/>
                </a:ext>
              </a:extLst>
            </p:cNvPr>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20" name="Google Shape;1509;p70">
              <a:extLst>
                <a:ext uri="{FF2B5EF4-FFF2-40B4-BE49-F238E27FC236}">
                  <a16:creationId xmlns:a16="http://schemas.microsoft.com/office/drawing/2014/main" id="{A8D1F41E-71D3-753D-218E-09E8386D6EC9}"/>
                </a:ext>
              </a:extLst>
            </p:cNvPr>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21" name="Google Shape;1510;p70">
              <a:extLst>
                <a:ext uri="{FF2B5EF4-FFF2-40B4-BE49-F238E27FC236}">
                  <a16:creationId xmlns:a16="http://schemas.microsoft.com/office/drawing/2014/main" id="{0789732C-AF5A-8B60-90A3-7956C4302410}"/>
                </a:ext>
              </a:extLst>
            </p:cNvPr>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22" name="Google Shape;1511;p70">
              <a:extLst>
                <a:ext uri="{FF2B5EF4-FFF2-40B4-BE49-F238E27FC236}">
                  <a16:creationId xmlns:a16="http://schemas.microsoft.com/office/drawing/2014/main" id="{406A06FB-097F-7D1E-BCCB-FC860E343DA3}"/>
                </a:ext>
              </a:extLst>
            </p:cNvPr>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23" name="Google Shape;1512;p70">
              <a:extLst>
                <a:ext uri="{FF2B5EF4-FFF2-40B4-BE49-F238E27FC236}">
                  <a16:creationId xmlns:a16="http://schemas.microsoft.com/office/drawing/2014/main" id="{98AF9622-1302-028D-893F-2474B5229F7B}"/>
                </a:ext>
              </a:extLst>
            </p:cNvPr>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24" name="Google Shape;1513;p70">
              <a:extLst>
                <a:ext uri="{FF2B5EF4-FFF2-40B4-BE49-F238E27FC236}">
                  <a16:creationId xmlns:a16="http://schemas.microsoft.com/office/drawing/2014/main" id="{0398E7FC-3A10-09A8-E386-712B2D12C444}"/>
                </a:ext>
              </a:extLst>
            </p:cNvPr>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25" name="Google Shape;1514;p70">
              <a:extLst>
                <a:ext uri="{FF2B5EF4-FFF2-40B4-BE49-F238E27FC236}">
                  <a16:creationId xmlns:a16="http://schemas.microsoft.com/office/drawing/2014/main" id="{1E471B31-2838-CEF0-83FE-4E414C62FAEC}"/>
                </a:ext>
              </a:extLst>
            </p:cNvPr>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26" name="Google Shape;1515;p70">
              <a:extLst>
                <a:ext uri="{FF2B5EF4-FFF2-40B4-BE49-F238E27FC236}">
                  <a16:creationId xmlns:a16="http://schemas.microsoft.com/office/drawing/2014/main" id="{FBCF5790-C9FD-3A6E-084A-A571C4AC9B92}"/>
                </a:ext>
              </a:extLst>
            </p:cNvPr>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27" name="Google Shape;1516;p70">
              <a:extLst>
                <a:ext uri="{FF2B5EF4-FFF2-40B4-BE49-F238E27FC236}">
                  <a16:creationId xmlns:a16="http://schemas.microsoft.com/office/drawing/2014/main" id="{DE6F7592-2A2D-ED9B-D72F-B80C1ADCD4C4}"/>
                </a:ext>
              </a:extLst>
            </p:cNvPr>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28" name="Google Shape;1517;p70">
              <a:extLst>
                <a:ext uri="{FF2B5EF4-FFF2-40B4-BE49-F238E27FC236}">
                  <a16:creationId xmlns:a16="http://schemas.microsoft.com/office/drawing/2014/main" id="{BBB674E5-1B48-A47F-4201-9E775F6D0061}"/>
                </a:ext>
              </a:extLst>
            </p:cNvPr>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29" name="Google Shape;1518;p70">
              <a:extLst>
                <a:ext uri="{FF2B5EF4-FFF2-40B4-BE49-F238E27FC236}">
                  <a16:creationId xmlns:a16="http://schemas.microsoft.com/office/drawing/2014/main" id="{3B5C94AA-3137-8B55-1232-324946FAA3A2}"/>
                </a:ext>
              </a:extLst>
            </p:cNvPr>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30" name="Google Shape;1519;p70">
              <a:extLst>
                <a:ext uri="{FF2B5EF4-FFF2-40B4-BE49-F238E27FC236}">
                  <a16:creationId xmlns:a16="http://schemas.microsoft.com/office/drawing/2014/main" id="{83372D53-0FFA-DE2D-58DD-F73EED9423D3}"/>
                </a:ext>
              </a:extLst>
            </p:cNvPr>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31" name="Google Shape;1520;p70">
              <a:extLst>
                <a:ext uri="{FF2B5EF4-FFF2-40B4-BE49-F238E27FC236}">
                  <a16:creationId xmlns:a16="http://schemas.microsoft.com/office/drawing/2014/main" id="{B3923235-0BB9-5C20-5F4E-7B8AD8203094}"/>
                </a:ext>
              </a:extLst>
            </p:cNvPr>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32" name="Google Shape;1521;p70">
              <a:extLst>
                <a:ext uri="{FF2B5EF4-FFF2-40B4-BE49-F238E27FC236}">
                  <a16:creationId xmlns:a16="http://schemas.microsoft.com/office/drawing/2014/main" id="{FBC38F29-3EBC-C1C1-5FE3-704E2E1C0629}"/>
                </a:ext>
              </a:extLst>
            </p:cNvPr>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33" name="Google Shape;1522;p70">
              <a:extLst>
                <a:ext uri="{FF2B5EF4-FFF2-40B4-BE49-F238E27FC236}">
                  <a16:creationId xmlns:a16="http://schemas.microsoft.com/office/drawing/2014/main" id="{D30EAB7B-AF17-398E-B2B1-F6B07C2363F3}"/>
                </a:ext>
              </a:extLst>
            </p:cNvPr>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34" name="Google Shape;1523;p70">
              <a:extLst>
                <a:ext uri="{FF2B5EF4-FFF2-40B4-BE49-F238E27FC236}">
                  <a16:creationId xmlns:a16="http://schemas.microsoft.com/office/drawing/2014/main" id="{00678A43-208C-797C-EB66-36D2B8200B3B}"/>
                </a:ext>
              </a:extLst>
            </p:cNvPr>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35" name="Google Shape;1524;p70">
              <a:extLst>
                <a:ext uri="{FF2B5EF4-FFF2-40B4-BE49-F238E27FC236}">
                  <a16:creationId xmlns:a16="http://schemas.microsoft.com/office/drawing/2014/main" id="{8D356553-D672-F600-094A-01A07F673D74}"/>
                </a:ext>
              </a:extLst>
            </p:cNvPr>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grpSp>
      <p:sp>
        <p:nvSpPr>
          <p:cNvPr id="336" name="Google Shape;1525;p70">
            <a:extLst>
              <a:ext uri="{FF2B5EF4-FFF2-40B4-BE49-F238E27FC236}">
                <a16:creationId xmlns:a16="http://schemas.microsoft.com/office/drawing/2014/main" id="{68580206-3829-B535-AE98-6530B48C7389}"/>
              </a:ext>
            </a:extLst>
          </p:cNvPr>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37" name="Google Shape;1526;p70">
            <a:extLst>
              <a:ext uri="{FF2B5EF4-FFF2-40B4-BE49-F238E27FC236}">
                <a16:creationId xmlns:a16="http://schemas.microsoft.com/office/drawing/2014/main" id="{2E80DAAD-BE6E-F7F9-83C4-257F1DEBF568}"/>
              </a:ext>
            </a:extLst>
          </p:cNvPr>
          <p:cNvSpPr/>
          <p:nvPr/>
        </p:nvSpPr>
        <p:spPr>
          <a:xfrm>
            <a:off x="10700568" y="460651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38" name="Google Shape;1527;p70">
            <a:extLst>
              <a:ext uri="{FF2B5EF4-FFF2-40B4-BE49-F238E27FC236}">
                <a16:creationId xmlns:a16="http://schemas.microsoft.com/office/drawing/2014/main" id="{7324E427-6644-F877-9B6E-1F7E3647A259}"/>
              </a:ext>
            </a:extLst>
          </p:cNvPr>
          <p:cNvSpPr/>
          <p:nvPr/>
        </p:nvSpPr>
        <p:spPr>
          <a:xfrm>
            <a:off x="9503385"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39" name="Google Shape;1528;p70">
            <a:extLst>
              <a:ext uri="{FF2B5EF4-FFF2-40B4-BE49-F238E27FC236}">
                <a16:creationId xmlns:a16="http://schemas.microsoft.com/office/drawing/2014/main" id="{B539BDD8-9383-4D0E-B721-2DDCFC7083CD}"/>
              </a:ext>
            </a:extLst>
          </p:cNvPr>
          <p:cNvSpPr/>
          <p:nvPr/>
        </p:nvSpPr>
        <p:spPr>
          <a:xfrm flipH="1">
            <a:off x="9913207"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cs typeface="B Nazanin" panose="00000700000000000000" pitchFamily="2" charset="-78"/>
            </a:endParaRPr>
          </a:p>
        </p:txBody>
      </p:sp>
      <p:sp>
        <p:nvSpPr>
          <p:cNvPr id="340" name="Google Shape;1529;p70">
            <a:extLst>
              <a:ext uri="{FF2B5EF4-FFF2-40B4-BE49-F238E27FC236}">
                <a16:creationId xmlns:a16="http://schemas.microsoft.com/office/drawing/2014/main" id="{83FF13BE-3052-4F41-3195-345D1D00FED3}"/>
              </a:ext>
            </a:extLst>
          </p:cNvPr>
          <p:cNvSpPr txBox="1">
            <a:spLocks/>
          </p:cNvSpPr>
          <p:nvPr/>
        </p:nvSpPr>
        <p:spPr>
          <a:xfrm>
            <a:off x="955700" y="681200"/>
            <a:ext cx="10280800" cy="643200"/>
          </a:xfrm>
          <a:prstGeom prst="rect">
            <a:avLst/>
          </a:prstGeom>
        </p:spPr>
        <p:txBody>
          <a:bodyPr spcFirstLastPara="1" wrap="square" lIns="121900" tIns="121900" rIns="121900" bIns="12190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dirty="0">
                <a:solidFill>
                  <a:srgbClr val="FF0000"/>
                </a:solidFill>
                <a:cs typeface="B Nazanin" panose="00000700000000000000" pitchFamily="2" charset="-78"/>
              </a:rPr>
              <a:t>از منابع گرافیکی قابل ویرایش ما استفاده کنید...</a:t>
            </a:r>
          </a:p>
        </p:txBody>
      </p:sp>
    </p:spTree>
    <p:extLst>
      <p:ext uri="{BB962C8B-B14F-4D97-AF65-F5344CB8AC3E}">
        <p14:creationId xmlns:p14="http://schemas.microsoft.com/office/powerpoint/2010/main" val="406137870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759C7B-4483-A431-9F19-B236E0C66881}"/>
              </a:ext>
            </a:extLst>
          </p:cNvPr>
          <p:cNvSpPr/>
          <p:nvPr/>
        </p:nvSpPr>
        <p:spPr>
          <a:xfrm>
            <a:off x="219075" y="228600"/>
            <a:ext cx="11753850" cy="6400800"/>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ame 2">
            <a:extLst>
              <a:ext uri="{FF2B5EF4-FFF2-40B4-BE49-F238E27FC236}">
                <a16:creationId xmlns:a16="http://schemas.microsoft.com/office/drawing/2014/main" id="{5BC2926E-B60A-74B7-A65B-FE9A5DC6BB67}"/>
              </a:ext>
            </a:extLst>
          </p:cNvPr>
          <p:cNvSpPr/>
          <p:nvPr/>
        </p:nvSpPr>
        <p:spPr>
          <a:xfrm>
            <a:off x="219075" y="152400"/>
            <a:ext cx="11753850" cy="6248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 name="Straight Connector 3">
            <a:extLst>
              <a:ext uri="{FF2B5EF4-FFF2-40B4-BE49-F238E27FC236}">
                <a16:creationId xmlns:a16="http://schemas.microsoft.com/office/drawing/2014/main" id="{4BE0C185-A717-678A-F415-28DC92000624}"/>
              </a:ext>
            </a:extLst>
          </p:cNvPr>
          <p:cNvCxnSpPr>
            <a:cxnSpLocks/>
          </p:cNvCxnSpPr>
          <p:nvPr/>
        </p:nvCxnSpPr>
        <p:spPr>
          <a:xfrm flipH="1">
            <a:off x="457200" y="640080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9CE1EE-3B19-6775-E00D-C269674E6277}"/>
              </a:ext>
            </a:extLst>
          </p:cNvPr>
          <p:cNvCxnSpPr>
            <a:cxnSpLocks/>
          </p:cNvCxnSpPr>
          <p:nvPr/>
        </p:nvCxnSpPr>
        <p:spPr>
          <a:xfrm flipH="1">
            <a:off x="419100" y="32385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75F63C-2E9E-C2B0-5C7D-E69ED37E8437}"/>
              </a:ext>
            </a:extLst>
          </p:cNvPr>
          <p:cNvCxnSpPr>
            <a:cxnSpLocks/>
          </p:cNvCxnSpPr>
          <p:nvPr/>
        </p:nvCxnSpPr>
        <p:spPr>
          <a:xfrm>
            <a:off x="4191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927A5C-5407-51EF-293D-E6066FBEE444}"/>
              </a:ext>
            </a:extLst>
          </p:cNvPr>
          <p:cNvCxnSpPr>
            <a:cxnSpLocks/>
          </p:cNvCxnSpPr>
          <p:nvPr/>
        </p:nvCxnSpPr>
        <p:spPr>
          <a:xfrm>
            <a:off x="117729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Google Shape;12249;p21">
            <a:extLst>
              <a:ext uri="{FF2B5EF4-FFF2-40B4-BE49-F238E27FC236}">
                <a16:creationId xmlns:a16="http://schemas.microsoft.com/office/drawing/2014/main" id="{96D51ADB-E2D8-B45A-4DF9-F8495D4F0C1D}"/>
              </a:ext>
            </a:extLst>
          </p:cNvPr>
          <p:cNvSpPr/>
          <p:nvPr/>
        </p:nvSpPr>
        <p:spPr>
          <a:xfrm>
            <a:off x="2005714" y="3448224"/>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6" name="Google Shape;12250;p21">
            <a:extLst>
              <a:ext uri="{FF2B5EF4-FFF2-40B4-BE49-F238E27FC236}">
                <a16:creationId xmlns:a16="http://schemas.microsoft.com/office/drawing/2014/main" id="{3BF2119E-DEE9-46F1-B828-5E9C25EE6E02}"/>
              </a:ext>
            </a:extLst>
          </p:cNvPr>
          <p:cNvSpPr/>
          <p:nvPr/>
        </p:nvSpPr>
        <p:spPr>
          <a:xfrm>
            <a:off x="3538430" y="3310440"/>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9" name="Google Shape;12251;p21">
            <a:extLst>
              <a:ext uri="{FF2B5EF4-FFF2-40B4-BE49-F238E27FC236}">
                <a16:creationId xmlns:a16="http://schemas.microsoft.com/office/drawing/2014/main" id="{39F4CD6F-20F9-0D1D-BB18-2E101B90561E}"/>
              </a:ext>
            </a:extLst>
          </p:cNvPr>
          <p:cNvSpPr/>
          <p:nvPr/>
        </p:nvSpPr>
        <p:spPr>
          <a:xfrm>
            <a:off x="1840379" y="3310440"/>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0" name="Google Shape;12252;p21">
            <a:extLst>
              <a:ext uri="{FF2B5EF4-FFF2-40B4-BE49-F238E27FC236}">
                <a16:creationId xmlns:a16="http://schemas.microsoft.com/office/drawing/2014/main" id="{08036B7F-F547-75CD-F14A-39D58FADA34F}"/>
              </a:ext>
            </a:extLst>
          </p:cNvPr>
          <p:cNvSpPr/>
          <p:nvPr/>
        </p:nvSpPr>
        <p:spPr>
          <a:xfrm>
            <a:off x="266497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2" name="Google Shape;12253;p21">
            <a:extLst>
              <a:ext uri="{FF2B5EF4-FFF2-40B4-BE49-F238E27FC236}">
                <a16:creationId xmlns:a16="http://schemas.microsoft.com/office/drawing/2014/main" id="{E17B3460-28F6-D0DA-A8FF-314D3C5166BB}"/>
              </a:ext>
            </a:extLst>
          </p:cNvPr>
          <p:cNvSpPr/>
          <p:nvPr/>
        </p:nvSpPr>
        <p:spPr>
          <a:xfrm>
            <a:off x="3932017" y="4746451"/>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3" name="Google Shape;12254;p21">
            <a:extLst>
              <a:ext uri="{FF2B5EF4-FFF2-40B4-BE49-F238E27FC236}">
                <a16:creationId xmlns:a16="http://schemas.microsoft.com/office/drawing/2014/main" id="{4A5B4C79-DF36-6DCA-2A9E-A6824E94984D}"/>
              </a:ext>
            </a:extLst>
          </p:cNvPr>
          <p:cNvSpPr/>
          <p:nvPr/>
        </p:nvSpPr>
        <p:spPr>
          <a:xfrm>
            <a:off x="139793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4" name="Google Shape;12255;p21">
            <a:extLst>
              <a:ext uri="{FF2B5EF4-FFF2-40B4-BE49-F238E27FC236}">
                <a16:creationId xmlns:a16="http://schemas.microsoft.com/office/drawing/2014/main" id="{C5679BEC-C4E1-0907-7B05-677F64FC132D}"/>
              </a:ext>
            </a:extLst>
          </p:cNvPr>
          <p:cNvSpPr/>
          <p:nvPr/>
        </p:nvSpPr>
        <p:spPr>
          <a:xfrm>
            <a:off x="266497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5" name="Google Shape;12256;p21">
            <a:extLst>
              <a:ext uri="{FF2B5EF4-FFF2-40B4-BE49-F238E27FC236}">
                <a16:creationId xmlns:a16="http://schemas.microsoft.com/office/drawing/2014/main" id="{8DDEA0E2-C115-D49B-BABA-743130B96463}"/>
              </a:ext>
            </a:extLst>
          </p:cNvPr>
          <p:cNvSpPr/>
          <p:nvPr/>
        </p:nvSpPr>
        <p:spPr>
          <a:xfrm>
            <a:off x="3932017" y="2079300"/>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6" name="Google Shape;12257;p21">
            <a:extLst>
              <a:ext uri="{FF2B5EF4-FFF2-40B4-BE49-F238E27FC236}">
                <a16:creationId xmlns:a16="http://schemas.microsoft.com/office/drawing/2014/main" id="{BFE47596-1753-02AA-EAFE-5A5031FE97CE}"/>
              </a:ext>
            </a:extLst>
          </p:cNvPr>
          <p:cNvSpPr/>
          <p:nvPr/>
        </p:nvSpPr>
        <p:spPr>
          <a:xfrm>
            <a:off x="139793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7" name="Google Shape;12258;p21">
            <a:extLst>
              <a:ext uri="{FF2B5EF4-FFF2-40B4-BE49-F238E27FC236}">
                <a16:creationId xmlns:a16="http://schemas.microsoft.com/office/drawing/2014/main" id="{66B9950F-FD72-F8FE-3470-56AA57DE8126}"/>
              </a:ext>
            </a:extLst>
          </p:cNvPr>
          <p:cNvSpPr/>
          <p:nvPr/>
        </p:nvSpPr>
        <p:spPr>
          <a:xfrm>
            <a:off x="1573666" y="2468715"/>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8" name="Google Shape;12259;p21">
            <a:extLst>
              <a:ext uri="{FF2B5EF4-FFF2-40B4-BE49-F238E27FC236}">
                <a16:creationId xmlns:a16="http://schemas.microsoft.com/office/drawing/2014/main" id="{FBD26779-FBFC-5B85-2A29-F4D6A4FEC982}"/>
              </a:ext>
            </a:extLst>
          </p:cNvPr>
          <p:cNvSpPr/>
          <p:nvPr/>
        </p:nvSpPr>
        <p:spPr>
          <a:xfrm>
            <a:off x="2842780"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9" name="Google Shape;12260;p21">
            <a:extLst>
              <a:ext uri="{FF2B5EF4-FFF2-40B4-BE49-F238E27FC236}">
                <a16:creationId xmlns:a16="http://schemas.microsoft.com/office/drawing/2014/main" id="{267001E4-58E9-3019-3D72-F766076640B7}"/>
              </a:ext>
            </a:extLst>
          </p:cNvPr>
          <p:cNvSpPr/>
          <p:nvPr/>
        </p:nvSpPr>
        <p:spPr>
          <a:xfrm>
            <a:off x="4116064"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20" name="Google Shape;12261;p21">
            <a:extLst>
              <a:ext uri="{FF2B5EF4-FFF2-40B4-BE49-F238E27FC236}">
                <a16:creationId xmlns:a16="http://schemas.microsoft.com/office/drawing/2014/main" id="{C5B69BEC-1602-6343-D8EC-E70EF55EFC46}"/>
              </a:ext>
            </a:extLst>
          </p:cNvPr>
          <p:cNvSpPr/>
          <p:nvPr/>
        </p:nvSpPr>
        <p:spPr>
          <a:xfrm>
            <a:off x="4116064"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21" name="Google Shape;12262;p21">
            <a:extLst>
              <a:ext uri="{FF2B5EF4-FFF2-40B4-BE49-F238E27FC236}">
                <a16:creationId xmlns:a16="http://schemas.microsoft.com/office/drawing/2014/main" id="{73D9DFD0-C036-F403-9A77-C36D6DC9626C}"/>
              </a:ext>
            </a:extLst>
          </p:cNvPr>
          <p:cNvSpPr/>
          <p:nvPr/>
        </p:nvSpPr>
        <p:spPr>
          <a:xfrm>
            <a:off x="2842780"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22" name="Google Shape;12263;p21">
            <a:extLst>
              <a:ext uri="{FF2B5EF4-FFF2-40B4-BE49-F238E27FC236}">
                <a16:creationId xmlns:a16="http://schemas.microsoft.com/office/drawing/2014/main" id="{813810EB-046B-9D7E-13E1-00D27D98B973}"/>
              </a:ext>
            </a:extLst>
          </p:cNvPr>
          <p:cNvSpPr/>
          <p:nvPr/>
        </p:nvSpPr>
        <p:spPr>
          <a:xfrm>
            <a:off x="1575222" y="5135864"/>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23" name="Google Shape;12264;p21">
            <a:extLst>
              <a:ext uri="{FF2B5EF4-FFF2-40B4-BE49-F238E27FC236}">
                <a16:creationId xmlns:a16="http://schemas.microsoft.com/office/drawing/2014/main" id="{0CB7BF87-770A-B172-8463-2C773C47102F}"/>
              </a:ext>
            </a:extLst>
          </p:cNvPr>
          <p:cNvSpPr txBox="1"/>
          <p:nvPr/>
        </p:nvSpPr>
        <p:spPr>
          <a:xfrm>
            <a:off x="2192417" y="3622983"/>
            <a:ext cx="1904800" cy="364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333" kern="0" dirty="0">
                <a:solidFill>
                  <a:srgbClr val="FF0000"/>
                </a:solidFill>
                <a:latin typeface="Arial"/>
                <a:cs typeface="Arial"/>
                <a:sym typeface="Arial"/>
              </a:rPr>
              <a:t>عنوان را اینجا اضافه کنید</a:t>
            </a:r>
            <a:endParaRPr sz="1333" kern="0" dirty="0">
              <a:solidFill>
                <a:srgbClr val="FF0000"/>
              </a:solidFill>
              <a:latin typeface="Arial"/>
              <a:cs typeface="Arial"/>
              <a:sym typeface="Arial"/>
            </a:endParaRPr>
          </a:p>
        </p:txBody>
      </p:sp>
      <p:grpSp>
        <p:nvGrpSpPr>
          <p:cNvPr id="24" name="Google Shape;12265;p21">
            <a:extLst>
              <a:ext uri="{FF2B5EF4-FFF2-40B4-BE49-F238E27FC236}">
                <a16:creationId xmlns:a16="http://schemas.microsoft.com/office/drawing/2014/main" id="{4298BB24-8808-2992-8067-81A51DF1B498}"/>
              </a:ext>
            </a:extLst>
          </p:cNvPr>
          <p:cNvGrpSpPr/>
          <p:nvPr/>
        </p:nvGrpSpPr>
        <p:grpSpPr>
          <a:xfrm>
            <a:off x="1748865" y="2160842"/>
            <a:ext cx="263657" cy="263657"/>
            <a:chOff x="2676100" y="832575"/>
            <a:chExt cx="483125" cy="483125"/>
          </a:xfrm>
        </p:grpSpPr>
        <p:sp>
          <p:nvSpPr>
            <p:cNvPr id="25" name="Google Shape;12266;p21">
              <a:extLst>
                <a:ext uri="{FF2B5EF4-FFF2-40B4-BE49-F238E27FC236}">
                  <a16:creationId xmlns:a16="http://schemas.microsoft.com/office/drawing/2014/main" id="{382D5CAA-F831-6945-9872-728AEBE9AAD1}"/>
                </a:ext>
              </a:extLst>
            </p:cNvPr>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26" name="Google Shape;12267;p21">
              <a:extLst>
                <a:ext uri="{FF2B5EF4-FFF2-40B4-BE49-F238E27FC236}">
                  <a16:creationId xmlns:a16="http://schemas.microsoft.com/office/drawing/2014/main" id="{5969C08D-D7BA-31CD-8168-EF6404E82423}"/>
                </a:ext>
              </a:extLst>
            </p:cNvPr>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27" name="Google Shape;12268;p21">
              <a:extLst>
                <a:ext uri="{FF2B5EF4-FFF2-40B4-BE49-F238E27FC236}">
                  <a16:creationId xmlns:a16="http://schemas.microsoft.com/office/drawing/2014/main" id="{EFDD728D-0A87-7F4B-5782-2E0ADC425F3A}"/>
                </a:ext>
              </a:extLst>
            </p:cNvPr>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grpSp>
      <p:grpSp>
        <p:nvGrpSpPr>
          <p:cNvPr id="28" name="Google Shape;12269;p21">
            <a:extLst>
              <a:ext uri="{FF2B5EF4-FFF2-40B4-BE49-F238E27FC236}">
                <a16:creationId xmlns:a16="http://schemas.microsoft.com/office/drawing/2014/main" id="{51DA73AA-09AD-77C6-4DA8-31E1E3C7818F}"/>
              </a:ext>
            </a:extLst>
          </p:cNvPr>
          <p:cNvGrpSpPr/>
          <p:nvPr/>
        </p:nvGrpSpPr>
        <p:grpSpPr>
          <a:xfrm>
            <a:off x="3011495" y="2151476"/>
            <a:ext cx="272525" cy="263657"/>
            <a:chOff x="3270550" y="832575"/>
            <a:chExt cx="499375" cy="483125"/>
          </a:xfrm>
        </p:grpSpPr>
        <p:sp>
          <p:nvSpPr>
            <p:cNvPr id="29" name="Google Shape;12270;p21">
              <a:extLst>
                <a:ext uri="{FF2B5EF4-FFF2-40B4-BE49-F238E27FC236}">
                  <a16:creationId xmlns:a16="http://schemas.microsoft.com/office/drawing/2014/main" id="{DCC6A835-3323-AE42-2AED-E0FF1BD75006}"/>
                </a:ext>
              </a:extLst>
            </p:cNvPr>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30" name="Google Shape;12271;p21">
              <a:extLst>
                <a:ext uri="{FF2B5EF4-FFF2-40B4-BE49-F238E27FC236}">
                  <a16:creationId xmlns:a16="http://schemas.microsoft.com/office/drawing/2014/main" id="{864BADDE-0FD4-5482-8D5E-27633D3A9DE8}"/>
                </a:ext>
              </a:extLst>
            </p:cNvPr>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31" name="Google Shape;12272;p21">
              <a:extLst>
                <a:ext uri="{FF2B5EF4-FFF2-40B4-BE49-F238E27FC236}">
                  <a16:creationId xmlns:a16="http://schemas.microsoft.com/office/drawing/2014/main" id="{F941536E-0144-F6AF-F35D-8CF22F192290}"/>
                </a:ext>
              </a:extLst>
            </p:cNvPr>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grpSp>
      <p:grpSp>
        <p:nvGrpSpPr>
          <p:cNvPr id="32" name="Google Shape;12273;p21">
            <a:extLst>
              <a:ext uri="{FF2B5EF4-FFF2-40B4-BE49-F238E27FC236}">
                <a16:creationId xmlns:a16="http://schemas.microsoft.com/office/drawing/2014/main" id="{9920393E-363D-991D-E41D-72B2FC013F48}"/>
              </a:ext>
            </a:extLst>
          </p:cNvPr>
          <p:cNvGrpSpPr/>
          <p:nvPr/>
        </p:nvGrpSpPr>
        <p:grpSpPr>
          <a:xfrm>
            <a:off x="4282952" y="2160877"/>
            <a:ext cx="263699" cy="263657"/>
            <a:chOff x="3270475" y="1427025"/>
            <a:chExt cx="483200" cy="483125"/>
          </a:xfrm>
        </p:grpSpPr>
        <p:sp>
          <p:nvSpPr>
            <p:cNvPr id="33" name="Google Shape;12274;p21">
              <a:extLst>
                <a:ext uri="{FF2B5EF4-FFF2-40B4-BE49-F238E27FC236}">
                  <a16:creationId xmlns:a16="http://schemas.microsoft.com/office/drawing/2014/main" id="{C4D6D9CC-528F-6743-E4A3-D6E6F346D37F}"/>
                </a:ext>
              </a:extLst>
            </p:cNvPr>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34" name="Google Shape;12275;p21">
              <a:extLst>
                <a:ext uri="{FF2B5EF4-FFF2-40B4-BE49-F238E27FC236}">
                  <a16:creationId xmlns:a16="http://schemas.microsoft.com/office/drawing/2014/main" id="{C361554B-277C-0AAE-EC19-23E9025B5210}"/>
                </a:ext>
              </a:extLst>
            </p:cNvPr>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35" name="Google Shape;12276;p21">
              <a:extLst>
                <a:ext uri="{FF2B5EF4-FFF2-40B4-BE49-F238E27FC236}">
                  <a16:creationId xmlns:a16="http://schemas.microsoft.com/office/drawing/2014/main" id="{52928D02-D5D3-1815-2ACE-3349DCADE7D0}"/>
                </a:ext>
              </a:extLst>
            </p:cNvPr>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grpSp>
      <p:sp>
        <p:nvSpPr>
          <p:cNvPr id="36" name="Google Shape;12277;p21">
            <a:extLst>
              <a:ext uri="{FF2B5EF4-FFF2-40B4-BE49-F238E27FC236}">
                <a16:creationId xmlns:a16="http://schemas.microsoft.com/office/drawing/2014/main" id="{5E82DD72-DFAD-14D2-F6CB-DA3B560746E4}"/>
              </a:ext>
            </a:extLst>
          </p:cNvPr>
          <p:cNvSpPr/>
          <p:nvPr/>
        </p:nvSpPr>
        <p:spPr>
          <a:xfrm>
            <a:off x="4282911" y="4821240"/>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37" name="Google Shape;12278;p21">
            <a:extLst>
              <a:ext uri="{FF2B5EF4-FFF2-40B4-BE49-F238E27FC236}">
                <a16:creationId xmlns:a16="http://schemas.microsoft.com/office/drawing/2014/main" id="{CB8D067B-43AE-1C37-E00E-69448C490F9D}"/>
              </a:ext>
            </a:extLst>
          </p:cNvPr>
          <p:cNvSpPr/>
          <p:nvPr/>
        </p:nvSpPr>
        <p:spPr>
          <a:xfrm>
            <a:off x="1746290" y="4821233"/>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grpSp>
        <p:nvGrpSpPr>
          <p:cNvPr id="38" name="Google Shape;12279;p21">
            <a:extLst>
              <a:ext uri="{FF2B5EF4-FFF2-40B4-BE49-F238E27FC236}">
                <a16:creationId xmlns:a16="http://schemas.microsoft.com/office/drawing/2014/main" id="{A070834F-EB2A-21D3-58C4-AD3EF91E2DCD}"/>
              </a:ext>
            </a:extLst>
          </p:cNvPr>
          <p:cNvGrpSpPr/>
          <p:nvPr/>
        </p:nvGrpSpPr>
        <p:grpSpPr>
          <a:xfrm>
            <a:off x="3011477" y="4823704"/>
            <a:ext cx="272567" cy="258745"/>
            <a:chOff x="6222125" y="2025975"/>
            <a:chExt cx="499450" cy="474125"/>
          </a:xfrm>
        </p:grpSpPr>
        <p:sp>
          <p:nvSpPr>
            <p:cNvPr id="39" name="Google Shape;12280;p21">
              <a:extLst>
                <a:ext uri="{FF2B5EF4-FFF2-40B4-BE49-F238E27FC236}">
                  <a16:creationId xmlns:a16="http://schemas.microsoft.com/office/drawing/2014/main" id="{4D34CBCF-D2A8-1072-EE1C-D7448A5C1C25}"/>
                </a:ext>
              </a:extLst>
            </p:cNvPr>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40" name="Google Shape;12281;p21">
              <a:extLst>
                <a:ext uri="{FF2B5EF4-FFF2-40B4-BE49-F238E27FC236}">
                  <a16:creationId xmlns:a16="http://schemas.microsoft.com/office/drawing/2014/main" id="{B6FACFFA-9AFF-860D-C5FC-17FFF21819EB}"/>
                </a:ext>
              </a:extLst>
            </p:cNvPr>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41" name="Google Shape;12282;p21">
              <a:extLst>
                <a:ext uri="{FF2B5EF4-FFF2-40B4-BE49-F238E27FC236}">
                  <a16:creationId xmlns:a16="http://schemas.microsoft.com/office/drawing/2014/main" id="{82BDFD0C-DB64-EF00-8A26-4F9D7A08A603}"/>
                </a:ext>
              </a:extLst>
            </p:cNvPr>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grpSp>
      <p:sp>
        <p:nvSpPr>
          <p:cNvPr id="42" name="Google Shape;12283;p21">
            <a:extLst>
              <a:ext uri="{FF2B5EF4-FFF2-40B4-BE49-F238E27FC236}">
                <a16:creationId xmlns:a16="http://schemas.microsoft.com/office/drawing/2014/main" id="{D5B85A91-E7F4-2EE9-D678-88FD0DB79576}"/>
              </a:ext>
            </a:extLst>
          </p:cNvPr>
          <p:cNvSpPr txBox="1"/>
          <p:nvPr/>
        </p:nvSpPr>
        <p:spPr>
          <a:xfrm>
            <a:off x="1397937" y="2547719"/>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0000"/>
                </a:solidFill>
                <a:latin typeface="Arial"/>
                <a:cs typeface="Arial"/>
                <a:sym typeface="Arial"/>
              </a:rPr>
              <a:t>متن</a:t>
            </a:r>
            <a:r>
              <a:rPr lang="es" sz="1200" kern="0" dirty="0">
                <a:solidFill>
                  <a:srgbClr val="FF0000"/>
                </a:solidFill>
                <a:latin typeface="Arial"/>
                <a:cs typeface="Arial"/>
                <a:sym typeface="Arial"/>
              </a:rPr>
              <a:t> 1</a:t>
            </a:r>
            <a:endParaRPr sz="1200" kern="0" dirty="0">
              <a:solidFill>
                <a:srgbClr val="FF0000"/>
              </a:solidFill>
              <a:latin typeface="Arial"/>
              <a:cs typeface="Arial"/>
              <a:sym typeface="Arial"/>
            </a:endParaRPr>
          </a:p>
        </p:txBody>
      </p:sp>
      <p:sp>
        <p:nvSpPr>
          <p:cNvPr id="43" name="Google Shape;12284;p21">
            <a:extLst>
              <a:ext uri="{FF2B5EF4-FFF2-40B4-BE49-F238E27FC236}">
                <a16:creationId xmlns:a16="http://schemas.microsoft.com/office/drawing/2014/main" id="{C117059E-17DA-A867-6CBD-4D123E13C43E}"/>
              </a:ext>
            </a:extLst>
          </p:cNvPr>
          <p:cNvSpPr txBox="1"/>
          <p:nvPr/>
        </p:nvSpPr>
        <p:spPr>
          <a:xfrm>
            <a:off x="2664981"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0000"/>
                </a:solidFill>
                <a:latin typeface="Arial"/>
                <a:cs typeface="Arial"/>
                <a:sym typeface="Arial"/>
              </a:rPr>
              <a:t>متن</a:t>
            </a:r>
            <a:r>
              <a:rPr lang="es" sz="1200" kern="0" dirty="0">
                <a:solidFill>
                  <a:srgbClr val="FF0000"/>
                </a:solidFill>
                <a:latin typeface="Arial"/>
                <a:cs typeface="Arial"/>
                <a:sym typeface="Arial"/>
              </a:rPr>
              <a:t> 2</a:t>
            </a:r>
            <a:endParaRPr sz="1200" kern="0" dirty="0">
              <a:solidFill>
                <a:srgbClr val="FF0000"/>
              </a:solidFill>
              <a:latin typeface="Arial"/>
              <a:cs typeface="Arial"/>
              <a:sym typeface="Arial"/>
            </a:endParaRPr>
          </a:p>
        </p:txBody>
      </p:sp>
      <p:sp>
        <p:nvSpPr>
          <p:cNvPr id="44" name="Google Shape;12285;p21">
            <a:extLst>
              <a:ext uri="{FF2B5EF4-FFF2-40B4-BE49-F238E27FC236}">
                <a16:creationId xmlns:a16="http://schemas.microsoft.com/office/drawing/2014/main" id="{5AB87862-6712-BE44-C938-D04F8F0091CA}"/>
              </a:ext>
            </a:extLst>
          </p:cNvPr>
          <p:cNvSpPr txBox="1"/>
          <p:nvPr/>
        </p:nvSpPr>
        <p:spPr>
          <a:xfrm>
            <a:off x="3932025"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0000"/>
                </a:solidFill>
                <a:latin typeface="Arial"/>
                <a:cs typeface="Arial"/>
                <a:sym typeface="Arial"/>
              </a:rPr>
              <a:t>متن</a:t>
            </a:r>
            <a:r>
              <a:rPr lang="es" sz="1200" kern="0" dirty="0">
                <a:solidFill>
                  <a:srgbClr val="FF0000"/>
                </a:solidFill>
                <a:latin typeface="Arial"/>
                <a:cs typeface="Arial"/>
                <a:sym typeface="Arial"/>
              </a:rPr>
              <a:t> 3</a:t>
            </a:r>
            <a:endParaRPr sz="1200" kern="0" dirty="0">
              <a:solidFill>
                <a:srgbClr val="FF0000"/>
              </a:solidFill>
              <a:latin typeface="Arial"/>
              <a:cs typeface="Arial"/>
              <a:sym typeface="Arial"/>
            </a:endParaRPr>
          </a:p>
        </p:txBody>
      </p:sp>
      <p:sp>
        <p:nvSpPr>
          <p:cNvPr id="45" name="Google Shape;12286;p21">
            <a:extLst>
              <a:ext uri="{FF2B5EF4-FFF2-40B4-BE49-F238E27FC236}">
                <a16:creationId xmlns:a16="http://schemas.microsoft.com/office/drawing/2014/main" id="{34AE39E6-C6DE-AD37-E98B-7D22B5E7A242}"/>
              </a:ext>
            </a:extLst>
          </p:cNvPr>
          <p:cNvSpPr txBox="1"/>
          <p:nvPr/>
        </p:nvSpPr>
        <p:spPr>
          <a:xfrm>
            <a:off x="1397800"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0000"/>
                </a:solidFill>
                <a:latin typeface="Arial"/>
                <a:cs typeface="Arial"/>
                <a:sym typeface="Arial"/>
              </a:rPr>
              <a:t>متن</a:t>
            </a:r>
            <a:r>
              <a:rPr lang="es" sz="1200" kern="0" dirty="0">
                <a:solidFill>
                  <a:srgbClr val="FF0000"/>
                </a:solidFill>
                <a:latin typeface="Arial"/>
                <a:cs typeface="Arial"/>
                <a:sym typeface="Arial"/>
              </a:rPr>
              <a:t> 4</a:t>
            </a:r>
            <a:endParaRPr sz="1200" kern="0" dirty="0">
              <a:solidFill>
                <a:srgbClr val="FF0000"/>
              </a:solidFill>
              <a:latin typeface="Arial"/>
              <a:cs typeface="Arial"/>
              <a:sym typeface="Arial"/>
            </a:endParaRPr>
          </a:p>
        </p:txBody>
      </p:sp>
      <p:sp>
        <p:nvSpPr>
          <p:cNvPr id="46" name="Google Shape;12287;p21">
            <a:extLst>
              <a:ext uri="{FF2B5EF4-FFF2-40B4-BE49-F238E27FC236}">
                <a16:creationId xmlns:a16="http://schemas.microsoft.com/office/drawing/2014/main" id="{3330BE93-8C0E-D45F-82D9-6210E206ABB9}"/>
              </a:ext>
            </a:extLst>
          </p:cNvPr>
          <p:cNvSpPr txBox="1"/>
          <p:nvPr/>
        </p:nvSpPr>
        <p:spPr>
          <a:xfrm>
            <a:off x="2664912"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0000"/>
                </a:solidFill>
                <a:latin typeface="Arial"/>
                <a:cs typeface="Arial"/>
                <a:sym typeface="Arial"/>
              </a:rPr>
              <a:t>متن</a:t>
            </a:r>
            <a:r>
              <a:rPr lang="es" sz="1200" kern="0" dirty="0">
                <a:solidFill>
                  <a:srgbClr val="FF0000"/>
                </a:solidFill>
                <a:latin typeface="Arial"/>
                <a:cs typeface="Arial"/>
                <a:sym typeface="Arial"/>
              </a:rPr>
              <a:t> 5</a:t>
            </a:r>
            <a:endParaRPr sz="1200" kern="0" dirty="0">
              <a:solidFill>
                <a:srgbClr val="FF0000"/>
              </a:solidFill>
              <a:latin typeface="Arial"/>
              <a:cs typeface="Arial"/>
              <a:sym typeface="Arial"/>
            </a:endParaRPr>
          </a:p>
        </p:txBody>
      </p:sp>
      <p:sp>
        <p:nvSpPr>
          <p:cNvPr id="47" name="Google Shape;12288;p21">
            <a:extLst>
              <a:ext uri="{FF2B5EF4-FFF2-40B4-BE49-F238E27FC236}">
                <a16:creationId xmlns:a16="http://schemas.microsoft.com/office/drawing/2014/main" id="{5EC48C43-43B6-B1F4-2052-A9C0A031E7E2}"/>
              </a:ext>
            </a:extLst>
          </p:cNvPr>
          <p:cNvSpPr txBox="1"/>
          <p:nvPr/>
        </p:nvSpPr>
        <p:spPr>
          <a:xfrm>
            <a:off x="3932025"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0000"/>
                </a:solidFill>
                <a:latin typeface="Arial"/>
                <a:cs typeface="Arial"/>
                <a:sym typeface="Arial"/>
              </a:rPr>
              <a:t>متن</a:t>
            </a:r>
            <a:r>
              <a:rPr lang="es" sz="1200" kern="0" dirty="0">
                <a:solidFill>
                  <a:srgbClr val="FF0000"/>
                </a:solidFill>
                <a:latin typeface="Arial"/>
                <a:cs typeface="Arial"/>
                <a:sym typeface="Arial"/>
              </a:rPr>
              <a:t> 6</a:t>
            </a:r>
            <a:endParaRPr sz="1200" kern="0" dirty="0">
              <a:solidFill>
                <a:srgbClr val="FF0000"/>
              </a:solidFill>
              <a:latin typeface="Arial"/>
              <a:cs typeface="Arial"/>
              <a:sym typeface="Arial"/>
            </a:endParaRPr>
          </a:p>
        </p:txBody>
      </p:sp>
      <p:sp>
        <p:nvSpPr>
          <p:cNvPr id="48" name="Google Shape;12289;p21">
            <a:extLst>
              <a:ext uri="{FF2B5EF4-FFF2-40B4-BE49-F238E27FC236}">
                <a16:creationId xmlns:a16="http://schemas.microsoft.com/office/drawing/2014/main" id="{48F6DAE0-E586-6074-CC66-D7B182D17B0B}"/>
              </a:ext>
            </a:extLst>
          </p:cNvPr>
          <p:cNvSpPr/>
          <p:nvPr/>
        </p:nvSpPr>
        <p:spPr>
          <a:xfrm>
            <a:off x="1833049"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49" name="Google Shape;12290;p21">
            <a:extLst>
              <a:ext uri="{FF2B5EF4-FFF2-40B4-BE49-F238E27FC236}">
                <a16:creationId xmlns:a16="http://schemas.microsoft.com/office/drawing/2014/main" id="{4C43A191-36C8-DA94-D36E-58723A7DD795}"/>
              </a:ext>
            </a:extLst>
          </p:cNvPr>
          <p:cNvSpPr/>
          <p:nvPr/>
        </p:nvSpPr>
        <p:spPr>
          <a:xfrm>
            <a:off x="310217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50" name="Google Shape;12291;p21">
            <a:extLst>
              <a:ext uri="{FF2B5EF4-FFF2-40B4-BE49-F238E27FC236}">
                <a16:creationId xmlns:a16="http://schemas.microsoft.com/office/drawing/2014/main" id="{B70E1760-7B8F-A80C-1008-2F15E0E49965}"/>
              </a:ext>
            </a:extLst>
          </p:cNvPr>
          <p:cNvSpPr/>
          <p:nvPr/>
        </p:nvSpPr>
        <p:spPr>
          <a:xfrm>
            <a:off x="437131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51" name="Google Shape;12292;p21">
            <a:extLst>
              <a:ext uri="{FF2B5EF4-FFF2-40B4-BE49-F238E27FC236}">
                <a16:creationId xmlns:a16="http://schemas.microsoft.com/office/drawing/2014/main" id="{D956563A-F32C-F37C-B4F6-50A3C5EEB722}"/>
              </a:ext>
            </a:extLst>
          </p:cNvPr>
          <p:cNvSpPr/>
          <p:nvPr/>
        </p:nvSpPr>
        <p:spPr>
          <a:xfrm>
            <a:off x="1833032"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52" name="Google Shape;12293;p21">
            <a:extLst>
              <a:ext uri="{FF2B5EF4-FFF2-40B4-BE49-F238E27FC236}">
                <a16:creationId xmlns:a16="http://schemas.microsoft.com/office/drawing/2014/main" id="{DB158B42-953D-2D30-38E6-C1431B7432A2}"/>
              </a:ext>
            </a:extLst>
          </p:cNvPr>
          <p:cNvSpPr/>
          <p:nvPr/>
        </p:nvSpPr>
        <p:spPr>
          <a:xfrm>
            <a:off x="310215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53" name="Google Shape;12294;p21">
            <a:extLst>
              <a:ext uri="{FF2B5EF4-FFF2-40B4-BE49-F238E27FC236}">
                <a16:creationId xmlns:a16="http://schemas.microsoft.com/office/drawing/2014/main" id="{616D35E0-5308-4DF8-B467-A770CC6A5F2E}"/>
              </a:ext>
            </a:extLst>
          </p:cNvPr>
          <p:cNvSpPr/>
          <p:nvPr/>
        </p:nvSpPr>
        <p:spPr>
          <a:xfrm>
            <a:off x="437129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54" name="Google Shape;12295;p21">
            <a:extLst>
              <a:ext uri="{FF2B5EF4-FFF2-40B4-BE49-F238E27FC236}">
                <a16:creationId xmlns:a16="http://schemas.microsoft.com/office/drawing/2014/main" id="{930CE0BA-3AD1-0E68-AEA9-397DAE845320}"/>
              </a:ext>
            </a:extLst>
          </p:cNvPr>
          <p:cNvSpPr/>
          <p:nvPr/>
        </p:nvSpPr>
        <p:spPr>
          <a:xfrm>
            <a:off x="2934305"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55" name="Google Shape;12296;p21">
            <a:extLst>
              <a:ext uri="{FF2B5EF4-FFF2-40B4-BE49-F238E27FC236}">
                <a16:creationId xmlns:a16="http://schemas.microsoft.com/office/drawing/2014/main" id="{721D11FC-5527-F2C4-2A6C-B02B614D200C}"/>
              </a:ext>
            </a:extLst>
          </p:cNvPr>
          <p:cNvSpPr/>
          <p:nvPr/>
        </p:nvSpPr>
        <p:spPr>
          <a:xfrm>
            <a:off x="3105043"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56" name="Google Shape;12297;p21">
            <a:extLst>
              <a:ext uri="{FF2B5EF4-FFF2-40B4-BE49-F238E27FC236}">
                <a16:creationId xmlns:a16="http://schemas.microsoft.com/office/drawing/2014/main" id="{E4FBA1F5-CED1-ABCD-DF4A-825A6293B9FF}"/>
              </a:ext>
            </a:extLst>
          </p:cNvPr>
          <p:cNvSpPr/>
          <p:nvPr/>
        </p:nvSpPr>
        <p:spPr>
          <a:xfrm>
            <a:off x="3275781"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57" name="Google Shape;12298;p21">
            <a:extLst>
              <a:ext uri="{FF2B5EF4-FFF2-40B4-BE49-F238E27FC236}">
                <a16:creationId xmlns:a16="http://schemas.microsoft.com/office/drawing/2014/main" id="{EB5F1A85-0EB8-3BBA-96B8-CBC3142D61DE}"/>
              </a:ext>
            </a:extLst>
          </p:cNvPr>
          <p:cNvSpPr/>
          <p:nvPr/>
        </p:nvSpPr>
        <p:spPr>
          <a:xfrm>
            <a:off x="2934305"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58" name="Google Shape;12299;p21">
            <a:extLst>
              <a:ext uri="{FF2B5EF4-FFF2-40B4-BE49-F238E27FC236}">
                <a16:creationId xmlns:a16="http://schemas.microsoft.com/office/drawing/2014/main" id="{B2BD939F-B9BB-89DA-6BD3-A30E45DFAA16}"/>
              </a:ext>
            </a:extLst>
          </p:cNvPr>
          <p:cNvSpPr/>
          <p:nvPr/>
        </p:nvSpPr>
        <p:spPr>
          <a:xfrm>
            <a:off x="3105043"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59" name="Google Shape;12300;p21">
            <a:extLst>
              <a:ext uri="{FF2B5EF4-FFF2-40B4-BE49-F238E27FC236}">
                <a16:creationId xmlns:a16="http://schemas.microsoft.com/office/drawing/2014/main" id="{ACC02291-35F1-4B6D-5633-7F90AD2E187E}"/>
              </a:ext>
            </a:extLst>
          </p:cNvPr>
          <p:cNvSpPr/>
          <p:nvPr/>
        </p:nvSpPr>
        <p:spPr>
          <a:xfrm>
            <a:off x="3275781"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cxnSp>
        <p:nvCxnSpPr>
          <p:cNvPr id="60" name="Google Shape;12301;p21">
            <a:extLst>
              <a:ext uri="{FF2B5EF4-FFF2-40B4-BE49-F238E27FC236}">
                <a16:creationId xmlns:a16="http://schemas.microsoft.com/office/drawing/2014/main" id="{1D851EF8-5C9F-760F-7720-C20F703F7B34}"/>
              </a:ext>
            </a:extLst>
          </p:cNvPr>
          <p:cNvCxnSpPr>
            <a:stCxn id="48" idx="4"/>
            <a:endCxn id="54" idx="0"/>
          </p:cNvCxnSpPr>
          <p:nvPr/>
        </p:nvCxnSpPr>
        <p:spPr>
          <a:xfrm rot="-5400000" flipH="1">
            <a:off x="2291649" y="2592435"/>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1" name="Google Shape;12302;p21">
            <a:extLst>
              <a:ext uri="{FF2B5EF4-FFF2-40B4-BE49-F238E27FC236}">
                <a16:creationId xmlns:a16="http://schemas.microsoft.com/office/drawing/2014/main" id="{2F032CB2-35E0-C3CF-D2C3-0A38CBB47F86}"/>
              </a:ext>
            </a:extLst>
          </p:cNvPr>
          <p:cNvCxnSpPr>
            <a:stCxn id="50" idx="4"/>
            <a:endCxn id="56" idx="0"/>
          </p:cNvCxnSpPr>
          <p:nvPr/>
        </p:nvCxnSpPr>
        <p:spPr>
          <a:xfrm rot="5400000">
            <a:off x="3731513" y="2595235"/>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2" name="Google Shape;12303;p21">
            <a:extLst>
              <a:ext uri="{FF2B5EF4-FFF2-40B4-BE49-F238E27FC236}">
                <a16:creationId xmlns:a16="http://schemas.microsoft.com/office/drawing/2014/main" id="{AF0B0005-28F9-1B26-0711-C74C3F2C9DEE}"/>
              </a:ext>
            </a:extLst>
          </p:cNvPr>
          <p:cNvCxnSpPr>
            <a:stCxn id="49" idx="4"/>
            <a:endCxn id="55" idx="0"/>
          </p:cNvCxnSpPr>
          <p:nvPr/>
        </p:nvCxnSpPr>
        <p:spPr>
          <a:xfrm rot="-5400000" flipH="1">
            <a:off x="3011573" y="3141635"/>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3" name="Google Shape;12304;p21">
            <a:extLst>
              <a:ext uri="{FF2B5EF4-FFF2-40B4-BE49-F238E27FC236}">
                <a16:creationId xmlns:a16="http://schemas.microsoft.com/office/drawing/2014/main" id="{F50BE6AB-AA87-1104-9FAF-CBC3A717DB59}"/>
              </a:ext>
            </a:extLst>
          </p:cNvPr>
          <p:cNvCxnSpPr>
            <a:stCxn id="51" idx="0"/>
            <a:endCxn id="57" idx="4"/>
          </p:cNvCxnSpPr>
          <p:nvPr/>
        </p:nvCxnSpPr>
        <p:spPr>
          <a:xfrm rot="-5400000">
            <a:off x="2290432" y="3919647"/>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4" name="Google Shape;12305;p21">
            <a:extLst>
              <a:ext uri="{FF2B5EF4-FFF2-40B4-BE49-F238E27FC236}">
                <a16:creationId xmlns:a16="http://schemas.microsoft.com/office/drawing/2014/main" id="{DC2CE10E-9398-7C86-BB67-73311C1F50BE}"/>
              </a:ext>
            </a:extLst>
          </p:cNvPr>
          <p:cNvCxnSpPr>
            <a:stCxn id="53" idx="0"/>
            <a:endCxn id="59" idx="4"/>
          </p:cNvCxnSpPr>
          <p:nvPr/>
        </p:nvCxnSpPr>
        <p:spPr>
          <a:xfrm rot="5400000" flipH="1">
            <a:off x="3730296" y="3922447"/>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5" name="Google Shape;12306;p21">
            <a:extLst>
              <a:ext uri="{FF2B5EF4-FFF2-40B4-BE49-F238E27FC236}">
                <a16:creationId xmlns:a16="http://schemas.microsoft.com/office/drawing/2014/main" id="{E0D306FC-3D14-CE67-E8AD-1E09777F0B36}"/>
              </a:ext>
            </a:extLst>
          </p:cNvPr>
          <p:cNvCxnSpPr>
            <a:stCxn id="52" idx="0"/>
            <a:endCxn id="58" idx="4"/>
          </p:cNvCxnSpPr>
          <p:nvPr/>
        </p:nvCxnSpPr>
        <p:spPr>
          <a:xfrm rot="-5400000">
            <a:off x="3010356" y="4468847"/>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66" name="Google Shape;12307;p21">
            <a:extLst>
              <a:ext uri="{FF2B5EF4-FFF2-40B4-BE49-F238E27FC236}">
                <a16:creationId xmlns:a16="http://schemas.microsoft.com/office/drawing/2014/main" id="{FEB405DB-1AEA-0697-DC91-6275FF5E360F}"/>
              </a:ext>
            </a:extLst>
          </p:cNvPr>
          <p:cNvSpPr/>
          <p:nvPr/>
        </p:nvSpPr>
        <p:spPr>
          <a:xfrm>
            <a:off x="5652965" y="3611092"/>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67" name="Google Shape;12308;p21">
            <a:extLst>
              <a:ext uri="{FF2B5EF4-FFF2-40B4-BE49-F238E27FC236}">
                <a16:creationId xmlns:a16="http://schemas.microsoft.com/office/drawing/2014/main" id="{143323DA-F2BC-5017-EED3-3489B2A1A5DD}"/>
              </a:ext>
            </a:extLst>
          </p:cNvPr>
          <p:cNvSpPr/>
          <p:nvPr/>
        </p:nvSpPr>
        <p:spPr>
          <a:xfrm>
            <a:off x="6691790" y="3611092"/>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68" name="Google Shape;12309;p21">
            <a:extLst>
              <a:ext uri="{FF2B5EF4-FFF2-40B4-BE49-F238E27FC236}">
                <a16:creationId xmlns:a16="http://schemas.microsoft.com/office/drawing/2014/main" id="{BB50944D-FBAE-FEDC-1F11-1CA8D358733B}"/>
              </a:ext>
            </a:extLst>
          </p:cNvPr>
          <p:cNvSpPr/>
          <p:nvPr/>
        </p:nvSpPr>
        <p:spPr>
          <a:xfrm>
            <a:off x="7730591" y="3611092"/>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69" name="Google Shape;12310;p21">
            <a:extLst>
              <a:ext uri="{FF2B5EF4-FFF2-40B4-BE49-F238E27FC236}">
                <a16:creationId xmlns:a16="http://schemas.microsoft.com/office/drawing/2014/main" id="{95B520AD-8076-EB10-9807-22E136B9FF7D}"/>
              </a:ext>
            </a:extLst>
          </p:cNvPr>
          <p:cNvSpPr/>
          <p:nvPr/>
        </p:nvSpPr>
        <p:spPr>
          <a:xfrm>
            <a:off x="8768877" y="3611092"/>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70" name="Google Shape;12311;p21">
            <a:extLst>
              <a:ext uri="{FF2B5EF4-FFF2-40B4-BE49-F238E27FC236}">
                <a16:creationId xmlns:a16="http://schemas.microsoft.com/office/drawing/2014/main" id="{B57A5613-6E22-7170-5BEF-DF1537609CB9}"/>
              </a:ext>
            </a:extLst>
          </p:cNvPr>
          <p:cNvSpPr/>
          <p:nvPr/>
        </p:nvSpPr>
        <p:spPr>
          <a:xfrm>
            <a:off x="9807702" y="3611092"/>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71" name="Google Shape;12312;p21">
            <a:extLst>
              <a:ext uri="{FF2B5EF4-FFF2-40B4-BE49-F238E27FC236}">
                <a16:creationId xmlns:a16="http://schemas.microsoft.com/office/drawing/2014/main" id="{71A3B21D-0F14-BABE-44A7-155E2069CC7A}"/>
              </a:ext>
            </a:extLst>
          </p:cNvPr>
          <p:cNvSpPr/>
          <p:nvPr/>
        </p:nvSpPr>
        <p:spPr>
          <a:xfrm>
            <a:off x="5905868" y="2216467"/>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72" name="Google Shape;12313;p21">
            <a:extLst>
              <a:ext uri="{FF2B5EF4-FFF2-40B4-BE49-F238E27FC236}">
                <a16:creationId xmlns:a16="http://schemas.microsoft.com/office/drawing/2014/main" id="{9B09705C-C36B-F917-DC50-FF8F4D6DE75A}"/>
              </a:ext>
            </a:extLst>
          </p:cNvPr>
          <p:cNvSpPr/>
          <p:nvPr/>
        </p:nvSpPr>
        <p:spPr>
          <a:xfrm>
            <a:off x="6992265" y="4877779"/>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73" name="Google Shape;12314;p21">
            <a:extLst>
              <a:ext uri="{FF2B5EF4-FFF2-40B4-BE49-F238E27FC236}">
                <a16:creationId xmlns:a16="http://schemas.microsoft.com/office/drawing/2014/main" id="{101A0572-B29E-5D29-D6EA-1422708D0375}"/>
              </a:ext>
            </a:extLst>
          </p:cNvPr>
          <p:cNvSpPr/>
          <p:nvPr/>
        </p:nvSpPr>
        <p:spPr>
          <a:xfrm>
            <a:off x="8009681" y="2216467"/>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74" name="Google Shape;12315;p21">
            <a:extLst>
              <a:ext uri="{FF2B5EF4-FFF2-40B4-BE49-F238E27FC236}">
                <a16:creationId xmlns:a16="http://schemas.microsoft.com/office/drawing/2014/main" id="{7E669752-9943-C50C-8B26-C4B7F2DA648C}"/>
              </a:ext>
            </a:extLst>
          </p:cNvPr>
          <p:cNvSpPr/>
          <p:nvPr/>
        </p:nvSpPr>
        <p:spPr>
          <a:xfrm>
            <a:off x="9061341" y="4877919"/>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75" name="Google Shape;12316;p21">
            <a:extLst>
              <a:ext uri="{FF2B5EF4-FFF2-40B4-BE49-F238E27FC236}">
                <a16:creationId xmlns:a16="http://schemas.microsoft.com/office/drawing/2014/main" id="{9766D85D-AFE8-3629-4E10-09F4E23B1935}"/>
              </a:ext>
            </a:extLst>
          </p:cNvPr>
          <p:cNvSpPr/>
          <p:nvPr/>
        </p:nvSpPr>
        <p:spPr>
          <a:xfrm>
            <a:off x="10113517" y="2216467"/>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76" name="Google Shape;12317;p21">
            <a:extLst>
              <a:ext uri="{FF2B5EF4-FFF2-40B4-BE49-F238E27FC236}">
                <a16:creationId xmlns:a16="http://schemas.microsoft.com/office/drawing/2014/main" id="{A54411EA-5709-07DD-88C9-9F585B055487}"/>
              </a:ext>
            </a:extLst>
          </p:cNvPr>
          <p:cNvSpPr/>
          <p:nvPr/>
        </p:nvSpPr>
        <p:spPr>
          <a:xfrm>
            <a:off x="6093017"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77" name="Google Shape;12318;p21">
            <a:extLst>
              <a:ext uri="{FF2B5EF4-FFF2-40B4-BE49-F238E27FC236}">
                <a16:creationId xmlns:a16="http://schemas.microsoft.com/office/drawing/2014/main" id="{342908DA-E873-7FE6-60FA-DFE5C4BA9049}"/>
              </a:ext>
            </a:extLst>
          </p:cNvPr>
          <p:cNvSpPr/>
          <p:nvPr/>
        </p:nvSpPr>
        <p:spPr>
          <a:xfrm>
            <a:off x="81968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78" name="Google Shape;12319;p21">
            <a:extLst>
              <a:ext uri="{FF2B5EF4-FFF2-40B4-BE49-F238E27FC236}">
                <a16:creationId xmlns:a16="http://schemas.microsoft.com/office/drawing/2014/main" id="{CA370CFD-9808-DDFB-9629-56EEE0EBF65D}"/>
              </a:ext>
            </a:extLst>
          </p:cNvPr>
          <p:cNvSpPr/>
          <p:nvPr/>
        </p:nvSpPr>
        <p:spPr>
          <a:xfrm>
            <a:off x="103006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79" name="Google Shape;12320;p21">
            <a:extLst>
              <a:ext uri="{FF2B5EF4-FFF2-40B4-BE49-F238E27FC236}">
                <a16:creationId xmlns:a16="http://schemas.microsoft.com/office/drawing/2014/main" id="{C2A9A840-7183-C84E-7B7C-C1ECD2D8D8BE}"/>
              </a:ext>
            </a:extLst>
          </p:cNvPr>
          <p:cNvSpPr/>
          <p:nvPr/>
        </p:nvSpPr>
        <p:spPr>
          <a:xfrm>
            <a:off x="7179417" y="3999627"/>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80" name="Google Shape;12321;p21">
            <a:extLst>
              <a:ext uri="{FF2B5EF4-FFF2-40B4-BE49-F238E27FC236}">
                <a16:creationId xmlns:a16="http://schemas.microsoft.com/office/drawing/2014/main" id="{F38D225A-8E7B-1AC0-DB91-F61FC2E8A9B9}"/>
              </a:ext>
            </a:extLst>
          </p:cNvPr>
          <p:cNvSpPr/>
          <p:nvPr/>
        </p:nvSpPr>
        <p:spPr>
          <a:xfrm>
            <a:off x="9248751" y="399969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81" name="Google Shape;12322;p21">
            <a:extLst>
              <a:ext uri="{FF2B5EF4-FFF2-40B4-BE49-F238E27FC236}">
                <a16:creationId xmlns:a16="http://schemas.microsoft.com/office/drawing/2014/main" id="{B075E42B-D2BA-7FDA-8136-D52103F0054F}"/>
              </a:ext>
            </a:extLst>
          </p:cNvPr>
          <p:cNvSpPr txBox="1"/>
          <p:nvPr/>
        </p:nvSpPr>
        <p:spPr>
          <a:xfrm>
            <a:off x="5775229"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0000"/>
                </a:solidFill>
                <a:latin typeface="Arial"/>
                <a:cs typeface="Arial"/>
                <a:sym typeface="Arial"/>
              </a:rPr>
              <a:t>2016</a:t>
            </a:r>
            <a:endParaRPr sz="1200" b="1" kern="0">
              <a:solidFill>
                <a:srgbClr val="FF0000"/>
              </a:solidFill>
              <a:latin typeface="Arial"/>
              <a:cs typeface="Arial"/>
              <a:sym typeface="Arial"/>
            </a:endParaRPr>
          </a:p>
        </p:txBody>
      </p:sp>
      <p:sp>
        <p:nvSpPr>
          <p:cNvPr id="82" name="Google Shape;12323;p21">
            <a:extLst>
              <a:ext uri="{FF2B5EF4-FFF2-40B4-BE49-F238E27FC236}">
                <a16:creationId xmlns:a16="http://schemas.microsoft.com/office/drawing/2014/main" id="{35D1837B-12D7-DBFF-ED9A-9C51B51E17E8}"/>
              </a:ext>
            </a:extLst>
          </p:cNvPr>
          <p:cNvSpPr/>
          <p:nvPr/>
        </p:nvSpPr>
        <p:spPr>
          <a:xfrm>
            <a:off x="609301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83" name="Google Shape;12324;p21">
            <a:extLst>
              <a:ext uri="{FF2B5EF4-FFF2-40B4-BE49-F238E27FC236}">
                <a16:creationId xmlns:a16="http://schemas.microsoft.com/office/drawing/2014/main" id="{FD357DA7-D13B-5B18-EF0B-A35DBD15CFC9}"/>
              </a:ext>
            </a:extLst>
          </p:cNvPr>
          <p:cNvSpPr/>
          <p:nvPr/>
        </p:nvSpPr>
        <p:spPr>
          <a:xfrm>
            <a:off x="820406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84" name="Google Shape;12325;p21">
            <a:extLst>
              <a:ext uri="{FF2B5EF4-FFF2-40B4-BE49-F238E27FC236}">
                <a16:creationId xmlns:a16="http://schemas.microsoft.com/office/drawing/2014/main" id="{0C546120-CEC3-D3A3-8B57-5FB65CA3129F}"/>
              </a:ext>
            </a:extLst>
          </p:cNvPr>
          <p:cNvSpPr/>
          <p:nvPr/>
        </p:nvSpPr>
        <p:spPr>
          <a:xfrm>
            <a:off x="10300633"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85" name="Google Shape;12326;p21">
            <a:extLst>
              <a:ext uri="{FF2B5EF4-FFF2-40B4-BE49-F238E27FC236}">
                <a16:creationId xmlns:a16="http://schemas.microsoft.com/office/drawing/2014/main" id="{1EDE1E5C-6E34-50F1-1D62-7F1CAC833D92}"/>
              </a:ext>
            </a:extLst>
          </p:cNvPr>
          <p:cNvSpPr/>
          <p:nvPr/>
        </p:nvSpPr>
        <p:spPr>
          <a:xfrm>
            <a:off x="7178888"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86" name="Google Shape;12327;p21">
            <a:extLst>
              <a:ext uri="{FF2B5EF4-FFF2-40B4-BE49-F238E27FC236}">
                <a16:creationId xmlns:a16="http://schemas.microsoft.com/office/drawing/2014/main" id="{6E1A1675-85BE-60CA-922F-41CE71E3371F}"/>
              </a:ext>
            </a:extLst>
          </p:cNvPr>
          <p:cNvSpPr/>
          <p:nvPr/>
        </p:nvSpPr>
        <p:spPr>
          <a:xfrm>
            <a:off x="9248755"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cxnSp>
        <p:nvCxnSpPr>
          <p:cNvPr id="87" name="Google Shape;12328;p21">
            <a:extLst>
              <a:ext uri="{FF2B5EF4-FFF2-40B4-BE49-F238E27FC236}">
                <a16:creationId xmlns:a16="http://schemas.microsoft.com/office/drawing/2014/main" id="{076C5075-CB0F-49CC-B41E-43A93815DDA5}"/>
              </a:ext>
            </a:extLst>
          </p:cNvPr>
          <p:cNvCxnSpPr>
            <a:stCxn id="76" idx="0"/>
            <a:endCxn id="82" idx="4"/>
          </p:cNvCxnSpPr>
          <p:nvPr/>
        </p:nvCxnSpPr>
        <p:spPr>
          <a:xfrm rot="10800000">
            <a:off x="6134417"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88" name="Google Shape;12329;p21">
            <a:extLst>
              <a:ext uri="{FF2B5EF4-FFF2-40B4-BE49-F238E27FC236}">
                <a16:creationId xmlns:a16="http://schemas.microsoft.com/office/drawing/2014/main" id="{BB592377-C0BE-A705-EA08-096E3958E9FC}"/>
              </a:ext>
            </a:extLst>
          </p:cNvPr>
          <p:cNvCxnSpPr>
            <a:stCxn id="77" idx="0"/>
            <a:endCxn id="83" idx="4"/>
          </p:cNvCxnSpPr>
          <p:nvPr/>
        </p:nvCxnSpPr>
        <p:spPr>
          <a:xfrm rot="10800000" flipH="1">
            <a:off x="8238233" y="2849976"/>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89" name="Google Shape;12330;p21">
            <a:extLst>
              <a:ext uri="{FF2B5EF4-FFF2-40B4-BE49-F238E27FC236}">
                <a16:creationId xmlns:a16="http://schemas.microsoft.com/office/drawing/2014/main" id="{1C791C63-6AB9-9ED6-86AD-1EE3342B81F1}"/>
              </a:ext>
            </a:extLst>
          </p:cNvPr>
          <p:cNvCxnSpPr>
            <a:stCxn id="78" idx="0"/>
            <a:endCxn id="84" idx="4"/>
          </p:cNvCxnSpPr>
          <p:nvPr/>
        </p:nvCxnSpPr>
        <p:spPr>
          <a:xfrm rot="10800000">
            <a:off x="10342033"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90" name="Google Shape;12331;p21">
            <a:extLst>
              <a:ext uri="{FF2B5EF4-FFF2-40B4-BE49-F238E27FC236}">
                <a16:creationId xmlns:a16="http://schemas.microsoft.com/office/drawing/2014/main" id="{5B5C06DD-76D6-2265-C603-B9F5667A0BC5}"/>
              </a:ext>
            </a:extLst>
          </p:cNvPr>
          <p:cNvCxnSpPr>
            <a:stCxn id="79" idx="4"/>
            <a:endCxn id="85" idx="0"/>
          </p:cNvCxnSpPr>
          <p:nvPr/>
        </p:nvCxnSpPr>
        <p:spPr>
          <a:xfrm flipH="1">
            <a:off x="7220417" y="4082427"/>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91" name="Google Shape;12332;p21">
            <a:extLst>
              <a:ext uri="{FF2B5EF4-FFF2-40B4-BE49-F238E27FC236}">
                <a16:creationId xmlns:a16="http://schemas.microsoft.com/office/drawing/2014/main" id="{578000AB-F48B-A439-F649-9FA53C6B7C37}"/>
              </a:ext>
            </a:extLst>
          </p:cNvPr>
          <p:cNvCxnSpPr>
            <a:stCxn id="80" idx="4"/>
            <a:endCxn id="86" idx="0"/>
          </p:cNvCxnSpPr>
          <p:nvPr/>
        </p:nvCxnSpPr>
        <p:spPr>
          <a:xfrm>
            <a:off x="9290151" y="4082493"/>
            <a:ext cx="0" cy="676800"/>
          </a:xfrm>
          <a:prstGeom prst="straightConnector1">
            <a:avLst/>
          </a:prstGeom>
          <a:noFill/>
          <a:ln w="9525" cap="flat" cmpd="sng">
            <a:solidFill>
              <a:srgbClr val="A5B7C6"/>
            </a:solidFill>
            <a:prstDash val="dash"/>
            <a:round/>
            <a:headEnd type="none" w="med" len="med"/>
            <a:tailEnd type="none" w="med" len="med"/>
          </a:ln>
        </p:spPr>
      </p:cxnSp>
      <p:sp>
        <p:nvSpPr>
          <p:cNvPr id="92" name="Google Shape;12333;p21">
            <a:extLst>
              <a:ext uri="{FF2B5EF4-FFF2-40B4-BE49-F238E27FC236}">
                <a16:creationId xmlns:a16="http://schemas.microsoft.com/office/drawing/2014/main" id="{48D621EC-C3B9-8244-FE71-5430B91AF069}"/>
              </a:ext>
            </a:extLst>
          </p:cNvPr>
          <p:cNvSpPr txBox="1"/>
          <p:nvPr/>
        </p:nvSpPr>
        <p:spPr>
          <a:xfrm>
            <a:off x="68519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0000"/>
                </a:solidFill>
                <a:latin typeface="Arial"/>
                <a:cs typeface="Arial"/>
                <a:sym typeface="Arial"/>
              </a:rPr>
              <a:t>2017</a:t>
            </a:r>
            <a:endParaRPr sz="1200" b="1" kern="0">
              <a:solidFill>
                <a:srgbClr val="FF0000"/>
              </a:solidFill>
              <a:latin typeface="Arial"/>
              <a:cs typeface="Arial"/>
              <a:sym typeface="Arial"/>
            </a:endParaRPr>
          </a:p>
        </p:txBody>
      </p:sp>
      <p:sp>
        <p:nvSpPr>
          <p:cNvPr id="93" name="Google Shape;12334;p21">
            <a:extLst>
              <a:ext uri="{FF2B5EF4-FFF2-40B4-BE49-F238E27FC236}">
                <a16:creationId xmlns:a16="http://schemas.microsoft.com/office/drawing/2014/main" id="{FC574477-6D49-C113-0E90-F7E39C2DB5FF}"/>
              </a:ext>
            </a:extLst>
          </p:cNvPr>
          <p:cNvSpPr txBox="1"/>
          <p:nvPr/>
        </p:nvSpPr>
        <p:spPr>
          <a:xfrm>
            <a:off x="78728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0000"/>
                </a:solidFill>
                <a:latin typeface="Arial"/>
                <a:cs typeface="Arial"/>
                <a:sym typeface="Arial"/>
              </a:rPr>
              <a:t>2018</a:t>
            </a:r>
            <a:endParaRPr sz="1200" b="1" kern="0">
              <a:solidFill>
                <a:srgbClr val="FF0000"/>
              </a:solidFill>
              <a:latin typeface="Arial"/>
              <a:cs typeface="Arial"/>
              <a:sym typeface="Arial"/>
            </a:endParaRPr>
          </a:p>
        </p:txBody>
      </p:sp>
      <p:sp>
        <p:nvSpPr>
          <p:cNvPr id="94" name="Google Shape;12335;p21">
            <a:extLst>
              <a:ext uri="{FF2B5EF4-FFF2-40B4-BE49-F238E27FC236}">
                <a16:creationId xmlns:a16="http://schemas.microsoft.com/office/drawing/2014/main" id="{0AB571CA-2833-14AD-A051-EF50BA17736A}"/>
              </a:ext>
            </a:extLst>
          </p:cNvPr>
          <p:cNvSpPr txBox="1"/>
          <p:nvPr/>
        </p:nvSpPr>
        <p:spPr>
          <a:xfrm>
            <a:off x="89290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0000"/>
                </a:solidFill>
                <a:latin typeface="Arial"/>
                <a:cs typeface="Arial"/>
                <a:sym typeface="Arial"/>
              </a:rPr>
              <a:t>2019</a:t>
            </a:r>
            <a:endParaRPr sz="1200" b="1" kern="0">
              <a:solidFill>
                <a:srgbClr val="FF0000"/>
              </a:solidFill>
              <a:latin typeface="Arial"/>
              <a:cs typeface="Arial"/>
              <a:sym typeface="Arial"/>
            </a:endParaRPr>
          </a:p>
        </p:txBody>
      </p:sp>
      <p:sp>
        <p:nvSpPr>
          <p:cNvPr id="95" name="Google Shape;12336;p21">
            <a:extLst>
              <a:ext uri="{FF2B5EF4-FFF2-40B4-BE49-F238E27FC236}">
                <a16:creationId xmlns:a16="http://schemas.microsoft.com/office/drawing/2014/main" id="{A34990B1-8BF2-8CEB-B68D-B1EEE7079B38}"/>
              </a:ext>
            </a:extLst>
          </p:cNvPr>
          <p:cNvSpPr txBox="1"/>
          <p:nvPr/>
        </p:nvSpPr>
        <p:spPr>
          <a:xfrm>
            <a:off x="99852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0000"/>
                </a:solidFill>
                <a:latin typeface="Arial"/>
                <a:cs typeface="Arial"/>
                <a:sym typeface="Arial"/>
              </a:rPr>
              <a:t>2020</a:t>
            </a:r>
            <a:endParaRPr sz="1200" b="1" kern="0">
              <a:solidFill>
                <a:srgbClr val="FF0000"/>
              </a:solidFill>
              <a:latin typeface="Arial"/>
              <a:cs typeface="Arial"/>
              <a:sym typeface="Arial"/>
            </a:endParaRPr>
          </a:p>
        </p:txBody>
      </p:sp>
      <p:sp>
        <p:nvSpPr>
          <p:cNvPr id="96" name="Google Shape;12337;p21">
            <a:extLst>
              <a:ext uri="{FF2B5EF4-FFF2-40B4-BE49-F238E27FC236}">
                <a16:creationId xmlns:a16="http://schemas.microsoft.com/office/drawing/2014/main" id="{D830DDE2-F79A-1715-3373-CF8A5E1A8301}"/>
              </a:ext>
            </a:extLst>
          </p:cNvPr>
          <p:cNvSpPr/>
          <p:nvPr/>
        </p:nvSpPr>
        <p:spPr>
          <a:xfrm>
            <a:off x="9154636" y="4972563"/>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grpSp>
        <p:nvGrpSpPr>
          <p:cNvPr id="97" name="Google Shape;12338;p21">
            <a:extLst>
              <a:ext uri="{FF2B5EF4-FFF2-40B4-BE49-F238E27FC236}">
                <a16:creationId xmlns:a16="http://schemas.microsoft.com/office/drawing/2014/main" id="{3160C4CF-38D1-6386-985A-B731EA07C27F}"/>
              </a:ext>
            </a:extLst>
          </p:cNvPr>
          <p:cNvGrpSpPr/>
          <p:nvPr/>
        </p:nvGrpSpPr>
        <p:grpSpPr>
          <a:xfrm>
            <a:off x="7076475" y="4997959"/>
            <a:ext cx="274820" cy="274820"/>
            <a:chOff x="1049375" y="2680675"/>
            <a:chExt cx="297725" cy="297725"/>
          </a:xfrm>
        </p:grpSpPr>
        <p:sp>
          <p:nvSpPr>
            <p:cNvPr id="98" name="Google Shape;12339;p21">
              <a:extLst>
                <a:ext uri="{FF2B5EF4-FFF2-40B4-BE49-F238E27FC236}">
                  <a16:creationId xmlns:a16="http://schemas.microsoft.com/office/drawing/2014/main" id="{02394C94-2254-DA24-E2C8-BD3D8776D1EE}"/>
                </a:ext>
              </a:extLst>
            </p:cNvPr>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99" name="Google Shape;12340;p21">
              <a:extLst>
                <a:ext uri="{FF2B5EF4-FFF2-40B4-BE49-F238E27FC236}">
                  <a16:creationId xmlns:a16="http://schemas.microsoft.com/office/drawing/2014/main" id="{15A804F5-8209-41B6-AF27-7B3DDE61B09B}"/>
                </a:ext>
              </a:extLst>
            </p:cNvPr>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grpSp>
      <p:grpSp>
        <p:nvGrpSpPr>
          <p:cNvPr id="100" name="Google Shape;12341;p21">
            <a:extLst>
              <a:ext uri="{FF2B5EF4-FFF2-40B4-BE49-F238E27FC236}">
                <a16:creationId xmlns:a16="http://schemas.microsoft.com/office/drawing/2014/main" id="{F1226745-DAC8-A41D-AF9C-8510D3AD9AE4}"/>
              </a:ext>
            </a:extLst>
          </p:cNvPr>
          <p:cNvGrpSpPr/>
          <p:nvPr/>
        </p:nvGrpSpPr>
        <p:grpSpPr>
          <a:xfrm>
            <a:off x="10204399" y="2345136"/>
            <a:ext cx="274104" cy="272443"/>
            <a:chOff x="5045775" y="1946400"/>
            <a:chExt cx="296950" cy="295150"/>
          </a:xfrm>
        </p:grpSpPr>
        <p:sp>
          <p:nvSpPr>
            <p:cNvPr id="101" name="Google Shape;12342;p21">
              <a:extLst>
                <a:ext uri="{FF2B5EF4-FFF2-40B4-BE49-F238E27FC236}">
                  <a16:creationId xmlns:a16="http://schemas.microsoft.com/office/drawing/2014/main" id="{B6C6EBB2-A490-4F9A-C7B0-9FCE7EF39FB7}"/>
                </a:ext>
              </a:extLst>
            </p:cNvPr>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02" name="Google Shape;12343;p21">
              <a:extLst>
                <a:ext uri="{FF2B5EF4-FFF2-40B4-BE49-F238E27FC236}">
                  <a16:creationId xmlns:a16="http://schemas.microsoft.com/office/drawing/2014/main" id="{CC29DB55-E9AC-A219-CF76-F0FC61C2A39B}"/>
                </a:ext>
              </a:extLst>
            </p:cNvPr>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grpSp>
      <p:grpSp>
        <p:nvGrpSpPr>
          <p:cNvPr id="103" name="Google Shape;12344;p21">
            <a:extLst>
              <a:ext uri="{FF2B5EF4-FFF2-40B4-BE49-F238E27FC236}">
                <a16:creationId xmlns:a16="http://schemas.microsoft.com/office/drawing/2014/main" id="{E6B999E4-3B5F-A0C9-0D3C-F9B77B47D459}"/>
              </a:ext>
            </a:extLst>
          </p:cNvPr>
          <p:cNvGrpSpPr/>
          <p:nvPr/>
        </p:nvGrpSpPr>
        <p:grpSpPr>
          <a:xfrm>
            <a:off x="8101551" y="2352722"/>
            <a:ext cx="273389" cy="272673"/>
            <a:chOff x="3599700" y="1954475"/>
            <a:chExt cx="296175" cy="295400"/>
          </a:xfrm>
        </p:grpSpPr>
        <p:sp>
          <p:nvSpPr>
            <p:cNvPr id="104" name="Google Shape;12345;p21">
              <a:extLst>
                <a:ext uri="{FF2B5EF4-FFF2-40B4-BE49-F238E27FC236}">
                  <a16:creationId xmlns:a16="http://schemas.microsoft.com/office/drawing/2014/main" id="{0F316207-3BA4-863C-C21B-09660A51CC3F}"/>
                </a:ext>
              </a:extLst>
            </p:cNvPr>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05" name="Google Shape;12346;p21">
              <a:extLst>
                <a:ext uri="{FF2B5EF4-FFF2-40B4-BE49-F238E27FC236}">
                  <a16:creationId xmlns:a16="http://schemas.microsoft.com/office/drawing/2014/main" id="{B717A521-6931-0EB2-CAA3-F7321C527A4C}"/>
                </a:ext>
              </a:extLst>
            </p:cNvPr>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06" name="Google Shape;12347;p21">
              <a:extLst>
                <a:ext uri="{FF2B5EF4-FFF2-40B4-BE49-F238E27FC236}">
                  <a16:creationId xmlns:a16="http://schemas.microsoft.com/office/drawing/2014/main" id="{27258D3B-7E38-AE16-3D18-856906E86139}"/>
                </a:ext>
              </a:extLst>
            </p:cNvPr>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grpSp>
      <p:grpSp>
        <p:nvGrpSpPr>
          <p:cNvPr id="107" name="Google Shape;12348;p21">
            <a:extLst>
              <a:ext uri="{FF2B5EF4-FFF2-40B4-BE49-F238E27FC236}">
                <a16:creationId xmlns:a16="http://schemas.microsoft.com/office/drawing/2014/main" id="{39915482-1559-A088-B13A-29367EA37C55}"/>
              </a:ext>
            </a:extLst>
          </p:cNvPr>
          <p:cNvGrpSpPr/>
          <p:nvPr/>
        </p:nvGrpSpPr>
        <p:grpSpPr>
          <a:xfrm>
            <a:off x="5980532" y="2377745"/>
            <a:ext cx="274128" cy="207228"/>
            <a:chOff x="3962775" y="1990700"/>
            <a:chExt cx="296975" cy="224500"/>
          </a:xfrm>
        </p:grpSpPr>
        <p:sp>
          <p:nvSpPr>
            <p:cNvPr id="108" name="Google Shape;12349;p21">
              <a:extLst>
                <a:ext uri="{FF2B5EF4-FFF2-40B4-BE49-F238E27FC236}">
                  <a16:creationId xmlns:a16="http://schemas.microsoft.com/office/drawing/2014/main" id="{CDD9666E-4867-376C-1339-FD812A71DE65}"/>
                </a:ext>
              </a:extLst>
            </p:cNvPr>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09" name="Google Shape;12350;p21">
              <a:extLst>
                <a:ext uri="{FF2B5EF4-FFF2-40B4-BE49-F238E27FC236}">
                  <a16:creationId xmlns:a16="http://schemas.microsoft.com/office/drawing/2014/main" id="{73248F53-8F07-D17E-CC2A-51635F888DD9}"/>
                </a:ext>
              </a:extLst>
            </p:cNvPr>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10" name="Google Shape;12351;p21">
              <a:extLst>
                <a:ext uri="{FF2B5EF4-FFF2-40B4-BE49-F238E27FC236}">
                  <a16:creationId xmlns:a16="http://schemas.microsoft.com/office/drawing/2014/main" id="{4DB81B8B-7A71-5E89-B924-4CD140E6403B}"/>
                </a:ext>
              </a:extLst>
            </p:cNvPr>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sp>
          <p:nvSpPr>
            <p:cNvPr id="111" name="Google Shape;12352;p21">
              <a:extLst>
                <a:ext uri="{FF2B5EF4-FFF2-40B4-BE49-F238E27FC236}">
                  <a16:creationId xmlns:a16="http://schemas.microsoft.com/office/drawing/2014/main" id="{BFAE21D2-13C3-66E3-A74B-860DEF8460B0}"/>
                </a:ext>
              </a:extLst>
            </p:cNvPr>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latin typeface="Arial"/>
                <a:cs typeface="Arial"/>
                <a:sym typeface="Arial"/>
              </a:endParaRPr>
            </a:p>
          </p:txBody>
        </p:sp>
      </p:grpSp>
      <p:sp>
        <p:nvSpPr>
          <p:cNvPr id="112" name="Google Shape;12353;p21">
            <a:extLst>
              <a:ext uri="{FF2B5EF4-FFF2-40B4-BE49-F238E27FC236}">
                <a16:creationId xmlns:a16="http://schemas.microsoft.com/office/drawing/2014/main" id="{80467BF9-9616-2875-F1AD-E0CD17A3859E}"/>
              </a:ext>
            </a:extLst>
          </p:cNvPr>
          <p:cNvSpPr txBox="1"/>
          <p:nvPr/>
        </p:nvSpPr>
        <p:spPr>
          <a:xfrm>
            <a:off x="8540351" y="2787079"/>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FF0000"/>
                </a:solidFill>
                <a:latin typeface="Arial"/>
                <a:cs typeface="Arial"/>
                <a:sym typeface="Arial"/>
              </a:rPr>
              <a:t>قالب پاورپوینت مدیریت قابل ویرایش می باشد</a:t>
            </a:r>
            <a:endParaRPr sz="1067" kern="0" dirty="0">
              <a:solidFill>
                <a:srgbClr val="FF0000"/>
              </a:solidFill>
              <a:latin typeface="Arial"/>
              <a:cs typeface="Arial"/>
              <a:sym typeface="Arial"/>
            </a:endParaRPr>
          </a:p>
        </p:txBody>
      </p:sp>
      <p:sp>
        <p:nvSpPr>
          <p:cNvPr id="113" name="Google Shape;12354;p21">
            <a:extLst>
              <a:ext uri="{FF2B5EF4-FFF2-40B4-BE49-F238E27FC236}">
                <a16:creationId xmlns:a16="http://schemas.microsoft.com/office/drawing/2014/main" id="{27F26713-4DC7-BF63-5319-EA3497405B4F}"/>
              </a:ext>
            </a:extLst>
          </p:cNvPr>
          <p:cNvSpPr txBox="1"/>
          <p:nvPr/>
        </p:nvSpPr>
        <p:spPr>
          <a:xfrm>
            <a:off x="6436548" y="2787079"/>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FF0000"/>
                </a:solidFill>
                <a:latin typeface="Arial"/>
                <a:cs typeface="Arial"/>
                <a:sym typeface="Arial"/>
              </a:rPr>
              <a:t>قالب پاورپوینت مدیریت قابل ویرایش می باشد</a:t>
            </a:r>
            <a:endParaRPr sz="1067" kern="0" dirty="0">
              <a:solidFill>
                <a:srgbClr val="FF0000"/>
              </a:solidFill>
              <a:latin typeface="Arial"/>
              <a:cs typeface="Arial"/>
              <a:sym typeface="Arial"/>
            </a:endParaRPr>
          </a:p>
        </p:txBody>
      </p:sp>
      <p:sp>
        <p:nvSpPr>
          <p:cNvPr id="114" name="Google Shape;12355;p21">
            <a:extLst>
              <a:ext uri="{FF2B5EF4-FFF2-40B4-BE49-F238E27FC236}">
                <a16:creationId xmlns:a16="http://schemas.microsoft.com/office/drawing/2014/main" id="{71F9A433-28E2-0AFB-62FC-3954AE2ECC0B}"/>
              </a:ext>
            </a:extLst>
          </p:cNvPr>
          <p:cNvSpPr txBox="1"/>
          <p:nvPr/>
        </p:nvSpPr>
        <p:spPr>
          <a:xfrm>
            <a:off x="7501836" y="4199661"/>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FF0000"/>
                </a:solidFill>
                <a:latin typeface="Arial"/>
                <a:cs typeface="Arial"/>
                <a:sym typeface="Arial"/>
              </a:rPr>
              <a:t>قالب پاورپوینت مدیریت قابل ویرایش می باشد</a:t>
            </a:r>
            <a:endParaRPr sz="1067" kern="0" dirty="0">
              <a:solidFill>
                <a:srgbClr val="FF0000"/>
              </a:solidFill>
              <a:latin typeface="Arial"/>
              <a:cs typeface="Arial"/>
              <a:sym typeface="Arial"/>
            </a:endParaRPr>
          </a:p>
        </p:txBody>
      </p:sp>
      <p:sp>
        <p:nvSpPr>
          <p:cNvPr id="115" name="Google Shape;12356;p21">
            <a:extLst>
              <a:ext uri="{FF2B5EF4-FFF2-40B4-BE49-F238E27FC236}">
                <a16:creationId xmlns:a16="http://schemas.microsoft.com/office/drawing/2014/main" id="{4CC7AD1C-1C2A-5F2C-F46C-B9A1AB532C80}"/>
              </a:ext>
            </a:extLst>
          </p:cNvPr>
          <p:cNvSpPr txBox="1"/>
          <p:nvPr/>
        </p:nvSpPr>
        <p:spPr>
          <a:xfrm>
            <a:off x="9571703" y="418222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FF0000"/>
                </a:solidFill>
                <a:latin typeface="Arial"/>
                <a:cs typeface="Arial"/>
                <a:sym typeface="Arial"/>
              </a:rPr>
              <a:t>قالب پاورپوینت مدیریت قابل ویرایش می باشد</a:t>
            </a:r>
            <a:endParaRPr sz="1067" kern="0" dirty="0">
              <a:solidFill>
                <a:srgbClr val="FF0000"/>
              </a:solidFill>
              <a:latin typeface="Arial"/>
              <a:cs typeface="Arial"/>
              <a:sym typeface="Arial"/>
            </a:endParaRPr>
          </a:p>
        </p:txBody>
      </p:sp>
      <p:sp>
        <p:nvSpPr>
          <p:cNvPr id="116" name="Google Shape;12357;p21">
            <a:extLst>
              <a:ext uri="{FF2B5EF4-FFF2-40B4-BE49-F238E27FC236}">
                <a16:creationId xmlns:a16="http://schemas.microsoft.com/office/drawing/2014/main" id="{E045C58A-F0E2-2A56-EC59-85E7F6D44BA2}"/>
              </a:ext>
            </a:extLst>
          </p:cNvPr>
          <p:cNvSpPr txBox="1"/>
          <p:nvPr/>
        </p:nvSpPr>
        <p:spPr>
          <a:xfrm>
            <a:off x="5383169" y="418222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FF0000"/>
                </a:solidFill>
                <a:latin typeface="Arial"/>
                <a:cs typeface="Arial"/>
                <a:sym typeface="Arial"/>
              </a:rPr>
              <a:t>قالب پاورپوینت مدیریت قابل ویرایش می باشد</a:t>
            </a:r>
            <a:endParaRPr sz="1067" kern="0" dirty="0">
              <a:solidFill>
                <a:srgbClr val="FF0000"/>
              </a:solidFill>
              <a:latin typeface="Arial"/>
              <a:cs typeface="Arial"/>
              <a:sym typeface="Arial"/>
            </a:endParaRPr>
          </a:p>
        </p:txBody>
      </p:sp>
      <p:sp>
        <p:nvSpPr>
          <p:cNvPr id="117" name="Google Shape;12358;p21">
            <a:extLst>
              <a:ext uri="{FF2B5EF4-FFF2-40B4-BE49-F238E27FC236}">
                <a16:creationId xmlns:a16="http://schemas.microsoft.com/office/drawing/2014/main" id="{DCF9C903-690E-DA3B-1F76-6265E2CBDDE7}"/>
              </a:ext>
            </a:extLst>
          </p:cNvPr>
          <p:cNvSpPr txBox="1">
            <a:spLocks/>
          </p:cNvSpPr>
          <p:nvPr/>
        </p:nvSpPr>
        <p:spPr>
          <a:xfrm>
            <a:off x="1397800" y="431800"/>
            <a:ext cx="9396400" cy="643200"/>
          </a:xfrm>
          <a:prstGeom prst="rect">
            <a:avLst/>
          </a:prstGeom>
        </p:spPr>
        <p:txBody>
          <a:bodyPr spcFirstLastPara="1" wrap="square" lIns="121900" tIns="121900" rIns="121900" bIns="12190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dirty="0">
                <a:solidFill>
                  <a:srgbClr val="FF0000"/>
                </a:solidFill>
                <a:cs typeface="B Nazanin" panose="00000700000000000000" pitchFamily="2" charset="-78"/>
              </a:rPr>
              <a:t>اینفوگرافیک ممتاز</a:t>
            </a:r>
          </a:p>
        </p:txBody>
      </p:sp>
    </p:spTree>
    <p:extLst>
      <p:ext uri="{BB962C8B-B14F-4D97-AF65-F5344CB8AC3E}">
        <p14:creationId xmlns:p14="http://schemas.microsoft.com/office/powerpoint/2010/main" val="37531990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759C7B-4483-A431-9F19-B236E0C66881}"/>
              </a:ext>
            </a:extLst>
          </p:cNvPr>
          <p:cNvSpPr/>
          <p:nvPr/>
        </p:nvSpPr>
        <p:spPr>
          <a:xfrm>
            <a:off x="219075" y="228600"/>
            <a:ext cx="11753850" cy="6400800"/>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ame 2">
            <a:extLst>
              <a:ext uri="{FF2B5EF4-FFF2-40B4-BE49-F238E27FC236}">
                <a16:creationId xmlns:a16="http://schemas.microsoft.com/office/drawing/2014/main" id="{5BC2926E-B60A-74B7-A65B-FE9A5DC6BB67}"/>
              </a:ext>
            </a:extLst>
          </p:cNvPr>
          <p:cNvSpPr/>
          <p:nvPr/>
        </p:nvSpPr>
        <p:spPr>
          <a:xfrm>
            <a:off x="219075" y="152400"/>
            <a:ext cx="11753850" cy="6248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 name="Straight Connector 3">
            <a:extLst>
              <a:ext uri="{FF2B5EF4-FFF2-40B4-BE49-F238E27FC236}">
                <a16:creationId xmlns:a16="http://schemas.microsoft.com/office/drawing/2014/main" id="{4BE0C185-A717-678A-F415-28DC92000624}"/>
              </a:ext>
            </a:extLst>
          </p:cNvPr>
          <p:cNvCxnSpPr>
            <a:cxnSpLocks/>
          </p:cNvCxnSpPr>
          <p:nvPr/>
        </p:nvCxnSpPr>
        <p:spPr>
          <a:xfrm flipH="1">
            <a:off x="457200" y="640080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9CE1EE-3B19-6775-E00D-C269674E6277}"/>
              </a:ext>
            </a:extLst>
          </p:cNvPr>
          <p:cNvCxnSpPr>
            <a:cxnSpLocks/>
          </p:cNvCxnSpPr>
          <p:nvPr/>
        </p:nvCxnSpPr>
        <p:spPr>
          <a:xfrm flipH="1">
            <a:off x="419100" y="32385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75F63C-2E9E-C2B0-5C7D-E69ED37E8437}"/>
              </a:ext>
            </a:extLst>
          </p:cNvPr>
          <p:cNvCxnSpPr>
            <a:cxnSpLocks/>
          </p:cNvCxnSpPr>
          <p:nvPr/>
        </p:nvCxnSpPr>
        <p:spPr>
          <a:xfrm>
            <a:off x="4191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927A5C-5407-51EF-293D-E6066FBEE444}"/>
              </a:ext>
            </a:extLst>
          </p:cNvPr>
          <p:cNvCxnSpPr>
            <a:cxnSpLocks/>
          </p:cNvCxnSpPr>
          <p:nvPr/>
        </p:nvCxnSpPr>
        <p:spPr>
          <a:xfrm>
            <a:off x="117729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5" name="Google Shape;7448;p72">
            <a:extLst>
              <a:ext uri="{FF2B5EF4-FFF2-40B4-BE49-F238E27FC236}">
                <a16:creationId xmlns:a16="http://schemas.microsoft.com/office/drawing/2014/main" id="{264DA2DC-7851-4ECF-2CE2-9A06D178F864}"/>
              </a:ext>
            </a:extLst>
          </p:cNvPr>
          <p:cNvGrpSpPr/>
          <p:nvPr/>
        </p:nvGrpSpPr>
        <p:grpSpPr>
          <a:xfrm>
            <a:off x="2756503" y="4593261"/>
            <a:ext cx="1470521" cy="1013783"/>
            <a:chOff x="4967783" y="2151471"/>
            <a:chExt cx="3920692" cy="2702940"/>
          </a:xfrm>
        </p:grpSpPr>
        <p:grpSp>
          <p:nvGrpSpPr>
            <p:cNvPr id="6" name="Google Shape;7449;p72">
              <a:extLst>
                <a:ext uri="{FF2B5EF4-FFF2-40B4-BE49-F238E27FC236}">
                  <a16:creationId xmlns:a16="http://schemas.microsoft.com/office/drawing/2014/main" id="{484FAC1F-32FA-DE39-67E4-FCCCB6DA35EE}"/>
                </a:ext>
              </a:extLst>
            </p:cNvPr>
            <p:cNvGrpSpPr/>
            <p:nvPr/>
          </p:nvGrpSpPr>
          <p:grpSpPr>
            <a:xfrm>
              <a:off x="5045709" y="2252109"/>
              <a:ext cx="3761071" cy="2501708"/>
              <a:chOff x="2691784" y="1805334"/>
              <a:chExt cx="3761071" cy="2501708"/>
            </a:xfrm>
          </p:grpSpPr>
          <p:sp>
            <p:nvSpPr>
              <p:cNvPr id="16" name="Google Shape;7450;p72">
                <a:extLst>
                  <a:ext uri="{FF2B5EF4-FFF2-40B4-BE49-F238E27FC236}">
                    <a16:creationId xmlns:a16="http://schemas.microsoft.com/office/drawing/2014/main" id="{339D249A-AD77-3C0B-B017-B648FC5B64AC}"/>
                  </a:ext>
                </a:extLst>
              </p:cNvPr>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7" name="Google Shape;7451;p72">
                <a:extLst>
                  <a:ext uri="{FF2B5EF4-FFF2-40B4-BE49-F238E27FC236}">
                    <a16:creationId xmlns:a16="http://schemas.microsoft.com/office/drawing/2014/main" id="{78421702-2C76-262D-AD77-CFAD7E95B0F5}"/>
                  </a:ext>
                </a:extLst>
              </p:cNvPr>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8" name="Google Shape;7452;p72">
                <a:extLst>
                  <a:ext uri="{FF2B5EF4-FFF2-40B4-BE49-F238E27FC236}">
                    <a16:creationId xmlns:a16="http://schemas.microsoft.com/office/drawing/2014/main" id="{1154647B-3343-0165-FDEB-7D42EC717F00}"/>
                  </a:ext>
                </a:extLst>
              </p:cNvPr>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9" name="Google Shape;7453;p72">
                <a:extLst>
                  <a:ext uri="{FF2B5EF4-FFF2-40B4-BE49-F238E27FC236}">
                    <a16:creationId xmlns:a16="http://schemas.microsoft.com/office/drawing/2014/main" id="{1492D8A4-C962-20F6-D02E-04F0929FAAB5}"/>
                  </a:ext>
                </a:extLst>
              </p:cNvPr>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0" name="Google Shape;7454;p72">
                <a:extLst>
                  <a:ext uri="{FF2B5EF4-FFF2-40B4-BE49-F238E27FC236}">
                    <a16:creationId xmlns:a16="http://schemas.microsoft.com/office/drawing/2014/main" id="{B19176A9-F122-8E41-9539-453956730E0C}"/>
                  </a:ext>
                </a:extLst>
              </p:cNvPr>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1" name="Google Shape;7455;p72">
                <a:extLst>
                  <a:ext uri="{FF2B5EF4-FFF2-40B4-BE49-F238E27FC236}">
                    <a16:creationId xmlns:a16="http://schemas.microsoft.com/office/drawing/2014/main" id="{66AE1C88-BF16-7161-C3F7-DDA06F4ED63F}"/>
                  </a:ext>
                </a:extLst>
              </p:cNvPr>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2" name="Google Shape;7456;p72">
                <a:extLst>
                  <a:ext uri="{FF2B5EF4-FFF2-40B4-BE49-F238E27FC236}">
                    <a16:creationId xmlns:a16="http://schemas.microsoft.com/office/drawing/2014/main" id="{697DFE25-1C0C-6578-5B68-C918BF99DC03}"/>
                  </a:ext>
                </a:extLst>
              </p:cNvPr>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9" name="Google Shape;7457;p72">
              <a:extLst>
                <a:ext uri="{FF2B5EF4-FFF2-40B4-BE49-F238E27FC236}">
                  <a16:creationId xmlns:a16="http://schemas.microsoft.com/office/drawing/2014/main" id="{C8C720B3-1A59-D4C7-70D7-A85D7A0F8BD8}"/>
                </a:ext>
              </a:extLst>
            </p:cNvPr>
            <p:cNvGrpSpPr/>
            <p:nvPr/>
          </p:nvGrpSpPr>
          <p:grpSpPr>
            <a:xfrm>
              <a:off x="4967783" y="2151471"/>
              <a:ext cx="3920692" cy="2702940"/>
              <a:chOff x="2613858" y="1704696"/>
              <a:chExt cx="3920692" cy="2702940"/>
            </a:xfrm>
          </p:grpSpPr>
          <p:sp>
            <p:nvSpPr>
              <p:cNvPr id="10" name="Google Shape;7458;p72">
                <a:extLst>
                  <a:ext uri="{FF2B5EF4-FFF2-40B4-BE49-F238E27FC236}">
                    <a16:creationId xmlns:a16="http://schemas.microsoft.com/office/drawing/2014/main" id="{6C03CD64-50D3-A8E8-F634-61906B8089FA}"/>
                  </a:ext>
                </a:extLst>
              </p:cNvPr>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2" name="Google Shape;7459;p72">
                <a:extLst>
                  <a:ext uri="{FF2B5EF4-FFF2-40B4-BE49-F238E27FC236}">
                    <a16:creationId xmlns:a16="http://schemas.microsoft.com/office/drawing/2014/main" id="{E56AF830-F966-2248-66F7-F71CEE7B15C0}"/>
                  </a:ext>
                </a:extLst>
              </p:cNvPr>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3" name="Google Shape;7460;p72">
                <a:extLst>
                  <a:ext uri="{FF2B5EF4-FFF2-40B4-BE49-F238E27FC236}">
                    <a16:creationId xmlns:a16="http://schemas.microsoft.com/office/drawing/2014/main" id="{62B5E656-888B-760E-ABAB-6CCC95C67386}"/>
                  </a:ext>
                </a:extLst>
              </p:cNvPr>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4" name="Google Shape;7461;p72">
                <a:extLst>
                  <a:ext uri="{FF2B5EF4-FFF2-40B4-BE49-F238E27FC236}">
                    <a16:creationId xmlns:a16="http://schemas.microsoft.com/office/drawing/2014/main" id="{4600C072-6252-FD95-9DDE-B4709F34E44A}"/>
                  </a:ext>
                </a:extLst>
              </p:cNvPr>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5" name="Google Shape;7462;p72">
                <a:extLst>
                  <a:ext uri="{FF2B5EF4-FFF2-40B4-BE49-F238E27FC236}">
                    <a16:creationId xmlns:a16="http://schemas.microsoft.com/office/drawing/2014/main" id="{C529FF9E-6E5C-E4AC-576C-FEC987E417B4}"/>
                  </a:ext>
                </a:extLst>
              </p:cNvPr>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23" name="Google Shape;7463;p72">
            <a:extLst>
              <a:ext uri="{FF2B5EF4-FFF2-40B4-BE49-F238E27FC236}">
                <a16:creationId xmlns:a16="http://schemas.microsoft.com/office/drawing/2014/main" id="{8C9BE9DF-17DE-40FD-B342-68F86A2EA217}"/>
              </a:ext>
            </a:extLst>
          </p:cNvPr>
          <p:cNvGrpSpPr/>
          <p:nvPr/>
        </p:nvGrpSpPr>
        <p:grpSpPr>
          <a:xfrm>
            <a:off x="4628380" y="1777630"/>
            <a:ext cx="2082548" cy="944773"/>
            <a:chOff x="3530532" y="1496185"/>
            <a:chExt cx="1561911" cy="708580"/>
          </a:xfrm>
        </p:grpSpPr>
        <p:grpSp>
          <p:nvGrpSpPr>
            <p:cNvPr id="24" name="Google Shape;7464;p72">
              <a:extLst>
                <a:ext uri="{FF2B5EF4-FFF2-40B4-BE49-F238E27FC236}">
                  <a16:creationId xmlns:a16="http://schemas.microsoft.com/office/drawing/2014/main" id="{08588BB4-2A85-A0C0-EDD1-F6747CA5CF59}"/>
                </a:ext>
              </a:extLst>
            </p:cNvPr>
            <p:cNvGrpSpPr/>
            <p:nvPr/>
          </p:nvGrpSpPr>
          <p:grpSpPr>
            <a:xfrm>
              <a:off x="3720318" y="1857562"/>
              <a:ext cx="1372125" cy="54"/>
              <a:chOff x="3720318" y="1857562"/>
              <a:chExt cx="1372125" cy="54"/>
            </a:xfrm>
          </p:grpSpPr>
          <p:cxnSp>
            <p:nvCxnSpPr>
              <p:cNvPr id="41" name="Google Shape;7465;p72">
                <a:extLst>
                  <a:ext uri="{FF2B5EF4-FFF2-40B4-BE49-F238E27FC236}">
                    <a16:creationId xmlns:a16="http://schemas.microsoft.com/office/drawing/2014/main" id="{617A832A-B7E7-092B-9792-54E55D74077F}"/>
                  </a:ext>
                </a:extLst>
              </p:cNvPr>
              <p:cNvCxnSpPr>
                <a:endCxn id="31"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2" name="Google Shape;7467;p72">
                <a:extLst>
                  <a:ext uri="{FF2B5EF4-FFF2-40B4-BE49-F238E27FC236}">
                    <a16:creationId xmlns:a16="http://schemas.microsoft.com/office/drawing/2014/main" id="{0E9F5EC9-164E-523C-98A6-43AD4F018EFE}"/>
                  </a:ext>
                </a:extLst>
              </p:cNvPr>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3" name="Google Shape;7468;p72">
                <a:extLst>
                  <a:ext uri="{FF2B5EF4-FFF2-40B4-BE49-F238E27FC236}">
                    <a16:creationId xmlns:a16="http://schemas.microsoft.com/office/drawing/2014/main" id="{FA8B7EB4-21A3-6B04-BFA7-D1972C09B8D9}"/>
                  </a:ext>
                </a:extLst>
              </p:cNvPr>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4" name="Google Shape;7469;p72">
                <a:extLst>
                  <a:ext uri="{FF2B5EF4-FFF2-40B4-BE49-F238E27FC236}">
                    <a16:creationId xmlns:a16="http://schemas.microsoft.com/office/drawing/2014/main" id="{A3298697-7AD5-1CCE-DDF2-B4E2F988876D}"/>
                  </a:ext>
                </a:extLst>
              </p:cNvPr>
              <p:cNvCxnSpPr>
                <a:stCxn id="31"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25" name="Google Shape;7470;p72">
              <a:extLst>
                <a:ext uri="{FF2B5EF4-FFF2-40B4-BE49-F238E27FC236}">
                  <a16:creationId xmlns:a16="http://schemas.microsoft.com/office/drawing/2014/main" id="{F45B86CB-5907-14B3-F674-449669C44DD3}"/>
                </a:ext>
              </a:extLst>
            </p:cNvPr>
            <p:cNvGrpSpPr/>
            <p:nvPr/>
          </p:nvGrpSpPr>
          <p:grpSpPr>
            <a:xfrm>
              <a:off x="3567462" y="1496185"/>
              <a:ext cx="286500" cy="272914"/>
              <a:chOff x="3567462" y="1496185"/>
              <a:chExt cx="286500" cy="272914"/>
            </a:xfrm>
          </p:grpSpPr>
          <p:cxnSp>
            <p:nvCxnSpPr>
              <p:cNvPr id="39" name="Google Shape;7471;p72">
                <a:extLst>
                  <a:ext uri="{FF2B5EF4-FFF2-40B4-BE49-F238E27FC236}">
                    <a16:creationId xmlns:a16="http://schemas.microsoft.com/office/drawing/2014/main" id="{939EA890-49A3-473F-16CF-B68B61E1BA5C}"/>
                  </a:ext>
                </a:extLst>
              </p:cNvPr>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40" name="Google Shape;7472;p72">
                <a:extLst>
                  <a:ext uri="{FF2B5EF4-FFF2-40B4-BE49-F238E27FC236}">
                    <a16:creationId xmlns:a16="http://schemas.microsoft.com/office/drawing/2014/main" id="{0F94B866-E6C1-0F4B-734E-7DD374E4D728}"/>
                  </a:ext>
                </a:extLst>
              </p:cNvPr>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sp>
          <p:nvSpPr>
            <p:cNvPr id="26" name="Google Shape;7473;p72">
              <a:extLst>
                <a:ext uri="{FF2B5EF4-FFF2-40B4-BE49-F238E27FC236}">
                  <a16:creationId xmlns:a16="http://schemas.microsoft.com/office/drawing/2014/main" id="{5C3ADFB1-AC7A-1E89-6B68-EBE2FD9DBAE3}"/>
                </a:ext>
              </a:extLst>
            </p:cNvPr>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 name="Google Shape;7474;p72">
              <a:extLst>
                <a:ext uri="{FF2B5EF4-FFF2-40B4-BE49-F238E27FC236}">
                  <a16:creationId xmlns:a16="http://schemas.microsoft.com/office/drawing/2014/main" id="{B2124531-DE7B-4287-6F46-582FC6FB046F}"/>
                </a:ext>
              </a:extLst>
            </p:cNvPr>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28" name="Google Shape;7475;p72">
              <a:extLst>
                <a:ext uri="{FF2B5EF4-FFF2-40B4-BE49-F238E27FC236}">
                  <a16:creationId xmlns:a16="http://schemas.microsoft.com/office/drawing/2014/main" id="{3E800A9A-404C-854A-46C1-01977E0FC056}"/>
                </a:ext>
              </a:extLst>
            </p:cNvPr>
            <p:cNvGrpSpPr/>
            <p:nvPr/>
          </p:nvGrpSpPr>
          <p:grpSpPr>
            <a:xfrm>
              <a:off x="3929014" y="1960574"/>
              <a:ext cx="286500" cy="242342"/>
              <a:chOff x="3929014" y="1960574"/>
              <a:chExt cx="286500" cy="242342"/>
            </a:xfrm>
          </p:grpSpPr>
          <p:cxnSp>
            <p:nvCxnSpPr>
              <p:cNvPr id="37" name="Google Shape;7476;p72">
                <a:extLst>
                  <a:ext uri="{FF2B5EF4-FFF2-40B4-BE49-F238E27FC236}">
                    <a16:creationId xmlns:a16="http://schemas.microsoft.com/office/drawing/2014/main" id="{875090B3-FDB1-B302-28BF-8ED01D0E2E37}"/>
                  </a:ext>
                </a:extLst>
              </p:cNvPr>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38" name="Google Shape;7477;p72">
                <a:extLst>
                  <a:ext uri="{FF2B5EF4-FFF2-40B4-BE49-F238E27FC236}">
                    <a16:creationId xmlns:a16="http://schemas.microsoft.com/office/drawing/2014/main" id="{ECE13FC6-BB0F-7E17-BBA7-0958AA17F8C8}"/>
                  </a:ext>
                </a:extLst>
              </p:cNvPr>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9" name="Google Shape;7478;p72">
              <a:extLst>
                <a:ext uri="{FF2B5EF4-FFF2-40B4-BE49-F238E27FC236}">
                  <a16:creationId xmlns:a16="http://schemas.microsoft.com/office/drawing/2014/main" id="{40542D22-971C-4017-AC37-38D257398C13}"/>
                </a:ext>
              </a:extLst>
            </p:cNvPr>
            <p:cNvGrpSpPr/>
            <p:nvPr/>
          </p:nvGrpSpPr>
          <p:grpSpPr>
            <a:xfrm>
              <a:off x="4290828" y="1496185"/>
              <a:ext cx="286500" cy="272914"/>
              <a:chOff x="4290828" y="1496185"/>
              <a:chExt cx="286500" cy="272914"/>
            </a:xfrm>
          </p:grpSpPr>
          <p:cxnSp>
            <p:nvCxnSpPr>
              <p:cNvPr id="35" name="Google Shape;7479;p72">
                <a:extLst>
                  <a:ext uri="{FF2B5EF4-FFF2-40B4-BE49-F238E27FC236}">
                    <a16:creationId xmlns:a16="http://schemas.microsoft.com/office/drawing/2014/main" id="{B21B3C6E-3A21-3E9C-DFC7-D333C80F22AB}"/>
                  </a:ext>
                </a:extLst>
              </p:cNvPr>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6" name="Google Shape;7480;p72">
                <a:extLst>
                  <a:ext uri="{FF2B5EF4-FFF2-40B4-BE49-F238E27FC236}">
                    <a16:creationId xmlns:a16="http://schemas.microsoft.com/office/drawing/2014/main" id="{7826A265-97DF-3215-30EA-15D7AC7C8C0C}"/>
                  </a:ext>
                </a:extLst>
              </p:cNvPr>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sp>
          <p:nvSpPr>
            <p:cNvPr id="30" name="Google Shape;7481;p72">
              <a:extLst>
                <a:ext uri="{FF2B5EF4-FFF2-40B4-BE49-F238E27FC236}">
                  <a16:creationId xmlns:a16="http://schemas.microsoft.com/office/drawing/2014/main" id="{1729F182-3746-84D1-7389-BC7EF3111F68}"/>
                </a:ext>
              </a:extLst>
            </p:cNvPr>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 name="Google Shape;7466;p72">
              <a:extLst>
                <a:ext uri="{FF2B5EF4-FFF2-40B4-BE49-F238E27FC236}">
                  <a16:creationId xmlns:a16="http://schemas.microsoft.com/office/drawing/2014/main" id="{6409938A-A36C-3897-D4A9-B4CE1DC833D2}"/>
                </a:ext>
              </a:extLst>
            </p:cNvPr>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32" name="Google Shape;7482;p72">
              <a:extLst>
                <a:ext uri="{FF2B5EF4-FFF2-40B4-BE49-F238E27FC236}">
                  <a16:creationId xmlns:a16="http://schemas.microsoft.com/office/drawing/2014/main" id="{769C638F-4F99-4E09-399A-65C0504A3F6C}"/>
                </a:ext>
              </a:extLst>
            </p:cNvPr>
            <p:cNvGrpSpPr/>
            <p:nvPr/>
          </p:nvGrpSpPr>
          <p:grpSpPr>
            <a:xfrm>
              <a:off x="4657726" y="1959674"/>
              <a:ext cx="286500" cy="245092"/>
              <a:chOff x="4657726" y="1959674"/>
              <a:chExt cx="286500" cy="245092"/>
            </a:xfrm>
          </p:grpSpPr>
          <p:cxnSp>
            <p:nvCxnSpPr>
              <p:cNvPr id="33" name="Google Shape;7483;p72">
                <a:extLst>
                  <a:ext uri="{FF2B5EF4-FFF2-40B4-BE49-F238E27FC236}">
                    <a16:creationId xmlns:a16="http://schemas.microsoft.com/office/drawing/2014/main" id="{0A695DBB-1CB7-2D73-9FC1-A722FDDC83BE}"/>
                  </a:ext>
                </a:extLst>
              </p:cNvPr>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34" name="Google Shape;7484;p72">
                <a:extLst>
                  <a:ext uri="{FF2B5EF4-FFF2-40B4-BE49-F238E27FC236}">
                    <a16:creationId xmlns:a16="http://schemas.microsoft.com/office/drawing/2014/main" id="{9C3A9F04-E47F-6255-E90E-336CD566AF19}"/>
                  </a:ext>
                </a:extLst>
              </p:cNvPr>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45" name="Google Shape;7485;p72">
            <a:extLst>
              <a:ext uri="{FF2B5EF4-FFF2-40B4-BE49-F238E27FC236}">
                <a16:creationId xmlns:a16="http://schemas.microsoft.com/office/drawing/2014/main" id="{C4AD397A-1692-FEEB-E33E-D91C8A8FE4B6}"/>
              </a:ext>
            </a:extLst>
          </p:cNvPr>
          <p:cNvGrpSpPr/>
          <p:nvPr/>
        </p:nvGrpSpPr>
        <p:grpSpPr>
          <a:xfrm>
            <a:off x="4604406" y="2927092"/>
            <a:ext cx="2129376" cy="504865"/>
            <a:chOff x="3512551" y="2358282"/>
            <a:chExt cx="1597032" cy="378649"/>
          </a:xfrm>
        </p:grpSpPr>
        <p:grpSp>
          <p:nvGrpSpPr>
            <p:cNvPr id="46" name="Google Shape;7486;p72">
              <a:extLst>
                <a:ext uri="{FF2B5EF4-FFF2-40B4-BE49-F238E27FC236}">
                  <a16:creationId xmlns:a16="http://schemas.microsoft.com/office/drawing/2014/main" id="{67F1ECA3-F5FD-1BEB-FF18-33216762DAED}"/>
                </a:ext>
              </a:extLst>
            </p:cNvPr>
            <p:cNvGrpSpPr/>
            <p:nvPr/>
          </p:nvGrpSpPr>
          <p:grpSpPr>
            <a:xfrm>
              <a:off x="3738198" y="2553002"/>
              <a:ext cx="1145834" cy="117"/>
              <a:chOff x="3738198" y="2553002"/>
              <a:chExt cx="1145834" cy="117"/>
            </a:xfrm>
          </p:grpSpPr>
          <p:cxnSp>
            <p:nvCxnSpPr>
              <p:cNvPr id="63" name="Google Shape;7487;p72">
                <a:extLst>
                  <a:ext uri="{FF2B5EF4-FFF2-40B4-BE49-F238E27FC236}">
                    <a16:creationId xmlns:a16="http://schemas.microsoft.com/office/drawing/2014/main" id="{25D049EF-E5AE-83B0-7791-3110A346C82D}"/>
                  </a:ext>
                </a:extLst>
              </p:cNvPr>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4" name="Google Shape;7488;p72">
                <a:extLst>
                  <a:ext uri="{FF2B5EF4-FFF2-40B4-BE49-F238E27FC236}">
                    <a16:creationId xmlns:a16="http://schemas.microsoft.com/office/drawing/2014/main" id="{3467EFBE-6DFA-A177-35CA-3B382C9BF8EA}"/>
                  </a:ext>
                </a:extLst>
              </p:cNvPr>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5" name="Google Shape;7489;p72">
                <a:extLst>
                  <a:ext uri="{FF2B5EF4-FFF2-40B4-BE49-F238E27FC236}">
                    <a16:creationId xmlns:a16="http://schemas.microsoft.com/office/drawing/2014/main" id="{A29B8615-46B7-7DF1-02E4-00A51CFA5166}"/>
                  </a:ext>
                </a:extLst>
              </p:cNvPr>
              <p:cNvCxnSpPr>
                <a:stCxn id="52" idx="6"/>
                <a:endCxn id="6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47" name="Google Shape;7492;p72">
              <a:extLst>
                <a:ext uri="{FF2B5EF4-FFF2-40B4-BE49-F238E27FC236}">
                  <a16:creationId xmlns:a16="http://schemas.microsoft.com/office/drawing/2014/main" id="{9068A068-D379-C6C2-4D3A-1D8DAE8A6E06}"/>
                </a:ext>
              </a:extLst>
            </p:cNvPr>
            <p:cNvGrpSpPr/>
            <p:nvPr/>
          </p:nvGrpSpPr>
          <p:grpSpPr>
            <a:xfrm>
              <a:off x="3969644" y="2440153"/>
              <a:ext cx="225900" cy="296779"/>
              <a:chOff x="3969644" y="2440153"/>
              <a:chExt cx="225900" cy="296779"/>
            </a:xfrm>
          </p:grpSpPr>
          <p:cxnSp>
            <p:nvCxnSpPr>
              <p:cNvPr id="60" name="Google Shape;7493;p72">
                <a:extLst>
                  <a:ext uri="{FF2B5EF4-FFF2-40B4-BE49-F238E27FC236}">
                    <a16:creationId xmlns:a16="http://schemas.microsoft.com/office/drawing/2014/main" id="{AACF4511-F98E-6FED-23FD-EED1BFCF30E2}"/>
                  </a:ext>
                </a:extLst>
              </p:cNvPr>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61" name="Google Shape;7491;p72">
                <a:extLst>
                  <a:ext uri="{FF2B5EF4-FFF2-40B4-BE49-F238E27FC236}">
                    <a16:creationId xmlns:a16="http://schemas.microsoft.com/office/drawing/2014/main" id="{DCDACBFF-D026-9070-1713-98B58F7DDD9D}"/>
                  </a:ext>
                </a:extLst>
              </p:cNvPr>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2" name="Google Shape;7494;p72">
                <a:extLst>
                  <a:ext uri="{FF2B5EF4-FFF2-40B4-BE49-F238E27FC236}">
                    <a16:creationId xmlns:a16="http://schemas.microsoft.com/office/drawing/2014/main" id="{DF68CB4D-F10D-3F46-6A84-656625DC44A3}"/>
                  </a:ext>
                </a:extLst>
              </p:cNvPr>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48" name="Google Shape;7495;p72">
              <a:extLst>
                <a:ext uri="{FF2B5EF4-FFF2-40B4-BE49-F238E27FC236}">
                  <a16:creationId xmlns:a16="http://schemas.microsoft.com/office/drawing/2014/main" id="{70B5089F-63FA-C12B-9C8F-A2FB3AAE902E}"/>
                </a:ext>
              </a:extLst>
            </p:cNvPr>
            <p:cNvGrpSpPr/>
            <p:nvPr/>
          </p:nvGrpSpPr>
          <p:grpSpPr>
            <a:xfrm>
              <a:off x="4426818" y="2358282"/>
              <a:ext cx="225600" cy="307471"/>
              <a:chOff x="4426818" y="2358282"/>
              <a:chExt cx="225600" cy="307471"/>
            </a:xfrm>
          </p:grpSpPr>
          <p:cxnSp>
            <p:nvCxnSpPr>
              <p:cNvPr id="57" name="Google Shape;7496;p72">
                <a:extLst>
                  <a:ext uri="{FF2B5EF4-FFF2-40B4-BE49-F238E27FC236}">
                    <a16:creationId xmlns:a16="http://schemas.microsoft.com/office/drawing/2014/main" id="{9B03ABC8-479F-B068-8A6B-040F46C0B44A}"/>
                  </a:ext>
                </a:extLst>
              </p:cNvPr>
              <p:cNvCxnSpPr>
                <a:stCxn id="59"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58" name="Google Shape;7498;p72">
                <a:extLst>
                  <a:ext uri="{FF2B5EF4-FFF2-40B4-BE49-F238E27FC236}">
                    <a16:creationId xmlns:a16="http://schemas.microsoft.com/office/drawing/2014/main" id="{AAD186F0-3AFF-EFC6-31F7-3A9E46F8777D}"/>
                  </a:ext>
                </a:extLst>
              </p:cNvPr>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9" name="Google Shape;7497;p72">
                <a:extLst>
                  <a:ext uri="{FF2B5EF4-FFF2-40B4-BE49-F238E27FC236}">
                    <a16:creationId xmlns:a16="http://schemas.microsoft.com/office/drawing/2014/main" id="{E7AF1C3E-B567-EBDF-1232-D12031E6B1B1}"/>
                  </a:ext>
                </a:extLst>
              </p:cNvPr>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49" name="Google Shape;7499;p72">
              <a:extLst>
                <a:ext uri="{FF2B5EF4-FFF2-40B4-BE49-F238E27FC236}">
                  <a16:creationId xmlns:a16="http://schemas.microsoft.com/office/drawing/2014/main" id="{15DFCCEF-2F54-C8D9-07E8-C862BA8FC4CA}"/>
                </a:ext>
              </a:extLst>
            </p:cNvPr>
            <p:cNvGrpSpPr/>
            <p:nvPr/>
          </p:nvGrpSpPr>
          <p:grpSpPr>
            <a:xfrm>
              <a:off x="4883984" y="2440153"/>
              <a:ext cx="225600" cy="296479"/>
              <a:chOff x="4883984" y="2440153"/>
              <a:chExt cx="225600" cy="296479"/>
            </a:xfrm>
          </p:grpSpPr>
          <p:cxnSp>
            <p:nvCxnSpPr>
              <p:cNvPr id="54" name="Google Shape;7500;p72">
                <a:extLst>
                  <a:ext uri="{FF2B5EF4-FFF2-40B4-BE49-F238E27FC236}">
                    <a16:creationId xmlns:a16="http://schemas.microsoft.com/office/drawing/2014/main" id="{C2EAB040-0CA4-30F2-7F6A-AD38D51EF0B3}"/>
                  </a:ext>
                </a:extLst>
              </p:cNvPr>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55" name="Google Shape;7501;p72">
                <a:extLst>
                  <a:ext uri="{FF2B5EF4-FFF2-40B4-BE49-F238E27FC236}">
                    <a16:creationId xmlns:a16="http://schemas.microsoft.com/office/drawing/2014/main" id="{EC2906CA-DE1A-545F-786C-48DCFBCDF8B3}"/>
                  </a:ext>
                </a:extLst>
              </p:cNvPr>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6" name="Google Shape;7502;p72">
                <a:extLst>
                  <a:ext uri="{FF2B5EF4-FFF2-40B4-BE49-F238E27FC236}">
                    <a16:creationId xmlns:a16="http://schemas.microsoft.com/office/drawing/2014/main" id="{F78461B8-5AEB-780D-9A43-5A189B9CAC24}"/>
                  </a:ext>
                </a:extLst>
              </p:cNvPr>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50" name="Google Shape;7503;p72">
              <a:extLst>
                <a:ext uri="{FF2B5EF4-FFF2-40B4-BE49-F238E27FC236}">
                  <a16:creationId xmlns:a16="http://schemas.microsoft.com/office/drawing/2014/main" id="{EA155C2C-E5D7-331A-611C-395C388C415F}"/>
                </a:ext>
              </a:extLst>
            </p:cNvPr>
            <p:cNvGrpSpPr/>
            <p:nvPr/>
          </p:nvGrpSpPr>
          <p:grpSpPr>
            <a:xfrm>
              <a:off x="3512551" y="2358356"/>
              <a:ext cx="225647" cy="307629"/>
              <a:chOff x="2182679" y="2005014"/>
              <a:chExt cx="792300" cy="1080158"/>
            </a:xfrm>
          </p:grpSpPr>
          <p:cxnSp>
            <p:nvCxnSpPr>
              <p:cNvPr id="51" name="Google Shape;7504;p72">
                <a:extLst>
                  <a:ext uri="{FF2B5EF4-FFF2-40B4-BE49-F238E27FC236}">
                    <a16:creationId xmlns:a16="http://schemas.microsoft.com/office/drawing/2014/main" id="{489D105A-5485-E281-28CF-BA21A646B09A}"/>
                  </a:ext>
                </a:extLst>
              </p:cNvPr>
              <p:cNvCxnSpPr>
                <a:stCxn id="53"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52" name="Google Shape;7490;p72">
                <a:extLst>
                  <a:ext uri="{FF2B5EF4-FFF2-40B4-BE49-F238E27FC236}">
                    <a16:creationId xmlns:a16="http://schemas.microsoft.com/office/drawing/2014/main" id="{85C35703-8B30-E29D-04C7-37613B69B2A1}"/>
                  </a:ext>
                </a:extLst>
              </p:cNvPr>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3" name="Google Shape;7505;p72">
                <a:extLst>
                  <a:ext uri="{FF2B5EF4-FFF2-40B4-BE49-F238E27FC236}">
                    <a16:creationId xmlns:a16="http://schemas.microsoft.com/office/drawing/2014/main" id="{EFCBF40A-9C01-E32C-1C7D-41E35FD84EA1}"/>
                  </a:ext>
                </a:extLst>
              </p:cNvPr>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66" name="Google Shape;7506;p72">
            <a:extLst>
              <a:ext uri="{FF2B5EF4-FFF2-40B4-BE49-F238E27FC236}">
                <a16:creationId xmlns:a16="http://schemas.microsoft.com/office/drawing/2014/main" id="{2FFA6D1A-3009-21FC-120E-8137C6EA31B4}"/>
              </a:ext>
            </a:extLst>
          </p:cNvPr>
          <p:cNvGrpSpPr/>
          <p:nvPr/>
        </p:nvGrpSpPr>
        <p:grpSpPr>
          <a:xfrm>
            <a:off x="9084516" y="1358822"/>
            <a:ext cx="2079745" cy="963480"/>
            <a:chOff x="634175" y="2986275"/>
            <a:chExt cx="3147949" cy="1458344"/>
          </a:xfrm>
        </p:grpSpPr>
        <p:cxnSp>
          <p:nvCxnSpPr>
            <p:cNvPr id="67" name="Google Shape;7507;p72">
              <a:extLst>
                <a:ext uri="{FF2B5EF4-FFF2-40B4-BE49-F238E27FC236}">
                  <a16:creationId xmlns:a16="http://schemas.microsoft.com/office/drawing/2014/main" id="{52E9832A-5B74-D016-AB75-DFF42436604F}"/>
                </a:ext>
              </a:extLst>
            </p:cNvPr>
            <p:cNvCxnSpPr>
              <a:stCxn id="73" idx="4"/>
              <a:endCxn id="75"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68" name="Google Shape;7510;p72">
              <a:extLst>
                <a:ext uri="{FF2B5EF4-FFF2-40B4-BE49-F238E27FC236}">
                  <a16:creationId xmlns:a16="http://schemas.microsoft.com/office/drawing/2014/main" id="{733CAAA1-3239-50E1-80F6-8BAA077D4BBC}"/>
                </a:ext>
              </a:extLst>
            </p:cNvPr>
            <p:cNvCxnSpPr>
              <a:stCxn id="75" idx="0"/>
              <a:endCxn id="72"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69" name="Google Shape;7512;p72">
              <a:extLst>
                <a:ext uri="{FF2B5EF4-FFF2-40B4-BE49-F238E27FC236}">
                  <a16:creationId xmlns:a16="http://schemas.microsoft.com/office/drawing/2014/main" id="{ADBDC0B5-3CFF-BC6B-EB2B-D4F41DF174CF}"/>
                </a:ext>
              </a:extLst>
            </p:cNvPr>
            <p:cNvCxnSpPr>
              <a:stCxn id="72" idx="4"/>
              <a:endCxn id="74"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0" name="Google Shape;7514;p72">
              <a:extLst>
                <a:ext uri="{FF2B5EF4-FFF2-40B4-BE49-F238E27FC236}">
                  <a16:creationId xmlns:a16="http://schemas.microsoft.com/office/drawing/2014/main" id="{48DB949D-9641-2F51-CEEA-A85A63225F3D}"/>
                </a:ext>
              </a:extLst>
            </p:cNvPr>
            <p:cNvCxnSpPr>
              <a:stCxn id="74" idx="0"/>
              <a:endCxn id="71"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1" name="Google Shape;7515;p72">
              <a:extLst>
                <a:ext uri="{FF2B5EF4-FFF2-40B4-BE49-F238E27FC236}">
                  <a16:creationId xmlns:a16="http://schemas.microsoft.com/office/drawing/2014/main" id="{9236FD97-BA33-5E66-DC0B-06ED654EB9F1}"/>
                </a:ext>
              </a:extLst>
            </p:cNvPr>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0000"/>
                </a:solidFill>
                <a:latin typeface="Calibri"/>
                <a:ea typeface="Calibri"/>
                <a:cs typeface="Calibri"/>
                <a:sym typeface="Calibri"/>
              </a:endParaRPr>
            </a:p>
          </p:txBody>
        </p:sp>
        <p:sp>
          <p:nvSpPr>
            <p:cNvPr id="72" name="Google Shape;7511;p72">
              <a:extLst>
                <a:ext uri="{FF2B5EF4-FFF2-40B4-BE49-F238E27FC236}">
                  <a16:creationId xmlns:a16="http://schemas.microsoft.com/office/drawing/2014/main" id="{1248FE65-5174-2B68-4D49-F76DB3B366F2}"/>
                </a:ext>
              </a:extLst>
            </p:cNvPr>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0000"/>
                </a:solidFill>
                <a:latin typeface="Calibri"/>
                <a:ea typeface="Calibri"/>
                <a:cs typeface="Calibri"/>
                <a:sym typeface="Calibri"/>
              </a:endParaRPr>
            </a:p>
          </p:txBody>
        </p:sp>
        <p:sp>
          <p:nvSpPr>
            <p:cNvPr id="73" name="Google Shape;7508;p72">
              <a:extLst>
                <a:ext uri="{FF2B5EF4-FFF2-40B4-BE49-F238E27FC236}">
                  <a16:creationId xmlns:a16="http://schemas.microsoft.com/office/drawing/2014/main" id="{C02695E1-8A23-B3CA-31BE-A645457B0198}"/>
                </a:ext>
              </a:extLst>
            </p:cNvPr>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0000"/>
                </a:solidFill>
                <a:latin typeface="Calibri"/>
                <a:ea typeface="Calibri"/>
                <a:cs typeface="Calibri"/>
                <a:sym typeface="Calibri"/>
              </a:endParaRPr>
            </a:p>
          </p:txBody>
        </p:sp>
        <p:sp>
          <p:nvSpPr>
            <p:cNvPr id="74" name="Google Shape;7513;p72">
              <a:extLst>
                <a:ext uri="{FF2B5EF4-FFF2-40B4-BE49-F238E27FC236}">
                  <a16:creationId xmlns:a16="http://schemas.microsoft.com/office/drawing/2014/main" id="{4DF1B4B6-C72C-2609-F80B-2A194B2645B6}"/>
                </a:ext>
              </a:extLst>
            </p:cNvPr>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0000"/>
                </a:solidFill>
                <a:latin typeface="Calibri"/>
                <a:ea typeface="Calibri"/>
                <a:cs typeface="Calibri"/>
                <a:sym typeface="Calibri"/>
              </a:endParaRPr>
            </a:p>
          </p:txBody>
        </p:sp>
        <p:sp>
          <p:nvSpPr>
            <p:cNvPr id="75" name="Google Shape;7509;p72">
              <a:extLst>
                <a:ext uri="{FF2B5EF4-FFF2-40B4-BE49-F238E27FC236}">
                  <a16:creationId xmlns:a16="http://schemas.microsoft.com/office/drawing/2014/main" id="{4554962C-361B-2B21-6FED-A09E2E10E620}"/>
                </a:ext>
              </a:extLst>
            </p:cNvPr>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0000"/>
                </a:solidFill>
                <a:latin typeface="Calibri"/>
                <a:ea typeface="Calibri"/>
                <a:cs typeface="Calibri"/>
                <a:sym typeface="Calibri"/>
              </a:endParaRPr>
            </a:p>
          </p:txBody>
        </p:sp>
      </p:grpSp>
      <p:grpSp>
        <p:nvGrpSpPr>
          <p:cNvPr id="76" name="Google Shape;7516;p72">
            <a:extLst>
              <a:ext uri="{FF2B5EF4-FFF2-40B4-BE49-F238E27FC236}">
                <a16:creationId xmlns:a16="http://schemas.microsoft.com/office/drawing/2014/main" id="{EE678143-8F3B-D290-5C49-53F2AF38B562}"/>
              </a:ext>
            </a:extLst>
          </p:cNvPr>
          <p:cNvGrpSpPr/>
          <p:nvPr/>
        </p:nvGrpSpPr>
        <p:grpSpPr>
          <a:xfrm>
            <a:off x="4622902" y="3638699"/>
            <a:ext cx="2094292" cy="392164"/>
            <a:chOff x="998425" y="1182125"/>
            <a:chExt cx="1065400" cy="199500"/>
          </a:xfrm>
        </p:grpSpPr>
        <p:sp>
          <p:nvSpPr>
            <p:cNvPr id="77" name="Google Shape;7517;p72">
              <a:extLst>
                <a:ext uri="{FF2B5EF4-FFF2-40B4-BE49-F238E27FC236}">
                  <a16:creationId xmlns:a16="http://schemas.microsoft.com/office/drawing/2014/main" id="{9E36A22C-9877-9120-9D23-CE6FCB5BC016}"/>
                </a:ext>
              </a:extLst>
            </p:cNvPr>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8" name="Google Shape;7518;p72">
              <a:extLst>
                <a:ext uri="{FF2B5EF4-FFF2-40B4-BE49-F238E27FC236}">
                  <a16:creationId xmlns:a16="http://schemas.microsoft.com/office/drawing/2014/main" id="{5FFCFB4B-00FA-707F-A63E-9DF0D4D18B97}"/>
                </a:ext>
              </a:extLst>
            </p:cNvPr>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9" name="Google Shape;7519;p72">
              <a:extLst>
                <a:ext uri="{FF2B5EF4-FFF2-40B4-BE49-F238E27FC236}">
                  <a16:creationId xmlns:a16="http://schemas.microsoft.com/office/drawing/2014/main" id="{848B3FEB-0ED9-D096-7BE1-B17D83E0B2B7}"/>
                </a:ext>
              </a:extLst>
            </p:cNvPr>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0" name="Google Shape;7520;p72">
              <a:extLst>
                <a:ext uri="{FF2B5EF4-FFF2-40B4-BE49-F238E27FC236}">
                  <a16:creationId xmlns:a16="http://schemas.microsoft.com/office/drawing/2014/main" id="{DA7F25D0-62D1-F5F6-5BAB-C776FF1CD4EB}"/>
                </a:ext>
              </a:extLst>
            </p:cNvPr>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1" name="Google Shape;7521;p72">
              <a:extLst>
                <a:ext uri="{FF2B5EF4-FFF2-40B4-BE49-F238E27FC236}">
                  <a16:creationId xmlns:a16="http://schemas.microsoft.com/office/drawing/2014/main" id="{DF605A95-1856-2F82-DDDC-E2CF51CFCB0E}"/>
                </a:ext>
              </a:extLst>
            </p:cNvPr>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82" name="Google Shape;7522;p72">
            <a:extLst>
              <a:ext uri="{FF2B5EF4-FFF2-40B4-BE49-F238E27FC236}">
                <a16:creationId xmlns:a16="http://schemas.microsoft.com/office/drawing/2014/main" id="{81DA8546-F7A5-7E3E-AE97-A1E34DD65B59}"/>
              </a:ext>
            </a:extLst>
          </p:cNvPr>
          <p:cNvGrpSpPr/>
          <p:nvPr/>
        </p:nvGrpSpPr>
        <p:grpSpPr>
          <a:xfrm>
            <a:off x="9080577" y="2462015"/>
            <a:ext cx="2087621" cy="488972"/>
            <a:chOff x="1247650" y="2075423"/>
            <a:chExt cx="6648477" cy="1557238"/>
          </a:xfrm>
        </p:grpSpPr>
        <p:sp>
          <p:nvSpPr>
            <p:cNvPr id="83" name="Google Shape;7523;p72">
              <a:extLst>
                <a:ext uri="{FF2B5EF4-FFF2-40B4-BE49-F238E27FC236}">
                  <a16:creationId xmlns:a16="http://schemas.microsoft.com/office/drawing/2014/main" id="{B2E0A8B5-7B9F-8905-5F5E-35AC906524F8}"/>
                </a:ext>
              </a:extLst>
            </p:cNvPr>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4" name="Google Shape;7524;p72">
              <a:extLst>
                <a:ext uri="{FF2B5EF4-FFF2-40B4-BE49-F238E27FC236}">
                  <a16:creationId xmlns:a16="http://schemas.microsoft.com/office/drawing/2014/main" id="{76ED1546-8084-925C-C0E4-8D6CD8110856}"/>
                </a:ext>
              </a:extLst>
            </p:cNvPr>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5" name="Google Shape;7525;p72">
              <a:extLst>
                <a:ext uri="{FF2B5EF4-FFF2-40B4-BE49-F238E27FC236}">
                  <a16:creationId xmlns:a16="http://schemas.microsoft.com/office/drawing/2014/main" id="{BAF78F26-3719-9C74-2B61-4A3E22CBCF6B}"/>
                </a:ext>
              </a:extLst>
            </p:cNvPr>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6" name="Google Shape;7526;p72">
              <a:extLst>
                <a:ext uri="{FF2B5EF4-FFF2-40B4-BE49-F238E27FC236}">
                  <a16:creationId xmlns:a16="http://schemas.microsoft.com/office/drawing/2014/main" id="{A0C6654E-7CED-4697-B8FA-132986346756}"/>
                </a:ext>
              </a:extLst>
            </p:cNvPr>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7" name="Google Shape;7527;p72">
              <a:extLst>
                <a:ext uri="{FF2B5EF4-FFF2-40B4-BE49-F238E27FC236}">
                  <a16:creationId xmlns:a16="http://schemas.microsoft.com/office/drawing/2014/main" id="{7A083481-BFEE-FD1F-C29C-338EB2114285}"/>
                </a:ext>
              </a:extLst>
            </p:cNvPr>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8" name="Google Shape;7528;p72">
              <a:extLst>
                <a:ext uri="{FF2B5EF4-FFF2-40B4-BE49-F238E27FC236}">
                  <a16:creationId xmlns:a16="http://schemas.microsoft.com/office/drawing/2014/main" id="{F53AD436-875A-ED01-C90D-0AD24E3F95DC}"/>
                </a:ext>
              </a:extLst>
            </p:cNvPr>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89" name="Google Shape;7529;p72">
            <a:extLst>
              <a:ext uri="{FF2B5EF4-FFF2-40B4-BE49-F238E27FC236}">
                <a16:creationId xmlns:a16="http://schemas.microsoft.com/office/drawing/2014/main" id="{BC7F890E-106D-A82C-059F-F05F8B0DD558}"/>
              </a:ext>
            </a:extLst>
          </p:cNvPr>
          <p:cNvGrpSpPr/>
          <p:nvPr/>
        </p:nvGrpSpPr>
        <p:grpSpPr>
          <a:xfrm>
            <a:off x="9059660" y="3993767"/>
            <a:ext cx="2129415" cy="884587"/>
            <a:chOff x="6796238" y="3158297"/>
            <a:chExt cx="1630319" cy="677257"/>
          </a:xfrm>
        </p:grpSpPr>
        <p:cxnSp>
          <p:nvCxnSpPr>
            <p:cNvPr id="90" name="Google Shape;7530;p72">
              <a:extLst>
                <a:ext uri="{FF2B5EF4-FFF2-40B4-BE49-F238E27FC236}">
                  <a16:creationId xmlns:a16="http://schemas.microsoft.com/office/drawing/2014/main" id="{03BD2846-628F-F7AE-EB56-868DC3EC559D}"/>
                </a:ext>
              </a:extLst>
            </p:cNvPr>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91" name="Google Shape;7531;p72">
              <a:extLst>
                <a:ext uri="{FF2B5EF4-FFF2-40B4-BE49-F238E27FC236}">
                  <a16:creationId xmlns:a16="http://schemas.microsoft.com/office/drawing/2014/main" id="{35B763E2-299A-B4A5-6E62-98A30675144F}"/>
                </a:ext>
              </a:extLst>
            </p:cNvPr>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92" name="Google Shape;7532;p72">
              <a:extLst>
                <a:ext uri="{FF2B5EF4-FFF2-40B4-BE49-F238E27FC236}">
                  <a16:creationId xmlns:a16="http://schemas.microsoft.com/office/drawing/2014/main" id="{B0920D73-F75D-8F18-B330-C96150638997}"/>
                </a:ext>
              </a:extLst>
            </p:cNvPr>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93" name="Google Shape;7533;p72">
              <a:extLst>
                <a:ext uri="{FF2B5EF4-FFF2-40B4-BE49-F238E27FC236}">
                  <a16:creationId xmlns:a16="http://schemas.microsoft.com/office/drawing/2014/main" id="{EF80BD9C-C92F-F8AD-5048-3D288D138BEC}"/>
                </a:ext>
              </a:extLst>
            </p:cNvPr>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94" name="Google Shape;7534;p72">
              <a:extLst>
                <a:ext uri="{FF2B5EF4-FFF2-40B4-BE49-F238E27FC236}">
                  <a16:creationId xmlns:a16="http://schemas.microsoft.com/office/drawing/2014/main" id="{04D6D5D7-8D13-AFB8-C92C-F58A4BA86E7C}"/>
                </a:ext>
              </a:extLst>
            </p:cNvPr>
            <p:cNvGrpSpPr/>
            <p:nvPr/>
          </p:nvGrpSpPr>
          <p:grpSpPr>
            <a:xfrm>
              <a:off x="6796238" y="3311904"/>
              <a:ext cx="1630319" cy="377697"/>
              <a:chOff x="6796238" y="3311904"/>
              <a:chExt cx="1630319" cy="377697"/>
            </a:xfrm>
          </p:grpSpPr>
          <p:sp>
            <p:nvSpPr>
              <p:cNvPr id="95" name="Google Shape;7535;p72">
                <a:extLst>
                  <a:ext uri="{FF2B5EF4-FFF2-40B4-BE49-F238E27FC236}">
                    <a16:creationId xmlns:a16="http://schemas.microsoft.com/office/drawing/2014/main" id="{6F30AF20-687B-E05A-5C02-B3EEFEBF0CF6}"/>
                  </a:ext>
                </a:extLst>
              </p:cNvPr>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96" name="Google Shape;7536;p72">
                <a:extLst>
                  <a:ext uri="{FF2B5EF4-FFF2-40B4-BE49-F238E27FC236}">
                    <a16:creationId xmlns:a16="http://schemas.microsoft.com/office/drawing/2014/main" id="{19E96F07-2A02-6532-4FFE-3E751BEF6C22}"/>
                  </a:ext>
                </a:extLst>
              </p:cNvPr>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97" name="Google Shape;7537;p72">
                <a:extLst>
                  <a:ext uri="{FF2B5EF4-FFF2-40B4-BE49-F238E27FC236}">
                    <a16:creationId xmlns:a16="http://schemas.microsoft.com/office/drawing/2014/main" id="{00546E2D-E65D-99C4-F22B-CB2C4455E1A2}"/>
                  </a:ext>
                </a:extLst>
              </p:cNvPr>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98" name="Google Shape;7538;p72">
            <a:extLst>
              <a:ext uri="{FF2B5EF4-FFF2-40B4-BE49-F238E27FC236}">
                <a16:creationId xmlns:a16="http://schemas.microsoft.com/office/drawing/2014/main" id="{3F5E40A7-6A33-2D69-D4CE-97B49748DE9D}"/>
              </a:ext>
            </a:extLst>
          </p:cNvPr>
          <p:cNvGrpSpPr/>
          <p:nvPr/>
        </p:nvGrpSpPr>
        <p:grpSpPr>
          <a:xfrm>
            <a:off x="7087843" y="1355624"/>
            <a:ext cx="1824808" cy="2125073"/>
            <a:chOff x="1839112" y="2209163"/>
            <a:chExt cx="1918159" cy="2233784"/>
          </a:xfrm>
        </p:grpSpPr>
        <p:sp>
          <p:nvSpPr>
            <p:cNvPr id="99" name="Google Shape;7539;p72">
              <a:extLst>
                <a:ext uri="{FF2B5EF4-FFF2-40B4-BE49-F238E27FC236}">
                  <a16:creationId xmlns:a16="http://schemas.microsoft.com/office/drawing/2014/main" id="{83756EE6-66A6-55FE-1D3E-E1DF9C9F5643}"/>
                </a:ext>
              </a:extLst>
            </p:cNvPr>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0" name="Google Shape;7540;p72">
              <a:extLst>
                <a:ext uri="{FF2B5EF4-FFF2-40B4-BE49-F238E27FC236}">
                  <a16:creationId xmlns:a16="http://schemas.microsoft.com/office/drawing/2014/main" id="{E5AD0521-CAD0-D303-FC13-944D89A59A65}"/>
                </a:ext>
              </a:extLst>
            </p:cNvPr>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1" name="Google Shape;7541;p72">
              <a:extLst>
                <a:ext uri="{FF2B5EF4-FFF2-40B4-BE49-F238E27FC236}">
                  <a16:creationId xmlns:a16="http://schemas.microsoft.com/office/drawing/2014/main" id="{A9BD5936-181E-104D-CB09-13787C57A86A}"/>
                </a:ext>
              </a:extLst>
            </p:cNvPr>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102" name="Google Shape;7542;p72">
              <a:extLst>
                <a:ext uri="{FF2B5EF4-FFF2-40B4-BE49-F238E27FC236}">
                  <a16:creationId xmlns:a16="http://schemas.microsoft.com/office/drawing/2014/main" id="{1297E430-DC23-E000-DF0D-2BA641E60E7C}"/>
                </a:ext>
              </a:extLst>
            </p:cNvPr>
            <p:cNvCxnSpPr>
              <a:stCxn id="99" idx="6"/>
              <a:endCxn id="10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3" name="Google Shape;7543;p72">
              <a:extLst>
                <a:ext uri="{FF2B5EF4-FFF2-40B4-BE49-F238E27FC236}">
                  <a16:creationId xmlns:a16="http://schemas.microsoft.com/office/drawing/2014/main" id="{4EE473D6-F995-7667-5342-B42ABCC36258}"/>
                </a:ext>
              </a:extLst>
            </p:cNvPr>
            <p:cNvCxnSpPr>
              <a:stCxn id="100" idx="4"/>
              <a:endCxn id="106"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104" name="Google Shape;7545;p72">
              <a:extLst>
                <a:ext uri="{FF2B5EF4-FFF2-40B4-BE49-F238E27FC236}">
                  <a16:creationId xmlns:a16="http://schemas.microsoft.com/office/drawing/2014/main" id="{7C77716F-3B7D-E7F3-073C-932B84AA6A3F}"/>
                </a:ext>
              </a:extLst>
            </p:cNvPr>
            <p:cNvCxnSpPr>
              <a:stCxn id="106" idx="6"/>
              <a:endCxn id="10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5" name="Google Shape;7546;p72">
              <a:extLst>
                <a:ext uri="{FF2B5EF4-FFF2-40B4-BE49-F238E27FC236}">
                  <a16:creationId xmlns:a16="http://schemas.microsoft.com/office/drawing/2014/main" id="{71073096-36FA-1F79-4647-44798C3591E9}"/>
                </a:ext>
              </a:extLst>
            </p:cNvPr>
            <p:cNvCxnSpPr>
              <a:stCxn id="101" idx="4"/>
              <a:endCxn id="10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106" name="Google Shape;7544;p72">
              <a:extLst>
                <a:ext uri="{FF2B5EF4-FFF2-40B4-BE49-F238E27FC236}">
                  <a16:creationId xmlns:a16="http://schemas.microsoft.com/office/drawing/2014/main" id="{B9A4A717-1EA8-3185-50AC-B8DE1ACD2AC6}"/>
                </a:ext>
              </a:extLst>
            </p:cNvPr>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7" name="Google Shape;7547;p72">
              <a:extLst>
                <a:ext uri="{FF2B5EF4-FFF2-40B4-BE49-F238E27FC236}">
                  <a16:creationId xmlns:a16="http://schemas.microsoft.com/office/drawing/2014/main" id="{C358F623-B82E-18CD-535F-8270F9F9984C}"/>
                </a:ext>
              </a:extLst>
            </p:cNvPr>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8" name="Google Shape;7548;p72">
              <a:extLst>
                <a:ext uri="{FF2B5EF4-FFF2-40B4-BE49-F238E27FC236}">
                  <a16:creationId xmlns:a16="http://schemas.microsoft.com/office/drawing/2014/main" id="{173EA5B1-5D16-5211-EC83-F3B7568DE744}"/>
                </a:ext>
              </a:extLst>
            </p:cNvPr>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109" name="Google Shape;7549;p72">
              <a:extLst>
                <a:ext uri="{FF2B5EF4-FFF2-40B4-BE49-F238E27FC236}">
                  <a16:creationId xmlns:a16="http://schemas.microsoft.com/office/drawing/2014/main" id="{7562D8A6-FF79-FB49-EB08-75889CE5557C}"/>
                </a:ext>
              </a:extLst>
            </p:cNvPr>
            <p:cNvCxnSpPr>
              <a:endCxn id="10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110" name="Google Shape;7550;p72">
            <a:extLst>
              <a:ext uri="{FF2B5EF4-FFF2-40B4-BE49-F238E27FC236}">
                <a16:creationId xmlns:a16="http://schemas.microsoft.com/office/drawing/2014/main" id="{0905196C-68D2-43E6-42A2-64083044B454}"/>
              </a:ext>
            </a:extLst>
          </p:cNvPr>
          <p:cNvGrpSpPr/>
          <p:nvPr/>
        </p:nvGrpSpPr>
        <p:grpSpPr>
          <a:xfrm>
            <a:off x="4597674" y="1363938"/>
            <a:ext cx="2183957" cy="206589"/>
            <a:chOff x="238125" y="2506075"/>
            <a:chExt cx="7115411" cy="673075"/>
          </a:xfrm>
        </p:grpSpPr>
        <p:sp>
          <p:nvSpPr>
            <p:cNvPr id="111" name="Google Shape;7551;p72">
              <a:extLst>
                <a:ext uri="{FF2B5EF4-FFF2-40B4-BE49-F238E27FC236}">
                  <a16:creationId xmlns:a16="http://schemas.microsoft.com/office/drawing/2014/main" id="{FABB9B30-75B4-EE62-A336-44AAB9D0F042}"/>
                </a:ext>
              </a:extLst>
            </p:cNvPr>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2" name="Google Shape;7552;p72">
              <a:extLst>
                <a:ext uri="{FF2B5EF4-FFF2-40B4-BE49-F238E27FC236}">
                  <a16:creationId xmlns:a16="http://schemas.microsoft.com/office/drawing/2014/main" id="{0F8B03BD-741B-D8D2-F8E8-983884F134BE}"/>
                </a:ext>
              </a:extLst>
            </p:cNvPr>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3" name="Google Shape;7553;p72">
              <a:extLst>
                <a:ext uri="{FF2B5EF4-FFF2-40B4-BE49-F238E27FC236}">
                  <a16:creationId xmlns:a16="http://schemas.microsoft.com/office/drawing/2014/main" id="{EAC08D9C-C508-A6D9-FC1B-2DA07EADEAB0}"/>
                </a:ext>
              </a:extLst>
            </p:cNvPr>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4" name="Google Shape;7554;p72">
              <a:extLst>
                <a:ext uri="{FF2B5EF4-FFF2-40B4-BE49-F238E27FC236}">
                  <a16:creationId xmlns:a16="http://schemas.microsoft.com/office/drawing/2014/main" id="{9D56FA9E-D800-46B2-4962-BE668ECE0C56}"/>
                </a:ext>
              </a:extLst>
            </p:cNvPr>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5" name="Google Shape;7555;p72">
              <a:extLst>
                <a:ext uri="{FF2B5EF4-FFF2-40B4-BE49-F238E27FC236}">
                  <a16:creationId xmlns:a16="http://schemas.microsoft.com/office/drawing/2014/main" id="{1AF5AD47-DAC2-4E06-6B21-751CA9506504}"/>
                </a:ext>
              </a:extLst>
            </p:cNvPr>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16" name="Google Shape;7556;p72">
            <a:extLst>
              <a:ext uri="{FF2B5EF4-FFF2-40B4-BE49-F238E27FC236}">
                <a16:creationId xmlns:a16="http://schemas.microsoft.com/office/drawing/2014/main" id="{1B98B0E9-27D1-42EA-419C-8E5F894DCCFA}"/>
              </a:ext>
            </a:extLst>
          </p:cNvPr>
          <p:cNvGrpSpPr/>
          <p:nvPr/>
        </p:nvGrpSpPr>
        <p:grpSpPr>
          <a:xfrm>
            <a:off x="915921" y="1792736"/>
            <a:ext cx="3302349" cy="122324"/>
            <a:chOff x="1464850" y="436376"/>
            <a:chExt cx="6001362" cy="222300"/>
          </a:xfrm>
        </p:grpSpPr>
        <p:sp>
          <p:nvSpPr>
            <p:cNvPr id="117" name="Google Shape;7557;p72">
              <a:extLst>
                <a:ext uri="{FF2B5EF4-FFF2-40B4-BE49-F238E27FC236}">
                  <a16:creationId xmlns:a16="http://schemas.microsoft.com/office/drawing/2014/main" id="{3FE32435-187B-8BFD-1674-2EB6898D9E0D}"/>
                </a:ext>
              </a:extLst>
            </p:cNvPr>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8" name="Google Shape;7558;p72">
              <a:extLst>
                <a:ext uri="{FF2B5EF4-FFF2-40B4-BE49-F238E27FC236}">
                  <a16:creationId xmlns:a16="http://schemas.microsoft.com/office/drawing/2014/main" id="{85C8E9F4-4213-29E1-9A8B-B81DD420FB96}"/>
                </a:ext>
              </a:extLst>
            </p:cNvPr>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9" name="Google Shape;7559;p72">
              <a:extLst>
                <a:ext uri="{FF2B5EF4-FFF2-40B4-BE49-F238E27FC236}">
                  <a16:creationId xmlns:a16="http://schemas.microsoft.com/office/drawing/2014/main" id="{C4A1D4CE-DC24-4EE5-390E-76C58912ED4E}"/>
                </a:ext>
              </a:extLst>
            </p:cNvPr>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20" name="Google Shape;7560;p72">
              <a:extLst>
                <a:ext uri="{FF2B5EF4-FFF2-40B4-BE49-F238E27FC236}">
                  <a16:creationId xmlns:a16="http://schemas.microsoft.com/office/drawing/2014/main" id="{83E638F6-93C0-54B0-76C4-D663139EE535}"/>
                </a:ext>
              </a:extLst>
            </p:cNvPr>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21" name="Google Shape;7561;p72">
              <a:extLst>
                <a:ext uri="{FF2B5EF4-FFF2-40B4-BE49-F238E27FC236}">
                  <a16:creationId xmlns:a16="http://schemas.microsoft.com/office/drawing/2014/main" id="{5A6D9FD6-1457-AD56-E9CF-615A5D8E0CBD}"/>
                </a:ext>
              </a:extLst>
            </p:cNvPr>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122" name="Google Shape;7562;p72">
              <a:extLst>
                <a:ext uri="{FF2B5EF4-FFF2-40B4-BE49-F238E27FC236}">
                  <a16:creationId xmlns:a16="http://schemas.microsoft.com/office/drawing/2014/main" id="{2BAC882B-4EEE-53AD-DEDC-072F2B8C79A4}"/>
                </a:ext>
              </a:extLst>
            </p:cNvPr>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3" name="Google Shape;7563;p72">
              <a:extLst>
                <a:ext uri="{FF2B5EF4-FFF2-40B4-BE49-F238E27FC236}">
                  <a16:creationId xmlns:a16="http://schemas.microsoft.com/office/drawing/2014/main" id="{2E80DB9D-058F-799A-D892-EAA598C690CA}"/>
                </a:ext>
              </a:extLst>
            </p:cNvPr>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4" name="Google Shape;7564;p72">
              <a:extLst>
                <a:ext uri="{FF2B5EF4-FFF2-40B4-BE49-F238E27FC236}">
                  <a16:creationId xmlns:a16="http://schemas.microsoft.com/office/drawing/2014/main" id="{1FFE4FD4-5331-819F-B7F6-E97DD89FD2AF}"/>
                </a:ext>
              </a:extLst>
            </p:cNvPr>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5" name="Google Shape;7565;p72">
              <a:extLst>
                <a:ext uri="{FF2B5EF4-FFF2-40B4-BE49-F238E27FC236}">
                  <a16:creationId xmlns:a16="http://schemas.microsoft.com/office/drawing/2014/main" id="{E358F2FE-CD35-DC99-D63F-8D80580CCD17}"/>
                </a:ext>
              </a:extLst>
            </p:cNvPr>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126" name="Google Shape;7566;p72">
            <a:extLst>
              <a:ext uri="{FF2B5EF4-FFF2-40B4-BE49-F238E27FC236}">
                <a16:creationId xmlns:a16="http://schemas.microsoft.com/office/drawing/2014/main" id="{81647C5E-9C2F-301B-4003-D6BFDC3C8010}"/>
              </a:ext>
            </a:extLst>
          </p:cNvPr>
          <p:cNvGrpSpPr/>
          <p:nvPr/>
        </p:nvGrpSpPr>
        <p:grpSpPr>
          <a:xfrm>
            <a:off x="897610" y="3440023"/>
            <a:ext cx="1936947" cy="869231"/>
            <a:chOff x="803162" y="2667727"/>
            <a:chExt cx="1411906" cy="633611"/>
          </a:xfrm>
        </p:grpSpPr>
        <p:cxnSp>
          <p:nvCxnSpPr>
            <p:cNvPr id="127" name="Google Shape;7567;p72">
              <a:extLst>
                <a:ext uri="{FF2B5EF4-FFF2-40B4-BE49-F238E27FC236}">
                  <a16:creationId xmlns:a16="http://schemas.microsoft.com/office/drawing/2014/main" id="{34B4FB1E-428F-6F4D-BEBF-D28FA353B32E}"/>
                </a:ext>
              </a:extLst>
            </p:cNvPr>
            <p:cNvCxnSpPr>
              <a:stCxn id="139" idx="2"/>
              <a:endCxn id="137"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8" name="Google Shape;7570;p72">
              <a:extLst>
                <a:ext uri="{FF2B5EF4-FFF2-40B4-BE49-F238E27FC236}">
                  <a16:creationId xmlns:a16="http://schemas.microsoft.com/office/drawing/2014/main" id="{B20AF601-F03E-2D62-CC9A-587AEDEC9991}"/>
                </a:ext>
              </a:extLst>
            </p:cNvPr>
            <p:cNvCxnSpPr>
              <a:stCxn id="138" idx="0"/>
              <a:endCxn id="139"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9" name="Google Shape;7572;p72">
              <a:extLst>
                <a:ext uri="{FF2B5EF4-FFF2-40B4-BE49-F238E27FC236}">
                  <a16:creationId xmlns:a16="http://schemas.microsoft.com/office/drawing/2014/main" id="{FBE2A8AD-E488-FA1B-5E6D-15ACB21FBFCC}"/>
                </a:ext>
              </a:extLst>
            </p:cNvPr>
            <p:cNvCxnSpPr>
              <a:stCxn id="138" idx="2"/>
              <a:endCxn id="134"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0" name="Google Shape;7574;p72">
              <a:extLst>
                <a:ext uri="{FF2B5EF4-FFF2-40B4-BE49-F238E27FC236}">
                  <a16:creationId xmlns:a16="http://schemas.microsoft.com/office/drawing/2014/main" id="{16A63C54-4D56-834A-B599-D3F4D33E207D}"/>
                </a:ext>
              </a:extLst>
            </p:cNvPr>
            <p:cNvCxnSpPr>
              <a:stCxn id="133" idx="0"/>
              <a:endCxn id="138"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1" name="Google Shape;7576;p72">
              <a:extLst>
                <a:ext uri="{FF2B5EF4-FFF2-40B4-BE49-F238E27FC236}">
                  <a16:creationId xmlns:a16="http://schemas.microsoft.com/office/drawing/2014/main" id="{445EB080-9D89-0424-D2ED-ED081B71807F}"/>
                </a:ext>
              </a:extLst>
            </p:cNvPr>
            <p:cNvCxnSpPr>
              <a:stCxn id="137" idx="2"/>
              <a:endCxn id="136"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2" name="Google Shape;7578;p72">
              <a:extLst>
                <a:ext uri="{FF2B5EF4-FFF2-40B4-BE49-F238E27FC236}">
                  <a16:creationId xmlns:a16="http://schemas.microsoft.com/office/drawing/2014/main" id="{E64BCE23-AF81-5F27-D1C3-00AE06675CE5}"/>
                </a:ext>
              </a:extLst>
            </p:cNvPr>
            <p:cNvCxnSpPr>
              <a:stCxn id="135" idx="0"/>
              <a:endCxn id="137"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133" name="Google Shape;7575;p72">
              <a:extLst>
                <a:ext uri="{FF2B5EF4-FFF2-40B4-BE49-F238E27FC236}">
                  <a16:creationId xmlns:a16="http://schemas.microsoft.com/office/drawing/2014/main" id="{FC79F220-DE69-6D61-D24D-C512FB6B9D4B}"/>
                </a:ext>
              </a:extLst>
            </p:cNvPr>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0000"/>
                </a:solidFill>
              </a:endParaRPr>
            </a:p>
          </p:txBody>
        </p:sp>
        <p:sp>
          <p:nvSpPr>
            <p:cNvPr id="134" name="Google Shape;7573;p72">
              <a:extLst>
                <a:ext uri="{FF2B5EF4-FFF2-40B4-BE49-F238E27FC236}">
                  <a16:creationId xmlns:a16="http://schemas.microsoft.com/office/drawing/2014/main" id="{736FD289-EBA6-B4A4-B763-EC54CEE94C92}"/>
                </a:ext>
              </a:extLst>
            </p:cNvPr>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0000"/>
                </a:solidFill>
              </a:endParaRPr>
            </a:p>
          </p:txBody>
        </p:sp>
        <p:sp>
          <p:nvSpPr>
            <p:cNvPr id="135" name="Google Shape;7579;p72">
              <a:extLst>
                <a:ext uri="{FF2B5EF4-FFF2-40B4-BE49-F238E27FC236}">
                  <a16:creationId xmlns:a16="http://schemas.microsoft.com/office/drawing/2014/main" id="{98E52065-317C-0CE9-7842-242B7F1DF3B2}"/>
                </a:ext>
              </a:extLst>
            </p:cNvPr>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0000"/>
                </a:solidFill>
              </a:endParaRPr>
            </a:p>
          </p:txBody>
        </p:sp>
        <p:sp>
          <p:nvSpPr>
            <p:cNvPr id="136" name="Google Shape;7577;p72">
              <a:extLst>
                <a:ext uri="{FF2B5EF4-FFF2-40B4-BE49-F238E27FC236}">
                  <a16:creationId xmlns:a16="http://schemas.microsoft.com/office/drawing/2014/main" id="{45BFC276-3790-F42B-A8F6-DCE0842C1100}"/>
                </a:ext>
              </a:extLst>
            </p:cNvPr>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0000"/>
                </a:solidFill>
              </a:endParaRPr>
            </a:p>
          </p:txBody>
        </p:sp>
        <p:sp>
          <p:nvSpPr>
            <p:cNvPr id="137" name="Google Shape;7569;p72">
              <a:extLst>
                <a:ext uri="{FF2B5EF4-FFF2-40B4-BE49-F238E27FC236}">
                  <a16:creationId xmlns:a16="http://schemas.microsoft.com/office/drawing/2014/main" id="{A0EBB2D8-EB7D-56B4-52AE-4DF262986C8F}"/>
                </a:ext>
              </a:extLst>
            </p:cNvPr>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0000"/>
                </a:solidFill>
              </a:endParaRPr>
            </a:p>
          </p:txBody>
        </p:sp>
        <p:sp>
          <p:nvSpPr>
            <p:cNvPr id="138" name="Google Shape;7571;p72">
              <a:extLst>
                <a:ext uri="{FF2B5EF4-FFF2-40B4-BE49-F238E27FC236}">
                  <a16:creationId xmlns:a16="http://schemas.microsoft.com/office/drawing/2014/main" id="{6374CD71-333D-F5BC-C652-4DF42F1E8ACA}"/>
                </a:ext>
              </a:extLst>
            </p:cNvPr>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0000"/>
                </a:solidFill>
              </a:endParaRPr>
            </a:p>
          </p:txBody>
        </p:sp>
        <p:sp>
          <p:nvSpPr>
            <p:cNvPr id="139" name="Google Shape;7568;p72">
              <a:extLst>
                <a:ext uri="{FF2B5EF4-FFF2-40B4-BE49-F238E27FC236}">
                  <a16:creationId xmlns:a16="http://schemas.microsoft.com/office/drawing/2014/main" id="{0388D0C5-08CA-9DCE-5FF8-F4753426A85F}"/>
                </a:ext>
              </a:extLst>
            </p:cNvPr>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40" name="Google Shape;7580;p72">
            <a:extLst>
              <a:ext uri="{FF2B5EF4-FFF2-40B4-BE49-F238E27FC236}">
                <a16:creationId xmlns:a16="http://schemas.microsoft.com/office/drawing/2014/main" id="{FF3C71C7-0352-169B-572A-709F39E1B4B5}"/>
              </a:ext>
            </a:extLst>
          </p:cNvPr>
          <p:cNvGrpSpPr/>
          <p:nvPr/>
        </p:nvGrpSpPr>
        <p:grpSpPr>
          <a:xfrm>
            <a:off x="897613" y="1354075"/>
            <a:ext cx="3358055" cy="279079"/>
            <a:chOff x="803163" y="1111966"/>
            <a:chExt cx="2447800" cy="203430"/>
          </a:xfrm>
        </p:grpSpPr>
        <p:grpSp>
          <p:nvGrpSpPr>
            <p:cNvPr id="141" name="Google Shape;7581;p72">
              <a:extLst>
                <a:ext uri="{FF2B5EF4-FFF2-40B4-BE49-F238E27FC236}">
                  <a16:creationId xmlns:a16="http://schemas.microsoft.com/office/drawing/2014/main" id="{7D4BB8EA-5024-049A-6CEE-9EF4975C4842}"/>
                </a:ext>
              </a:extLst>
            </p:cNvPr>
            <p:cNvGrpSpPr/>
            <p:nvPr/>
          </p:nvGrpSpPr>
          <p:grpSpPr>
            <a:xfrm>
              <a:off x="1958180" y="1111966"/>
              <a:ext cx="588019" cy="121396"/>
              <a:chOff x="4808316" y="2800065"/>
              <a:chExt cx="1999386" cy="412910"/>
            </a:xfrm>
          </p:grpSpPr>
          <p:sp>
            <p:nvSpPr>
              <p:cNvPr id="159" name="Google Shape;7582;p72">
                <a:extLst>
                  <a:ext uri="{FF2B5EF4-FFF2-40B4-BE49-F238E27FC236}">
                    <a16:creationId xmlns:a16="http://schemas.microsoft.com/office/drawing/2014/main" id="{427E88AB-FA0D-0EA3-FB15-3A1DFEFCAD21}"/>
                  </a:ext>
                </a:extLst>
              </p:cNvPr>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160" name="Google Shape;7583;p72">
                <a:extLst>
                  <a:ext uri="{FF2B5EF4-FFF2-40B4-BE49-F238E27FC236}">
                    <a16:creationId xmlns:a16="http://schemas.microsoft.com/office/drawing/2014/main" id="{F579261A-128A-2CED-4141-3CDCD6446B4B}"/>
                  </a:ext>
                </a:extLst>
              </p:cNvPr>
              <p:cNvGrpSpPr/>
              <p:nvPr/>
            </p:nvGrpSpPr>
            <p:grpSpPr>
              <a:xfrm>
                <a:off x="4808316" y="2800065"/>
                <a:ext cx="92400" cy="411825"/>
                <a:chOff x="845575" y="2563700"/>
                <a:chExt cx="92400" cy="411825"/>
              </a:xfrm>
            </p:grpSpPr>
            <p:cxnSp>
              <p:nvCxnSpPr>
                <p:cNvPr id="161" name="Google Shape;7584;p72">
                  <a:extLst>
                    <a:ext uri="{FF2B5EF4-FFF2-40B4-BE49-F238E27FC236}">
                      <a16:creationId xmlns:a16="http://schemas.microsoft.com/office/drawing/2014/main" id="{53EE377A-E4A5-7E18-D8E5-F1DD969493D6}"/>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62" name="Google Shape;7585;p72">
                  <a:extLst>
                    <a:ext uri="{FF2B5EF4-FFF2-40B4-BE49-F238E27FC236}">
                      <a16:creationId xmlns:a16="http://schemas.microsoft.com/office/drawing/2014/main" id="{8DFF3A87-974E-38CA-8078-98BB3172F55E}"/>
                    </a:ext>
                  </a:extLst>
                </p:cNvPr>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grpSp>
        <p:cxnSp>
          <p:nvCxnSpPr>
            <p:cNvPr id="142" name="Google Shape;7586;p72">
              <a:extLst>
                <a:ext uri="{FF2B5EF4-FFF2-40B4-BE49-F238E27FC236}">
                  <a16:creationId xmlns:a16="http://schemas.microsoft.com/office/drawing/2014/main" id="{9648E93C-4E16-18DE-DDFC-38AFA7212199}"/>
                </a:ext>
              </a:extLst>
            </p:cNvPr>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143" name="Google Shape;7587;p72">
              <a:extLst>
                <a:ext uri="{FF2B5EF4-FFF2-40B4-BE49-F238E27FC236}">
                  <a16:creationId xmlns:a16="http://schemas.microsoft.com/office/drawing/2014/main" id="{7B0F5130-CD8D-8F8A-63E7-80159F5030C3}"/>
                </a:ext>
              </a:extLst>
            </p:cNvPr>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nvGrpSpPr>
            <p:cNvPr id="144" name="Google Shape;7588;p72">
              <a:extLst>
                <a:ext uri="{FF2B5EF4-FFF2-40B4-BE49-F238E27FC236}">
                  <a16:creationId xmlns:a16="http://schemas.microsoft.com/office/drawing/2014/main" id="{70411BD7-AF3B-E9D2-88BC-708BEFA8F675}"/>
                </a:ext>
              </a:extLst>
            </p:cNvPr>
            <p:cNvGrpSpPr/>
            <p:nvPr/>
          </p:nvGrpSpPr>
          <p:grpSpPr>
            <a:xfrm>
              <a:off x="803163" y="1111974"/>
              <a:ext cx="591158" cy="121545"/>
              <a:chOff x="803163" y="1111974"/>
              <a:chExt cx="591158" cy="121545"/>
            </a:xfrm>
          </p:grpSpPr>
          <p:grpSp>
            <p:nvGrpSpPr>
              <p:cNvPr id="155" name="Google Shape;7589;p72">
                <a:extLst>
                  <a:ext uri="{FF2B5EF4-FFF2-40B4-BE49-F238E27FC236}">
                    <a16:creationId xmlns:a16="http://schemas.microsoft.com/office/drawing/2014/main" id="{23EAF450-8BF4-8482-7895-941ED3B6AF67}"/>
                  </a:ext>
                </a:extLst>
              </p:cNvPr>
              <p:cNvGrpSpPr/>
              <p:nvPr/>
            </p:nvGrpSpPr>
            <p:grpSpPr>
              <a:xfrm>
                <a:off x="803163" y="1111974"/>
                <a:ext cx="27175" cy="121077"/>
                <a:chOff x="845575" y="2563700"/>
                <a:chExt cx="92400" cy="411825"/>
              </a:xfrm>
            </p:grpSpPr>
            <p:cxnSp>
              <p:nvCxnSpPr>
                <p:cNvPr id="157" name="Google Shape;7590;p72">
                  <a:extLst>
                    <a:ext uri="{FF2B5EF4-FFF2-40B4-BE49-F238E27FC236}">
                      <a16:creationId xmlns:a16="http://schemas.microsoft.com/office/drawing/2014/main" id="{3219ACBF-D477-209B-D675-308965E7CEB0}"/>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8" name="Google Shape;7591;p72">
                  <a:extLst>
                    <a:ext uri="{FF2B5EF4-FFF2-40B4-BE49-F238E27FC236}">
                      <a16:creationId xmlns:a16="http://schemas.microsoft.com/office/drawing/2014/main" id="{5920E557-5493-86D6-0FD0-658B69806129}"/>
                    </a:ext>
                  </a:extLst>
                </p:cNvPr>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sp>
            <p:nvSpPr>
              <p:cNvPr id="156" name="Google Shape;7592;p72">
                <a:extLst>
                  <a:ext uri="{FF2B5EF4-FFF2-40B4-BE49-F238E27FC236}">
                    <a16:creationId xmlns:a16="http://schemas.microsoft.com/office/drawing/2014/main" id="{DC4A5A85-4407-518A-4C6F-95C15CDD2ECB}"/>
                  </a:ext>
                </a:extLst>
              </p:cNvPr>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45" name="Google Shape;7593;p72">
              <a:extLst>
                <a:ext uri="{FF2B5EF4-FFF2-40B4-BE49-F238E27FC236}">
                  <a16:creationId xmlns:a16="http://schemas.microsoft.com/office/drawing/2014/main" id="{322CB3E7-12E8-E46C-3D86-53DBCCA339CE}"/>
                </a:ext>
              </a:extLst>
            </p:cNvPr>
            <p:cNvGrpSpPr/>
            <p:nvPr/>
          </p:nvGrpSpPr>
          <p:grpSpPr>
            <a:xfrm>
              <a:off x="1381910" y="1194219"/>
              <a:ext cx="588341" cy="121177"/>
              <a:chOff x="1381910" y="1194219"/>
              <a:chExt cx="588341" cy="121177"/>
            </a:xfrm>
          </p:grpSpPr>
          <p:grpSp>
            <p:nvGrpSpPr>
              <p:cNvPr id="151" name="Google Shape;7594;p72">
                <a:extLst>
                  <a:ext uri="{FF2B5EF4-FFF2-40B4-BE49-F238E27FC236}">
                    <a16:creationId xmlns:a16="http://schemas.microsoft.com/office/drawing/2014/main" id="{91074B70-0CBD-F8C3-FC3D-9356CF1C742E}"/>
                  </a:ext>
                </a:extLst>
              </p:cNvPr>
              <p:cNvGrpSpPr/>
              <p:nvPr/>
            </p:nvGrpSpPr>
            <p:grpSpPr>
              <a:xfrm rot="10800000">
                <a:off x="1381910" y="1194319"/>
                <a:ext cx="27175" cy="121077"/>
                <a:chOff x="2070100" y="2563700"/>
                <a:chExt cx="92400" cy="411825"/>
              </a:xfrm>
            </p:grpSpPr>
            <p:cxnSp>
              <p:nvCxnSpPr>
                <p:cNvPr id="153" name="Google Shape;7595;p72">
                  <a:extLst>
                    <a:ext uri="{FF2B5EF4-FFF2-40B4-BE49-F238E27FC236}">
                      <a16:creationId xmlns:a16="http://schemas.microsoft.com/office/drawing/2014/main" id="{C53F3410-4BC7-41EB-A225-CC1DB33A241F}"/>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4" name="Google Shape;7596;p72">
                  <a:extLst>
                    <a:ext uri="{FF2B5EF4-FFF2-40B4-BE49-F238E27FC236}">
                      <a16:creationId xmlns:a16="http://schemas.microsoft.com/office/drawing/2014/main" id="{8497173C-FAD6-8EA9-A848-623D12AD2B36}"/>
                    </a:ext>
                  </a:extLst>
                </p:cNvPr>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sp>
            <p:nvSpPr>
              <p:cNvPr id="152" name="Google Shape;7597;p72">
                <a:extLst>
                  <a:ext uri="{FF2B5EF4-FFF2-40B4-BE49-F238E27FC236}">
                    <a16:creationId xmlns:a16="http://schemas.microsoft.com/office/drawing/2014/main" id="{1553B82C-F1A1-528F-D6AD-D62DECC3AA86}"/>
                  </a:ext>
                </a:extLst>
              </p:cNvPr>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46" name="Google Shape;7598;p72">
              <a:extLst>
                <a:ext uri="{FF2B5EF4-FFF2-40B4-BE49-F238E27FC236}">
                  <a16:creationId xmlns:a16="http://schemas.microsoft.com/office/drawing/2014/main" id="{DB8CE52E-B821-3D24-7D32-69B2505800A0}"/>
                </a:ext>
              </a:extLst>
            </p:cNvPr>
            <p:cNvGrpSpPr/>
            <p:nvPr/>
          </p:nvGrpSpPr>
          <p:grpSpPr>
            <a:xfrm>
              <a:off x="2532079" y="1194219"/>
              <a:ext cx="704927" cy="121177"/>
              <a:chOff x="2532079" y="1194219"/>
              <a:chExt cx="704927" cy="121177"/>
            </a:xfrm>
          </p:grpSpPr>
          <p:grpSp>
            <p:nvGrpSpPr>
              <p:cNvPr id="147" name="Google Shape;7599;p72">
                <a:extLst>
                  <a:ext uri="{FF2B5EF4-FFF2-40B4-BE49-F238E27FC236}">
                    <a16:creationId xmlns:a16="http://schemas.microsoft.com/office/drawing/2014/main" id="{9C369670-F2CB-FE19-160F-5C2030BFF8F0}"/>
                  </a:ext>
                </a:extLst>
              </p:cNvPr>
              <p:cNvGrpSpPr/>
              <p:nvPr/>
            </p:nvGrpSpPr>
            <p:grpSpPr>
              <a:xfrm rot="10800000">
                <a:off x="2532079" y="1194319"/>
                <a:ext cx="27175" cy="121077"/>
                <a:chOff x="2070100" y="2563700"/>
                <a:chExt cx="92400" cy="411825"/>
              </a:xfrm>
            </p:grpSpPr>
            <p:cxnSp>
              <p:nvCxnSpPr>
                <p:cNvPr id="149" name="Google Shape;7600;p72">
                  <a:extLst>
                    <a:ext uri="{FF2B5EF4-FFF2-40B4-BE49-F238E27FC236}">
                      <a16:creationId xmlns:a16="http://schemas.microsoft.com/office/drawing/2014/main" id="{8796ECCB-125D-070A-7B94-DFED8061DD79}"/>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0" name="Google Shape;7601;p72">
                  <a:extLst>
                    <a:ext uri="{FF2B5EF4-FFF2-40B4-BE49-F238E27FC236}">
                      <a16:creationId xmlns:a16="http://schemas.microsoft.com/office/drawing/2014/main" id="{80F03B8C-DB3E-979F-1CA4-C12802A04783}"/>
                    </a:ext>
                  </a:extLst>
                </p:cNvPr>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sp>
            <p:nvSpPr>
              <p:cNvPr id="148" name="Google Shape;7602;p72">
                <a:extLst>
                  <a:ext uri="{FF2B5EF4-FFF2-40B4-BE49-F238E27FC236}">
                    <a16:creationId xmlns:a16="http://schemas.microsoft.com/office/drawing/2014/main" id="{DAF33A30-C84C-1C72-9AAA-7065F6DE6E1A}"/>
                  </a:ext>
                </a:extLst>
              </p:cNvPr>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163" name="Google Shape;7603;p72">
            <a:extLst>
              <a:ext uri="{FF2B5EF4-FFF2-40B4-BE49-F238E27FC236}">
                <a16:creationId xmlns:a16="http://schemas.microsoft.com/office/drawing/2014/main" id="{E969CB8D-AD59-119A-82FB-A25BA649B37E}"/>
              </a:ext>
            </a:extLst>
          </p:cNvPr>
          <p:cNvGrpSpPr/>
          <p:nvPr/>
        </p:nvGrpSpPr>
        <p:grpSpPr>
          <a:xfrm>
            <a:off x="4621626" y="4949583"/>
            <a:ext cx="2090371" cy="655569"/>
            <a:chOff x="5194708" y="3484366"/>
            <a:chExt cx="3148148" cy="987304"/>
          </a:xfrm>
        </p:grpSpPr>
        <p:grpSp>
          <p:nvGrpSpPr>
            <p:cNvPr id="164" name="Google Shape;7604;p72">
              <a:extLst>
                <a:ext uri="{FF2B5EF4-FFF2-40B4-BE49-F238E27FC236}">
                  <a16:creationId xmlns:a16="http://schemas.microsoft.com/office/drawing/2014/main" id="{6B732E77-114A-C046-7746-FBB19366BA3E}"/>
                </a:ext>
              </a:extLst>
            </p:cNvPr>
            <p:cNvGrpSpPr/>
            <p:nvPr/>
          </p:nvGrpSpPr>
          <p:grpSpPr>
            <a:xfrm>
              <a:off x="7531521" y="3484366"/>
              <a:ext cx="811335" cy="987304"/>
              <a:chOff x="3379425" y="1617275"/>
              <a:chExt cx="1090650" cy="1327200"/>
            </a:xfrm>
          </p:grpSpPr>
          <p:sp>
            <p:nvSpPr>
              <p:cNvPr id="177" name="Google Shape;7605;p72">
                <a:extLst>
                  <a:ext uri="{FF2B5EF4-FFF2-40B4-BE49-F238E27FC236}">
                    <a16:creationId xmlns:a16="http://schemas.microsoft.com/office/drawing/2014/main" id="{0C078B34-A14C-0A89-5E22-09C548DB17AE}"/>
                  </a:ext>
                </a:extLst>
              </p:cNvPr>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8" name="Google Shape;7606;p72">
                <a:extLst>
                  <a:ext uri="{FF2B5EF4-FFF2-40B4-BE49-F238E27FC236}">
                    <a16:creationId xmlns:a16="http://schemas.microsoft.com/office/drawing/2014/main" id="{95EF3A5C-E01F-250F-F2CB-0E9619D39F2E}"/>
                  </a:ext>
                </a:extLst>
              </p:cNvPr>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79" name="Google Shape;7607;p72">
                <a:extLst>
                  <a:ext uri="{FF2B5EF4-FFF2-40B4-BE49-F238E27FC236}">
                    <a16:creationId xmlns:a16="http://schemas.microsoft.com/office/drawing/2014/main" id="{A6EA847C-71BB-BF77-9C82-AB41EFB54CB1}"/>
                  </a:ext>
                </a:extLst>
              </p:cNvPr>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65" name="Google Shape;7608;p72">
              <a:extLst>
                <a:ext uri="{FF2B5EF4-FFF2-40B4-BE49-F238E27FC236}">
                  <a16:creationId xmlns:a16="http://schemas.microsoft.com/office/drawing/2014/main" id="{84CD04EB-80A5-2EA7-AFF2-A2BDC03BDAB7}"/>
                </a:ext>
              </a:extLst>
            </p:cNvPr>
            <p:cNvGrpSpPr/>
            <p:nvPr/>
          </p:nvGrpSpPr>
          <p:grpSpPr>
            <a:xfrm>
              <a:off x="6752546" y="3484366"/>
              <a:ext cx="811428" cy="987304"/>
              <a:chOff x="2332275" y="1617275"/>
              <a:chExt cx="1090775" cy="1327200"/>
            </a:xfrm>
          </p:grpSpPr>
          <p:sp>
            <p:nvSpPr>
              <p:cNvPr id="174" name="Google Shape;7609;p72">
                <a:extLst>
                  <a:ext uri="{FF2B5EF4-FFF2-40B4-BE49-F238E27FC236}">
                    <a16:creationId xmlns:a16="http://schemas.microsoft.com/office/drawing/2014/main" id="{2CEAFA7C-E0FA-0E72-9618-114C17F911FC}"/>
                  </a:ext>
                </a:extLst>
              </p:cNvPr>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5" name="Google Shape;7610;p72">
                <a:extLst>
                  <a:ext uri="{FF2B5EF4-FFF2-40B4-BE49-F238E27FC236}">
                    <a16:creationId xmlns:a16="http://schemas.microsoft.com/office/drawing/2014/main" id="{DED55ECC-148D-E135-FA64-80BBAAE16A6D}"/>
                  </a:ext>
                </a:extLst>
              </p:cNvPr>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76" name="Google Shape;7611;p72">
                <a:extLst>
                  <a:ext uri="{FF2B5EF4-FFF2-40B4-BE49-F238E27FC236}">
                    <a16:creationId xmlns:a16="http://schemas.microsoft.com/office/drawing/2014/main" id="{D007A728-D9DD-D586-F998-4A2AD32AD343}"/>
                  </a:ext>
                </a:extLst>
              </p:cNvPr>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66" name="Google Shape;7612;p72">
              <a:extLst>
                <a:ext uri="{FF2B5EF4-FFF2-40B4-BE49-F238E27FC236}">
                  <a16:creationId xmlns:a16="http://schemas.microsoft.com/office/drawing/2014/main" id="{937D74CD-6183-D435-C7A1-F19EFFF0C810}"/>
                </a:ext>
              </a:extLst>
            </p:cNvPr>
            <p:cNvGrpSpPr/>
            <p:nvPr/>
          </p:nvGrpSpPr>
          <p:grpSpPr>
            <a:xfrm>
              <a:off x="5973664" y="3484366"/>
              <a:ext cx="811335" cy="987304"/>
              <a:chOff x="1285250" y="1617275"/>
              <a:chExt cx="1090650" cy="1327200"/>
            </a:xfrm>
          </p:grpSpPr>
          <p:sp>
            <p:nvSpPr>
              <p:cNvPr id="171" name="Google Shape;7613;p72">
                <a:extLst>
                  <a:ext uri="{FF2B5EF4-FFF2-40B4-BE49-F238E27FC236}">
                    <a16:creationId xmlns:a16="http://schemas.microsoft.com/office/drawing/2014/main" id="{23B874DA-D1DD-1600-623D-E7BBCD94EC17}"/>
                  </a:ext>
                </a:extLst>
              </p:cNvPr>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2" name="Google Shape;7614;p72">
                <a:extLst>
                  <a:ext uri="{FF2B5EF4-FFF2-40B4-BE49-F238E27FC236}">
                    <a16:creationId xmlns:a16="http://schemas.microsoft.com/office/drawing/2014/main" id="{001555D1-4216-3267-8670-9A635633AAC2}"/>
                  </a:ext>
                </a:extLst>
              </p:cNvPr>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73" name="Google Shape;7615;p72">
                <a:extLst>
                  <a:ext uri="{FF2B5EF4-FFF2-40B4-BE49-F238E27FC236}">
                    <a16:creationId xmlns:a16="http://schemas.microsoft.com/office/drawing/2014/main" id="{2B0B4316-81E7-7F57-B1B1-4C7EF3370843}"/>
                  </a:ext>
                </a:extLst>
              </p:cNvPr>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67" name="Google Shape;7616;p72">
              <a:extLst>
                <a:ext uri="{FF2B5EF4-FFF2-40B4-BE49-F238E27FC236}">
                  <a16:creationId xmlns:a16="http://schemas.microsoft.com/office/drawing/2014/main" id="{1BDCE039-7D93-2C63-6B00-772535B69766}"/>
                </a:ext>
              </a:extLst>
            </p:cNvPr>
            <p:cNvGrpSpPr/>
            <p:nvPr/>
          </p:nvGrpSpPr>
          <p:grpSpPr>
            <a:xfrm>
              <a:off x="5194708" y="3484366"/>
              <a:ext cx="811409" cy="987304"/>
              <a:chOff x="238125" y="1617275"/>
              <a:chExt cx="1090750" cy="1327200"/>
            </a:xfrm>
          </p:grpSpPr>
          <p:sp>
            <p:nvSpPr>
              <p:cNvPr id="168" name="Google Shape;7617;p72">
                <a:extLst>
                  <a:ext uri="{FF2B5EF4-FFF2-40B4-BE49-F238E27FC236}">
                    <a16:creationId xmlns:a16="http://schemas.microsoft.com/office/drawing/2014/main" id="{2D8400F5-1D6D-0CE7-DF9E-1BBAAF3A4CA5}"/>
                  </a:ext>
                </a:extLst>
              </p:cNvPr>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69" name="Google Shape;7618;p72">
                <a:extLst>
                  <a:ext uri="{FF2B5EF4-FFF2-40B4-BE49-F238E27FC236}">
                    <a16:creationId xmlns:a16="http://schemas.microsoft.com/office/drawing/2014/main" id="{4A80EC96-1E9D-CE35-9701-88A8F1521F93}"/>
                  </a:ext>
                </a:extLst>
              </p:cNvPr>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70" name="Google Shape;7619;p72">
                <a:extLst>
                  <a:ext uri="{FF2B5EF4-FFF2-40B4-BE49-F238E27FC236}">
                    <a16:creationId xmlns:a16="http://schemas.microsoft.com/office/drawing/2014/main" id="{BB02E3E7-D1F9-915F-AEAF-ECBA7D28A6DF}"/>
                  </a:ext>
                </a:extLst>
              </p:cNvPr>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180" name="Google Shape;7620;p72">
            <a:extLst>
              <a:ext uri="{FF2B5EF4-FFF2-40B4-BE49-F238E27FC236}">
                <a16:creationId xmlns:a16="http://schemas.microsoft.com/office/drawing/2014/main" id="{3FD99C0D-86D7-0108-8B66-3B269203A9EB}"/>
              </a:ext>
            </a:extLst>
          </p:cNvPr>
          <p:cNvGrpSpPr/>
          <p:nvPr/>
        </p:nvGrpSpPr>
        <p:grpSpPr>
          <a:xfrm>
            <a:off x="4569104" y="4256797"/>
            <a:ext cx="2155952" cy="461675"/>
            <a:chOff x="1808063" y="4294338"/>
            <a:chExt cx="3370782" cy="721817"/>
          </a:xfrm>
        </p:grpSpPr>
        <p:sp>
          <p:nvSpPr>
            <p:cNvPr id="181" name="Google Shape;7621;p72">
              <a:extLst>
                <a:ext uri="{FF2B5EF4-FFF2-40B4-BE49-F238E27FC236}">
                  <a16:creationId xmlns:a16="http://schemas.microsoft.com/office/drawing/2014/main" id="{71FEF893-B443-FFD2-51E7-EB29ACD04296}"/>
                </a:ext>
              </a:extLst>
            </p:cNvPr>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2" name="Google Shape;7622;p72">
              <a:extLst>
                <a:ext uri="{FF2B5EF4-FFF2-40B4-BE49-F238E27FC236}">
                  <a16:creationId xmlns:a16="http://schemas.microsoft.com/office/drawing/2014/main" id="{99F8D282-1677-8494-A2FA-A4809BA12050}"/>
                </a:ext>
              </a:extLst>
            </p:cNvPr>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3" name="Google Shape;7623;p72">
              <a:extLst>
                <a:ext uri="{FF2B5EF4-FFF2-40B4-BE49-F238E27FC236}">
                  <a16:creationId xmlns:a16="http://schemas.microsoft.com/office/drawing/2014/main" id="{817CA6A7-E6E6-9138-B35C-CA12C970E330}"/>
                </a:ext>
              </a:extLst>
            </p:cNvPr>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4" name="Google Shape;7624;p72">
              <a:extLst>
                <a:ext uri="{FF2B5EF4-FFF2-40B4-BE49-F238E27FC236}">
                  <a16:creationId xmlns:a16="http://schemas.microsoft.com/office/drawing/2014/main" id="{0EB59D4B-400D-B577-6AE4-7A66AACCC444}"/>
                </a:ext>
              </a:extLst>
            </p:cNvPr>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5" name="Google Shape;7625;p72">
              <a:extLst>
                <a:ext uri="{FF2B5EF4-FFF2-40B4-BE49-F238E27FC236}">
                  <a16:creationId xmlns:a16="http://schemas.microsoft.com/office/drawing/2014/main" id="{CE287BC5-6C07-3501-DE84-684DCC79031F}"/>
                </a:ext>
              </a:extLst>
            </p:cNvPr>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6" name="Google Shape;7626;p72">
              <a:extLst>
                <a:ext uri="{FF2B5EF4-FFF2-40B4-BE49-F238E27FC236}">
                  <a16:creationId xmlns:a16="http://schemas.microsoft.com/office/drawing/2014/main" id="{D1A25F2C-836F-A892-2CEE-4E0A7DF2548A}"/>
                </a:ext>
              </a:extLst>
            </p:cNvPr>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7" name="Google Shape;7627;p72">
              <a:extLst>
                <a:ext uri="{FF2B5EF4-FFF2-40B4-BE49-F238E27FC236}">
                  <a16:creationId xmlns:a16="http://schemas.microsoft.com/office/drawing/2014/main" id="{AF9214DE-C89C-D89F-DBC3-B5D654A92E62}"/>
                </a:ext>
              </a:extLst>
            </p:cNvPr>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8" name="Google Shape;7628;p72">
              <a:extLst>
                <a:ext uri="{FF2B5EF4-FFF2-40B4-BE49-F238E27FC236}">
                  <a16:creationId xmlns:a16="http://schemas.microsoft.com/office/drawing/2014/main" id="{65A3AF71-F3FF-E376-35B4-9D485EAB07BC}"/>
                </a:ext>
              </a:extLst>
            </p:cNvPr>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9" name="Google Shape;7629;p72">
              <a:extLst>
                <a:ext uri="{FF2B5EF4-FFF2-40B4-BE49-F238E27FC236}">
                  <a16:creationId xmlns:a16="http://schemas.microsoft.com/office/drawing/2014/main" id="{1B7B2EB5-3AC2-2A72-2EC6-B4CB03443503}"/>
                </a:ext>
              </a:extLst>
            </p:cNvPr>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90" name="Google Shape;7630;p72">
              <a:extLst>
                <a:ext uri="{FF2B5EF4-FFF2-40B4-BE49-F238E27FC236}">
                  <a16:creationId xmlns:a16="http://schemas.microsoft.com/office/drawing/2014/main" id="{DA75C40B-1F38-17BB-53D2-764640B4C223}"/>
                </a:ext>
              </a:extLst>
            </p:cNvPr>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91" name="Google Shape;7631;p72">
            <a:extLst>
              <a:ext uri="{FF2B5EF4-FFF2-40B4-BE49-F238E27FC236}">
                <a16:creationId xmlns:a16="http://schemas.microsoft.com/office/drawing/2014/main" id="{42017B53-C706-3AA1-A9E1-276432BD1456}"/>
              </a:ext>
            </a:extLst>
          </p:cNvPr>
          <p:cNvGrpSpPr/>
          <p:nvPr/>
        </p:nvGrpSpPr>
        <p:grpSpPr>
          <a:xfrm>
            <a:off x="940054" y="4638169"/>
            <a:ext cx="1727843" cy="862116"/>
            <a:chOff x="834100" y="3642869"/>
            <a:chExt cx="1259483" cy="628426"/>
          </a:xfrm>
        </p:grpSpPr>
        <p:sp>
          <p:nvSpPr>
            <p:cNvPr id="192" name="Google Shape;7632;p72">
              <a:extLst>
                <a:ext uri="{FF2B5EF4-FFF2-40B4-BE49-F238E27FC236}">
                  <a16:creationId xmlns:a16="http://schemas.microsoft.com/office/drawing/2014/main" id="{CC5E6934-CA3F-F221-16E0-B0512EA86B8E}"/>
                </a:ext>
              </a:extLst>
            </p:cNvPr>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93" name="Google Shape;7633;p72">
              <a:extLst>
                <a:ext uri="{FF2B5EF4-FFF2-40B4-BE49-F238E27FC236}">
                  <a16:creationId xmlns:a16="http://schemas.microsoft.com/office/drawing/2014/main" id="{9E20B86C-E935-A5BF-1E06-F69BEF2DAA34}"/>
                </a:ext>
              </a:extLst>
            </p:cNvPr>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94" name="Google Shape;7634;p72">
              <a:extLst>
                <a:ext uri="{FF2B5EF4-FFF2-40B4-BE49-F238E27FC236}">
                  <a16:creationId xmlns:a16="http://schemas.microsoft.com/office/drawing/2014/main" id="{110C7AAD-F69B-646F-6444-034024B85197}"/>
                </a:ext>
              </a:extLst>
            </p:cNvPr>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95" name="Google Shape;7635;p72">
              <a:extLst>
                <a:ext uri="{FF2B5EF4-FFF2-40B4-BE49-F238E27FC236}">
                  <a16:creationId xmlns:a16="http://schemas.microsoft.com/office/drawing/2014/main" id="{F1DBC82D-03D8-F505-67D7-66FD088F11CE}"/>
                </a:ext>
              </a:extLst>
            </p:cNvPr>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96" name="Google Shape;7636;p72">
              <a:extLst>
                <a:ext uri="{FF2B5EF4-FFF2-40B4-BE49-F238E27FC236}">
                  <a16:creationId xmlns:a16="http://schemas.microsoft.com/office/drawing/2014/main" id="{949EAB36-2AB0-5B1C-AC55-753B1B153911}"/>
                </a:ext>
              </a:extLst>
            </p:cNvPr>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97" name="Google Shape;7637;p72">
              <a:extLst>
                <a:ext uri="{FF2B5EF4-FFF2-40B4-BE49-F238E27FC236}">
                  <a16:creationId xmlns:a16="http://schemas.microsoft.com/office/drawing/2014/main" id="{5225BDD9-7670-2279-2829-2A6C7BFB4A51}"/>
                </a:ext>
              </a:extLst>
            </p:cNvPr>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98" name="Google Shape;7638;p72">
              <a:extLst>
                <a:ext uri="{FF2B5EF4-FFF2-40B4-BE49-F238E27FC236}">
                  <a16:creationId xmlns:a16="http://schemas.microsoft.com/office/drawing/2014/main" id="{8B51BC23-FAD0-70F1-C58E-DAE15A0F374F}"/>
                </a:ext>
              </a:extLst>
            </p:cNvPr>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99" name="Google Shape;7639;p72">
              <a:extLst>
                <a:ext uri="{FF2B5EF4-FFF2-40B4-BE49-F238E27FC236}">
                  <a16:creationId xmlns:a16="http://schemas.microsoft.com/office/drawing/2014/main" id="{981560A8-2A60-19F2-933D-5878C28C8183}"/>
                </a:ext>
              </a:extLst>
            </p:cNvPr>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0" name="Google Shape;7640;p72">
              <a:extLst>
                <a:ext uri="{FF2B5EF4-FFF2-40B4-BE49-F238E27FC236}">
                  <a16:creationId xmlns:a16="http://schemas.microsoft.com/office/drawing/2014/main" id="{2F5D8DEA-B508-3E0D-881F-793FFE2928CB}"/>
                </a:ext>
              </a:extLst>
            </p:cNvPr>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1" name="Google Shape;7641;p72">
              <a:extLst>
                <a:ext uri="{FF2B5EF4-FFF2-40B4-BE49-F238E27FC236}">
                  <a16:creationId xmlns:a16="http://schemas.microsoft.com/office/drawing/2014/main" id="{185AE523-A470-1392-B9B6-570AFECDA061}"/>
                </a:ext>
              </a:extLst>
            </p:cNvPr>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2" name="Google Shape;7642;p72">
              <a:extLst>
                <a:ext uri="{FF2B5EF4-FFF2-40B4-BE49-F238E27FC236}">
                  <a16:creationId xmlns:a16="http://schemas.microsoft.com/office/drawing/2014/main" id="{45C05923-1E85-A839-DE34-FEE1231DB387}"/>
                </a:ext>
              </a:extLst>
            </p:cNvPr>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3" name="Google Shape;7643;p72">
              <a:extLst>
                <a:ext uri="{FF2B5EF4-FFF2-40B4-BE49-F238E27FC236}">
                  <a16:creationId xmlns:a16="http://schemas.microsoft.com/office/drawing/2014/main" id="{BA0179BD-61A2-2B49-26FB-B197B9D79582}"/>
                </a:ext>
              </a:extLst>
            </p:cNvPr>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4" name="Google Shape;7644;p72">
              <a:extLst>
                <a:ext uri="{FF2B5EF4-FFF2-40B4-BE49-F238E27FC236}">
                  <a16:creationId xmlns:a16="http://schemas.microsoft.com/office/drawing/2014/main" id="{6421B63E-A002-E53C-AEDE-ED12CCF41AFA}"/>
                </a:ext>
              </a:extLst>
            </p:cNvPr>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5" name="Google Shape;7645;p72">
              <a:extLst>
                <a:ext uri="{FF2B5EF4-FFF2-40B4-BE49-F238E27FC236}">
                  <a16:creationId xmlns:a16="http://schemas.microsoft.com/office/drawing/2014/main" id="{60F71A6A-7921-EA19-5A47-49F94812DC80}"/>
                </a:ext>
              </a:extLst>
            </p:cNvPr>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6" name="Google Shape;7646;p72">
              <a:extLst>
                <a:ext uri="{FF2B5EF4-FFF2-40B4-BE49-F238E27FC236}">
                  <a16:creationId xmlns:a16="http://schemas.microsoft.com/office/drawing/2014/main" id="{0DE85279-D8AE-5C34-16FA-A4AD650515BD}"/>
                </a:ext>
              </a:extLst>
            </p:cNvPr>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7" name="Google Shape;7647;p72">
              <a:extLst>
                <a:ext uri="{FF2B5EF4-FFF2-40B4-BE49-F238E27FC236}">
                  <a16:creationId xmlns:a16="http://schemas.microsoft.com/office/drawing/2014/main" id="{4827ECCB-E1CF-19C5-1B88-BF96CBBA2E97}"/>
                </a:ext>
              </a:extLst>
            </p:cNvPr>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8" name="Google Shape;7648;p72">
              <a:extLst>
                <a:ext uri="{FF2B5EF4-FFF2-40B4-BE49-F238E27FC236}">
                  <a16:creationId xmlns:a16="http://schemas.microsoft.com/office/drawing/2014/main" id="{E08B61DC-D0A2-84C6-ADDD-C454FCFB6D2E}"/>
                </a:ext>
              </a:extLst>
            </p:cNvPr>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9" name="Google Shape;7649;p72">
              <a:extLst>
                <a:ext uri="{FF2B5EF4-FFF2-40B4-BE49-F238E27FC236}">
                  <a16:creationId xmlns:a16="http://schemas.microsoft.com/office/drawing/2014/main" id="{77306569-F4F3-A1AF-32AB-E2FD94A6A38B}"/>
                </a:ext>
              </a:extLst>
            </p:cNvPr>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10" name="Google Shape;7650;p72">
              <a:extLst>
                <a:ext uri="{FF2B5EF4-FFF2-40B4-BE49-F238E27FC236}">
                  <a16:creationId xmlns:a16="http://schemas.microsoft.com/office/drawing/2014/main" id="{3E7BC0C5-F6F9-3393-7E22-461508221FDC}"/>
                </a:ext>
              </a:extLst>
            </p:cNvPr>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11" name="Google Shape;7651;p72">
              <a:extLst>
                <a:ext uri="{FF2B5EF4-FFF2-40B4-BE49-F238E27FC236}">
                  <a16:creationId xmlns:a16="http://schemas.microsoft.com/office/drawing/2014/main" id="{981CB551-C23F-2877-87DE-1A16AA0ECDD7}"/>
                </a:ext>
              </a:extLst>
            </p:cNvPr>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12" name="Google Shape;7652;p72">
              <a:extLst>
                <a:ext uri="{FF2B5EF4-FFF2-40B4-BE49-F238E27FC236}">
                  <a16:creationId xmlns:a16="http://schemas.microsoft.com/office/drawing/2014/main" id="{7FB26135-E1E6-0FC3-6095-38E45ADC7441}"/>
                </a:ext>
              </a:extLst>
            </p:cNvPr>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13" name="Google Shape;7653;p72">
              <a:extLst>
                <a:ext uri="{FF2B5EF4-FFF2-40B4-BE49-F238E27FC236}">
                  <a16:creationId xmlns:a16="http://schemas.microsoft.com/office/drawing/2014/main" id="{AA12F018-632F-E661-CC1C-A66D2B1CE3E9}"/>
                </a:ext>
              </a:extLst>
            </p:cNvPr>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14" name="Google Shape;7654;p72">
              <a:extLst>
                <a:ext uri="{FF2B5EF4-FFF2-40B4-BE49-F238E27FC236}">
                  <a16:creationId xmlns:a16="http://schemas.microsoft.com/office/drawing/2014/main" id="{E28052D4-F0A5-9E9C-E1D2-04B1EE4ACB17}"/>
                </a:ext>
              </a:extLst>
            </p:cNvPr>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15" name="Google Shape;7655;p72">
              <a:extLst>
                <a:ext uri="{FF2B5EF4-FFF2-40B4-BE49-F238E27FC236}">
                  <a16:creationId xmlns:a16="http://schemas.microsoft.com/office/drawing/2014/main" id="{AD3D50E9-F9D1-4F69-BCF6-095C8D7BFE39}"/>
                </a:ext>
              </a:extLst>
            </p:cNvPr>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16" name="Google Shape;7656;p72">
              <a:extLst>
                <a:ext uri="{FF2B5EF4-FFF2-40B4-BE49-F238E27FC236}">
                  <a16:creationId xmlns:a16="http://schemas.microsoft.com/office/drawing/2014/main" id="{ACADBD8F-3FDB-E057-12C8-3A142A84A788}"/>
                </a:ext>
              </a:extLst>
            </p:cNvPr>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217" name="Google Shape;7657;p72">
              <a:extLst>
                <a:ext uri="{FF2B5EF4-FFF2-40B4-BE49-F238E27FC236}">
                  <a16:creationId xmlns:a16="http://schemas.microsoft.com/office/drawing/2014/main" id="{D38E8D4E-FDD1-69CF-7CAC-042B4879AF86}"/>
                </a:ext>
              </a:extLst>
            </p:cNvPr>
            <p:cNvGrpSpPr/>
            <p:nvPr/>
          </p:nvGrpSpPr>
          <p:grpSpPr>
            <a:xfrm>
              <a:off x="1360364" y="3847835"/>
              <a:ext cx="208119" cy="224359"/>
              <a:chOff x="1360769" y="3847100"/>
              <a:chExt cx="208119" cy="224359"/>
            </a:xfrm>
          </p:grpSpPr>
          <p:sp>
            <p:nvSpPr>
              <p:cNvPr id="232" name="Google Shape;7658;p72">
                <a:extLst>
                  <a:ext uri="{FF2B5EF4-FFF2-40B4-BE49-F238E27FC236}">
                    <a16:creationId xmlns:a16="http://schemas.microsoft.com/office/drawing/2014/main" id="{6A4727CA-2780-D3E0-0745-DF7EA992A12C}"/>
                  </a:ext>
                </a:extLst>
              </p:cNvPr>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3" name="Google Shape;7659;p72">
                <a:extLst>
                  <a:ext uri="{FF2B5EF4-FFF2-40B4-BE49-F238E27FC236}">
                    <a16:creationId xmlns:a16="http://schemas.microsoft.com/office/drawing/2014/main" id="{D100A5FA-6254-C3DF-AFDD-640ED41C2238}"/>
                  </a:ext>
                </a:extLst>
              </p:cNvPr>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4" name="Google Shape;7660;p72">
                <a:extLst>
                  <a:ext uri="{FF2B5EF4-FFF2-40B4-BE49-F238E27FC236}">
                    <a16:creationId xmlns:a16="http://schemas.microsoft.com/office/drawing/2014/main" id="{FCCDBC66-AF93-05F9-6CE3-820587F7984D}"/>
                  </a:ext>
                </a:extLst>
              </p:cNvPr>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5" name="Google Shape;7661;p72">
                <a:extLst>
                  <a:ext uri="{FF2B5EF4-FFF2-40B4-BE49-F238E27FC236}">
                    <a16:creationId xmlns:a16="http://schemas.microsoft.com/office/drawing/2014/main" id="{BB3C4938-7819-0A6A-7411-8797CF861BB7}"/>
                  </a:ext>
                </a:extLst>
              </p:cNvPr>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6" name="Google Shape;7662;p72">
                <a:extLst>
                  <a:ext uri="{FF2B5EF4-FFF2-40B4-BE49-F238E27FC236}">
                    <a16:creationId xmlns:a16="http://schemas.microsoft.com/office/drawing/2014/main" id="{952AB93E-4045-F7B3-6B30-B08BEE5B2A5A}"/>
                  </a:ext>
                </a:extLst>
              </p:cNvPr>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7" name="Google Shape;7663;p72">
                <a:extLst>
                  <a:ext uri="{FF2B5EF4-FFF2-40B4-BE49-F238E27FC236}">
                    <a16:creationId xmlns:a16="http://schemas.microsoft.com/office/drawing/2014/main" id="{E233875B-E7CB-F642-A828-9194FAF4FD6E}"/>
                  </a:ext>
                </a:extLst>
              </p:cNvPr>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8" name="Google Shape;7664;p72">
                <a:extLst>
                  <a:ext uri="{FF2B5EF4-FFF2-40B4-BE49-F238E27FC236}">
                    <a16:creationId xmlns:a16="http://schemas.microsoft.com/office/drawing/2014/main" id="{93A37886-8F07-17BF-8DDF-4C8AE85EA70C}"/>
                  </a:ext>
                </a:extLst>
              </p:cNvPr>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9" name="Google Shape;7665;p72">
                <a:extLst>
                  <a:ext uri="{FF2B5EF4-FFF2-40B4-BE49-F238E27FC236}">
                    <a16:creationId xmlns:a16="http://schemas.microsoft.com/office/drawing/2014/main" id="{1DBB6F74-9289-C686-4C45-8FFFE03C8A43}"/>
                  </a:ext>
                </a:extLst>
              </p:cNvPr>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0" name="Google Shape;7666;p72">
                <a:extLst>
                  <a:ext uri="{FF2B5EF4-FFF2-40B4-BE49-F238E27FC236}">
                    <a16:creationId xmlns:a16="http://schemas.microsoft.com/office/drawing/2014/main" id="{57039169-811A-E9EE-F6EF-654B2C405080}"/>
                  </a:ext>
                </a:extLst>
              </p:cNvPr>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1" name="Google Shape;7667;p72">
                <a:extLst>
                  <a:ext uri="{FF2B5EF4-FFF2-40B4-BE49-F238E27FC236}">
                    <a16:creationId xmlns:a16="http://schemas.microsoft.com/office/drawing/2014/main" id="{8657A5A0-470F-46B8-98D0-75F477C8671F}"/>
                  </a:ext>
                </a:extLst>
              </p:cNvPr>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2" name="Google Shape;7668;p72">
                <a:extLst>
                  <a:ext uri="{FF2B5EF4-FFF2-40B4-BE49-F238E27FC236}">
                    <a16:creationId xmlns:a16="http://schemas.microsoft.com/office/drawing/2014/main" id="{09A9396F-3A6D-EFF5-2B4F-3CB9C896CA3E}"/>
                  </a:ext>
                </a:extLst>
              </p:cNvPr>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3" name="Google Shape;7669;p72">
                <a:extLst>
                  <a:ext uri="{FF2B5EF4-FFF2-40B4-BE49-F238E27FC236}">
                    <a16:creationId xmlns:a16="http://schemas.microsoft.com/office/drawing/2014/main" id="{6D811B19-434F-D07E-DABD-E75434F38767}"/>
                  </a:ext>
                </a:extLst>
              </p:cNvPr>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4" name="Google Shape;7670;p72">
                <a:extLst>
                  <a:ext uri="{FF2B5EF4-FFF2-40B4-BE49-F238E27FC236}">
                    <a16:creationId xmlns:a16="http://schemas.microsoft.com/office/drawing/2014/main" id="{D6D30706-D571-CFC0-FD6D-8B18AD4980E3}"/>
                  </a:ext>
                </a:extLst>
              </p:cNvPr>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5" name="Google Shape;7671;p72">
                <a:extLst>
                  <a:ext uri="{FF2B5EF4-FFF2-40B4-BE49-F238E27FC236}">
                    <a16:creationId xmlns:a16="http://schemas.microsoft.com/office/drawing/2014/main" id="{20114E37-553C-7B6F-4B76-61EF5EC49021}"/>
                  </a:ext>
                </a:extLst>
              </p:cNvPr>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6" name="Google Shape;7672;p72">
                <a:extLst>
                  <a:ext uri="{FF2B5EF4-FFF2-40B4-BE49-F238E27FC236}">
                    <a16:creationId xmlns:a16="http://schemas.microsoft.com/office/drawing/2014/main" id="{ADE514FC-CCBC-7EE5-A20A-8DB8FA4C43D6}"/>
                  </a:ext>
                </a:extLst>
              </p:cNvPr>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7" name="Google Shape;7673;p72">
                <a:extLst>
                  <a:ext uri="{FF2B5EF4-FFF2-40B4-BE49-F238E27FC236}">
                    <a16:creationId xmlns:a16="http://schemas.microsoft.com/office/drawing/2014/main" id="{733E0E7E-BFBC-A947-A6DA-E51058C39F40}"/>
                  </a:ext>
                </a:extLst>
              </p:cNvPr>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8" name="Google Shape;7674;p72">
                <a:extLst>
                  <a:ext uri="{FF2B5EF4-FFF2-40B4-BE49-F238E27FC236}">
                    <a16:creationId xmlns:a16="http://schemas.microsoft.com/office/drawing/2014/main" id="{CCA4C10F-CF02-C135-8FC6-7B08E7363537}"/>
                  </a:ext>
                </a:extLst>
              </p:cNvPr>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9" name="Google Shape;7675;p72">
                <a:extLst>
                  <a:ext uri="{FF2B5EF4-FFF2-40B4-BE49-F238E27FC236}">
                    <a16:creationId xmlns:a16="http://schemas.microsoft.com/office/drawing/2014/main" id="{E08F9118-5B81-D220-A992-32EE7D13F464}"/>
                  </a:ext>
                </a:extLst>
              </p:cNvPr>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50" name="Google Shape;7676;p72">
                <a:extLst>
                  <a:ext uri="{FF2B5EF4-FFF2-40B4-BE49-F238E27FC236}">
                    <a16:creationId xmlns:a16="http://schemas.microsoft.com/office/drawing/2014/main" id="{5A1A92F0-24A2-7A30-A576-9ACF13FB7E8D}"/>
                  </a:ext>
                </a:extLst>
              </p:cNvPr>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51" name="Google Shape;7677;p72">
                <a:extLst>
                  <a:ext uri="{FF2B5EF4-FFF2-40B4-BE49-F238E27FC236}">
                    <a16:creationId xmlns:a16="http://schemas.microsoft.com/office/drawing/2014/main" id="{82198138-1122-F314-90C2-1F04996A2EC7}"/>
                  </a:ext>
                </a:extLst>
              </p:cNvPr>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sp>
          <p:nvSpPr>
            <p:cNvPr id="218" name="Google Shape;7678;p72">
              <a:extLst>
                <a:ext uri="{FF2B5EF4-FFF2-40B4-BE49-F238E27FC236}">
                  <a16:creationId xmlns:a16="http://schemas.microsoft.com/office/drawing/2014/main" id="{3960C61E-78F1-CF34-E416-6DCE834D1867}"/>
                </a:ext>
              </a:extLst>
            </p:cNvPr>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19" name="Google Shape;7679;p72">
              <a:extLst>
                <a:ext uri="{FF2B5EF4-FFF2-40B4-BE49-F238E27FC236}">
                  <a16:creationId xmlns:a16="http://schemas.microsoft.com/office/drawing/2014/main" id="{B9AB63E9-773C-F0FD-9EE0-CC9DBEAFAB08}"/>
                </a:ext>
              </a:extLst>
            </p:cNvPr>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20" name="Google Shape;7680;p72">
              <a:extLst>
                <a:ext uri="{FF2B5EF4-FFF2-40B4-BE49-F238E27FC236}">
                  <a16:creationId xmlns:a16="http://schemas.microsoft.com/office/drawing/2014/main" id="{3F864BEC-ABCD-9B81-C005-5090A7700759}"/>
                </a:ext>
              </a:extLst>
            </p:cNvPr>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21" name="Google Shape;7681;p72">
              <a:extLst>
                <a:ext uri="{FF2B5EF4-FFF2-40B4-BE49-F238E27FC236}">
                  <a16:creationId xmlns:a16="http://schemas.microsoft.com/office/drawing/2014/main" id="{A93CC13A-AE63-876B-076C-0D1034DD4A73}"/>
                </a:ext>
              </a:extLst>
            </p:cNvPr>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22" name="Google Shape;7682;p72">
              <a:extLst>
                <a:ext uri="{FF2B5EF4-FFF2-40B4-BE49-F238E27FC236}">
                  <a16:creationId xmlns:a16="http://schemas.microsoft.com/office/drawing/2014/main" id="{10963CA3-3ACF-31DD-A4B0-5882D293AAF4}"/>
                </a:ext>
              </a:extLst>
            </p:cNvPr>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23" name="Google Shape;7683;p72">
              <a:extLst>
                <a:ext uri="{FF2B5EF4-FFF2-40B4-BE49-F238E27FC236}">
                  <a16:creationId xmlns:a16="http://schemas.microsoft.com/office/drawing/2014/main" id="{B0D269EC-1FA6-BC46-C5BD-65645B61C3DE}"/>
                </a:ext>
              </a:extLst>
            </p:cNvPr>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24" name="Google Shape;7684;p72">
              <a:extLst>
                <a:ext uri="{FF2B5EF4-FFF2-40B4-BE49-F238E27FC236}">
                  <a16:creationId xmlns:a16="http://schemas.microsoft.com/office/drawing/2014/main" id="{158769FC-1B35-2674-135C-6B3810D620D6}"/>
                </a:ext>
              </a:extLst>
            </p:cNvPr>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25" name="Google Shape;7685;p72">
              <a:extLst>
                <a:ext uri="{FF2B5EF4-FFF2-40B4-BE49-F238E27FC236}">
                  <a16:creationId xmlns:a16="http://schemas.microsoft.com/office/drawing/2014/main" id="{077BA7A5-3998-EAE1-F6C2-C658FEF5C2A9}"/>
                </a:ext>
              </a:extLst>
            </p:cNvPr>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26" name="Google Shape;7686;p72">
              <a:extLst>
                <a:ext uri="{FF2B5EF4-FFF2-40B4-BE49-F238E27FC236}">
                  <a16:creationId xmlns:a16="http://schemas.microsoft.com/office/drawing/2014/main" id="{73758497-18A3-249A-4C8F-971879738C90}"/>
                </a:ext>
              </a:extLst>
            </p:cNvPr>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27" name="Google Shape;7687;p72">
              <a:extLst>
                <a:ext uri="{FF2B5EF4-FFF2-40B4-BE49-F238E27FC236}">
                  <a16:creationId xmlns:a16="http://schemas.microsoft.com/office/drawing/2014/main" id="{A1B2F424-77C8-91B2-685A-7BDC0B139C36}"/>
                </a:ext>
              </a:extLst>
            </p:cNvPr>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28" name="Google Shape;7688;p72">
              <a:extLst>
                <a:ext uri="{FF2B5EF4-FFF2-40B4-BE49-F238E27FC236}">
                  <a16:creationId xmlns:a16="http://schemas.microsoft.com/office/drawing/2014/main" id="{20CB270B-3310-DCC3-D2EC-12FEBD888938}"/>
                </a:ext>
              </a:extLst>
            </p:cNvPr>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29" name="Google Shape;7689;p72">
              <a:extLst>
                <a:ext uri="{FF2B5EF4-FFF2-40B4-BE49-F238E27FC236}">
                  <a16:creationId xmlns:a16="http://schemas.microsoft.com/office/drawing/2014/main" id="{93B073FA-F1E1-EE62-D332-66914AB33252}"/>
                </a:ext>
              </a:extLst>
            </p:cNvPr>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30" name="Google Shape;7690;p72">
              <a:extLst>
                <a:ext uri="{FF2B5EF4-FFF2-40B4-BE49-F238E27FC236}">
                  <a16:creationId xmlns:a16="http://schemas.microsoft.com/office/drawing/2014/main" id="{2E7B1B3E-4410-E3E2-681F-9731F10EC4F8}"/>
                </a:ext>
              </a:extLst>
            </p:cNvPr>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31" name="Google Shape;7691;p72">
              <a:extLst>
                <a:ext uri="{FF2B5EF4-FFF2-40B4-BE49-F238E27FC236}">
                  <a16:creationId xmlns:a16="http://schemas.microsoft.com/office/drawing/2014/main" id="{EE30F28E-A6E1-6D81-F1BC-A79DD914AD56}"/>
                </a:ext>
              </a:extLst>
            </p:cNvPr>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252" name="Google Shape;7692;p72">
            <a:extLst>
              <a:ext uri="{FF2B5EF4-FFF2-40B4-BE49-F238E27FC236}">
                <a16:creationId xmlns:a16="http://schemas.microsoft.com/office/drawing/2014/main" id="{B1E469DA-28E7-29FC-4A29-0890168BA0A1}"/>
              </a:ext>
            </a:extLst>
          </p:cNvPr>
          <p:cNvGrpSpPr/>
          <p:nvPr/>
        </p:nvGrpSpPr>
        <p:grpSpPr>
          <a:xfrm rot="5400000">
            <a:off x="7890871" y="4366831"/>
            <a:ext cx="218752" cy="1886555"/>
            <a:chOff x="4428249" y="1369375"/>
            <a:chExt cx="36905" cy="429569"/>
          </a:xfrm>
        </p:grpSpPr>
        <p:sp>
          <p:nvSpPr>
            <p:cNvPr id="253" name="Google Shape;7693;p72">
              <a:extLst>
                <a:ext uri="{FF2B5EF4-FFF2-40B4-BE49-F238E27FC236}">
                  <a16:creationId xmlns:a16="http://schemas.microsoft.com/office/drawing/2014/main" id="{E0865DE1-E450-F01B-5D54-1137CD88C178}"/>
                </a:ext>
              </a:extLst>
            </p:cNvPr>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54" name="Google Shape;7694;p72">
              <a:extLst>
                <a:ext uri="{FF2B5EF4-FFF2-40B4-BE49-F238E27FC236}">
                  <a16:creationId xmlns:a16="http://schemas.microsoft.com/office/drawing/2014/main" id="{87954765-B8C4-6A20-062D-9EC86B4C6850}"/>
                </a:ext>
              </a:extLst>
            </p:cNvPr>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55" name="Google Shape;7695;p72">
              <a:extLst>
                <a:ext uri="{FF2B5EF4-FFF2-40B4-BE49-F238E27FC236}">
                  <a16:creationId xmlns:a16="http://schemas.microsoft.com/office/drawing/2014/main" id="{FE5DE7DC-9CFC-BED6-E327-2C09EF37677C}"/>
                </a:ext>
              </a:extLst>
            </p:cNvPr>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56" name="Google Shape;7696;p72">
              <a:extLst>
                <a:ext uri="{FF2B5EF4-FFF2-40B4-BE49-F238E27FC236}">
                  <a16:creationId xmlns:a16="http://schemas.microsoft.com/office/drawing/2014/main" id="{59069F4E-CF70-FE37-54F1-D9498FB1A066}"/>
                </a:ext>
              </a:extLst>
            </p:cNvPr>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57" name="Google Shape;7697;p72">
              <a:extLst>
                <a:ext uri="{FF2B5EF4-FFF2-40B4-BE49-F238E27FC236}">
                  <a16:creationId xmlns:a16="http://schemas.microsoft.com/office/drawing/2014/main" id="{81C59ECD-38E9-F6B3-F650-00AB2ABE801F}"/>
                </a:ext>
              </a:extLst>
            </p:cNvPr>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58" name="Google Shape;7698;p72">
              <a:extLst>
                <a:ext uri="{FF2B5EF4-FFF2-40B4-BE49-F238E27FC236}">
                  <a16:creationId xmlns:a16="http://schemas.microsoft.com/office/drawing/2014/main" id="{1DE08DCD-A1E6-2E96-8C1A-E6B5E0EFD11C}"/>
                </a:ext>
              </a:extLst>
            </p:cNvPr>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59" name="Google Shape;7699;p72">
              <a:extLst>
                <a:ext uri="{FF2B5EF4-FFF2-40B4-BE49-F238E27FC236}">
                  <a16:creationId xmlns:a16="http://schemas.microsoft.com/office/drawing/2014/main" id="{5939E5F2-2B3C-5CB6-F6BC-8ECC9B87C717}"/>
                </a:ext>
              </a:extLst>
            </p:cNvPr>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0" name="Google Shape;7700;p72">
              <a:extLst>
                <a:ext uri="{FF2B5EF4-FFF2-40B4-BE49-F238E27FC236}">
                  <a16:creationId xmlns:a16="http://schemas.microsoft.com/office/drawing/2014/main" id="{F9B7507E-A181-F800-B131-CA704961AB14}"/>
                </a:ext>
              </a:extLst>
            </p:cNvPr>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1" name="Google Shape;7701;p72">
              <a:extLst>
                <a:ext uri="{FF2B5EF4-FFF2-40B4-BE49-F238E27FC236}">
                  <a16:creationId xmlns:a16="http://schemas.microsoft.com/office/drawing/2014/main" id="{F8F3B2A7-55F4-FAE4-0C0D-4D085276BE92}"/>
                </a:ext>
              </a:extLst>
            </p:cNvPr>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2" name="Google Shape;7702;p72">
              <a:extLst>
                <a:ext uri="{FF2B5EF4-FFF2-40B4-BE49-F238E27FC236}">
                  <a16:creationId xmlns:a16="http://schemas.microsoft.com/office/drawing/2014/main" id="{44FC11DE-A8FC-EFA2-6A29-F4684E70DC8A}"/>
                </a:ext>
              </a:extLst>
            </p:cNvPr>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3" name="Google Shape;7703;p72">
              <a:extLst>
                <a:ext uri="{FF2B5EF4-FFF2-40B4-BE49-F238E27FC236}">
                  <a16:creationId xmlns:a16="http://schemas.microsoft.com/office/drawing/2014/main" id="{CC3F8688-8293-AE0C-7F48-D71BD5FFAD5E}"/>
                </a:ext>
              </a:extLst>
            </p:cNvPr>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4" name="Google Shape;7704;p72">
              <a:extLst>
                <a:ext uri="{FF2B5EF4-FFF2-40B4-BE49-F238E27FC236}">
                  <a16:creationId xmlns:a16="http://schemas.microsoft.com/office/drawing/2014/main" id="{CB8DB7B9-7CDB-D45C-404F-CED5CC9557DD}"/>
                </a:ext>
              </a:extLst>
            </p:cNvPr>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5" name="Google Shape;7705;p72">
              <a:extLst>
                <a:ext uri="{FF2B5EF4-FFF2-40B4-BE49-F238E27FC236}">
                  <a16:creationId xmlns:a16="http://schemas.microsoft.com/office/drawing/2014/main" id="{A5B6D6D7-6D8A-ABB8-AF76-85CD9176898D}"/>
                </a:ext>
              </a:extLst>
            </p:cNvPr>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6" name="Google Shape;7706;p72">
              <a:extLst>
                <a:ext uri="{FF2B5EF4-FFF2-40B4-BE49-F238E27FC236}">
                  <a16:creationId xmlns:a16="http://schemas.microsoft.com/office/drawing/2014/main" id="{9AC8BF6F-8E20-5F08-4713-35CD10C8C890}"/>
                </a:ext>
              </a:extLst>
            </p:cNvPr>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7" name="Google Shape;7707;p72">
              <a:extLst>
                <a:ext uri="{FF2B5EF4-FFF2-40B4-BE49-F238E27FC236}">
                  <a16:creationId xmlns:a16="http://schemas.microsoft.com/office/drawing/2014/main" id="{22F5D18B-1C30-259B-9FC1-654763B2E586}"/>
                </a:ext>
              </a:extLst>
            </p:cNvPr>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8" name="Google Shape;7708;p72">
              <a:extLst>
                <a:ext uri="{FF2B5EF4-FFF2-40B4-BE49-F238E27FC236}">
                  <a16:creationId xmlns:a16="http://schemas.microsoft.com/office/drawing/2014/main" id="{80E7766E-0402-2F1F-F892-580EF6432276}"/>
                </a:ext>
              </a:extLst>
            </p:cNvPr>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9" name="Google Shape;7709;p72">
              <a:extLst>
                <a:ext uri="{FF2B5EF4-FFF2-40B4-BE49-F238E27FC236}">
                  <a16:creationId xmlns:a16="http://schemas.microsoft.com/office/drawing/2014/main" id="{7072F937-DD4F-D561-D209-3F20E6B23864}"/>
                </a:ext>
              </a:extLst>
            </p:cNvPr>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70" name="Google Shape;7710;p72">
              <a:extLst>
                <a:ext uri="{FF2B5EF4-FFF2-40B4-BE49-F238E27FC236}">
                  <a16:creationId xmlns:a16="http://schemas.microsoft.com/office/drawing/2014/main" id="{8AA029B7-4332-1084-EFE6-A4F90D4BBDD5}"/>
                </a:ext>
              </a:extLst>
            </p:cNvPr>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71" name="Google Shape;7711;p72">
              <a:extLst>
                <a:ext uri="{FF2B5EF4-FFF2-40B4-BE49-F238E27FC236}">
                  <a16:creationId xmlns:a16="http://schemas.microsoft.com/office/drawing/2014/main" id="{719FDA8F-EAC5-6B0B-C957-F5FB712D24D9}"/>
                </a:ext>
              </a:extLst>
            </p:cNvPr>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72" name="Google Shape;7712;p72">
              <a:extLst>
                <a:ext uri="{FF2B5EF4-FFF2-40B4-BE49-F238E27FC236}">
                  <a16:creationId xmlns:a16="http://schemas.microsoft.com/office/drawing/2014/main" id="{7EE5E489-1E5D-5382-FAC6-8E11E09883D4}"/>
                </a:ext>
              </a:extLst>
            </p:cNvPr>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73" name="Google Shape;7713;p72">
              <a:extLst>
                <a:ext uri="{FF2B5EF4-FFF2-40B4-BE49-F238E27FC236}">
                  <a16:creationId xmlns:a16="http://schemas.microsoft.com/office/drawing/2014/main" id="{789D7EAE-AFF9-2939-E9E1-EB122A8E5E2F}"/>
                </a:ext>
              </a:extLst>
            </p:cNvPr>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74" name="Google Shape;7714;p72">
              <a:extLst>
                <a:ext uri="{FF2B5EF4-FFF2-40B4-BE49-F238E27FC236}">
                  <a16:creationId xmlns:a16="http://schemas.microsoft.com/office/drawing/2014/main" id="{2E7A6136-BA8B-BB1F-A085-D6E9030D2D24}"/>
                </a:ext>
              </a:extLst>
            </p:cNvPr>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75" name="Google Shape;7715;p72">
              <a:extLst>
                <a:ext uri="{FF2B5EF4-FFF2-40B4-BE49-F238E27FC236}">
                  <a16:creationId xmlns:a16="http://schemas.microsoft.com/office/drawing/2014/main" id="{AF2D4D77-9DEA-81E6-7D33-FB346D889C91}"/>
                </a:ext>
              </a:extLst>
            </p:cNvPr>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76" name="Google Shape;7716;p72">
              <a:extLst>
                <a:ext uri="{FF2B5EF4-FFF2-40B4-BE49-F238E27FC236}">
                  <a16:creationId xmlns:a16="http://schemas.microsoft.com/office/drawing/2014/main" id="{821B6F02-774F-3A6A-3523-C6F21E175940}"/>
                </a:ext>
              </a:extLst>
            </p:cNvPr>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77" name="Google Shape;7717;p72">
              <a:extLst>
                <a:ext uri="{FF2B5EF4-FFF2-40B4-BE49-F238E27FC236}">
                  <a16:creationId xmlns:a16="http://schemas.microsoft.com/office/drawing/2014/main" id="{FB993C76-480E-CFF1-6EAE-8A2636EE3F7B}"/>
                </a:ext>
              </a:extLst>
            </p:cNvPr>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78" name="Google Shape;7718;p72">
              <a:extLst>
                <a:ext uri="{FF2B5EF4-FFF2-40B4-BE49-F238E27FC236}">
                  <a16:creationId xmlns:a16="http://schemas.microsoft.com/office/drawing/2014/main" id="{45DF903F-B944-D322-80FC-A5C2F54EBFF1}"/>
                </a:ext>
              </a:extLst>
            </p:cNvPr>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79" name="Google Shape;7719;p72">
              <a:extLst>
                <a:ext uri="{FF2B5EF4-FFF2-40B4-BE49-F238E27FC236}">
                  <a16:creationId xmlns:a16="http://schemas.microsoft.com/office/drawing/2014/main" id="{98FC6CAB-4CD9-9ABC-BB05-B7E31F643F2E}"/>
                </a:ext>
              </a:extLst>
            </p:cNvPr>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80" name="Google Shape;7720;p72">
              <a:extLst>
                <a:ext uri="{FF2B5EF4-FFF2-40B4-BE49-F238E27FC236}">
                  <a16:creationId xmlns:a16="http://schemas.microsoft.com/office/drawing/2014/main" id="{005CFEC9-E63E-7FB8-D854-34476A7FE045}"/>
                </a:ext>
              </a:extLst>
            </p:cNvPr>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81" name="Google Shape;7721;p72">
              <a:extLst>
                <a:ext uri="{FF2B5EF4-FFF2-40B4-BE49-F238E27FC236}">
                  <a16:creationId xmlns:a16="http://schemas.microsoft.com/office/drawing/2014/main" id="{C9DDA021-A920-8BB6-2D28-4B37E9C1F87A}"/>
                </a:ext>
              </a:extLst>
            </p:cNvPr>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82" name="Google Shape;7722;p72">
              <a:extLst>
                <a:ext uri="{FF2B5EF4-FFF2-40B4-BE49-F238E27FC236}">
                  <a16:creationId xmlns:a16="http://schemas.microsoft.com/office/drawing/2014/main" id="{DE177519-6E29-8C7A-52AC-EEAE6ED34087}"/>
                </a:ext>
              </a:extLst>
            </p:cNvPr>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83" name="Google Shape;7723;p72">
              <a:extLst>
                <a:ext uri="{FF2B5EF4-FFF2-40B4-BE49-F238E27FC236}">
                  <a16:creationId xmlns:a16="http://schemas.microsoft.com/office/drawing/2014/main" id="{D4422711-4CCC-EAB2-C117-F05290372C60}"/>
                </a:ext>
              </a:extLst>
            </p:cNvPr>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84" name="Google Shape;7724;p72">
              <a:extLst>
                <a:ext uri="{FF2B5EF4-FFF2-40B4-BE49-F238E27FC236}">
                  <a16:creationId xmlns:a16="http://schemas.microsoft.com/office/drawing/2014/main" id="{E9337C8D-9ADB-3224-4E69-B1F951ED7E18}"/>
                </a:ext>
              </a:extLst>
            </p:cNvPr>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285" name="Google Shape;7725;p72">
            <a:extLst>
              <a:ext uri="{FF2B5EF4-FFF2-40B4-BE49-F238E27FC236}">
                <a16:creationId xmlns:a16="http://schemas.microsoft.com/office/drawing/2014/main" id="{5F9AA12C-B236-3A46-C3F1-03E4828CFFA9}"/>
              </a:ext>
            </a:extLst>
          </p:cNvPr>
          <p:cNvGrpSpPr/>
          <p:nvPr/>
        </p:nvGrpSpPr>
        <p:grpSpPr>
          <a:xfrm rot="10800000" flipH="1">
            <a:off x="7054110" y="3818224"/>
            <a:ext cx="1892276" cy="33077"/>
            <a:chOff x="219558" y="4738465"/>
            <a:chExt cx="5852400" cy="102300"/>
          </a:xfrm>
        </p:grpSpPr>
        <p:cxnSp>
          <p:nvCxnSpPr>
            <p:cNvPr id="286" name="Google Shape;7726;p72">
              <a:extLst>
                <a:ext uri="{FF2B5EF4-FFF2-40B4-BE49-F238E27FC236}">
                  <a16:creationId xmlns:a16="http://schemas.microsoft.com/office/drawing/2014/main" id="{685A5E3F-9927-077A-C7CB-BFD286E93242}"/>
                </a:ext>
              </a:extLst>
            </p:cNvPr>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287" name="Google Shape;7727;p72">
              <a:extLst>
                <a:ext uri="{FF2B5EF4-FFF2-40B4-BE49-F238E27FC236}">
                  <a16:creationId xmlns:a16="http://schemas.microsoft.com/office/drawing/2014/main" id="{DEB53E84-EC90-9AF5-E09E-C9DB13A6D334}"/>
                </a:ext>
              </a:extLst>
            </p:cNvPr>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88" name="Google Shape;7728;p72">
              <a:extLst>
                <a:ext uri="{FF2B5EF4-FFF2-40B4-BE49-F238E27FC236}">
                  <a16:creationId xmlns:a16="http://schemas.microsoft.com/office/drawing/2014/main" id="{382395A5-B6C8-4881-53A4-618C7C0024F5}"/>
                </a:ext>
              </a:extLst>
            </p:cNvPr>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89" name="Google Shape;7729;p72">
              <a:extLst>
                <a:ext uri="{FF2B5EF4-FFF2-40B4-BE49-F238E27FC236}">
                  <a16:creationId xmlns:a16="http://schemas.microsoft.com/office/drawing/2014/main" id="{672CAA65-6377-2E78-601F-0D33A7B3ACA8}"/>
                </a:ext>
              </a:extLst>
            </p:cNvPr>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90" name="Google Shape;7730;p72">
              <a:extLst>
                <a:ext uri="{FF2B5EF4-FFF2-40B4-BE49-F238E27FC236}">
                  <a16:creationId xmlns:a16="http://schemas.microsoft.com/office/drawing/2014/main" id="{C3C27E2B-C967-FAE7-292A-1DB8F04AAC85}"/>
                </a:ext>
              </a:extLst>
            </p:cNvPr>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91" name="Google Shape;7731;p72">
              <a:extLst>
                <a:ext uri="{FF2B5EF4-FFF2-40B4-BE49-F238E27FC236}">
                  <a16:creationId xmlns:a16="http://schemas.microsoft.com/office/drawing/2014/main" id="{1F83EF91-3C67-1A75-2871-F826279AE43A}"/>
                </a:ext>
              </a:extLst>
            </p:cNvPr>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292" name="Google Shape;7732;p72">
            <a:extLst>
              <a:ext uri="{FF2B5EF4-FFF2-40B4-BE49-F238E27FC236}">
                <a16:creationId xmlns:a16="http://schemas.microsoft.com/office/drawing/2014/main" id="{BF5AEB5B-667A-F8F9-E5B5-420DC85056C4}"/>
              </a:ext>
            </a:extLst>
          </p:cNvPr>
          <p:cNvGrpSpPr/>
          <p:nvPr/>
        </p:nvGrpSpPr>
        <p:grpSpPr>
          <a:xfrm>
            <a:off x="7069201" y="4315641"/>
            <a:ext cx="1862093" cy="513355"/>
            <a:chOff x="5286284" y="2966544"/>
            <a:chExt cx="1396570" cy="385016"/>
          </a:xfrm>
        </p:grpSpPr>
        <p:cxnSp>
          <p:nvCxnSpPr>
            <p:cNvPr id="293" name="Google Shape;7733;p72">
              <a:extLst>
                <a:ext uri="{FF2B5EF4-FFF2-40B4-BE49-F238E27FC236}">
                  <a16:creationId xmlns:a16="http://schemas.microsoft.com/office/drawing/2014/main" id="{6A2A8E0C-A117-4D0E-0982-CE54C45FCD7C}"/>
                </a:ext>
              </a:extLst>
            </p:cNvPr>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294" name="Google Shape;7734;p72">
              <a:extLst>
                <a:ext uri="{FF2B5EF4-FFF2-40B4-BE49-F238E27FC236}">
                  <a16:creationId xmlns:a16="http://schemas.microsoft.com/office/drawing/2014/main" id="{45712B14-2262-1547-1B11-1D876CC8E594}"/>
                </a:ext>
              </a:extLst>
            </p:cNvPr>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295" name="Google Shape;7735;p72">
              <a:extLst>
                <a:ext uri="{FF2B5EF4-FFF2-40B4-BE49-F238E27FC236}">
                  <a16:creationId xmlns:a16="http://schemas.microsoft.com/office/drawing/2014/main" id="{4A97BB57-2AC0-6DC4-743F-A00499D84E5E}"/>
                </a:ext>
              </a:extLst>
            </p:cNvPr>
            <p:cNvGrpSpPr/>
            <p:nvPr/>
          </p:nvGrpSpPr>
          <p:grpSpPr>
            <a:xfrm>
              <a:off x="5287688" y="3173364"/>
              <a:ext cx="1395166" cy="74100"/>
              <a:chOff x="5287688" y="3173364"/>
              <a:chExt cx="1395166" cy="74100"/>
            </a:xfrm>
          </p:grpSpPr>
          <p:cxnSp>
            <p:nvCxnSpPr>
              <p:cNvPr id="297" name="Google Shape;7736;p72">
                <a:extLst>
                  <a:ext uri="{FF2B5EF4-FFF2-40B4-BE49-F238E27FC236}">
                    <a16:creationId xmlns:a16="http://schemas.microsoft.com/office/drawing/2014/main" id="{673F837B-BADF-2D1A-8F6E-0D5717558B22}"/>
                  </a:ext>
                </a:extLst>
              </p:cNvPr>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298" name="Google Shape;7737;p72">
                <a:extLst>
                  <a:ext uri="{FF2B5EF4-FFF2-40B4-BE49-F238E27FC236}">
                    <a16:creationId xmlns:a16="http://schemas.microsoft.com/office/drawing/2014/main" id="{8A0F6B19-0601-A36D-F62E-9AAB8D5BE693}"/>
                  </a:ext>
                </a:extLst>
              </p:cNvPr>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299" name="Google Shape;7738;p72">
                <a:extLst>
                  <a:ext uri="{FF2B5EF4-FFF2-40B4-BE49-F238E27FC236}">
                    <a16:creationId xmlns:a16="http://schemas.microsoft.com/office/drawing/2014/main" id="{5B7DC5A9-6109-D4D9-ED91-AD2B91C85653}"/>
                  </a:ext>
                </a:extLst>
              </p:cNvPr>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0" name="Google Shape;7739;p72">
                <a:extLst>
                  <a:ext uri="{FF2B5EF4-FFF2-40B4-BE49-F238E27FC236}">
                    <a16:creationId xmlns:a16="http://schemas.microsoft.com/office/drawing/2014/main" id="{EA4C0CE7-D8C3-74AC-4E5D-0E373DDAA07A}"/>
                  </a:ext>
                </a:extLst>
              </p:cNvPr>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1" name="Google Shape;7740;p72">
                <a:extLst>
                  <a:ext uri="{FF2B5EF4-FFF2-40B4-BE49-F238E27FC236}">
                    <a16:creationId xmlns:a16="http://schemas.microsoft.com/office/drawing/2014/main" id="{BA47538E-383E-5E5B-63E5-8E1E1E588A37}"/>
                  </a:ext>
                </a:extLst>
              </p:cNvPr>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2" name="Google Shape;7741;p72">
                <a:extLst>
                  <a:ext uri="{FF2B5EF4-FFF2-40B4-BE49-F238E27FC236}">
                    <a16:creationId xmlns:a16="http://schemas.microsoft.com/office/drawing/2014/main" id="{422CEB09-3613-3A95-0AC7-5AE01E7043DF}"/>
                  </a:ext>
                </a:extLst>
              </p:cNvPr>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3" name="Google Shape;7742;p72">
                <a:extLst>
                  <a:ext uri="{FF2B5EF4-FFF2-40B4-BE49-F238E27FC236}">
                    <a16:creationId xmlns:a16="http://schemas.microsoft.com/office/drawing/2014/main" id="{B73338D5-AD00-73E2-0F57-59B111F3EA40}"/>
                  </a:ext>
                </a:extLst>
              </p:cNvPr>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4" name="Google Shape;7743;p72">
                <a:extLst>
                  <a:ext uri="{FF2B5EF4-FFF2-40B4-BE49-F238E27FC236}">
                    <a16:creationId xmlns:a16="http://schemas.microsoft.com/office/drawing/2014/main" id="{256EBF39-DA0D-6F03-127A-800EF815CE9D}"/>
                  </a:ext>
                </a:extLst>
              </p:cNvPr>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296" name="Google Shape;7744;p72">
              <a:extLst>
                <a:ext uri="{FF2B5EF4-FFF2-40B4-BE49-F238E27FC236}">
                  <a16:creationId xmlns:a16="http://schemas.microsoft.com/office/drawing/2014/main" id="{75E4B677-8CB5-CF93-1697-7C3B73138EAA}"/>
                </a:ext>
              </a:extLst>
            </p:cNvPr>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305" name="Google Shape;7745;p72">
            <a:extLst>
              <a:ext uri="{FF2B5EF4-FFF2-40B4-BE49-F238E27FC236}">
                <a16:creationId xmlns:a16="http://schemas.microsoft.com/office/drawing/2014/main" id="{D5DF8C6F-33DC-8E64-2804-815D6F181371}"/>
              </a:ext>
            </a:extLst>
          </p:cNvPr>
          <p:cNvGrpSpPr/>
          <p:nvPr/>
        </p:nvGrpSpPr>
        <p:grpSpPr>
          <a:xfrm>
            <a:off x="2650622" y="2207343"/>
            <a:ext cx="1576368" cy="882703"/>
            <a:chOff x="2029517" y="1732295"/>
            <a:chExt cx="1149068" cy="643432"/>
          </a:xfrm>
        </p:grpSpPr>
        <p:grpSp>
          <p:nvGrpSpPr>
            <p:cNvPr id="306" name="Google Shape;7746;p72">
              <a:extLst>
                <a:ext uri="{FF2B5EF4-FFF2-40B4-BE49-F238E27FC236}">
                  <a16:creationId xmlns:a16="http://schemas.microsoft.com/office/drawing/2014/main" id="{1FC9E5BB-A5DD-363F-3F21-D9B461492294}"/>
                </a:ext>
              </a:extLst>
            </p:cNvPr>
            <p:cNvGrpSpPr/>
            <p:nvPr/>
          </p:nvGrpSpPr>
          <p:grpSpPr>
            <a:xfrm>
              <a:off x="2708660" y="1746937"/>
              <a:ext cx="455427" cy="244429"/>
              <a:chOff x="2700693" y="1746937"/>
              <a:chExt cx="455427" cy="244429"/>
            </a:xfrm>
          </p:grpSpPr>
          <p:grpSp>
            <p:nvGrpSpPr>
              <p:cNvPr id="323" name="Google Shape;7747;p72">
                <a:extLst>
                  <a:ext uri="{FF2B5EF4-FFF2-40B4-BE49-F238E27FC236}">
                    <a16:creationId xmlns:a16="http://schemas.microsoft.com/office/drawing/2014/main" id="{2BE9EA45-8FBD-6943-27D4-9B53508AC45F}"/>
                  </a:ext>
                </a:extLst>
              </p:cNvPr>
              <p:cNvGrpSpPr/>
              <p:nvPr/>
            </p:nvGrpSpPr>
            <p:grpSpPr>
              <a:xfrm>
                <a:off x="2905682" y="1782817"/>
                <a:ext cx="250438" cy="208549"/>
                <a:chOff x="2905682" y="1782817"/>
                <a:chExt cx="250438" cy="208549"/>
              </a:xfrm>
            </p:grpSpPr>
            <p:cxnSp>
              <p:nvCxnSpPr>
                <p:cNvPr id="327" name="Google Shape;7748;p72">
                  <a:extLst>
                    <a:ext uri="{FF2B5EF4-FFF2-40B4-BE49-F238E27FC236}">
                      <a16:creationId xmlns:a16="http://schemas.microsoft.com/office/drawing/2014/main" id="{1ED31500-9644-8AC7-FE60-32E18EEEEB8F}"/>
                    </a:ext>
                  </a:extLst>
                </p:cNvPr>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8" name="Google Shape;7749;p72">
                  <a:extLst>
                    <a:ext uri="{FF2B5EF4-FFF2-40B4-BE49-F238E27FC236}">
                      <a16:creationId xmlns:a16="http://schemas.microsoft.com/office/drawing/2014/main" id="{91754CB3-5A60-A9C9-9AA5-E2B3BC937E6A}"/>
                    </a:ext>
                  </a:extLst>
                </p:cNvPr>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24" name="Google Shape;7750;p72">
                <a:extLst>
                  <a:ext uri="{FF2B5EF4-FFF2-40B4-BE49-F238E27FC236}">
                    <a16:creationId xmlns:a16="http://schemas.microsoft.com/office/drawing/2014/main" id="{AC2CB3CD-EC2A-27A5-30AD-F39A193C3D0A}"/>
                  </a:ext>
                </a:extLst>
              </p:cNvPr>
              <p:cNvGrpSpPr/>
              <p:nvPr/>
            </p:nvGrpSpPr>
            <p:grpSpPr>
              <a:xfrm>
                <a:off x="2700693" y="1746937"/>
                <a:ext cx="449967" cy="72374"/>
                <a:chOff x="2700693" y="1746937"/>
                <a:chExt cx="449967" cy="72374"/>
              </a:xfrm>
            </p:grpSpPr>
            <p:cxnSp>
              <p:nvCxnSpPr>
                <p:cNvPr id="325" name="Google Shape;7751;p72">
                  <a:extLst>
                    <a:ext uri="{FF2B5EF4-FFF2-40B4-BE49-F238E27FC236}">
                      <a16:creationId xmlns:a16="http://schemas.microsoft.com/office/drawing/2014/main" id="{1DC4A3D6-85F0-0E41-CF16-5108608687D6}"/>
                    </a:ext>
                  </a:extLst>
                </p:cNvPr>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6" name="Google Shape;7752;p72">
                  <a:extLst>
                    <a:ext uri="{FF2B5EF4-FFF2-40B4-BE49-F238E27FC236}">
                      <a16:creationId xmlns:a16="http://schemas.microsoft.com/office/drawing/2014/main" id="{6D40605A-81B1-7372-D0E7-AE82A6B2BB22}"/>
                    </a:ext>
                  </a:extLst>
                </p:cNvPr>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307" name="Google Shape;7753;p72">
              <a:extLst>
                <a:ext uri="{FF2B5EF4-FFF2-40B4-BE49-F238E27FC236}">
                  <a16:creationId xmlns:a16="http://schemas.microsoft.com/office/drawing/2014/main" id="{DE98D795-0E36-7D44-1F37-236D4F263A6E}"/>
                </a:ext>
              </a:extLst>
            </p:cNvPr>
            <p:cNvGrpSpPr/>
            <p:nvPr/>
          </p:nvGrpSpPr>
          <p:grpSpPr>
            <a:xfrm>
              <a:off x="2029517" y="1732295"/>
              <a:ext cx="1149068" cy="643432"/>
              <a:chOff x="2029517" y="1732295"/>
              <a:chExt cx="1149068" cy="643432"/>
            </a:xfrm>
          </p:grpSpPr>
          <p:grpSp>
            <p:nvGrpSpPr>
              <p:cNvPr id="308" name="Google Shape;7754;p72">
                <a:extLst>
                  <a:ext uri="{FF2B5EF4-FFF2-40B4-BE49-F238E27FC236}">
                    <a16:creationId xmlns:a16="http://schemas.microsoft.com/office/drawing/2014/main" id="{8AB77E82-C2B9-3759-486B-8FA6458A33EB}"/>
                  </a:ext>
                </a:extLst>
              </p:cNvPr>
              <p:cNvGrpSpPr/>
              <p:nvPr/>
            </p:nvGrpSpPr>
            <p:grpSpPr>
              <a:xfrm>
                <a:off x="2703618" y="2103152"/>
                <a:ext cx="474966" cy="260017"/>
                <a:chOff x="2703618" y="2103152"/>
                <a:chExt cx="474966" cy="260017"/>
              </a:xfrm>
            </p:grpSpPr>
            <p:grpSp>
              <p:nvGrpSpPr>
                <p:cNvPr id="317" name="Google Shape;7755;p72">
                  <a:extLst>
                    <a:ext uri="{FF2B5EF4-FFF2-40B4-BE49-F238E27FC236}">
                      <a16:creationId xmlns:a16="http://schemas.microsoft.com/office/drawing/2014/main" id="{471BC357-480B-2260-1967-6B256978CC0D}"/>
                    </a:ext>
                  </a:extLst>
                </p:cNvPr>
                <p:cNvGrpSpPr/>
                <p:nvPr/>
              </p:nvGrpSpPr>
              <p:grpSpPr>
                <a:xfrm>
                  <a:off x="2703618" y="2290640"/>
                  <a:ext cx="450291" cy="72529"/>
                  <a:chOff x="2703618" y="2290640"/>
                  <a:chExt cx="450291" cy="72529"/>
                </a:xfrm>
              </p:grpSpPr>
              <p:cxnSp>
                <p:nvCxnSpPr>
                  <p:cNvPr id="321" name="Google Shape;7756;p72">
                    <a:extLst>
                      <a:ext uri="{FF2B5EF4-FFF2-40B4-BE49-F238E27FC236}">
                        <a16:creationId xmlns:a16="http://schemas.microsoft.com/office/drawing/2014/main" id="{98604962-95CB-FD20-07EB-28E262F9BE1C}"/>
                      </a:ext>
                    </a:extLst>
                  </p:cNvPr>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2" name="Google Shape;7757;p72">
                    <a:extLst>
                      <a:ext uri="{FF2B5EF4-FFF2-40B4-BE49-F238E27FC236}">
                        <a16:creationId xmlns:a16="http://schemas.microsoft.com/office/drawing/2014/main" id="{989DD058-9300-3EE3-520D-18A1D14E22B0}"/>
                      </a:ext>
                    </a:extLst>
                  </p:cNvPr>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18" name="Google Shape;7758;p72">
                  <a:extLst>
                    <a:ext uri="{FF2B5EF4-FFF2-40B4-BE49-F238E27FC236}">
                      <a16:creationId xmlns:a16="http://schemas.microsoft.com/office/drawing/2014/main" id="{7687DCE0-5615-AF2B-09CC-38DA6047D99B}"/>
                    </a:ext>
                  </a:extLst>
                </p:cNvPr>
                <p:cNvGrpSpPr/>
                <p:nvPr/>
              </p:nvGrpSpPr>
              <p:grpSpPr>
                <a:xfrm>
                  <a:off x="2908607" y="2103152"/>
                  <a:ext cx="269977" cy="223538"/>
                  <a:chOff x="2908607" y="2103152"/>
                  <a:chExt cx="269977" cy="223538"/>
                </a:xfrm>
              </p:grpSpPr>
              <p:cxnSp>
                <p:nvCxnSpPr>
                  <p:cNvPr id="319" name="Google Shape;7759;p72">
                    <a:extLst>
                      <a:ext uri="{FF2B5EF4-FFF2-40B4-BE49-F238E27FC236}">
                        <a16:creationId xmlns:a16="http://schemas.microsoft.com/office/drawing/2014/main" id="{73650191-A1EB-8161-9166-9A4438B5F3F6}"/>
                      </a:ext>
                    </a:extLst>
                  </p:cNvPr>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0" name="Google Shape;7760;p72">
                    <a:extLst>
                      <a:ext uri="{FF2B5EF4-FFF2-40B4-BE49-F238E27FC236}">
                        <a16:creationId xmlns:a16="http://schemas.microsoft.com/office/drawing/2014/main" id="{404E3391-A6FF-9AC7-FC02-7DBFB76B16E5}"/>
                      </a:ext>
                    </a:extLst>
                  </p:cNvPr>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309" name="Google Shape;7761;p72">
                <a:extLst>
                  <a:ext uri="{FF2B5EF4-FFF2-40B4-BE49-F238E27FC236}">
                    <a16:creationId xmlns:a16="http://schemas.microsoft.com/office/drawing/2014/main" id="{761BA56C-9BCA-9824-D7F3-AE94C102813B}"/>
                  </a:ext>
                </a:extLst>
              </p:cNvPr>
              <p:cNvGrpSpPr/>
              <p:nvPr/>
            </p:nvGrpSpPr>
            <p:grpSpPr>
              <a:xfrm>
                <a:off x="2029517" y="1732295"/>
                <a:ext cx="685827" cy="643432"/>
                <a:chOff x="2029517" y="1732295"/>
                <a:chExt cx="685827" cy="643432"/>
              </a:xfrm>
            </p:grpSpPr>
            <p:sp>
              <p:nvSpPr>
                <p:cNvPr id="310" name="Google Shape;7762;p72">
                  <a:extLst>
                    <a:ext uri="{FF2B5EF4-FFF2-40B4-BE49-F238E27FC236}">
                      <a16:creationId xmlns:a16="http://schemas.microsoft.com/office/drawing/2014/main" id="{60DD4F17-DBA7-7984-0F10-33069D6564E8}"/>
                    </a:ext>
                  </a:extLst>
                </p:cNvPr>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311" name="Google Shape;7763;p72">
                  <a:extLst>
                    <a:ext uri="{FF2B5EF4-FFF2-40B4-BE49-F238E27FC236}">
                      <a16:creationId xmlns:a16="http://schemas.microsoft.com/office/drawing/2014/main" id="{F32CDBE8-34AB-E25B-B3B2-5145FFEFA9B7}"/>
                    </a:ext>
                  </a:extLst>
                </p:cNvPr>
                <p:cNvGrpSpPr/>
                <p:nvPr/>
              </p:nvGrpSpPr>
              <p:grpSpPr>
                <a:xfrm>
                  <a:off x="2158948" y="1732295"/>
                  <a:ext cx="556396" cy="333108"/>
                  <a:chOff x="2158948" y="1732295"/>
                  <a:chExt cx="556396" cy="333108"/>
                </a:xfrm>
              </p:grpSpPr>
              <p:cxnSp>
                <p:nvCxnSpPr>
                  <p:cNvPr id="315" name="Google Shape;7764;p72">
                    <a:extLst>
                      <a:ext uri="{FF2B5EF4-FFF2-40B4-BE49-F238E27FC236}">
                        <a16:creationId xmlns:a16="http://schemas.microsoft.com/office/drawing/2014/main" id="{B4AD23F1-1127-DC1E-A98D-7ABC836D55BC}"/>
                      </a:ext>
                    </a:extLst>
                  </p:cNvPr>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6" name="Google Shape;7765;p72">
                    <a:extLst>
                      <a:ext uri="{FF2B5EF4-FFF2-40B4-BE49-F238E27FC236}">
                        <a16:creationId xmlns:a16="http://schemas.microsoft.com/office/drawing/2014/main" id="{5193235E-02BB-425C-AC52-90AA92622CBB}"/>
                      </a:ext>
                    </a:extLst>
                  </p:cNvPr>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12" name="Google Shape;7766;p72">
                  <a:extLst>
                    <a:ext uri="{FF2B5EF4-FFF2-40B4-BE49-F238E27FC236}">
                      <a16:creationId xmlns:a16="http://schemas.microsoft.com/office/drawing/2014/main" id="{24456967-09A0-56F6-9BC1-05970CDE6E52}"/>
                    </a:ext>
                  </a:extLst>
                </p:cNvPr>
                <p:cNvGrpSpPr/>
                <p:nvPr/>
              </p:nvGrpSpPr>
              <p:grpSpPr>
                <a:xfrm>
                  <a:off x="2159908" y="2065057"/>
                  <a:ext cx="550884" cy="310670"/>
                  <a:chOff x="2159908" y="2065057"/>
                  <a:chExt cx="550884" cy="310670"/>
                </a:xfrm>
              </p:grpSpPr>
              <p:cxnSp>
                <p:nvCxnSpPr>
                  <p:cNvPr id="313" name="Google Shape;7767;p72">
                    <a:extLst>
                      <a:ext uri="{FF2B5EF4-FFF2-40B4-BE49-F238E27FC236}">
                        <a16:creationId xmlns:a16="http://schemas.microsoft.com/office/drawing/2014/main" id="{60A19020-3CB8-EA9E-9804-85330864F71C}"/>
                      </a:ext>
                    </a:extLst>
                  </p:cNvPr>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4" name="Google Shape;7768;p72">
                    <a:extLst>
                      <a:ext uri="{FF2B5EF4-FFF2-40B4-BE49-F238E27FC236}">
                        <a16:creationId xmlns:a16="http://schemas.microsoft.com/office/drawing/2014/main" id="{BECB0998-0100-9FDD-03B4-14E22C5096FA}"/>
                      </a:ext>
                    </a:extLst>
                  </p:cNvPr>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grpSp>
      <p:grpSp>
        <p:nvGrpSpPr>
          <p:cNvPr id="329" name="Google Shape;7769;p72">
            <a:extLst>
              <a:ext uri="{FF2B5EF4-FFF2-40B4-BE49-F238E27FC236}">
                <a16:creationId xmlns:a16="http://schemas.microsoft.com/office/drawing/2014/main" id="{0B22FE7C-CC93-424C-EB95-8037239847D9}"/>
              </a:ext>
            </a:extLst>
          </p:cNvPr>
          <p:cNvGrpSpPr/>
          <p:nvPr/>
        </p:nvGrpSpPr>
        <p:grpSpPr>
          <a:xfrm>
            <a:off x="897621" y="2137493"/>
            <a:ext cx="1283535" cy="1080077"/>
            <a:chOff x="844912" y="1681380"/>
            <a:chExt cx="935611" cy="787305"/>
          </a:xfrm>
        </p:grpSpPr>
        <p:grpSp>
          <p:nvGrpSpPr>
            <p:cNvPr id="330" name="Google Shape;7770;p72">
              <a:extLst>
                <a:ext uri="{FF2B5EF4-FFF2-40B4-BE49-F238E27FC236}">
                  <a16:creationId xmlns:a16="http://schemas.microsoft.com/office/drawing/2014/main" id="{0B40D4F7-08FB-8893-6D34-15A2B8798D7F}"/>
                </a:ext>
              </a:extLst>
            </p:cNvPr>
            <p:cNvGrpSpPr/>
            <p:nvPr/>
          </p:nvGrpSpPr>
          <p:grpSpPr>
            <a:xfrm>
              <a:off x="844912" y="1819635"/>
              <a:ext cx="329836" cy="510016"/>
              <a:chOff x="844912" y="1819635"/>
              <a:chExt cx="329836" cy="510016"/>
            </a:xfrm>
          </p:grpSpPr>
          <p:sp>
            <p:nvSpPr>
              <p:cNvPr id="357" name="Google Shape;7771;p72">
                <a:extLst>
                  <a:ext uri="{FF2B5EF4-FFF2-40B4-BE49-F238E27FC236}">
                    <a16:creationId xmlns:a16="http://schemas.microsoft.com/office/drawing/2014/main" id="{528004E9-39FB-11B8-20FF-0A2F9F1048D1}"/>
                  </a:ext>
                </a:extLst>
              </p:cNvPr>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8" name="Google Shape;7772;p72">
                <a:extLst>
                  <a:ext uri="{FF2B5EF4-FFF2-40B4-BE49-F238E27FC236}">
                    <a16:creationId xmlns:a16="http://schemas.microsoft.com/office/drawing/2014/main" id="{F579CA75-9CAC-B52B-9E0D-A28A8058EBF8}"/>
                  </a:ext>
                </a:extLst>
              </p:cNvPr>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9" name="Google Shape;7773;p72">
                <a:extLst>
                  <a:ext uri="{FF2B5EF4-FFF2-40B4-BE49-F238E27FC236}">
                    <a16:creationId xmlns:a16="http://schemas.microsoft.com/office/drawing/2014/main" id="{9843D361-9ECE-61AA-1F4A-904B1F16759F}"/>
                  </a:ext>
                </a:extLst>
              </p:cNvPr>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60" name="Google Shape;7774;p72">
                <a:extLst>
                  <a:ext uri="{FF2B5EF4-FFF2-40B4-BE49-F238E27FC236}">
                    <a16:creationId xmlns:a16="http://schemas.microsoft.com/office/drawing/2014/main" id="{B271E7D8-B77C-A8E7-2D64-AB2CA1D33051}"/>
                  </a:ext>
                </a:extLst>
              </p:cNvPr>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61" name="Google Shape;7775;p72">
                <a:extLst>
                  <a:ext uri="{FF2B5EF4-FFF2-40B4-BE49-F238E27FC236}">
                    <a16:creationId xmlns:a16="http://schemas.microsoft.com/office/drawing/2014/main" id="{B97006CC-DEB8-9133-C75A-0719F397FE2E}"/>
                  </a:ext>
                </a:extLst>
              </p:cNvPr>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62" name="Google Shape;7776;p72">
                <a:extLst>
                  <a:ext uri="{FF2B5EF4-FFF2-40B4-BE49-F238E27FC236}">
                    <a16:creationId xmlns:a16="http://schemas.microsoft.com/office/drawing/2014/main" id="{977101AC-1A14-B462-443F-8C8463F6E446}"/>
                  </a:ext>
                </a:extLst>
              </p:cNvPr>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331" name="Google Shape;7777;p72">
              <a:extLst>
                <a:ext uri="{FF2B5EF4-FFF2-40B4-BE49-F238E27FC236}">
                  <a16:creationId xmlns:a16="http://schemas.microsoft.com/office/drawing/2014/main" id="{3C9E7263-BF71-D6B7-2EA3-E91ED87C0471}"/>
                </a:ext>
              </a:extLst>
            </p:cNvPr>
            <p:cNvGrpSpPr/>
            <p:nvPr/>
          </p:nvGrpSpPr>
          <p:grpSpPr>
            <a:xfrm>
              <a:off x="1284601" y="2158168"/>
              <a:ext cx="495923" cy="310517"/>
              <a:chOff x="1284601" y="2158168"/>
              <a:chExt cx="495923" cy="310517"/>
            </a:xfrm>
          </p:grpSpPr>
          <p:sp>
            <p:nvSpPr>
              <p:cNvPr id="345" name="Google Shape;7778;p72">
                <a:extLst>
                  <a:ext uri="{FF2B5EF4-FFF2-40B4-BE49-F238E27FC236}">
                    <a16:creationId xmlns:a16="http://schemas.microsoft.com/office/drawing/2014/main" id="{7F7E06B9-B5E1-37AB-7063-953AD90786D8}"/>
                  </a:ext>
                </a:extLst>
              </p:cNvPr>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346" name="Google Shape;7779;p72">
                <a:extLst>
                  <a:ext uri="{FF2B5EF4-FFF2-40B4-BE49-F238E27FC236}">
                    <a16:creationId xmlns:a16="http://schemas.microsoft.com/office/drawing/2014/main" id="{C0ECEE42-01E5-518A-1DE5-B1915C1E279E}"/>
                  </a:ext>
                </a:extLst>
              </p:cNvPr>
              <p:cNvGrpSpPr/>
              <p:nvPr/>
            </p:nvGrpSpPr>
            <p:grpSpPr>
              <a:xfrm>
                <a:off x="1507666" y="2158168"/>
                <a:ext cx="272858" cy="310517"/>
                <a:chOff x="1507666" y="2158168"/>
                <a:chExt cx="272858" cy="310517"/>
              </a:xfrm>
            </p:grpSpPr>
            <p:grpSp>
              <p:nvGrpSpPr>
                <p:cNvPr id="347" name="Google Shape;7780;p72">
                  <a:extLst>
                    <a:ext uri="{FF2B5EF4-FFF2-40B4-BE49-F238E27FC236}">
                      <a16:creationId xmlns:a16="http://schemas.microsoft.com/office/drawing/2014/main" id="{52BD58FF-6F0D-6AAF-43F6-543345286257}"/>
                    </a:ext>
                  </a:extLst>
                </p:cNvPr>
                <p:cNvGrpSpPr/>
                <p:nvPr/>
              </p:nvGrpSpPr>
              <p:grpSpPr>
                <a:xfrm>
                  <a:off x="1507666" y="2176104"/>
                  <a:ext cx="166395" cy="273149"/>
                  <a:chOff x="1507666" y="2176104"/>
                  <a:chExt cx="166395" cy="273149"/>
                </a:xfrm>
              </p:grpSpPr>
              <p:sp>
                <p:nvSpPr>
                  <p:cNvPr id="350" name="Google Shape;7781;p72">
                    <a:extLst>
                      <a:ext uri="{FF2B5EF4-FFF2-40B4-BE49-F238E27FC236}">
                        <a16:creationId xmlns:a16="http://schemas.microsoft.com/office/drawing/2014/main" id="{D820B408-7F11-E88E-92ED-8C02CB935614}"/>
                      </a:ext>
                    </a:extLst>
                  </p:cNvPr>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1" name="Google Shape;7782;p72">
                    <a:extLst>
                      <a:ext uri="{FF2B5EF4-FFF2-40B4-BE49-F238E27FC236}">
                        <a16:creationId xmlns:a16="http://schemas.microsoft.com/office/drawing/2014/main" id="{2D5DE7E7-C5CE-65E5-AAF0-86E8C4798A2A}"/>
                      </a:ext>
                    </a:extLst>
                  </p:cNvPr>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2" name="Google Shape;7783;p72">
                    <a:extLst>
                      <a:ext uri="{FF2B5EF4-FFF2-40B4-BE49-F238E27FC236}">
                        <a16:creationId xmlns:a16="http://schemas.microsoft.com/office/drawing/2014/main" id="{39571821-745C-5F6E-A782-FE726FFFD433}"/>
                      </a:ext>
                    </a:extLst>
                  </p:cNvPr>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3" name="Google Shape;7784;p72">
                    <a:extLst>
                      <a:ext uri="{FF2B5EF4-FFF2-40B4-BE49-F238E27FC236}">
                        <a16:creationId xmlns:a16="http://schemas.microsoft.com/office/drawing/2014/main" id="{377FC793-4E64-70D4-9705-76530FED8773}"/>
                      </a:ext>
                    </a:extLst>
                  </p:cNvPr>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4" name="Google Shape;7785;p72">
                    <a:extLst>
                      <a:ext uri="{FF2B5EF4-FFF2-40B4-BE49-F238E27FC236}">
                        <a16:creationId xmlns:a16="http://schemas.microsoft.com/office/drawing/2014/main" id="{E066D8D3-FDA4-2883-6935-D4F40D2C7E19}"/>
                      </a:ext>
                    </a:extLst>
                  </p:cNvPr>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55" name="Google Shape;7786;p72">
                    <a:extLst>
                      <a:ext uri="{FF2B5EF4-FFF2-40B4-BE49-F238E27FC236}">
                        <a16:creationId xmlns:a16="http://schemas.microsoft.com/office/drawing/2014/main" id="{28315B4B-C500-1A7D-B4D1-CD968095B715}"/>
                      </a:ext>
                    </a:extLst>
                  </p:cNvPr>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56" name="Google Shape;7787;p72">
                    <a:extLst>
                      <a:ext uri="{FF2B5EF4-FFF2-40B4-BE49-F238E27FC236}">
                        <a16:creationId xmlns:a16="http://schemas.microsoft.com/office/drawing/2014/main" id="{A042DFB9-7ED2-09FC-F362-7B33D0586158}"/>
                      </a:ext>
                    </a:extLst>
                  </p:cNvPr>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0000"/>
                      </a:solidFill>
                    </a:endParaRPr>
                  </a:p>
                </p:txBody>
              </p:sp>
            </p:grpSp>
            <p:sp>
              <p:nvSpPr>
                <p:cNvPr id="348" name="Google Shape;7788;p72">
                  <a:extLst>
                    <a:ext uri="{FF2B5EF4-FFF2-40B4-BE49-F238E27FC236}">
                      <a16:creationId xmlns:a16="http://schemas.microsoft.com/office/drawing/2014/main" id="{F169413C-C9D8-BC80-9419-7C2E3DF4005C}"/>
                    </a:ext>
                  </a:extLst>
                </p:cNvPr>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9" name="Google Shape;7789;p72">
                  <a:extLst>
                    <a:ext uri="{FF2B5EF4-FFF2-40B4-BE49-F238E27FC236}">
                      <a16:creationId xmlns:a16="http://schemas.microsoft.com/office/drawing/2014/main" id="{F174FE61-C4D3-1EF5-29A6-40E8079903A6}"/>
                    </a:ext>
                  </a:extLst>
                </p:cNvPr>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332" name="Google Shape;7790;p72">
              <a:extLst>
                <a:ext uri="{FF2B5EF4-FFF2-40B4-BE49-F238E27FC236}">
                  <a16:creationId xmlns:a16="http://schemas.microsoft.com/office/drawing/2014/main" id="{5164C25C-7490-114E-BFDC-3D8FC7A72AC4}"/>
                </a:ext>
              </a:extLst>
            </p:cNvPr>
            <p:cNvGrpSpPr/>
            <p:nvPr/>
          </p:nvGrpSpPr>
          <p:grpSpPr>
            <a:xfrm>
              <a:off x="1284601" y="1681380"/>
              <a:ext cx="495923" cy="310517"/>
              <a:chOff x="1284601" y="1681380"/>
              <a:chExt cx="495923" cy="310517"/>
            </a:xfrm>
          </p:grpSpPr>
          <p:sp>
            <p:nvSpPr>
              <p:cNvPr id="333" name="Google Shape;7791;p72">
                <a:extLst>
                  <a:ext uri="{FF2B5EF4-FFF2-40B4-BE49-F238E27FC236}">
                    <a16:creationId xmlns:a16="http://schemas.microsoft.com/office/drawing/2014/main" id="{BBB343E5-DC19-1F26-A96A-26AC787F0FDD}"/>
                  </a:ext>
                </a:extLst>
              </p:cNvPr>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334" name="Google Shape;7792;p72">
                <a:extLst>
                  <a:ext uri="{FF2B5EF4-FFF2-40B4-BE49-F238E27FC236}">
                    <a16:creationId xmlns:a16="http://schemas.microsoft.com/office/drawing/2014/main" id="{524774FF-3208-EC13-AABA-AAB107412B52}"/>
                  </a:ext>
                </a:extLst>
              </p:cNvPr>
              <p:cNvGrpSpPr/>
              <p:nvPr/>
            </p:nvGrpSpPr>
            <p:grpSpPr>
              <a:xfrm>
                <a:off x="1507666" y="1681380"/>
                <a:ext cx="272858" cy="310517"/>
                <a:chOff x="1507666" y="1681380"/>
                <a:chExt cx="272858" cy="310517"/>
              </a:xfrm>
            </p:grpSpPr>
            <p:grpSp>
              <p:nvGrpSpPr>
                <p:cNvPr id="335" name="Google Shape;7793;p72">
                  <a:extLst>
                    <a:ext uri="{FF2B5EF4-FFF2-40B4-BE49-F238E27FC236}">
                      <a16:creationId xmlns:a16="http://schemas.microsoft.com/office/drawing/2014/main" id="{64D50C66-58EF-79E0-A6FA-96A23659C588}"/>
                    </a:ext>
                  </a:extLst>
                </p:cNvPr>
                <p:cNvGrpSpPr/>
                <p:nvPr/>
              </p:nvGrpSpPr>
              <p:grpSpPr>
                <a:xfrm>
                  <a:off x="1507666" y="1700120"/>
                  <a:ext cx="166395" cy="272984"/>
                  <a:chOff x="1507666" y="1700120"/>
                  <a:chExt cx="166395" cy="272984"/>
                </a:xfrm>
              </p:grpSpPr>
              <p:sp>
                <p:nvSpPr>
                  <p:cNvPr id="338" name="Google Shape;7794;p72">
                    <a:extLst>
                      <a:ext uri="{FF2B5EF4-FFF2-40B4-BE49-F238E27FC236}">
                        <a16:creationId xmlns:a16="http://schemas.microsoft.com/office/drawing/2014/main" id="{D503EDAF-6BE6-B38D-6103-3429307C82FE}"/>
                      </a:ext>
                    </a:extLst>
                  </p:cNvPr>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39" name="Google Shape;7795;p72">
                    <a:extLst>
                      <a:ext uri="{FF2B5EF4-FFF2-40B4-BE49-F238E27FC236}">
                        <a16:creationId xmlns:a16="http://schemas.microsoft.com/office/drawing/2014/main" id="{1F3E939C-8A9F-376A-1389-81173B49D51A}"/>
                      </a:ext>
                    </a:extLst>
                  </p:cNvPr>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0" name="Google Shape;7796;p72">
                    <a:extLst>
                      <a:ext uri="{FF2B5EF4-FFF2-40B4-BE49-F238E27FC236}">
                        <a16:creationId xmlns:a16="http://schemas.microsoft.com/office/drawing/2014/main" id="{5D3DD548-2BD1-2AB9-C0A0-D6E8E0F9F198}"/>
                      </a:ext>
                    </a:extLst>
                  </p:cNvPr>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1" name="Google Shape;7797;p72">
                    <a:extLst>
                      <a:ext uri="{FF2B5EF4-FFF2-40B4-BE49-F238E27FC236}">
                        <a16:creationId xmlns:a16="http://schemas.microsoft.com/office/drawing/2014/main" id="{5308A555-114C-15E9-E60A-E343BE184218}"/>
                      </a:ext>
                    </a:extLst>
                  </p:cNvPr>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2" name="Google Shape;7798;p72">
                    <a:extLst>
                      <a:ext uri="{FF2B5EF4-FFF2-40B4-BE49-F238E27FC236}">
                        <a16:creationId xmlns:a16="http://schemas.microsoft.com/office/drawing/2014/main" id="{061B3623-72E8-2953-45C0-F55BBF7D622E}"/>
                      </a:ext>
                    </a:extLst>
                  </p:cNvPr>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43" name="Google Shape;7799;p72">
                    <a:extLst>
                      <a:ext uri="{FF2B5EF4-FFF2-40B4-BE49-F238E27FC236}">
                        <a16:creationId xmlns:a16="http://schemas.microsoft.com/office/drawing/2014/main" id="{254031BE-F6F1-625B-904A-86C0127C9960}"/>
                      </a:ext>
                    </a:extLst>
                  </p:cNvPr>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44" name="Google Shape;7800;p72">
                    <a:extLst>
                      <a:ext uri="{FF2B5EF4-FFF2-40B4-BE49-F238E27FC236}">
                        <a16:creationId xmlns:a16="http://schemas.microsoft.com/office/drawing/2014/main" id="{567F4BBF-DA33-5EA7-54E4-F0475D92FB8D}"/>
                      </a:ext>
                    </a:extLst>
                  </p:cNvPr>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0000"/>
                      </a:solidFill>
                    </a:endParaRPr>
                  </a:p>
                </p:txBody>
              </p:sp>
            </p:grpSp>
            <p:sp>
              <p:nvSpPr>
                <p:cNvPr id="336" name="Google Shape;7801;p72">
                  <a:extLst>
                    <a:ext uri="{FF2B5EF4-FFF2-40B4-BE49-F238E27FC236}">
                      <a16:creationId xmlns:a16="http://schemas.microsoft.com/office/drawing/2014/main" id="{014BBF94-8596-771A-3164-C112BA8FA240}"/>
                    </a:ext>
                  </a:extLst>
                </p:cNvPr>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37" name="Google Shape;7802;p72">
                  <a:extLst>
                    <a:ext uri="{FF2B5EF4-FFF2-40B4-BE49-F238E27FC236}">
                      <a16:creationId xmlns:a16="http://schemas.microsoft.com/office/drawing/2014/main" id="{EF83A74C-D401-76D1-1BA5-F5E3F4637F60}"/>
                    </a:ext>
                  </a:extLst>
                </p:cNvPr>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grpSp>
        <p:nvGrpSpPr>
          <p:cNvPr id="363" name="Google Shape;7803;p72">
            <a:extLst>
              <a:ext uri="{FF2B5EF4-FFF2-40B4-BE49-F238E27FC236}">
                <a16:creationId xmlns:a16="http://schemas.microsoft.com/office/drawing/2014/main" id="{23FE2FB7-7D28-4934-9693-1214CF46E140}"/>
              </a:ext>
            </a:extLst>
          </p:cNvPr>
          <p:cNvGrpSpPr/>
          <p:nvPr/>
        </p:nvGrpSpPr>
        <p:grpSpPr>
          <a:xfrm>
            <a:off x="9042875" y="3160733"/>
            <a:ext cx="2163025" cy="736591"/>
            <a:chOff x="6894650" y="2574740"/>
            <a:chExt cx="1445100" cy="492111"/>
          </a:xfrm>
        </p:grpSpPr>
        <p:sp>
          <p:nvSpPr>
            <p:cNvPr id="364" name="Google Shape;7804;p72">
              <a:extLst>
                <a:ext uri="{FF2B5EF4-FFF2-40B4-BE49-F238E27FC236}">
                  <a16:creationId xmlns:a16="http://schemas.microsoft.com/office/drawing/2014/main" id="{ED2F6962-453D-CF8D-46D8-A3112EB38FA3}"/>
                </a:ext>
              </a:extLst>
            </p:cNvPr>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65" name="Google Shape;7805;p72">
              <a:extLst>
                <a:ext uri="{FF2B5EF4-FFF2-40B4-BE49-F238E27FC236}">
                  <a16:creationId xmlns:a16="http://schemas.microsoft.com/office/drawing/2014/main" id="{4127D309-7C0B-EA51-F646-8A5B55EC66FB}"/>
                </a:ext>
              </a:extLst>
            </p:cNvPr>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66" name="Google Shape;7806;p72">
              <a:extLst>
                <a:ext uri="{FF2B5EF4-FFF2-40B4-BE49-F238E27FC236}">
                  <a16:creationId xmlns:a16="http://schemas.microsoft.com/office/drawing/2014/main" id="{4095DC7D-53ED-899A-379F-A8877481C8C6}"/>
                </a:ext>
              </a:extLst>
            </p:cNvPr>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67" name="Google Shape;7807;p72">
              <a:extLst>
                <a:ext uri="{FF2B5EF4-FFF2-40B4-BE49-F238E27FC236}">
                  <a16:creationId xmlns:a16="http://schemas.microsoft.com/office/drawing/2014/main" id="{A55AA1C4-2E99-48C1-5AF7-CF2CD1DED5B9}"/>
                </a:ext>
              </a:extLst>
            </p:cNvPr>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68" name="Google Shape;7808;p72">
              <a:extLst>
                <a:ext uri="{FF2B5EF4-FFF2-40B4-BE49-F238E27FC236}">
                  <a16:creationId xmlns:a16="http://schemas.microsoft.com/office/drawing/2014/main" id="{C1DC0C81-6013-AF5C-C6E8-732928B80D53}"/>
                </a:ext>
              </a:extLst>
            </p:cNvPr>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369" name="Google Shape;7809;p72">
              <a:extLst>
                <a:ext uri="{FF2B5EF4-FFF2-40B4-BE49-F238E27FC236}">
                  <a16:creationId xmlns:a16="http://schemas.microsoft.com/office/drawing/2014/main" id="{46A8C4DE-6F0C-B5D1-BD78-241ADC317946}"/>
                </a:ext>
              </a:extLst>
            </p:cNvPr>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370" name="Google Shape;7810;p72">
            <a:extLst>
              <a:ext uri="{FF2B5EF4-FFF2-40B4-BE49-F238E27FC236}">
                <a16:creationId xmlns:a16="http://schemas.microsoft.com/office/drawing/2014/main" id="{5F2ADE85-6771-B0BE-E2CC-C15EEF106485}"/>
              </a:ext>
            </a:extLst>
          </p:cNvPr>
          <p:cNvGrpSpPr/>
          <p:nvPr/>
        </p:nvGrpSpPr>
        <p:grpSpPr>
          <a:xfrm>
            <a:off x="9068931" y="4993074"/>
            <a:ext cx="2110941" cy="634273"/>
            <a:chOff x="6953919" y="3907920"/>
            <a:chExt cx="1377300" cy="475705"/>
          </a:xfrm>
        </p:grpSpPr>
        <p:cxnSp>
          <p:nvCxnSpPr>
            <p:cNvPr id="371" name="Google Shape;7811;p72">
              <a:extLst>
                <a:ext uri="{FF2B5EF4-FFF2-40B4-BE49-F238E27FC236}">
                  <a16:creationId xmlns:a16="http://schemas.microsoft.com/office/drawing/2014/main" id="{08A229AE-73B4-6F48-216D-2F12180BCEA8}"/>
                </a:ext>
              </a:extLst>
            </p:cNvPr>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72" name="Google Shape;7812;p72">
              <a:extLst>
                <a:ext uri="{FF2B5EF4-FFF2-40B4-BE49-F238E27FC236}">
                  <a16:creationId xmlns:a16="http://schemas.microsoft.com/office/drawing/2014/main" id="{BD1C6942-EB7B-BF59-E103-EEBCFC70E150}"/>
                </a:ext>
              </a:extLst>
            </p:cNvPr>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373" name="Google Shape;7813;p72">
              <a:extLst>
                <a:ext uri="{FF2B5EF4-FFF2-40B4-BE49-F238E27FC236}">
                  <a16:creationId xmlns:a16="http://schemas.microsoft.com/office/drawing/2014/main" id="{26346080-6A47-C6D9-1627-53D4655CD97C}"/>
                </a:ext>
              </a:extLst>
            </p:cNvPr>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74" name="Google Shape;7814;p72">
              <a:extLst>
                <a:ext uri="{FF2B5EF4-FFF2-40B4-BE49-F238E27FC236}">
                  <a16:creationId xmlns:a16="http://schemas.microsoft.com/office/drawing/2014/main" id="{DD7D306E-FDCB-8477-E809-6A0906FF9507}"/>
                </a:ext>
              </a:extLst>
            </p:cNvPr>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375" name="Google Shape;7815;p72">
              <a:extLst>
                <a:ext uri="{FF2B5EF4-FFF2-40B4-BE49-F238E27FC236}">
                  <a16:creationId xmlns:a16="http://schemas.microsoft.com/office/drawing/2014/main" id="{603F4BD1-CEE5-5DD7-D976-9C6796DF7582}"/>
                </a:ext>
              </a:extLst>
            </p:cNvPr>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376" name="Google Shape;7816;p72">
            <a:extLst>
              <a:ext uri="{FF2B5EF4-FFF2-40B4-BE49-F238E27FC236}">
                <a16:creationId xmlns:a16="http://schemas.microsoft.com/office/drawing/2014/main" id="{3AB14A6C-380F-3782-D022-BA75084B3CDC}"/>
              </a:ext>
            </a:extLst>
          </p:cNvPr>
          <p:cNvGrpSpPr/>
          <p:nvPr/>
        </p:nvGrpSpPr>
        <p:grpSpPr>
          <a:xfrm>
            <a:off x="3073715" y="3341268"/>
            <a:ext cx="1115048" cy="1099372"/>
            <a:chOff x="2389399" y="2595741"/>
            <a:chExt cx="812796" cy="801369"/>
          </a:xfrm>
        </p:grpSpPr>
        <p:grpSp>
          <p:nvGrpSpPr>
            <p:cNvPr id="377" name="Google Shape;7817;p72">
              <a:extLst>
                <a:ext uri="{FF2B5EF4-FFF2-40B4-BE49-F238E27FC236}">
                  <a16:creationId xmlns:a16="http://schemas.microsoft.com/office/drawing/2014/main" id="{9CA6AB51-3ACD-439E-F2FE-A44C185D064B}"/>
                </a:ext>
              </a:extLst>
            </p:cNvPr>
            <p:cNvGrpSpPr/>
            <p:nvPr/>
          </p:nvGrpSpPr>
          <p:grpSpPr>
            <a:xfrm>
              <a:off x="2492145" y="2881565"/>
              <a:ext cx="607300" cy="229751"/>
              <a:chOff x="2492145" y="2881565"/>
              <a:chExt cx="607300" cy="229751"/>
            </a:xfrm>
          </p:grpSpPr>
          <p:sp>
            <p:nvSpPr>
              <p:cNvPr id="428" name="Google Shape;7818;p72">
                <a:extLst>
                  <a:ext uri="{FF2B5EF4-FFF2-40B4-BE49-F238E27FC236}">
                    <a16:creationId xmlns:a16="http://schemas.microsoft.com/office/drawing/2014/main" id="{D0E4339E-EFDD-7B72-AF61-1DDA93799985}"/>
                  </a:ext>
                </a:extLst>
              </p:cNvPr>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29" name="Google Shape;7819;p72">
                <a:extLst>
                  <a:ext uri="{FF2B5EF4-FFF2-40B4-BE49-F238E27FC236}">
                    <a16:creationId xmlns:a16="http://schemas.microsoft.com/office/drawing/2014/main" id="{1B27DDC6-F6A7-4D95-F897-14C632A02256}"/>
                  </a:ext>
                </a:extLst>
              </p:cNvPr>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30" name="Google Shape;7820;p72">
                <a:extLst>
                  <a:ext uri="{FF2B5EF4-FFF2-40B4-BE49-F238E27FC236}">
                    <a16:creationId xmlns:a16="http://schemas.microsoft.com/office/drawing/2014/main" id="{89BBDC26-13CF-26D2-C064-E6D44BC0EA2C}"/>
                  </a:ext>
                </a:extLst>
              </p:cNvPr>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378" name="Google Shape;7821;p72">
              <a:extLst>
                <a:ext uri="{FF2B5EF4-FFF2-40B4-BE49-F238E27FC236}">
                  <a16:creationId xmlns:a16="http://schemas.microsoft.com/office/drawing/2014/main" id="{907CD3B4-572C-6DEE-5E2A-E7BE7CF04DA4}"/>
                </a:ext>
              </a:extLst>
            </p:cNvPr>
            <p:cNvGrpSpPr/>
            <p:nvPr/>
          </p:nvGrpSpPr>
          <p:grpSpPr>
            <a:xfrm>
              <a:off x="2389399" y="2595741"/>
              <a:ext cx="812796" cy="296825"/>
              <a:chOff x="2389399" y="2595741"/>
              <a:chExt cx="812796" cy="296825"/>
            </a:xfrm>
          </p:grpSpPr>
          <p:grpSp>
            <p:nvGrpSpPr>
              <p:cNvPr id="404" name="Google Shape;7822;p72">
                <a:extLst>
                  <a:ext uri="{FF2B5EF4-FFF2-40B4-BE49-F238E27FC236}">
                    <a16:creationId xmlns:a16="http://schemas.microsoft.com/office/drawing/2014/main" id="{57577A62-CB9B-3839-ABB1-56401F3BBCF6}"/>
                  </a:ext>
                </a:extLst>
              </p:cNvPr>
              <p:cNvGrpSpPr/>
              <p:nvPr/>
            </p:nvGrpSpPr>
            <p:grpSpPr>
              <a:xfrm>
                <a:off x="2389399" y="2595741"/>
                <a:ext cx="363638" cy="296825"/>
                <a:chOff x="2389399" y="2595741"/>
                <a:chExt cx="363638" cy="296825"/>
              </a:xfrm>
            </p:grpSpPr>
            <p:grpSp>
              <p:nvGrpSpPr>
                <p:cNvPr id="421" name="Google Shape;7823;p72">
                  <a:extLst>
                    <a:ext uri="{FF2B5EF4-FFF2-40B4-BE49-F238E27FC236}">
                      <a16:creationId xmlns:a16="http://schemas.microsoft.com/office/drawing/2014/main" id="{0749332B-6D58-306A-2D52-AC97505E7E32}"/>
                    </a:ext>
                  </a:extLst>
                </p:cNvPr>
                <p:cNvGrpSpPr/>
                <p:nvPr/>
              </p:nvGrpSpPr>
              <p:grpSpPr>
                <a:xfrm>
                  <a:off x="2493852" y="2794333"/>
                  <a:ext cx="259185" cy="98232"/>
                  <a:chOff x="2493852" y="2794333"/>
                  <a:chExt cx="259185" cy="98232"/>
                </a:xfrm>
              </p:grpSpPr>
              <p:sp>
                <p:nvSpPr>
                  <p:cNvPr id="425" name="Google Shape;7824;p72">
                    <a:extLst>
                      <a:ext uri="{FF2B5EF4-FFF2-40B4-BE49-F238E27FC236}">
                        <a16:creationId xmlns:a16="http://schemas.microsoft.com/office/drawing/2014/main" id="{B20860FE-D439-F826-08B1-58E159F2E1CE}"/>
                      </a:ext>
                    </a:extLst>
                  </p:cNvPr>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26" name="Google Shape;7825;p72">
                    <a:extLst>
                      <a:ext uri="{FF2B5EF4-FFF2-40B4-BE49-F238E27FC236}">
                        <a16:creationId xmlns:a16="http://schemas.microsoft.com/office/drawing/2014/main" id="{7D0D6076-E476-A644-6708-1DCD13CC4BE9}"/>
                      </a:ext>
                    </a:extLst>
                  </p:cNvPr>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27" name="Google Shape;7826;p72">
                    <a:extLst>
                      <a:ext uri="{FF2B5EF4-FFF2-40B4-BE49-F238E27FC236}">
                        <a16:creationId xmlns:a16="http://schemas.microsoft.com/office/drawing/2014/main" id="{7086FC5E-35F9-1123-370E-85B11407F92A}"/>
                      </a:ext>
                    </a:extLst>
                  </p:cNvPr>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422" name="Google Shape;7827;p72">
                  <a:extLst>
                    <a:ext uri="{FF2B5EF4-FFF2-40B4-BE49-F238E27FC236}">
                      <a16:creationId xmlns:a16="http://schemas.microsoft.com/office/drawing/2014/main" id="{0C9AFA6C-0CEB-7847-5958-A58E2FFC10B5}"/>
                    </a:ext>
                  </a:extLst>
                </p:cNvPr>
                <p:cNvGrpSpPr/>
                <p:nvPr/>
              </p:nvGrpSpPr>
              <p:grpSpPr>
                <a:xfrm>
                  <a:off x="2389399" y="2595741"/>
                  <a:ext cx="224343" cy="182054"/>
                  <a:chOff x="2389399" y="2595741"/>
                  <a:chExt cx="224343" cy="182054"/>
                </a:xfrm>
              </p:grpSpPr>
              <p:sp>
                <p:nvSpPr>
                  <p:cNvPr id="423" name="Google Shape;7828;p72">
                    <a:extLst>
                      <a:ext uri="{FF2B5EF4-FFF2-40B4-BE49-F238E27FC236}">
                        <a16:creationId xmlns:a16="http://schemas.microsoft.com/office/drawing/2014/main" id="{8765507E-0B21-85C0-BE02-96A4BB12CA72}"/>
                      </a:ext>
                    </a:extLst>
                  </p:cNvPr>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24" name="Google Shape;7829;p72">
                    <a:extLst>
                      <a:ext uri="{FF2B5EF4-FFF2-40B4-BE49-F238E27FC236}">
                        <a16:creationId xmlns:a16="http://schemas.microsoft.com/office/drawing/2014/main" id="{4391B0EC-B1A0-9CD1-A043-2EF3496B6E10}"/>
                      </a:ext>
                    </a:extLst>
                  </p:cNvPr>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405" name="Google Shape;7830;p72">
                <a:extLst>
                  <a:ext uri="{FF2B5EF4-FFF2-40B4-BE49-F238E27FC236}">
                    <a16:creationId xmlns:a16="http://schemas.microsoft.com/office/drawing/2014/main" id="{9155ED06-8FA3-C62D-5196-7E2347262059}"/>
                  </a:ext>
                </a:extLst>
              </p:cNvPr>
              <p:cNvGrpSpPr/>
              <p:nvPr/>
            </p:nvGrpSpPr>
            <p:grpSpPr>
              <a:xfrm>
                <a:off x="2683630" y="2595741"/>
                <a:ext cx="224334" cy="296825"/>
                <a:chOff x="2683630" y="2595741"/>
                <a:chExt cx="224334" cy="296825"/>
              </a:xfrm>
            </p:grpSpPr>
            <p:grpSp>
              <p:nvGrpSpPr>
                <p:cNvPr id="414" name="Google Shape;7831;p72">
                  <a:extLst>
                    <a:ext uri="{FF2B5EF4-FFF2-40B4-BE49-F238E27FC236}">
                      <a16:creationId xmlns:a16="http://schemas.microsoft.com/office/drawing/2014/main" id="{E0C50E90-4991-C504-5245-2FF48E9166CB}"/>
                    </a:ext>
                  </a:extLst>
                </p:cNvPr>
                <p:cNvGrpSpPr/>
                <p:nvPr/>
              </p:nvGrpSpPr>
              <p:grpSpPr>
                <a:xfrm>
                  <a:off x="2788083" y="2794333"/>
                  <a:ext cx="15356" cy="98232"/>
                  <a:chOff x="2788083" y="2794333"/>
                  <a:chExt cx="15356" cy="98232"/>
                </a:xfrm>
              </p:grpSpPr>
              <p:sp>
                <p:nvSpPr>
                  <p:cNvPr id="418" name="Google Shape;7832;p72">
                    <a:extLst>
                      <a:ext uri="{FF2B5EF4-FFF2-40B4-BE49-F238E27FC236}">
                        <a16:creationId xmlns:a16="http://schemas.microsoft.com/office/drawing/2014/main" id="{9B2943E8-15F5-7503-60E9-116BDDE97B98}"/>
                      </a:ext>
                    </a:extLst>
                  </p:cNvPr>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19" name="Google Shape;7833;p72">
                    <a:extLst>
                      <a:ext uri="{FF2B5EF4-FFF2-40B4-BE49-F238E27FC236}">
                        <a16:creationId xmlns:a16="http://schemas.microsoft.com/office/drawing/2014/main" id="{F6758C59-836D-55F6-A5B2-23CA4EA25657}"/>
                      </a:ext>
                    </a:extLst>
                  </p:cNvPr>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20" name="Google Shape;7834;p72">
                    <a:extLst>
                      <a:ext uri="{FF2B5EF4-FFF2-40B4-BE49-F238E27FC236}">
                        <a16:creationId xmlns:a16="http://schemas.microsoft.com/office/drawing/2014/main" id="{8AE0B899-0383-D12B-1056-FA6E8EAC7E98}"/>
                      </a:ext>
                    </a:extLst>
                  </p:cNvPr>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415" name="Google Shape;7835;p72">
                  <a:extLst>
                    <a:ext uri="{FF2B5EF4-FFF2-40B4-BE49-F238E27FC236}">
                      <a16:creationId xmlns:a16="http://schemas.microsoft.com/office/drawing/2014/main" id="{F769DCB1-9CA7-47E9-22F3-0D40D3AD755D}"/>
                    </a:ext>
                  </a:extLst>
                </p:cNvPr>
                <p:cNvGrpSpPr/>
                <p:nvPr/>
              </p:nvGrpSpPr>
              <p:grpSpPr>
                <a:xfrm>
                  <a:off x="2683630" y="2595741"/>
                  <a:ext cx="224334" cy="182054"/>
                  <a:chOff x="2683630" y="2595741"/>
                  <a:chExt cx="224334" cy="182054"/>
                </a:xfrm>
              </p:grpSpPr>
              <p:sp>
                <p:nvSpPr>
                  <p:cNvPr id="416" name="Google Shape;7836;p72">
                    <a:extLst>
                      <a:ext uri="{FF2B5EF4-FFF2-40B4-BE49-F238E27FC236}">
                        <a16:creationId xmlns:a16="http://schemas.microsoft.com/office/drawing/2014/main" id="{8D8CA635-B39F-2CC5-2F51-7678ECA033F6}"/>
                      </a:ext>
                    </a:extLst>
                  </p:cNvPr>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17" name="Google Shape;7837;p72">
                    <a:extLst>
                      <a:ext uri="{FF2B5EF4-FFF2-40B4-BE49-F238E27FC236}">
                        <a16:creationId xmlns:a16="http://schemas.microsoft.com/office/drawing/2014/main" id="{85737B2B-917A-1AC4-CDC6-2A70D5B1F909}"/>
                      </a:ext>
                    </a:extLst>
                  </p:cNvPr>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406" name="Google Shape;7838;p72">
                <a:extLst>
                  <a:ext uri="{FF2B5EF4-FFF2-40B4-BE49-F238E27FC236}">
                    <a16:creationId xmlns:a16="http://schemas.microsoft.com/office/drawing/2014/main" id="{B14FD12B-EAAD-693A-1B33-C80E0137B487}"/>
                  </a:ext>
                </a:extLst>
              </p:cNvPr>
              <p:cNvGrpSpPr/>
              <p:nvPr/>
            </p:nvGrpSpPr>
            <p:grpSpPr>
              <a:xfrm>
                <a:off x="2838475" y="2595741"/>
                <a:ext cx="363719" cy="296825"/>
                <a:chOff x="2838475" y="2595741"/>
                <a:chExt cx="363719" cy="296825"/>
              </a:xfrm>
            </p:grpSpPr>
            <p:grpSp>
              <p:nvGrpSpPr>
                <p:cNvPr id="407" name="Google Shape;7839;p72">
                  <a:extLst>
                    <a:ext uri="{FF2B5EF4-FFF2-40B4-BE49-F238E27FC236}">
                      <a16:creationId xmlns:a16="http://schemas.microsoft.com/office/drawing/2014/main" id="{5459CA08-ACCD-4870-0BB5-0D4E06BD504B}"/>
                    </a:ext>
                  </a:extLst>
                </p:cNvPr>
                <p:cNvGrpSpPr/>
                <p:nvPr/>
              </p:nvGrpSpPr>
              <p:grpSpPr>
                <a:xfrm>
                  <a:off x="2838475" y="2794333"/>
                  <a:ext cx="259185" cy="98232"/>
                  <a:chOff x="2838475" y="2794333"/>
                  <a:chExt cx="259185" cy="98232"/>
                </a:xfrm>
              </p:grpSpPr>
              <p:sp>
                <p:nvSpPr>
                  <p:cNvPr id="411" name="Google Shape;7840;p72">
                    <a:extLst>
                      <a:ext uri="{FF2B5EF4-FFF2-40B4-BE49-F238E27FC236}">
                        <a16:creationId xmlns:a16="http://schemas.microsoft.com/office/drawing/2014/main" id="{2D0ABE98-6D06-40C4-75EB-7172AF1A43A5}"/>
                      </a:ext>
                    </a:extLst>
                  </p:cNvPr>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12" name="Google Shape;7841;p72">
                    <a:extLst>
                      <a:ext uri="{FF2B5EF4-FFF2-40B4-BE49-F238E27FC236}">
                        <a16:creationId xmlns:a16="http://schemas.microsoft.com/office/drawing/2014/main" id="{8FDDD06A-0579-734F-BE1C-D39FF00A259A}"/>
                      </a:ext>
                    </a:extLst>
                  </p:cNvPr>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13" name="Google Shape;7842;p72">
                    <a:extLst>
                      <a:ext uri="{FF2B5EF4-FFF2-40B4-BE49-F238E27FC236}">
                        <a16:creationId xmlns:a16="http://schemas.microsoft.com/office/drawing/2014/main" id="{D35B8BFF-5EAB-92C0-9678-6D6745135AAA}"/>
                      </a:ext>
                    </a:extLst>
                  </p:cNvPr>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408" name="Google Shape;7843;p72">
                  <a:extLst>
                    <a:ext uri="{FF2B5EF4-FFF2-40B4-BE49-F238E27FC236}">
                      <a16:creationId xmlns:a16="http://schemas.microsoft.com/office/drawing/2014/main" id="{539F9E92-AF11-131A-9293-49578B63D516}"/>
                    </a:ext>
                  </a:extLst>
                </p:cNvPr>
                <p:cNvGrpSpPr/>
                <p:nvPr/>
              </p:nvGrpSpPr>
              <p:grpSpPr>
                <a:xfrm>
                  <a:off x="2977852" y="2595741"/>
                  <a:ext cx="224343" cy="182054"/>
                  <a:chOff x="2977852" y="2595741"/>
                  <a:chExt cx="224343" cy="182054"/>
                </a:xfrm>
              </p:grpSpPr>
              <p:sp>
                <p:nvSpPr>
                  <p:cNvPr id="409" name="Google Shape;7844;p72">
                    <a:extLst>
                      <a:ext uri="{FF2B5EF4-FFF2-40B4-BE49-F238E27FC236}">
                        <a16:creationId xmlns:a16="http://schemas.microsoft.com/office/drawing/2014/main" id="{1A1F48AF-48B5-570D-FA89-79BD3A06A7E8}"/>
                      </a:ext>
                    </a:extLst>
                  </p:cNvPr>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10" name="Google Shape;7845;p72">
                    <a:extLst>
                      <a:ext uri="{FF2B5EF4-FFF2-40B4-BE49-F238E27FC236}">
                        <a16:creationId xmlns:a16="http://schemas.microsoft.com/office/drawing/2014/main" id="{F4247658-11BE-A664-6673-0399737C03CE}"/>
                      </a:ext>
                    </a:extLst>
                  </p:cNvPr>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grpSp>
          <p:nvGrpSpPr>
            <p:cNvPr id="379" name="Google Shape;7846;p72">
              <a:extLst>
                <a:ext uri="{FF2B5EF4-FFF2-40B4-BE49-F238E27FC236}">
                  <a16:creationId xmlns:a16="http://schemas.microsoft.com/office/drawing/2014/main" id="{1A59759E-CB6E-9940-0B85-E352FEDBC021}"/>
                </a:ext>
              </a:extLst>
            </p:cNvPr>
            <p:cNvGrpSpPr/>
            <p:nvPr/>
          </p:nvGrpSpPr>
          <p:grpSpPr>
            <a:xfrm>
              <a:off x="2389399" y="3100241"/>
              <a:ext cx="812796" cy="296869"/>
              <a:chOff x="2389399" y="3100241"/>
              <a:chExt cx="812796" cy="296869"/>
            </a:xfrm>
          </p:grpSpPr>
          <p:grpSp>
            <p:nvGrpSpPr>
              <p:cNvPr id="380" name="Google Shape;7847;p72">
                <a:extLst>
                  <a:ext uri="{FF2B5EF4-FFF2-40B4-BE49-F238E27FC236}">
                    <a16:creationId xmlns:a16="http://schemas.microsoft.com/office/drawing/2014/main" id="{36A42E2D-BB2B-0DA6-135D-C3086F66D712}"/>
                  </a:ext>
                </a:extLst>
              </p:cNvPr>
              <p:cNvGrpSpPr/>
              <p:nvPr/>
            </p:nvGrpSpPr>
            <p:grpSpPr>
              <a:xfrm>
                <a:off x="2683630" y="3100241"/>
                <a:ext cx="224334" cy="296869"/>
                <a:chOff x="2683630" y="3100241"/>
                <a:chExt cx="224334" cy="296869"/>
              </a:xfrm>
            </p:grpSpPr>
            <p:grpSp>
              <p:nvGrpSpPr>
                <p:cNvPr id="397" name="Google Shape;7848;p72">
                  <a:extLst>
                    <a:ext uri="{FF2B5EF4-FFF2-40B4-BE49-F238E27FC236}">
                      <a16:creationId xmlns:a16="http://schemas.microsoft.com/office/drawing/2014/main" id="{25497FBC-E802-5E46-8523-0FA06327BBB7}"/>
                    </a:ext>
                  </a:extLst>
                </p:cNvPr>
                <p:cNvGrpSpPr/>
                <p:nvPr/>
              </p:nvGrpSpPr>
              <p:grpSpPr>
                <a:xfrm>
                  <a:off x="2788083" y="3100241"/>
                  <a:ext cx="15356" cy="98237"/>
                  <a:chOff x="2788083" y="3100241"/>
                  <a:chExt cx="15356" cy="98237"/>
                </a:xfrm>
              </p:grpSpPr>
              <p:sp>
                <p:nvSpPr>
                  <p:cNvPr id="401" name="Google Shape;7849;p72">
                    <a:extLst>
                      <a:ext uri="{FF2B5EF4-FFF2-40B4-BE49-F238E27FC236}">
                        <a16:creationId xmlns:a16="http://schemas.microsoft.com/office/drawing/2014/main" id="{70179F41-F6E8-63AD-0834-6AA270ECC6D5}"/>
                      </a:ext>
                    </a:extLst>
                  </p:cNvPr>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02" name="Google Shape;7850;p72">
                    <a:extLst>
                      <a:ext uri="{FF2B5EF4-FFF2-40B4-BE49-F238E27FC236}">
                        <a16:creationId xmlns:a16="http://schemas.microsoft.com/office/drawing/2014/main" id="{AD238EFE-615C-8BFA-6656-2F12FC3D784C}"/>
                      </a:ext>
                    </a:extLst>
                  </p:cNvPr>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03" name="Google Shape;7851;p72">
                    <a:extLst>
                      <a:ext uri="{FF2B5EF4-FFF2-40B4-BE49-F238E27FC236}">
                        <a16:creationId xmlns:a16="http://schemas.microsoft.com/office/drawing/2014/main" id="{79FC22E4-5B6E-A7E2-BE76-1E08B66F17D2}"/>
                      </a:ext>
                    </a:extLst>
                  </p:cNvPr>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398" name="Google Shape;7852;p72">
                  <a:extLst>
                    <a:ext uri="{FF2B5EF4-FFF2-40B4-BE49-F238E27FC236}">
                      <a16:creationId xmlns:a16="http://schemas.microsoft.com/office/drawing/2014/main" id="{DC817056-6273-1585-45CC-F9605EF954EB}"/>
                    </a:ext>
                  </a:extLst>
                </p:cNvPr>
                <p:cNvGrpSpPr/>
                <p:nvPr/>
              </p:nvGrpSpPr>
              <p:grpSpPr>
                <a:xfrm>
                  <a:off x="2683630" y="3215065"/>
                  <a:ext cx="224334" cy="182045"/>
                  <a:chOff x="2683630" y="3215065"/>
                  <a:chExt cx="224334" cy="182045"/>
                </a:xfrm>
              </p:grpSpPr>
              <p:sp>
                <p:nvSpPr>
                  <p:cNvPr id="399" name="Google Shape;7853;p72">
                    <a:extLst>
                      <a:ext uri="{FF2B5EF4-FFF2-40B4-BE49-F238E27FC236}">
                        <a16:creationId xmlns:a16="http://schemas.microsoft.com/office/drawing/2014/main" id="{7C0D357E-88D0-1C66-26A7-733CA921173F}"/>
                      </a:ext>
                    </a:extLst>
                  </p:cNvPr>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00" name="Google Shape;7854;p72">
                    <a:extLst>
                      <a:ext uri="{FF2B5EF4-FFF2-40B4-BE49-F238E27FC236}">
                        <a16:creationId xmlns:a16="http://schemas.microsoft.com/office/drawing/2014/main" id="{1866AAB4-8A30-497E-0BC0-41D1FE937D6F}"/>
                      </a:ext>
                    </a:extLst>
                  </p:cNvPr>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381" name="Google Shape;7855;p72">
                <a:extLst>
                  <a:ext uri="{FF2B5EF4-FFF2-40B4-BE49-F238E27FC236}">
                    <a16:creationId xmlns:a16="http://schemas.microsoft.com/office/drawing/2014/main" id="{B0BED848-B7C2-F6BA-74FD-24E8C22547B9}"/>
                  </a:ext>
                </a:extLst>
              </p:cNvPr>
              <p:cNvGrpSpPr/>
              <p:nvPr/>
            </p:nvGrpSpPr>
            <p:grpSpPr>
              <a:xfrm>
                <a:off x="2389399" y="3100241"/>
                <a:ext cx="363638" cy="296869"/>
                <a:chOff x="2389399" y="3100241"/>
                <a:chExt cx="363638" cy="296869"/>
              </a:xfrm>
            </p:grpSpPr>
            <p:grpSp>
              <p:nvGrpSpPr>
                <p:cNvPr id="390" name="Google Shape;7856;p72">
                  <a:extLst>
                    <a:ext uri="{FF2B5EF4-FFF2-40B4-BE49-F238E27FC236}">
                      <a16:creationId xmlns:a16="http://schemas.microsoft.com/office/drawing/2014/main" id="{A9146077-C7F7-F953-3D7A-C99B8090DE47}"/>
                    </a:ext>
                  </a:extLst>
                </p:cNvPr>
                <p:cNvGrpSpPr/>
                <p:nvPr/>
              </p:nvGrpSpPr>
              <p:grpSpPr>
                <a:xfrm>
                  <a:off x="2493852" y="3100241"/>
                  <a:ext cx="259185" cy="98237"/>
                  <a:chOff x="2493852" y="3100241"/>
                  <a:chExt cx="259185" cy="98237"/>
                </a:xfrm>
              </p:grpSpPr>
              <p:sp>
                <p:nvSpPr>
                  <p:cNvPr id="394" name="Google Shape;7857;p72">
                    <a:extLst>
                      <a:ext uri="{FF2B5EF4-FFF2-40B4-BE49-F238E27FC236}">
                        <a16:creationId xmlns:a16="http://schemas.microsoft.com/office/drawing/2014/main" id="{26C7FFAE-C434-531E-75E4-7803D1CCD456}"/>
                      </a:ext>
                    </a:extLst>
                  </p:cNvPr>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95" name="Google Shape;7858;p72">
                    <a:extLst>
                      <a:ext uri="{FF2B5EF4-FFF2-40B4-BE49-F238E27FC236}">
                        <a16:creationId xmlns:a16="http://schemas.microsoft.com/office/drawing/2014/main" id="{64B09519-F377-7EE0-37FF-F45AFF217F62}"/>
                      </a:ext>
                    </a:extLst>
                  </p:cNvPr>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96" name="Google Shape;7859;p72">
                    <a:extLst>
                      <a:ext uri="{FF2B5EF4-FFF2-40B4-BE49-F238E27FC236}">
                        <a16:creationId xmlns:a16="http://schemas.microsoft.com/office/drawing/2014/main" id="{C44FA65A-01B7-C587-AE76-99275BE60103}"/>
                      </a:ext>
                    </a:extLst>
                  </p:cNvPr>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391" name="Google Shape;7860;p72">
                  <a:extLst>
                    <a:ext uri="{FF2B5EF4-FFF2-40B4-BE49-F238E27FC236}">
                      <a16:creationId xmlns:a16="http://schemas.microsoft.com/office/drawing/2014/main" id="{8F24AC6A-5233-73FB-AE56-395A707B9EEA}"/>
                    </a:ext>
                  </a:extLst>
                </p:cNvPr>
                <p:cNvGrpSpPr/>
                <p:nvPr/>
              </p:nvGrpSpPr>
              <p:grpSpPr>
                <a:xfrm>
                  <a:off x="2389399" y="3215065"/>
                  <a:ext cx="224343" cy="182045"/>
                  <a:chOff x="2389399" y="3215065"/>
                  <a:chExt cx="224343" cy="182045"/>
                </a:xfrm>
              </p:grpSpPr>
              <p:sp>
                <p:nvSpPr>
                  <p:cNvPr id="392" name="Google Shape;7861;p72">
                    <a:extLst>
                      <a:ext uri="{FF2B5EF4-FFF2-40B4-BE49-F238E27FC236}">
                        <a16:creationId xmlns:a16="http://schemas.microsoft.com/office/drawing/2014/main" id="{A31AA6E7-7E39-C630-325E-2B56F0686878}"/>
                      </a:ext>
                    </a:extLst>
                  </p:cNvPr>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93" name="Google Shape;7862;p72">
                    <a:extLst>
                      <a:ext uri="{FF2B5EF4-FFF2-40B4-BE49-F238E27FC236}">
                        <a16:creationId xmlns:a16="http://schemas.microsoft.com/office/drawing/2014/main" id="{12A8F247-2353-3E14-73F0-12B9EB557549}"/>
                      </a:ext>
                    </a:extLst>
                  </p:cNvPr>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382" name="Google Shape;7863;p72">
                <a:extLst>
                  <a:ext uri="{FF2B5EF4-FFF2-40B4-BE49-F238E27FC236}">
                    <a16:creationId xmlns:a16="http://schemas.microsoft.com/office/drawing/2014/main" id="{35754142-3D2A-D57A-8268-C3F12FF2D333}"/>
                  </a:ext>
                </a:extLst>
              </p:cNvPr>
              <p:cNvGrpSpPr/>
              <p:nvPr/>
            </p:nvGrpSpPr>
            <p:grpSpPr>
              <a:xfrm>
                <a:off x="2838475" y="3100241"/>
                <a:ext cx="363719" cy="296869"/>
                <a:chOff x="2838475" y="3100241"/>
                <a:chExt cx="363719" cy="296869"/>
              </a:xfrm>
            </p:grpSpPr>
            <p:grpSp>
              <p:nvGrpSpPr>
                <p:cNvPr id="383" name="Google Shape;7864;p72">
                  <a:extLst>
                    <a:ext uri="{FF2B5EF4-FFF2-40B4-BE49-F238E27FC236}">
                      <a16:creationId xmlns:a16="http://schemas.microsoft.com/office/drawing/2014/main" id="{AE07ABB1-0356-8E5D-F97F-36B4BE4F14BC}"/>
                    </a:ext>
                  </a:extLst>
                </p:cNvPr>
                <p:cNvGrpSpPr/>
                <p:nvPr/>
              </p:nvGrpSpPr>
              <p:grpSpPr>
                <a:xfrm>
                  <a:off x="2838475" y="3100241"/>
                  <a:ext cx="259185" cy="98237"/>
                  <a:chOff x="2838475" y="3100241"/>
                  <a:chExt cx="259185" cy="98237"/>
                </a:xfrm>
              </p:grpSpPr>
              <p:sp>
                <p:nvSpPr>
                  <p:cNvPr id="387" name="Google Shape;7865;p72">
                    <a:extLst>
                      <a:ext uri="{FF2B5EF4-FFF2-40B4-BE49-F238E27FC236}">
                        <a16:creationId xmlns:a16="http://schemas.microsoft.com/office/drawing/2014/main" id="{731A8204-CB1F-A15D-6945-7EDACF98D038}"/>
                      </a:ext>
                    </a:extLst>
                  </p:cNvPr>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88" name="Google Shape;7866;p72">
                    <a:extLst>
                      <a:ext uri="{FF2B5EF4-FFF2-40B4-BE49-F238E27FC236}">
                        <a16:creationId xmlns:a16="http://schemas.microsoft.com/office/drawing/2014/main" id="{CFA1F304-0683-F837-3506-33A1FEF4B78B}"/>
                      </a:ext>
                    </a:extLst>
                  </p:cNvPr>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89" name="Google Shape;7867;p72">
                    <a:extLst>
                      <a:ext uri="{FF2B5EF4-FFF2-40B4-BE49-F238E27FC236}">
                        <a16:creationId xmlns:a16="http://schemas.microsoft.com/office/drawing/2014/main" id="{E12CAB2D-237F-B04D-15E5-146C1ECEC624}"/>
                      </a:ext>
                    </a:extLst>
                  </p:cNvPr>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384" name="Google Shape;7868;p72">
                  <a:extLst>
                    <a:ext uri="{FF2B5EF4-FFF2-40B4-BE49-F238E27FC236}">
                      <a16:creationId xmlns:a16="http://schemas.microsoft.com/office/drawing/2014/main" id="{1EF5ECB5-CCCE-7854-C523-516408B93DE3}"/>
                    </a:ext>
                  </a:extLst>
                </p:cNvPr>
                <p:cNvGrpSpPr/>
                <p:nvPr/>
              </p:nvGrpSpPr>
              <p:grpSpPr>
                <a:xfrm>
                  <a:off x="2977852" y="3215065"/>
                  <a:ext cx="224343" cy="182045"/>
                  <a:chOff x="2977852" y="3215065"/>
                  <a:chExt cx="224343" cy="182045"/>
                </a:xfrm>
              </p:grpSpPr>
              <p:sp>
                <p:nvSpPr>
                  <p:cNvPr id="385" name="Google Shape;7869;p72">
                    <a:extLst>
                      <a:ext uri="{FF2B5EF4-FFF2-40B4-BE49-F238E27FC236}">
                        <a16:creationId xmlns:a16="http://schemas.microsoft.com/office/drawing/2014/main" id="{DFBA2A46-DED2-D7EF-4F02-F916F1554FAE}"/>
                      </a:ext>
                    </a:extLst>
                  </p:cNvPr>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86" name="Google Shape;7870;p72">
                    <a:extLst>
                      <a:ext uri="{FF2B5EF4-FFF2-40B4-BE49-F238E27FC236}">
                        <a16:creationId xmlns:a16="http://schemas.microsoft.com/office/drawing/2014/main" id="{ECEC7E6B-CBF4-001D-DB95-756B3B450097}"/>
                      </a:ext>
                    </a:extLst>
                  </p:cNvPr>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grpSp>
      <p:sp>
        <p:nvSpPr>
          <p:cNvPr id="431" name="Google Shape;1529;p70">
            <a:extLst>
              <a:ext uri="{FF2B5EF4-FFF2-40B4-BE49-F238E27FC236}">
                <a16:creationId xmlns:a16="http://schemas.microsoft.com/office/drawing/2014/main" id="{0FDF924A-CB5D-B60A-4E72-73FC0F18A336}"/>
              </a:ext>
            </a:extLst>
          </p:cNvPr>
          <p:cNvSpPr txBox="1">
            <a:spLocks/>
          </p:cNvSpPr>
          <p:nvPr/>
        </p:nvSpPr>
        <p:spPr>
          <a:xfrm>
            <a:off x="763122" y="400051"/>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rgbClr val="FF0000"/>
                </a:solidFill>
                <a:cs typeface="B Nazanin" panose="00000700000000000000" pitchFamily="2" charset="-78"/>
              </a:rPr>
              <a:t>انواع جدولها و نمودارها:</a:t>
            </a:r>
          </a:p>
        </p:txBody>
      </p:sp>
    </p:spTree>
    <p:extLst>
      <p:ext uri="{BB962C8B-B14F-4D97-AF65-F5344CB8AC3E}">
        <p14:creationId xmlns:p14="http://schemas.microsoft.com/office/powerpoint/2010/main" val="2457709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759C7B-4483-A431-9F19-B236E0C66881}"/>
              </a:ext>
            </a:extLst>
          </p:cNvPr>
          <p:cNvSpPr/>
          <p:nvPr/>
        </p:nvSpPr>
        <p:spPr>
          <a:xfrm>
            <a:off x="219075" y="228600"/>
            <a:ext cx="11753850" cy="6400800"/>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ame 2">
            <a:extLst>
              <a:ext uri="{FF2B5EF4-FFF2-40B4-BE49-F238E27FC236}">
                <a16:creationId xmlns:a16="http://schemas.microsoft.com/office/drawing/2014/main" id="{5BC2926E-B60A-74B7-A65B-FE9A5DC6BB67}"/>
              </a:ext>
            </a:extLst>
          </p:cNvPr>
          <p:cNvSpPr/>
          <p:nvPr/>
        </p:nvSpPr>
        <p:spPr>
          <a:xfrm>
            <a:off x="219075" y="152400"/>
            <a:ext cx="11753850" cy="6248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 name="Straight Connector 3">
            <a:extLst>
              <a:ext uri="{FF2B5EF4-FFF2-40B4-BE49-F238E27FC236}">
                <a16:creationId xmlns:a16="http://schemas.microsoft.com/office/drawing/2014/main" id="{4BE0C185-A717-678A-F415-28DC92000624}"/>
              </a:ext>
            </a:extLst>
          </p:cNvPr>
          <p:cNvCxnSpPr>
            <a:cxnSpLocks/>
          </p:cNvCxnSpPr>
          <p:nvPr/>
        </p:nvCxnSpPr>
        <p:spPr>
          <a:xfrm flipH="1">
            <a:off x="457200" y="640080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9CE1EE-3B19-6775-E00D-C269674E6277}"/>
              </a:ext>
            </a:extLst>
          </p:cNvPr>
          <p:cNvCxnSpPr>
            <a:cxnSpLocks/>
          </p:cNvCxnSpPr>
          <p:nvPr/>
        </p:nvCxnSpPr>
        <p:spPr>
          <a:xfrm flipH="1">
            <a:off x="419100" y="32385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75F63C-2E9E-C2B0-5C7D-E69ED37E8437}"/>
              </a:ext>
            </a:extLst>
          </p:cNvPr>
          <p:cNvCxnSpPr>
            <a:cxnSpLocks/>
          </p:cNvCxnSpPr>
          <p:nvPr/>
        </p:nvCxnSpPr>
        <p:spPr>
          <a:xfrm>
            <a:off x="4191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927A5C-5407-51EF-293D-E6066FBEE444}"/>
              </a:ext>
            </a:extLst>
          </p:cNvPr>
          <p:cNvCxnSpPr>
            <a:cxnSpLocks/>
          </p:cNvCxnSpPr>
          <p:nvPr/>
        </p:nvCxnSpPr>
        <p:spPr>
          <a:xfrm>
            <a:off x="117729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5" name="Google Shape;7875;p73">
            <a:extLst>
              <a:ext uri="{FF2B5EF4-FFF2-40B4-BE49-F238E27FC236}">
                <a16:creationId xmlns:a16="http://schemas.microsoft.com/office/drawing/2014/main" id="{C6873704-8D40-302E-AC54-7345A266AFB4}"/>
              </a:ext>
            </a:extLst>
          </p:cNvPr>
          <p:cNvGrpSpPr/>
          <p:nvPr/>
        </p:nvGrpSpPr>
        <p:grpSpPr>
          <a:xfrm>
            <a:off x="936117" y="4207896"/>
            <a:ext cx="3187219" cy="1366400"/>
            <a:chOff x="728925" y="3296613"/>
            <a:chExt cx="2390414" cy="1024800"/>
          </a:xfrm>
        </p:grpSpPr>
        <p:grpSp>
          <p:nvGrpSpPr>
            <p:cNvPr id="6" name="Google Shape;7876;p73">
              <a:extLst>
                <a:ext uri="{FF2B5EF4-FFF2-40B4-BE49-F238E27FC236}">
                  <a16:creationId xmlns:a16="http://schemas.microsoft.com/office/drawing/2014/main" id="{09F873C1-7EAE-9819-08C5-751BD7D2AF06}"/>
                </a:ext>
              </a:extLst>
            </p:cNvPr>
            <p:cNvGrpSpPr/>
            <p:nvPr/>
          </p:nvGrpSpPr>
          <p:grpSpPr>
            <a:xfrm>
              <a:off x="728925" y="3619800"/>
              <a:ext cx="2390414" cy="500893"/>
              <a:chOff x="728925" y="3619800"/>
              <a:chExt cx="2390414" cy="500893"/>
            </a:xfrm>
          </p:grpSpPr>
          <p:sp>
            <p:nvSpPr>
              <p:cNvPr id="37" name="Google Shape;7877;p73">
                <a:extLst>
                  <a:ext uri="{FF2B5EF4-FFF2-40B4-BE49-F238E27FC236}">
                    <a16:creationId xmlns:a16="http://schemas.microsoft.com/office/drawing/2014/main" id="{E334FEB7-15E0-68B3-3F65-595E75341878}"/>
                  </a:ext>
                </a:extLst>
              </p:cNvPr>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FF0000"/>
                  </a:solidFill>
                </a:endParaRPr>
              </a:p>
            </p:txBody>
          </p:sp>
          <p:sp>
            <p:nvSpPr>
              <p:cNvPr id="38" name="Google Shape;7878;p73">
                <a:extLst>
                  <a:ext uri="{FF2B5EF4-FFF2-40B4-BE49-F238E27FC236}">
                    <a16:creationId xmlns:a16="http://schemas.microsoft.com/office/drawing/2014/main" id="{B2E5C70A-ECD8-AC65-FD62-1B9D8DFA048B}"/>
                  </a:ext>
                </a:extLst>
              </p:cNvPr>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FF0000"/>
                  </a:solidFill>
                </a:endParaRPr>
              </a:p>
            </p:txBody>
          </p:sp>
        </p:grpSp>
        <p:grpSp>
          <p:nvGrpSpPr>
            <p:cNvPr id="9" name="Google Shape;7879;p73">
              <a:extLst>
                <a:ext uri="{FF2B5EF4-FFF2-40B4-BE49-F238E27FC236}">
                  <a16:creationId xmlns:a16="http://schemas.microsoft.com/office/drawing/2014/main" id="{2F8958FE-D5A8-16BD-1DED-C8E9DF777AAA}"/>
                </a:ext>
              </a:extLst>
            </p:cNvPr>
            <p:cNvGrpSpPr/>
            <p:nvPr/>
          </p:nvGrpSpPr>
          <p:grpSpPr>
            <a:xfrm>
              <a:off x="1348050" y="3296613"/>
              <a:ext cx="1706152" cy="1024800"/>
              <a:chOff x="1348050" y="3296613"/>
              <a:chExt cx="1706152" cy="1024800"/>
            </a:xfrm>
          </p:grpSpPr>
          <p:sp>
            <p:nvSpPr>
              <p:cNvPr id="32" name="Google Shape;7880;p73">
                <a:extLst>
                  <a:ext uri="{FF2B5EF4-FFF2-40B4-BE49-F238E27FC236}">
                    <a16:creationId xmlns:a16="http://schemas.microsoft.com/office/drawing/2014/main" id="{633BD2A0-DA2A-2193-99ED-92E17E11D48E}"/>
                  </a:ext>
                </a:extLst>
              </p:cNvPr>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FF0000"/>
                  </a:solidFill>
                </a:endParaRPr>
              </a:p>
            </p:txBody>
          </p:sp>
          <p:sp>
            <p:nvSpPr>
              <p:cNvPr id="33" name="Google Shape;7881;p73">
                <a:extLst>
                  <a:ext uri="{FF2B5EF4-FFF2-40B4-BE49-F238E27FC236}">
                    <a16:creationId xmlns:a16="http://schemas.microsoft.com/office/drawing/2014/main" id="{E01B39D2-D4DA-80D0-7EB8-E2DF5F00A2E7}"/>
                  </a:ext>
                </a:extLst>
              </p:cNvPr>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FF0000"/>
                  </a:solidFill>
                </a:endParaRPr>
              </a:p>
            </p:txBody>
          </p:sp>
          <p:sp>
            <p:nvSpPr>
              <p:cNvPr id="34" name="Google Shape;7882;p73">
                <a:extLst>
                  <a:ext uri="{FF2B5EF4-FFF2-40B4-BE49-F238E27FC236}">
                    <a16:creationId xmlns:a16="http://schemas.microsoft.com/office/drawing/2014/main" id="{CDD9A3BB-2A60-8B61-6F17-3324D93B77CD}"/>
                  </a:ext>
                </a:extLst>
              </p:cNvPr>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FF0000"/>
                  </a:solidFill>
                </a:endParaRPr>
              </a:p>
            </p:txBody>
          </p:sp>
          <p:sp>
            <p:nvSpPr>
              <p:cNvPr id="35" name="Google Shape;7883;p73">
                <a:extLst>
                  <a:ext uri="{FF2B5EF4-FFF2-40B4-BE49-F238E27FC236}">
                    <a16:creationId xmlns:a16="http://schemas.microsoft.com/office/drawing/2014/main" id="{A2D0BF63-99E6-FD29-A61B-4BDAE5838327}"/>
                  </a:ext>
                </a:extLst>
              </p:cNvPr>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FF0000"/>
                  </a:solidFill>
                </a:endParaRPr>
              </a:p>
            </p:txBody>
          </p:sp>
          <p:sp>
            <p:nvSpPr>
              <p:cNvPr id="36" name="Google Shape;7884;p73">
                <a:extLst>
                  <a:ext uri="{FF2B5EF4-FFF2-40B4-BE49-F238E27FC236}">
                    <a16:creationId xmlns:a16="http://schemas.microsoft.com/office/drawing/2014/main" id="{939E6535-76C5-6081-6290-3F07FC5D89C6}"/>
                  </a:ext>
                </a:extLst>
              </p:cNvPr>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FF0000"/>
                  </a:solidFill>
                </a:endParaRPr>
              </a:p>
            </p:txBody>
          </p:sp>
        </p:grpSp>
        <p:grpSp>
          <p:nvGrpSpPr>
            <p:cNvPr id="10" name="Google Shape;7885;p73">
              <a:extLst>
                <a:ext uri="{FF2B5EF4-FFF2-40B4-BE49-F238E27FC236}">
                  <a16:creationId xmlns:a16="http://schemas.microsoft.com/office/drawing/2014/main" id="{96FFD124-D083-B3CD-874B-26F6841F707C}"/>
                </a:ext>
              </a:extLst>
            </p:cNvPr>
            <p:cNvGrpSpPr/>
            <p:nvPr/>
          </p:nvGrpSpPr>
          <p:grpSpPr>
            <a:xfrm>
              <a:off x="1455707" y="3654858"/>
              <a:ext cx="1491150" cy="417657"/>
              <a:chOff x="1455707" y="3654858"/>
              <a:chExt cx="1491150" cy="417657"/>
            </a:xfrm>
          </p:grpSpPr>
          <p:sp>
            <p:nvSpPr>
              <p:cNvPr id="12" name="Google Shape;7886;p73">
                <a:extLst>
                  <a:ext uri="{FF2B5EF4-FFF2-40B4-BE49-F238E27FC236}">
                    <a16:creationId xmlns:a16="http://schemas.microsoft.com/office/drawing/2014/main" id="{3E7F2A20-6517-77B3-9B04-CDCC33584F68}"/>
                  </a:ext>
                </a:extLst>
              </p:cNvPr>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 name="Google Shape;7887;p73">
                <a:extLst>
                  <a:ext uri="{FF2B5EF4-FFF2-40B4-BE49-F238E27FC236}">
                    <a16:creationId xmlns:a16="http://schemas.microsoft.com/office/drawing/2014/main" id="{F7AF34BD-9E76-D72D-D131-FA0C3778F6AE}"/>
                  </a:ext>
                </a:extLst>
              </p:cNvPr>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4" name="Google Shape;7888;p73">
                <a:extLst>
                  <a:ext uri="{FF2B5EF4-FFF2-40B4-BE49-F238E27FC236}">
                    <a16:creationId xmlns:a16="http://schemas.microsoft.com/office/drawing/2014/main" id="{361E4074-D421-99B8-636D-E7A27FA26159}"/>
                  </a:ext>
                </a:extLst>
              </p:cNvPr>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5" name="Google Shape;7889;p73">
                <a:extLst>
                  <a:ext uri="{FF2B5EF4-FFF2-40B4-BE49-F238E27FC236}">
                    <a16:creationId xmlns:a16="http://schemas.microsoft.com/office/drawing/2014/main" id="{F3E9E465-D9F2-9D27-157F-55C2D083BB52}"/>
                  </a:ext>
                </a:extLst>
              </p:cNvPr>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6" name="Google Shape;7890;p73">
                <a:extLst>
                  <a:ext uri="{FF2B5EF4-FFF2-40B4-BE49-F238E27FC236}">
                    <a16:creationId xmlns:a16="http://schemas.microsoft.com/office/drawing/2014/main" id="{DB94DD1D-8312-D6B4-5D69-51EC735684D9}"/>
                  </a:ext>
                </a:extLst>
              </p:cNvPr>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7" name="Google Shape;7891;p73">
                <a:extLst>
                  <a:ext uri="{FF2B5EF4-FFF2-40B4-BE49-F238E27FC236}">
                    <a16:creationId xmlns:a16="http://schemas.microsoft.com/office/drawing/2014/main" id="{249C7CCA-BCA5-1525-11D2-381F0B5BC733}"/>
                  </a:ext>
                </a:extLst>
              </p:cNvPr>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8" name="Google Shape;7892;p73">
                <a:extLst>
                  <a:ext uri="{FF2B5EF4-FFF2-40B4-BE49-F238E27FC236}">
                    <a16:creationId xmlns:a16="http://schemas.microsoft.com/office/drawing/2014/main" id="{5E75CA84-68C7-95F0-9806-AE9AE479CD35}"/>
                  </a:ext>
                </a:extLst>
              </p:cNvPr>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9" name="Google Shape;7893;p73">
                <a:extLst>
                  <a:ext uri="{FF2B5EF4-FFF2-40B4-BE49-F238E27FC236}">
                    <a16:creationId xmlns:a16="http://schemas.microsoft.com/office/drawing/2014/main" id="{C8813027-BB73-A613-9CBB-6175DCFCE2D9}"/>
                  </a:ext>
                </a:extLst>
              </p:cNvPr>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0" name="Google Shape;7894;p73">
                <a:extLst>
                  <a:ext uri="{FF2B5EF4-FFF2-40B4-BE49-F238E27FC236}">
                    <a16:creationId xmlns:a16="http://schemas.microsoft.com/office/drawing/2014/main" id="{83F9EF20-9662-89DE-08D0-EC192F274700}"/>
                  </a:ext>
                </a:extLst>
              </p:cNvPr>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1" name="Google Shape;7895;p73">
                <a:extLst>
                  <a:ext uri="{FF2B5EF4-FFF2-40B4-BE49-F238E27FC236}">
                    <a16:creationId xmlns:a16="http://schemas.microsoft.com/office/drawing/2014/main" id="{6A6B4268-EE4A-6A59-86F9-A8FBDE8B69D9}"/>
                  </a:ext>
                </a:extLst>
              </p:cNvPr>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2" name="Google Shape;7896;p73">
                <a:extLst>
                  <a:ext uri="{FF2B5EF4-FFF2-40B4-BE49-F238E27FC236}">
                    <a16:creationId xmlns:a16="http://schemas.microsoft.com/office/drawing/2014/main" id="{C44909FC-A5AF-BE80-EDF1-1D3D16F610B1}"/>
                  </a:ext>
                </a:extLst>
              </p:cNvPr>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3" name="Google Shape;7897;p73">
                <a:extLst>
                  <a:ext uri="{FF2B5EF4-FFF2-40B4-BE49-F238E27FC236}">
                    <a16:creationId xmlns:a16="http://schemas.microsoft.com/office/drawing/2014/main" id="{2D18702C-4C39-8878-3739-3D2132694CFD}"/>
                  </a:ext>
                </a:extLst>
              </p:cNvPr>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4" name="Google Shape;7898;p73">
                <a:extLst>
                  <a:ext uri="{FF2B5EF4-FFF2-40B4-BE49-F238E27FC236}">
                    <a16:creationId xmlns:a16="http://schemas.microsoft.com/office/drawing/2014/main" id="{1EA02C9F-03F6-36FB-132B-919B5D36081F}"/>
                  </a:ext>
                </a:extLst>
              </p:cNvPr>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5" name="Google Shape;7899;p73">
                <a:extLst>
                  <a:ext uri="{FF2B5EF4-FFF2-40B4-BE49-F238E27FC236}">
                    <a16:creationId xmlns:a16="http://schemas.microsoft.com/office/drawing/2014/main" id="{12D9635F-8E62-47F9-651F-85ABE60808AB}"/>
                  </a:ext>
                </a:extLst>
              </p:cNvPr>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 name="Google Shape;7900;p73">
                <a:extLst>
                  <a:ext uri="{FF2B5EF4-FFF2-40B4-BE49-F238E27FC236}">
                    <a16:creationId xmlns:a16="http://schemas.microsoft.com/office/drawing/2014/main" id="{34C04752-0D1C-540C-026C-7290D0C5489B}"/>
                  </a:ext>
                </a:extLst>
              </p:cNvPr>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7" name="Google Shape;7901;p73">
                <a:extLst>
                  <a:ext uri="{FF2B5EF4-FFF2-40B4-BE49-F238E27FC236}">
                    <a16:creationId xmlns:a16="http://schemas.microsoft.com/office/drawing/2014/main" id="{5CC94BB5-8E75-2D27-0473-C5F504DC1AE3}"/>
                  </a:ext>
                </a:extLst>
              </p:cNvPr>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8" name="Google Shape;7902;p73">
                <a:extLst>
                  <a:ext uri="{FF2B5EF4-FFF2-40B4-BE49-F238E27FC236}">
                    <a16:creationId xmlns:a16="http://schemas.microsoft.com/office/drawing/2014/main" id="{EB8B85B2-2563-065F-377D-FBC972A56B03}"/>
                  </a:ext>
                </a:extLst>
              </p:cNvPr>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9" name="Google Shape;7903;p73">
                <a:extLst>
                  <a:ext uri="{FF2B5EF4-FFF2-40B4-BE49-F238E27FC236}">
                    <a16:creationId xmlns:a16="http://schemas.microsoft.com/office/drawing/2014/main" id="{E086DD21-FB6A-09D3-8D07-DCA560BE2967}"/>
                  </a:ext>
                </a:extLst>
              </p:cNvPr>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0" name="Google Shape;7904;p73">
                <a:extLst>
                  <a:ext uri="{FF2B5EF4-FFF2-40B4-BE49-F238E27FC236}">
                    <a16:creationId xmlns:a16="http://schemas.microsoft.com/office/drawing/2014/main" id="{E669FE0C-7882-C481-F54D-80A6709CCA8F}"/>
                  </a:ext>
                </a:extLst>
              </p:cNvPr>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1" name="Google Shape;7905;p73">
                <a:extLst>
                  <a:ext uri="{FF2B5EF4-FFF2-40B4-BE49-F238E27FC236}">
                    <a16:creationId xmlns:a16="http://schemas.microsoft.com/office/drawing/2014/main" id="{68973B2C-A17E-3F93-4C09-DAE43976F8D6}"/>
                  </a:ext>
                </a:extLst>
              </p:cNvPr>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aphicFrame>
        <p:nvGraphicFramePr>
          <p:cNvPr id="39" name="Google Shape;7906;p73">
            <a:extLst>
              <a:ext uri="{FF2B5EF4-FFF2-40B4-BE49-F238E27FC236}">
                <a16:creationId xmlns:a16="http://schemas.microsoft.com/office/drawing/2014/main" id="{CDD2822C-6A55-D2EF-8145-ACAF82F13A79}"/>
              </a:ext>
            </a:extLst>
          </p:cNvPr>
          <p:cNvGraphicFramePr/>
          <p:nvPr/>
        </p:nvGraphicFramePr>
        <p:xfrm>
          <a:off x="7917049" y="2871779"/>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40" name="Google Shape;7907;p73">
            <a:extLst>
              <a:ext uri="{FF2B5EF4-FFF2-40B4-BE49-F238E27FC236}">
                <a16:creationId xmlns:a16="http://schemas.microsoft.com/office/drawing/2014/main" id="{4867AE92-F753-D71B-58DD-647CD213F0CD}"/>
              </a:ext>
            </a:extLst>
          </p:cNvPr>
          <p:cNvGrpSpPr/>
          <p:nvPr/>
        </p:nvGrpSpPr>
        <p:grpSpPr>
          <a:xfrm>
            <a:off x="947286" y="1308799"/>
            <a:ext cx="3195340" cy="1302003"/>
            <a:chOff x="749309" y="1112739"/>
            <a:chExt cx="2371603" cy="976502"/>
          </a:xfrm>
        </p:grpSpPr>
        <p:grpSp>
          <p:nvGrpSpPr>
            <p:cNvPr id="41" name="Google Shape;7908;p73">
              <a:extLst>
                <a:ext uri="{FF2B5EF4-FFF2-40B4-BE49-F238E27FC236}">
                  <a16:creationId xmlns:a16="http://schemas.microsoft.com/office/drawing/2014/main" id="{2525B005-8ACC-B7E1-AA6C-DA36F9CEDF58}"/>
                </a:ext>
              </a:extLst>
            </p:cNvPr>
            <p:cNvGrpSpPr/>
            <p:nvPr/>
          </p:nvGrpSpPr>
          <p:grpSpPr>
            <a:xfrm>
              <a:off x="1092126" y="1112739"/>
              <a:ext cx="2028786" cy="975464"/>
              <a:chOff x="1092126" y="1112739"/>
              <a:chExt cx="2028786" cy="975464"/>
            </a:xfrm>
          </p:grpSpPr>
          <p:sp>
            <p:nvSpPr>
              <p:cNvPr id="51" name="Google Shape;7909;p73">
                <a:extLst>
                  <a:ext uri="{FF2B5EF4-FFF2-40B4-BE49-F238E27FC236}">
                    <a16:creationId xmlns:a16="http://schemas.microsoft.com/office/drawing/2014/main" id="{7A503C49-5675-62E2-16A0-65CB554CC6A6}"/>
                  </a:ext>
                </a:extLst>
              </p:cNvPr>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2" name="Google Shape;7910;p73">
                <a:extLst>
                  <a:ext uri="{FF2B5EF4-FFF2-40B4-BE49-F238E27FC236}">
                    <a16:creationId xmlns:a16="http://schemas.microsoft.com/office/drawing/2014/main" id="{49B3EFAB-AA0C-F037-45A1-19C551E57C0B}"/>
                  </a:ext>
                </a:extLst>
              </p:cNvPr>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3" name="Google Shape;7911;p73">
                <a:extLst>
                  <a:ext uri="{FF2B5EF4-FFF2-40B4-BE49-F238E27FC236}">
                    <a16:creationId xmlns:a16="http://schemas.microsoft.com/office/drawing/2014/main" id="{E1F2DE4E-E048-209B-2CEB-2C879FBB49C5}"/>
                  </a:ext>
                </a:extLst>
              </p:cNvPr>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4" name="Google Shape;7912;p73">
                <a:extLst>
                  <a:ext uri="{FF2B5EF4-FFF2-40B4-BE49-F238E27FC236}">
                    <a16:creationId xmlns:a16="http://schemas.microsoft.com/office/drawing/2014/main" id="{FE3181B6-C1B4-B36C-E824-83CF18BE1426}"/>
                  </a:ext>
                </a:extLst>
              </p:cNvPr>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5" name="Google Shape;7913;p73">
                <a:extLst>
                  <a:ext uri="{FF2B5EF4-FFF2-40B4-BE49-F238E27FC236}">
                    <a16:creationId xmlns:a16="http://schemas.microsoft.com/office/drawing/2014/main" id="{D27E4900-F827-A221-3BDE-BD3DCF381E6D}"/>
                  </a:ext>
                </a:extLst>
              </p:cNvPr>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6" name="Google Shape;7914;p73">
                <a:extLst>
                  <a:ext uri="{FF2B5EF4-FFF2-40B4-BE49-F238E27FC236}">
                    <a16:creationId xmlns:a16="http://schemas.microsoft.com/office/drawing/2014/main" id="{7C1FB48E-E598-91AF-C7E8-210F3458DCD1}"/>
                  </a:ext>
                </a:extLst>
              </p:cNvPr>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7" name="Google Shape;7915;p73">
                <a:extLst>
                  <a:ext uri="{FF2B5EF4-FFF2-40B4-BE49-F238E27FC236}">
                    <a16:creationId xmlns:a16="http://schemas.microsoft.com/office/drawing/2014/main" id="{BB1B8584-9567-7016-FBBE-BADB659ED4B8}"/>
                  </a:ext>
                </a:extLst>
              </p:cNvPr>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8" name="Google Shape;7916;p73">
                <a:extLst>
                  <a:ext uri="{FF2B5EF4-FFF2-40B4-BE49-F238E27FC236}">
                    <a16:creationId xmlns:a16="http://schemas.microsoft.com/office/drawing/2014/main" id="{CEB0A2AF-ECD5-973E-893D-406F719D4473}"/>
                  </a:ext>
                </a:extLst>
              </p:cNvPr>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9" name="Google Shape;7917;p73">
                <a:extLst>
                  <a:ext uri="{FF2B5EF4-FFF2-40B4-BE49-F238E27FC236}">
                    <a16:creationId xmlns:a16="http://schemas.microsoft.com/office/drawing/2014/main" id="{30CDAA32-1A19-DDD3-7ACA-47E7A9139EA9}"/>
                  </a:ext>
                </a:extLst>
              </p:cNvPr>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0" name="Google Shape;7918;p73">
                <a:extLst>
                  <a:ext uri="{FF2B5EF4-FFF2-40B4-BE49-F238E27FC236}">
                    <a16:creationId xmlns:a16="http://schemas.microsoft.com/office/drawing/2014/main" id="{B3C9A0EF-12CE-F4C3-FBC5-EDA210F876BD}"/>
                  </a:ext>
                </a:extLst>
              </p:cNvPr>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1" name="Google Shape;7919;p73">
                <a:extLst>
                  <a:ext uri="{FF2B5EF4-FFF2-40B4-BE49-F238E27FC236}">
                    <a16:creationId xmlns:a16="http://schemas.microsoft.com/office/drawing/2014/main" id="{582B54BF-1EFD-7700-F698-27B4AC107BCC}"/>
                  </a:ext>
                </a:extLst>
              </p:cNvPr>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2" name="Google Shape;7920;p73">
                <a:extLst>
                  <a:ext uri="{FF2B5EF4-FFF2-40B4-BE49-F238E27FC236}">
                    <a16:creationId xmlns:a16="http://schemas.microsoft.com/office/drawing/2014/main" id="{0F64FA61-F7DC-8961-6F03-B4E5E3D18E9C}"/>
                  </a:ext>
                </a:extLst>
              </p:cNvPr>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3" name="Google Shape;7921;p73">
                <a:extLst>
                  <a:ext uri="{FF2B5EF4-FFF2-40B4-BE49-F238E27FC236}">
                    <a16:creationId xmlns:a16="http://schemas.microsoft.com/office/drawing/2014/main" id="{CED65B85-A8A5-2AB6-4544-36A0533F0AF4}"/>
                  </a:ext>
                </a:extLst>
              </p:cNvPr>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4" name="Google Shape;7922;p73">
                <a:extLst>
                  <a:ext uri="{FF2B5EF4-FFF2-40B4-BE49-F238E27FC236}">
                    <a16:creationId xmlns:a16="http://schemas.microsoft.com/office/drawing/2014/main" id="{DFEC1003-5365-E917-3C4D-7AF047F3CED2}"/>
                  </a:ext>
                </a:extLst>
              </p:cNvPr>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5" name="Google Shape;7923;p73">
                <a:extLst>
                  <a:ext uri="{FF2B5EF4-FFF2-40B4-BE49-F238E27FC236}">
                    <a16:creationId xmlns:a16="http://schemas.microsoft.com/office/drawing/2014/main" id="{D6CEAFC4-59B6-16AB-8419-D476EDBCDE83}"/>
                  </a:ext>
                </a:extLst>
              </p:cNvPr>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6" name="Google Shape;7924;p73">
                <a:extLst>
                  <a:ext uri="{FF2B5EF4-FFF2-40B4-BE49-F238E27FC236}">
                    <a16:creationId xmlns:a16="http://schemas.microsoft.com/office/drawing/2014/main" id="{0F93D781-9E47-3B0F-56FB-782E7980C0E1}"/>
                  </a:ext>
                </a:extLst>
              </p:cNvPr>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7" name="Google Shape;7925;p73">
                <a:extLst>
                  <a:ext uri="{FF2B5EF4-FFF2-40B4-BE49-F238E27FC236}">
                    <a16:creationId xmlns:a16="http://schemas.microsoft.com/office/drawing/2014/main" id="{3A94A9CD-C8A7-32D8-82D2-A1F7921C71A4}"/>
                  </a:ext>
                </a:extLst>
              </p:cNvPr>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8" name="Google Shape;7926;p73">
                <a:extLst>
                  <a:ext uri="{FF2B5EF4-FFF2-40B4-BE49-F238E27FC236}">
                    <a16:creationId xmlns:a16="http://schemas.microsoft.com/office/drawing/2014/main" id="{D82BF642-B7BF-148F-6163-6AC8D99D23E7}"/>
                  </a:ext>
                </a:extLst>
              </p:cNvPr>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9" name="Google Shape;7927;p73">
                <a:extLst>
                  <a:ext uri="{FF2B5EF4-FFF2-40B4-BE49-F238E27FC236}">
                    <a16:creationId xmlns:a16="http://schemas.microsoft.com/office/drawing/2014/main" id="{A158DC79-B758-ED3A-957C-3C6332F13AE7}"/>
                  </a:ext>
                </a:extLst>
              </p:cNvPr>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0" name="Google Shape;7928;p73">
                <a:extLst>
                  <a:ext uri="{FF2B5EF4-FFF2-40B4-BE49-F238E27FC236}">
                    <a16:creationId xmlns:a16="http://schemas.microsoft.com/office/drawing/2014/main" id="{40A11C53-C0FE-65E9-8CFE-2109B62D3058}"/>
                  </a:ext>
                </a:extLst>
              </p:cNvPr>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1" name="Google Shape;7929;p73">
                <a:extLst>
                  <a:ext uri="{FF2B5EF4-FFF2-40B4-BE49-F238E27FC236}">
                    <a16:creationId xmlns:a16="http://schemas.microsoft.com/office/drawing/2014/main" id="{356B2B92-92BE-D434-23EC-6ED9C069C73E}"/>
                  </a:ext>
                </a:extLst>
              </p:cNvPr>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2" name="Google Shape;7930;p73">
                <a:extLst>
                  <a:ext uri="{FF2B5EF4-FFF2-40B4-BE49-F238E27FC236}">
                    <a16:creationId xmlns:a16="http://schemas.microsoft.com/office/drawing/2014/main" id="{E482DDE3-B39A-8B07-E366-00F85C04CF4E}"/>
                  </a:ext>
                </a:extLst>
              </p:cNvPr>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3" name="Google Shape;7931;p73">
                <a:extLst>
                  <a:ext uri="{FF2B5EF4-FFF2-40B4-BE49-F238E27FC236}">
                    <a16:creationId xmlns:a16="http://schemas.microsoft.com/office/drawing/2014/main" id="{2DE3F70D-1295-9D70-24DC-A1B5DD0A8454}"/>
                  </a:ext>
                </a:extLst>
              </p:cNvPr>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4" name="Google Shape;7932;p73">
                <a:extLst>
                  <a:ext uri="{FF2B5EF4-FFF2-40B4-BE49-F238E27FC236}">
                    <a16:creationId xmlns:a16="http://schemas.microsoft.com/office/drawing/2014/main" id="{2B1B9EAF-214E-C15C-772A-EBEA9DF4B607}"/>
                  </a:ext>
                </a:extLst>
              </p:cNvPr>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42" name="Google Shape;7933;p73">
              <a:extLst>
                <a:ext uri="{FF2B5EF4-FFF2-40B4-BE49-F238E27FC236}">
                  <a16:creationId xmlns:a16="http://schemas.microsoft.com/office/drawing/2014/main" id="{7A9B9D7E-9002-7F95-A71B-1DE53ED5DABA}"/>
                </a:ext>
              </a:extLst>
            </p:cNvPr>
            <p:cNvGrpSpPr/>
            <p:nvPr/>
          </p:nvGrpSpPr>
          <p:grpSpPr>
            <a:xfrm>
              <a:off x="749309" y="1112739"/>
              <a:ext cx="314700" cy="975464"/>
              <a:chOff x="749309" y="1112739"/>
              <a:chExt cx="314700" cy="975464"/>
            </a:xfrm>
          </p:grpSpPr>
          <p:sp>
            <p:nvSpPr>
              <p:cNvPr id="47" name="Google Shape;7934;p73">
                <a:extLst>
                  <a:ext uri="{FF2B5EF4-FFF2-40B4-BE49-F238E27FC236}">
                    <a16:creationId xmlns:a16="http://schemas.microsoft.com/office/drawing/2014/main" id="{AC974C7E-AD68-5AE3-2576-D2A79FFD4B45}"/>
                  </a:ext>
                </a:extLst>
              </p:cNvPr>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8" name="Google Shape;7935;p73">
                <a:extLst>
                  <a:ext uri="{FF2B5EF4-FFF2-40B4-BE49-F238E27FC236}">
                    <a16:creationId xmlns:a16="http://schemas.microsoft.com/office/drawing/2014/main" id="{7975D7A7-4BE3-263D-DBA4-57BA295E01F8}"/>
                  </a:ext>
                </a:extLst>
              </p:cNvPr>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9" name="Google Shape;7936;p73">
                <a:extLst>
                  <a:ext uri="{FF2B5EF4-FFF2-40B4-BE49-F238E27FC236}">
                    <a16:creationId xmlns:a16="http://schemas.microsoft.com/office/drawing/2014/main" id="{398EC76A-6AD0-695F-7346-AE3D59D84A9D}"/>
                  </a:ext>
                </a:extLst>
              </p:cNvPr>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0" name="Google Shape;7937;p73">
                <a:extLst>
                  <a:ext uri="{FF2B5EF4-FFF2-40B4-BE49-F238E27FC236}">
                    <a16:creationId xmlns:a16="http://schemas.microsoft.com/office/drawing/2014/main" id="{BE0451B6-CFC5-E91B-BFFD-0589FF17489C}"/>
                  </a:ext>
                </a:extLst>
              </p:cNvPr>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sp>
          <p:nvSpPr>
            <p:cNvPr id="43" name="Google Shape;7938;p73">
              <a:extLst>
                <a:ext uri="{FF2B5EF4-FFF2-40B4-BE49-F238E27FC236}">
                  <a16:creationId xmlns:a16="http://schemas.microsoft.com/office/drawing/2014/main" id="{D1817165-7DB0-99D0-2A9B-B04E5271D2DC}"/>
                </a:ext>
              </a:extLst>
            </p:cNvPr>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4" name="Google Shape;7939;p73">
              <a:extLst>
                <a:ext uri="{FF2B5EF4-FFF2-40B4-BE49-F238E27FC236}">
                  <a16:creationId xmlns:a16="http://schemas.microsoft.com/office/drawing/2014/main" id="{D2FEEAB3-D899-4A60-32C4-7682EB46E5E8}"/>
                </a:ext>
              </a:extLst>
            </p:cNvPr>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5" name="Google Shape;7940;p73">
              <a:extLst>
                <a:ext uri="{FF2B5EF4-FFF2-40B4-BE49-F238E27FC236}">
                  <a16:creationId xmlns:a16="http://schemas.microsoft.com/office/drawing/2014/main" id="{FE407432-24B8-BF9B-83A5-D5B10DD2DD3C}"/>
                </a:ext>
              </a:extLst>
            </p:cNvPr>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6" name="Google Shape;7941;p73">
              <a:extLst>
                <a:ext uri="{FF2B5EF4-FFF2-40B4-BE49-F238E27FC236}">
                  <a16:creationId xmlns:a16="http://schemas.microsoft.com/office/drawing/2014/main" id="{3CB8AAAD-4125-498E-4BB1-929106526262}"/>
                </a:ext>
              </a:extLst>
            </p:cNvPr>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solidFill>
                  <a:srgbClr val="FF0000"/>
                </a:solidFill>
              </a:endParaRPr>
            </a:p>
          </p:txBody>
        </p:sp>
      </p:grpSp>
      <p:graphicFrame>
        <p:nvGraphicFramePr>
          <p:cNvPr id="75" name="Google Shape;7942;p73">
            <a:extLst>
              <a:ext uri="{FF2B5EF4-FFF2-40B4-BE49-F238E27FC236}">
                <a16:creationId xmlns:a16="http://schemas.microsoft.com/office/drawing/2014/main" id="{3FB6364C-660B-0620-F153-CE0E4A897016}"/>
              </a:ext>
            </a:extLst>
          </p:cNvPr>
          <p:cNvGraphicFramePr/>
          <p:nvPr/>
        </p:nvGraphicFramePr>
        <p:xfrm>
          <a:off x="7917083" y="1308779"/>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6" name="Google Shape;7943;p73">
            <a:extLst>
              <a:ext uri="{FF2B5EF4-FFF2-40B4-BE49-F238E27FC236}">
                <a16:creationId xmlns:a16="http://schemas.microsoft.com/office/drawing/2014/main" id="{35DE2B7E-C886-FD6D-30AE-25CE40164CB7}"/>
              </a:ext>
            </a:extLst>
          </p:cNvPr>
          <p:cNvGraphicFramePr/>
          <p:nvPr/>
        </p:nvGraphicFramePr>
        <p:xfrm>
          <a:off x="4478233" y="2871779"/>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7" name="Google Shape;7944;p73">
            <a:extLst>
              <a:ext uri="{FF2B5EF4-FFF2-40B4-BE49-F238E27FC236}">
                <a16:creationId xmlns:a16="http://schemas.microsoft.com/office/drawing/2014/main" id="{7DB30B88-4144-1D06-96FD-D39A132AFD09}"/>
              </a:ext>
            </a:extLst>
          </p:cNvPr>
          <p:cNvGrpSpPr/>
          <p:nvPr/>
        </p:nvGrpSpPr>
        <p:grpSpPr>
          <a:xfrm>
            <a:off x="4480882" y="4193060"/>
            <a:ext cx="3151169" cy="1396083"/>
            <a:chOff x="3358399" y="3285485"/>
            <a:chExt cx="2363377" cy="1047062"/>
          </a:xfrm>
        </p:grpSpPr>
        <p:grpSp>
          <p:nvGrpSpPr>
            <p:cNvPr id="78" name="Google Shape;7945;p73">
              <a:extLst>
                <a:ext uri="{FF2B5EF4-FFF2-40B4-BE49-F238E27FC236}">
                  <a16:creationId xmlns:a16="http://schemas.microsoft.com/office/drawing/2014/main" id="{9E3D0C02-D81B-BB7E-BB5A-457A23335B98}"/>
                </a:ext>
              </a:extLst>
            </p:cNvPr>
            <p:cNvGrpSpPr/>
            <p:nvPr/>
          </p:nvGrpSpPr>
          <p:grpSpPr>
            <a:xfrm>
              <a:off x="3358412" y="3285485"/>
              <a:ext cx="2363244" cy="139500"/>
              <a:chOff x="3358412" y="3285485"/>
              <a:chExt cx="2363244" cy="139500"/>
            </a:xfrm>
          </p:grpSpPr>
          <p:sp>
            <p:nvSpPr>
              <p:cNvPr id="109" name="Google Shape;7946;p73">
                <a:extLst>
                  <a:ext uri="{FF2B5EF4-FFF2-40B4-BE49-F238E27FC236}">
                    <a16:creationId xmlns:a16="http://schemas.microsoft.com/office/drawing/2014/main" id="{2E4E0B1A-E3CB-D060-32E9-C7610C92399F}"/>
                  </a:ext>
                </a:extLst>
              </p:cNvPr>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0" name="Google Shape;7947;p73">
                <a:extLst>
                  <a:ext uri="{FF2B5EF4-FFF2-40B4-BE49-F238E27FC236}">
                    <a16:creationId xmlns:a16="http://schemas.microsoft.com/office/drawing/2014/main" id="{2866A731-BAC1-AF53-1100-0829C4FB3F18}"/>
                  </a:ext>
                </a:extLst>
              </p:cNvPr>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1" name="Google Shape;7948;p73">
                <a:extLst>
                  <a:ext uri="{FF2B5EF4-FFF2-40B4-BE49-F238E27FC236}">
                    <a16:creationId xmlns:a16="http://schemas.microsoft.com/office/drawing/2014/main" id="{7FEE81B5-01D0-564E-60E1-BF2A214651B0}"/>
                  </a:ext>
                </a:extLst>
              </p:cNvPr>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2" name="Google Shape;7949;p73">
                <a:extLst>
                  <a:ext uri="{FF2B5EF4-FFF2-40B4-BE49-F238E27FC236}">
                    <a16:creationId xmlns:a16="http://schemas.microsoft.com/office/drawing/2014/main" id="{8B75D3A2-4FF7-FD52-65E9-7993682AFFD8}"/>
                  </a:ext>
                </a:extLst>
              </p:cNvPr>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3" name="Google Shape;7950;p73">
                <a:extLst>
                  <a:ext uri="{FF2B5EF4-FFF2-40B4-BE49-F238E27FC236}">
                    <a16:creationId xmlns:a16="http://schemas.microsoft.com/office/drawing/2014/main" id="{21980BBF-E306-A58D-77DF-75261E29CE73}"/>
                  </a:ext>
                </a:extLst>
              </p:cNvPr>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79" name="Google Shape;7951;p73">
              <a:extLst>
                <a:ext uri="{FF2B5EF4-FFF2-40B4-BE49-F238E27FC236}">
                  <a16:creationId xmlns:a16="http://schemas.microsoft.com/office/drawing/2014/main" id="{9759A842-8A9A-540A-CB19-E6EF94A7B322}"/>
                </a:ext>
              </a:extLst>
            </p:cNvPr>
            <p:cNvGrpSpPr/>
            <p:nvPr/>
          </p:nvGrpSpPr>
          <p:grpSpPr>
            <a:xfrm>
              <a:off x="3358412" y="3466996"/>
              <a:ext cx="2363244" cy="139500"/>
              <a:chOff x="3358412" y="3466996"/>
              <a:chExt cx="2363244" cy="139500"/>
            </a:xfrm>
          </p:grpSpPr>
          <p:sp>
            <p:nvSpPr>
              <p:cNvPr id="104" name="Google Shape;7952;p73">
                <a:extLst>
                  <a:ext uri="{FF2B5EF4-FFF2-40B4-BE49-F238E27FC236}">
                    <a16:creationId xmlns:a16="http://schemas.microsoft.com/office/drawing/2014/main" id="{18C1AC20-5AA4-2C5F-A9D0-655C54D21FCC}"/>
                  </a:ext>
                </a:extLst>
              </p:cNvPr>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5" name="Google Shape;7953;p73">
                <a:extLst>
                  <a:ext uri="{FF2B5EF4-FFF2-40B4-BE49-F238E27FC236}">
                    <a16:creationId xmlns:a16="http://schemas.microsoft.com/office/drawing/2014/main" id="{134C37D4-E12A-FC7A-1F3D-4157A2341E2D}"/>
                  </a:ext>
                </a:extLst>
              </p:cNvPr>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6" name="Google Shape;7954;p73">
                <a:extLst>
                  <a:ext uri="{FF2B5EF4-FFF2-40B4-BE49-F238E27FC236}">
                    <a16:creationId xmlns:a16="http://schemas.microsoft.com/office/drawing/2014/main" id="{822D9C57-48AF-6078-62A7-B687CF3D0519}"/>
                  </a:ext>
                </a:extLst>
              </p:cNvPr>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7" name="Google Shape;7955;p73">
                <a:extLst>
                  <a:ext uri="{FF2B5EF4-FFF2-40B4-BE49-F238E27FC236}">
                    <a16:creationId xmlns:a16="http://schemas.microsoft.com/office/drawing/2014/main" id="{A3AD7F97-C2B8-A7CF-45F8-093439C9F0FB}"/>
                  </a:ext>
                </a:extLst>
              </p:cNvPr>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8" name="Google Shape;7956;p73">
                <a:extLst>
                  <a:ext uri="{FF2B5EF4-FFF2-40B4-BE49-F238E27FC236}">
                    <a16:creationId xmlns:a16="http://schemas.microsoft.com/office/drawing/2014/main" id="{4AE2BD07-781C-7655-D17D-AEE5820C6206}"/>
                  </a:ext>
                </a:extLst>
              </p:cNvPr>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80" name="Google Shape;7957;p73">
              <a:extLst>
                <a:ext uri="{FF2B5EF4-FFF2-40B4-BE49-F238E27FC236}">
                  <a16:creationId xmlns:a16="http://schemas.microsoft.com/office/drawing/2014/main" id="{E352E3E8-115B-D062-A70E-1D09D531283D}"/>
                </a:ext>
              </a:extLst>
            </p:cNvPr>
            <p:cNvGrpSpPr/>
            <p:nvPr/>
          </p:nvGrpSpPr>
          <p:grpSpPr>
            <a:xfrm>
              <a:off x="3358412" y="3648507"/>
              <a:ext cx="2363244" cy="139500"/>
              <a:chOff x="3358412" y="3648507"/>
              <a:chExt cx="2363244" cy="139500"/>
            </a:xfrm>
          </p:grpSpPr>
          <p:sp>
            <p:nvSpPr>
              <p:cNvPr id="99" name="Google Shape;7958;p73">
                <a:extLst>
                  <a:ext uri="{FF2B5EF4-FFF2-40B4-BE49-F238E27FC236}">
                    <a16:creationId xmlns:a16="http://schemas.microsoft.com/office/drawing/2014/main" id="{29A2948E-49EE-B402-30D4-5F29E897217C}"/>
                  </a:ext>
                </a:extLst>
              </p:cNvPr>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0" name="Google Shape;7959;p73">
                <a:extLst>
                  <a:ext uri="{FF2B5EF4-FFF2-40B4-BE49-F238E27FC236}">
                    <a16:creationId xmlns:a16="http://schemas.microsoft.com/office/drawing/2014/main" id="{22CB90F5-74FE-D7E4-5317-DC65F2A6DACB}"/>
                  </a:ext>
                </a:extLst>
              </p:cNvPr>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1" name="Google Shape;7960;p73">
                <a:extLst>
                  <a:ext uri="{FF2B5EF4-FFF2-40B4-BE49-F238E27FC236}">
                    <a16:creationId xmlns:a16="http://schemas.microsoft.com/office/drawing/2014/main" id="{22C6BC82-F1C8-A622-85FC-4337044D179C}"/>
                  </a:ext>
                </a:extLst>
              </p:cNvPr>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2" name="Google Shape;7961;p73">
                <a:extLst>
                  <a:ext uri="{FF2B5EF4-FFF2-40B4-BE49-F238E27FC236}">
                    <a16:creationId xmlns:a16="http://schemas.microsoft.com/office/drawing/2014/main" id="{C007359D-AF52-3EBF-FD05-CAE871B6D521}"/>
                  </a:ext>
                </a:extLst>
              </p:cNvPr>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3" name="Google Shape;7962;p73">
                <a:extLst>
                  <a:ext uri="{FF2B5EF4-FFF2-40B4-BE49-F238E27FC236}">
                    <a16:creationId xmlns:a16="http://schemas.microsoft.com/office/drawing/2014/main" id="{B376C111-2A4C-410B-4011-C959A326104E}"/>
                  </a:ext>
                </a:extLst>
              </p:cNvPr>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81" name="Google Shape;7963;p73">
              <a:extLst>
                <a:ext uri="{FF2B5EF4-FFF2-40B4-BE49-F238E27FC236}">
                  <a16:creationId xmlns:a16="http://schemas.microsoft.com/office/drawing/2014/main" id="{7A1FE46A-6A79-818F-44B6-A9B50D7050A6}"/>
                </a:ext>
              </a:extLst>
            </p:cNvPr>
            <p:cNvGrpSpPr/>
            <p:nvPr/>
          </p:nvGrpSpPr>
          <p:grpSpPr>
            <a:xfrm>
              <a:off x="3358412" y="3830018"/>
              <a:ext cx="2363244" cy="139500"/>
              <a:chOff x="3358412" y="3830018"/>
              <a:chExt cx="2363244" cy="139500"/>
            </a:xfrm>
          </p:grpSpPr>
          <p:sp>
            <p:nvSpPr>
              <p:cNvPr id="94" name="Google Shape;7964;p73">
                <a:extLst>
                  <a:ext uri="{FF2B5EF4-FFF2-40B4-BE49-F238E27FC236}">
                    <a16:creationId xmlns:a16="http://schemas.microsoft.com/office/drawing/2014/main" id="{FFFF2BE9-B782-1322-29D5-F3401052D497}"/>
                  </a:ext>
                </a:extLst>
              </p:cNvPr>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5" name="Google Shape;7965;p73">
                <a:extLst>
                  <a:ext uri="{FF2B5EF4-FFF2-40B4-BE49-F238E27FC236}">
                    <a16:creationId xmlns:a16="http://schemas.microsoft.com/office/drawing/2014/main" id="{BFB1CDF0-268F-8E78-CD86-6A61B7D20B11}"/>
                  </a:ext>
                </a:extLst>
              </p:cNvPr>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6" name="Google Shape;7966;p73">
                <a:extLst>
                  <a:ext uri="{FF2B5EF4-FFF2-40B4-BE49-F238E27FC236}">
                    <a16:creationId xmlns:a16="http://schemas.microsoft.com/office/drawing/2014/main" id="{4E1E40BD-14DC-03AF-D3DE-A52C8B339167}"/>
                  </a:ext>
                </a:extLst>
              </p:cNvPr>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7" name="Google Shape;7967;p73">
                <a:extLst>
                  <a:ext uri="{FF2B5EF4-FFF2-40B4-BE49-F238E27FC236}">
                    <a16:creationId xmlns:a16="http://schemas.microsoft.com/office/drawing/2014/main" id="{02F50CD8-56DA-3DB8-2218-E1905C0425DF}"/>
                  </a:ext>
                </a:extLst>
              </p:cNvPr>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8" name="Google Shape;7968;p73">
                <a:extLst>
                  <a:ext uri="{FF2B5EF4-FFF2-40B4-BE49-F238E27FC236}">
                    <a16:creationId xmlns:a16="http://schemas.microsoft.com/office/drawing/2014/main" id="{2884FDC7-FEE5-CA2D-437C-189E49767753}"/>
                  </a:ext>
                </a:extLst>
              </p:cNvPr>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82" name="Google Shape;7969;p73">
              <a:extLst>
                <a:ext uri="{FF2B5EF4-FFF2-40B4-BE49-F238E27FC236}">
                  <a16:creationId xmlns:a16="http://schemas.microsoft.com/office/drawing/2014/main" id="{18B17A61-3B23-8FD2-B53E-4097F9590567}"/>
                </a:ext>
              </a:extLst>
            </p:cNvPr>
            <p:cNvGrpSpPr/>
            <p:nvPr/>
          </p:nvGrpSpPr>
          <p:grpSpPr>
            <a:xfrm>
              <a:off x="3358399" y="4011514"/>
              <a:ext cx="2363377" cy="139537"/>
              <a:chOff x="3294800" y="4134603"/>
              <a:chExt cx="2638876" cy="152400"/>
            </a:xfrm>
          </p:grpSpPr>
          <p:sp>
            <p:nvSpPr>
              <p:cNvPr id="89" name="Google Shape;7970;p73">
                <a:extLst>
                  <a:ext uri="{FF2B5EF4-FFF2-40B4-BE49-F238E27FC236}">
                    <a16:creationId xmlns:a16="http://schemas.microsoft.com/office/drawing/2014/main" id="{6A3A98B6-C4E0-76D4-18D6-6B73FE1E1123}"/>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0" name="Google Shape;7971;p73">
                <a:extLst>
                  <a:ext uri="{FF2B5EF4-FFF2-40B4-BE49-F238E27FC236}">
                    <a16:creationId xmlns:a16="http://schemas.microsoft.com/office/drawing/2014/main" id="{67A45FB5-FA3C-3F28-CB1B-0E3E0C3A2821}"/>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1" name="Google Shape;7972;p73">
                <a:extLst>
                  <a:ext uri="{FF2B5EF4-FFF2-40B4-BE49-F238E27FC236}">
                    <a16:creationId xmlns:a16="http://schemas.microsoft.com/office/drawing/2014/main" id="{AB95AAC0-AED2-B54D-E188-5092BF62AC4E}"/>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2" name="Google Shape;7973;p73">
                <a:extLst>
                  <a:ext uri="{FF2B5EF4-FFF2-40B4-BE49-F238E27FC236}">
                    <a16:creationId xmlns:a16="http://schemas.microsoft.com/office/drawing/2014/main" id="{48788FFD-EC4B-4F86-0736-D9C6FF8DB86F}"/>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3" name="Google Shape;7974;p73">
                <a:extLst>
                  <a:ext uri="{FF2B5EF4-FFF2-40B4-BE49-F238E27FC236}">
                    <a16:creationId xmlns:a16="http://schemas.microsoft.com/office/drawing/2014/main" id="{CE7756F5-93F0-7769-0073-EEDF8DE1ED2F}"/>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83" name="Google Shape;7975;p73">
              <a:extLst>
                <a:ext uri="{FF2B5EF4-FFF2-40B4-BE49-F238E27FC236}">
                  <a16:creationId xmlns:a16="http://schemas.microsoft.com/office/drawing/2014/main" id="{C1312577-B84A-C318-36D2-5738A519201C}"/>
                </a:ext>
              </a:extLst>
            </p:cNvPr>
            <p:cNvGrpSpPr/>
            <p:nvPr/>
          </p:nvGrpSpPr>
          <p:grpSpPr>
            <a:xfrm>
              <a:off x="3358399" y="4193010"/>
              <a:ext cx="2363377" cy="139537"/>
              <a:chOff x="3294800" y="4134603"/>
              <a:chExt cx="2638876" cy="152400"/>
            </a:xfrm>
          </p:grpSpPr>
          <p:sp>
            <p:nvSpPr>
              <p:cNvPr id="84" name="Google Shape;7976;p73">
                <a:extLst>
                  <a:ext uri="{FF2B5EF4-FFF2-40B4-BE49-F238E27FC236}">
                    <a16:creationId xmlns:a16="http://schemas.microsoft.com/office/drawing/2014/main" id="{2C1E96F2-897C-B942-CE83-11D408808CAA}"/>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5" name="Google Shape;7977;p73">
                <a:extLst>
                  <a:ext uri="{FF2B5EF4-FFF2-40B4-BE49-F238E27FC236}">
                    <a16:creationId xmlns:a16="http://schemas.microsoft.com/office/drawing/2014/main" id="{B5A1A2CF-44CB-4082-253E-5B8E43ABB172}"/>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6" name="Google Shape;7978;p73">
                <a:extLst>
                  <a:ext uri="{FF2B5EF4-FFF2-40B4-BE49-F238E27FC236}">
                    <a16:creationId xmlns:a16="http://schemas.microsoft.com/office/drawing/2014/main" id="{3ADB4857-AEFC-DAE8-0AC5-6549CC2506F0}"/>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7" name="Google Shape;7979;p73">
                <a:extLst>
                  <a:ext uri="{FF2B5EF4-FFF2-40B4-BE49-F238E27FC236}">
                    <a16:creationId xmlns:a16="http://schemas.microsoft.com/office/drawing/2014/main" id="{C27AEDD6-EF1A-1389-49FC-845252F321A1}"/>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8" name="Google Shape;7980;p73">
                <a:extLst>
                  <a:ext uri="{FF2B5EF4-FFF2-40B4-BE49-F238E27FC236}">
                    <a16:creationId xmlns:a16="http://schemas.microsoft.com/office/drawing/2014/main" id="{7A0DA083-7868-50CB-959F-DB2717210130}"/>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aphicFrame>
        <p:nvGraphicFramePr>
          <p:cNvPr id="114" name="Google Shape;7981;p73">
            <a:extLst>
              <a:ext uri="{FF2B5EF4-FFF2-40B4-BE49-F238E27FC236}">
                <a16:creationId xmlns:a16="http://schemas.microsoft.com/office/drawing/2014/main" id="{D96FE35D-BA2B-FE04-8C12-0720A0CE143D}"/>
              </a:ext>
            </a:extLst>
          </p:cNvPr>
          <p:cNvGraphicFramePr/>
          <p:nvPr/>
        </p:nvGraphicFramePr>
        <p:xfrm>
          <a:off x="948618" y="2871779"/>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115" name="Google Shape;7982;p73">
            <a:extLst>
              <a:ext uri="{FF2B5EF4-FFF2-40B4-BE49-F238E27FC236}">
                <a16:creationId xmlns:a16="http://schemas.microsoft.com/office/drawing/2014/main" id="{89EA975D-62C8-0DAD-A933-817DC9EA80C5}"/>
              </a:ext>
            </a:extLst>
          </p:cNvPr>
          <p:cNvGrpSpPr/>
          <p:nvPr/>
        </p:nvGrpSpPr>
        <p:grpSpPr>
          <a:xfrm>
            <a:off x="5548177" y="3410199"/>
            <a:ext cx="1736127" cy="81279"/>
            <a:chOff x="3558802" y="4011427"/>
            <a:chExt cx="1866000" cy="111300"/>
          </a:xfrm>
        </p:grpSpPr>
        <p:sp>
          <p:nvSpPr>
            <p:cNvPr id="116" name="Google Shape;7983;p73">
              <a:extLst>
                <a:ext uri="{FF2B5EF4-FFF2-40B4-BE49-F238E27FC236}">
                  <a16:creationId xmlns:a16="http://schemas.microsoft.com/office/drawing/2014/main" id="{D1E249FC-A34D-8D4A-C176-A738AE1AA2F1}"/>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7" name="Google Shape;7984;p73">
              <a:extLst>
                <a:ext uri="{FF2B5EF4-FFF2-40B4-BE49-F238E27FC236}">
                  <a16:creationId xmlns:a16="http://schemas.microsoft.com/office/drawing/2014/main" id="{D6335E6E-9FB6-8B12-A7C4-9B1036677C36}"/>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18" name="Google Shape;7985;p73">
            <a:extLst>
              <a:ext uri="{FF2B5EF4-FFF2-40B4-BE49-F238E27FC236}">
                <a16:creationId xmlns:a16="http://schemas.microsoft.com/office/drawing/2014/main" id="{B98F5966-95B4-A103-E4B0-6866B5CA99F9}"/>
              </a:ext>
            </a:extLst>
          </p:cNvPr>
          <p:cNvGrpSpPr/>
          <p:nvPr/>
        </p:nvGrpSpPr>
        <p:grpSpPr>
          <a:xfrm>
            <a:off x="6275493" y="3786411"/>
            <a:ext cx="1219120" cy="81279"/>
            <a:chOff x="3558802" y="4011427"/>
            <a:chExt cx="1866000" cy="111300"/>
          </a:xfrm>
        </p:grpSpPr>
        <p:sp>
          <p:nvSpPr>
            <p:cNvPr id="119" name="Google Shape;7986;p73">
              <a:extLst>
                <a:ext uri="{FF2B5EF4-FFF2-40B4-BE49-F238E27FC236}">
                  <a16:creationId xmlns:a16="http://schemas.microsoft.com/office/drawing/2014/main" id="{13B4DCD3-FCBA-AE1E-C9F3-9C620CFD05F7}"/>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20" name="Google Shape;7987;p73">
              <a:extLst>
                <a:ext uri="{FF2B5EF4-FFF2-40B4-BE49-F238E27FC236}">
                  <a16:creationId xmlns:a16="http://schemas.microsoft.com/office/drawing/2014/main" id="{AFBA072F-31D0-A70E-5F7E-13657032A29F}"/>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21" name="Google Shape;7988;p73">
            <a:extLst>
              <a:ext uri="{FF2B5EF4-FFF2-40B4-BE49-F238E27FC236}">
                <a16:creationId xmlns:a16="http://schemas.microsoft.com/office/drawing/2014/main" id="{F44D61A3-153C-E299-723A-763E9DB16870}"/>
              </a:ext>
            </a:extLst>
          </p:cNvPr>
          <p:cNvGrpSpPr/>
          <p:nvPr/>
        </p:nvGrpSpPr>
        <p:grpSpPr>
          <a:xfrm>
            <a:off x="7828559" y="4223475"/>
            <a:ext cx="3363823" cy="1335272"/>
            <a:chOff x="1904318" y="789980"/>
            <a:chExt cx="1489472" cy="606868"/>
          </a:xfrm>
        </p:grpSpPr>
        <p:cxnSp>
          <p:nvCxnSpPr>
            <p:cNvPr id="122" name="Google Shape;7989;p73">
              <a:extLst>
                <a:ext uri="{FF2B5EF4-FFF2-40B4-BE49-F238E27FC236}">
                  <a16:creationId xmlns:a16="http://schemas.microsoft.com/office/drawing/2014/main" id="{F7DBA40D-3183-71A9-1AF8-C5C82137375F}"/>
                </a:ext>
              </a:extLst>
            </p:cNvPr>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23" name="Google Shape;7990;p73">
              <a:extLst>
                <a:ext uri="{FF2B5EF4-FFF2-40B4-BE49-F238E27FC236}">
                  <a16:creationId xmlns:a16="http://schemas.microsoft.com/office/drawing/2014/main" id="{F099A1F0-A405-E330-564D-F4412EAA333D}"/>
                </a:ext>
              </a:extLst>
            </p:cNvPr>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24" name="Google Shape;7991;p73">
              <a:extLst>
                <a:ext uri="{FF2B5EF4-FFF2-40B4-BE49-F238E27FC236}">
                  <a16:creationId xmlns:a16="http://schemas.microsoft.com/office/drawing/2014/main" id="{1DBE963D-9766-CF51-32BD-EB700A959A2D}"/>
                </a:ext>
              </a:extLst>
            </p:cNvPr>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125" name="Google Shape;7992;p73">
              <a:extLst>
                <a:ext uri="{FF2B5EF4-FFF2-40B4-BE49-F238E27FC236}">
                  <a16:creationId xmlns:a16="http://schemas.microsoft.com/office/drawing/2014/main" id="{1B677825-E67F-D8D2-5CE6-6BAB9D503F69}"/>
                </a:ext>
              </a:extLst>
            </p:cNvPr>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FF0000"/>
                  </a:solidFill>
                </a:rPr>
                <a:t>JANUARY</a:t>
              </a:r>
              <a:endParaRPr sz="533">
                <a:solidFill>
                  <a:srgbClr val="FF0000"/>
                </a:solidFill>
              </a:endParaRPr>
            </a:p>
          </p:txBody>
        </p:sp>
        <p:sp>
          <p:nvSpPr>
            <p:cNvPr id="126" name="Google Shape;7993;p73">
              <a:extLst>
                <a:ext uri="{FF2B5EF4-FFF2-40B4-BE49-F238E27FC236}">
                  <a16:creationId xmlns:a16="http://schemas.microsoft.com/office/drawing/2014/main" id="{3F9C81E0-6E66-04ED-CDB8-FAC277516E3B}"/>
                </a:ext>
              </a:extLst>
            </p:cNvPr>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FF0000"/>
                  </a:solidFill>
                </a:rPr>
                <a:t>FEBRUARY</a:t>
              </a:r>
              <a:endParaRPr sz="533">
                <a:solidFill>
                  <a:srgbClr val="FF0000"/>
                </a:solidFill>
              </a:endParaRPr>
            </a:p>
          </p:txBody>
        </p:sp>
        <p:sp>
          <p:nvSpPr>
            <p:cNvPr id="127" name="Google Shape;7994;p73">
              <a:extLst>
                <a:ext uri="{FF2B5EF4-FFF2-40B4-BE49-F238E27FC236}">
                  <a16:creationId xmlns:a16="http://schemas.microsoft.com/office/drawing/2014/main" id="{F1361BA7-0833-F3DA-368C-4985B576BC6C}"/>
                </a:ext>
              </a:extLst>
            </p:cNvPr>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FF0000"/>
                  </a:solidFill>
                </a:rPr>
                <a:t>MARCH</a:t>
              </a:r>
              <a:endParaRPr sz="533">
                <a:solidFill>
                  <a:srgbClr val="FF0000"/>
                </a:solidFill>
              </a:endParaRPr>
            </a:p>
          </p:txBody>
        </p:sp>
        <p:sp>
          <p:nvSpPr>
            <p:cNvPr id="128" name="Google Shape;7995;p73">
              <a:extLst>
                <a:ext uri="{FF2B5EF4-FFF2-40B4-BE49-F238E27FC236}">
                  <a16:creationId xmlns:a16="http://schemas.microsoft.com/office/drawing/2014/main" id="{7D6AC0D6-9CE5-901C-60A5-F26734AFF81D}"/>
                </a:ext>
              </a:extLst>
            </p:cNvPr>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FF0000"/>
                  </a:solidFill>
                </a:rPr>
                <a:t>APRIL</a:t>
              </a:r>
              <a:endParaRPr sz="533">
                <a:solidFill>
                  <a:srgbClr val="FF0000"/>
                </a:solidFill>
              </a:endParaRPr>
            </a:p>
          </p:txBody>
        </p:sp>
        <p:sp>
          <p:nvSpPr>
            <p:cNvPr id="129" name="Google Shape;7996;p73">
              <a:extLst>
                <a:ext uri="{FF2B5EF4-FFF2-40B4-BE49-F238E27FC236}">
                  <a16:creationId xmlns:a16="http://schemas.microsoft.com/office/drawing/2014/main" id="{E4216D42-779B-7FCB-F45A-37E2D0663C65}"/>
                </a:ext>
              </a:extLst>
            </p:cNvPr>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0" name="Google Shape;7997;p73">
              <a:extLst>
                <a:ext uri="{FF2B5EF4-FFF2-40B4-BE49-F238E27FC236}">
                  <a16:creationId xmlns:a16="http://schemas.microsoft.com/office/drawing/2014/main" id="{2234F01A-8446-2A3B-6E0D-95631CFF6462}"/>
                </a:ext>
              </a:extLst>
            </p:cNvPr>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1" name="Google Shape;7998;p73">
              <a:extLst>
                <a:ext uri="{FF2B5EF4-FFF2-40B4-BE49-F238E27FC236}">
                  <a16:creationId xmlns:a16="http://schemas.microsoft.com/office/drawing/2014/main" id="{1AED96A4-65C9-3BC5-209E-5AA8FFEDBB5B}"/>
                </a:ext>
              </a:extLst>
            </p:cNvPr>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2" name="Google Shape;7999;p73">
              <a:extLst>
                <a:ext uri="{FF2B5EF4-FFF2-40B4-BE49-F238E27FC236}">
                  <a16:creationId xmlns:a16="http://schemas.microsoft.com/office/drawing/2014/main" id="{0AD54BDB-5ED8-B931-606F-65D9D63A6009}"/>
                </a:ext>
              </a:extLst>
            </p:cNvPr>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3" name="Google Shape;8000;p73">
              <a:extLst>
                <a:ext uri="{FF2B5EF4-FFF2-40B4-BE49-F238E27FC236}">
                  <a16:creationId xmlns:a16="http://schemas.microsoft.com/office/drawing/2014/main" id="{2BED760C-4E50-2638-AC51-1974CC11421C}"/>
                </a:ext>
              </a:extLst>
            </p:cNvPr>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4" name="Google Shape;8001;p73">
              <a:extLst>
                <a:ext uri="{FF2B5EF4-FFF2-40B4-BE49-F238E27FC236}">
                  <a16:creationId xmlns:a16="http://schemas.microsoft.com/office/drawing/2014/main" id="{67EE080A-0C78-1F86-1BA5-BCB543F228B5}"/>
                </a:ext>
              </a:extLst>
            </p:cNvPr>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5" name="Google Shape;8002;p73">
              <a:extLst>
                <a:ext uri="{FF2B5EF4-FFF2-40B4-BE49-F238E27FC236}">
                  <a16:creationId xmlns:a16="http://schemas.microsoft.com/office/drawing/2014/main" id="{F8633988-305E-23CB-1F75-436B43206D3D}"/>
                </a:ext>
              </a:extLst>
            </p:cNvPr>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solidFill>
                    <a:srgbClr val="FF0000"/>
                  </a:solidFill>
                </a:rPr>
                <a:t>PHASE 1</a:t>
              </a:r>
              <a:endParaRPr sz="533">
                <a:solidFill>
                  <a:srgbClr val="FF0000"/>
                </a:solidFill>
              </a:endParaRPr>
            </a:p>
          </p:txBody>
        </p:sp>
        <p:sp>
          <p:nvSpPr>
            <p:cNvPr id="136" name="Google Shape;8003;p73">
              <a:extLst>
                <a:ext uri="{FF2B5EF4-FFF2-40B4-BE49-F238E27FC236}">
                  <a16:creationId xmlns:a16="http://schemas.microsoft.com/office/drawing/2014/main" id="{04E74C65-F85E-E894-8C26-E654A33DB5A3}"/>
                </a:ext>
              </a:extLst>
            </p:cNvPr>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FF0000"/>
                  </a:solidFill>
                </a:rPr>
                <a:t>Task 1</a:t>
              </a:r>
              <a:endParaRPr sz="533">
                <a:solidFill>
                  <a:srgbClr val="FF0000"/>
                </a:solidFill>
              </a:endParaRPr>
            </a:p>
          </p:txBody>
        </p:sp>
        <p:sp>
          <p:nvSpPr>
            <p:cNvPr id="137" name="Google Shape;8004;p73">
              <a:extLst>
                <a:ext uri="{FF2B5EF4-FFF2-40B4-BE49-F238E27FC236}">
                  <a16:creationId xmlns:a16="http://schemas.microsoft.com/office/drawing/2014/main" id="{622A9B1C-13DF-BC30-510A-997BBA722C16}"/>
                </a:ext>
              </a:extLst>
            </p:cNvPr>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FF0000"/>
                  </a:solidFill>
                </a:rPr>
                <a:t>Task 2</a:t>
              </a:r>
              <a:endParaRPr sz="533">
                <a:solidFill>
                  <a:srgbClr val="FF0000"/>
                </a:solidFill>
              </a:endParaRPr>
            </a:p>
          </p:txBody>
        </p:sp>
        <p:sp>
          <p:nvSpPr>
            <p:cNvPr id="138" name="Google Shape;8005;p73">
              <a:extLst>
                <a:ext uri="{FF2B5EF4-FFF2-40B4-BE49-F238E27FC236}">
                  <a16:creationId xmlns:a16="http://schemas.microsoft.com/office/drawing/2014/main" id="{7FFA9166-0823-E904-EEB0-1A81DD5380AB}"/>
                </a:ext>
              </a:extLst>
            </p:cNvPr>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39" name="Google Shape;8006;p73">
            <a:extLst>
              <a:ext uri="{FF2B5EF4-FFF2-40B4-BE49-F238E27FC236}">
                <a16:creationId xmlns:a16="http://schemas.microsoft.com/office/drawing/2014/main" id="{827AA189-328A-5534-D53C-A8AFE72DE422}"/>
              </a:ext>
            </a:extLst>
          </p:cNvPr>
          <p:cNvGrpSpPr/>
          <p:nvPr/>
        </p:nvGrpSpPr>
        <p:grpSpPr>
          <a:xfrm>
            <a:off x="4474433" y="1268857"/>
            <a:ext cx="3151191" cy="1341153"/>
            <a:chOff x="3292400" y="1193188"/>
            <a:chExt cx="2615240" cy="1131075"/>
          </a:xfrm>
        </p:grpSpPr>
        <p:sp>
          <p:nvSpPr>
            <p:cNvPr id="140" name="Google Shape;8007;p73">
              <a:extLst>
                <a:ext uri="{FF2B5EF4-FFF2-40B4-BE49-F238E27FC236}">
                  <a16:creationId xmlns:a16="http://schemas.microsoft.com/office/drawing/2014/main" id="{FC94FC03-EBB5-07A0-36BF-FF42752E2BE4}"/>
                </a:ext>
              </a:extLst>
            </p:cNvPr>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0000"/>
                </a:solidFill>
              </a:endParaRPr>
            </a:p>
          </p:txBody>
        </p:sp>
        <p:sp>
          <p:nvSpPr>
            <p:cNvPr id="141" name="Google Shape;8008;p73">
              <a:extLst>
                <a:ext uri="{FF2B5EF4-FFF2-40B4-BE49-F238E27FC236}">
                  <a16:creationId xmlns:a16="http://schemas.microsoft.com/office/drawing/2014/main" id="{9FFC3F17-F24E-FC64-3712-95ECDAD92993}"/>
                </a:ext>
              </a:extLst>
            </p:cNvPr>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0000"/>
                </a:solidFill>
              </a:endParaRPr>
            </a:p>
          </p:txBody>
        </p:sp>
        <p:sp>
          <p:nvSpPr>
            <p:cNvPr id="142" name="Google Shape;8009;p73">
              <a:extLst>
                <a:ext uri="{FF2B5EF4-FFF2-40B4-BE49-F238E27FC236}">
                  <a16:creationId xmlns:a16="http://schemas.microsoft.com/office/drawing/2014/main" id="{BA2A02A1-D904-500B-3773-763F1BA3645D}"/>
                </a:ext>
              </a:extLst>
            </p:cNvPr>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0000"/>
                  </a:solidFill>
                </a:rPr>
                <a:t>JANUARY</a:t>
              </a:r>
              <a:endParaRPr sz="533">
                <a:solidFill>
                  <a:srgbClr val="FF0000"/>
                </a:solidFill>
              </a:endParaRPr>
            </a:p>
          </p:txBody>
        </p:sp>
        <p:sp>
          <p:nvSpPr>
            <p:cNvPr id="143" name="Google Shape;8010;p73">
              <a:extLst>
                <a:ext uri="{FF2B5EF4-FFF2-40B4-BE49-F238E27FC236}">
                  <a16:creationId xmlns:a16="http://schemas.microsoft.com/office/drawing/2014/main" id="{0A007F39-5D0F-8BC9-E764-C38F79395DB3}"/>
                </a:ext>
              </a:extLst>
            </p:cNvPr>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0000"/>
                  </a:solidFill>
                </a:rPr>
                <a:t>FEBRUARY</a:t>
              </a:r>
              <a:endParaRPr sz="533">
                <a:solidFill>
                  <a:srgbClr val="FF0000"/>
                </a:solidFill>
              </a:endParaRPr>
            </a:p>
          </p:txBody>
        </p:sp>
        <p:sp>
          <p:nvSpPr>
            <p:cNvPr id="144" name="Google Shape;8011;p73">
              <a:extLst>
                <a:ext uri="{FF2B5EF4-FFF2-40B4-BE49-F238E27FC236}">
                  <a16:creationId xmlns:a16="http://schemas.microsoft.com/office/drawing/2014/main" id="{52E63F8E-5F59-D1BE-CF67-716D858137C8}"/>
                </a:ext>
              </a:extLst>
            </p:cNvPr>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0000"/>
                  </a:solidFill>
                </a:rPr>
                <a:t>MARCH</a:t>
              </a:r>
              <a:endParaRPr sz="533">
                <a:solidFill>
                  <a:srgbClr val="FF0000"/>
                </a:solidFill>
              </a:endParaRPr>
            </a:p>
          </p:txBody>
        </p:sp>
        <p:sp>
          <p:nvSpPr>
            <p:cNvPr id="145" name="Google Shape;8012;p73">
              <a:extLst>
                <a:ext uri="{FF2B5EF4-FFF2-40B4-BE49-F238E27FC236}">
                  <a16:creationId xmlns:a16="http://schemas.microsoft.com/office/drawing/2014/main" id="{CB4A4B47-AA9C-5C87-1FFF-7BAD80F04B23}"/>
                </a:ext>
              </a:extLst>
            </p:cNvPr>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0000"/>
                  </a:solidFill>
                </a:rPr>
                <a:t>APRIL</a:t>
              </a:r>
              <a:endParaRPr sz="533">
                <a:solidFill>
                  <a:srgbClr val="FF0000"/>
                </a:solidFill>
              </a:endParaRPr>
            </a:p>
          </p:txBody>
        </p:sp>
        <p:sp>
          <p:nvSpPr>
            <p:cNvPr id="146" name="Google Shape;8013;p73">
              <a:extLst>
                <a:ext uri="{FF2B5EF4-FFF2-40B4-BE49-F238E27FC236}">
                  <a16:creationId xmlns:a16="http://schemas.microsoft.com/office/drawing/2014/main" id="{98FBCA0F-8BC1-1B79-CECE-4F00C9CC5DFB}"/>
                </a:ext>
              </a:extLst>
            </p:cNvPr>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0000"/>
                  </a:solidFill>
                </a:rPr>
                <a:t>MAY</a:t>
              </a:r>
              <a:endParaRPr sz="533">
                <a:solidFill>
                  <a:srgbClr val="FF0000"/>
                </a:solidFill>
              </a:endParaRPr>
            </a:p>
          </p:txBody>
        </p:sp>
        <p:sp>
          <p:nvSpPr>
            <p:cNvPr id="147" name="Google Shape;8014;p73">
              <a:extLst>
                <a:ext uri="{FF2B5EF4-FFF2-40B4-BE49-F238E27FC236}">
                  <a16:creationId xmlns:a16="http://schemas.microsoft.com/office/drawing/2014/main" id="{F228A43D-20F9-6DA6-3280-5B59BE44568A}"/>
                </a:ext>
              </a:extLst>
            </p:cNvPr>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0000"/>
                  </a:solidFill>
                </a:rPr>
                <a:t>JUNE</a:t>
              </a:r>
              <a:endParaRPr sz="533">
                <a:solidFill>
                  <a:srgbClr val="FF0000"/>
                </a:solidFill>
              </a:endParaRPr>
            </a:p>
          </p:txBody>
        </p:sp>
        <p:sp>
          <p:nvSpPr>
            <p:cNvPr id="148" name="Google Shape;8015;p73">
              <a:extLst>
                <a:ext uri="{FF2B5EF4-FFF2-40B4-BE49-F238E27FC236}">
                  <a16:creationId xmlns:a16="http://schemas.microsoft.com/office/drawing/2014/main" id="{50B23469-D8EB-9908-5D72-57104C4370D4}"/>
                </a:ext>
              </a:extLst>
            </p:cNvPr>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0000"/>
                  </a:solidFill>
                </a:rPr>
                <a:t>PHASE 1</a:t>
              </a:r>
              <a:endParaRPr sz="533">
                <a:solidFill>
                  <a:srgbClr val="FF0000"/>
                </a:solidFill>
              </a:endParaRPr>
            </a:p>
          </p:txBody>
        </p:sp>
        <p:sp>
          <p:nvSpPr>
            <p:cNvPr id="149" name="Google Shape;8016;p73">
              <a:extLst>
                <a:ext uri="{FF2B5EF4-FFF2-40B4-BE49-F238E27FC236}">
                  <a16:creationId xmlns:a16="http://schemas.microsoft.com/office/drawing/2014/main" id="{4A290166-82D9-3F9F-DD40-85B3198FE10C}"/>
                </a:ext>
              </a:extLst>
            </p:cNvPr>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0000"/>
                  </a:solidFill>
                </a:rPr>
                <a:t>PHASE 2</a:t>
              </a:r>
              <a:endParaRPr sz="533">
                <a:solidFill>
                  <a:srgbClr val="FF0000"/>
                </a:solidFill>
              </a:endParaRPr>
            </a:p>
          </p:txBody>
        </p:sp>
        <p:sp>
          <p:nvSpPr>
            <p:cNvPr id="150" name="Google Shape;8017;p73">
              <a:extLst>
                <a:ext uri="{FF2B5EF4-FFF2-40B4-BE49-F238E27FC236}">
                  <a16:creationId xmlns:a16="http://schemas.microsoft.com/office/drawing/2014/main" id="{7A6A1BC9-5096-A55C-AC3B-8855262FF589}"/>
                </a:ext>
              </a:extLst>
            </p:cNvPr>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0000"/>
                  </a:solidFill>
                </a:rPr>
                <a:t>Task 1</a:t>
              </a:r>
              <a:endParaRPr sz="533">
                <a:solidFill>
                  <a:srgbClr val="FF0000"/>
                </a:solidFill>
              </a:endParaRPr>
            </a:p>
          </p:txBody>
        </p:sp>
        <p:sp>
          <p:nvSpPr>
            <p:cNvPr id="151" name="Google Shape;8018;p73">
              <a:extLst>
                <a:ext uri="{FF2B5EF4-FFF2-40B4-BE49-F238E27FC236}">
                  <a16:creationId xmlns:a16="http://schemas.microsoft.com/office/drawing/2014/main" id="{FA9781FB-FEF8-A0D7-B564-7BAE45C05DE2}"/>
                </a:ext>
              </a:extLst>
            </p:cNvPr>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0000"/>
                  </a:solidFill>
                </a:rPr>
                <a:t>Task 2</a:t>
              </a:r>
              <a:endParaRPr sz="533">
                <a:solidFill>
                  <a:srgbClr val="FF0000"/>
                </a:solidFill>
              </a:endParaRPr>
            </a:p>
          </p:txBody>
        </p:sp>
        <p:sp>
          <p:nvSpPr>
            <p:cNvPr id="152" name="Google Shape;8019;p73">
              <a:extLst>
                <a:ext uri="{FF2B5EF4-FFF2-40B4-BE49-F238E27FC236}">
                  <a16:creationId xmlns:a16="http://schemas.microsoft.com/office/drawing/2014/main" id="{568090FE-4B7D-B556-2883-30BDE3779E37}"/>
                </a:ext>
              </a:extLst>
            </p:cNvPr>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0000"/>
                  </a:solidFill>
                </a:rPr>
                <a:t>Task 1</a:t>
              </a:r>
              <a:endParaRPr sz="533">
                <a:solidFill>
                  <a:srgbClr val="FF0000"/>
                </a:solidFill>
              </a:endParaRPr>
            </a:p>
          </p:txBody>
        </p:sp>
        <p:sp>
          <p:nvSpPr>
            <p:cNvPr id="153" name="Google Shape;8020;p73">
              <a:extLst>
                <a:ext uri="{FF2B5EF4-FFF2-40B4-BE49-F238E27FC236}">
                  <a16:creationId xmlns:a16="http://schemas.microsoft.com/office/drawing/2014/main" id="{7768C748-8C37-5B94-2132-65FA0E04C451}"/>
                </a:ext>
              </a:extLst>
            </p:cNvPr>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0000"/>
                  </a:solidFill>
                </a:rPr>
                <a:t>Task 2</a:t>
              </a:r>
              <a:endParaRPr sz="533">
                <a:solidFill>
                  <a:srgbClr val="FF0000"/>
                </a:solidFill>
              </a:endParaRPr>
            </a:p>
          </p:txBody>
        </p:sp>
        <p:grpSp>
          <p:nvGrpSpPr>
            <p:cNvPr id="154" name="Google Shape;8021;p73">
              <a:extLst>
                <a:ext uri="{FF2B5EF4-FFF2-40B4-BE49-F238E27FC236}">
                  <a16:creationId xmlns:a16="http://schemas.microsoft.com/office/drawing/2014/main" id="{759B3B54-DED0-444D-DEE6-D419B62BA126}"/>
                </a:ext>
              </a:extLst>
            </p:cNvPr>
            <p:cNvGrpSpPr/>
            <p:nvPr/>
          </p:nvGrpSpPr>
          <p:grpSpPr>
            <a:xfrm>
              <a:off x="3748438" y="1378608"/>
              <a:ext cx="2159202" cy="903971"/>
              <a:chOff x="1683525" y="2179850"/>
              <a:chExt cx="4519050" cy="2134525"/>
            </a:xfrm>
          </p:grpSpPr>
          <p:sp>
            <p:nvSpPr>
              <p:cNvPr id="155" name="Google Shape;8022;p73">
                <a:extLst>
                  <a:ext uri="{FF2B5EF4-FFF2-40B4-BE49-F238E27FC236}">
                    <a16:creationId xmlns:a16="http://schemas.microsoft.com/office/drawing/2014/main" id="{0DC3D5E0-787D-9F57-02EF-414977EB44B4}"/>
                  </a:ext>
                </a:extLst>
              </p:cNvPr>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0000"/>
                  </a:solidFill>
                </a:endParaRPr>
              </a:p>
            </p:txBody>
          </p:sp>
          <p:sp>
            <p:nvSpPr>
              <p:cNvPr id="156" name="Google Shape;8023;p73">
                <a:extLst>
                  <a:ext uri="{FF2B5EF4-FFF2-40B4-BE49-F238E27FC236}">
                    <a16:creationId xmlns:a16="http://schemas.microsoft.com/office/drawing/2014/main" id="{8D939846-3F67-FD23-8468-4B758D3B9B6F}"/>
                  </a:ext>
                </a:extLst>
              </p:cNvPr>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0000"/>
                  </a:solidFill>
                </a:endParaRPr>
              </a:p>
            </p:txBody>
          </p:sp>
          <p:sp>
            <p:nvSpPr>
              <p:cNvPr id="157" name="Google Shape;8024;p73">
                <a:extLst>
                  <a:ext uri="{FF2B5EF4-FFF2-40B4-BE49-F238E27FC236}">
                    <a16:creationId xmlns:a16="http://schemas.microsoft.com/office/drawing/2014/main" id="{167D7E37-3E31-2E4B-DBEA-628FC27D9B0E}"/>
                  </a:ext>
                </a:extLst>
              </p:cNvPr>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0000"/>
                  </a:solidFill>
                </a:endParaRPr>
              </a:p>
            </p:txBody>
          </p:sp>
          <p:sp>
            <p:nvSpPr>
              <p:cNvPr id="158" name="Google Shape;8025;p73">
                <a:extLst>
                  <a:ext uri="{FF2B5EF4-FFF2-40B4-BE49-F238E27FC236}">
                    <a16:creationId xmlns:a16="http://schemas.microsoft.com/office/drawing/2014/main" id="{CFCC0296-BC32-5085-DD7C-D97BC37BFBBA}"/>
                  </a:ext>
                </a:extLst>
              </p:cNvPr>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0000"/>
                  </a:solidFill>
                </a:endParaRPr>
              </a:p>
            </p:txBody>
          </p:sp>
          <p:sp>
            <p:nvSpPr>
              <p:cNvPr id="159" name="Google Shape;8026;p73">
                <a:extLst>
                  <a:ext uri="{FF2B5EF4-FFF2-40B4-BE49-F238E27FC236}">
                    <a16:creationId xmlns:a16="http://schemas.microsoft.com/office/drawing/2014/main" id="{0D773B4F-F5A6-D68F-9443-CF1ADD32103E}"/>
                  </a:ext>
                </a:extLst>
              </p:cNvPr>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0000"/>
                  </a:solidFill>
                </a:endParaRPr>
              </a:p>
            </p:txBody>
          </p:sp>
          <p:sp>
            <p:nvSpPr>
              <p:cNvPr id="160" name="Google Shape;8027;p73">
                <a:extLst>
                  <a:ext uri="{FF2B5EF4-FFF2-40B4-BE49-F238E27FC236}">
                    <a16:creationId xmlns:a16="http://schemas.microsoft.com/office/drawing/2014/main" id="{03A4DD21-B74F-62F2-782A-30C2620BECF9}"/>
                  </a:ext>
                </a:extLst>
              </p:cNvPr>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0000"/>
                  </a:solidFill>
                </a:endParaRPr>
              </a:p>
            </p:txBody>
          </p:sp>
          <p:sp>
            <p:nvSpPr>
              <p:cNvPr id="161" name="Google Shape;8028;p73">
                <a:extLst>
                  <a:ext uri="{FF2B5EF4-FFF2-40B4-BE49-F238E27FC236}">
                    <a16:creationId xmlns:a16="http://schemas.microsoft.com/office/drawing/2014/main" id="{B614C5E2-1AC6-5691-C390-0F6F52B68BFE}"/>
                  </a:ext>
                </a:extLst>
              </p:cNvPr>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0000"/>
                  </a:solidFill>
                </a:endParaRPr>
              </a:p>
            </p:txBody>
          </p:sp>
          <p:sp>
            <p:nvSpPr>
              <p:cNvPr id="162" name="Google Shape;8029;p73">
                <a:extLst>
                  <a:ext uri="{FF2B5EF4-FFF2-40B4-BE49-F238E27FC236}">
                    <a16:creationId xmlns:a16="http://schemas.microsoft.com/office/drawing/2014/main" id="{04FB562A-51C5-4DD9-BAFF-90AD4C357F60}"/>
                  </a:ext>
                </a:extLst>
              </p:cNvPr>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0000"/>
                  </a:solidFill>
                </a:endParaRPr>
              </a:p>
            </p:txBody>
          </p:sp>
          <p:sp>
            <p:nvSpPr>
              <p:cNvPr id="163" name="Google Shape;8030;p73">
                <a:extLst>
                  <a:ext uri="{FF2B5EF4-FFF2-40B4-BE49-F238E27FC236}">
                    <a16:creationId xmlns:a16="http://schemas.microsoft.com/office/drawing/2014/main" id="{A6570935-DEB2-7281-C6AB-C7E57DDA36B9}"/>
                  </a:ext>
                </a:extLst>
              </p:cNvPr>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0000"/>
                  </a:solidFill>
                </a:endParaRPr>
              </a:p>
            </p:txBody>
          </p:sp>
          <p:sp>
            <p:nvSpPr>
              <p:cNvPr id="164" name="Google Shape;8031;p73">
                <a:extLst>
                  <a:ext uri="{FF2B5EF4-FFF2-40B4-BE49-F238E27FC236}">
                    <a16:creationId xmlns:a16="http://schemas.microsoft.com/office/drawing/2014/main" id="{D9332D4A-1057-E645-4F49-69C71DE0186B}"/>
                  </a:ext>
                </a:extLst>
              </p:cNvPr>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0000"/>
                  </a:solidFill>
                </a:endParaRPr>
              </a:p>
            </p:txBody>
          </p:sp>
          <p:sp>
            <p:nvSpPr>
              <p:cNvPr id="165" name="Google Shape;8032;p73">
                <a:extLst>
                  <a:ext uri="{FF2B5EF4-FFF2-40B4-BE49-F238E27FC236}">
                    <a16:creationId xmlns:a16="http://schemas.microsoft.com/office/drawing/2014/main" id="{FC68433E-CA39-E8C8-6B0B-8D9795C52133}"/>
                  </a:ext>
                </a:extLst>
              </p:cNvPr>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0000"/>
                  </a:solidFill>
                </a:endParaRPr>
              </a:p>
            </p:txBody>
          </p:sp>
          <p:sp>
            <p:nvSpPr>
              <p:cNvPr id="166" name="Google Shape;8033;p73">
                <a:extLst>
                  <a:ext uri="{FF2B5EF4-FFF2-40B4-BE49-F238E27FC236}">
                    <a16:creationId xmlns:a16="http://schemas.microsoft.com/office/drawing/2014/main" id="{0C3B092A-7BD3-D75E-69C8-082003AC1398}"/>
                  </a:ext>
                </a:extLst>
              </p:cNvPr>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0000"/>
                  </a:solidFill>
                </a:endParaRPr>
              </a:p>
            </p:txBody>
          </p:sp>
        </p:grpSp>
      </p:grpSp>
      <p:sp>
        <p:nvSpPr>
          <p:cNvPr id="167" name="Google Shape;1529;p70">
            <a:extLst>
              <a:ext uri="{FF2B5EF4-FFF2-40B4-BE49-F238E27FC236}">
                <a16:creationId xmlns:a16="http://schemas.microsoft.com/office/drawing/2014/main" id="{6E6150CC-CFED-039D-1FEA-D6D195848959}"/>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rgbClr val="FF0000"/>
                </a:solidFill>
                <a:cs typeface="B Nazanin" panose="00000700000000000000" pitchFamily="2" charset="-78"/>
              </a:rPr>
              <a:t>جدولهای و نمودار</a:t>
            </a:r>
          </a:p>
        </p:txBody>
      </p:sp>
    </p:spTree>
    <p:extLst>
      <p:ext uri="{BB962C8B-B14F-4D97-AF65-F5344CB8AC3E}">
        <p14:creationId xmlns:p14="http://schemas.microsoft.com/office/powerpoint/2010/main" val="108263121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759C7B-4483-A431-9F19-B236E0C66881}"/>
              </a:ext>
            </a:extLst>
          </p:cNvPr>
          <p:cNvSpPr/>
          <p:nvPr/>
        </p:nvSpPr>
        <p:spPr>
          <a:xfrm>
            <a:off x="219075" y="228600"/>
            <a:ext cx="11753850" cy="6400800"/>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ame 2">
            <a:extLst>
              <a:ext uri="{FF2B5EF4-FFF2-40B4-BE49-F238E27FC236}">
                <a16:creationId xmlns:a16="http://schemas.microsoft.com/office/drawing/2014/main" id="{5BC2926E-B60A-74B7-A65B-FE9A5DC6BB67}"/>
              </a:ext>
            </a:extLst>
          </p:cNvPr>
          <p:cNvSpPr/>
          <p:nvPr/>
        </p:nvSpPr>
        <p:spPr>
          <a:xfrm>
            <a:off x="219075" y="152400"/>
            <a:ext cx="11753850" cy="6248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 name="Straight Connector 3">
            <a:extLst>
              <a:ext uri="{FF2B5EF4-FFF2-40B4-BE49-F238E27FC236}">
                <a16:creationId xmlns:a16="http://schemas.microsoft.com/office/drawing/2014/main" id="{4BE0C185-A717-678A-F415-28DC92000624}"/>
              </a:ext>
            </a:extLst>
          </p:cNvPr>
          <p:cNvCxnSpPr>
            <a:cxnSpLocks/>
          </p:cNvCxnSpPr>
          <p:nvPr/>
        </p:nvCxnSpPr>
        <p:spPr>
          <a:xfrm flipH="1">
            <a:off x="457200" y="640080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9CE1EE-3B19-6775-E00D-C269674E6277}"/>
              </a:ext>
            </a:extLst>
          </p:cNvPr>
          <p:cNvCxnSpPr>
            <a:cxnSpLocks/>
          </p:cNvCxnSpPr>
          <p:nvPr/>
        </p:nvCxnSpPr>
        <p:spPr>
          <a:xfrm flipH="1">
            <a:off x="419100" y="32385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75F63C-2E9E-C2B0-5C7D-E69ED37E8437}"/>
              </a:ext>
            </a:extLst>
          </p:cNvPr>
          <p:cNvCxnSpPr>
            <a:cxnSpLocks/>
          </p:cNvCxnSpPr>
          <p:nvPr/>
        </p:nvCxnSpPr>
        <p:spPr>
          <a:xfrm>
            <a:off x="4191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927A5C-5407-51EF-293D-E6066FBEE444}"/>
              </a:ext>
            </a:extLst>
          </p:cNvPr>
          <p:cNvCxnSpPr>
            <a:cxnSpLocks/>
          </p:cNvCxnSpPr>
          <p:nvPr/>
        </p:nvCxnSpPr>
        <p:spPr>
          <a:xfrm>
            <a:off x="117729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5" name="Google Shape;8038;p74">
            <a:extLst>
              <a:ext uri="{FF2B5EF4-FFF2-40B4-BE49-F238E27FC236}">
                <a16:creationId xmlns:a16="http://schemas.microsoft.com/office/drawing/2014/main" id="{1A08C1C9-995F-5D9A-57BD-F3E015E8957C}"/>
              </a:ext>
            </a:extLst>
          </p:cNvPr>
          <p:cNvGrpSpPr/>
          <p:nvPr/>
        </p:nvGrpSpPr>
        <p:grpSpPr>
          <a:xfrm>
            <a:off x="6395587" y="1294582"/>
            <a:ext cx="993908" cy="958484"/>
            <a:chOff x="4249973" y="1201875"/>
            <a:chExt cx="1958568" cy="1888762"/>
          </a:xfrm>
        </p:grpSpPr>
        <p:sp>
          <p:nvSpPr>
            <p:cNvPr id="6" name="Google Shape;8039;p74">
              <a:extLst>
                <a:ext uri="{FF2B5EF4-FFF2-40B4-BE49-F238E27FC236}">
                  <a16:creationId xmlns:a16="http://schemas.microsoft.com/office/drawing/2014/main" id="{D98AEFF4-AAE7-E383-E158-5E0E12E2C376}"/>
                </a:ext>
              </a:extLst>
            </p:cNvPr>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9" name="Google Shape;8040;p74">
              <a:extLst>
                <a:ext uri="{FF2B5EF4-FFF2-40B4-BE49-F238E27FC236}">
                  <a16:creationId xmlns:a16="http://schemas.microsoft.com/office/drawing/2014/main" id="{A78AD5C9-F317-5BE6-3319-A149C5A3552C}"/>
                </a:ext>
              </a:extLst>
            </p:cNvPr>
            <p:cNvGrpSpPr/>
            <p:nvPr/>
          </p:nvGrpSpPr>
          <p:grpSpPr>
            <a:xfrm>
              <a:off x="5853086" y="1789142"/>
              <a:ext cx="355454" cy="1048099"/>
              <a:chOff x="5576108" y="2016725"/>
              <a:chExt cx="565200" cy="1666560"/>
            </a:xfrm>
          </p:grpSpPr>
          <p:sp>
            <p:nvSpPr>
              <p:cNvPr id="23" name="Google Shape;8041;p74">
                <a:extLst>
                  <a:ext uri="{FF2B5EF4-FFF2-40B4-BE49-F238E27FC236}">
                    <a16:creationId xmlns:a16="http://schemas.microsoft.com/office/drawing/2014/main" id="{F91779C9-9DB0-987C-3937-8A33E0CE7E17}"/>
                  </a:ext>
                </a:extLst>
              </p:cNvPr>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0000"/>
                  </a:solidFill>
                  <a:latin typeface="Roboto Medium"/>
                  <a:ea typeface="Roboto Medium"/>
                  <a:cs typeface="Roboto Medium"/>
                  <a:sym typeface="Roboto Medium"/>
                </a:endParaRPr>
              </a:p>
            </p:txBody>
          </p:sp>
          <p:sp>
            <p:nvSpPr>
              <p:cNvPr id="24" name="Google Shape;8042;p74">
                <a:extLst>
                  <a:ext uri="{FF2B5EF4-FFF2-40B4-BE49-F238E27FC236}">
                    <a16:creationId xmlns:a16="http://schemas.microsoft.com/office/drawing/2014/main" id="{3C7C10E3-1728-4B7A-D2E8-27098DAAA503}"/>
                  </a:ext>
                </a:extLst>
              </p:cNvPr>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0" name="Google Shape;8043;p74">
              <a:extLst>
                <a:ext uri="{FF2B5EF4-FFF2-40B4-BE49-F238E27FC236}">
                  <a16:creationId xmlns:a16="http://schemas.microsoft.com/office/drawing/2014/main" id="{646EBA09-DA79-5E68-E18F-45EB3F01DC96}"/>
                </a:ext>
              </a:extLst>
            </p:cNvPr>
            <p:cNvGrpSpPr/>
            <p:nvPr/>
          </p:nvGrpSpPr>
          <p:grpSpPr>
            <a:xfrm>
              <a:off x="4869455" y="2691676"/>
              <a:ext cx="1013897" cy="398961"/>
              <a:chOff x="4012057" y="3451825"/>
              <a:chExt cx="1612175" cy="634379"/>
            </a:xfrm>
          </p:grpSpPr>
          <p:sp>
            <p:nvSpPr>
              <p:cNvPr id="21" name="Google Shape;8044;p74">
                <a:extLst>
                  <a:ext uri="{FF2B5EF4-FFF2-40B4-BE49-F238E27FC236}">
                    <a16:creationId xmlns:a16="http://schemas.microsoft.com/office/drawing/2014/main" id="{CC1A3A02-B90A-2B3D-4ED1-F75E9C974147}"/>
                  </a:ext>
                </a:extLst>
              </p:cNvPr>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0000"/>
                  </a:solidFill>
                  <a:latin typeface="Roboto Medium"/>
                  <a:ea typeface="Roboto Medium"/>
                  <a:cs typeface="Roboto Medium"/>
                  <a:sym typeface="Roboto Medium"/>
                </a:endParaRPr>
              </a:p>
            </p:txBody>
          </p:sp>
          <p:sp>
            <p:nvSpPr>
              <p:cNvPr id="22" name="Google Shape;8045;p74">
                <a:extLst>
                  <a:ext uri="{FF2B5EF4-FFF2-40B4-BE49-F238E27FC236}">
                    <a16:creationId xmlns:a16="http://schemas.microsoft.com/office/drawing/2014/main" id="{7FB87CB2-4534-501D-0D59-A63424B92A82}"/>
                  </a:ext>
                </a:extLst>
              </p:cNvPr>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2" name="Google Shape;8046;p74">
              <a:extLst>
                <a:ext uri="{FF2B5EF4-FFF2-40B4-BE49-F238E27FC236}">
                  <a16:creationId xmlns:a16="http://schemas.microsoft.com/office/drawing/2014/main" id="{4E6F1B3D-8D06-ED30-03A7-3F75A5567D9A}"/>
                </a:ext>
              </a:extLst>
            </p:cNvPr>
            <p:cNvGrpSpPr/>
            <p:nvPr/>
          </p:nvGrpSpPr>
          <p:grpSpPr>
            <a:xfrm>
              <a:off x="4276937" y="2155961"/>
              <a:ext cx="651965" cy="891358"/>
              <a:chOff x="3069908" y="2599997"/>
              <a:chExt cx="1036675" cy="1417328"/>
            </a:xfrm>
          </p:grpSpPr>
          <p:sp>
            <p:nvSpPr>
              <p:cNvPr id="19" name="Google Shape;8047;p74">
                <a:extLst>
                  <a:ext uri="{FF2B5EF4-FFF2-40B4-BE49-F238E27FC236}">
                    <a16:creationId xmlns:a16="http://schemas.microsoft.com/office/drawing/2014/main" id="{C095E4A4-7A1C-96EE-E98D-D47B227D05DE}"/>
                  </a:ext>
                </a:extLst>
              </p:cNvPr>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0000"/>
                  </a:solidFill>
                  <a:latin typeface="Roboto Medium"/>
                  <a:ea typeface="Roboto Medium"/>
                  <a:cs typeface="Roboto Medium"/>
                  <a:sym typeface="Roboto Medium"/>
                </a:endParaRPr>
              </a:p>
            </p:txBody>
          </p:sp>
          <p:sp>
            <p:nvSpPr>
              <p:cNvPr id="20" name="Google Shape;8048;p74">
                <a:extLst>
                  <a:ext uri="{FF2B5EF4-FFF2-40B4-BE49-F238E27FC236}">
                    <a16:creationId xmlns:a16="http://schemas.microsoft.com/office/drawing/2014/main" id="{ECD77716-BB29-64FC-DF00-87451F2E5F3C}"/>
                  </a:ext>
                </a:extLst>
              </p:cNvPr>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3" name="Google Shape;8049;p74">
              <a:extLst>
                <a:ext uri="{FF2B5EF4-FFF2-40B4-BE49-F238E27FC236}">
                  <a16:creationId xmlns:a16="http://schemas.microsoft.com/office/drawing/2014/main" id="{93484700-D61F-0DAF-EE48-D317165C510E}"/>
                </a:ext>
              </a:extLst>
            </p:cNvPr>
            <p:cNvGrpSpPr/>
            <p:nvPr/>
          </p:nvGrpSpPr>
          <p:grpSpPr>
            <a:xfrm>
              <a:off x="5054918" y="1201875"/>
              <a:ext cx="999548" cy="602711"/>
              <a:chOff x="4306958" y="1082925"/>
              <a:chExt cx="1589359" cy="958358"/>
            </a:xfrm>
          </p:grpSpPr>
          <p:sp>
            <p:nvSpPr>
              <p:cNvPr id="17" name="Google Shape;8050;p74">
                <a:extLst>
                  <a:ext uri="{FF2B5EF4-FFF2-40B4-BE49-F238E27FC236}">
                    <a16:creationId xmlns:a16="http://schemas.microsoft.com/office/drawing/2014/main" id="{7EE32DB1-4F51-73ED-9FE0-1AFF3BB1D517}"/>
                  </a:ext>
                </a:extLst>
              </p:cNvPr>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0000"/>
                  </a:solidFill>
                  <a:latin typeface="Roboto Medium"/>
                  <a:ea typeface="Roboto Medium"/>
                  <a:cs typeface="Roboto Medium"/>
                  <a:sym typeface="Roboto Medium"/>
                </a:endParaRPr>
              </a:p>
            </p:txBody>
          </p:sp>
          <p:sp>
            <p:nvSpPr>
              <p:cNvPr id="18" name="Google Shape;8051;p74">
                <a:extLst>
                  <a:ext uri="{FF2B5EF4-FFF2-40B4-BE49-F238E27FC236}">
                    <a16:creationId xmlns:a16="http://schemas.microsoft.com/office/drawing/2014/main" id="{BF37A5DE-BC06-BC1B-D0D2-44957EFC7403}"/>
                  </a:ext>
                </a:extLst>
              </p:cNvPr>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4" name="Google Shape;8052;p74">
              <a:extLst>
                <a:ext uri="{FF2B5EF4-FFF2-40B4-BE49-F238E27FC236}">
                  <a16:creationId xmlns:a16="http://schemas.microsoft.com/office/drawing/2014/main" id="{452C4B52-CED2-2B28-0779-845E03EF29A3}"/>
                </a:ext>
              </a:extLst>
            </p:cNvPr>
            <p:cNvGrpSpPr/>
            <p:nvPr/>
          </p:nvGrpSpPr>
          <p:grpSpPr>
            <a:xfrm>
              <a:off x="4249973" y="1303451"/>
              <a:ext cx="799317" cy="841334"/>
              <a:chOff x="3027033" y="1244439"/>
              <a:chExt cx="1270977" cy="1337786"/>
            </a:xfrm>
          </p:grpSpPr>
          <p:sp>
            <p:nvSpPr>
              <p:cNvPr id="15" name="Google Shape;8053;p74">
                <a:extLst>
                  <a:ext uri="{FF2B5EF4-FFF2-40B4-BE49-F238E27FC236}">
                    <a16:creationId xmlns:a16="http://schemas.microsoft.com/office/drawing/2014/main" id="{87D6F320-8C5E-FA04-C224-9F25F8F03229}"/>
                  </a:ext>
                </a:extLst>
              </p:cNvPr>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0000"/>
                  </a:solidFill>
                  <a:latin typeface="Roboto Medium"/>
                  <a:ea typeface="Roboto Medium"/>
                  <a:cs typeface="Roboto Medium"/>
                  <a:sym typeface="Roboto Medium"/>
                </a:endParaRPr>
              </a:p>
            </p:txBody>
          </p:sp>
          <p:sp>
            <p:nvSpPr>
              <p:cNvPr id="16" name="Google Shape;8054;p74">
                <a:extLst>
                  <a:ext uri="{FF2B5EF4-FFF2-40B4-BE49-F238E27FC236}">
                    <a16:creationId xmlns:a16="http://schemas.microsoft.com/office/drawing/2014/main" id="{B4253C2A-5A89-848C-B3AD-6B24B1A0B18C}"/>
                  </a:ext>
                </a:extLst>
              </p:cNvPr>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25" name="Google Shape;8055;p74">
            <a:extLst>
              <a:ext uri="{FF2B5EF4-FFF2-40B4-BE49-F238E27FC236}">
                <a16:creationId xmlns:a16="http://schemas.microsoft.com/office/drawing/2014/main" id="{D9BA832F-4D58-4CA7-BA87-BB18C7922D75}"/>
              </a:ext>
            </a:extLst>
          </p:cNvPr>
          <p:cNvGrpSpPr/>
          <p:nvPr/>
        </p:nvGrpSpPr>
        <p:grpSpPr>
          <a:xfrm>
            <a:off x="950752" y="2465848"/>
            <a:ext cx="1015689" cy="973195"/>
            <a:chOff x="2657744" y="2337745"/>
            <a:chExt cx="832987" cy="798137"/>
          </a:xfrm>
        </p:grpSpPr>
        <p:sp>
          <p:nvSpPr>
            <p:cNvPr id="26" name="Google Shape;8056;p74">
              <a:extLst>
                <a:ext uri="{FF2B5EF4-FFF2-40B4-BE49-F238E27FC236}">
                  <a16:creationId xmlns:a16="http://schemas.microsoft.com/office/drawing/2014/main" id="{AE76855A-FAC8-C1F9-B36D-EBF40643A266}"/>
                </a:ext>
              </a:extLst>
            </p:cNvPr>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 name="Google Shape;8057;p74">
              <a:extLst>
                <a:ext uri="{FF2B5EF4-FFF2-40B4-BE49-F238E27FC236}">
                  <a16:creationId xmlns:a16="http://schemas.microsoft.com/office/drawing/2014/main" id="{7F9E6701-6FDB-09EC-CC9B-86714FBB6141}"/>
                </a:ext>
              </a:extLst>
            </p:cNvPr>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 name="Google Shape;8058;p74">
              <a:extLst>
                <a:ext uri="{FF2B5EF4-FFF2-40B4-BE49-F238E27FC236}">
                  <a16:creationId xmlns:a16="http://schemas.microsoft.com/office/drawing/2014/main" id="{82E62B64-E931-45FC-FF8B-15D42E0DAAB0}"/>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 name="Google Shape;8059;p74">
              <a:extLst>
                <a:ext uri="{FF2B5EF4-FFF2-40B4-BE49-F238E27FC236}">
                  <a16:creationId xmlns:a16="http://schemas.microsoft.com/office/drawing/2014/main" id="{31F7D0D5-75C8-2036-6473-BDA94E4384B8}"/>
                </a:ext>
              </a:extLst>
            </p:cNvPr>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 name="Google Shape;8060;p74">
              <a:extLst>
                <a:ext uri="{FF2B5EF4-FFF2-40B4-BE49-F238E27FC236}">
                  <a16:creationId xmlns:a16="http://schemas.microsoft.com/office/drawing/2014/main" id="{86FD0A3E-DC76-703A-04B2-7D83D4C06023}"/>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 name="Google Shape;8061;p74">
              <a:extLst>
                <a:ext uri="{FF2B5EF4-FFF2-40B4-BE49-F238E27FC236}">
                  <a16:creationId xmlns:a16="http://schemas.microsoft.com/office/drawing/2014/main" id="{4B895D5C-A66E-9584-3776-C6BF0B7B8D91}"/>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2" name="Google Shape;8062;p74">
            <a:extLst>
              <a:ext uri="{FF2B5EF4-FFF2-40B4-BE49-F238E27FC236}">
                <a16:creationId xmlns:a16="http://schemas.microsoft.com/office/drawing/2014/main" id="{EB624470-474A-3805-9126-0E568622ACCE}"/>
              </a:ext>
            </a:extLst>
          </p:cNvPr>
          <p:cNvGrpSpPr/>
          <p:nvPr/>
        </p:nvGrpSpPr>
        <p:grpSpPr>
          <a:xfrm>
            <a:off x="4298703" y="2470123"/>
            <a:ext cx="914092" cy="964781"/>
            <a:chOff x="3398134" y="2057755"/>
            <a:chExt cx="704087" cy="743130"/>
          </a:xfrm>
        </p:grpSpPr>
        <p:grpSp>
          <p:nvGrpSpPr>
            <p:cNvPr id="33" name="Google Shape;8063;p74">
              <a:extLst>
                <a:ext uri="{FF2B5EF4-FFF2-40B4-BE49-F238E27FC236}">
                  <a16:creationId xmlns:a16="http://schemas.microsoft.com/office/drawing/2014/main" id="{562EFA6D-6067-9CF1-FE3A-93E59D49CBA8}"/>
                </a:ext>
              </a:extLst>
            </p:cNvPr>
            <p:cNvGrpSpPr/>
            <p:nvPr/>
          </p:nvGrpSpPr>
          <p:grpSpPr>
            <a:xfrm>
              <a:off x="3398134" y="2290183"/>
              <a:ext cx="315300" cy="219900"/>
              <a:chOff x="3398134" y="2290183"/>
              <a:chExt cx="315300" cy="219900"/>
            </a:xfrm>
          </p:grpSpPr>
          <p:sp>
            <p:nvSpPr>
              <p:cNvPr id="46" name="Google Shape;8064;p74">
                <a:extLst>
                  <a:ext uri="{FF2B5EF4-FFF2-40B4-BE49-F238E27FC236}">
                    <a16:creationId xmlns:a16="http://schemas.microsoft.com/office/drawing/2014/main" id="{CEDC8858-6FA6-E3A8-6706-FCC25584D387}"/>
                  </a:ext>
                </a:extLst>
              </p:cNvPr>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0000"/>
                  </a:solidFill>
                  <a:latin typeface="Calibri"/>
                  <a:ea typeface="Calibri"/>
                  <a:cs typeface="Calibri"/>
                  <a:sym typeface="Calibri"/>
                </a:endParaRPr>
              </a:p>
            </p:txBody>
          </p:sp>
          <p:cxnSp>
            <p:nvCxnSpPr>
              <p:cNvPr id="47" name="Google Shape;8065;p74">
                <a:extLst>
                  <a:ext uri="{FF2B5EF4-FFF2-40B4-BE49-F238E27FC236}">
                    <a16:creationId xmlns:a16="http://schemas.microsoft.com/office/drawing/2014/main" id="{D788640F-C981-4A95-4E35-FF3161ADB1D4}"/>
                  </a:ext>
                </a:extLst>
              </p:cNvPr>
              <p:cNvCxnSpPr>
                <a:stCxn id="46"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34" name="Google Shape;8066;p74">
              <a:extLst>
                <a:ext uri="{FF2B5EF4-FFF2-40B4-BE49-F238E27FC236}">
                  <a16:creationId xmlns:a16="http://schemas.microsoft.com/office/drawing/2014/main" id="{9CE610AF-B447-A607-E774-980CB1E603AF}"/>
                </a:ext>
              </a:extLst>
            </p:cNvPr>
            <p:cNvGrpSpPr/>
            <p:nvPr/>
          </p:nvGrpSpPr>
          <p:grpSpPr>
            <a:xfrm>
              <a:off x="3547823" y="2467358"/>
              <a:ext cx="219900" cy="333527"/>
              <a:chOff x="3547823" y="2467358"/>
              <a:chExt cx="219900" cy="333527"/>
            </a:xfrm>
          </p:grpSpPr>
          <p:sp>
            <p:nvSpPr>
              <p:cNvPr id="44" name="Google Shape;8067;p74">
                <a:extLst>
                  <a:ext uri="{FF2B5EF4-FFF2-40B4-BE49-F238E27FC236}">
                    <a16:creationId xmlns:a16="http://schemas.microsoft.com/office/drawing/2014/main" id="{2887AC46-F33A-7F92-DC62-9B99017E8D7C}"/>
                  </a:ext>
                </a:extLst>
              </p:cNvPr>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0000"/>
                  </a:solidFill>
                  <a:latin typeface="Calibri"/>
                  <a:ea typeface="Calibri"/>
                  <a:cs typeface="Calibri"/>
                  <a:sym typeface="Calibri"/>
                </a:endParaRPr>
              </a:p>
            </p:txBody>
          </p:sp>
          <p:cxnSp>
            <p:nvCxnSpPr>
              <p:cNvPr id="45" name="Google Shape;8068;p74">
                <a:extLst>
                  <a:ext uri="{FF2B5EF4-FFF2-40B4-BE49-F238E27FC236}">
                    <a16:creationId xmlns:a16="http://schemas.microsoft.com/office/drawing/2014/main" id="{8DC47086-2D23-BB69-FFA2-F4C0333B0740}"/>
                  </a:ext>
                </a:extLst>
              </p:cNvPr>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35" name="Google Shape;8069;p74">
              <a:extLst>
                <a:ext uri="{FF2B5EF4-FFF2-40B4-BE49-F238E27FC236}">
                  <a16:creationId xmlns:a16="http://schemas.microsoft.com/office/drawing/2014/main" id="{596C9439-FEFF-B90B-AB0B-3F13A0150EE0}"/>
                </a:ext>
              </a:extLst>
            </p:cNvPr>
            <p:cNvGrpSpPr/>
            <p:nvPr/>
          </p:nvGrpSpPr>
          <p:grpSpPr>
            <a:xfrm>
              <a:off x="3734138" y="2467358"/>
              <a:ext cx="219900" cy="333527"/>
              <a:chOff x="3734138" y="2467358"/>
              <a:chExt cx="219900" cy="333527"/>
            </a:xfrm>
          </p:grpSpPr>
          <p:sp>
            <p:nvSpPr>
              <p:cNvPr id="42" name="Google Shape;8070;p74">
                <a:extLst>
                  <a:ext uri="{FF2B5EF4-FFF2-40B4-BE49-F238E27FC236}">
                    <a16:creationId xmlns:a16="http://schemas.microsoft.com/office/drawing/2014/main" id="{D7BDC28C-F82B-EF15-272E-9E2E6F22C93F}"/>
                  </a:ext>
                </a:extLst>
              </p:cNvPr>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0000"/>
                  </a:solidFill>
                  <a:latin typeface="Calibri"/>
                  <a:ea typeface="Calibri"/>
                  <a:cs typeface="Calibri"/>
                  <a:sym typeface="Calibri"/>
                </a:endParaRPr>
              </a:p>
            </p:txBody>
          </p:sp>
          <p:cxnSp>
            <p:nvCxnSpPr>
              <p:cNvPr id="43" name="Google Shape;8071;p74">
                <a:extLst>
                  <a:ext uri="{FF2B5EF4-FFF2-40B4-BE49-F238E27FC236}">
                    <a16:creationId xmlns:a16="http://schemas.microsoft.com/office/drawing/2014/main" id="{8AC01FD3-FE22-8CB1-FB94-B9FA51488930}"/>
                  </a:ext>
                </a:extLst>
              </p:cNvPr>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36" name="Google Shape;8072;p74">
              <a:extLst>
                <a:ext uri="{FF2B5EF4-FFF2-40B4-BE49-F238E27FC236}">
                  <a16:creationId xmlns:a16="http://schemas.microsoft.com/office/drawing/2014/main" id="{C97EF04F-F481-DF2E-670A-6CE8590A817C}"/>
                </a:ext>
              </a:extLst>
            </p:cNvPr>
            <p:cNvGrpSpPr/>
            <p:nvPr/>
          </p:nvGrpSpPr>
          <p:grpSpPr>
            <a:xfrm>
              <a:off x="3787560" y="2288011"/>
              <a:ext cx="314661" cy="219900"/>
              <a:chOff x="3787560" y="2288011"/>
              <a:chExt cx="314661" cy="219900"/>
            </a:xfrm>
          </p:grpSpPr>
          <p:sp>
            <p:nvSpPr>
              <p:cNvPr id="40" name="Google Shape;8073;p74">
                <a:extLst>
                  <a:ext uri="{FF2B5EF4-FFF2-40B4-BE49-F238E27FC236}">
                    <a16:creationId xmlns:a16="http://schemas.microsoft.com/office/drawing/2014/main" id="{5FFB7C4E-0489-CEA4-9EF2-05C6F9520D7D}"/>
                  </a:ext>
                </a:extLst>
              </p:cNvPr>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0000"/>
                  </a:solidFill>
                  <a:latin typeface="Calibri"/>
                  <a:ea typeface="Calibri"/>
                  <a:cs typeface="Calibri"/>
                  <a:sym typeface="Calibri"/>
                </a:endParaRPr>
              </a:p>
            </p:txBody>
          </p:sp>
          <p:cxnSp>
            <p:nvCxnSpPr>
              <p:cNvPr id="41" name="Google Shape;8074;p74">
                <a:extLst>
                  <a:ext uri="{FF2B5EF4-FFF2-40B4-BE49-F238E27FC236}">
                    <a16:creationId xmlns:a16="http://schemas.microsoft.com/office/drawing/2014/main" id="{59515C4D-5F1C-C8AD-BB83-3CBC50EFD5AC}"/>
                  </a:ext>
                </a:extLst>
              </p:cNvPr>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37" name="Google Shape;8075;p74">
              <a:extLst>
                <a:ext uri="{FF2B5EF4-FFF2-40B4-BE49-F238E27FC236}">
                  <a16:creationId xmlns:a16="http://schemas.microsoft.com/office/drawing/2014/main" id="{792D8840-3107-4F9C-5FD0-ED6E65C34BC4}"/>
                </a:ext>
              </a:extLst>
            </p:cNvPr>
            <p:cNvGrpSpPr/>
            <p:nvPr/>
          </p:nvGrpSpPr>
          <p:grpSpPr>
            <a:xfrm>
              <a:off x="3637290" y="2057755"/>
              <a:ext cx="219900" cy="335499"/>
              <a:chOff x="3637290" y="2057755"/>
              <a:chExt cx="219900" cy="335499"/>
            </a:xfrm>
          </p:grpSpPr>
          <p:sp>
            <p:nvSpPr>
              <p:cNvPr id="38" name="Google Shape;8076;p74">
                <a:extLst>
                  <a:ext uri="{FF2B5EF4-FFF2-40B4-BE49-F238E27FC236}">
                    <a16:creationId xmlns:a16="http://schemas.microsoft.com/office/drawing/2014/main" id="{C2731408-2848-A7DB-B56B-5A6E4D6EA501}"/>
                  </a:ext>
                </a:extLst>
              </p:cNvPr>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0000"/>
                  </a:solidFill>
                  <a:latin typeface="Calibri"/>
                  <a:ea typeface="Calibri"/>
                  <a:cs typeface="Calibri"/>
                  <a:sym typeface="Calibri"/>
                </a:endParaRPr>
              </a:p>
            </p:txBody>
          </p:sp>
          <p:cxnSp>
            <p:nvCxnSpPr>
              <p:cNvPr id="39" name="Google Shape;8077;p74">
                <a:extLst>
                  <a:ext uri="{FF2B5EF4-FFF2-40B4-BE49-F238E27FC236}">
                    <a16:creationId xmlns:a16="http://schemas.microsoft.com/office/drawing/2014/main" id="{A36B5208-DA48-6F61-6ABE-98C9731756EE}"/>
                  </a:ext>
                </a:extLst>
              </p:cNvPr>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48" name="Google Shape;8078;p74">
            <a:extLst>
              <a:ext uri="{FF2B5EF4-FFF2-40B4-BE49-F238E27FC236}">
                <a16:creationId xmlns:a16="http://schemas.microsoft.com/office/drawing/2014/main" id="{D59D48EB-8968-052C-03CE-2045D93E9EED}"/>
              </a:ext>
            </a:extLst>
          </p:cNvPr>
          <p:cNvGrpSpPr/>
          <p:nvPr/>
        </p:nvGrpSpPr>
        <p:grpSpPr>
          <a:xfrm>
            <a:off x="6532333" y="2479051"/>
            <a:ext cx="946871" cy="946871"/>
            <a:chOff x="5007123" y="2079403"/>
            <a:chExt cx="687600" cy="687600"/>
          </a:xfrm>
        </p:grpSpPr>
        <p:sp>
          <p:nvSpPr>
            <p:cNvPr id="49" name="Google Shape;8079;p74">
              <a:extLst>
                <a:ext uri="{FF2B5EF4-FFF2-40B4-BE49-F238E27FC236}">
                  <a16:creationId xmlns:a16="http://schemas.microsoft.com/office/drawing/2014/main" id="{7119FC66-ECF4-654A-E634-1D0A16F703E6}"/>
                </a:ext>
              </a:extLst>
            </p:cNvPr>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0" name="Google Shape;8080;p74">
              <a:extLst>
                <a:ext uri="{FF2B5EF4-FFF2-40B4-BE49-F238E27FC236}">
                  <a16:creationId xmlns:a16="http://schemas.microsoft.com/office/drawing/2014/main" id="{C5A30339-1135-B88B-3EC1-92FAFF991277}"/>
                </a:ext>
              </a:extLst>
            </p:cNvPr>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1" name="Google Shape;8081;p74">
              <a:extLst>
                <a:ext uri="{FF2B5EF4-FFF2-40B4-BE49-F238E27FC236}">
                  <a16:creationId xmlns:a16="http://schemas.microsoft.com/office/drawing/2014/main" id="{E4FB5995-F396-8700-90E0-DBB46D6BB4BB}"/>
                </a:ext>
              </a:extLst>
            </p:cNvPr>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2" name="Google Shape;8082;p74">
              <a:extLst>
                <a:ext uri="{FF2B5EF4-FFF2-40B4-BE49-F238E27FC236}">
                  <a16:creationId xmlns:a16="http://schemas.microsoft.com/office/drawing/2014/main" id="{CB38B3B9-AB74-178D-5459-26B57A5EB78C}"/>
                </a:ext>
              </a:extLst>
            </p:cNvPr>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53" name="Google Shape;8083;p74">
            <a:extLst>
              <a:ext uri="{FF2B5EF4-FFF2-40B4-BE49-F238E27FC236}">
                <a16:creationId xmlns:a16="http://schemas.microsoft.com/office/drawing/2014/main" id="{0E18A1EF-EDF8-2C6B-EEF4-4D3428D32330}"/>
              </a:ext>
            </a:extLst>
          </p:cNvPr>
          <p:cNvGrpSpPr/>
          <p:nvPr/>
        </p:nvGrpSpPr>
        <p:grpSpPr>
          <a:xfrm>
            <a:off x="7611583" y="2471726"/>
            <a:ext cx="961331" cy="961577"/>
            <a:chOff x="5797446" y="2063053"/>
            <a:chExt cx="698100" cy="698280"/>
          </a:xfrm>
        </p:grpSpPr>
        <p:sp>
          <p:nvSpPr>
            <p:cNvPr id="54" name="Google Shape;8084;p74">
              <a:extLst>
                <a:ext uri="{FF2B5EF4-FFF2-40B4-BE49-F238E27FC236}">
                  <a16:creationId xmlns:a16="http://schemas.microsoft.com/office/drawing/2014/main" id="{EA0386F0-BBA3-2966-196A-07E02F6116DE}"/>
                </a:ext>
              </a:extLst>
            </p:cNvPr>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5" name="Google Shape;8085;p74">
              <a:extLst>
                <a:ext uri="{FF2B5EF4-FFF2-40B4-BE49-F238E27FC236}">
                  <a16:creationId xmlns:a16="http://schemas.microsoft.com/office/drawing/2014/main" id="{450D441B-DC09-C28D-F98D-A3FBAFC6F9E1}"/>
                </a:ext>
              </a:extLst>
            </p:cNvPr>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6" name="Google Shape;8086;p74">
              <a:extLst>
                <a:ext uri="{FF2B5EF4-FFF2-40B4-BE49-F238E27FC236}">
                  <a16:creationId xmlns:a16="http://schemas.microsoft.com/office/drawing/2014/main" id="{06D0FFA4-2A84-7C99-F4F0-467BD8AE9E63}"/>
                </a:ext>
              </a:extLst>
            </p:cNvPr>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7" name="Google Shape;8087;p74">
              <a:extLst>
                <a:ext uri="{FF2B5EF4-FFF2-40B4-BE49-F238E27FC236}">
                  <a16:creationId xmlns:a16="http://schemas.microsoft.com/office/drawing/2014/main" id="{76CF12D8-902A-1F5F-AA3C-8E7DFFAD4F7E}"/>
                </a:ext>
              </a:extLst>
            </p:cNvPr>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58" name="Google Shape;8088;p74">
            <a:extLst>
              <a:ext uri="{FF2B5EF4-FFF2-40B4-BE49-F238E27FC236}">
                <a16:creationId xmlns:a16="http://schemas.microsoft.com/office/drawing/2014/main" id="{8D1E145F-DF22-B5CB-B9BB-D86179185548}"/>
              </a:ext>
            </a:extLst>
          </p:cNvPr>
          <p:cNvGrpSpPr/>
          <p:nvPr/>
        </p:nvGrpSpPr>
        <p:grpSpPr>
          <a:xfrm>
            <a:off x="10871780" y="4665865"/>
            <a:ext cx="374113" cy="897552"/>
            <a:chOff x="8075075" y="3754290"/>
            <a:chExt cx="255612" cy="613194"/>
          </a:xfrm>
        </p:grpSpPr>
        <p:grpSp>
          <p:nvGrpSpPr>
            <p:cNvPr id="59" name="Google Shape;8089;p74">
              <a:extLst>
                <a:ext uri="{FF2B5EF4-FFF2-40B4-BE49-F238E27FC236}">
                  <a16:creationId xmlns:a16="http://schemas.microsoft.com/office/drawing/2014/main" id="{E47538B1-0667-4B3B-1F5E-204BFF56F6FB}"/>
                </a:ext>
              </a:extLst>
            </p:cNvPr>
            <p:cNvGrpSpPr/>
            <p:nvPr/>
          </p:nvGrpSpPr>
          <p:grpSpPr>
            <a:xfrm>
              <a:off x="8075075" y="3754290"/>
              <a:ext cx="255612" cy="613194"/>
              <a:chOff x="8075075" y="3754290"/>
              <a:chExt cx="255612" cy="613194"/>
            </a:xfrm>
          </p:grpSpPr>
          <p:sp>
            <p:nvSpPr>
              <p:cNvPr id="61" name="Google Shape;8090;p74">
                <a:extLst>
                  <a:ext uri="{FF2B5EF4-FFF2-40B4-BE49-F238E27FC236}">
                    <a16:creationId xmlns:a16="http://schemas.microsoft.com/office/drawing/2014/main" id="{7D1224BE-48FD-E408-1DA2-D1540735DA88}"/>
                  </a:ext>
                </a:extLst>
              </p:cNvPr>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2" name="Google Shape;8091;p74">
                <a:extLst>
                  <a:ext uri="{FF2B5EF4-FFF2-40B4-BE49-F238E27FC236}">
                    <a16:creationId xmlns:a16="http://schemas.microsoft.com/office/drawing/2014/main" id="{B0DB0C88-724C-D8EA-3AD8-03D13F3D37C8}"/>
                  </a:ext>
                </a:extLst>
              </p:cNvPr>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sp>
          <p:nvSpPr>
            <p:cNvPr id="60" name="Google Shape;8092;p74">
              <a:extLst>
                <a:ext uri="{FF2B5EF4-FFF2-40B4-BE49-F238E27FC236}">
                  <a16:creationId xmlns:a16="http://schemas.microsoft.com/office/drawing/2014/main" id="{A1BB0036-26CA-E34B-5ED8-6119965897D4}"/>
                </a:ext>
              </a:extLst>
            </p:cNvPr>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63" name="Google Shape;8093;p74">
            <a:extLst>
              <a:ext uri="{FF2B5EF4-FFF2-40B4-BE49-F238E27FC236}">
                <a16:creationId xmlns:a16="http://schemas.microsoft.com/office/drawing/2014/main" id="{AA1C7C96-2AEC-B265-6D23-6D7CB0EF7530}"/>
              </a:ext>
            </a:extLst>
          </p:cNvPr>
          <p:cNvGrpSpPr/>
          <p:nvPr/>
        </p:nvGrpSpPr>
        <p:grpSpPr>
          <a:xfrm>
            <a:off x="7027856" y="4650929"/>
            <a:ext cx="627136" cy="911660"/>
            <a:chOff x="1697726" y="3244179"/>
            <a:chExt cx="788124" cy="1146069"/>
          </a:xfrm>
        </p:grpSpPr>
        <p:sp>
          <p:nvSpPr>
            <p:cNvPr id="64" name="Google Shape;8094;p74">
              <a:extLst>
                <a:ext uri="{FF2B5EF4-FFF2-40B4-BE49-F238E27FC236}">
                  <a16:creationId xmlns:a16="http://schemas.microsoft.com/office/drawing/2014/main" id="{E7C65EAA-28BC-A026-E64A-46EA2D0BAF61}"/>
                </a:ext>
              </a:extLst>
            </p:cNvPr>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5" name="Google Shape;8095;p74">
              <a:extLst>
                <a:ext uri="{FF2B5EF4-FFF2-40B4-BE49-F238E27FC236}">
                  <a16:creationId xmlns:a16="http://schemas.microsoft.com/office/drawing/2014/main" id="{7CEB3235-A264-185E-4EA3-E7154B132B43}"/>
                </a:ext>
              </a:extLst>
            </p:cNvPr>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sp>
        <p:nvSpPr>
          <p:cNvPr id="66" name="Google Shape;8096;p74">
            <a:extLst>
              <a:ext uri="{FF2B5EF4-FFF2-40B4-BE49-F238E27FC236}">
                <a16:creationId xmlns:a16="http://schemas.microsoft.com/office/drawing/2014/main" id="{0FAE3E24-54D3-C5E9-95F2-84D3019563DD}"/>
              </a:ext>
            </a:extLst>
          </p:cNvPr>
          <p:cNvSpPr/>
          <p:nvPr/>
        </p:nvSpPr>
        <p:spPr>
          <a:xfrm>
            <a:off x="10837809" y="4536264"/>
            <a:ext cx="272" cy="5"/>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0000"/>
              </a:solidFill>
            </a:endParaRPr>
          </a:p>
        </p:txBody>
      </p:sp>
      <p:grpSp>
        <p:nvGrpSpPr>
          <p:cNvPr id="67" name="Google Shape;8097;p74">
            <a:extLst>
              <a:ext uri="{FF2B5EF4-FFF2-40B4-BE49-F238E27FC236}">
                <a16:creationId xmlns:a16="http://schemas.microsoft.com/office/drawing/2014/main" id="{B0E0F33F-A852-EAAE-77E4-092F9650092B}"/>
              </a:ext>
            </a:extLst>
          </p:cNvPr>
          <p:cNvGrpSpPr/>
          <p:nvPr/>
        </p:nvGrpSpPr>
        <p:grpSpPr>
          <a:xfrm>
            <a:off x="7856058" y="4665865"/>
            <a:ext cx="391855" cy="391793"/>
            <a:chOff x="6134814" y="3754290"/>
            <a:chExt cx="293891" cy="293845"/>
          </a:xfrm>
        </p:grpSpPr>
        <p:sp>
          <p:nvSpPr>
            <p:cNvPr id="68" name="Google Shape;8098;p74">
              <a:extLst>
                <a:ext uri="{FF2B5EF4-FFF2-40B4-BE49-F238E27FC236}">
                  <a16:creationId xmlns:a16="http://schemas.microsoft.com/office/drawing/2014/main" id="{65DAA922-15BB-E701-EC46-96F86DC70A31}"/>
                </a:ext>
              </a:extLst>
            </p:cNvPr>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9" name="Google Shape;8099;p74">
              <a:extLst>
                <a:ext uri="{FF2B5EF4-FFF2-40B4-BE49-F238E27FC236}">
                  <a16:creationId xmlns:a16="http://schemas.microsoft.com/office/drawing/2014/main" id="{F2DB7D04-CFCB-94FE-3020-8E037EAB3A35}"/>
                </a:ext>
              </a:extLst>
            </p:cNvPr>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70" name="Google Shape;8100;p74">
            <a:extLst>
              <a:ext uri="{FF2B5EF4-FFF2-40B4-BE49-F238E27FC236}">
                <a16:creationId xmlns:a16="http://schemas.microsoft.com/office/drawing/2014/main" id="{C807C6C7-322C-FA8C-5F11-D95E5907EF11}"/>
              </a:ext>
            </a:extLst>
          </p:cNvPr>
          <p:cNvGrpSpPr/>
          <p:nvPr/>
        </p:nvGrpSpPr>
        <p:grpSpPr>
          <a:xfrm>
            <a:off x="7856058" y="5170759"/>
            <a:ext cx="391855" cy="391855"/>
            <a:chOff x="6134814" y="4086186"/>
            <a:chExt cx="293891" cy="293891"/>
          </a:xfrm>
        </p:grpSpPr>
        <p:sp>
          <p:nvSpPr>
            <p:cNvPr id="71" name="Google Shape;8101;p74">
              <a:extLst>
                <a:ext uri="{FF2B5EF4-FFF2-40B4-BE49-F238E27FC236}">
                  <a16:creationId xmlns:a16="http://schemas.microsoft.com/office/drawing/2014/main" id="{33105B66-5057-954E-FEEA-3236CBDC5CB5}"/>
                </a:ext>
              </a:extLst>
            </p:cNvPr>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2" name="Google Shape;8102;p74">
              <a:extLst>
                <a:ext uri="{FF2B5EF4-FFF2-40B4-BE49-F238E27FC236}">
                  <a16:creationId xmlns:a16="http://schemas.microsoft.com/office/drawing/2014/main" id="{D53E211D-3CA6-4FD9-42C7-F4F07C3DD8C2}"/>
                </a:ext>
              </a:extLst>
            </p:cNvPr>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sp>
        <p:nvSpPr>
          <p:cNvPr id="73" name="Google Shape;8103;p74">
            <a:extLst>
              <a:ext uri="{FF2B5EF4-FFF2-40B4-BE49-F238E27FC236}">
                <a16:creationId xmlns:a16="http://schemas.microsoft.com/office/drawing/2014/main" id="{C801C8B5-1F81-6B65-5D59-A004A1F996B1}"/>
              </a:ext>
            </a:extLst>
          </p:cNvPr>
          <p:cNvSpPr/>
          <p:nvPr/>
        </p:nvSpPr>
        <p:spPr>
          <a:xfrm>
            <a:off x="9240627" y="4664794"/>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4" name="Google Shape;8104;p74">
            <a:extLst>
              <a:ext uri="{FF2B5EF4-FFF2-40B4-BE49-F238E27FC236}">
                <a16:creationId xmlns:a16="http://schemas.microsoft.com/office/drawing/2014/main" id="{3E14BC36-ED03-BD99-62FD-AA439534A9A1}"/>
              </a:ext>
            </a:extLst>
          </p:cNvPr>
          <p:cNvSpPr/>
          <p:nvPr/>
        </p:nvSpPr>
        <p:spPr>
          <a:xfrm rot="10800000">
            <a:off x="8448977" y="4661777"/>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75" name="Google Shape;8105;p74">
            <a:extLst>
              <a:ext uri="{FF2B5EF4-FFF2-40B4-BE49-F238E27FC236}">
                <a16:creationId xmlns:a16="http://schemas.microsoft.com/office/drawing/2014/main" id="{606760B6-29A2-80A6-0E9F-B32568C7193A}"/>
              </a:ext>
            </a:extLst>
          </p:cNvPr>
          <p:cNvGrpSpPr/>
          <p:nvPr/>
        </p:nvGrpSpPr>
        <p:grpSpPr>
          <a:xfrm>
            <a:off x="10422691" y="3609016"/>
            <a:ext cx="830511" cy="829259"/>
            <a:chOff x="1187048" y="238125"/>
            <a:chExt cx="5256397" cy="5248476"/>
          </a:xfrm>
        </p:grpSpPr>
        <p:sp>
          <p:nvSpPr>
            <p:cNvPr id="76" name="Google Shape;8106;p74">
              <a:extLst>
                <a:ext uri="{FF2B5EF4-FFF2-40B4-BE49-F238E27FC236}">
                  <a16:creationId xmlns:a16="http://schemas.microsoft.com/office/drawing/2014/main" id="{90D6FDD5-7310-FB2F-3960-7DD066A5E65D}"/>
                </a:ext>
              </a:extLst>
            </p:cNvPr>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7" name="Google Shape;8107;p74">
              <a:extLst>
                <a:ext uri="{FF2B5EF4-FFF2-40B4-BE49-F238E27FC236}">
                  <a16:creationId xmlns:a16="http://schemas.microsoft.com/office/drawing/2014/main" id="{673C88C4-E60D-8867-4CF7-4414FCA9F2A9}"/>
                </a:ext>
              </a:extLst>
            </p:cNvPr>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8" name="Google Shape;8108;p74">
              <a:extLst>
                <a:ext uri="{FF2B5EF4-FFF2-40B4-BE49-F238E27FC236}">
                  <a16:creationId xmlns:a16="http://schemas.microsoft.com/office/drawing/2014/main" id="{3DE1DC99-79B8-230B-58E3-EA91D2712F23}"/>
                </a:ext>
              </a:extLst>
            </p:cNvPr>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9" name="Google Shape;8109;p74">
              <a:extLst>
                <a:ext uri="{FF2B5EF4-FFF2-40B4-BE49-F238E27FC236}">
                  <a16:creationId xmlns:a16="http://schemas.microsoft.com/office/drawing/2014/main" id="{78F1558B-A26E-BCD5-7CBC-80D1FCD29084}"/>
                </a:ext>
              </a:extLst>
            </p:cNvPr>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80" name="Google Shape;8110;p74">
            <a:extLst>
              <a:ext uri="{FF2B5EF4-FFF2-40B4-BE49-F238E27FC236}">
                <a16:creationId xmlns:a16="http://schemas.microsoft.com/office/drawing/2014/main" id="{2B31C14A-43B7-5633-D0B9-9D3FA36ACA0E}"/>
              </a:ext>
            </a:extLst>
          </p:cNvPr>
          <p:cNvGrpSpPr/>
          <p:nvPr/>
        </p:nvGrpSpPr>
        <p:grpSpPr>
          <a:xfrm>
            <a:off x="3032165" y="3621827"/>
            <a:ext cx="1747983" cy="816543"/>
            <a:chOff x="238125" y="1188750"/>
            <a:chExt cx="7140450" cy="3335550"/>
          </a:xfrm>
        </p:grpSpPr>
        <p:sp>
          <p:nvSpPr>
            <p:cNvPr id="81" name="Google Shape;8111;p74">
              <a:extLst>
                <a:ext uri="{FF2B5EF4-FFF2-40B4-BE49-F238E27FC236}">
                  <a16:creationId xmlns:a16="http://schemas.microsoft.com/office/drawing/2014/main" id="{1C78B2A2-2606-00F5-6651-E34A75BE2D93}"/>
                </a:ext>
              </a:extLst>
            </p:cNvPr>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2" name="Google Shape;8112;p74">
              <a:extLst>
                <a:ext uri="{FF2B5EF4-FFF2-40B4-BE49-F238E27FC236}">
                  <a16:creationId xmlns:a16="http://schemas.microsoft.com/office/drawing/2014/main" id="{4D2FEC6D-C28F-37A3-F86C-9C72439DE74D}"/>
                </a:ext>
              </a:extLst>
            </p:cNvPr>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3" name="Google Shape;8113;p74">
              <a:extLst>
                <a:ext uri="{FF2B5EF4-FFF2-40B4-BE49-F238E27FC236}">
                  <a16:creationId xmlns:a16="http://schemas.microsoft.com/office/drawing/2014/main" id="{0A0A27D0-11B9-7D5C-E91B-188D5879BEF5}"/>
                </a:ext>
              </a:extLst>
            </p:cNvPr>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4" name="Google Shape;8114;p74">
              <a:extLst>
                <a:ext uri="{FF2B5EF4-FFF2-40B4-BE49-F238E27FC236}">
                  <a16:creationId xmlns:a16="http://schemas.microsoft.com/office/drawing/2014/main" id="{4A4D78B1-532C-5DB7-CAF5-01AC9DBBEEF5}"/>
                </a:ext>
              </a:extLst>
            </p:cNvPr>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5" name="Google Shape;8115;p74">
              <a:extLst>
                <a:ext uri="{FF2B5EF4-FFF2-40B4-BE49-F238E27FC236}">
                  <a16:creationId xmlns:a16="http://schemas.microsoft.com/office/drawing/2014/main" id="{CE8CFD6C-327E-57F2-ED57-4AA33C766849}"/>
                </a:ext>
              </a:extLst>
            </p:cNvPr>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86" name="Google Shape;8116;p74">
            <a:extLst>
              <a:ext uri="{FF2B5EF4-FFF2-40B4-BE49-F238E27FC236}">
                <a16:creationId xmlns:a16="http://schemas.microsoft.com/office/drawing/2014/main" id="{27CE6B04-219A-C29C-5F9C-97C4F83B2676}"/>
              </a:ext>
            </a:extLst>
          </p:cNvPr>
          <p:cNvGrpSpPr/>
          <p:nvPr/>
        </p:nvGrpSpPr>
        <p:grpSpPr>
          <a:xfrm>
            <a:off x="8799994" y="3609233"/>
            <a:ext cx="1480399" cy="828936"/>
            <a:chOff x="238125" y="1335475"/>
            <a:chExt cx="5418735" cy="3034175"/>
          </a:xfrm>
        </p:grpSpPr>
        <p:sp>
          <p:nvSpPr>
            <p:cNvPr id="87" name="Google Shape;8117;p74">
              <a:extLst>
                <a:ext uri="{FF2B5EF4-FFF2-40B4-BE49-F238E27FC236}">
                  <a16:creationId xmlns:a16="http://schemas.microsoft.com/office/drawing/2014/main" id="{1A283CF8-091F-F9C0-D761-6236B0A2B079}"/>
                </a:ext>
              </a:extLst>
            </p:cNvPr>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8" name="Google Shape;8118;p74">
              <a:extLst>
                <a:ext uri="{FF2B5EF4-FFF2-40B4-BE49-F238E27FC236}">
                  <a16:creationId xmlns:a16="http://schemas.microsoft.com/office/drawing/2014/main" id="{6D831641-80B8-0E1B-7F08-090AFFA11319}"/>
                </a:ext>
              </a:extLst>
            </p:cNvPr>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9" name="Google Shape;8119;p74">
              <a:extLst>
                <a:ext uri="{FF2B5EF4-FFF2-40B4-BE49-F238E27FC236}">
                  <a16:creationId xmlns:a16="http://schemas.microsoft.com/office/drawing/2014/main" id="{68EDB8BC-A58A-0D73-4786-979316CB8C0E}"/>
                </a:ext>
              </a:extLst>
            </p:cNvPr>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90" name="Google Shape;8120;p74">
            <a:extLst>
              <a:ext uri="{FF2B5EF4-FFF2-40B4-BE49-F238E27FC236}">
                <a16:creationId xmlns:a16="http://schemas.microsoft.com/office/drawing/2014/main" id="{9A7C40A1-8293-DAC7-1ACB-E1E176BA3D80}"/>
              </a:ext>
            </a:extLst>
          </p:cNvPr>
          <p:cNvGrpSpPr/>
          <p:nvPr/>
        </p:nvGrpSpPr>
        <p:grpSpPr>
          <a:xfrm>
            <a:off x="7223541" y="3605097"/>
            <a:ext cx="1432601" cy="836241"/>
            <a:chOff x="5359127" y="2910889"/>
            <a:chExt cx="1097723" cy="640831"/>
          </a:xfrm>
        </p:grpSpPr>
        <p:grpSp>
          <p:nvGrpSpPr>
            <p:cNvPr id="91" name="Google Shape;8121;p74">
              <a:extLst>
                <a:ext uri="{FF2B5EF4-FFF2-40B4-BE49-F238E27FC236}">
                  <a16:creationId xmlns:a16="http://schemas.microsoft.com/office/drawing/2014/main" id="{426CDA2B-7E78-C47D-5D3D-94D0157E9874}"/>
                </a:ext>
              </a:extLst>
            </p:cNvPr>
            <p:cNvGrpSpPr/>
            <p:nvPr/>
          </p:nvGrpSpPr>
          <p:grpSpPr>
            <a:xfrm>
              <a:off x="5929791" y="3263088"/>
              <a:ext cx="527060" cy="287097"/>
              <a:chOff x="5929791" y="3263088"/>
              <a:chExt cx="527060" cy="287097"/>
            </a:xfrm>
          </p:grpSpPr>
          <p:sp>
            <p:nvSpPr>
              <p:cNvPr id="101" name="Google Shape;8122;p74">
                <a:extLst>
                  <a:ext uri="{FF2B5EF4-FFF2-40B4-BE49-F238E27FC236}">
                    <a16:creationId xmlns:a16="http://schemas.microsoft.com/office/drawing/2014/main" id="{E6819126-1B5B-1A10-6D75-F4CFE9CC5CB4}"/>
                  </a:ext>
                </a:extLst>
              </p:cNvPr>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solidFill>
                    <a:srgbClr val="FF0000"/>
                  </a:solidFill>
                </a:endParaRPr>
              </a:p>
            </p:txBody>
          </p:sp>
          <p:sp>
            <p:nvSpPr>
              <p:cNvPr id="102" name="Google Shape;8123;p74">
                <a:extLst>
                  <a:ext uri="{FF2B5EF4-FFF2-40B4-BE49-F238E27FC236}">
                    <a16:creationId xmlns:a16="http://schemas.microsoft.com/office/drawing/2014/main" id="{6C3C36AA-97D8-E417-4094-5178EA0C433C}"/>
                  </a:ext>
                </a:extLst>
              </p:cNvPr>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solidFill>
                    <a:srgbClr val="FF0000"/>
                  </a:solidFill>
                </a:endParaRPr>
              </a:p>
            </p:txBody>
          </p:sp>
        </p:grpSp>
        <p:grpSp>
          <p:nvGrpSpPr>
            <p:cNvPr id="92" name="Google Shape;8124;p74">
              <a:extLst>
                <a:ext uri="{FF2B5EF4-FFF2-40B4-BE49-F238E27FC236}">
                  <a16:creationId xmlns:a16="http://schemas.microsoft.com/office/drawing/2014/main" id="{588CCB52-A892-8D2D-BD71-F70F596DAFE2}"/>
                </a:ext>
              </a:extLst>
            </p:cNvPr>
            <p:cNvGrpSpPr/>
            <p:nvPr/>
          </p:nvGrpSpPr>
          <p:grpSpPr>
            <a:xfrm>
              <a:off x="5359127" y="3263089"/>
              <a:ext cx="526428" cy="288631"/>
              <a:chOff x="5359127" y="3263089"/>
              <a:chExt cx="526428" cy="288631"/>
            </a:xfrm>
          </p:grpSpPr>
          <p:sp>
            <p:nvSpPr>
              <p:cNvPr id="99" name="Google Shape;8125;p74">
                <a:extLst>
                  <a:ext uri="{FF2B5EF4-FFF2-40B4-BE49-F238E27FC236}">
                    <a16:creationId xmlns:a16="http://schemas.microsoft.com/office/drawing/2014/main" id="{28816412-F572-A2D8-4298-35223304388D}"/>
                  </a:ext>
                </a:extLst>
              </p:cNvPr>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solidFill>
                    <a:srgbClr val="FF0000"/>
                  </a:solidFill>
                </a:endParaRPr>
              </a:p>
            </p:txBody>
          </p:sp>
          <p:sp>
            <p:nvSpPr>
              <p:cNvPr id="100" name="Google Shape;8126;p74">
                <a:extLst>
                  <a:ext uri="{FF2B5EF4-FFF2-40B4-BE49-F238E27FC236}">
                    <a16:creationId xmlns:a16="http://schemas.microsoft.com/office/drawing/2014/main" id="{F9606107-B7F9-71A5-7C4C-B36595DA0E5E}"/>
                  </a:ext>
                </a:extLst>
              </p:cNvPr>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solidFill>
                    <a:srgbClr val="FF0000"/>
                  </a:solidFill>
                </a:endParaRPr>
              </a:p>
            </p:txBody>
          </p:sp>
        </p:grpSp>
        <p:grpSp>
          <p:nvGrpSpPr>
            <p:cNvPr id="93" name="Google Shape;8127;p74">
              <a:extLst>
                <a:ext uri="{FF2B5EF4-FFF2-40B4-BE49-F238E27FC236}">
                  <a16:creationId xmlns:a16="http://schemas.microsoft.com/office/drawing/2014/main" id="{6E043A8B-6FCD-F00A-FCAB-E0A31AD815C2}"/>
                </a:ext>
              </a:extLst>
            </p:cNvPr>
            <p:cNvGrpSpPr/>
            <p:nvPr/>
          </p:nvGrpSpPr>
          <p:grpSpPr>
            <a:xfrm>
              <a:off x="5551525" y="2910889"/>
              <a:ext cx="520901" cy="610283"/>
              <a:chOff x="5551525" y="2910889"/>
              <a:chExt cx="520901" cy="610283"/>
            </a:xfrm>
          </p:grpSpPr>
          <p:sp>
            <p:nvSpPr>
              <p:cNvPr id="97" name="Google Shape;8128;p74">
                <a:extLst>
                  <a:ext uri="{FF2B5EF4-FFF2-40B4-BE49-F238E27FC236}">
                    <a16:creationId xmlns:a16="http://schemas.microsoft.com/office/drawing/2014/main" id="{1FF5EA47-FC62-D35F-DB16-8CC7BE51A430}"/>
                  </a:ext>
                </a:extLst>
              </p:cNvPr>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solidFill>
                    <a:srgbClr val="FF0000"/>
                  </a:solidFill>
                </a:endParaRPr>
              </a:p>
            </p:txBody>
          </p:sp>
          <p:sp>
            <p:nvSpPr>
              <p:cNvPr id="98" name="Google Shape;8129;p74">
                <a:extLst>
                  <a:ext uri="{FF2B5EF4-FFF2-40B4-BE49-F238E27FC236}">
                    <a16:creationId xmlns:a16="http://schemas.microsoft.com/office/drawing/2014/main" id="{F4469F28-1EBA-5ED7-DF91-0B0E4A3F4798}"/>
                  </a:ext>
                </a:extLst>
              </p:cNvPr>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solidFill>
                    <a:srgbClr val="FF0000"/>
                  </a:solidFill>
                </a:endParaRPr>
              </a:p>
            </p:txBody>
          </p:sp>
        </p:grpSp>
        <p:grpSp>
          <p:nvGrpSpPr>
            <p:cNvPr id="94" name="Google Shape;8130;p74">
              <a:extLst>
                <a:ext uri="{FF2B5EF4-FFF2-40B4-BE49-F238E27FC236}">
                  <a16:creationId xmlns:a16="http://schemas.microsoft.com/office/drawing/2014/main" id="{DA955EBD-EB27-CE50-1D1D-1A0EE84E120A}"/>
                </a:ext>
              </a:extLst>
            </p:cNvPr>
            <p:cNvGrpSpPr/>
            <p:nvPr/>
          </p:nvGrpSpPr>
          <p:grpSpPr>
            <a:xfrm>
              <a:off x="5743962" y="2919100"/>
              <a:ext cx="623674" cy="284502"/>
              <a:chOff x="5743962" y="2919100"/>
              <a:chExt cx="623674" cy="284502"/>
            </a:xfrm>
          </p:grpSpPr>
          <p:sp>
            <p:nvSpPr>
              <p:cNvPr id="95" name="Google Shape;8131;p74">
                <a:extLst>
                  <a:ext uri="{FF2B5EF4-FFF2-40B4-BE49-F238E27FC236}">
                    <a16:creationId xmlns:a16="http://schemas.microsoft.com/office/drawing/2014/main" id="{5A86AC2C-3015-BE97-40DE-3CF549BCCCC2}"/>
                  </a:ext>
                </a:extLst>
              </p:cNvPr>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solidFill>
                    <a:srgbClr val="FF0000"/>
                  </a:solidFill>
                </a:endParaRPr>
              </a:p>
            </p:txBody>
          </p:sp>
          <p:sp>
            <p:nvSpPr>
              <p:cNvPr id="96" name="Google Shape;8132;p74">
                <a:extLst>
                  <a:ext uri="{FF2B5EF4-FFF2-40B4-BE49-F238E27FC236}">
                    <a16:creationId xmlns:a16="http://schemas.microsoft.com/office/drawing/2014/main" id="{C0B81197-4B46-0E72-1ABB-7AF465103E08}"/>
                  </a:ext>
                </a:extLst>
              </p:cNvPr>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solidFill>
                    <a:srgbClr val="FF0000"/>
                  </a:solidFill>
                </a:endParaRPr>
              </a:p>
            </p:txBody>
          </p:sp>
        </p:grpSp>
      </p:grpSp>
      <p:grpSp>
        <p:nvGrpSpPr>
          <p:cNvPr id="103" name="Google Shape;8133;p74">
            <a:extLst>
              <a:ext uri="{FF2B5EF4-FFF2-40B4-BE49-F238E27FC236}">
                <a16:creationId xmlns:a16="http://schemas.microsoft.com/office/drawing/2014/main" id="{3B745D36-3CF3-2285-6B59-41A3A1ED4A52}"/>
              </a:ext>
            </a:extLst>
          </p:cNvPr>
          <p:cNvGrpSpPr/>
          <p:nvPr/>
        </p:nvGrpSpPr>
        <p:grpSpPr>
          <a:xfrm>
            <a:off x="10091824" y="2472712"/>
            <a:ext cx="1166635" cy="959467"/>
            <a:chOff x="7608988" y="2093194"/>
            <a:chExt cx="817276" cy="672147"/>
          </a:xfrm>
        </p:grpSpPr>
        <p:cxnSp>
          <p:nvCxnSpPr>
            <p:cNvPr id="104" name="Google Shape;8134;p74">
              <a:extLst>
                <a:ext uri="{FF2B5EF4-FFF2-40B4-BE49-F238E27FC236}">
                  <a16:creationId xmlns:a16="http://schemas.microsoft.com/office/drawing/2014/main" id="{638109F1-9A24-4E98-C272-037EB332E6AE}"/>
                </a:ext>
              </a:extLst>
            </p:cNvPr>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5" name="Google Shape;8135;p74">
              <a:extLst>
                <a:ext uri="{FF2B5EF4-FFF2-40B4-BE49-F238E27FC236}">
                  <a16:creationId xmlns:a16="http://schemas.microsoft.com/office/drawing/2014/main" id="{AAD6FD03-B8A7-DE70-9ABD-3DF0F564FDD8}"/>
                </a:ext>
              </a:extLst>
            </p:cNvPr>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6" name="Google Shape;8136;p74">
              <a:extLst>
                <a:ext uri="{FF2B5EF4-FFF2-40B4-BE49-F238E27FC236}">
                  <a16:creationId xmlns:a16="http://schemas.microsoft.com/office/drawing/2014/main" id="{BB6714B0-A502-D124-0611-082B7608ABAE}"/>
                </a:ext>
              </a:extLst>
            </p:cNvPr>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7" name="Google Shape;8137;p74">
              <a:extLst>
                <a:ext uri="{FF2B5EF4-FFF2-40B4-BE49-F238E27FC236}">
                  <a16:creationId xmlns:a16="http://schemas.microsoft.com/office/drawing/2014/main" id="{457CE921-A3CA-879C-22AA-A47A42047582}"/>
                </a:ext>
              </a:extLst>
            </p:cNvPr>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8" name="Google Shape;8138;p74">
              <a:extLst>
                <a:ext uri="{FF2B5EF4-FFF2-40B4-BE49-F238E27FC236}">
                  <a16:creationId xmlns:a16="http://schemas.microsoft.com/office/drawing/2014/main" id="{88798C86-07A7-1FC8-FBC0-F1A22BF3BADD}"/>
                </a:ext>
              </a:extLst>
            </p:cNvPr>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109" name="Google Shape;8139;p74">
              <a:extLst>
                <a:ext uri="{FF2B5EF4-FFF2-40B4-BE49-F238E27FC236}">
                  <a16:creationId xmlns:a16="http://schemas.microsoft.com/office/drawing/2014/main" id="{38843F30-D3B0-5BAA-43B5-FAEF9C9FC012}"/>
                </a:ext>
              </a:extLst>
            </p:cNvPr>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110" name="Google Shape;8140;p74">
              <a:extLst>
                <a:ext uri="{FF2B5EF4-FFF2-40B4-BE49-F238E27FC236}">
                  <a16:creationId xmlns:a16="http://schemas.microsoft.com/office/drawing/2014/main" id="{E749DE02-C20F-1EEA-D0E5-C50F1595D462}"/>
                </a:ext>
              </a:extLst>
            </p:cNvPr>
            <p:cNvGrpSpPr/>
            <p:nvPr/>
          </p:nvGrpSpPr>
          <p:grpSpPr>
            <a:xfrm>
              <a:off x="7721175" y="2093194"/>
              <a:ext cx="599587" cy="623846"/>
              <a:chOff x="7721175" y="2093194"/>
              <a:chExt cx="599587" cy="623846"/>
            </a:xfrm>
          </p:grpSpPr>
          <p:grpSp>
            <p:nvGrpSpPr>
              <p:cNvPr id="111" name="Google Shape;8141;p74">
                <a:extLst>
                  <a:ext uri="{FF2B5EF4-FFF2-40B4-BE49-F238E27FC236}">
                    <a16:creationId xmlns:a16="http://schemas.microsoft.com/office/drawing/2014/main" id="{EA87EC19-2E87-69E6-B91A-F6246BA66039}"/>
                  </a:ext>
                </a:extLst>
              </p:cNvPr>
              <p:cNvGrpSpPr/>
              <p:nvPr/>
            </p:nvGrpSpPr>
            <p:grpSpPr>
              <a:xfrm>
                <a:off x="7721175" y="2093194"/>
                <a:ext cx="291605" cy="623846"/>
                <a:chOff x="9405575" y="2061418"/>
                <a:chExt cx="291605" cy="623846"/>
              </a:xfrm>
            </p:grpSpPr>
            <p:sp>
              <p:nvSpPr>
                <p:cNvPr id="120" name="Google Shape;8142;p74">
                  <a:extLst>
                    <a:ext uri="{FF2B5EF4-FFF2-40B4-BE49-F238E27FC236}">
                      <a16:creationId xmlns:a16="http://schemas.microsoft.com/office/drawing/2014/main" id="{33E4D49A-23E6-4756-DC81-7C70D6E50EDD}"/>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21" name="Google Shape;8143;p74">
                  <a:extLst>
                    <a:ext uri="{FF2B5EF4-FFF2-40B4-BE49-F238E27FC236}">
                      <a16:creationId xmlns:a16="http://schemas.microsoft.com/office/drawing/2014/main" id="{3B413623-0087-5A5C-FE54-DFEA9ABF82E2}"/>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22" name="Google Shape;8144;p74">
                  <a:extLst>
                    <a:ext uri="{FF2B5EF4-FFF2-40B4-BE49-F238E27FC236}">
                      <a16:creationId xmlns:a16="http://schemas.microsoft.com/office/drawing/2014/main" id="{3D7DA666-DFE9-7EF1-2E9E-66467355EBEB}"/>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23" name="Google Shape;8145;p74">
                  <a:extLst>
                    <a:ext uri="{FF2B5EF4-FFF2-40B4-BE49-F238E27FC236}">
                      <a16:creationId xmlns:a16="http://schemas.microsoft.com/office/drawing/2014/main" id="{618D1046-DF06-02D8-4C45-7FDFD4CFDEB7}"/>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24" name="Google Shape;8146;p74">
                  <a:extLst>
                    <a:ext uri="{FF2B5EF4-FFF2-40B4-BE49-F238E27FC236}">
                      <a16:creationId xmlns:a16="http://schemas.microsoft.com/office/drawing/2014/main" id="{84CB5524-A57A-0354-EF25-F769214BB821}"/>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25" name="Google Shape;8147;p74">
                  <a:extLst>
                    <a:ext uri="{FF2B5EF4-FFF2-40B4-BE49-F238E27FC236}">
                      <a16:creationId xmlns:a16="http://schemas.microsoft.com/office/drawing/2014/main" id="{9193EF84-D164-28C4-6166-05D433E1DE42}"/>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26" name="Google Shape;8148;p74">
                  <a:extLst>
                    <a:ext uri="{FF2B5EF4-FFF2-40B4-BE49-F238E27FC236}">
                      <a16:creationId xmlns:a16="http://schemas.microsoft.com/office/drawing/2014/main" id="{B32F2E21-99C4-9C93-CFA4-F713BFC56660}"/>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12" name="Google Shape;8149;p74">
                <a:extLst>
                  <a:ext uri="{FF2B5EF4-FFF2-40B4-BE49-F238E27FC236}">
                    <a16:creationId xmlns:a16="http://schemas.microsoft.com/office/drawing/2014/main" id="{2BDDC349-896E-231D-BCD1-FC564243421A}"/>
                  </a:ext>
                </a:extLst>
              </p:cNvPr>
              <p:cNvGrpSpPr/>
              <p:nvPr/>
            </p:nvGrpSpPr>
            <p:grpSpPr>
              <a:xfrm flipH="1">
                <a:off x="8029157" y="2093194"/>
                <a:ext cx="291605" cy="623846"/>
                <a:chOff x="9405575" y="2061418"/>
                <a:chExt cx="291605" cy="623846"/>
              </a:xfrm>
            </p:grpSpPr>
            <p:sp>
              <p:nvSpPr>
                <p:cNvPr id="113" name="Google Shape;8150;p74">
                  <a:extLst>
                    <a:ext uri="{FF2B5EF4-FFF2-40B4-BE49-F238E27FC236}">
                      <a16:creationId xmlns:a16="http://schemas.microsoft.com/office/drawing/2014/main" id="{8DE1FDA7-1622-D575-0E19-DAF64280E181}"/>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14" name="Google Shape;8151;p74">
                  <a:extLst>
                    <a:ext uri="{FF2B5EF4-FFF2-40B4-BE49-F238E27FC236}">
                      <a16:creationId xmlns:a16="http://schemas.microsoft.com/office/drawing/2014/main" id="{9BCAD7CC-E45A-0733-8F19-D75DF3C5D055}"/>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15" name="Google Shape;8152;p74">
                  <a:extLst>
                    <a:ext uri="{FF2B5EF4-FFF2-40B4-BE49-F238E27FC236}">
                      <a16:creationId xmlns:a16="http://schemas.microsoft.com/office/drawing/2014/main" id="{76450D84-E6F6-2517-CF99-F7467002D4A1}"/>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16" name="Google Shape;8153;p74">
                  <a:extLst>
                    <a:ext uri="{FF2B5EF4-FFF2-40B4-BE49-F238E27FC236}">
                      <a16:creationId xmlns:a16="http://schemas.microsoft.com/office/drawing/2014/main" id="{1D1C673B-8E66-529E-6B99-AEB377D5E11E}"/>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17" name="Google Shape;8154;p74">
                  <a:extLst>
                    <a:ext uri="{FF2B5EF4-FFF2-40B4-BE49-F238E27FC236}">
                      <a16:creationId xmlns:a16="http://schemas.microsoft.com/office/drawing/2014/main" id="{585BCA8E-AD5C-64A9-1A21-F1E823D11AD2}"/>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18" name="Google Shape;8155;p74">
                  <a:extLst>
                    <a:ext uri="{FF2B5EF4-FFF2-40B4-BE49-F238E27FC236}">
                      <a16:creationId xmlns:a16="http://schemas.microsoft.com/office/drawing/2014/main" id="{A9E44381-13B6-1C4D-0C70-E0DE202B72BC}"/>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19" name="Google Shape;8156;p74">
                  <a:extLst>
                    <a:ext uri="{FF2B5EF4-FFF2-40B4-BE49-F238E27FC236}">
                      <a16:creationId xmlns:a16="http://schemas.microsoft.com/office/drawing/2014/main" id="{4400F6D9-AEA4-B183-2D99-E5AB77961D47}"/>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grpSp>
        <p:nvGrpSpPr>
          <p:cNvPr id="127" name="Google Shape;8157;p74">
            <a:extLst>
              <a:ext uri="{FF2B5EF4-FFF2-40B4-BE49-F238E27FC236}">
                <a16:creationId xmlns:a16="http://schemas.microsoft.com/office/drawing/2014/main" id="{1F2BD189-36D2-76AA-5FDF-2CD583D8F74D}"/>
              </a:ext>
            </a:extLst>
          </p:cNvPr>
          <p:cNvGrpSpPr/>
          <p:nvPr/>
        </p:nvGrpSpPr>
        <p:grpSpPr>
          <a:xfrm>
            <a:off x="5351073" y="1294582"/>
            <a:ext cx="950076" cy="1047868"/>
            <a:chOff x="4206459" y="1191441"/>
            <a:chExt cx="712557" cy="785901"/>
          </a:xfrm>
        </p:grpSpPr>
        <p:sp>
          <p:nvSpPr>
            <p:cNvPr id="128" name="Google Shape;8158;p74">
              <a:extLst>
                <a:ext uri="{FF2B5EF4-FFF2-40B4-BE49-F238E27FC236}">
                  <a16:creationId xmlns:a16="http://schemas.microsoft.com/office/drawing/2014/main" id="{C7A7E343-ABA2-22DF-CB84-CC41AE354C7D}"/>
                </a:ext>
              </a:extLst>
            </p:cNvPr>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29" name="Google Shape;8159;p74">
              <a:extLst>
                <a:ext uri="{FF2B5EF4-FFF2-40B4-BE49-F238E27FC236}">
                  <a16:creationId xmlns:a16="http://schemas.microsoft.com/office/drawing/2014/main" id="{69969803-FC97-8882-427D-1C1EB5EC1934}"/>
                </a:ext>
              </a:extLst>
            </p:cNvPr>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30" name="Google Shape;8160;p74">
              <a:extLst>
                <a:ext uri="{FF2B5EF4-FFF2-40B4-BE49-F238E27FC236}">
                  <a16:creationId xmlns:a16="http://schemas.microsoft.com/office/drawing/2014/main" id="{A4E2FF8D-857C-D898-6A60-3EFEFE267B0C}"/>
                </a:ext>
              </a:extLst>
            </p:cNvPr>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31" name="Google Shape;8161;p74">
              <a:extLst>
                <a:ext uri="{FF2B5EF4-FFF2-40B4-BE49-F238E27FC236}">
                  <a16:creationId xmlns:a16="http://schemas.microsoft.com/office/drawing/2014/main" id="{D42B8D95-0D75-7426-9747-42FBF7071731}"/>
                </a:ext>
              </a:extLst>
            </p:cNvPr>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132" name="Google Shape;8162;p74">
              <a:extLst>
                <a:ext uri="{FF2B5EF4-FFF2-40B4-BE49-F238E27FC236}">
                  <a16:creationId xmlns:a16="http://schemas.microsoft.com/office/drawing/2014/main" id="{BBF661FD-7362-CA90-B0B4-7B3D802CDA31}"/>
                </a:ext>
              </a:extLst>
            </p:cNvPr>
            <p:cNvGrpSpPr/>
            <p:nvPr/>
          </p:nvGrpSpPr>
          <p:grpSpPr>
            <a:xfrm>
              <a:off x="4644280" y="1290523"/>
              <a:ext cx="143716" cy="29463"/>
              <a:chOff x="4644280" y="1290523"/>
              <a:chExt cx="143716" cy="29463"/>
            </a:xfrm>
          </p:grpSpPr>
          <p:sp>
            <p:nvSpPr>
              <p:cNvPr id="162" name="Google Shape;8163;p74">
                <a:extLst>
                  <a:ext uri="{FF2B5EF4-FFF2-40B4-BE49-F238E27FC236}">
                    <a16:creationId xmlns:a16="http://schemas.microsoft.com/office/drawing/2014/main" id="{D5D25186-9051-EDA3-D799-C31DB55C9CE5}"/>
                  </a:ext>
                </a:extLst>
              </p:cNvPr>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63" name="Google Shape;8164;p74">
                <a:extLst>
                  <a:ext uri="{FF2B5EF4-FFF2-40B4-BE49-F238E27FC236}">
                    <a16:creationId xmlns:a16="http://schemas.microsoft.com/office/drawing/2014/main" id="{67941E15-E743-B620-E23C-2E35555421D8}"/>
                  </a:ext>
                </a:extLst>
              </p:cNvPr>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64" name="Google Shape;8165;p74">
                <a:extLst>
                  <a:ext uri="{FF2B5EF4-FFF2-40B4-BE49-F238E27FC236}">
                    <a16:creationId xmlns:a16="http://schemas.microsoft.com/office/drawing/2014/main" id="{2606BB0C-D2C7-E1E4-89E6-DAC8ED488E58}"/>
                  </a:ext>
                </a:extLst>
              </p:cNvPr>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65" name="Google Shape;8166;p74">
                <a:extLst>
                  <a:ext uri="{FF2B5EF4-FFF2-40B4-BE49-F238E27FC236}">
                    <a16:creationId xmlns:a16="http://schemas.microsoft.com/office/drawing/2014/main" id="{7AFE4909-961F-4F5D-9B0E-E2F5C6426266}"/>
                  </a:ext>
                </a:extLst>
              </p:cNvPr>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33" name="Google Shape;8167;p74">
              <a:extLst>
                <a:ext uri="{FF2B5EF4-FFF2-40B4-BE49-F238E27FC236}">
                  <a16:creationId xmlns:a16="http://schemas.microsoft.com/office/drawing/2014/main" id="{8AC75F82-A593-4BBD-94F9-1B8F45C5FB9F}"/>
                </a:ext>
              </a:extLst>
            </p:cNvPr>
            <p:cNvGrpSpPr/>
            <p:nvPr/>
          </p:nvGrpSpPr>
          <p:grpSpPr>
            <a:xfrm>
              <a:off x="4356567" y="1191441"/>
              <a:ext cx="143690" cy="29488"/>
              <a:chOff x="4356567" y="1191441"/>
              <a:chExt cx="143690" cy="29488"/>
            </a:xfrm>
          </p:grpSpPr>
          <p:sp>
            <p:nvSpPr>
              <p:cNvPr id="158" name="Google Shape;8168;p74">
                <a:extLst>
                  <a:ext uri="{FF2B5EF4-FFF2-40B4-BE49-F238E27FC236}">
                    <a16:creationId xmlns:a16="http://schemas.microsoft.com/office/drawing/2014/main" id="{35C79AC4-53A8-38C5-15D5-AF8E33368147}"/>
                  </a:ext>
                </a:extLst>
              </p:cNvPr>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59" name="Google Shape;8169;p74">
                <a:extLst>
                  <a:ext uri="{FF2B5EF4-FFF2-40B4-BE49-F238E27FC236}">
                    <a16:creationId xmlns:a16="http://schemas.microsoft.com/office/drawing/2014/main" id="{0164CDEE-5D1A-1A72-2780-03CA86AA5839}"/>
                  </a:ext>
                </a:extLst>
              </p:cNvPr>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60" name="Google Shape;8170;p74">
                <a:extLst>
                  <a:ext uri="{FF2B5EF4-FFF2-40B4-BE49-F238E27FC236}">
                    <a16:creationId xmlns:a16="http://schemas.microsoft.com/office/drawing/2014/main" id="{CDD27F35-012D-FB72-4CA6-0E13EE6FBB26}"/>
                  </a:ext>
                </a:extLst>
              </p:cNvPr>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61" name="Google Shape;8171;p74">
                <a:extLst>
                  <a:ext uri="{FF2B5EF4-FFF2-40B4-BE49-F238E27FC236}">
                    <a16:creationId xmlns:a16="http://schemas.microsoft.com/office/drawing/2014/main" id="{00B43482-371A-444A-9E7D-FC51B8ADAA8A}"/>
                  </a:ext>
                </a:extLst>
              </p:cNvPr>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34" name="Google Shape;8172;p74">
              <a:extLst>
                <a:ext uri="{FF2B5EF4-FFF2-40B4-BE49-F238E27FC236}">
                  <a16:creationId xmlns:a16="http://schemas.microsoft.com/office/drawing/2014/main" id="{B42FC74E-485C-748A-5C6B-F7009E37F0C3}"/>
                </a:ext>
              </a:extLst>
            </p:cNvPr>
            <p:cNvGrpSpPr/>
            <p:nvPr/>
          </p:nvGrpSpPr>
          <p:grpSpPr>
            <a:xfrm>
              <a:off x="4339009" y="1863727"/>
              <a:ext cx="143703" cy="29476"/>
              <a:chOff x="4339009" y="1863727"/>
              <a:chExt cx="143703" cy="29476"/>
            </a:xfrm>
          </p:grpSpPr>
          <p:sp>
            <p:nvSpPr>
              <p:cNvPr id="154" name="Google Shape;8173;p74">
                <a:extLst>
                  <a:ext uri="{FF2B5EF4-FFF2-40B4-BE49-F238E27FC236}">
                    <a16:creationId xmlns:a16="http://schemas.microsoft.com/office/drawing/2014/main" id="{256A76D0-2D6E-459C-95C7-D0BAF413BBD2}"/>
                  </a:ext>
                </a:extLst>
              </p:cNvPr>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55" name="Google Shape;8174;p74">
                <a:extLst>
                  <a:ext uri="{FF2B5EF4-FFF2-40B4-BE49-F238E27FC236}">
                    <a16:creationId xmlns:a16="http://schemas.microsoft.com/office/drawing/2014/main" id="{C67C97A2-E290-336C-9E9A-1E78B40B329C}"/>
                  </a:ext>
                </a:extLst>
              </p:cNvPr>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56" name="Google Shape;8175;p74">
                <a:extLst>
                  <a:ext uri="{FF2B5EF4-FFF2-40B4-BE49-F238E27FC236}">
                    <a16:creationId xmlns:a16="http://schemas.microsoft.com/office/drawing/2014/main" id="{B4A1C3DF-312C-B733-1E05-5385FB563646}"/>
                  </a:ext>
                </a:extLst>
              </p:cNvPr>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57" name="Google Shape;8176;p74">
                <a:extLst>
                  <a:ext uri="{FF2B5EF4-FFF2-40B4-BE49-F238E27FC236}">
                    <a16:creationId xmlns:a16="http://schemas.microsoft.com/office/drawing/2014/main" id="{C07512D8-D520-744F-BB10-1FE1640A3FC3}"/>
                  </a:ext>
                </a:extLst>
              </p:cNvPr>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35" name="Google Shape;8177;p74">
              <a:extLst>
                <a:ext uri="{FF2B5EF4-FFF2-40B4-BE49-F238E27FC236}">
                  <a16:creationId xmlns:a16="http://schemas.microsoft.com/office/drawing/2014/main" id="{479D136A-6DA6-E29C-CB66-0DC1AC074D47}"/>
                </a:ext>
              </a:extLst>
            </p:cNvPr>
            <p:cNvGrpSpPr/>
            <p:nvPr/>
          </p:nvGrpSpPr>
          <p:grpSpPr>
            <a:xfrm>
              <a:off x="4206459" y="1607315"/>
              <a:ext cx="29539" cy="142899"/>
              <a:chOff x="4206459" y="1607315"/>
              <a:chExt cx="29539" cy="142899"/>
            </a:xfrm>
          </p:grpSpPr>
          <p:sp>
            <p:nvSpPr>
              <p:cNvPr id="150" name="Google Shape;8178;p74">
                <a:extLst>
                  <a:ext uri="{FF2B5EF4-FFF2-40B4-BE49-F238E27FC236}">
                    <a16:creationId xmlns:a16="http://schemas.microsoft.com/office/drawing/2014/main" id="{295EBACF-B9FF-FD60-5B7D-AFA7EF46EDA7}"/>
                  </a:ext>
                </a:extLst>
              </p:cNvPr>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51" name="Google Shape;8179;p74">
                <a:extLst>
                  <a:ext uri="{FF2B5EF4-FFF2-40B4-BE49-F238E27FC236}">
                    <a16:creationId xmlns:a16="http://schemas.microsoft.com/office/drawing/2014/main" id="{2233127E-27A2-821B-29D5-CE2B56C1E4AC}"/>
                  </a:ext>
                </a:extLst>
              </p:cNvPr>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52" name="Google Shape;8180;p74">
                <a:extLst>
                  <a:ext uri="{FF2B5EF4-FFF2-40B4-BE49-F238E27FC236}">
                    <a16:creationId xmlns:a16="http://schemas.microsoft.com/office/drawing/2014/main" id="{F0CF9E51-0F93-6A38-A521-4E2BCA3FF52C}"/>
                  </a:ext>
                </a:extLst>
              </p:cNvPr>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53" name="Google Shape;8181;p74">
                <a:extLst>
                  <a:ext uri="{FF2B5EF4-FFF2-40B4-BE49-F238E27FC236}">
                    <a16:creationId xmlns:a16="http://schemas.microsoft.com/office/drawing/2014/main" id="{37354F9B-AC59-B874-9492-617BBF0D15F3}"/>
                  </a:ext>
                </a:extLst>
              </p:cNvPr>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sp>
          <p:nvSpPr>
            <p:cNvPr id="136" name="Google Shape;8182;p74">
              <a:extLst>
                <a:ext uri="{FF2B5EF4-FFF2-40B4-BE49-F238E27FC236}">
                  <a16:creationId xmlns:a16="http://schemas.microsoft.com/office/drawing/2014/main" id="{9180BCFA-8FCB-9AB9-1E5F-23FE40FD74EF}"/>
                </a:ext>
              </a:extLst>
            </p:cNvPr>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7" name="Google Shape;8183;p74">
              <a:extLst>
                <a:ext uri="{FF2B5EF4-FFF2-40B4-BE49-F238E27FC236}">
                  <a16:creationId xmlns:a16="http://schemas.microsoft.com/office/drawing/2014/main" id="{0DA6CC0E-F7CA-46A7-D07D-F3D549471964}"/>
                </a:ext>
              </a:extLst>
            </p:cNvPr>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8" name="Google Shape;8184;p74">
              <a:extLst>
                <a:ext uri="{FF2B5EF4-FFF2-40B4-BE49-F238E27FC236}">
                  <a16:creationId xmlns:a16="http://schemas.microsoft.com/office/drawing/2014/main" id="{39CC2999-87BF-A216-80CC-BE23512E4297}"/>
                </a:ext>
              </a:extLst>
            </p:cNvPr>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9" name="Google Shape;8185;p74">
              <a:extLst>
                <a:ext uri="{FF2B5EF4-FFF2-40B4-BE49-F238E27FC236}">
                  <a16:creationId xmlns:a16="http://schemas.microsoft.com/office/drawing/2014/main" id="{2AB6148E-AEA3-F88A-A825-F0A555486467}"/>
                </a:ext>
              </a:extLst>
            </p:cNvPr>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nvGrpSpPr>
            <p:cNvPr id="140" name="Google Shape;8186;p74">
              <a:extLst>
                <a:ext uri="{FF2B5EF4-FFF2-40B4-BE49-F238E27FC236}">
                  <a16:creationId xmlns:a16="http://schemas.microsoft.com/office/drawing/2014/main" id="{E9B2C064-1067-DE5D-2223-863B9654C03D}"/>
                </a:ext>
              </a:extLst>
            </p:cNvPr>
            <p:cNvGrpSpPr/>
            <p:nvPr/>
          </p:nvGrpSpPr>
          <p:grpSpPr>
            <a:xfrm>
              <a:off x="4889463" y="1423737"/>
              <a:ext cx="29552" cy="142899"/>
              <a:chOff x="4889463" y="1423737"/>
              <a:chExt cx="29552" cy="142899"/>
            </a:xfrm>
          </p:grpSpPr>
          <p:sp>
            <p:nvSpPr>
              <p:cNvPr id="146" name="Google Shape;8187;p74">
                <a:extLst>
                  <a:ext uri="{FF2B5EF4-FFF2-40B4-BE49-F238E27FC236}">
                    <a16:creationId xmlns:a16="http://schemas.microsoft.com/office/drawing/2014/main" id="{5B6FEA64-836B-40C8-B58A-633C62291185}"/>
                  </a:ext>
                </a:extLst>
              </p:cNvPr>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47" name="Google Shape;8188;p74">
                <a:extLst>
                  <a:ext uri="{FF2B5EF4-FFF2-40B4-BE49-F238E27FC236}">
                    <a16:creationId xmlns:a16="http://schemas.microsoft.com/office/drawing/2014/main" id="{C6CB01D5-680B-25E9-16FA-06396CF53881}"/>
                  </a:ext>
                </a:extLst>
              </p:cNvPr>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48" name="Google Shape;8189;p74">
                <a:extLst>
                  <a:ext uri="{FF2B5EF4-FFF2-40B4-BE49-F238E27FC236}">
                    <a16:creationId xmlns:a16="http://schemas.microsoft.com/office/drawing/2014/main" id="{BD2B2FE2-322F-E207-5E14-BA60558F1E97}"/>
                  </a:ext>
                </a:extLst>
              </p:cNvPr>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49" name="Google Shape;8190;p74">
                <a:extLst>
                  <a:ext uri="{FF2B5EF4-FFF2-40B4-BE49-F238E27FC236}">
                    <a16:creationId xmlns:a16="http://schemas.microsoft.com/office/drawing/2014/main" id="{FBA4C1BD-8E2A-983D-36BA-FC5968F050D4}"/>
                  </a:ext>
                </a:extLst>
              </p:cNvPr>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41" name="Google Shape;8191;p74">
              <a:extLst>
                <a:ext uri="{FF2B5EF4-FFF2-40B4-BE49-F238E27FC236}">
                  <a16:creationId xmlns:a16="http://schemas.microsoft.com/office/drawing/2014/main" id="{D87F9CD6-3614-C31C-1976-5FF9E6C8C27C}"/>
                </a:ext>
              </a:extLst>
            </p:cNvPr>
            <p:cNvGrpSpPr/>
            <p:nvPr/>
          </p:nvGrpSpPr>
          <p:grpSpPr>
            <a:xfrm>
              <a:off x="4771663" y="1876896"/>
              <a:ext cx="108651" cy="100447"/>
              <a:chOff x="4771663" y="1876896"/>
              <a:chExt cx="108651" cy="100447"/>
            </a:xfrm>
          </p:grpSpPr>
          <p:sp>
            <p:nvSpPr>
              <p:cNvPr id="142" name="Google Shape;8192;p74">
                <a:extLst>
                  <a:ext uri="{FF2B5EF4-FFF2-40B4-BE49-F238E27FC236}">
                    <a16:creationId xmlns:a16="http://schemas.microsoft.com/office/drawing/2014/main" id="{D2EC42F9-A375-93F7-B2E0-6E1AA0CD0C2B}"/>
                  </a:ext>
                </a:extLst>
              </p:cNvPr>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43" name="Google Shape;8193;p74">
                <a:extLst>
                  <a:ext uri="{FF2B5EF4-FFF2-40B4-BE49-F238E27FC236}">
                    <a16:creationId xmlns:a16="http://schemas.microsoft.com/office/drawing/2014/main" id="{57E032F6-CE9F-BC99-210D-D6DF00679578}"/>
                  </a:ext>
                </a:extLst>
              </p:cNvPr>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44" name="Google Shape;8194;p74">
                <a:extLst>
                  <a:ext uri="{FF2B5EF4-FFF2-40B4-BE49-F238E27FC236}">
                    <a16:creationId xmlns:a16="http://schemas.microsoft.com/office/drawing/2014/main" id="{C3F51F77-804D-B8B6-EA79-7B94796BC59F}"/>
                  </a:ext>
                </a:extLst>
              </p:cNvPr>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45" name="Google Shape;8195;p74">
                <a:extLst>
                  <a:ext uri="{FF2B5EF4-FFF2-40B4-BE49-F238E27FC236}">
                    <a16:creationId xmlns:a16="http://schemas.microsoft.com/office/drawing/2014/main" id="{9FDE64D1-B70E-EC30-01FF-7EDB3F1E4974}"/>
                  </a:ext>
                </a:extLst>
              </p:cNvPr>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166" name="Google Shape;8196;p74">
            <a:extLst>
              <a:ext uri="{FF2B5EF4-FFF2-40B4-BE49-F238E27FC236}">
                <a16:creationId xmlns:a16="http://schemas.microsoft.com/office/drawing/2014/main" id="{D49E7829-C2A5-C801-2387-C9EC73E3620F}"/>
              </a:ext>
            </a:extLst>
          </p:cNvPr>
          <p:cNvGrpSpPr/>
          <p:nvPr/>
        </p:nvGrpSpPr>
        <p:grpSpPr>
          <a:xfrm>
            <a:off x="5345041" y="2472212"/>
            <a:ext cx="1055049" cy="960467"/>
            <a:chOff x="267375" y="1071875"/>
            <a:chExt cx="470500" cy="428550"/>
          </a:xfrm>
        </p:grpSpPr>
        <p:sp>
          <p:nvSpPr>
            <p:cNvPr id="167" name="Google Shape;8197;p74">
              <a:extLst>
                <a:ext uri="{FF2B5EF4-FFF2-40B4-BE49-F238E27FC236}">
                  <a16:creationId xmlns:a16="http://schemas.microsoft.com/office/drawing/2014/main" id="{5ED07CC6-EA46-41D5-8BCE-690DED479983}"/>
                </a:ext>
              </a:extLst>
            </p:cNvPr>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68" name="Google Shape;8198;p74">
              <a:extLst>
                <a:ext uri="{FF2B5EF4-FFF2-40B4-BE49-F238E27FC236}">
                  <a16:creationId xmlns:a16="http://schemas.microsoft.com/office/drawing/2014/main" id="{C16ADF0F-6880-AFD7-B0CA-0573C789CEEA}"/>
                </a:ext>
              </a:extLst>
            </p:cNvPr>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69" name="Google Shape;8199;p74">
              <a:extLst>
                <a:ext uri="{FF2B5EF4-FFF2-40B4-BE49-F238E27FC236}">
                  <a16:creationId xmlns:a16="http://schemas.microsoft.com/office/drawing/2014/main" id="{15B14BDA-DF00-879B-9E32-D649062E4ADD}"/>
                </a:ext>
              </a:extLst>
            </p:cNvPr>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0" name="Google Shape;8200;p74">
              <a:extLst>
                <a:ext uri="{FF2B5EF4-FFF2-40B4-BE49-F238E27FC236}">
                  <a16:creationId xmlns:a16="http://schemas.microsoft.com/office/drawing/2014/main" id="{AB9437D5-96A0-F550-DDAC-BE61CEE06BFC}"/>
                </a:ext>
              </a:extLst>
            </p:cNvPr>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1" name="Google Shape;8201;p74">
              <a:extLst>
                <a:ext uri="{FF2B5EF4-FFF2-40B4-BE49-F238E27FC236}">
                  <a16:creationId xmlns:a16="http://schemas.microsoft.com/office/drawing/2014/main" id="{582FFA77-247A-3408-48ED-7AA9F4F6C843}"/>
                </a:ext>
              </a:extLst>
            </p:cNvPr>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2" name="Google Shape;8202;p74">
              <a:extLst>
                <a:ext uri="{FF2B5EF4-FFF2-40B4-BE49-F238E27FC236}">
                  <a16:creationId xmlns:a16="http://schemas.microsoft.com/office/drawing/2014/main" id="{FBF39964-A727-075A-9797-6E593FC255B5}"/>
                </a:ext>
              </a:extLst>
            </p:cNvPr>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3" name="Google Shape;8203;p74">
              <a:extLst>
                <a:ext uri="{FF2B5EF4-FFF2-40B4-BE49-F238E27FC236}">
                  <a16:creationId xmlns:a16="http://schemas.microsoft.com/office/drawing/2014/main" id="{C2985C64-1AFB-629E-0FB9-6ADD32A52634}"/>
                </a:ext>
              </a:extLst>
            </p:cNvPr>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4" name="Google Shape;8204;p74">
              <a:extLst>
                <a:ext uri="{FF2B5EF4-FFF2-40B4-BE49-F238E27FC236}">
                  <a16:creationId xmlns:a16="http://schemas.microsoft.com/office/drawing/2014/main" id="{C18C2690-E422-1B08-A67A-93313DEA4683}"/>
                </a:ext>
              </a:extLst>
            </p:cNvPr>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75" name="Google Shape;8205;p74">
            <a:extLst>
              <a:ext uri="{FF2B5EF4-FFF2-40B4-BE49-F238E27FC236}">
                <a16:creationId xmlns:a16="http://schemas.microsoft.com/office/drawing/2014/main" id="{6CD9ADA5-7B52-581F-4A90-58189E0907D7}"/>
              </a:ext>
            </a:extLst>
          </p:cNvPr>
          <p:cNvGrpSpPr/>
          <p:nvPr/>
        </p:nvGrpSpPr>
        <p:grpSpPr>
          <a:xfrm>
            <a:off x="945700" y="4665052"/>
            <a:ext cx="1877925" cy="897555"/>
            <a:chOff x="712664" y="3693287"/>
            <a:chExt cx="1460738" cy="698160"/>
          </a:xfrm>
        </p:grpSpPr>
        <p:grpSp>
          <p:nvGrpSpPr>
            <p:cNvPr id="176" name="Google Shape;8206;p74">
              <a:extLst>
                <a:ext uri="{FF2B5EF4-FFF2-40B4-BE49-F238E27FC236}">
                  <a16:creationId xmlns:a16="http://schemas.microsoft.com/office/drawing/2014/main" id="{789DB8DE-DFC3-E4CC-89C6-85B03C8DBD6B}"/>
                </a:ext>
              </a:extLst>
            </p:cNvPr>
            <p:cNvGrpSpPr/>
            <p:nvPr/>
          </p:nvGrpSpPr>
          <p:grpSpPr>
            <a:xfrm>
              <a:off x="1380079" y="4133090"/>
              <a:ext cx="234048" cy="258099"/>
              <a:chOff x="1380079" y="4133090"/>
              <a:chExt cx="234048" cy="258099"/>
            </a:xfrm>
          </p:grpSpPr>
          <p:sp>
            <p:nvSpPr>
              <p:cNvPr id="188" name="Google Shape;8207;p74">
                <a:extLst>
                  <a:ext uri="{FF2B5EF4-FFF2-40B4-BE49-F238E27FC236}">
                    <a16:creationId xmlns:a16="http://schemas.microsoft.com/office/drawing/2014/main" id="{71910181-3C6E-A66D-D7F7-0ABEEF1180BC}"/>
                  </a:ext>
                </a:extLst>
              </p:cNvPr>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9" name="Google Shape;8208;p74">
                <a:extLst>
                  <a:ext uri="{FF2B5EF4-FFF2-40B4-BE49-F238E27FC236}">
                    <a16:creationId xmlns:a16="http://schemas.microsoft.com/office/drawing/2014/main" id="{81731020-CFF2-6739-F828-5A4E4CFF151F}"/>
                  </a:ext>
                </a:extLst>
              </p:cNvPr>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90" name="Google Shape;8209;p74">
                <a:extLst>
                  <a:ext uri="{FF2B5EF4-FFF2-40B4-BE49-F238E27FC236}">
                    <a16:creationId xmlns:a16="http://schemas.microsoft.com/office/drawing/2014/main" id="{E115C6D8-F2A1-EF21-BD22-C87ACF9DE1C1}"/>
                  </a:ext>
                </a:extLst>
              </p:cNvPr>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77" name="Google Shape;8210;p74">
              <a:extLst>
                <a:ext uri="{FF2B5EF4-FFF2-40B4-BE49-F238E27FC236}">
                  <a16:creationId xmlns:a16="http://schemas.microsoft.com/office/drawing/2014/main" id="{DAF4101D-404D-9A97-62E2-7E45E9D10410}"/>
                </a:ext>
              </a:extLst>
            </p:cNvPr>
            <p:cNvGrpSpPr/>
            <p:nvPr/>
          </p:nvGrpSpPr>
          <p:grpSpPr>
            <a:xfrm>
              <a:off x="884610" y="3864082"/>
              <a:ext cx="1118566" cy="527275"/>
              <a:chOff x="890961" y="3865463"/>
              <a:chExt cx="1115221" cy="525698"/>
            </a:xfrm>
          </p:grpSpPr>
          <p:sp>
            <p:nvSpPr>
              <p:cNvPr id="185" name="Google Shape;8211;p74">
                <a:extLst>
                  <a:ext uri="{FF2B5EF4-FFF2-40B4-BE49-F238E27FC236}">
                    <a16:creationId xmlns:a16="http://schemas.microsoft.com/office/drawing/2014/main" id="{7AB4F7EB-BB7D-AC8E-7460-2ADD8F5C5979}"/>
                  </a:ext>
                </a:extLst>
              </p:cNvPr>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6" name="Google Shape;8212;p74">
                <a:extLst>
                  <a:ext uri="{FF2B5EF4-FFF2-40B4-BE49-F238E27FC236}">
                    <a16:creationId xmlns:a16="http://schemas.microsoft.com/office/drawing/2014/main" id="{FB59323C-737A-E898-A103-9382223A15C2}"/>
                  </a:ext>
                </a:extLst>
              </p:cNvPr>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7" name="Google Shape;8213;p74">
                <a:extLst>
                  <a:ext uri="{FF2B5EF4-FFF2-40B4-BE49-F238E27FC236}">
                    <a16:creationId xmlns:a16="http://schemas.microsoft.com/office/drawing/2014/main" id="{64DADC73-12CA-EEBE-4FC0-A04BCE808E60}"/>
                  </a:ext>
                </a:extLst>
              </p:cNvPr>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78" name="Google Shape;8214;p74">
              <a:extLst>
                <a:ext uri="{FF2B5EF4-FFF2-40B4-BE49-F238E27FC236}">
                  <a16:creationId xmlns:a16="http://schemas.microsoft.com/office/drawing/2014/main" id="{58E93E84-82E4-2409-0458-9530A2330C97}"/>
                </a:ext>
              </a:extLst>
            </p:cNvPr>
            <p:cNvGrpSpPr/>
            <p:nvPr/>
          </p:nvGrpSpPr>
          <p:grpSpPr>
            <a:xfrm>
              <a:off x="712664" y="3693287"/>
              <a:ext cx="1460738" cy="698160"/>
              <a:chOff x="712664" y="3693025"/>
              <a:chExt cx="1460738" cy="698160"/>
            </a:xfrm>
          </p:grpSpPr>
          <p:sp>
            <p:nvSpPr>
              <p:cNvPr id="179" name="Google Shape;8215;p74">
                <a:extLst>
                  <a:ext uri="{FF2B5EF4-FFF2-40B4-BE49-F238E27FC236}">
                    <a16:creationId xmlns:a16="http://schemas.microsoft.com/office/drawing/2014/main" id="{88EAF87D-BCBB-D2AF-87DE-DFB8A61DAE52}"/>
                  </a:ext>
                </a:extLst>
              </p:cNvPr>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0" name="Google Shape;8216;p74">
                <a:extLst>
                  <a:ext uri="{FF2B5EF4-FFF2-40B4-BE49-F238E27FC236}">
                    <a16:creationId xmlns:a16="http://schemas.microsoft.com/office/drawing/2014/main" id="{88997EFF-E12A-5793-2631-BA7D76C8B641}"/>
                  </a:ext>
                </a:extLst>
              </p:cNvPr>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1" name="Google Shape;8217;p74">
                <a:extLst>
                  <a:ext uri="{FF2B5EF4-FFF2-40B4-BE49-F238E27FC236}">
                    <a16:creationId xmlns:a16="http://schemas.microsoft.com/office/drawing/2014/main" id="{4C5022F7-B222-1D60-80CB-CADBA7943650}"/>
                  </a:ext>
                </a:extLst>
              </p:cNvPr>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2" name="Google Shape;8218;p74">
                <a:extLst>
                  <a:ext uri="{FF2B5EF4-FFF2-40B4-BE49-F238E27FC236}">
                    <a16:creationId xmlns:a16="http://schemas.microsoft.com/office/drawing/2014/main" id="{5D385945-F0AE-7A49-8FD6-CFF52B0A8D80}"/>
                  </a:ext>
                </a:extLst>
              </p:cNvPr>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3" name="Google Shape;8219;p74">
                <a:extLst>
                  <a:ext uri="{FF2B5EF4-FFF2-40B4-BE49-F238E27FC236}">
                    <a16:creationId xmlns:a16="http://schemas.microsoft.com/office/drawing/2014/main" id="{E4DCD8AD-E04C-C34B-3287-BF152C27F51F}"/>
                  </a:ext>
                </a:extLst>
              </p:cNvPr>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4" name="Google Shape;8220;p74">
                <a:extLst>
                  <a:ext uri="{FF2B5EF4-FFF2-40B4-BE49-F238E27FC236}">
                    <a16:creationId xmlns:a16="http://schemas.microsoft.com/office/drawing/2014/main" id="{D8470BF6-676B-A8B8-E3B6-DF03C770B6D9}"/>
                  </a:ext>
                </a:extLst>
              </p:cNvPr>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191" name="Google Shape;8221;p74">
            <a:extLst>
              <a:ext uri="{FF2B5EF4-FFF2-40B4-BE49-F238E27FC236}">
                <a16:creationId xmlns:a16="http://schemas.microsoft.com/office/drawing/2014/main" id="{C4B3EBD9-6C49-5536-AAA2-A842304246EB}"/>
              </a:ext>
            </a:extLst>
          </p:cNvPr>
          <p:cNvGrpSpPr/>
          <p:nvPr/>
        </p:nvGrpSpPr>
        <p:grpSpPr>
          <a:xfrm>
            <a:off x="4195987" y="1294582"/>
            <a:ext cx="1060647" cy="985108"/>
            <a:chOff x="3348603" y="1236445"/>
            <a:chExt cx="749256" cy="695894"/>
          </a:xfrm>
        </p:grpSpPr>
        <p:grpSp>
          <p:nvGrpSpPr>
            <p:cNvPr id="192" name="Google Shape;8222;p74">
              <a:extLst>
                <a:ext uri="{FF2B5EF4-FFF2-40B4-BE49-F238E27FC236}">
                  <a16:creationId xmlns:a16="http://schemas.microsoft.com/office/drawing/2014/main" id="{65AC858C-4658-3200-E0CB-1B33A0B1C91C}"/>
                </a:ext>
              </a:extLst>
            </p:cNvPr>
            <p:cNvGrpSpPr/>
            <p:nvPr/>
          </p:nvGrpSpPr>
          <p:grpSpPr>
            <a:xfrm>
              <a:off x="3583779" y="1236445"/>
              <a:ext cx="293795" cy="285811"/>
              <a:chOff x="3750225" y="1774000"/>
              <a:chExt cx="149575" cy="145525"/>
            </a:xfrm>
          </p:grpSpPr>
          <p:sp>
            <p:nvSpPr>
              <p:cNvPr id="202" name="Google Shape;8223;p74">
                <a:extLst>
                  <a:ext uri="{FF2B5EF4-FFF2-40B4-BE49-F238E27FC236}">
                    <a16:creationId xmlns:a16="http://schemas.microsoft.com/office/drawing/2014/main" id="{E3021BFA-30FC-B847-D453-FD9C0CB89096}"/>
                  </a:ext>
                </a:extLst>
              </p:cNvPr>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3" name="Google Shape;8224;p74">
                <a:extLst>
                  <a:ext uri="{FF2B5EF4-FFF2-40B4-BE49-F238E27FC236}">
                    <a16:creationId xmlns:a16="http://schemas.microsoft.com/office/drawing/2014/main" id="{C839EAF3-FB24-0F68-C492-C8F3735459D6}"/>
                  </a:ext>
                </a:extLst>
              </p:cNvPr>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93" name="Google Shape;8225;p74">
              <a:extLst>
                <a:ext uri="{FF2B5EF4-FFF2-40B4-BE49-F238E27FC236}">
                  <a16:creationId xmlns:a16="http://schemas.microsoft.com/office/drawing/2014/main" id="{FB7C5E3A-FAD6-C55C-F1B3-8C9941968AA3}"/>
                </a:ext>
              </a:extLst>
            </p:cNvPr>
            <p:cNvGrpSpPr/>
            <p:nvPr/>
          </p:nvGrpSpPr>
          <p:grpSpPr>
            <a:xfrm>
              <a:off x="3775534" y="1462599"/>
              <a:ext cx="322325" cy="285958"/>
              <a:chOff x="3847850" y="1889150"/>
              <a:chExt cx="164100" cy="145600"/>
            </a:xfrm>
          </p:grpSpPr>
          <p:sp>
            <p:nvSpPr>
              <p:cNvPr id="200" name="Google Shape;8226;p74">
                <a:extLst>
                  <a:ext uri="{FF2B5EF4-FFF2-40B4-BE49-F238E27FC236}">
                    <a16:creationId xmlns:a16="http://schemas.microsoft.com/office/drawing/2014/main" id="{3DA7AD6E-980F-FE43-C9C1-2A02C93F94D9}"/>
                  </a:ext>
                </a:extLst>
              </p:cNvPr>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1" name="Google Shape;8227;p74">
                <a:extLst>
                  <a:ext uri="{FF2B5EF4-FFF2-40B4-BE49-F238E27FC236}">
                    <a16:creationId xmlns:a16="http://schemas.microsoft.com/office/drawing/2014/main" id="{0B0901EC-70C5-FA2F-E487-32B366F73480}"/>
                  </a:ext>
                </a:extLst>
              </p:cNvPr>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94" name="Google Shape;8228;p74">
              <a:extLst>
                <a:ext uri="{FF2B5EF4-FFF2-40B4-BE49-F238E27FC236}">
                  <a16:creationId xmlns:a16="http://schemas.microsoft.com/office/drawing/2014/main" id="{A5C3A765-32B1-966D-6DF7-CDDCA7225D9E}"/>
                </a:ext>
              </a:extLst>
            </p:cNvPr>
            <p:cNvGrpSpPr/>
            <p:nvPr/>
          </p:nvGrpSpPr>
          <p:grpSpPr>
            <a:xfrm>
              <a:off x="3545329" y="1646528"/>
              <a:ext cx="293746" cy="285811"/>
              <a:chOff x="3730650" y="1982800"/>
              <a:chExt cx="149550" cy="145525"/>
            </a:xfrm>
          </p:grpSpPr>
          <p:sp>
            <p:nvSpPr>
              <p:cNvPr id="198" name="Google Shape;8229;p74">
                <a:extLst>
                  <a:ext uri="{FF2B5EF4-FFF2-40B4-BE49-F238E27FC236}">
                    <a16:creationId xmlns:a16="http://schemas.microsoft.com/office/drawing/2014/main" id="{392469D4-DB4C-BF47-751B-6618A9474200}"/>
                  </a:ext>
                </a:extLst>
              </p:cNvPr>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99" name="Google Shape;8230;p74">
                <a:extLst>
                  <a:ext uri="{FF2B5EF4-FFF2-40B4-BE49-F238E27FC236}">
                    <a16:creationId xmlns:a16="http://schemas.microsoft.com/office/drawing/2014/main" id="{EB7815BE-A486-1F8D-7938-E800EEAF62D1}"/>
                  </a:ext>
                </a:extLst>
              </p:cNvPr>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95" name="Google Shape;8231;p74">
              <a:extLst>
                <a:ext uri="{FF2B5EF4-FFF2-40B4-BE49-F238E27FC236}">
                  <a16:creationId xmlns:a16="http://schemas.microsoft.com/office/drawing/2014/main" id="{0EC34E86-9107-E0DC-B21E-8C52FABD5FBE}"/>
                </a:ext>
              </a:extLst>
            </p:cNvPr>
            <p:cNvGrpSpPr/>
            <p:nvPr/>
          </p:nvGrpSpPr>
          <p:grpSpPr>
            <a:xfrm>
              <a:off x="3348603" y="1415046"/>
              <a:ext cx="294384" cy="284387"/>
              <a:chOff x="3630494" y="1864938"/>
              <a:chExt cx="149875" cy="144800"/>
            </a:xfrm>
          </p:grpSpPr>
          <p:sp>
            <p:nvSpPr>
              <p:cNvPr id="196" name="Google Shape;8232;p74">
                <a:extLst>
                  <a:ext uri="{FF2B5EF4-FFF2-40B4-BE49-F238E27FC236}">
                    <a16:creationId xmlns:a16="http://schemas.microsoft.com/office/drawing/2014/main" id="{6DE20062-1066-336B-E869-326999AF0A7A}"/>
                  </a:ext>
                </a:extLst>
              </p:cNvPr>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97" name="Google Shape;8233;p74">
                <a:extLst>
                  <a:ext uri="{FF2B5EF4-FFF2-40B4-BE49-F238E27FC236}">
                    <a16:creationId xmlns:a16="http://schemas.microsoft.com/office/drawing/2014/main" id="{2585EE8C-B1C1-044A-E1E1-835B85AFFF56}"/>
                  </a:ext>
                </a:extLst>
              </p:cNvPr>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204" name="Google Shape;8234;p74">
            <a:extLst>
              <a:ext uri="{FF2B5EF4-FFF2-40B4-BE49-F238E27FC236}">
                <a16:creationId xmlns:a16="http://schemas.microsoft.com/office/drawing/2014/main" id="{A6CBE07C-BF63-8DB6-E599-0F3EABA1F5BC}"/>
              </a:ext>
            </a:extLst>
          </p:cNvPr>
          <p:cNvGrpSpPr/>
          <p:nvPr/>
        </p:nvGrpSpPr>
        <p:grpSpPr>
          <a:xfrm>
            <a:off x="3024690" y="4658443"/>
            <a:ext cx="1766565" cy="904111"/>
            <a:chOff x="2413923" y="3711366"/>
            <a:chExt cx="1374117" cy="703260"/>
          </a:xfrm>
        </p:grpSpPr>
        <p:grpSp>
          <p:nvGrpSpPr>
            <p:cNvPr id="205" name="Google Shape;8235;p74">
              <a:extLst>
                <a:ext uri="{FF2B5EF4-FFF2-40B4-BE49-F238E27FC236}">
                  <a16:creationId xmlns:a16="http://schemas.microsoft.com/office/drawing/2014/main" id="{4E2A718A-3ECE-273D-9633-5C043F441FE8}"/>
                </a:ext>
              </a:extLst>
            </p:cNvPr>
            <p:cNvGrpSpPr/>
            <p:nvPr/>
          </p:nvGrpSpPr>
          <p:grpSpPr>
            <a:xfrm>
              <a:off x="2413923" y="3711366"/>
              <a:ext cx="1374117" cy="703260"/>
              <a:chOff x="2413923" y="3711366"/>
              <a:chExt cx="1374117" cy="703260"/>
            </a:xfrm>
          </p:grpSpPr>
          <p:sp>
            <p:nvSpPr>
              <p:cNvPr id="209" name="Google Shape;8236;p74">
                <a:extLst>
                  <a:ext uri="{FF2B5EF4-FFF2-40B4-BE49-F238E27FC236}">
                    <a16:creationId xmlns:a16="http://schemas.microsoft.com/office/drawing/2014/main" id="{A899EE42-9961-E79A-BF60-1EA2CAFA9423}"/>
                  </a:ext>
                </a:extLst>
              </p:cNvPr>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grpSp>
            <p:nvGrpSpPr>
              <p:cNvPr id="210" name="Google Shape;8237;p74">
                <a:extLst>
                  <a:ext uri="{FF2B5EF4-FFF2-40B4-BE49-F238E27FC236}">
                    <a16:creationId xmlns:a16="http://schemas.microsoft.com/office/drawing/2014/main" id="{15D65EBE-2B33-1F66-3E7E-A8209FF781F6}"/>
                  </a:ext>
                </a:extLst>
              </p:cNvPr>
              <p:cNvGrpSpPr/>
              <p:nvPr/>
            </p:nvGrpSpPr>
            <p:grpSpPr>
              <a:xfrm>
                <a:off x="2600284" y="3808654"/>
                <a:ext cx="234506" cy="138009"/>
                <a:chOff x="2600284" y="3808654"/>
                <a:chExt cx="234506" cy="138009"/>
              </a:xfrm>
            </p:grpSpPr>
            <p:sp>
              <p:nvSpPr>
                <p:cNvPr id="223" name="Google Shape;8238;p74">
                  <a:extLst>
                    <a:ext uri="{FF2B5EF4-FFF2-40B4-BE49-F238E27FC236}">
                      <a16:creationId xmlns:a16="http://schemas.microsoft.com/office/drawing/2014/main" id="{3274F94F-084B-E5F5-518A-A2546E8B251D}"/>
                    </a:ext>
                  </a:extLst>
                </p:cNvPr>
                <p:cNvSpPr/>
                <p:nvPr/>
              </p:nvSpPr>
              <p:spPr>
                <a:xfrm>
                  <a:off x="2767890"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cxnSp>
              <p:nvCxnSpPr>
                <p:cNvPr id="224" name="Google Shape;8239;p74">
                  <a:extLst>
                    <a:ext uri="{FF2B5EF4-FFF2-40B4-BE49-F238E27FC236}">
                      <a16:creationId xmlns:a16="http://schemas.microsoft.com/office/drawing/2014/main" id="{2EBB99BE-14BB-217B-2255-4168302737A2}"/>
                    </a:ext>
                  </a:extLst>
                </p:cNvPr>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1" name="Google Shape;8240;p74">
                <a:extLst>
                  <a:ext uri="{FF2B5EF4-FFF2-40B4-BE49-F238E27FC236}">
                    <a16:creationId xmlns:a16="http://schemas.microsoft.com/office/drawing/2014/main" id="{DA763FD4-CBB1-543F-32BE-1BC12965233D}"/>
                  </a:ext>
                </a:extLst>
              </p:cNvPr>
              <p:cNvGrpSpPr/>
              <p:nvPr/>
            </p:nvGrpSpPr>
            <p:grpSpPr>
              <a:xfrm>
                <a:off x="3359659" y="3805664"/>
                <a:ext cx="232294" cy="141000"/>
                <a:chOff x="3359659" y="3805664"/>
                <a:chExt cx="232294" cy="141000"/>
              </a:xfrm>
            </p:grpSpPr>
            <p:sp>
              <p:nvSpPr>
                <p:cNvPr id="221" name="Google Shape;8241;p74">
                  <a:extLst>
                    <a:ext uri="{FF2B5EF4-FFF2-40B4-BE49-F238E27FC236}">
                      <a16:creationId xmlns:a16="http://schemas.microsoft.com/office/drawing/2014/main" id="{CC4E36A4-B6FC-910D-FAC9-0CF396804915}"/>
                    </a:ext>
                  </a:extLst>
                </p:cNvPr>
                <p:cNvSpPr/>
                <p:nvPr/>
              </p:nvSpPr>
              <p:spPr>
                <a:xfrm>
                  <a:off x="3359659"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cxnSp>
              <p:nvCxnSpPr>
                <p:cNvPr id="222" name="Google Shape;8242;p74">
                  <a:extLst>
                    <a:ext uri="{FF2B5EF4-FFF2-40B4-BE49-F238E27FC236}">
                      <a16:creationId xmlns:a16="http://schemas.microsoft.com/office/drawing/2014/main" id="{CE2A6B6E-2A12-EFFB-43A0-C09C17667276}"/>
                    </a:ext>
                  </a:extLst>
                </p:cNvPr>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2" name="Google Shape;8243;p74">
                <a:extLst>
                  <a:ext uri="{FF2B5EF4-FFF2-40B4-BE49-F238E27FC236}">
                    <a16:creationId xmlns:a16="http://schemas.microsoft.com/office/drawing/2014/main" id="{16E8D275-EE32-F52F-D5BF-A13D50510E17}"/>
                  </a:ext>
                </a:extLst>
              </p:cNvPr>
              <p:cNvGrpSpPr/>
              <p:nvPr/>
            </p:nvGrpSpPr>
            <p:grpSpPr>
              <a:xfrm>
                <a:off x="3067316" y="3711366"/>
                <a:ext cx="66900" cy="166809"/>
                <a:chOff x="3067316" y="3711366"/>
                <a:chExt cx="66900" cy="166809"/>
              </a:xfrm>
            </p:grpSpPr>
            <p:sp>
              <p:nvSpPr>
                <p:cNvPr id="219" name="Google Shape;8244;p74">
                  <a:extLst>
                    <a:ext uri="{FF2B5EF4-FFF2-40B4-BE49-F238E27FC236}">
                      <a16:creationId xmlns:a16="http://schemas.microsoft.com/office/drawing/2014/main" id="{13F464F0-F802-65AF-2C00-798851CD5F51}"/>
                    </a:ext>
                  </a:extLst>
                </p:cNvPr>
                <p:cNvSpPr/>
                <p:nvPr/>
              </p:nvSpPr>
              <p:spPr>
                <a:xfrm>
                  <a:off x="3067316" y="381127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cxnSp>
              <p:nvCxnSpPr>
                <p:cNvPr id="220" name="Google Shape;8245;p74">
                  <a:extLst>
                    <a:ext uri="{FF2B5EF4-FFF2-40B4-BE49-F238E27FC236}">
                      <a16:creationId xmlns:a16="http://schemas.microsoft.com/office/drawing/2014/main" id="{E2DAD873-59FB-098F-D799-9B52923E0C5D}"/>
                    </a:ext>
                  </a:extLst>
                </p:cNvPr>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3" name="Google Shape;8246;p74">
                <a:extLst>
                  <a:ext uri="{FF2B5EF4-FFF2-40B4-BE49-F238E27FC236}">
                    <a16:creationId xmlns:a16="http://schemas.microsoft.com/office/drawing/2014/main" id="{274E9645-54F5-AAC5-BBFA-F8D298EF1ABD}"/>
                  </a:ext>
                </a:extLst>
              </p:cNvPr>
              <p:cNvGrpSpPr/>
              <p:nvPr/>
            </p:nvGrpSpPr>
            <p:grpSpPr>
              <a:xfrm>
                <a:off x="2413923" y="4058666"/>
                <a:ext cx="224119" cy="66900"/>
                <a:chOff x="2413923" y="4058666"/>
                <a:chExt cx="224119" cy="66900"/>
              </a:xfrm>
            </p:grpSpPr>
            <p:sp>
              <p:nvSpPr>
                <p:cNvPr id="217" name="Google Shape;8247;p74">
                  <a:extLst>
                    <a:ext uri="{FF2B5EF4-FFF2-40B4-BE49-F238E27FC236}">
                      <a16:creationId xmlns:a16="http://schemas.microsoft.com/office/drawing/2014/main" id="{38E68C31-24F8-13FC-B03D-13BCC85AF7D5}"/>
                    </a:ext>
                  </a:extLst>
                </p:cNvPr>
                <p:cNvSpPr/>
                <p:nvPr/>
              </p:nvSpPr>
              <p:spPr>
                <a:xfrm>
                  <a:off x="2571142"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cxnSp>
              <p:nvCxnSpPr>
                <p:cNvPr id="218" name="Google Shape;8248;p74">
                  <a:extLst>
                    <a:ext uri="{FF2B5EF4-FFF2-40B4-BE49-F238E27FC236}">
                      <a16:creationId xmlns:a16="http://schemas.microsoft.com/office/drawing/2014/main" id="{BEC6A1A9-8FDF-476A-5276-CE9A3DAB4FA5}"/>
                    </a:ext>
                  </a:extLst>
                </p:cNvPr>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4" name="Google Shape;8249;p74">
                <a:extLst>
                  <a:ext uri="{FF2B5EF4-FFF2-40B4-BE49-F238E27FC236}">
                    <a16:creationId xmlns:a16="http://schemas.microsoft.com/office/drawing/2014/main" id="{5C082903-9101-FD0A-EB0B-4C15CECB6CA7}"/>
                  </a:ext>
                </a:extLst>
              </p:cNvPr>
              <p:cNvGrpSpPr/>
              <p:nvPr/>
            </p:nvGrpSpPr>
            <p:grpSpPr>
              <a:xfrm>
                <a:off x="3564643" y="4058666"/>
                <a:ext cx="223397" cy="66900"/>
                <a:chOff x="3564643" y="4058666"/>
                <a:chExt cx="223397" cy="66900"/>
              </a:xfrm>
            </p:grpSpPr>
            <p:sp>
              <p:nvSpPr>
                <p:cNvPr id="215" name="Google Shape;8250;p74">
                  <a:extLst>
                    <a:ext uri="{FF2B5EF4-FFF2-40B4-BE49-F238E27FC236}">
                      <a16:creationId xmlns:a16="http://schemas.microsoft.com/office/drawing/2014/main" id="{85F9F536-A300-95C4-ECCB-9383478F789D}"/>
                    </a:ext>
                  </a:extLst>
                </p:cNvPr>
                <p:cNvSpPr/>
                <p:nvPr/>
              </p:nvSpPr>
              <p:spPr>
                <a:xfrm>
                  <a:off x="3564643"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cxnSp>
              <p:nvCxnSpPr>
                <p:cNvPr id="216" name="Google Shape;8251;p74">
                  <a:extLst>
                    <a:ext uri="{FF2B5EF4-FFF2-40B4-BE49-F238E27FC236}">
                      <a16:creationId xmlns:a16="http://schemas.microsoft.com/office/drawing/2014/main" id="{E81957EF-DD93-36C9-FB1F-7E45B4739412}"/>
                    </a:ext>
                  </a:extLst>
                </p:cNvPr>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206" name="Google Shape;8252;p74">
              <a:extLst>
                <a:ext uri="{FF2B5EF4-FFF2-40B4-BE49-F238E27FC236}">
                  <a16:creationId xmlns:a16="http://schemas.microsoft.com/office/drawing/2014/main" id="{D680235E-69EE-161A-521E-02D80BA3A5BE}"/>
                </a:ext>
              </a:extLst>
            </p:cNvPr>
            <p:cNvGrpSpPr/>
            <p:nvPr/>
          </p:nvGrpSpPr>
          <p:grpSpPr>
            <a:xfrm>
              <a:off x="2633353" y="3965763"/>
              <a:ext cx="933975" cy="445687"/>
              <a:chOff x="2633353" y="3965763"/>
              <a:chExt cx="933975" cy="445687"/>
            </a:xfrm>
          </p:grpSpPr>
          <p:sp>
            <p:nvSpPr>
              <p:cNvPr id="207" name="Google Shape;8253;p74">
                <a:extLst>
                  <a:ext uri="{FF2B5EF4-FFF2-40B4-BE49-F238E27FC236}">
                    <a16:creationId xmlns:a16="http://schemas.microsoft.com/office/drawing/2014/main" id="{BE954165-8F89-6A19-DE2E-DAE918CE3F01}"/>
                  </a:ext>
                </a:extLst>
              </p:cNvPr>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08" name="Google Shape;8254;p74">
                <a:extLst>
                  <a:ext uri="{FF2B5EF4-FFF2-40B4-BE49-F238E27FC236}">
                    <a16:creationId xmlns:a16="http://schemas.microsoft.com/office/drawing/2014/main" id="{0D40C4B7-614E-E8C5-0A82-7CE7DBF968ED}"/>
                  </a:ext>
                </a:extLst>
              </p:cNvPr>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225" name="Google Shape;8255;p74">
            <a:extLst>
              <a:ext uri="{FF2B5EF4-FFF2-40B4-BE49-F238E27FC236}">
                <a16:creationId xmlns:a16="http://schemas.microsoft.com/office/drawing/2014/main" id="{CAB0573A-4926-929A-FEE5-E5AC97B76EFA}"/>
              </a:ext>
            </a:extLst>
          </p:cNvPr>
          <p:cNvGrpSpPr/>
          <p:nvPr/>
        </p:nvGrpSpPr>
        <p:grpSpPr>
          <a:xfrm>
            <a:off x="8523719" y="1392508"/>
            <a:ext cx="1508116" cy="783177"/>
            <a:chOff x="238125" y="999450"/>
            <a:chExt cx="7140700" cy="3708225"/>
          </a:xfrm>
        </p:grpSpPr>
        <p:sp>
          <p:nvSpPr>
            <p:cNvPr id="226" name="Google Shape;8256;p74">
              <a:extLst>
                <a:ext uri="{FF2B5EF4-FFF2-40B4-BE49-F238E27FC236}">
                  <a16:creationId xmlns:a16="http://schemas.microsoft.com/office/drawing/2014/main" id="{21C3CDCE-47FF-3D76-EEA2-4BAD3B9E37AF}"/>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7" name="Google Shape;8257;p74">
              <a:extLst>
                <a:ext uri="{FF2B5EF4-FFF2-40B4-BE49-F238E27FC236}">
                  <a16:creationId xmlns:a16="http://schemas.microsoft.com/office/drawing/2014/main" id="{72C06F09-0836-928F-B98F-F9C4A4D10F38}"/>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8" name="Google Shape;8258;p74">
              <a:extLst>
                <a:ext uri="{FF2B5EF4-FFF2-40B4-BE49-F238E27FC236}">
                  <a16:creationId xmlns:a16="http://schemas.microsoft.com/office/drawing/2014/main" id="{DEED65EC-5C3E-5DB8-9CB6-581455AD6424}"/>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9" name="Google Shape;8259;p74">
              <a:extLst>
                <a:ext uri="{FF2B5EF4-FFF2-40B4-BE49-F238E27FC236}">
                  <a16:creationId xmlns:a16="http://schemas.microsoft.com/office/drawing/2014/main" id="{6FD10F7C-3C5B-1D9D-0CA0-CAC837E74CC9}"/>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0" name="Google Shape;8260;p74">
              <a:extLst>
                <a:ext uri="{FF2B5EF4-FFF2-40B4-BE49-F238E27FC236}">
                  <a16:creationId xmlns:a16="http://schemas.microsoft.com/office/drawing/2014/main" id="{65EBE589-8D18-088D-6456-CA5F39535F1F}"/>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1" name="Google Shape;8261;p74">
              <a:extLst>
                <a:ext uri="{FF2B5EF4-FFF2-40B4-BE49-F238E27FC236}">
                  <a16:creationId xmlns:a16="http://schemas.microsoft.com/office/drawing/2014/main" id="{C92146D4-416B-8D34-5F23-7E7093EEA087}"/>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2" name="Google Shape;8262;p74">
              <a:extLst>
                <a:ext uri="{FF2B5EF4-FFF2-40B4-BE49-F238E27FC236}">
                  <a16:creationId xmlns:a16="http://schemas.microsoft.com/office/drawing/2014/main" id="{05FE5C80-7904-E96B-3077-20E5E8707EBC}"/>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3" name="Google Shape;8263;p74">
              <a:extLst>
                <a:ext uri="{FF2B5EF4-FFF2-40B4-BE49-F238E27FC236}">
                  <a16:creationId xmlns:a16="http://schemas.microsoft.com/office/drawing/2014/main" id="{0A40708F-DC66-3DAF-0CE9-76C24F001881}"/>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4" name="Google Shape;8264;p74">
              <a:extLst>
                <a:ext uri="{FF2B5EF4-FFF2-40B4-BE49-F238E27FC236}">
                  <a16:creationId xmlns:a16="http://schemas.microsoft.com/office/drawing/2014/main" id="{EB864DAE-7D04-8E01-9944-9FEBDD0EABDE}"/>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35" name="Google Shape;8265;p74">
            <a:extLst>
              <a:ext uri="{FF2B5EF4-FFF2-40B4-BE49-F238E27FC236}">
                <a16:creationId xmlns:a16="http://schemas.microsoft.com/office/drawing/2014/main" id="{84BB4493-955D-CA5C-081B-003913B20616}"/>
              </a:ext>
            </a:extLst>
          </p:cNvPr>
          <p:cNvGrpSpPr/>
          <p:nvPr/>
        </p:nvGrpSpPr>
        <p:grpSpPr>
          <a:xfrm>
            <a:off x="4992320" y="4658499"/>
            <a:ext cx="1834472" cy="904175"/>
            <a:chOff x="3913765" y="3641905"/>
            <a:chExt cx="1522805" cy="750560"/>
          </a:xfrm>
        </p:grpSpPr>
        <p:grpSp>
          <p:nvGrpSpPr>
            <p:cNvPr id="236" name="Google Shape;8266;p74">
              <a:extLst>
                <a:ext uri="{FF2B5EF4-FFF2-40B4-BE49-F238E27FC236}">
                  <a16:creationId xmlns:a16="http://schemas.microsoft.com/office/drawing/2014/main" id="{7FFEBEF2-F162-0B76-2479-97C58410FB5A}"/>
                </a:ext>
              </a:extLst>
            </p:cNvPr>
            <p:cNvGrpSpPr/>
            <p:nvPr/>
          </p:nvGrpSpPr>
          <p:grpSpPr>
            <a:xfrm>
              <a:off x="3913765" y="3997002"/>
              <a:ext cx="1522805" cy="395463"/>
              <a:chOff x="3913765" y="3997002"/>
              <a:chExt cx="1522805" cy="395463"/>
            </a:xfrm>
          </p:grpSpPr>
          <p:grpSp>
            <p:nvGrpSpPr>
              <p:cNvPr id="242" name="Google Shape;8267;p74">
                <a:extLst>
                  <a:ext uri="{FF2B5EF4-FFF2-40B4-BE49-F238E27FC236}">
                    <a16:creationId xmlns:a16="http://schemas.microsoft.com/office/drawing/2014/main" id="{1A6F97D3-C88B-E3E3-AD9B-B4E045E82E7E}"/>
                  </a:ext>
                </a:extLst>
              </p:cNvPr>
              <p:cNvGrpSpPr/>
              <p:nvPr/>
            </p:nvGrpSpPr>
            <p:grpSpPr>
              <a:xfrm>
                <a:off x="3913765" y="4138659"/>
                <a:ext cx="507602" cy="253806"/>
                <a:chOff x="3913765" y="4138659"/>
                <a:chExt cx="507602" cy="253806"/>
              </a:xfrm>
            </p:grpSpPr>
            <p:sp>
              <p:nvSpPr>
                <p:cNvPr id="249" name="Google Shape;8268;p74">
                  <a:extLst>
                    <a:ext uri="{FF2B5EF4-FFF2-40B4-BE49-F238E27FC236}">
                      <a16:creationId xmlns:a16="http://schemas.microsoft.com/office/drawing/2014/main" id="{56DA1135-F677-50A8-3359-F44AF6095624}"/>
                    </a:ext>
                  </a:extLst>
                </p:cNvPr>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50" name="Google Shape;8269;p74">
                  <a:extLst>
                    <a:ext uri="{FF2B5EF4-FFF2-40B4-BE49-F238E27FC236}">
                      <a16:creationId xmlns:a16="http://schemas.microsoft.com/office/drawing/2014/main" id="{46E15A66-A691-FF0F-DBBE-AF0EB94AFB8F}"/>
                    </a:ext>
                  </a:extLst>
                </p:cNvPr>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r>
                    <a:rPr lang="en" sz="2400">
                      <a:solidFill>
                        <a:srgbClr val="FF0000"/>
                      </a:solidFill>
                    </a:rPr>
                    <a:t>     </a:t>
                  </a:r>
                  <a:endParaRPr sz="2400">
                    <a:solidFill>
                      <a:srgbClr val="FF0000"/>
                    </a:solidFill>
                  </a:endParaRPr>
                </a:p>
              </p:txBody>
            </p:sp>
          </p:grpSp>
          <p:grpSp>
            <p:nvGrpSpPr>
              <p:cNvPr id="243" name="Google Shape;8270;p74">
                <a:extLst>
                  <a:ext uri="{FF2B5EF4-FFF2-40B4-BE49-F238E27FC236}">
                    <a16:creationId xmlns:a16="http://schemas.microsoft.com/office/drawing/2014/main" id="{FBCA6E92-599A-C01E-14B8-AC9DB573AE24}"/>
                  </a:ext>
                </a:extLst>
              </p:cNvPr>
              <p:cNvGrpSpPr/>
              <p:nvPr/>
            </p:nvGrpSpPr>
            <p:grpSpPr>
              <a:xfrm>
                <a:off x="4421361" y="3997002"/>
                <a:ext cx="507618" cy="395463"/>
                <a:chOff x="4421361" y="3997002"/>
                <a:chExt cx="507618" cy="395463"/>
              </a:xfrm>
            </p:grpSpPr>
            <p:sp>
              <p:nvSpPr>
                <p:cNvPr id="247" name="Google Shape;8271;p74">
                  <a:extLst>
                    <a:ext uri="{FF2B5EF4-FFF2-40B4-BE49-F238E27FC236}">
                      <a16:creationId xmlns:a16="http://schemas.microsoft.com/office/drawing/2014/main" id="{FE9F66A2-C1DC-43C6-06BC-A0BC820787DD}"/>
                    </a:ext>
                  </a:extLst>
                </p:cNvPr>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8" name="Google Shape;8272;p74">
                  <a:extLst>
                    <a:ext uri="{FF2B5EF4-FFF2-40B4-BE49-F238E27FC236}">
                      <a16:creationId xmlns:a16="http://schemas.microsoft.com/office/drawing/2014/main" id="{07CED08E-3189-CA0D-0C7F-89C55F63FC21}"/>
                    </a:ext>
                  </a:extLst>
                </p:cNvPr>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44" name="Google Shape;8273;p74">
                <a:extLst>
                  <a:ext uri="{FF2B5EF4-FFF2-40B4-BE49-F238E27FC236}">
                    <a16:creationId xmlns:a16="http://schemas.microsoft.com/office/drawing/2014/main" id="{8E2CBF89-1612-31F8-232F-D7315FE6FD8A}"/>
                  </a:ext>
                </a:extLst>
              </p:cNvPr>
              <p:cNvGrpSpPr/>
              <p:nvPr/>
            </p:nvGrpSpPr>
            <p:grpSpPr>
              <a:xfrm>
                <a:off x="4928973" y="4189418"/>
                <a:ext cx="507596" cy="203047"/>
                <a:chOff x="4928973" y="4189418"/>
                <a:chExt cx="507596" cy="203047"/>
              </a:xfrm>
            </p:grpSpPr>
            <p:sp>
              <p:nvSpPr>
                <p:cNvPr id="245" name="Google Shape;8274;p74">
                  <a:extLst>
                    <a:ext uri="{FF2B5EF4-FFF2-40B4-BE49-F238E27FC236}">
                      <a16:creationId xmlns:a16="http://schemas.microsoft.com/office/drawing/2014/main" id="{6AC7DC43-D376-793D-D0FB-EAE1F79207F0}"/>
                    </a:ext>
                  </a:extLst>
                </p:cNvPr>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6" name="Google Shape;8275;p74">
                  <a:extLst>
                    <a:ext uri="{FF2B5EF4-FFF2-40B4-BE49-F238E27FC236}">
                      <a16:creationId xmlns:a16="http://schemas.microsoft.com/office/drawing/2014/main" id="{05F3FA54-4149-9C0A-9015-7D5D53580984}"/>
                    </a:ext>
                  </a:extLst>
                </p:cNvPr>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237" name="Google Shape;8276;p74">
              <a:extLst>
                <a:ext uri="{FF2B5EF4-FFF2-40B4-BE49-F238E27FC236}">
                  <a16:creationId xmlns:a16="http://schemas.microsoft.com/office/drawing/2014/main" id="{038352DA-2CA8-4227-734D-ABE03E711F2D}"/>
                </a:ext>
              </a:extLst>
            </p:cNvPr>
            <p:cNvGrpSpPr/>
            <p:nvPr/>
          </p:nvGrpSpPr>
          <p:grpSpPr>
            <a:xfrm>
              <a:off x="4482186" y="3641905"/>
              <a:ext cx="397605" cy="349784"/>
              <a:chOff x="2906375" y="1159725"/>
              <a:chExt cx="1860575" cy="1636800"/>
            </a:xfrm>
          </p:grpSpPr>
          <p:sp>
            <p:nvSpPr>
              <p:cNvPr id="238" name="Google Shape;8277;p74">
                <a:extLst>
                  <a:ext uri="{FF2B5EF4-FFF2-40B4-BE49-F238E27FC236}">
                    <a16:creationId xmlns:a16="http://schemas.microsoft.com/office/drawing/2014/main" id="{C4DC9508-0255-263E-22AB-6063DA663C99}"/>
                  </a:ext>
                </a:extLst>
              </p:cNvPr>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9" name="Google Shape;8278;p74">
                <a:extLst>
                  <a:ext uri="{FF2B5EF4-FFF2-40B4-BE49-F238E27FC236}">
                    <a16:creationId xmlns:a16="http://schemas.microsoft.com/office/drawing/2014/main" id="{6FBC17DF-A8B0-EB1C-73F6-B771C726F266}"/>
                  </a:ext>
                </a:extLst>
              </p:cNvPr>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0" name="Google Shape;8279;p74">
                <a:extLst>
                  <a:ext uri="{FF2B5EF4-FFF2-40B4-BE49-F238E27FC236}">
                    <a16:creationId xmlns:a16="http://schemas.microsoft.com/office/drawing/2014/main" id="{04ED9A98-14E3-C359-B9C6-64112B0FDFD4}"/>
                  </a:ext>
                </a:extLst>
              </p:cNvPr>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1" name="Google Shape;8280;p74">
                <a:extLst>
                  <a:ext uri="{FF2B5EF4-FFF2-40B4-BE49-F238E27FC236}">
                    <a16:creationId xmlns:a16="http://schemas.microsoft.com/office/drawing/2014/main" id="{8430BAD0-681C-46AC-A132-125D4DD9FF92}"/>
                  </a:ext>
                </a:extLst>
              </p:cNvPr>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251" name="Google Shape;8281;p74">
            <a:extLst>
              <a:ext uri="{FF2B5EF4-FFF2-40B4-BE49-F238E27FC236}">
                <a16:creationId xmlns:a16="http://schemas.microsoft.com/office/drawing/2014/main" id="{55D55D57-64DA-1FB8-B07A-D6DADC1B2A27}"/>
              </a:ext>
            </a:extLst>
          </p:cNvPr>
          <p:cNvGrpSpPr/>
          <p:nvPr/>
        </p:nvGrpSpPr>
        <p:grpSpPr>
          <a:xfrm>
            <a:off x="8705266" y="2471735"/>
            <a:ext cx="1254316" cy="961423"/>
            <a:chOff x="6599718" y="2068734"/>
            <a:chExt cx="940737" cy="721067"/>
          </a:xfrm>
        </p:grpSpPr>
        <p:sp>
          <p:nvSpPr>
            <p:cNvPr id="252" name="Google Shape;8282;p74">
              <a:extLst>
                <a:ext uri="{FF2B5EF4-FFF2-40B4-BE49-F238E27FC236}">
                  <a16:creationId xmlns:a16="http://schemas.microsoft.com/office/drawing/2014/main" id="{91A8E841-28D3-7304-CE63-B33A401D9BA2}"/>
                </a:ext>
              </a:extLst>
            </p:cNvPr>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53" name="Google Shape;8283;p74">
              <a:extLst>
                <a:ext uri="{FF2B5EF4-FFF2-40B4-BE49-F238E27FC236}">
                  <a16:creationId xmlns:a16="http://schemas.microsoft.com/office/drawing/2014/main" id="{29999C61-62DB-64D5-4D65-5E6C93D9966A}"/>
                </a:ext>
              </a:extLst>
            </p:cNvPr>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54" name="Google Shape;8284;p74">
              <a:extLst>
                <a:ext uri="{FF2B5EF4-FFF2-40B4-BE49-F238E27FC236}">
                  <a16:creationId xmlns:a16="http://schemas.microsoft.com/office/drawing/2014/main" id="{CA838C1D-30D9-F86B-E0E7-EF0E102A01D0}"/>
                </a:ext>
              </a:extLst>
            </p:cNvPr>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55" name="Google Shape;8285;p74">
              <a:extLst>
                <a:ext uri="{FF2B5EF4-FFF2-40B4-BE49-F238E27FC236}">
                  <a16:creationId xmlns:a16="http://schemas.microsoft.com/office/drawing/2014/main" id="{CD4DF102-7060-87AD-6AC6-3EF9464ED98D}"/>
                </a:ext>
              </a:extLst>
            </p:cNvPr>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56" name="Google Shape;8286;p74">
              <a:extLst>
                <a:ext uri="{FF2B5EF4-FFF2-40B4-BE49-F238E27FC236}">
                  <a16:creationId xmlns:a16="http://schemas.microsoft.com/office/drawing/2014/main" id="{9492030F-896B-64A0-6398-5A9AA4BB65BE}"/>
                </a:ext>
              </a:extLst>
            </p:cNvPr>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57" name="Google Shape;8287;p74">
              <a:extLst>
                <a:ext uri="{FF2B5EF4-FFF2-40B4-BE49-F238E27FC236}">
                  <a16:creationId xmlns:a16="http://schemas.microsoft.com/office/drawing/2014/main" id="{F20B2372-89E4-A296-3CDC-ABAD37EE2A98}"/>
                </a:ext>
              </a:extLst>
            </p:cNvPr>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258" name="Google Shape;8288;p74">
              <a:extLst>
                <a:ext uri="{FF2B5EF4-FFF2-40B4-BE49-F238E27FC236}">
                  <a16:creationId xmlns:a16="http://schemas.microsoft.com/office/drawing/2014/main" id="{F6CB39F4-D55E-F270-E5C8-62BA33B3E261}"/>
                </a:ext>
              </a:extLst>
            </p:cNvPr>
            <p:cNvGrpSpPr/>
            <p:nvPr/>
          </p:nvGrpSpPr>
          <p:grpSpPr>
            <a:xfrm>
              <a:off x="6836957" y="2068734"/>
              <a:ext cx="461892" cy="721067"/>
              <a:chOff x="6836957" y="2068734"/>
              <a:chExt cx="461892" cy="721067"/>
            </a:xfrm>
          </p:grpSpPr>
          <p:sp>
            <p:nvSpPr>
              <p:cNvPr id="259" name="Google Shape;8289;p74">
                <a:extLst>
                  <a:ext uri="{FF2B5EF4-FFF2-40B4-BE49-F238E27FC236}">
                    <a16:creationId xmlns:a16="http://schemas.microsoft.com/office/drawing/2014/main" id="{DA8ACD98-059D-FF6D-0A13-8B49297F83AD}"/>
                  </a:ext>
                </a:extLst>
              </p:cNvPr>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0" name="Google Shape;8290;p74">
                <a:extLst>
                  <a:ext uri="{FF2B5EF4-FFF2-40B4-BE49-F238E27FC236}">
                    <a16:creationId xmlns:a16="http://schemas.microsoft.com/office/drawing/2014/main" id="{082BA789-8E10-48F5-9F36-D468BB64EFB4}"/>
                  </a:ext>
                </a:extLst>
              </p:cNvPr>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1" name="Google Shape;8291;p74">
                <a:extLst>
                  <a:ext uri="{FF2B5EF4-FFF2-40B4-BE49-F238E27FC236}">
                    <a16:creationId xmlns:a16="http://schemas.microsoft.com/office/drawing/2014/main" id="{7ABB1AED-6BB8-0509-0141-8261453CB82F}"/>
                  </a:ext>
                </a:extLst>
              </p:cNvPr>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2" name="Google Shape;8292;p74">
                <a:extLst>
                  <a:ext uri="{FF2B5EF4-FFF2-40B4-BE49-F238E27FC236}">
                    <a16:creationId xmlns:a16="http://schemas.microsoft.com/office/drawing/2014/main" id="{BAFA11CC-E467-B0D2-6AFD-A43F8E1C685F}"/>
                  </a:ext>
                </a:extLst>
              </p:cNvPr>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3" name="Google Shape;8293;p74">
                <a:extLst>
                  <a:ext uri="{FF2B5EF4-FFF2-40B4-BE49-F238E27FC236}">
                    <a16:creationId xmlns:a16="http://schemas.microsoft.com/office/drawing/2014/main" id="{A73CB56B-B305-E562-0440-8608343689C4}"/>
                  </a:ext>
                </a:extLst>
              </p:cNvPr>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4" name="Google Shape;8294;p74">
                <a:extLst>
                  <a:ext uri="{FF2B5EF4-FFF2-40B4-BE49-F238E27FC236}">
                    <a16:creationId xmlns:a16="http://schemas.microsoft.com/office/drawing/2014/main" id="{6A218D95-C763-0067-3173-EA80BA17E599}"/>
                  </a:ext>
                </a:extLst>
              </p:cNvPr>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265" name="Google Shape;8295;p74">
                <a:extLst>
                  <a:ext uri="{FF2B5EF4-FFF2-40B4-BE49-F238E27FC236}">
                    <a16:creationId xmlns:a16="http://schemas.microsoft.com/office/drawing/2014/main" id="{31077F09-A4A1-21DF-CDE5-DCEA6906A96B}"/>
                  </a:ext>
                </a:extLst>
              </p:cNvPr>
              <p:cNvGrpSpPr/>
              <p:nvPr/>
            </p:nvGrpSpPr>
            <p:grpSpPr>
              <a:xfrm>
                <a:off x="6836957" y="2068734"/>
                <a:ext cx="461892" cy="721067"/>
                <a:chOff x="6836957" y="2068734"/>
                <a:chExt cx="461892" cy="721067"/>
              </a:xfrm>
            </p:grpSpPr>
            <p:sp>
              <p:nvSpPr>
                <p:cNvPr id="266" name="Google Shape;8296;p74">
                  <a:extLst>
                    <a:ext uri="{FF2B5EF4-FFF2-40B4-BE49-F238E27FC236}">
                      <a16:creationId xmlns:a16="http://schemas.microsoft.com/office/drawing/2014/main" id="{147612ED-B9EE-6FC2-B052-AF1C6A4FC2F7}"/>
                    </a:ext>
                  </a:extLst>
                </p:cNvPr>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7" name="Google Shape;8297;p74">
                  <a:extLst>
                    <a:ext uri="{FF2B5EF4-FFF2-40B4-BE49-F238E27FC236}">
                      <a16:creationId xmlns:a16="http://schemas.microsoft.com/office/drawing/2014/main" id="{DA5B6291-BEB3-C4E5-4500-81212E58D5A9}"/>
                    </a:ext>
                  </a:extLst>
                </p:cNvPr>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8" name="Google Shape;8298;p74">
                  <a:extLst>
                    <a:ext uri="{FF2B5EF4-FFF2-40B4-BE49-F238E27FC236}">
                      <a16:creationId xmlns:a16="http://schemas.microsoft.com/office/drawing/2014/main" id="{43A071B0-8BDA-A080-9072-816589E6DBAF}"/>
                    </a:ext>
                  </a:extLst>
                </p:cNvPr>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9" name="Google Shape;8299;p74">
                  <a:extLst>
                    <a:ext uri="{FF2B5EF4-FFF2-40B4-BE49-F238E27FC236}">
                      <a16:creationId xmlns:a16="http://schemas.microsoft.com/office/drawing/2014/main" id="{EC02E9F2-0692-B041-C0FA-5DB7D4D35D09}"/>
                    </a:ext>
                  </a:extLst>
                </p:cNvPr>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0" name="Google Shape;8300;p74">
                  <a:extLst>
                    <a:ext uri="{FF2B5EF4-FFF2-40B4-BE49-F238E27FC236}">
                      <a16:creationId xmlns:a16="http://schemas.microsoft.com/office/drawing/2014/main" id="{ED7CC9C5-1118-E4E3-FDE8-5E4ECA042F3B}"/>
                    </a:ext>
                  </a:extLst>
                </p:cNvPr>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1" name="Google Shape;8301;p74">
                  <a:extLst>
                    <a:ext uri="{FF2B5EF4-FFF2-40B4-BE49-F238E27FC236}">
                      <a16:creationId xmlns:a16="http://schemas.microsoft.com/office/drawing/2014/main" id="{BE6FBC78-DDB0-4F87-CEE9-6C9A04F8CDFE}"/>
                    </a:ext>
                  </a:extLst>
                </p:cNvPr>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2" name="Google Shape;8302;p74">
                  <a:extLst>
                    <a:ext uri="{FF2B5EF4-FFF2-40B4-BE49-F238E27FC236}">
                      <a16:creationId xmlns:a16="http://schemas.microsoft.com/office/drawing/2014/main" id="{E0F4BD0F-8E1D-67E9-BC71-80CD958FB3C4}"/>
                    </a:ext>
                  </a:extLst>
                </p:cNvPr>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grpSp>
        <p:nvGrpSpPr>
          <p:cNvPr id="273" name="Google Shape;8303;p74">
            <a:extLst>
              <a:ext uri="{FF2B5EF4-FFF2-40B4-BE49-F238E27FC236}">
                <a16:creationId xmlns:a16="http://schemas.microsoft.com/office/drawing/2014/main" id="{FF8B7EC6-0120-3A9F-8C6B-63781D59169E}"/>
              </a:ext>
            </a:extLst>
          </p:cNvPr>
          <p:cNvGrpSpPr/>
          <p:nvPr/>
        </p:nvGrpSpPr>
        <p:grpSpPr>
          <a:xfrm>
            <a:off x="3216357" y="2477529"/>
            <a:ext cx="950103" cy="949832"/>
            <a:chOff x="2559249" y="2069323"/>
            <a:chExt cx="685566" cy="685634"/>
          </a:xfrm>
        </p:grpSpPr>
        <p:sp>
          <p:nvSpPr>
            <p:cNvPr id="274" name="Google Shape;8304;p74">
              <a:extLst>
                <a:ext uri="{FF2B5EF4-FFF2-40B4-BE49-F238E27FC236}">
                  <a16:creationId xmlns:a16="http://schemas.microsoft.com/office/drawing/2014/main" id="{414EAD02-DA45-1206-BF5E-BC88287861CD}"/>
                </a:ext>
              </a:extLst>
            </p:cNvPr>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5" name="Google Shape;8305;p74">
              <a:extLst>
                <a:ext uri="{FF2B5EF4-FFF2-40B4-BE49-F238E27FC236}">
                  <a16:creationId xmlns:a16="http://schemas.microsoft.com/office/drawing/2014/main" id="{3CCA9A0D-AEE3-2D12-8DE7-1FBC14AB23F4}"/>
                </a:ext>
              </a:extLst>
            </p:cNvPr>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6" name="Google Shape;8306;p74">
              <a:extLst>
                <a:ext uri="{FF2B5EF4-FFF2-40B4-BE49-F238E27FC236}">
                  <a16:creationId xmlns:a16="http://schemas.microsoft.com/office/drawing/2014/main" id="{9BCC1126-3FFA-9922-17A6-C526726BE510}"/>
                </a:ext>
              </a:extLst>
            </p:cNvPr>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7" name="Google Shape;8307;p74">
              <a:extLst>
                <a:ext uri="{FF2B5EF4-FFF2-40B4-BE49-F238E27FC236}">
                  <a16:creationId xmlns:a16="http://schemas.microsoft.com/office/drawing/2014/main" id="{5CCAD1AC-5303-D01B-860A-5ED25449D737}"/>
                </a:ext>
              </a:extLst>
            </p:cNvPr>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8" name="Google Shape;8308;p74">
              <a:extLst>
                <a:ext uri="{FF2B5EF4-FFF2-40B4-BE49-F238E27FC236}">
                  <a16:creationId xmlns:a16="http://schemas.microsoft.com/office/drawing/2014/main" id="{0966B774-82D6-89E5-FCEB-9D8237680011}"/>
                </a:ext>
              </a:extLst>
            </p:cNvPr>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9" name="Google Shape;8309;p74">
              <a:extLst>
                <a:ext uri="{FF2B5EF4-FFF2-40B4-BE49-F238E27FC236}">
                  <a16:creationId xmlns:a16="http://schemas.microsoft.com/office/drawing/2014/main" id="{86A11F65-3DE5-E1C0-3066-E2DC99D9A27C}"/>
                </a:ext>
              </a:extLst>
            </p:cNvPr>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0" name="Google Shape;8310;p74">
              <a:extLst>
                <a:ext uri="{FF2B5EF4-FFF2-40B4-BE49-F238E27FC236}">
                  <a16:creationId xmlns:a16="http://schemas.microsoft.com/office/drawing/2014/main" id="{906C7720-5801-CBD3-B8D2-410BEFD47D59}"/>
                </a:ext>
              </a:extLst>
            </p:cNvPr>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1" name="Google Shape;8311;p74">
              <a:extLst>
                <a:ext uri="{FF2B5EF4-FFF2-40B4-BE49-F238E27FC236}">
                  <a16:creationId xmlns:a16="http://schemas.microsoft.com/office/drawing/2014/main" id="{4BF7E87E-A222-B698-61DD-E480785C020F}"/>
                </a:ext>
              </a:extLst>
            </p:cNvPr>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2" name="Google Shape;8312;p74">
              <a:extLst>
                <a:ext uri="{FF2B5EF4-FFF2-40B4-BE49-F238E27FC236}">
                  <a16:creationId xmlns:a16="http://schemas.microsoft.com/office/drawing/2014/main" id="{903F25FD-7516-C73E-233B-0DE8D98DAA7D}"/>
                </a:ext>
              </a:extLst>
            </p:cNvPr>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3" name="Google Shape;8313;p74">
              <a:extLst>
                <a:ext uri="{FF2B5EF4-FFF2-40B4-BE49-F238E27FC236}">
                  <a16:creationId xmlns:a16="http://schemas.microsoft.com/office/drawing/2014/main" id="{4C5B3538-C95B-C0AA-509A-EA8CE3CB6FEC}"/>
                </a:ext>
              </a:extLst>
            </p:cNvPr>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4" name="Google Shape;8314;p74">
              <a:extLst>
                <a:ext uri="{FF2B5EF4-FFF2-40B4-BE49-F238E27FC236}">
                  <a16:creationId xmlns:a16="http://schemas.microsoft.com/office/drawing/2014/main" id="{3ADA905E-581F-95C5-0D9A-3626E0B5552A}"/>
                </a:ext>
              </a:extLst>
            </p:cNvPr>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5" name="Google Shape;8315;p74">
              <a:extLst>
                <a:ext uri="{FF2B5EF4-FFF2-40B4-BE49-F238E27FC236}">
                  <a16:creationId xmlns:a16="http://schemas.microsoft.com/office/drawing/2014/main" id="{248A65E3-4BB8-BE0E-EC7C-A6A896972FE6}"/>
                </a:ext>
              </a:extLst>
            </p:cNvPr>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6" name="Google Shape;8316;p74">
              <a:extLst>
                <a:ext uri="{FF2B5EF4-FFF2-40B4-BE49-F238E27FC236}">
                  <a16:creationId xmlns:a16="http://schemas.microsoft.com/office/drawing/2014/main" id="{221EE706-BC3D-4295-F121-AA6091961ECA}"/>
                </a:ext>
              </a:extLst>
            </p:cNvPr>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87" name="Google Shape;8317;p74">
            <a:extLst>
              <a:ext uri="{FF2B5EF4-FFF2-40B4-BE49-F238E27FC236}">
                <a16:creationId xmlns:a16="http://schemas.microsoft.com/office/drawing/2014/main" id="{2E88E38F-2BB2-C76F-9762-F2314E9F2258}"/>
              </a:ext>
            </a:extLst>
          </p:cNvPr>
          <p:cNvGrpSpPr/>
          <p:nvPr/>
        </p:nvGrpSpPr>
        <p:grpSpPr>
          <a:xfrm>
            <a:off x="10126274" y="1294582"/>
            <a:ext cx="1127527" cy="949215"/>
            <a:chOff x="951975" y="315800"/>
            <a:chExt cx="5860325" cy="4933550"/>
          </a:xfrm>
        </p:grpSpPr>
        <p:sp>
          <p:nvSpPr>
            <p:cNvPr id="288" name="Google Shape;8318;p74">
              <a:extLst>
                <a:ext uri="{FF2B5EF4-FFF2-40B4-BE49-F238E27FC236}">
                  <a16:creationId xmlns:a16="http://schemas.microsoft.com/office/drawing/2014/main" id="{62A9809B-9942-EACE-0ECD-DA6471FEAC8E}"/>
                </a:ext>
              </a:extLst>
            </p:cNvPr>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9" name="Google Shape;8319;p74">
              <a:extLst>
                <a:ext uri="{FF2B5EF4-FFF2-40B4-BE49-F238E27FC236}">
                  <a16:creationId xmlns:a16="http://schemas.microsoft.com/office/drawing/2014/main" id="{2168F14C-D45C-6BC0-4768-30AAA6785A2C}"/>
                </a:ext>
              </a:extLst>
            </p:cNvPr>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0" name="Google Shape;8320;p74">
              <a:extLst>
                <a:ext uri="{FF2B5EF4-FFF2-40B4-BE49-F238E27FC236}">
                  <a16:creationId xmlns:a16="http://schemas.microsoft.com/office/drawing/2014/main" id="{F0B4B079-B06B-AD11-45CC-76F09BC174AB}"/>
                </a:ext>
              </a:extLst>
            </p:cNvPr>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1" name="Google Shape;8321;p74">
              <a:extLst>
                <a:ext uri="{FF2B5EF4-FFF2-40B4-BE49-F238E27FC236}">
                  <a16:creationId xmlns:a16="http://schemas.microsoft.com/office/drawing/2014/main" id="{86E841DF-5F68-FEC9-3300-DB4629FD3638}"/>
                </a:ext>
              </a:extLst>
            </p:cNvPr>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2" name="Google Shape;8322;p74">
              <a:extLst>
                <a:ext uri="{FF2B5EF4-FFF2-40B4-BE49-F238E27FC236}">
                  <a16:creationId xmlns:a16="http://schemas.microsoft.com/office/drawing/2014/main" id="{28881812-021A-044F-514A-4BCF6E00911C}"/>
                </a:ext>
              </a:extLst>
            </p:cNvPr>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3" name="Google Shape;8323;p74">
              <a:extLst>
                <a:ext uri="{FF2B5EF4-FFF2-40B4-BE49-F238E27FC236}">
                  <a16:creationId xmlns:a16="http://schemas.microsoft.com/office/drawing/2014/main" id="{9F8765FE-FC12-7AD1-E818-0DE03C0C71FA}"/>
                </a:ext>
              </a:extLst>
            </p:cNvPr>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4" name="Google Shape;8324;p74">
              <a:extLst>
                <a:ext uri="{FF2B5EF4-FFF2-40B4-BE49-F238E27FC236}">
                  <a16:creationId xmlns:a16="http://schemas.microsoft.com/office/drawing/2014/main" id="{85C9AF7A-83B3-914A-DE85-A885476F1A51}"/>
                </a:ext>
              </a:extLst>
            </p:cNvPr>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5" name="Google Shape;8325;p74">
              <a:extLst>
                <a:ext uri="{FF2B5EF4-FFF2-40B4-BE49-F238E27FC236}">
                  <a16:creationId xmlns:a16="http://schemas.microsoft.com/office/drawing/2014/main" id="{0FE90152-0319-13C8-E781-0E11A7240EC3}"/>
                </a:ext>
              </a:extLst>
            </p:cNvPr>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96" name="Google Shape;8326;p74">
            <a:extLst>
              <a:ext uri="{FF2B5EF4-FFF2-40B4-BE49-F238E27FC236}">
                <a16:creationId xmlns:a16="http://schemas.microsoft.com/office/drawing/2014/main" id="{20D7FA1E-6B29-F101-E0A3-97E97C2D89A5}"/>
              </a:ext>
            </a:extLst>
          </p:cNvPr>
          <p:cNvGrpSpPr/>
          <p:nvPr/>
        </p:nvGrpSpPr>
        <p:grpSpPr>
          <a:xfrm>
            <a:off x="4922445" y="3609394"/>
            <a:ext cx="2157243" cy="828965"/>
            <a:chOff x="3862800" y="3038525"/>
            <a:chExt cx="1329006" cy="510698"/>
          </a:xfrm>
        </p:grpSpPr>
        <p:sp>
          <p:nvSpPr>
            <p:cNvPr id="297" name="Google Shape;8327;p74">
              <a:extLst>
                <a:ext uri="{FF2B5EF4-FFF2-40B4-BE49-F238E27FC236}">
                  <a16:creationId xmlns:a16="http://schemas.microsoft.com/office/drawing/2014/main" id="{4B5AC8E0-6A5E-C65C-D4C4-5CFDE66F24E4}"/>
                </a:ext>
              </a:extLst>
            </p:cNvPr>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8" name="Google Shape;8328;p74">
              <a:extLst>
                <a:ext uri="{FF2B5EF4-FFF2-40B4-BE49-F238E27FC236}">
                  <a16:creationId xmlns:a16="http://schemas.microsoft.com/office/drawing/2014/main" id="{98195F50-6959-C1EE-8AB3-86ED26D49BDA}"/>
                </a:ext>
              </a:extLst>
            </p:cNvPr>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299" name="Google Shape;8329;p74">
              <a:extLst>
                <a:ext uri="{FF2B5EF4-FFF2-40B4-BE49-F238E27FC236}">
                  <a16:creationId xmlns:a16="http://schemas.microsoft.com/office/drawing/2014/main" id="{0FC33110-9C05-3122-75A2-195C937CAAB7}"/>
                </a:ext>
              </a:extLst>
            </p:cNvPr>
            <p:cNvGrpSpPr/>
            <p:nvPr/>
          </p:nvGrpSpPr>
          <p:grpSpPr>
            <a:xfrm>
              <a:off x="3967075" y="3040337"/>
              <a:ext cx="1019927" cy="402126"/>
              <a:chOff x="3967075" y="3040337"/>
              <a:chExt cx="1019927" cy="402126"/>
            </a:xfrm>
          </p:grpSpPr>
          <p:sp>
            <p:nvSpPr>
              <p:cNvPr id="309" name="Google Shape;8330;p74">
                <a:extLst>
                  <a:ext uri="{FF2B5EF4-FFF2-40B4-BE49-F238E27FC236}">
                    <a16:creationId xmlns:a16="http://schemas.microsoft.com/office/drawing/2014/main" id="{57FDFE94-52F5-C8EC-FECD-07957EBC14CA}"/>
                  </a:ext>
                </a:extLst>
              </p:cNvPr>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0" name="Google Shape;8331;p74">
                <a:extLst>
                  <a:ext uri="{FF2B5EF4-FFF2-40B4-BE49-F238E27FC236}">
                    <a16:creationId xmlns:a16="http://schemas.microsoft.com/office/drawing/2014/main" id="{DE6C7F6D-5A10-7381-0A3F-05F066E26E7F}"/>
                  </a:ext>
                </a:extLst>
              </p:cNvPr>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00" name="Google Shape;8332;p74">
              <a:extLst>
                <a:ext uri="{FF2B5EF4-FFF2-40B4-BE49-F238E27FC236}">
                  <a16:creationId xmlns:a16="http://schemas.microsoft.com/office/drawing/2014/main" id="{8BB6FE87-547C-27FF-5FA7-DD074ADA4DE6}"/>
                </a:ext>
              </a:extLst>
            </p:cNvPr>
            <p:cNvGrpSpPr/>
            <p:nvPr/>
          </p:nvGrpSpPr>
          <p:grpSpPr>
            <a:xfrm>
              <a:off x="4186700" y="3040337"/>
              <a:ext cx="390475" cy="183289"/>
              <a:chOff x="4186700" y="3040337"/>
              <a:chExt cx="390475" cy="183289"/>
            </a:xfrm>
          </p:grpSpPr>
          <p:sp>
            <p:nvSpPr>
              <p:cNvPr id="307" name="Google Shape;8333;p74">
                <a:extLst>
                  <a:ext uri="{FF2B5EF4-FFF2-40B4-BE49-F238E27FC236}">
                    <a16:creationId xmlns:a16="http://schemas.microsoft.com/office/drawing/2014/main" id="{DF001998-25A0-EB37-233D-CB39CF30465B}"/>
                  </a:ext>
                </a:extLst>
              </p:cNvPr>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8" name="Google Shape;8334;p74">
                <a:extLst>
                  <a:ext uri="{FF2B5EF4-FFF2-40B4-BE49-F238E27FC236}">
                    <a16:creationId xmlns:a16="http://schemas.microsoft.com/office/drawing/2014/main" id="{F7B1D043-73EA-12AF-474A-736E28713697}"/>
                  </a:ext>
                </a:extLst>
              </p:cNvPr>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01" name="Google Shape;8335;p74">
              <a:extLst>
                <a:ext uri="{FF2B5EF4-FFF2-40B4-BE49-F238E27FC236}">
                  <a16:creationId xmlns:a16="http://schemas.microsoft.com/office/drawing/2014/main" id="{FA8C5CF8-00A3-A65C-3BE3-B37060A012A9}"/>
                </a:ext>
              </a:extLst>
            </p:cNvPr>
            <p:cNvGrpSpPr/>
            <p:nvPr/>
          </p:nvGrpSpPr>
          <p:grpSpPr>
            <a:xfrm>
              <a:off x="4073727" y="3040337"/>
              <a:ext cx="697794" cy="296263"/>
              <a:chOff x="4073727" y="3040337"/>
              <a:chExt cx="697794" cy="296263"/>
            </a:xfrm>
          </p:grpSpPr>
          <p:sp>
            <p:nvSpPr>
              <p:cNvPr id="305" name="Google Shape;8336;p74">
                <a:extLst>
                  <a:ext uri="{FF2B5EF4-FFF2-40B4-BE49-F238E27FC236}">
                    <a16:creationId xmlns:a16="http://schemas.microsoft.com/office/drawing/2014/main" id="{CA3D48FA-99F6-D708-FCEF-035389553EF9}"/>
                  </a:ext>
                </a:extLst>
              </p:cNvPr>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6" name="Google Shape;8337;p74">
                <a:extLst>
                  <a:ext uri="{FF2B5EF4-FFF2-40B4-BE49-F238E27FC236}">
                    <a16:creationId xmlns:a16="http://schemas.microsoft.com/office/drawing/2014/main" id="{B679EB8C-A528-3FC9-5363-623E14702236}"/>
                  </a:ext>
                </a:extLst>
              </p:cNvPr>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02" name="Google Shape;8338;p74">
              <a:extLst>
                <a:ext uri="{FF2B5EF4-FFF2-40B4-BE49-F238E27FC236}">
                  <a16:creationId xmlns:a16="http://schemas.microsoft.com/office/drawing/2014/main" id="{7A6933E3-6D67-0C52-E21E-B53E91659CB9}"/>
                </a:ext>
              </a:extLst>
            </p:cNvPr>
            <p:cNvGrpSpPr/>
            <p:nvPr/>
          </p:nvGrpSpPr>
          <p:grpSpPr>
            <a:xfrm>
              <a:off x="3862800" y="3038525"/>
              <a:ext cx="1329006" cy="510698"/>
              <a:chOff x="3862800" y="3038525"/>
              <a:chExt cx="1329006" cy="510698"/>
            </a:xfrm>
          </p:grpSpPr>
          <p:sp>
            <p:nvSpPr>
              <p:cNvPr id="303" name="Google Shape;8339;p74">
                <a:extLst>
                  <a:ext uri="{FF2B5EF4-FFF2-40B4-BE49-F238E27FC236}">
                    <a16:creationId xmlns:a16="http://schemas.microsoft.com/office/drawing/2014/main" id="{67188138-C4AD-3DD5-BC11-C312F300FDCA}"/>
                  </a:ext>
                </a:extLst>
              </p:cNvPr>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4" name="Google Shape;8340;p74">
                <a:extLst>
                  <a:ext uri="{FF2B5EF4-FFF2-40B4-BE49-F238E27FC236}">
                    <a16:creationId xmlns:a16="http://schemas.microsoft.com/office/drawing/2014/main" id="{1913235D-55B0-FC52-7F25-D51A6EDE5A6C}"/>
                  </a:ext>
                </a:extLst>
              </p:cNvPr>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311" name="Google Shape;8341;p74">
            <a:extLst>
              <a:ext uri="{FF2B5EF4-FFF2-40B4-BE49-F238E27FC236}">
                <a16:creationId xmlns:a16="http://schemas.microsoft.com/office/drawing/2014/main" id="{12DE5DA6-C2B7-5C6F-0157-0C8BBCBEE634}"/>
              </a:ext>
            </a:extLst>
          </p:cNvPr>
          <p:cNvGrpSpPr/>
          <p:nvPr/>
        </p:nvGrpSpPr>
        <p:grpSpPr>
          <a:xfrm>
            <a:off x="933542" y="1294581"/>
            <a:ext cx="1177607" cy="1033568"/>
            <a:chOff x="649648" y="271400"/>
            <a:chExt cx="6215377" cy="5455143"/>
          </a:xfrm>
        </p:grpSpPr>
        <p:sp>
          <p:nvSpPr>
            <p:cNvPr id="312" name="Google Shape;8342;p74">
              <a:extLst>
                <a:ext uri="{FF2B5EF4-FFF2-40B4-BE49-F238E27FC236}">
                  <a16:creationId xmlns:a16="http://schemas.microsoft.com/office/drawing/2014/main" id="{19BD6AB7-E551-E709-B191-0D9EDD58D812}"/>
                </a:ext>
              </a:extLst>
            </p:cNvPr>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3" name="Google Shape;8343;p74">
              <a:extLst>
                <a:ext uri="{FF2B5EF4-FFF2-40B4-BE49-F238E27FC236}">
                  <a16:creationId xmlns:a16="http://schemas.microsoft.com/office/drawing/2014/main" id="{4AD4128C-ABF1-A890-AACD-1F2BAB813FD6}"/>
                </a:ext>
              </a:extLst>
            </p:cNvPr>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4" name="Google Shape;8344;p74">
              <a:extLst>
                <a:ext uri="{FF2B5EF4-FFF2-40B4-BE49-F238E27FC236}">
                  <a16:creationId xmlns:a16="http://schemas.microsoft.com/office/drawing/2014/main" id="{1ACB406E-0616-4BF2-6118-8AA926E9CF78}"/>
                </a:ext>
              </a:extLst>
            </p:cNvPr>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5" name="Google Shape;8345;p74">
              <a:extLst>
                <a:ext uri="{FF2B5EF4-FFF2-40B4-BE49-F238E27FC236}">
                  <a16:creationId xmlns:a16="http://schemas.microsoft.com/office/drawing/2014/main" id="{644A99CF-E477-C091-ABD6-7A314B50B062}"/>
                </a:ext>
              </a:extLst>
            </p:cNvPr>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6" name="Google Shape;8346;p74">
              <a:extLst>
                <a:ext uri="{FF2B5EF4-FFF2-40B4-BE49-F238E27FC236}">
                  <a16:creationId xmlns:a16="http://schemas.microsoft.com/office/drawing/2014/main" id="{ABE81B9B-0E0E-B8B4-9DA1-00763A2214F8}"/>
                </a:ext>
              </a:extLst>
            </p:cNvPr>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7" name="Google Shape;8347;p74">
              <a:extLst>
                <a:ext uri="{FF2B5EF4-FFF2-40B4-BE49-F238E27FC236}">
                  <a16:creationId xmlns:a16="http://schemas.microsoft.com/office/drawing/2014/main" id="{90CB551F-88E0-E090-5668-DB28D5EC7C9D}"/>
                </a:ext>
              </a:extLst>
            </p:cNvPr>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8" name="Google Shape;8348;p74">
              <a:extLst>
                <a:ext uri="{FF2B5EF4-FFF2-40B4-BE49-F238E27FC236}">
                  <a16:creationId xmlns:a16="http://schemas.microsoft.com/office/drawing/2014/main" id="{D17B90E5-F155-F0CD-0ECD-A35CACE18779}"/>
                </a:ext>
              </a:extLst>
            </p:cNvPr>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9" name="Google Shape;8349;p74">
              <a:extLst>
                <a:ext uri="{FF2B5EF4-FFF2-40B4-BE49-F238E27FC236}">
                  <a16:creationId xmlns:a16="http://schemas.microsoft.com/office/drawing/2014/main" id="{72088E54-F55A-8CB6-04F3-E9F2C73FFA52}"/>
                </a:ext>
              </a:extLst>
            </p:cNvPr>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20" name="Google Shape;8350;p74">
              <a:extLst>
                <a:ext uri="{FF2B5EF4-FFF2-40B4-BE49-F238E27FC236}">
                  <a16:creationId xmlns:a16="http://schemas.microsoft.com/office/drawing/2014/main" id="{E9D89788-6BBB-3BD2-43D3-B6EB97ACBE9C}"/>
                </a:ext>
              </a:extLst>
            </p:cNvPr>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21" name="Google Shape;8351;p74">
              <a:extLst>
                <a:ext uri="{FF2B5EF4-FFF2-40B4-BE49-F238E27FC236}">
                  <a16:creationId xmlns:a16="http://schemas.microsoft.com/office/drawing/2014/main" id="{EB20BCC1-108A-F83B-F200-06D391E21779}"/>
                </a:ext>
              </a:extLst>
            </p:cNvPr>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22" name="Google Shape;8352;p74">
              <a:extLst>
                <a:ext uri="{FF2B5EF4-FFF2-40B4-BE49-F238E27FC236}">
                  <a16:creationId xmlns:a16="http://schemas.microsoft.com/office/drawing/2014/main" id="{53C7428A-6D2E-DAD0-0EED-4CD36B99E7D4}"/>
                </a:ext>
              </a:extLst>
            </p:cNvPr>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23" name="Google Shape;8353;p74">
              <a:extLst>
                <a:ext uri="{FF2B5EF4-FFF2-40B4-BE49-F238E27FC236}">
                  <a16:creationId xmlns:a16="http://schemas.microsoft.com/office/drawing/2014/main" id="{1A99C66F-BD88-6200-4965-3426832F0C1B}"/>
                </a:ext>
              </a:extLst>
            </p:cNvPr>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24" name="Google Shape;8354;p74">
            <a:extLst>
              <a:ext uri="{FF2B5EF4-FFF2-40B4-BE49-F238E27FC236}">
                <a16:creationId xmlns:a16="http://schemas.microsoft.com/office/drawing/2014/main" id="{07CAC4A4-A9C7-570C-2B46-2BED48D657FE}"/>
              </a:ext>
            </a:extLst>
          </p:cNvPr>
          <p:cNvGrpSpPr/>
          <p:nvPr/>
        </p:nvGrpSpPr>
        <p:grpSpPr>
          <a:xfrm>
            <a:off x="3077943" y="1294582"/>
            <a:ext cx="1023605" cy="1087319"/>
            <a:chOff x="2499700" y="1135950"/>
            <a:chExt cx="732402" cy="777990"/>
          </a:xfrm>
        </p:grpSpPr>
        <p:grpSp>
          <p:nvGrpSpPr>
            <p:cNvPr id="325" name="Google Shape;8355;p74">
              <a:extLst>
                <a:ext uri="{FF2B5EF4-FFF2-40B4-BE49-F238E27FC236}">
                  <a16:creationId xmlns:a16="http://schemas.microsoft.com/office/drawing/2014/main" id="{2E2406A3-168B-6390-A34A-1CBDFDB61BB3}"/>
                </a:ext>
              </a:extLst>
            </p:cNvPr>
            <p:cNvGrpSpPr/>
            <p:nvPr/>
          </p:nvGrpSpPr>
          <p:grpSpPr>
            <a:xfrm>
              <a:off x="2499700" y="1135950"/>
              <a:ext cx="732402" cy="694705"/>
              <a:chOff x="2499700" y="1135950"/>
              <a:chExt cx="732402" cy="694705"/>
            </a:xfrm>
          </p:grpSpPr>
          <p:sp>
            <p:nvSpPr>
              <p:cNvPr id="332" name="Google Shape;8356;p74">
                <a:extLst>
                  <a:ext uri="{FF2B5EF4-FFF2-40B4-BE49-F238E27FC236}">
                    <a16:creationId xmlns:a16="http://schemas.microsoft.com/office/drawing/2014/main" id="{1DB71A43-1E5A-7A79-F0B7-C9EE4BEB9946}"/>
                  </a:ext>
                </a:extLst>
              </p:cNvPr>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33" name="Google Shape;8357;p74">
                <a:extLst>
                  <a:ext uri="{FF2B5EF4-FFF2-40B4-BE49-F238E27FC236}">
                    <a16:creationId xmlns:a16="http://schemas.microsoft.com/office/drawing/2014/main" id="{6E927320-D4F1-D1D4-2646-ED01071F8C38}"/>
                  </a:ext>
                </a:extLst>
              </p:cNvPr>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34" name="Google Shape;8358;p74">
                <a:extLst>
                  <a:ext uri="{FF2B5EF4-FFF2-40B4-BE49-F238E27FC236}">
                    <a16:creationId xmlns:a16="http://schemas.microsoft.com/office/drawing/2014/main" id="{593C1222-47D0-60FA-6A9C-9A5978A14370}"/>
                  </a:ext>
                </a:extLst>
              </p:cNvPr>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35" name="Google Shape;8359;p74">
                <a:extLst>
                  <a:ext uri="{FF2B5EF4-FFF2-40B4-BE49-F238E27FC236}">
                    <a16:creationId xmlns:a16="http://schemas.microsoft.com/office/drawing/2014/main" id="{2AC32561-3A9F-4ED2-E97E-F4160BD586F0}"/>
                  </a:ext>
                </a:extLst>
              </p:cNvPr>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36" name="Google Shape;8360;p74">
                <a:extLst>
                  <a:ext uri="{FF2B5EF4-FFF2-40B4-BE49-F238E27FC236}">
                    <a16:creationId xmlns:a16="http://schemas.microsoft.com/office/drawing/2014/main" id="{4918A2A7-E1C8-5AC0-0E15-CD498DA2AD2F}"/>
                  </a:ext>
                </a:extLst>
              </p:cNvPr>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37" name="Google Shape;8361;p74">
                <a:extLst>
                  <a:ext uri="{FF2B5EF4-FFF2-40B4-BE49-F238E27FC236}">
                    <a16:creationId xmlns:a16="http://schemas.microsoft.com/office/drawing/2014/main" id="{54FD6774-6498-F062-B8BD-B7595F407DB1}"/>
                  </a:ext>
                </a:extLst>
              </p:cNvPr>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38" name="Google Shape;8362;p74">
                <a:extLst>
                  <a:ext uri="{FF2B5EF4-FFF2-40B4-BE49-F238E27FC236}">
                    <a16:creationId xmlns:a16="http://schemas.microsoft.com/office/drawing/2014/main" id="{1B3A7C9C-BDC5-9102-BD89-8A8422AEB0A7}"/>
                  </a:ext>
                </a:extLst>
              </p:cNvPr>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39" name="Google Shape;8363;p74">
                <a:extLst>
                  <a:ext uri="{FF2B5EF4-FFF2-40B4-BE49-F238E27FC236}">
                    <a16:creationId xmlns:a16="http://schemas.microsoft.com/office/drawing/2014/main" id="{49D42224-A990-AC29-1A61-12CF9E9818D7}"/>
                  </a:ext>
                </a:extLst>
              </p:cNvPr>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0" name="Google Shape;8364;p74">
                <a:extLst>
                  <a:ext uri="{FF2B5EF4-FFF2-40B4-BE49-F238E27FC236}">
                    <a16:creationId xmlns:a16="http://schemas.microsoft.com/office/drawing/2014/main" id="{B0646DDE-2E4B-0DD0-D1E8-4749EAE9914D}"/>
                  </a:ext>
                </a:extLst>
              </p:cNvPr>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1" name="Google Shape;8365;p74">
                <a:extLst>
                  <a:ext uri="{FF2B5EF4-FFF2-40B4-BE49-F238E27FC236}">
                    <a16:creationId xmlns:a16="http://schemas.microsoft.com/office/drawing/2014/main" id="{8BAA956A-A851-420E-05CC-4ECDB035C633}"/>
                  </a:ext>
                </a:extLst>
              </p:cNvPr>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2" name="Google Shape;8366;p74">
                <a:extLst>
                  <a:ext uri="{FF2B5EF4-FFF2-40B4-BE49-F238E27FC236}">
                    <a16:creationId xmlns:a16="http://schemas.microsoft.com/office/drawing/2014/main" id="{5F436AA2-9A75-A4C0-EFCB-767D9A41BB3D}"/>
                  </a:ext>
                </a:extLst>
              </p:cNvPr>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3" name="Google Shape;8367;p74">
                <a:extLst>
                  <a:ext uri="{FF2B5EF4-FFF2-40B4-BE49-F238E27FC236}">
                    <a16:creationId xmlns:a16="http://schemas.microsoft.com/office/drawing/2014/main" id="{4C5FC016-8A9E-FAE2-C44B-CA83F6029FCE}"/>
                  </a:ext>
                </a:extLst>
              </p:cNvPr>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4" name="Google Shape;8368;p74">
                <a:extLst>
                  <a:ext uri="{FF2B5EF4-FFF2-40B4-BE49-F238E27FC236}">
                    <a16:creationId xmlns:a16="http://schemas.microsoft.com/office/drawing/2014/main" id="{28651A97-5C7A-7A5F-0E35-B154FA8FF292}"/>
                  </a:ext>
                </a:extLst>
              </p:cNvPr>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5" name="Google Shape;8369;p74">
                <a:extLst>
                  <a:ext uri="{FF2B5EF4-FFF2-40B4-BE49-F238E27FC236}">
                    <a16:creationId xmlns:a16="http://schemas.microsoft.com/office/drawing/2014/main" id="{A5407C3A-C548-4571-219F-6A9D187E7B5F}"/>
                  </a:ext>
                </a:extLst>
              </p:cNvPr>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6" name="Google Shape;8370;p74">
                <a:extLst>
                  <a:ext uri="{FF2B5EF4-FFF2-40B4-BE49-F238E27FC236}">
                    <a16:creationId xmlns:a16="http://schemas.microsoft.com/office/drawing/2014/main" id="{AE790BF5-1F20-8FAD-83BC-92EDF8B460AC}"/>
                  </a:ext>
                </a:extLst>
              </p:cNvPr>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7" name="Google Shape;8371;p74">
                <a:extLst>
                  <a:ext uri="{FF2B5EF4-FFF2-40B4-BE49-F238E27FC236}">
                    <a16:creationId xmlns:a16="http://schemas.microsoft.com/office/drawing/2014/main" id="{57DEF92A-8568-42BF-DA8E-5306903B2834}"/>
                  </a:ext>
                </a:extLst>
              </p:cNvPr>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8" name="Google Shape;8372;p74">
                <a:extLst>
                  <a:ext uri="{FF2B5EF4-FFF2-40B4-BE49-F238E27FC236}">
                    <a16:creationId xmlns:a16="http://schemas.microsoft.com/office/drawing/2014/main" id="{777E485A-F505-C4EC-9AAF-5C05BDE72B40}"/>
                  </a:ext>
                </a:extLst>
              </p:cNvPr>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9" name="Google Shape;8373;p74">
                <a:extLst>
                  <a:ext uri="{FF2B5EF4-FFF2-40B4-BE49-F238E27FC236}">
                    <a16:creationId xmlns:a16="http://schemas.microsoft.com/office/drawing/2014/main" id="{47CFDEB0-0037-78D4-07EC-42681152E659}"/>
                  </a:ext>
                </a:extLst>
              </p:cNvPr>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0" name="Google Shape;8374;p74">
                <a:extLst>
                  <a:ext uri="{FF2B5EF4-FFF2-40B4-BE49-F238E27FC236}">
                    <a16:creationId xmlns:a16="http://schemas.microsoft.com/office/drawing/2014/main" id="{DC51B71C-B70E-F593-507A-E228988B5E5D}"/>
                  </a:ext>
                </a:extLst>
              </p:cNvPr>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1" name="Google Shape;8375;p74">
                <a:extLst>
                  <a:ext uri="{FF2B5EF4-FFF2-40B4-BE49-F238E27FC236}">
                    <a16:creationId xmlns:a16="http://schemas.microsoft.com/office/drawing/2014/main" id="{B1BE54A7-C795-742F-ECF1-45A7B9C7DA40}"/>
                  </a:ext>
                </a:extLst>
              </p:cNvPr>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2" name="Google Shape;8376;p74">
                <a:extLst>
                  <a:ext uri="{FF2B5EF4-FFF2-40B4-BE49-F238E27FC236}">
                    <a16:creationId xmlns:a16="http://schemas.microsoft.com/office/drawing/2014/main" id="{155CBAB7-994F-8D7E-8C0C-EF03313C9AF8}"/>
                  </a:ext>
                </a:extLst>
              </p:cNvPr>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3" name="Google Shape;8377;p74">
                <a:extLst>
                  <a:ext uri="{FF2B5EF4-FFF2-40B4-BE49-F238E27FC236}">
                    <a16:creationId xmlns:a16="http://schemas.microsoft.com/office/drawing/2014/main" id="{AFA5DE98-F7B3-7D62-4366-41F23F5B8933}"/>
                  </a:ext>
                </a:extLst>
              </p:cNvPr>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4" name="Google Shape;8378;p74">
                <a:extLst>
                  <a:ext uri="{FF2B5EF4-FFF2-40B4-BE49-F238E27FC236}">
                    <a16:creationId xmlns:a16="http://schemas.microsoft.com/office/drawing/2014/main" id="{56436ADE-CA94-1A4A-423D-D05404C1EAF1}"/>
                  </a:ext>
                </a:extLst>
              </p:cNvPr>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5" name="Google Shape;8379;p74">
                <a:extLst>
                  <a:ext uri="{FF2B5EF4-FFF2-40B4-BE49-F238E27FC236}">
                    <a16:creationId xmlns:a16="http://schemas.microsoft.com/office/drawing/2014/main" id="{5913C32A-C71E-6030-FFC0-D2F17385D683}"/>
                  </a:ext>
                </a:extLst>
              </p:cNvPr>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6" name="Google Shape;8380;p74">
                <a:extLst>
                  <a:ext uri="{FF2B5EF4-FFF2-40B4-BE49-F238E27FC236}">
                    <a16:creationId xmlns:a16="http://schemas.microsoft.com/office/drawing/2014/main" id="{D0C49935-2FE9-5AF7-AE2D-CABC36A5D19A}"/>
                  </a:ext>
                </a:extLst>
              </p:cNvPr>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7" name="Google Shape;8381;p74">
                <a:extLst>
                  <a:ext uri="{FF2B5EF4-FFF2-40B4-BE49-F238E27FC236}">
                    <a16:creationId xmlns:a16="http://schemas.microsoft.com/office/drawing/2014/main" id="{086B2F97-0333-57B0-A032-48583F9187CB}"/>
                  </a:ext>
                </a:extLst>
              </p:cNvPr>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8" name="Google Shape;8382;p74">
                <a:extLst>
                  <a:ext uri="{FF2B5EF4-FFF2-40B4-BE49-F238E27FC236}">
                    <a16:creationId xmlns:a16="http://schemas.microsoft.com/office/drawing/2014/main" id="{23F85406-D329-7564-DE0C-79DDBA41B2F9}"/>
                  </a:ext>
                </a:extLst>
              </p:cNvPr>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26" name="Google Shape;8383;p74">
              <a:extLst>
                <a:ext uri="{FF2B5EF4-FFF2-40B4-BE49-F238E27FC236}">
                  <a16:creationId xmlns:a16="http://schemas.microsoft.com/office/drawing/2014/main" id="{845FCC20-2DBA-F609-F343-5B07C65F3AEB}"/>
                </a:ext>
              </a:extLst>
            </p:cNvPr>
            <p:cNvGrpSpPr/>
            <p:nvPr/>
          </p:nvGrpSpPr>
          <p:grpSpPr>
            <a:xfrm>
              <a:off x="2517909" y="1188726"/>
              <a:ext cx="702702" cy="725214"/>
              <a:chOff x="2517909" y="1188726"/>
              <a:chExt cx="702702" cy="725214"/>
            </a:xfrm>
          </p:grpSpPr>
          <p:sp>
            <p:nvSpPr>
              <p:cNvPr id="327" name="Google Shape;8384;p74">
                <a:extLst>
                  <a:ext uri="{FF2B5EF4-FFF2-40B4-BE49-F238E27FC236}">
                    <a16:creationId xmlns:a16="http://schemas.microsoft.com/office/drawing/2014/main" id="{2E1F1CF9-C0BF-A202-C481-AFE8764FF031}"/>
                  </a:ext>
                </a:extLst>
              </p:cNvPr>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28" name="Google Shape;8385;p74">
                <a:extLst>
                  <a:ext uri="{FF2B5EF4-FFF2-40B4-BE49-F238E27FC236}">
                    <a16:creationId xmlns:a16="http://schemas.microsoft.com/office/drawing/2014/main" id="{B8D00B51-85ED-67AD-BE21-4608775C2574}"/>
                  </a:ext>
                </a:extLst>
              </p:cNvPr>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29" name="Google Shape;8386;p74">
                <a:extLst>
                  <a:ext uri="{FF2B5EF4-FFF2-40B4-BE49-F238E27FC236}">
                    <a16:creationId xmlns:a16="http://schemas.microsoft.com/office/drawing/2014/main" id="{D04A4FD1-BDCF-5EA6-74E2-3D4B8CB4524E}"/>
                  </a:ext>
                </a:extLst>
              </p:cNvPr>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30" name="Google Shape;8387;p74">
                <a:extLst>
                  <a:ext uri="{FF2B5EF4-FFF2-40B4-BE49-F238E27FC236}">
                    <a16:creationId xmlns:a16="http://schemas.microsoft.com/office/drawing/2014/main" id="{6DDA9104-5EBB-9F47-901E-DC1FD732F65F}"/>
                  </a:ext>
                </a:extLst>
              </p:cNvPr>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31" name="Google Shape;8388;p74">
                <a:extLst>
                  <a:ext uri="{FF2B5EF4-FFF2-40B4-BE49-F238E27FC236}">
                    <a16:creationId xmlns:a16="http://schemas.microsoft.com/office/drawing/2014/main" id="{22A629DC-FCD8-8ABA-34BB-4CADB7D8BA63}"/>
                  </a:ext>
                </a:extLst>
              </p:cNvPr>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359" name="Google Shape;8389;p74">
            <a:extLst>
              <a:ext uri="{FF2B5EF4-FFF2-40B4-BE49-F238E27FC236}">
                <a16:creationId xmlns:a16="http://schemas.microsoft.com/office/drawing/2014/main" id="{44F26DB2-318A-DDC1-A306-ACB7F865BB0B}"/>
              </a:ext>
            </a:extLst>
          </p:cNvPr>
          <p:cNvGrpSpPr/>
          <p:nvPr/>
        </p:nvGrpSpPr>
        <p:grpSpPr>
          <a:xfrm>
            <a:off x="2205586" y="1294582"/>
            <a:ext cx="777919" cy="1160305"/>
            <a:chOff x="1716825" y="1121550"/>
            <a:chExt cx="622800" cy="928938"/>
          </a:xfrm>
        </p:grpSpPr>
        <p:grpSp>
          <p:nvGrpSpPr>
            <p:cNvPr id="360" name="Google Shape;8390;p74">
              <a:extLst>
                <a:ext uri="{FF2B5EF4-FFF2-40B4-BE49-F238E27FC236}">
                  <a16:creationId xmlns:a16="http://schemas.microsoft.com/office/drawing/2014/main" id="{23ABEA00-41E0-5167-C033-2D3779302A77}"/>
                </a:ext>
              </a:extLst>
            </p:cNvPr>
            <p:cNvGrpSpPr/>
            <p:nvPr/>
          </p:nvGrpSpPr>
          <p:grpSpPr>
            <a:xfrm>
              <a:off x="1716825" y="1121550"/>
              <a:ext cx="622800" cy="928938"/>
              <a:chOff x="1716825" y="1121550"/>
              <a:chExt cx="622800" cy="928938"/>
            </a:xfrm>
          </p:grpSpPr>
          <p:cxnSp>
            <p:nvCxnSpPr>
              <p:cNvPr id="371" name="Google Shape;8391;p74">
                <a:extLst>
                  <a:ext uri="{FF2B5EF4-FFF2-40B4-BE49-F238E27FC236}">
                    <a16:creationId xmlns:a16="http://schemas.microsoft.com/office/drawing/2014/main" id="{B67317BF-6386-78C5-5F9B-CB54EAD47F39}"/>
                  </a:ext>
                </a:extLst>
              </p:cNvPr>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372" name="Google Shape;8392;p74">
                <a:extLst>
                  <a:ext uri="{FF2B5EF4-FFF2-40B4-BE49-F238E27FC236}">
                    <a16:creationId xmlns:a16="http://schemas.microsoft.com/office/drawing/2014/main" id="{393362EC-C221-F8A7-40D4-A6B13A9D1AEF}"/>
                  </a:ext>
                </a:extLst>
              </p:cNvPr>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61" name="Google Shape;8393;p74">
              <a:extLst>
                <a:ext uri="{FF2B5EF4-FFF2-40B4-BE49-F238E27FC236}">
                  <a16:creationId xmlns:a16="http://schemas.microsoft.com/office/drawing/2014/main" id="{52CEDBA1-23B7-3283-8151-509EF52A6E57}"/>
                </a:ext>
              </a:extLst>
            </p:cNvPr>
            <p:cNvGrpSpPr/>
            <p:nvPr/>
          </p:nvGrpSpPr>
          <p:grpSpPr>
            <a:xfrm>
              <a:off x="1768050" y="1172775"/>
              <a:ext cx="520200" cy="832000"/>
              <a:chOff x="1768050" y="1172775"/>
              <a:chExt cx="520200" cy="832000"/>
            </a:xfrm>
          </p:grpSpPr>
          <p:cxnSp>
            <p:nvCxnSpPr>
              <p:cNvPr id="369" name="Google Shape;8394;p74">
                <a:extLst>
                  <a:ext uri="{FF2B5EF4-FFF2-40B4-BE49-F238E27FC236}">
                    <a16:creationId xmlns:a16="http://schemas.microsoft.com/office/drawing/2014/main" id="{3D82CF45-02F5-49FA-1E14-170B197D1226}"/>
                  </a:ext>
                </a:extLst>
              </p:cNvPr>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370" name="Google Shape;8395;p74">
                <a:extLst>
                  <a:ext uri="{FF2B5EF4-FFF2-40B4-BE49-F238E27FC236}">
                    <a16:creationId xmlns:a16="http://schemas.microsoft.com/office/drawing/2014/main" id="{E7C60DCE-5AA4-E29E-C87B-BEF7F83A91AC}"/>
                  </a:ext>
                </a:extLst>
              </p:cNvPr>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62" name="Google Shape;8396;p74">
              <a:extLst>
                <a:ext uri="{FF2B5EF4-FFF2-40B4-BE49-F238E27FC236}">
                  <a16:creationId xmlns:a16="http://schemas.microsoft.com/office/drawing/2014/main" id="{28BFD215-133B-7131-C557-EBBFA8DF0B52}"/>
                </a:ext>
              </a:extLst>
            </p:cNvPr>
            <p:cNvGrpSpPr/>
            <p:nvPr/>
          </p:nvGrpSpPr>
          <p:grpSpPr>
            <a:xfrm>
              <a:off x="1820100" y="1225475"/>
              <a:ext cx="416400" cy="729575"/>
              <a:chOff x="1820100" y="1225475"/>
              <a:chExt cx="416400" cy="729575"/>
            </a:xfrm>
          </p:grpSpPr>
          <p:cxnSp>
            <p:nvCxnSpPr>
              <p:cNvPr id="367" name="Google Shape;8397;p74">
                <a:extLst>
                  <a:ext uri="{FF2B5EF4-FFF2-40B4-BE49-F238E27FC236}">
                    <a16:creationId xmlns:a16="http://schemas.microsoft.com/office/drawing/2014/main" id="{1AC35A75-A0A1-B5E0-E1F6-8CA62617E31C}"/>
                  </a:ext>
                </a:extLst>
              </p:cNvPr>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368" name="Google Shape;8398;p74">
                <a:extLst>
                  <a:ext uri="{FF2B5EF4-FFF2-40B4-BE49-F238E27FC236}">
                    <a16:creationId xmlns:a16="http://schemas.microsoft.com/office/drawing/2014/main" id="{BF4F9B82-3856-CBA7-CA93-758DE156EE86}"/>
                  </a:ext>
                </a:extLst>
              </p:cNvPr>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63" name="Google Shape;8399;p74">
              <a:extLst>
                <a:ext uri="{FF2B5EF4-FFF2-40B4-BE49-F238E27FC236}">
                  <a16:creationId xmlns:a16="http://schemas.microsoft.com/office/drawing/2014/main" id="{20E3EB9C-6A8D-E0DC-8873-15F60850A84B}"/>
                </a:ext>
              </a:extLst>
            </p:cNvPr>
            <p:cNvGrpSpPr/>
            <p:nvPr/>
          </p:nvGrpSpPr>
          <p:grpSpPr>
            <a:xfrm>
              <a:off x="1874250" y="1278825"/>
              <a:ext cx="308100" cy="605275"/>
              <a:chOff x="1874250" y="1278825"/>
              <a:chExt cx="308100" cy="605275"/>
            </a:xfrm>
          </p:grpSpPr>
          <p:cxnSp>
            <p:nvCxnSpPr>
              <p:cNvPr id="365" name="Google Shape;8400;p74">
                <a:extLst>
                  <a:ext uri="{FF2B5EF4-FFF2-40B4-BE49-F238E27FC236}">
                    <a16:creationId xmlns:a16="http://schemas.microsoft.com/office/drawing/2014/main" id="{0747E14F-E1B5-2134-B2BE-285DE2FE6D87}"/>
                  </a:ext>
                </a:extLst>
              </p:cNvPr>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366" name="Google Shape;8401;p74">
                <a:extLst>
                  <a:ext uri="{FF2B5EF4-FFF2-40B4-BE49-F238E27FC236}">
                    <a16:creationId xmlns:a16="http://schemas.microsoft.com/office/drawing/2014/main" id="{C02B5C5D-C898-FC76-B813-F25727EB1248}"/>
                  </a:ext>
                </a:extLst>
              </p:cNvPr>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sp>
          <p:nvSpPr>
            <p:cNvPr id="364" name="Google Shape;8402;p74">
              <a:extLst>
                <a:ext uri="{FF2B5EF4-FFF2-40B4-BE49-F238E27FC236}">
                  <a16:creationId xmlns:a16="http://schemas.microsoft.com/office/drawing/2014/main" id="{FDBDE115-0151-FD59-6ABD-5A7CD5B9D78B}"/>
                </a:ext>
              </a:extLst>
            </p:cNvPr>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73" name="Google Shape;8403;p74">
            <a:extLst>
              <a:ext uri="{FF2B5EF4-FFF2-40B4-BE49-F238E27FC236}">
                <a16:creationId xmlns:a16="http://schemas.microsoft.com/office/drawing/2014/main" id="{2C13BC37-2F01-199D-8F40-6D3A6E150BDF}"/>
              </a:ext>
            </a:extLst>
          </p:cNvPr>
          <p:cNvGrpSpPr/>
          <p:nvPr/>
        </p:nvGrpSpPr>
        <p:grpSpPr>
          <a:xfrm>
            <a:off x="2098683" y="2476344"/>
            <a:ext cx="985429" cy="952203"/>
            <a:chOff x="4334725" y="1355875"/>
            <a:chExt cx="3106650" cy="3001900"/>
          </a:xfrm>
        </p:grpSpPr>
        <p:grpSp>
          <p:nvGrpSpPr>
            <p:cNvPr id="374" name="Google Shape;8404;p74">
              <a:extLst>
                <a:ext uri="{FF2B5EF4-FFF2-40B4-BE49-F238E27FC236}">
                  <a16:creationId xmlns:a16="http://schemas.microsoft.com/office/drawing/2014/main" id="{8E23E2D8-E562-D043-0344-16FA160A453E}"/>
                </a:ext>
              </a:extLst>
            </p:cNvPr>
            <p:cNvGrpSpPr/>
            <p:nvPr/>
          </p:nvGrpSpPr>
          <p:grpSpPr>
            <a:xfrm>
              <a:off x="4516050" y="1724875"/>
              <a:ext cx="2693725" cy="2632900"/>
              <a:chOff x="4516050" y="1724875"/>
              <a:chExt cx="2693725" cy="2632900"/>
            </a:xfrm>
          </p:grpSpPr>
          <p:sp>
            <p:nvSpPr>
              <p:cNvPr id="379" name="Google Shape;8405;p74">
                <a:extLst>
                  <a:ext uri="{FF2B5EF4-FFF2-40B4-BE49-F238E27FC236}">
                    <a16:creationId xmlns:a16="http://schemas.microsoft.com/office/drawing/2014/main" id="{1B0EDA66-03DD-69D4-0107-F09DC0C6C3C8}"/>
                  </a:ext>
                </a:extLst>
              </p:cNvPr>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80" name="Google Shape;8406;p74">
                <a:extLst>
                  <a:ext uri="{FF2B5EF4-FFF2-40B4-BE49-F238E27FC236}">
                    <a16:creationId xmlns:a16="http://schemas.microsoft.com/office/drawing/2014/main" id="{80B3DD40-F190-015A-601F-C06DB5B35FC1}"/>
                  </a:ext>
                </a:extLst>
              </p:cNvPr>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81" name="Google Shape;8407;p74">
                <a:extLst>
                  <a:ext uri="{FF2B5EF4-FFF2-40B4-BE49-F238E27FC236}">
                    <a16:creationId xmlns:a16="http://schemas.microsoft.com/office/drawing/2014/main" id="{92B197D0-B565-97BE-69C1-D7847C13800F}"/>
                  </a:ext>
                </a:extLst>
              </p:cNvPr>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75" name="Google Shape;8408;p74">
              <a:extLst>
                <a:ext uri="{FF2B5EF4-FFF2-40B4-BE49-F238E27FC236}">
                  <a16:creationId xmlns:a16="http://schemas.microsoft.com/office/drawing/2014/main" id="{E50EDCD2-09B1-BBFE-905E-73732C9C522E}"/>
                </a:ext>
              </a:extLst>
            </p:cNvPr>
            <p:cNvGrpSpPr/>
            <p:nvPr/>
          </p:nvGrpSpPr>
          <p:grpSpPr>
            <a:xfrm>
              <a:off x="4334725" y="1355875"/>
              <a:ext cx="3106650" cy="2709650"/>
              <a:chOff x="4334725" y="1355875"/>
              <a:chExt cx="3106650" cy="2709650"/>
            </a:xfrm>
          </p:grpSpPr>
          <p:sp>
            <p:nvSpPr>
              <p:cNvPr id="376" name="Google Shape;8409;p74">
                <a:extLst>
                  <a:ext uri="{FF2B5EF4-FFF2-40B4-BE49-F238E27FC236}">
                    <a16:creationId xmlns:a16="http://schemas.microsoft.com/office/drawing/2014/main" id="{B19816CB-4ABB-30C7-9B03-CB57B190BC33}"/>
                  </a:ext>
                </a:extLst>
              </p:cNvPr>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77" name="Google Shape;8410;p74">
                <a:extLst>
                  <a:ext uri="{FF2B5EF4-FFF2-40B4-BE49-F238E27FC236}">
                    <a16:creationId xmlns:a16="http://schemas.microsoft.com/office/drawing/2014/main" id="{388F3AE2-EDFE-E4CB-84EC-EFDAE3F8DB93}"/>
                  </a:ext>
                </a:extLst>
              </p:cNvPr>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78" name="Google Shape;8411;p74">
                <a:extLst>
                  <a:ext uri="{FF2B5EF4-FFF2-40B4-BE49-F238E27FC236}">
                    <a16:creationId xmlns:a16="http://schemas.microsoft.com/office/drawing/2014/main" id="{D212341F-6C7A-F6FB-597A-3D130538D15F}"/>
                  </a:ext>
                </a:extLst>
              </p:cNvPr>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382" name="Google Shape;8412;p74">
            <a:extLst>
              <a:ext uri="{FF2B5EF4-FFF2-40B4-BE49-F238E27FC236}">
                <a16:creationId xmlns:a16="http://schemas.microsoft.com/office/drawing/2014/main" id="{197048CC-5C57-847E-D9F4-D2ABC8569944}"/>
              </a:ext>
            </a:extLst>
          </p:cNvPr>
          <p:cNvGrpSpPr/>
          <p:nvPr/>
        </p:nvGrpSpPr>
        <p:grpSpPr>
          <a:xfrm>
            <a:off x="10254615" y="4650706"/>
            <a:ext cx="416099" cy="912231"/>
            <a:chOff x="7645573" y="3754300"/>
            <a:chExt cx="293855" cy="644170"/>
          </a:xfrm>
        </p:grpSpPr>
        <p:sp>
          <p:nvSpPr>
            <p:cNvPr id="383" name="Google Shape;8413;p74">
              <a:extLst>
                <a:ext uri="{FF2B5EF4-FFF2-40B4-BE49-F238E27FC236}">
                  <a16:creationId xmlns:a16="http://schemas.microsoft.com/office/drawing/2014/main" id="{EA9C0CC5-CA1D-6ECD-9F4F-61A53CB02242}"/>
                </a:ext>
              </a:extLst>
            </p:cNvPr>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84" name="Google Shape;8414;p74">
              <a:extLst>
                <a:ext uri="{FF2B5EF4-FFF2-40B4-BE49-F238E27FC236}">
                  <a16:creationId xmlns:a16="http://schemas.microsoft.com/office/drawing/2014/main" id="{4128618B-5736-F22A-C38E-F6D5933D983E}"/>
                </a:ext>
              </a:extLst>
            </p:cNvPr>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85" name="Google Shape;8415;p74">
            <a:extLst>
              <a:ext uri="{FF2B5EF4-FFF2-40B4-BE49-F238E27FC236}">
                <a16:creationId xmlns:a16="http://schemas.microsoft.com/office/drawing/2014/main" id="{AA2891E1-E1D7-277C-DAB5-E48BDC9407A4}"/>
              </a:ext>
            </a:extLst>
          </p:cNvPr>
          <p:cNvGrpSpPr/>
          <p:nvPr/>
        </p:nvGrpSpPr>
        <p:grpSpPr>
          <a:xfrm>
            <a:off x="7483933" y="1294582"/>
            <a:ext cx="945348" cy="985812"/>
            <a:chOff x="5830645" y="1256617"/>
            <a:chExt cx="530340" cy="553040"/>
          </a:xfrm>
        </p:grpSpPr>
        <p:grpSp>
          <p:nvGrpSpPr>
            <p:cNvPr id="386" name="Google Shape;8416;p74">
              <a:extLst>
                <a:ext uri="{FF2B5EF4-FFF2-40B4-BE49-F238E27FC236}">
                  <a16:creationId xmlns:a16="http://schemas.microsoft.com/office/drawing/2014/main" id="{542E47AE-2BD8-EBA9-318E-313EF949F7C3}"/>
                </a:ext>
              </a:extLst>
            </p:cNvPr>
            <p:cNvGrpSpPr/>
            <p:nvPr/>
          </p:nvGrpSpPr>
          <p:grpSpPr>
            <a:xfrm>
              <a:off x="5830645" y="1256617"/>
              <a:ext cx="259743" cy="269909"/>
              <a:chOff x="5830645" y="1256617"/>
              <a:chExt cx="259743" cy="269909"/>
            </a:xfrm>
          </p:grpSpPr>
          <p:sp>
            <p:nvSpPr>
              <p:cNvPr id="397" name="Google Shape;8417;p74">
                <a:extLst>
                  <a:ext uri="{FF2B5EF4-FFF2-40B4-BE49-F238E27FC236}">
                    <a16:creationId xmlns:a16="http://schemas.microsoft.com/office/drawing/2014/main" id="{CFEE1CFB-CE07-8215-0122-78D7BCE5F217}"/>
                  </a:ext>
                </a:extLst>
              </p:cNvPr>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98" name="Google Shape;8418;p74">
                <a:extLst>
                  <a:ext uri="{FF2B5EF4-FFF2-40B4-BE49-F238E27FC236}">
                    <a16:creationId xmlns:a16="http://schemas.microsoft.com/office/drawing/2014/main" id="{AF20A9C7-6F95-4574-308F-582337E3B5C9}"/>
                  </a:ext>
                </a:extLst>
              </p:cNvPr>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87" name="Google Shape;8419;p74">
              <a:extLst>
                <a:ext uri="{FF2B5EF4-FFF2-40B4-BE49-F238E27FC236}">
                  <a16:creationId xmlns:a16="http://schemas.microsoft.com/office/drawing/2014/main" id="{B38B4830-A758-4A2D-E06C-FEF21076D668}"/>
                </a:ext>
              </a:extLst>
            </p:cNvPr>
            <p:cNvGrpSpPr/>
            <p:nvPr/>
          </p:nvGrpSpPr>
          <p:grpSpPr>
            <a:xfrm>
              <a:off x="6101293" y="1256617"/>
              <a:ext cx="259692" cy="269909"/>
              <a:chOff x="6101293" y="1256617"/>
              <a:chExt cx="259692" cy="269909"/>
            </a:xfrm>
          </p:grpSpPr>
          <p:sp>
            <p:nvSpPr>
              <p:cNvPr id="395" name="Google Shape;8420;p74">
                <a:extLst>
                  <a:ext uri="{FF2B5EF4-FFF2-40B4-BE49-F238E27FC236}">
                    <a16:creationId xmlns:a16="http://schemas.microsoft.com/office/drawing/2014/main" id="{6CEA606C-EAE9-A042-C1A8-EE66E9767647}"/>
                  </a:ext>
                </a:extLst>
              </p:cNvPr>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96" name="Google Shape;8421;p74">
                <a:extLst>
                  <a:ext uri="{FF2B5EF4-FFF2-40B4-BE49-F238E27FC236}">
                    <a16:creationId xmlns:a16="http://schemas.microsoft.com/office/drawing/2014/main" id="{4483F877-2F2F-0535-FBD3-50C4F0FA1E93}"/>
                  </a:ext>
                </a:extLst>
              </p:cNvPr>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88" name="Google Shape;8422;p74">
              <a:extLst>
                <a:ext uri="{FF2B5EF4-FFF2-40B4-BE49-F238E27FC236}">
                  <a16:creationId xmlns:a16="http://schemas.microsoft.com/office/drawing/2014/main" id="{7B3C086D-6CEB-A51D-1EDF-1EC542BBD642}"/>
                </a:ext>
              </a:extLst>
            </p:cNvPr>
            <p:cNvGrpSpPr/>
            <p:nvPr/>
          </p:nvGrpSpPr>
          <p:grpSpPr>
            <a:xfrm>
              <a:off x="5830645" y="1539749"/>
              <a:ext cx="259692" cy="269909"/>
              <a:chOff x="5830645" y="1539749"/>
              <a:chExt cx="259692" cy="269909"/>
            </a:xfrm>
          </p:grpSpPr>
          <p:sp>
            <p:nvSpPr>
              <p:cNvPr id="393" name="Google Shape;8423;p74">
                <a:extLst>
                  <a:ext uri="{FF2B5EF4-FFF2-40B4-BE49-F238E27FC236}">
                    <a16:creationId xmlns:a16="http://schemas.microsoft.com/office/drawing/2014/main" id="{B2CDD8A6-0818-CAF7-B396-9AF1F60E4552}"/>
                  </a:ext>
                </a:extLst>
              </p:cNvPr>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94" name="Google Shape;8424;p74">
                <a:extLst>
                  <a:ext uri="{FF2B5EF4-FFF2-40B4-BE49-F238E27FC236}">
                    <a16:creationId xmlns:a16="http://schemas.microsoft.com/office/drawing/2014/main" id="{23AE41CA-410D-CD79-A3BD-2D18477091CF}"/>
                  </a:ext>
                </a:extLst>
              </p:cNvPr>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89" name="Google Shape;8425;p74">
              <a:extLst>
                <a:ext uri="{FF2B5EF4-FFF2-40B4-BE49-F238E27FC236}">
                  <a16:creationId xmlns:a16="http://schemas.microsoft.com/office/drawing/2014/main" id="{3ADD98AC-BE9E-295E-647F-9B117F5219A6}"/>
                </a:ext>
              </a:extLst>
            </p:cNvPr>
            <p:cNvGrpSpPr/>
            <p:nvPr/>
          </p:nvGrpSpPr>
          <p:grpSpPr>
            <a:xfrm>
              <a:off x="6101293" y="1539749"/>
              <a:ext cx="259692" cy="269909"/>
              <a:chOff x="6101293" y="1539749"/>
              <a:chExt cx="259692" cy="269909"/>
            </a:xfrm>
          </p:grpSpPr>
          <p:sp>
            <p:nvSpPr>
              <p:cNvPr id="391" name="Google Shape;8426;p74">
                <a:extLst>
                  <a:ext uri="{FF2B5EF4-FFF2-40B4-BE49-F238E27FC236}">
                    <a16:creationId xmlns:a16="http://schemas.microsoft.com/office/drawing/2014/main" id="{303BA486-7DCF-E313-F276-AFF1CCFFFB36}"/>
                  </a:ext>
                </a:extLst>
              </p:cNvPr>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92" name="Google Shape;8427;p74">
                <a:extLst>
                  <a:ext uri="{FF2B5EF4-FFF2-40B4-BE49-F238E27FC236}">
                    <a16:creationId xmlns:a16="http://schemas.microsoft.com/office/drawing/2014/main" id="{CB281726-8624-87AB-0107-6B2ECC383CFB}"/>
                  </a:ext>
                </a:extLst>
              </p:cNvPr>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sp>
          <p:nvSpPr>
            <p:cNvPr id="390" name="Google Shape;8428;p74">
              <a:extLst>
                <a:ext uri="{FF2B5EF4-FFF2-40B4-BE49-F238E27FC236}">
                  <a16:creationId xmlns:a16="http://schemas.microsoft.com/office/drawing/2014/main" id="{AB5D4E79-5A94-AD32-B966-28D8CEEC45E8}"/>
                </a:ext>
              </a:extLst>
            </p:cNvPr>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99" name="Google Shape;8429;p74">
            <a:extLst>
              <a:ext uri="{FF2B5EF4-FFF2-40B4-BE49-F238E27FC236}">
                <a16:creationId xmlns:a16="http://schemas.microsoft.com/office/drawing/2014/main" id="{1B49A445-3515-F1C6-C8BB-67359E61B743}"/>
              </a:ext>
            </a:extLst>
          </p:cNvPr>
          <p:cNvGrpSpPr/>
          <p:nvPr/>
        </p:nvGrpSpPr>
        <p:grpSpPr>
          <a:xfrm>
            <a:off x="952593" y="3609403"/>
            <a:ext cx="1937273" cy="828480"/>
            <a:chOff x="732422" y="2990152"/>
            <a:chExt cx="1337773" cy="572102"/>
          </a:xfrm>
        </p:grpSpPr>
        <p:sp>
          <p:nvSpPr>
            <p:cNvPr id="400" name="Google Shape;8430;p74">
              <a:extLst>
                <a:ext uri="{FF2B5EF4-FFF2-40B4-BE49-F238E27FC236}">
                  <a16:creationId xmlns:a16="http://schemas.microsoft.com/office/drawing/2014/main" id="{E7A82361-C4C9-A22C-FA0C-67D969240FE6}"/>
                </a:ext>
              </a:extLst>
            </p:cNvPr>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01" name="Google Shape;8431;p74">
              <a:extLst>
                <a:ext uri="{FF2B5EF4-FFF2-40B4-BE49-F238E27FC236}">
                  <a16:creationId xmlns:a16="http://schemas.microsoft.com/office/drawing/2014/main" id="{D2633D99-79B5-ACF3-016B-CD22B72F43DB}"/>
                </a:ext>
              </a:extLst>
            </p:cNvPr>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02" name="Google Shape;8432;p74">
              <a:extLst>
                <a:ext uri="{FF2B5EF4-FFF2-40B4-BE49-F238E27FC236}">
                  <a16:creationId xmlns:a16="http://schemas.microsoft.com/office/drawing/2014/main" id="{ED66815B-B5B3-AA41-94AD-F71ED1F086B6}"/>
                </a:ext>
              </a:extLst>
            </p:cNvPr>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03" name="Google Shape;8433;p74">
              <a:extLst>
                <a:ext uri="{FF2B5EF4-FFF2-40B4-BE49-F238E27FC236}">
                  <a16:creationId xmlns:a16="http://schemas.microsoft.com/office/drawing/2014/main" id="{153B1354-EA65-49B6-F07C-ECB3B5D4181A}"/>
                </a:ext>
              </a:extLst>
            </p:cNvPr>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04" name="Google Shape;8434;p74">
              <a:extLst>
                <a:ext uri="{FF2B5EF4-FFF2-40B4-BE49-F238E27FC236}">
                  <a16:creationId xmlns:a16="http://schemas.microsoft.com/office/drawing/2014/main" id="{DBF0D8A7-DD39-C3EB-0083-6FE245F4C7E1}"/>
                </a:ext>
              </a:extLst>
            </p:cNvPr>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05" name="Google Shape;8435;p74">
              <a:extLst>
                <a:ext uri="{FF2B5EF4-FFF2-40B4-BE49-F238E27FC236}">
                  <a16:creationId xmlns:a16="http://schemas.microsoft.com/office/drawing/2014/main" id="{7A9189D7-0C1A-1BD0-8D7A-B5925D661A9D}"/>
                </a:ext>
              </a:extLst>
            </p:cNvPr>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sp>
        <p:nvSpPr>
          <p:cNvPr id="406" name="Google Shape;1529;p70">
            <a:extLst>
              <a:ext uri="{FF2B5EF4-FFF2-40B4-BE49-F238E27FC236}">
                <a16:creationId xmlns:a16="http://schemas.microsoft.com/office/drawing/2014/main" id="{D466B3B8-214D-D98A-88AB-D0B18F46540F}"/>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rgbClr val="FF0000"/>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29981493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759C7B-4483-A431-9F19-B236E0C66881}"/>
              </a:ext>
            </a:extLst>
          </p:cNvPr>
          <p:cNvSpPr/>
          <p:nvPr/>
        </p:nvSpPr>
        <p:spPr>
          <a:xfrm>
            <a:off x="219075" y="228600"/>
            <a:ext cx="11753850" cy="6400800"/>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ame 2">
            <a:extLst>
              <a:ext uri="{FF2B5EF4-FFF2-40B4-BE49-F238E27FC236}">
                <a16:creationId xmlns:a16="http://schemas.microsoft.com/office/drawing/2014/main" id="{5BC2926E-B60A-74B7-A65B-FE9A5DC6BB67}"/>
              </a:ext>
            </a:extLst>
          </p:cNvPr>
          <p:cNvSpPr/>
          <p:nvPr/>
        </p:nvSpPr>
        <p:spPr>
          <a:xfrm>
            <a:off x="219075" y="152400"/>
            <a:ext cx="11753850" cy="6248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 name="Straight Connector 3">
            <a:extLst>
              <a:ext uri="{FF2B5EF4-FFF2-40B4-BE49-F238E27FC236}">
                <a16:creationId xmlns:a16="http://schemas.microsoft.com/office/drawing/2014/main" id="{4BE0C185-A717-678A-F415-28DC92000624}"/>
              </a:ext>
            </a:extLst>
          </p:cNvPr>
          <p:cNvCxnSpPr>
            <a:cxnSpLocks/>
          </p:cNvCxnSpPr>
          <p:nvPr/>
        </p:nvCxnSpPr>
        <p:spPr>
          <a:xfrm flipH="1">
            <a:off x="457200" y="640080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9CE1EE-3B19-6775-E00D-C269674E6277}"/>
              </a:ext>
            </a:extLst>
          </p:cNvPr>
          <p:cNvCxnSpPr>
            <a:cxnSpLocks/>
          </p:cNvCxnSpPr>
          <p:nvPr/>
        </p:nvCxnSpPr>
        <p:spPr>
          <a:xfrm flipH="1">
            <a:off x="419100" y="32385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75F63C-2E9E-C2B0-5C7D-E69ED37E8437}"/>
              </a:ext>
            </a:extLst>
          </p:cNvPr>
          <p:cNvCxnSpPr>
            <a:cxnSpLocks/>
          </p:cNvCxnSpPr>
          <p:nvPr/>
        </p:nvCxnSpPr>
        <p:spPr>
          <a:xfrm>
            <a:off x="4191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927A5C-5407-51EF-293D-E6066FBEE444}"/>
              </a:ext>
            </a:extLst>
          </p:cNvPr>
          <p:cNvCxnSpPr>
            <a:cxnSpLocks/>
          </p:cNvCxnSpPr>
          <p:nvPr/>
        </p:nvCxnSpPr>
        <p:spPr>
          <a:xfrm>
            <a:off x="117729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5" name="Google Shape;8440;p75">
            <a:extLst>
              <a:ext uri="{FF2B5EF4-FFF2-40B4-BE49-F238E27FC236}">
                <a16:creationId xmlns:a16="http://schemas.microsoft.com/office/drawing/2014/main" id="{BF2736C9-952E-6D0A-3D5D-CF0CC3A5388A}"/>
              </a:ext>
            </a:extLst>
          </p:cNvPr>
          <p:cNvGrpSpPr/>
          <p:nvPr/>
        </p:nvGrpSpPr>
        <p:grpSpPr>
          <a:xfrm>
            <a:off x="944773" y="1287829"/>
            <a:ext cx="2181489" cy="2034859"/>
            <a:chOff x="729238" y="1179665"/>
            <a:chExt cx="1636117" cy="1526144"/>
          </a:xfrm>
        </p:grpSpPr>
        <p:grpSp>
          <p:nvGrpSpPr>
            <p:cNvPr id="6" name="Google Shape;8441;p75">
              <a:extLst>
                <a:ext uri="{FF2B5EF4-FFF2-40B4-BE49-F238E27FC236}">
                  <a16:creationId xmlns:a16="http://schemas.microsoft.com/office/drawing/2014/main" id="{172224EF-6F78-9AF7-E920-6E4B8129BC8F}"/>
                </a:ext>
              </a:extLst>
            </p:cNvPr>
            <p:cNvGrpSpPr/>
            <p:nvPr/>
          </p:nvGrpSpPr>
          <p:grpSpPr>
            <a:xfrm>
              <a:off x="729238" y="1179665"/>
              <a:ext cx="80700" cy="1526144"/>
              <a:chOff x="729238" y="1179665"/>
              <a:chExt cx="80700" cy="1526144"/>
            </a:xfrm>
          </p:grpSpPr>
          <p:sp>
            <p:nvSpPr>
              <p:cNvPr id="109" name="Google Shape;8442;p75">
                <a:extLst>
                  <a:ext uri="{FF2B5EF4-FFF2-40B4-BE49-F238E27FC236}">
                    <a16:creationId xmlns:a16="http://schemas.microsoft.com/office/drawing/2014/main" id="{3E9581E0-4C74-25DB-E17D-95A199B99E7F}"/>
                  </a:ext>
                </a:extLst>
              </p:cNvPr>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0" name="Google Shape;8443;p75">
                <a:extLst>
                  <a:ext uri="{FF2B5EF4-FFF2-40B4-BE49-F238E27FC236}">
                    <a16:creationId xmlns:a16="http://schemas.microsoft.com/office/drawing/2014/main" id="{97DCF399-0A93-CEB3-38E0-D77AD6604A29}"/>
                  </a:ext>
                </a:extLst>
              </p:cNvPr>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1" name="Google Shape;8444;p75">
                <a:extLst>
                  <a:ext uri="{FF2B5EF4-FFF2-40B4-BE49-F238E27FC236}">
                    <a16:creationId xmlns:a16="http://schemas.microsoft.com/office/drawing/2014/main" id="{B287A1A7-63DE-E8CE-499A-6F550D31DA1D}"/>
                  </a:ext>
                </a:extLst>
              </p:cNvPr>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2" name="Google Shape;8445;p75">
                <a:extLst>
                  <a:ext uri="{FF2B5EF4-FFF2-40B4-BE49-F238E27FC236}">
                    <a16:creationId xmlns:a16="http://schemas.microsoft.com/office/drawing/2014/main" id="{E7FEADBF-6F1B-1AEC-F309-E6BBEB6B2DA7}"/>
                  </a:ext>
                </a:extLst>
              </p:cNvPr>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13" name="Google Shape;8446;p75">
                <a:extLst>
                  <a:ext uri="{FF2B5EF4-FFF2-40B4-BE49-F238E27FC236}">
                    <a16:creationId xmlns:a16="http://schemas.microsoft.com/office/drawing/2014/main" id="{D6FBC5EF-EDBF-EEA9-F361-3776DDD274C8}"/>
                  </a:ext>
                </a:extLst>
              </p:cNvPr>
              <p:cNvSpPr/>
              <p:nvPr/>
            </p:nvSpPr>
            <p:spPr>
              <a:xfrm>
                <a:off x="729238"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14" name="Google Shape;8447;p75">
                <a:extLst>
                  <a:ext uri="{FF2B5EF4-FFF2-40B4-BE49-F238E27FC236}">
                    <a16:creationId xmlns:a16="http://schemas.microsoft.com/office/drawing/2014/main" id="{5C3AC820-8E66-F5E7-A61B-8AA15AC2AFDE}"/>
                  </a:ext>
                </a:extLst>
              </p:cNvPr>
              <p:cNvSpPr/>
              <p:nvPr/>
            </p:nvSpPr>
            <p:spPr>
              <a:xfrm>
                <a:off x="729238"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15" name="Google Shape;8448;p75">
                <a:extLst>
                  <a:ext uri="{FF2B5EF4-FFF2-40B4-BE49-F238E27FC236}">
                    <a16:creationId xmlns:a16="http://schemas.microsoft.com/office/drawing/2014/main" id="{9F1DCA29-237B-BAED-30AE-568BA8081C5C}"/>
                  </a:ext>
                </a:extLst>
              </p:cNvPr>
              <p:cNvSpPr/>
              <p:nvPr/>
            </p:nvSpPr>
            <p:spPr>
              <a:xfrm>
                <a:off x="72923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16" name="Google Shape;8449;p75">
                <a:extLst>
                  <a:ext uri="{FF2B5EF4-FFF2-40B4-BE49-F238E27FC236}">
                    <a16:creationId xmlns:a16="http://schemas.microsoft.com/office/drawing/2014/main" id="{F03E9C21-078F-1563-6587-C05B64F42E7D}"/>
                  </a:ext>
                </a:extLst>
              </p:cNvPr>
              <p:cNvSpPr/>
              <p:nvPr/>
            </p:nvSpPr>
            <p:spPr>
              <a:xfrm>
                <a:off x="72923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17" name="Google Shape;8450;p75">
                <a:extLst>
                  <a:ext uri="{FF2B5EF4-FFF2-40B4-BE49-F238E27FC236}">
                    <a16:creationId xmlns:a16="http://schemas.microsoft.com/office/drawing/2014/main" id="{E1A82FD7-9F19-1A10-1B93-6878F1D7F180}"/>
                  </a:ext>
                </a:extLst>
              </p:cNvPr>
              <p:cNvSpPr/>
              <p:nvPr/>
            </p:nvSpPr>
            <p:spPr>
              <a:xfrm>
                <a:off x="72923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18" name="Google Shape;8451;p75">
                <a:extLst>
                  <a:ext uri="{FF2B5EF4-FFF2-40B4-BE49-F238E27FC236}">
                    <a16:creationId xmlns:a16="http://schemas.microsoft.com/office/drawing/2014/main" id="{ED73E6F5-2355-846A-9C4A-524DB4567430}"/>
                  </a:ext>
                </a:extLst>
              </p:cNvPr>
              <p:cNvSpPr/>
              <p:nvPr/>
            </p:nvSpPr>
            <p:spPr>
              <a:xfrm>
                <a:off x="72923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9" name="Google Shape;8452;p75">
              <a:extLst>
                <a:ext uri="{FF2B5EF4-FFF2-40B4-BE49-F238E27FC236}">
                  <a16:creationId xmlns:a16="http://schemas.microsoft.com/office/drawing/2014/main" id="{2C6FD545-D74B-A251-371F-06BCC1AF4B57}"/>
                </a:ext>
              </a:extLst>
            </p:cNvPr>
            <p:cNvGrpSpPr/>
            <p:nvPr/>
          </p:nvGrpSpPr>
          <p:grpSpPr>
            <a:xfrm>
              <a:off x="903098" y="1179665"/>
              <a:ext cx="80700" cy="1526144"/>
              <a:chOff x="903098" y="1179665"/>
              <a:chExt cx="80700" cy="1526144"/>
            </a:xfrm>
          </p:grpSpPr>
          <p:sp>
            <p:nvSpPr>
              <p:cNvPr id="99" name="Google Shape;8453;p75">
                <a:extLst>
                  <a:ext uri="{FF2B5EF4-FFF2-40B4-BE49-F238E27FC236}">
                    <a16:creationId xmlns:a16="http://schemas.microsoft.com/office/drawing/2014/main" id="{793A7551-F0AD-FAB2-002F-A415FC9EEB1B}"/>
                  </a:ext>
                </a:extLst>
              </p:cNvPr>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0" name="Google Shape;8454;p75">
                <a:extLst>
                  <a:ext uri="{FF2B5EF4-FFF2-40B4-BE49-F238E27FC236}">
                    <a16:creationId xmlns:a16="http://schemas.microsoft.com/office/drawing/2014/main" id="{5B4E5080-0B7F-12C9-B4FF-B31EF5A58DDA}"/>
                  </a:ext>
                </a:extLst>
              </p:cNvPr>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1" name="Google Shape;8455;p75">
                <a:extLst>
                  <a:ext uri="{FF2B5EF4-FFF2-40B4-BE49-F238E27FC236}">
                    <a16:creationId xmlns:a16="http://schemas.microsoft.com/office/drawing/2014/main" id="{853A0FA1-689D-7C56-4471-CC179427F000}"/>
                  </a:ext>
                </a:extLst>
              </p:cNvPr>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2" name="Google Shape;8456;p75">
                <a:extLst>
                  <a:ext uri="{FF2B5EF4-FFF2-40B4-BE49-F238E27FC236}">
                    <a16:creationId xmlns:a16="http://schemas.microsoft.com/office/drawing/2014/main" id="{C3F6A57A-2549-D25A-6CC5-03A5578725ED}"/>
                  </a:ext>
                </a:extLst>
              </p:cNvPr>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3" name="Google Shape;8457;p75">
                <a:extLst>
                  <a:ext uri="{FF2B5EF4-FFF2-40B4-BE49-F238E27FC236}">
                    <a16:creationId xmlns:a16="http://schemas.microsoft.com/office/drawing/2014/main" id="{CB5BFD44-35C4-D444-D329-9F6C1F32995A}"/>
                  </a:ext>
                </a:extLst>
              </p:cNvPr>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4" name="Google Shape;8458;p75">
                <a:extLst>
                  <a:ext uri="{FF2B5EF4-FFF2-40B4-BE49-F238E27FC236}">
                    <a16:creationId xmlns:a16="http://schemas.microsoft.com/office/drawing/2014/main" id="{55E822CC-437D-E0EC-8DAD-AFDF66FB22FF}"/>
                  </a:ext>
                </a:extLst>
              </p:cNvPr>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05" name="Google Shape;8459;p75">
                <a:extLst>
                  <a:ext uri="{FF2B5EF4-FFF2-40B4-BE49-F238E27FC236}">
                    <a16:creationId xmlns:a16="http://schemas.microsoft.com/office/drawing/2014/main" id="{269C9120-1B3B-0577-C800-E6EA567761CC}"/>
                  </a:ext>
                </a:extLst>
              </p:cNvPr>
              <p:cNvSpPr/>
              <p:nvPr/>
            </p:nvSpPr>
            <p:spPr>
              <a:xfrm>
                <a:off x="90309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06" name="Google Shape;8460;p75">
                <a:extLst>
                  <a:ext uri="{FF2B5EF4-FFF2-40B4-BE49-F238E27FC236}">
                    <a16:creationId xmlns:a16="http://schemas.microsoft.com/office/drawing/2014/main" id="{F8893D9D-0CA9-8732-FB4E-0C0919A95CDA}"/>
                  </a:ext>
                </a:extLst>
              </p:cNvPr>
              <p:cNvSpPr/>
              <p:nvPr/>
            </p:nvSpPr>
            <p:spPr>
              <a:xfrm>
                <a:off x="90309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07" name="Google Shape;8461;p75">
                <a:extLst>
                  <a:ext uri="{FF2B5EF4-FFF2-40B4-BE49-F238E27FC236}">
                    <a16:creationId xmlns:a16="http://schemas.microsoft.com/office/drawing/2014/main" id="{7A3AF62F-5B87-4ABA-E63E-D24959CF357C}"/>
                  </a:ext>
                </a:extLst>
              </p:cNvPr>
              <p:cNvSpPr/>
              <p:nvPr/>
            </p:nvSpPr>
            <p:spPr>
              <a:xfrm>
                <a:off x="90309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08" name="Google Shape;8462;p75">
                <a:extLst>
                  <a:ext uri="{FF2B5EF4-FFF2-40B4-BE49-F238E27FC236}">
                    <a16:creationId xmlns:a16="http://schemas.microsoft.com/office/drawing/2014/main" id="{A6C5C9F3-3FBA-1A88-13CD-E1496CFF35CA}"/>
                  </a:ext>
                </a:extLst>
              </p:cNvPr>
              <p:cNvSpPr/>
              <p:nvPr/>
            </p:nvSpPr>
            <p:spPr>
              <a:xfrm>
                <a:off x="90309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0" name="Google Shape;8463;p75">
              <a:extLst>
                <a:ext uri="{FF2B5EF4-FFF2-40B4-BE49-F238E27FC236}">
                  <a16:creationId xmlns:a16="http://schemas.microsoft.com/office/drawing/2014/main" id="{491451FC-2A0A-6123-6BF4-62792AEF1A91}"/>
                </a:ext>
              </a:extLst>
            </p:cNvPr>
            <p:cNvGrpSpPr/>
            <p:nvPr/>
          </p:nvGrpSpPr>
          <p:grpSpPr>
            <a:xfrm>
              <a:off x="1076958" y="1179665"/>
              <a:ext cx="80700" cy="1526144"/>
              <a:chOff x="1076958" y="1179665"/>
              <a:chExt cx="80700" cy="1526144"/>
            </a:xfrm>
          </p:grpSpPr>
          <p:sp>
            <p:nvSpPr>
              <p:cNvPr id="89" name="Google Shape;8464;p75">
                <a:extLst>
                  <a:ext uri="{FF2B5EF4-FFF2-40B4-BE49-F238E27FC236}">
                    <a16:creationId xmlns:a16="http://schemas.microsoft.com/office/drawing/2014/main" id="{44E1AAA0-33DB-83B4-1900-5838552A2E09}"/>
                  </a:ext>
                </a:extLst>
              </p:cNvPr>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0" name="Google Shape;8465;p75">
                <a:extLst>
                  <a:ext uri="{FF2B5EF4-FFF2-40B4-BE49-F238E27FC236}">
                    <a16:creationId xmlns:a16="http://schemas.microsoft.com/office/drawing/2014/main" id="{3B05FFCC-06C8-5063-23A5-918359E0F25A}"/>
                  </a:ext>
                </a:extLst>
              </p:cNvPr>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1" name="Google Shape;8466;p75">
                <a:extLst>
                  <a:ext uri="{FF2B5EF4-FFF2-40B4-BE49-F238E27FC236}">
                    <a16:creationId xmlns:a16="http://schemas.microsoft.com/office/drawing/2014/main" id="{EC658A15-6F0C-78A7-BFC1-5C6AB89FA4FA}"/>
                  </a:ext>
                </a:extLst>
              </p:cNvPr>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2" name="Google Shape;8467;p75">
                <a:extLst>
                  <a:ext uri="{FF2B5EF4-FFF2-40B4-BE49-F238E27FC236}">
                    <a16:creationId xmlns:a16="http://schemas.microsoft.com/office/drawing/2014/main" id="{F5A3E389-ED98-9B95-F5F4-F14A70DFAB09}"/>
                  </a:ext>
                </a:extLst>
              </p:cNvPr>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3" name="Google Shape;8468;p75">
                <a:extLst>
                  <a:ext uri="{FF2B5EF4-FFF2-40B4-BE49-F238E27FC236}">
                    <a16:creationId xmlns:a16="http://schemas.microsoft.com/office/drawing/2014/main" id="{87A93561-D43C-BE2B-7F25-191DAA5BAE21}"/>
                  </a:ext>
                </a:extLst>
              </p:cNvPr>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4" name="Google Shape;8469;p75">
                <a:extLst>
                  <a:ext uri="{FF2B5EF4-FFF2-40B4-BE49-F238E27FC236}">
                    <a16:creationId xmlns:a16="http://schemas.microsoft.com/office/drawing/2014/main" id="{3FD9463A-7504-58B0-449C-C1CFF6DD6743}"/>
                  </a:ext>
                </a:extLst>
              </p:cNvPr>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5" name="Google Shape;8470;p75">
                <a:extLst>
                  <a:ext uri="{FF2B5EF4-FFF2-40B4-BE49-F238E27FC236}">
                    <a16:creationId xmlns:a16="http://schemas.microsoft.com/office/drawing/2014/main" id="{93679974-9F82-6A36-6324-7B832F7DC2AE}"/>
                  </a:ext>
                </a:extLst>
              </p:cNvPr>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96" name="Google Shape;8471;p75">
                <a:extLst>
                  <a:ext uri="{FF2B5EF4-FFF2-40B4-BE49-F238E27FC236}">
                    <a16:creationId xmlns:a16="http://schemas.microsoft.com/office/drawing/2014/main" id="{6FB278E4-B1DD-10BA-3FAC-BB4C69C8C675}"/>
                  </a:ext>
                </a:extLst>
              </p:cNvPr>
              <p:cNvSpPr/>
              <p:nvPr/>
            </p:nvSpPr>
            <p:spPr>
              <a:xfrm>
                <a:off x="107695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97" name="Google Shape;8472;p75">
                <a:extLst>
                  <a:ext uri="{FF2B5EF4-FFF2-40B4-BE49-F238E27FC236}">
                    <a16:creationId xmlns:a16="http://schemas.microsoft.com/office/drawing/2014/main" id="{09B5BF10-2C22-C8B1-08A6-977AA05C1EEE}"/>
                  </a:ext>
                </a:extLst>
              </p:cNvPr>
              <p:cNvSpPr/>
              <p:nvPr/>
            </p:nvSpPr>
            <p:spPr>
              <a:xfrm>
                <a:off x="107695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98" name="Google Shape;8473;p75">
                <a:extLst>
                  <a:ext uri="{FF2B5EF4-FFF2-40B4-BE49-F238E27FC236}">
                    <a16:creationId xmlns:a16="http://schemas.microsoft.com/office/drawing/2014/main" id="{B720FECB-4FC0-4170-1647-6F6CC798DD8E}"/>
                  </a:ext>
                </a:extLst>
              </p:cNvPr>
              <p:cNvSpPr/>
              <p:nvPr/>
            </p:nvSpPr>
            <p:spPr>
              <a:xfrm>
                <a:off x="107695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2" name="Google Shape;8474;p75">
              <a:extLst>
                <a:ext uri="{FF2B5EF4-FFF2-40B4-BE49-F238E27FC236}">
                  <a16:creationId xmlns:a16="http://schemas.microsoft.com/office/drawing/2014/main" id="{EAA933F9-222B-9A2D-88CC-6815DAE4E702}"/>
                </a:ext>
              </a:extLst>
            </p:cNvPr>
            <p:cNvGrpSpPr/>
            <p:nvPr/>
          </p:nvGrpSpPr>
          <p:grpSpPr>
            <a:xfrm>
              <a:off x="1247707" y="1179665"/>
              <a:ext cx="80700" cy="1526144"/>
              <a:chOff x="1247707" y="1179665"/>
              <a:chExt cx="80700" cy="1526144"/>
            </a:xfrm>
          </p:grpSpPr>
          <p:sp>
            <p:nvSpPr>
              <p:cNvPr id="79" name="Google Shape;8475;p75">
                <a:extLst>
                  <a:ext uri="{FF2B5EF4-FFF2-40B4-BE49-F238E27FC236}">
                    <a16:creationId xmlns:a16="http://schemas.microsoft.com/office/drawing/2014/main" id="{9057C5DC-BA55-D1FF-C6C9-186EFA51ECB3}"/>
                  </a:ext>
                </a:extLst>
              </p:cNvPr>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0" name="Google Shape;8476;p75">
                <a:extLst>
                  <a:ext uri="{FF2B5EF4-FFF2-40B4-BE49-F238E27FC236}">
                    <a16:creationId xmlns:a16="http://schemas.microsoft.com/office/drawing/2014/main" id="{3BC2BAEB-9330-2105-4C26-E1BF038B6BAF}"/>
                  </a:ext>
                </a:extLst>
              </p:cNvPr>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1" name="Google Shape;8477;p75">
                <a:extLst>
                  <a:ext uri="{FF2B5EF4-FFF2-40B4-BE49-F238E27FC236}">
                    <a16:creationId xmlns:a16="http://schemas.microsoft.com/office/drawing/2014/main" id="{A16CC226-5D5D-6DBD-A93D-E81189A9A994}"/>
                  </a:ext>
                </a:extLst>
              </p:cNvPr>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82" name="Google Shape;8478;p75">
                <a:extLst>
                  <a:ext uri="{FF2B5EF4-FFF2-40B4-BE49-F238E27FC236}">
                    <a16:creationId xmlns:a16="http://schemas.microsoft.com/office/drawing/2014/main" id="{1D27AECB-10BF-A14C-1D98-B06627F3E27C}"/>
                  </a:ext>
                </a:extLst>
              </p:cNvPr>
              <p:cNvSpPr/>
              <p:nvPr/>
            </p:nvSpPr>
            <p:spPr>
              <a:xfrm>
                <a:off x="1247707" y="166175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83" name="Google Shape;8479;p75">
                <a:extLst>
                  <a:ext uri="{FF2B5EF4-FFF2-40B4-BE49-F238E27FC236}">
                    <a16:creationId xmlns:a16="http://schemas.microsoft.com/office/drawing/2014/main" id="{8EFD4F8C-3732-D1D4-EE4D-79C9CA922C90}"/>
                  </a:ext>
                </a:extLst>
              </p:cNvPr>
              <p:cNvSpPr/>
              <p:nvPr/>
            </p:nvSpPr>
            <p:spPr>
              <a:xfrm>
                <a:off x="1247707"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84" name="Google Shape;8480;p75">
                <a:extLst>
                  <a:ext uri="{FF2B5EF4-FFF2-40B4-BE49-F238E27FC236}">
                    <a16:creationId xmlns:a16="http://schemas.microsoft.com/office/drawing/2014/main" id="{8588AFCA-26D2-23BE-CD6D-352FB1B6AF9D}"/>
                  </a:ext>
                </a:extLst>
              </p:cNvPr>
              <p:cNvSpPr/>
              <p:nvPr/>
            </p:nvSpPr>
            <p:spPr>
              <a:xfrm>
                <a:off x="1247707"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85" name="Google Shape;8481;p75">
                <a:extLst>
                  <a:ext uri="{FF2B5EF4-FFF2-40B4-BE49-F238E27FC236}">
                    <a16:creationId xmlns:a16="http://schemas.microsoft.com/office/drawing/2014/main" id="{8AC8CE53-BFF3-CD18-2284-8F86CF8FAFE8}"/>
                  </a:ext>
                </a:extLst>
              </p:cNvPr>
              <p:cNvSpPr/>
              <p:nvPr/>
            </p:nvSpPr>
            <p:spPr>
              <a:xfrm>
                <a:off x="124770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86" name="Google Shape;8482;p75">
                <a:extLst>
                  <a:ext uri="{FF2B5EF4-FFF2-40B4-BE49-F238E27FC236}">
                    <a16:creationId xmlns:a16="http://schemas.microsoft.com/office/drawing/2014/main" id="{5715AC00-3B38-366D-FE41-72342AFCDBD1}"/>
                  </a:ext>
                </a:extLst>
              </p:cNvPr>
              <p:cNvSpPr/>
              <p:nvPr/>
            </p:nvSpPr>
            <p:spPr>
              <a:xfrm>
                <a:off x="124770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87" name="Google Shape;8483;p75">
                <a:extLst>
                  <a:ext uri="{FF2B5EF4-FFF2-40B4-BE49-F238E27FC236}">
                    <a16:creationId xmlns:a16="http://schemas.microsoft.com/office/drawing/2014/main" id="{4D44D9A8-462E-4996-D124-B0C7040F6929}"/>
                  </a:ext>
                </a:extLst>
              </p:cNvPr>
              <p:cNvSpPr/>
              <p:nvPr/>
            </p:nvSpPr>
            <p:spPr>
              <a:xfrm>
                <a:off x="124770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88" name="Google Shape;8484;p75">
                <a:extLst>
                  <a:ext uri="{FF2B5EF4-FFF2-40B4-BE49-F238E27FC236}">
                    <a16:creationId xmlns:a16="http://schemas.microsoft.com/office/drawing/2014/main" id="{BB79EA67-B752-455B-ED58-39389563E7C0}"/>
                  </a:ext>
                </a:extLst>
              </p:cNvPr>
              <p:cNvSpPr/>
              <p:nvPr/>
            </p:nvSpPr>
            <p:spPr>
              <a:xfrm>
                <a:off x="124770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3" name="Google Shape;8485;p75">
              <a:extLst>
                <a:ext uri="{FF2B5EF4-FFF2-40B4-BE49-F238E27FC236}">
                  <a16:creationId xmlns:a16="http://schemas.microsoft.com/office/drawing/2014/main" id="{63AF3572-CC38-EA0C-3AB9-3281598862D6}"/>
                </a:ext>
              </a:extLst>
            </p:cNvPr>
            <p:cNvGrpSpPr/>
            <p:nvPr/>
          </p:nvGrpSpPr>
          <p:grpSpPr>
            <a:xfrm>
              <a:off x="1421567" y="1179665"/>
              <a:ext cx="80700" cy="1526144"/>
              <a:chOff x="1421567" y="1179665"/>
              <a:chExt cx="80700" cy="1526144"/>
            </a:xfrm>
          </p:grpSpPr>
          <p:sp>
            <p:nvSpPr>
              <p:cNvPr id="69" name="Google Shape;8486;p75">
                <a:extLst>
                  <a:ext uri="{FF2B5EF4-FFF2-40B4-BE49-F238E27FC236}">
                    <a16:creationId xmlns:a16="http://schemas.microsoft.com/office/drawing/2014/main" id="{BF77E3D6-BA37-BE2E-28B4-6F396A6233AE}"/>
                  </a:ext>
                </a:extLst>
              </p:cNvPr>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0" name="Google Shape;8487;p75">
                <a:extLst>
                  <a:ext uri="{FF2B5EF4-FFF2-40B4-BE49-F238E27FC236}">
                    <a16:creationId xmlns:a16="http://schemas.microsoft.com/office/drawing/2014/main" id="{61FC86DE-280D-6C8F-1A4F-304CA5FA339E}"/>
                  </a:ext>
                </a:extLst>
              </p:cNvPr>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1" name="Google Shape;8488;p75">
                <a:extLst>
                  <a:ext uri="{FF2B5EF4-FFF2-40B4-BE49-F238E27FC236}">
                    <a16:creationId xmlns:a16="http://schemas.microsoft.com/office/drawing/2014/main" id="{91487193-4BA6-CA7B-5BB6-535908B031C1}"/>
                  </a:ext>
                </a:extLst>
              </p:cNvPr>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2" name="Google Shape;8489;p75">
                <a:extLst>
                  <a:ext uri="{FF2B5EF4-FFF2-40B4-BE49-F238E27FC236}">
                    <a16:creationId xmlns:a16="http://schemas.microsoft.com/office/drawing/2014/main" id="{95ADFD33-29C1-BAA2-61BF-D4A286D8B996}"/>
                  </a:ext>
                </a:extLst>
              </p:cNvPr>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3" name="Google Shape;8490;p75">
                <a:extLst>
                  <a:ext uri="{FF2B5EF4-FFF2-40B4-BE49-F238E27FC236}">
                    <a16:creationId xmlns:a16="http://schemas.microsoft.com/office/drawing/2014/main" id="{95F37C41-8F27-5FA5-D531-D2AE3961F908}"/>
                  </a:ext>
                </a:extLst>
              </p:cNvPr>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4" name="Google Shape;8491;p75">
                <a:extLst>
                  <a:ext uri="{FF2B5EF4-FFF2-40B4-BE49-F238E27FC236}">
                    <a16:creationId xmlns:a16="http://schemas.microsoft.com/office/drawing/2014/main" id="{4D74D413-AAFA-5FA4-728E-5ACAA4AB56E3}"/>
                  </a:ext>
                </a:extLst>
              </p:cNvPr>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5" name="Google Shape;8492;p75">
                <a:extLst>
                  <a:ext uri="{FF2B5EF4-FFF2-40B4-BE49-F238E27FC236}">
                    <a16:creationId xmlns:a16="http://schemas.microsoft.com/office/drawing/2014/main" id="{D0DF0731-FC85-625A-737D-735C27BE0432}"/>
                  </a:ext>
                </a:extLst>
              </p:cNvPr>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6" name="Google Shape;8493;p75">
                <a:extLst>
                  <a:ext uri="{FF2B5EF4-FFF2-40B4-BE49-F238E27FC236}">
                    <a16:creationId xmlns:a16="http://schemas.microsoft.com/office/drawing/2014/main" id="{7F0FF4C5-8E89-A732-E835-02BF1234B6A4}"/>
                  </a:ext>
                </a:extLst>
              </p:cNvPr>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77" name="Google Shape;8494;p75">
                <a:extLst>
                  <a:ext uri="{FF2B5EF4-FFF2-40B4-BE49-F238E27FC236}">
                    <a16:creationId xmlns:a16="http://schemas.microsoft.com/office/drawing/2014/main" id="{3D63EE99-AEE7-4EB1-B54E-B412108099A8}"/>
                  </a:ext>
                </a:extLst>
              </p:cNvPr>
              <p:cNvSpPr/>
              <p:nvPr/>
            </p:nvSpPr>
            <p:spPr>
              <a:xfrm>
                <a:off x="142156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78" name="Google Shape;8495;p75">
                <a:extLst>
                  <a:ext uri="{FF2B5EF4-FFF2-40B4-BE49-F238E27FC236}">
                    <a16:creationId xmlns:a16="http://schemas.microsoft.com/office/drawing/2014/main" id="{B0B4E846-78D2-AAC8-3C06-8BCF077E38D2}"/>
                  </a:ext>
                </a:extLst>
              </p:cNvPr>
              <p:cNvSpPr/>
              <p:nvPr/>
            </p:nvSpPr>
            <p:spPr>
              <a:xfrm>
                <a:off x="142156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4" name="Google Shape;8496;p75">
              <a:extLst>
                <a:ext uri="{FF2B5EF4-FFF2-40B4-BE49-F238E27FC236}">
                  <a16:creationId xmlns:a16="http://schemas.microsoft.com/office/drawing/2014/main" id="{D0725DD0-7064-B7E0-A50A-F77D099252D4}"/>
                </a:ext>
              </a:extLst>
            </p:cNvPr>
            <p:cNvGrpSpPr/>
            <p:nvPr/>
          </p:nvGrpSpPr>
          <p:grpSpPr>
            <a:xfrm>
              <a:off x="1592327" y="1179665"/>
              <a:ext cx="80700" cy="1526144"/>
              <a:chOff x="1592327" y="1179665"/>
              <a:chExt cx="80700" cy="1526144"/>
            </a:xfrm>
          </p:grpSpPr>
          <p:sp>
            <p:nvSpPr>
              <p:cNvPr id="59" name="Google Shape;8497;p75">
                <a:extLst>
                  <a:ext uri="{FF2B5EF4-FFF2-40B4-BE49-F238E27FC236}">
                    <a16:creationId xmlns:a16="http://schemas.microsoft.com/office/drawing/2014/main" id="{1A2D7B03-4472-7B03-EAA3-9B3E3A1F4DC2}"/>
                  </a:ext>
                </a:extLst>
              </p:cNvPr>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0" name="Google Shape;8498;p75">
                <a:extLst>
                  <a:ext uri="{FF2B5EF4-FFF2-40B4-BE49-F238E27FC236}">
                    <a16:creationId xmlns:a16="http://schemas.microsoft.com/office/drawing/2014/main" id="{1CA4F185-0865-8EE8-3744-55ED23FC7CB1}"/>
                  </a:ext>
                </a:extLst>
              </p:cNvPr>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1" name="Google Shape;8499;p75">
                <a:extLst>
                  <a:ext uri="{FF2B5EF4-FFF2-40B4-BE49-F238E27FC236}">
                    <a16:creationId xmlns:a16="http://schemas.microsoft.com/office/drawing/2014/main" id="{A629A4BF-35D9-3AAE-019B-AB29E78DC5AC}"/>
                  </a:ext>
                </a:extLst>
              </p:cNvPr>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2" name="Google Shape;8500;p75">
                <a:extLst>
                  <a:ext uri="{FF2B5EF4-FFF2-40B4-BE49-F238E27FC236}">
                    <a16:creationId xmlns:a16="http://schemas.microsoft.com/office/drawing/2014/main" id="{2E1F3A45-A541-494E-E3D3-774CD9A928DC}"/>
                  </a:ext>
                </a:extLst>
              </p:cNvPr>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3" name="Google Shape;8501;p75">
                <a:extLst>
                  <a:ext uri="{FF2B5EF4-FFF2-40B4-BE49-F238E27FC236}">
                    <a16:creationId xmlns:a16="http://schemas.microsoft.com/office/drawing/2014/main" id="{CF77EE7B-5AF4-E3D7-3CA3-4C3ECC7E92DB}"/>
                  </a:ext>
                </a:extLst>
              </p:cNvPr>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4" name="Google Shape;8502;p75">
                <a:extLst>
                  <a:ext uri="{FF2B5EF4-FFF2-40B4-BE49-F238E27FC236}">
                    <a16:creationId xmlns:a16="http://schemas.microsoft.com/office/drawing/2014/main" id="{4AE1A8F7-BAA0-625F-FE41-6E5801C184A2}"/>
                  </a:ext>
                </a:extLst>
              </p:cNvPr>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65" name="Google Shape;8503;p75">
                <a:extLst>
                  <a:ext uri="{FF2B5EF4-FFF2-40B4-BE49-F238E27FC236}">
                    <a16:creationId xmlns:a16="http://schemas.microsoft.com/office/drawing/2014/main" id="{29EFD71C-6CF7-E488-C14A-F06D75013D92}"/>
                  </a:ext>
                </a:extLst>
              </p:cNvPr>
              <p:cNvSpPr/>
              <p:nvPr/>
            </p:nvSpPr>
            <p:spPr>
              <a:xfrm>
                <a:off x="159232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66" name="Google Shape;8504;p75">
                <a:extLst>
                  <a:ext uri="{FF2B5EF4-FFF2-40B4-BE49-F238E27FC236}">
                    <a16:creationId xmlns:a16="http://schemas.microsoft.com/office/drawing/2014/main" id="{3760E34A-A4FC-93D9-013F-5AC36B9040B7}"/>
                  </a:ext>
                </a:extLst>
              </p:cNvPr>
              <p:cNvSpPr/>
              <p:nvPr/>
            </p:nvSpPr>
            <p:spPr>
              <a:xfrm>
                <a:off x="159232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67" name="Google Shape;8505;p75">
                <a:extLst>
                  <a:ext uri="{FF2B5EF4-FFF2-40B4-BE49-F238E27FC236}">
                    <a16:creationId xmlns:a16="http://schemas.microsoft.com/office/drawing/2014/main" id="{893CF0FA-B89A-1602-2814-CD7F4BB5DF42}"/>
                  </a:ext>
                </a:extLst>
              </p:cNvPr>
              <p:cNvSpPr/>
              <p:nvPr/>
            </p:nvSpPr>
            <p:spPr>
              <a:xfrm>
                <a:off x="159232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68" name="Google Shape;8506;p75">
                <a:extLst>
                  <a:ext uri="{FF2B5EF4-FFF2-40B4-BE49-F238E27FC236}">
                    <a16:creationId xmlns:a16="http://schemas.microsoft.com/office/drawing/2014/main" id="{5E5F7297-2786-5A67-02F5-8A615FADEF4F}"/>
                  </a:ext>
                </a:extLst>
              </p:cNvPr>
              <p:cNvSpPr/>
              <p:nvPr/>
            </p:nvSpPr>
            <p:spPr>
              <a:xfrm>
                <a:off x="159232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5" name="Google Shape;8507;p75">
              <a:extLst>
                <a:ext uri="{FF2B5EF4-FFF2-40B4-BE49-F238E27FC236}">
                  <a16:creationId xmlns:a16="http://schemas.microsoft.com/office/drawing/2014/main" id="{8B2478FF-D587-7EF8-AEE4-2EC0A58FA454}"/>
                </a:ext>
              </a:extLst>
            </p:cNvPr>
            <p:cNvGrpSpPr/>
            <p:nvPr/>
          </p:nvGrpSpPr>
          <p:grpSpPr>
            <a:xfrm>
              <a:off x="1766187" y="1179665"/>
              <a:ext cx="80700" cy="1526144"/>
              <a:chOff x="1766187" y="1179665"/>
              <a:chExt cx="80700" cy="1526144"/>
            </a:xfrm>
          </p:grpSpPr>
          <p:sp>
            <p:nvSpPr>
              <p:cNvPr id="49" name="Google Shape;8508;p75">
                <a:extLst>
                  <a:ext uri="{FF2B5EF4-FFF2-40B4-BE49-F238E27FC236}">
                    <a16:creationId xmlns:a16="http://schemas.microsoft.com/office/drawing/2014/main" id="{C3F4ED70-C1C0-4C7A-7BAC-75E18904EDD8}"/>
                  </a:ext>
                </a:extLst>
              </p:cNvPr>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0" name="Google Shape;8509;p75">
                <a:extLst>
                  <a:ext uri="{FF2B5EF4-FFF2-40B4-BE49-F238E27FC236}">
                    <a16:creationId xmlns:a16="http://schemas.microsoft.com/office/drawing/2014/main" id="{C0A1E712-7BA7-4FFA-ADE4-B580A4D47DBA}"/>
                  </a:ext>
                </a:extLst>
              </p:cNvPr>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1" name="Google Shape;8510;p75">
                <a:extLst>
                  <a:ext uri="{FF2B5EF4-FFF2-40B4-BE49-F238E27FC236}">
                    <a16:creationId xmlns:a16="http://schemas.microsoft.com/office/drawing/2014/main" id="{D06228A2-B219-6903-05F7-680182E6828F}"/>
                  </a:ext>
                </a:extLst>
              </p:cNvPr>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2" name="Google Shape;8511;p75">
                <a:extLst>
                  <a:ext uri="{FF2B5EF4-FFF2-40B4-BE49-F238E27FC236}">
                    <a16:creationId xmlns:a16="http://schemas.microsoft.com/office/drawing/2014/main" id="{1B01519A-192D-4EFC-7798-6391ADEE5908}"/>
                  </a:ext>
                </a:extLst>
              </p:cNvPr>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3" name="Google Shape;8512;p75">
                <a:extLst>
                  <a:ext uri="{FF2B5EF4-FFF2-40B4-BE49-F238E27FC236}">
                    <a16:creationId xmlns:a16="http://schemas.microsoft.com/office/drawing/2014/main" id="{22240167-C3F1-220C-08E7-FBE8AE595861}"/>
                  </a:ext>
                </a:extLst>
              </p:cNvPr>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4" name="Google Shape;8513;p75">
                <a:extLst>
                  <a:ext uri="{FF2B5EF4-FFF2-40B4-BE49-F238E27FC236}">
                    <a16:creationId xmlns:a16="http://schemas.microsoft.com/office/drawing/2014/main" id="{FF7C01CD-6CF5-9891-A601-B0416D67D301}"/>
                  </a:ext>
                </a:extLst>
              </p:cNvPr>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5" name="Google Shape;8514;p75">
                <a:extLst>
                  <a:ext uri="{FF2B5EF4-FFF2-40B4-BE49-F238E27FC236}">
                    <a16:creationId xmlns:a16="http://schemas.microsoft.com/office/drawing/2014/main" id="{F04763FE-1C83-B081-64B0-3E3EE78E4B7C}"/>
                  </a:ext>
                </a:extLst>
              </p:cNvPr>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6" name="Google Shape;8515;p75">
                <a:extLst>
                  <a:ext uri="{FF2B5EF4-FFF2-40B4-BE49-F238E27FC236}">
                    <a16:creationId xmlns:a16="http://schemas.microsoft.com/office/drawing/2014/main" id="{1C4D4972-1E80-B9E7-9348-70A3F8B85528}"/>
                  </a:ext>
                </a:extLst>
              </p:cNvPr>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7" name="Google Shape;8516;p75">
                <a:extLst>
                  <a:ext uri="{FF2B5EF4-FFF2-40B4-BE49-F238E27FC236}">
                    <a16:creationId xmlns:a16="http://schemas.microsoft.com/office/drawing/2014/main" id="{4FDEE0D7-06A3-18D1-0680-971FF56ECDCB}"/>
                  </a:ext>
                </a:extLst>
              </p:cNvPr>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58" name="Google Shape;8517;p75">
                <a:extLst>
                  <a:ext uri="{FF2B5EF4-FFF2-40B4-BE49-F238E27FC236}">
                    <a16:creationId xmlns:a16="http://schemas.microsoft.com/office/drawing/2014/main" id="{908D5B8E-12D5-ECD5-2174-BC687D83E566}"/>
                  </a:ext>
                </a:extLst>
              </p:cNvPr>
              <p:cNvSpPr/>
              <p:nvPr/>
            </p:nvSpPr>
            <p:spPr>
              <a:xfrm>
                <a:off x="176618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6" name="Google Shape;8518;p75">
              <a:extLst>
                <a:ext uri="{FF2B5EF4-FFF2-40B4-BE49-F238E27FC236}">
                  <a16:creationId xmlns:a16="http://schemas.microsoft.com/office/drawing/2014/main" id="{C671ABE7-7B27-2DE9-CB7D-7035C7C4BA1B}"/>
                </a:ext>
              </a:extLst>
            </p:cNvPr>
            <p:cNvGrpSpPr/>
            <p:nvPr/>
          </p:nvGrpSpPr>
          <p:grpSpPr>
            <a:xfrm>
              <a:off x="1936935" y="1179665"/>
              <a:ext cx="80700" cy="1526144"/>
              <a:chOff x="1936935" y="1179665"/>
              <a:chExt cx="80700" cy="1526144"/>
            </a:xfrm>
          </p:grpSpPr>
          <p:sp>
            <p:nvSpPr>
              <p:cNvPr id="39" name="Google Shape;8519;p75">
                <a:extLst>
                  <a:ext uri="{FF2B5EF4-FFF2-40B4-BE49-F238E27FC236}">
                    <a16:creationId xmlns:a16="http://schemas.microsoft.com/office/drawing/2014/main" id="{DB5F446D-A553-66CE-E971-2B253810B347}"/>
                  </a:ext>
                </a:extLst>
              </p:cNvPr>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0" name="Google Shape;8520;p75">
                <a:extLst>
                  <a:ext uri="{FF2B5EF4-FFF2-40B4-BE49-F238E27FC236}">
                    <a16:creationId xmlns:a16="http://schemas.microsoft.com/office/drawing/2014/main" id="{8E708A3F-1CFB-7CEC-74FD-07F304B069BC}"/>
                  </a:ext>
                </a:extLst>
              </p:cNvPr>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1" name="Google Shape;8521;p75">
                <a:extLst>
                  <a:ext uri="{FF2B5EF4-FFF2-40B4-BE49-F238E27FC236}">
                    <a16:creationId xmlns:a16="http://schemas.microsoft.com/office/drawing/2014/main" id="{8451EFB5-CAD7-DDB6-1BAF-7B312DBDB2A5}"/>
                  </a:ext>
                </a:extLst>
              </p:cNvPr>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2" name="Google Shape;8522;p75">
                <a:extLst>
                  <a:ext uri="{FF2B5EF4-FFF2-40B4-BE49-F238E27FC236}">
                    <a16:creationId xmlns:a16="http://schemas.microsoft.com/office/drawing/2014/main" id="{9275E8CB-EE5A-00D5-A0FC-EEF19393532B}"/>
                  </a:ext>
                </a:extLst>
              </p:cNvPr>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3" name="Google Shape;8523;p75">
                <a:extLst>
                  <a:ext uri="{FF2B5EF4-FFF2-40B4-BE49-F238E27FC236}">
                    <a16:creationId xmlns:a16="http://schemas.microsoft.com/office/drawing/2014/main" id="{1415227A-5608-A9DD-E45E-898A9E29D5F2}"/>
                  </a:ext>
                </a:extLst>
              </p:cNvPr>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44" name="Google Shape;8524;p75">
                <a:extLst>
                  <a:ext uri="{FF2B5EF4-FFF2-40B4-BE49-F238E27FC236}">
                    <a16:creationId xmlns:a16="http://schemas.microsoft.com/office/drawing/2014/main" id="{BA99A00C-04BE-3B66-EF0F-01EA6645D6B3}"/>
                  </a:ext>
                </a:extLst>
              </p:cNvPr>
              <p:cNvSpPr/>
              <p:nvPr/>
            </p:nvSpPr>
            <p:spPr>
              <a:xfrm>
                <a:off x="193693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5" name="Google Shape;8525;p75">
                <a:extLst>
                  <a:ext uri="{FF2B5EF4-FFF2-40B4-BE49-F238E27FC236}">
                    <a16:creationId xmlns:a16="http://schemas.microsoft.com/office/drawing/2014/main" id="{0F2BAFF3-3965-62D2-30D5-83EED6722BA1}"/>
                  </a:ext>
                </a:extLst>
              </p:cNvPr>
              <p:cNvSpPr/>
              <p:nvPr/>
            </p:nvSpPr>
            <p:spPr>
              <a:xfrm>
                <a:off x="193693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6" name="Google Shape;8526;p75">
                <a:extLst>
                  <a:ext uri="{FF2B5EF4-FFF2-40B4-BE49-F238E27FC236}">
                    <a16:creationId xmlns:a16="http://schemas.microsoft.com/office/drawing/2014/main" id="{86EA16E3-B302-3BEC-435F-328BDDE4D181}"/>
                  </a:ext>
                </a:extLst>
              </p:cNvPr>
              <p:cNvSpPr/>
              <p:nvPr/>
            </p:nvSpPr>
            <p:spPr>
              <a:xfrm>
                <a:off x="193693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7" name="Google Shape;8527;p75">
                <a:extLst>
                  <a:ext uri="{FF2B5EF4-FFF2-40B4-BE49-F238E27FC236}">
                    <a16:creationId xmlns:a16="http://schemas.microsoft.com/office/drawing/2014/main" id="{216A6C75-30D2-6563-566D-4D0251FAB84F}"/>
                  </a:ext>
                </a:extLst>
              </p:cNvPr>
              <p:cNvSpPr/>
              <p:nvPr/>
            </p:nvSpPr>
            <p:spPr>
              <a:xfrm>
                <a:off x="193693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48" name="Google Shape;8528;p75">
                <a:extLst>
                  <a:ext uri="{FF2B5EF4-FFF2-40B4-BE49-F238E27FC236}">
                    <a16:creationId xmlns:a16="http://schemas.microsoft.com/office/drawing/2014/main" id="{7EB5149C-0510-4DE5-F3AD-E4C77B3DDC31}"/>
                  </a:ext>
                </a:extLst>
              </p:cNvPr>
              <p:cNvSpPr/>
              <p:nvPr/>
            </p:nvSpPr>
            <p:spPr>
              <a:xfrm>
                <a:off x="193693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7" name="Google Shape;8529;p75">
              <a:extLst>
                <a:ext uri="{FF2B5EF4-FFF2-40B4-BE49-F238E27FC236}">
                  <a16:creationId xmlns:a16="http://schemas.microsoft.com/office/drawing/2014/main" id="{6B83D53B-02E9-F9D4-A429-15047FAF6102}"/>
                </a:ext>
              </a:extLst>
            </p:cNvPr>
            <p:cNvGrpSpPr/>
            <p:nvPr/>
          </p:nvGrpSpPr>
          <p:grpSpPr>
            <a:xfrm>
              <a:off x="2110795" y="1179665"/>
              <a:ext cx="80700" cy="1526144"/>
              <a:chOff x="2110795" y="1179665"/>
              <a:chExt cx="80700" cy="1526144"/>
            </a:xfrm>
          </p:grpSpPr>
          <p:sp>
            <p:nvSpPr>
              <p:cNvPr id="29" name="Google Shape;8530;p75">
                <a:extLst>
                  <a:ext uri="{FF2B5EF4-FFF2-40B4-BE49-F238E27FC236}">
                    <a16:creationId xmlns:a16="http://schemas.microsoft.com/office/drawing/2014/main" id="{AD53C5F2-55B3-6D7C-FBE6-3BAE93FD8766}"/>
                  </a:ext>
                </a:extLst>
              </p:cNvPr>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 name="Google Shape;8531;p75">
                <a:extLst>
                  <a:ext uri="{FF2B5EF4-FFF2-40B4-BE49-F238E27FC236}">
                    <a16:creationId xmlns:a16="http://schemas.microsoft.com/office/drawing/2014/main" id="{7602280E-ED7B-37D9-55D6-45B4BFAB37B8}"/>
                  </a:ext>
                </a:extLst>
              </p:cNvPr>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 name="Google Shape;8532;p75">
                <a:extLst>
                  <a:ext uri="{FF2B5EF4-FFF2-40B4-BE49-F238E27FC236}">
                    <a16:creationId xmlns:a16="http://schemas.microsoft.com/office/drawing/2014/main" id="{19C22C80-4455-B13F-F9CB-FD83E56D4FE2}"/>
                  </a:ext>
                </a:extLst>
              </p:cNvPr>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2" name="Google Shape;8533;p75">
                <a:extLst>
                  <a:ext uri="{FF2B5EF4-FFF2-40B4-BE49-F238E27FC236}">
                    <a16:creationId xmlns:a16="http://schemas.microsoft.com/office/drawing/2014/main" id="{C986356F-2B5D-5560-4696-574265D0798A}"/>
                  </a:ext>
                </a:extLst>
              </p:cNvPr>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3" name="Google Shape;8534;p75">
                <a:extLst>
                  <a:ext uri="{FF2B5EF4-FFF2-40B4-BE49-F238E27FC236}">
                    <a16:creationId xmlns:a16="http://schemas.microsoft.com/office/drawing/2014/main" id="{403D369E-669A-459C-A418-063D70EAE52B}"/>
                  </a:ext>
                </a:extLst>
              </p:cNvPr>
              <p:cNvSpPr/>
              <p:nvPr/>
            </p:nvSpPr>
            <p:spPr>
              <a:xfrm>
                <a:off x="2110795"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4" name="Google Shape;8535;p75">
                <a:extLst>
                  <a:ext uri="{FF2B5EF4-FFF2-40B4-BE49-F238E27FC236}">
                    <a16:creationId xmlns:a16="http://schemas.microsoft.com/office/drawing/2014/main" id="{6AFC7B3B-F0F3-2B6C-5113-35D79BC2E6BB}"/>
                  </a:ext>
                </a:extLst>
              </p:cNvPr>
              <p:cNvSpPr/>
              <p:nvPr/>
            </p:nvSpPr>
            <p:spPr>
              <a:xfrm>
                <a:off x="211079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5" name="Google Shape;8536;p75">
                <a:extLst>
                  <a:ext uri="{FF2B5EF4-FFF2-40B4-BE49-F238E27FC236}">
                    <a16:creationId xmlns:a16="http://schemas.microsoft.com/office/drawing/2014/main" id="{A0ED0666-2005-1865-30CD-1746A830D79A}"/>
                  </a:ext>
                </a:extLst>
              </p:cNvPr>
              <p:cNvSpPr/>
              <p:nvPr/>
            </p:nvSpPr>
            <p:spPr>
              <a:xfrm>
                <a:off x="211079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6" name="Google Shape;8537;p75">
                <a:extLst>
                  <a:ext uri="{FF2B5EF4-FFF2-40B4-BE49-F238E27FC236}">
                    <a16:creationId xmlns:a16="http://schemas.microsoft.com/office/drawing/2014/main" id="{9A968069-D63B-E69C-A1DA-7CB815D6EE6C}"/>
                  </a:ext>
                </a:extLst>
              </p:cNvPr>
              <p:cNvSpPr/>
              <p:nvPr/>
            </p:nvSpPr>
            <p:spPr>
              <a:xfrm>
                <a:off x="211079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7" name="Google Shape;8538;p75">
                <a:extLst>
                  <a:ext uri="{FF2B5EF4-FFF2-40B4-BE49-F238E27FC236}">
                    <a16:creationId xmlns:a16="http://schemas.microsoft.com/office/drawing/2014/main" id="{06687DCB-1164-56CD-F5B3-E2252459906F}"/>
                  </a:ext>
                </a:extLst>
              </p:cNvPr>
              <p:cNvSpPr/>
              <p:nvPr/>
            </p:nvSpPr>
            <p:spPr>
              <a:xfrm>
                <a:off x="211079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38" name="Google Shape;8539;p75">
                <a:extLst>
                  <a:ext uri="{FF2B5EF4-FFF2-40B4-BE49-F238E27FC236}">
                    <a16:creationId xmlns:a16="http://schemas.microsoft.com/office/drawing/2014/main" id="{B4483343-7ADB-7A14-64C6-2CA88C861186}"/>
                  </a:ext>
                </a:extLst>
              </p:cNvPr>
              <p:cNvSpPr/>
              <p:nvPr/>
            </p:nvSpPr>
            <p:spPr>
              <a:xfrm>
                <a:off x="211079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8" name="Google Shape;8540;p75">
              <a:extLst>
                <a:ext uri="{FF2B5EF4-FFF2-40B4-BE49-F238E27FC236}">
                  <a16:creationId xmlns:a16="http://schemas.microsoft.com/office/drawing/2014/main" id="{B6552C21-8B2B-0A9D-AC2D-71569F334EFC}"/>
                </a:ext>
              </a:extLst>
            </p:cNvPr>
            <p:cNvGrpSpPr/>
            <p:nvPr/>
          </p:nvGrpSpPr>
          <p:grpSpPr>
            <a:xfrm>
              <a:off x="2284655" y="1179665"/>
              <a:ext cx="80700" cy="1526144"/>
              <a:chOff x="2284655" y="1179665"/>
              <a:chExt cx="80700" cy="1526144"/>
            </a:xfrm>
          </p:grpSpPr>
          <p:sp>
            <p:nvSpPr>
              <p:cNvPr id="19" name="Google Shape;8541;p75">
                <a:extLst>
                  <a:ext uri="{FF2B5EF4-FFF2-40B4-BE49-F238E27FC236}">
                    <a16:creationId xmlns:a16="http://schemas.microsoft.com/office/drawing/2014/main" id="{BF402213-2230-05CC-6AB2-4515027836FD}"/>
                  </a:ext>
                </a:extLst>
              </p:cNvPr>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 name="Google Shape;8542;p75">
                <a:extLst>
                  <a:ext uri="{FF2B5EF4-FFF2-40B4-BE49-F238E27FC236}">
                    <a16:creationId xmlns:a16="http://schemas.microsoft.com/office/drawing/2014/main" id="{E2F79BA5-3A10-5A4C-1029-53FDDCFF2F68}"/>
                  </a:ext>
                </a:extLst>
              </p:cNvPr>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1" name="Google Shape;8543;p75">
                <a:extLst>
                  <a:ext uri="{FF2B5EF4-FFF2-40B4-BE49-F238E27FC236}">
                    <a16:creationId xmlns:a16="http://schemas.microsoft.com/office/drawing/2014/main" id="{E27839D7-F131-F541-06DE-A565B560F0C8}"/>
                  </a:ext>
                </a:extLst>
              </p:cNvPr>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 name="Google Shape;8544;p75">
                <a:extLst>
                  <a:ext uri="{FF2B5EF4-FFF2-40B4-BE49-F238E27FC236}">
                    <a16:creationId xmlns:a16="http://schemas.microsoft.com/office/drawing/2014/main" id="{F2F0B520-9393-0C7F-51AA-895DA0851783}"/>
                  </a:ext>
                </a:extLst>
              </p:cNvPr>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 name="Google Shape;8545;p75">
                <a:extLst>
                  <a:ext uri="{FF2B5EF4-FFF2-40B4-BE49-F238E27FC236}">
                    <a16:creationId xmlns:a16="http://schemas.microsoft.com/office/drawing/2014/main" id="{C56A604D-4CD6-EBA4-8F96-4D838C62D6FA}"/>
                  </a:ext>
                </a:extLst>
              </p:cNvPr>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 name="Google Shape;8546;p75">
                <a:extLst>
                  <a:ext uri="{FF2B5EF4-FFF2-40B4-BE49-F238E27FC236}">
                    <a16:creationId xmlns:a16="http://schemas.microsoft.com/office/drawing/2014/main" id="{2EF56E8D-6438-2D23-AD8D-B1854FA80D4B}"/>
                  </a:ext>
                </a:extLst>
              </p:cNvPr>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5" name="Google Shape;8547;p75">
                <a:extLst>
                  <a:ext uri="{FF2B5EF4-FFF2-40B4-BE49-F238E27FC236}">
                    <a16:creationId xmlns:a16="http://schemas.microsoft.com/office/drawing/2014/main" id="{3220089D-F83F-3E49-D85F-D4FEC2849839}"/>
                  </a:ext>
                </a:extLst>
              </p:cNvPr>
              <p:cNvSpPr/>
              <p:nvPr/>
            </p:nvSpPr>
            <p:spPr>
              <a:xfrm>
                <a:off x="228465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 name="Google Shape;8548;p75">
                <a:extLst>
                  <a:ext uri="{FF2B5EF4-FFF2-40B4-BE49-F238E27FC236}">
                    <a16:creationId xmlns:a16="http://schemas.microsoft.com/office/drawing/2014/main" id="{52554211-D307-F51E-C928-BC15086F4541}"/>
                  </a:ext>
                </a:extLst>
              </p:cNvPr>
              <p:cNvSpPr/>
              <p:nvPr/>
            </p:nvSpPr>
            <p:spPr>
              <a:xfrm>
                <a:off x="228465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7" name="Google Shape;8549;p75">
                <a:extLst>
                  <a:ext uri="{FF2B5EF4-FFF2-40B4-BE49-F238E27FC236}">
                    <a16:creationId xmlns:a16="http://schemas.microsoft.com/office/drawing/2014/main" id="{42329736-CAB9-5F2D-825B-2D471699B266}"/>
                  </a:ext>
                </a:extLst>
              </p:cNvPr>
              <p:cNvSpPr/>
              <p:nvPr/>
            </p:nvSpPr>
            <p:spPr>
              <a:xfrm>
                <a:off x="228465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8" name="Google Shape;8550;p75">
                <a:extLst>
                  <a:ext uri="{FF2B5EF4-FFF2-40B4-BE49-F238E27FC236}">
                    <a16:creationId xmlns:a16="http://schemas.microsoft.com/office/drawing/2014/main" id="{F93D4198-1771-ABA4-78F7-F21F9E4E4F1F}"/>
                  </a:ext>
                </a:extLst>
              </p:cNvPr>
              <p:cNvSpPr/>
              <p:nvPr/>
            </p:nvSpPr>
            <p:spPr>
              <a:xfrm>
                <a:off x="228465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119" name="Google Shape;8551;p75">
            <a:extLst>
              <a:ext uri="{FF2B5EF4-FFF2-40B4-BE49-F238E27FC236}">
                <a16:creationId xmlns:a16="http://schemas.microsoft.com/office/drawing/2014/main" id="{5BC7A34C-4F79-8998-86EA-FEA0E1E3B87D}"/>
              </a:ext>
            </a:extLst>
          </p:cNvPr>
          <p:cNvGrpSpPr/>
          <p:nvPr/>
        </p:nvGrpSpPr>
        <p:grpSpPr>
          <a:xfrm>
            <a:off x="3470994" y="1313349"/>
            <a:ext cx="1818997" cy="1469511"/>
            <a:chOff x="2623904" y="1198803"/>
            <a:chExt cx="1364248" cy="1102133"/>
          </a:xfrm>
        </p:grpSpPr>
        <p:grpSp>
          <p:nvGrpSpPr>
            <p:cNvPr id="120" name="Google Shape;8552;p75">
              <a:extLst>
                <a:ext uri="{FF2B5EF4-FFF2-40B4-BE49-F238E27FC236}">
                  <a16:creationId xmlns:a16="http://schemas.microsoft.com/office/drawing/2014/main" id="{C1E0580F-8110-0AF8-70F5-C885EF1231D5}"/>
                </a:ext>
              </a:extLst>
            </p:cNvPr>
            <p:cNvGrpSpPr/>
            <p:nvPr/>
          </p:nvGrpSpPr>
          <p:grpSpPr>
            <a:xfrm>
              <a:off x="2623907" y="1198803"/>
              <a:ext cx="1364245" cy="273000"/>
              <a:chOff x="2623907" y="1198803"/>
              <a:chExt cx="1364245" cy="273000"/>
            </a:xfrm>
          </p:grpSpPr>
          <p:sp>
            <p:nvSpPr>
              <p:cNvPr id="139" name="Google Shape;8553;p75">
                <a:extLst>
                  <a:ext uri="{FF2B5EF4-FFF2-40B4-BE49-F238E27FC236}">
                    <a16:creationId xmlns:a16="http://schemas.microsoft.com/office/drawing/2014/main" id="{82BEB6F2-5BFC-7555-FBC4-9FC9E8FBD375}"/>
                  </a:ext>
                </a:extLst>
              </p:cNvPr>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40" name="Google Shape;8554;p75">
                <a:extLst>
                  <a:ext uri="{FF2B5EF4-FFF2-40B4-BE49-F238E27FC236}">
                    <a16:creationId xmlns:a16="http://schemas.microsoft.com/office/drawing/2014/main" id="{55F91BF3-A1E7-D18C-443F-393513E7EBF8}"/>
                  </a:ext>
                </a:extLst>
              </p:cNvPr>
              <p:cNvSpPr/>
              <p:nvPr/>
            </p:nvSpPr>
            <p:spPr>
              <a:xfrm>
                <a:off x="2623907"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41" name="Google Shape;8555;p75">
                <a:extLst>
                  <a:ext uri="{FF2B5EF4-FFF2-40B4-BE49-F238E27FC236}">
                    <a16:creationId xmlns:a16="http://schemas.microsoft.com/office/drawing/2014/main" id="{736B905E-48E1-5A03-4919-7056AEBBD7D0}"/>
                  </a:ext>
                </a:extLst>
              </p:cNvPr>
              <p:cNvSpPr/>
              <p:nvPr/>
            </p:nvSpPr>
            <p:spPr>
              <a:xfrm>
                <a:off x="2896718"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42" name="Google Shape;8556;p75">
                <a:extLst>
                  <a:ext uri="{FF2B5EF4-FFF2-40B4-BE49-F238E27FC236}">
                    <a16:creationId xmlns:a16="http://schemas.microsoft.com/office/drawing/2014/main" id="{5BD30FB2-EDAF-9A40-CD8F-B7CDB4BCE925}"/>
                  </a:ext>
                </a:extLst>
              </p:cNvPr>
              <p:cNvSpPr/>
              <p:nvPr/>
            </p:nvSpPr>
            <p:spPr>
              <a:xfrm>
                <a:off x="3169529"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43" name="Google Shape;8557;p75">
                <a:extLst>
                  <a:ext uri="{FF2B5EF4-FFF2-40B4-BE49-F238E27FC236}">
                    <a16:creationId xmlns:a16="http://schemas.microsoft.com/office/drawing/2014/main" id="{F9C9476C-260D-49E9-AD56-A704F3F5B479}"/>
                  </a:ext>
                </a:extLst>
              </p:cNvPr>
              <p:cNvSpPr/>
              <p:nvPr/>
            </p:nvSpPr>
            <p:spPr>
              <a:xfrm>
                <a:off x="3442341"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21" name="Google Shape;8558;p75">
              <a:extLst>
                <a:ext uri="{FF2B5EF4-FFF2-40B4-BE49-F238E27FC236}">
                  <a16:creationId xmlns:a16="http://schemas.microsoft.com/office/drawing/2014/main" id="{24EA2A8D-DB8F-C48B-A26C-8F5BF6F30112}"/>
                </a:ext>
              </a:extLst>
            </p:cNvPr>
            <p:cNvGrpSpPr/>
            <p:nvPr/>
          </p:nvGrpSpPr>
          <p:grpSpPr>
            <a:xfrm>
              <a:off x="2623904" y="1476964"/>
              <a:ext cx="1364245" cy="273000"/>
              <a:chOff x="2623904" y="1476964"/>
              <a:chExt cx="1364245" cy="273000"/>
            </a:xfrm>
          </p:grpSpPr>
          <p:sp>
            <p:nvSpPr>
              <p:cNvPr id="134" name="Google Shape;8559;p75">
                <a:extLst>
                  <a:ext uri="{FF2B5EF4-FFF2-40B4-BE49-F238E27FC236}">
                    <a16:creationId xmlns:a16="http://schemas.microsoft.com/office/drawing/2014/main" id="{A705D549-570A-AC24-5206-83657229A57D}"/>
                  </a:ext>
                </a:extLst>
              </p:cNvPr>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35" name="Google Shape;8560;p75">
                <a:extLst>
                  <a:ext uri="{FF2B5EF4-FFF2-40B4-BE49-F238E27FC236}">
                    <a16:creationId xmlns:a16="http://schemas.microsoft.com/office/drawing/2014/main" id="{9F328898-84FE-6A16-26E0-3E1C215F877F}"/>
                  </a:ext>
                </a:extLst>
              </p:cNvPr>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36" name="Google Shape;8561;p75">
                <a:extLst>
                  <a:ext uri="{FF2B5EF4-FFF2-40B4-BE49-F238E27FC236}">
                    <a16:creationId xmlns:a16="http://schemas.microsoft.com/office/drawing/2014/main" id="{E94C54EB-5BFC-C474-1A68-DEA0E8226B00}"/>
                  </a:ext>
                </a:extLst>
              </p:cNvPr>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37" name="Google Shape;8562;p75">
                <a:extLst>
                  <a:ext uri="{FF2B5EF4-FFF2-40B4-BE49-F238E27FC236}">
                    <a16:creationId xmlns:a16="http://schemas.microsoft.com/office/drawing/2014/main" id="{73BE0FEB-E492-44A1-C485-4C5E7DFE0346}"/>
                  </a:ext>
                </a:extLst>
              </p:cNvPr>
              <p:cNvSpPr/>
              <p:nvPr/>
            </p:nvSpPr>
            <p:spPr>
              <a:xfrm>
                <a:off x="2623904"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8" name="Google Shape;8563;p75">
                <a:extLst>
                  <a:ext uri="{FF2B5EF4-FFF2-40B4-BE49-F238E27FC236}">
                    <a16:creationId xmlns:a16="http://schemas.microsoft.com/office/drawing/2014/main" id="{D4464859-68F6-C7C2-91B4-BBC12B50B8AB}"/>
                  </a:ext>
                </a:extLst>
              </p:cNvPr>
              <p:cNvSpPr/>
              <p:nvPr/>
            </p:nvSpPr>
            <p:spPr>
              <a:xfrm>
                <a:off x="2896716"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22" name="Google Shape;8564;p75">
              <a:extLst>
                <a:ext uri="{FF2B5EF4-FFF2-40B4-BE49-F238E27FC236}">
                  <a16:creationId xmlns:a16="http://schemas.microsoft.com/office/drawing/2014/main" id="{1AAEC723-B9A6-269D-24AE-B9A10B9498E5}"/>
                </a:ext>
              </a:extLst>
            </p:cNvPr>
            <p:cNvGrpSpPr/>
            <p:nvPr/>
          </p:nvGrpSpPr>
          <p:grpSpPr>
            <a:xfrm>
              <a:off x="2623907" y="1749775"/>
              <a:ext cx="1364245" cy="273000"/>
              <a:chOff x="2623907" y="1749775"/>
              <a:chExt cx="1364245" cy="273000"/>
            </a:xfrm>
          </p:grpSpPr>
          <p:sp>
            <p:nvSpPr>
              <p:cNvPr id="129" name="Google Shape;8565;p75">
                <a:extLst>
                  <a:ext uri="{FF2B5EF4-FFF2-40B4-BE49-F238E27FC236}">
                    <a16:creationId xmlns:a16="http://schemas.microsoft.com/office/drawing/2014/main" id="{B97F9B53-FD2C-00C7-5C22-D11914819602}"/>
                  </a:ext>
                </a:extLst>
              </p:cNvPr>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30" name="Google Shape;8566;p75">
                <a:extLst>
                  <a:ext uri="{FF2B5EF4-FFF2-40B4-BE49-F238E27FC236}">
                    <a16:creationId xmlns:a16="http://schemas.microsoft.com/office/drawing/2014/main" id="{6C202C6E-DE9D-03C6-7367-ECDC06B041C4}"/>
                  </a:ext>
                </a:extLst>
              </p:cNvPr>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31" name="Google Shape;8567;p75">
                <a:extLst>
                  <a:ext uri="{FF2B5EF4-FFF2-40B4-BE49-F238E27FC236}">
                    <a16:creationId xmlns:a16="http://schemas.microsoft.com/office/drawing/2014/main" id="{3506907D-96E7-E5AA-A02B-3000F16888C1}"/>
                  </a:ext>
                </a:extLst>
              </p:cNvPr>
              <p:cNvSpPr/>
              <p:nvPr/>
            </p:nvSpPr>
            <p:spPr>
              <a:xfrm>
                <a:off x="2623907"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2" name="Google Shape;8568;p75">
                <a:extLst>
                  <a:ext uri="{FF2B5EF4-FFF2-40B4-BE49-F238E27FC236}">
                    <a16:creationId xmlns:a16="http://schemas.microsoft.com/office/drawing/2014/main" id="{F277AE10-5CA8-6F77-BF44-69ADA6758C13}"/>
                  </a:ext>
                </a:extLst>
              </p:cNvPr>
              <p:cNvSpPr/>
              <p:nvPr/>
            </p:nvSpPr>
            <p:spPr>
              <a:xfrm>
                <a:off x="2896718"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33" name="Google Shape;8569;p75">
                <a:extLst>
                  <a:ext uri="{FF2B5EF4-FFF2-40B4-BE49-F238E27FC236}">
                    <a16:creationId xmlns:a16="http://schemas.microsoft.com/office/drawing/2014/main" id="{F1E02E17-368F-E5BC-8590-73FE6CDFBE5F}"/>
                  </a:ext>
                </a:extLst>
              </p:cNvPr>
              <p:cNvSpPr/>
              <p:nvPr/>
            </p:nvSpPr>
            <p:spPr>
              <a:xfrm>
                <a:off x="3169529"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23" name="Google Shape;8570;p75">
              <a:extLst>
                <a:ext uri="{FF2B5EF4-FFF2-40B4-BE49-F238E27FC236}">
                  <a16:creationId xmlns:a16="http://schemas.microsoft.com/office/drawing/2014/main" id="{0D21ABC5-7D4C-57D8-B071-D5DC631A11A5}"/>
                </a:ext>
              </a:extLst>
            </p:cNvPr>
            <p:cNvGrpSpPr/>
            <p:nvPr/>
          </p:nvGrpSpPr>
          <p:grpSpPr>
            <a:xfrm>
              <a:off x="2623904" y="2027936"/>
              <a:ext cx="1364245" cy="273000"/>
              <a:chOff x="2623904" y="2027936"/>
              <a:chExt cx="1364245" cy="273000"/>
            </a:xfrm>
          </p:grpSpPr>
          <p:sp>
            <p:nvSpPr>
              <p:cNvPr id="124" name="Google Shape;8571;p75">
                <a:extLst>
                  <a:ext uri="{FF2B5EF4-FFF2-40B4-BE49-F238E27FC236}">
                    <a16:creationId xmlns:a16="http://schemas.microsoft.com/office/drawing/2014/main" id="{18F8FABE-34F4-15E7-0052-830B56964041}"/>
                  </a:ext>
                </a:extLst>
              </p:cNvPr>
              <p:cNvSpPr/>
              <p:nvPr/>
            </p:nvSpPr>
            <p:spPr>
              <a:xfrm>
                <a:off x="2623904"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25" name="Google Shape;8572;p75">
                <a:extLst>
                  <a:ext uri="{FF2B5EF4-FFF2-40B4-BE49-F238E27FC236}">
                    <a16:creationId xmlns:a16="http://schemas.microsoft.com/office/drawing/2014/main" id="{643BC54A-59AF-93B8-B37D-E60DFA6B435A}"/>
                  </a:ext>
                </a:extLst>
              </p:cNvPr>
              <p:cNvSpPr/>
              <p:nvPr/>
            </p:nvSpPr>
            <p:spPr>
              <a:xfrm>
                <a:off x="2896716"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26" name="Google Shape;8573;p75">
                <a:extLst>
                  <a:ext uri="{FF2B5EF4-FFF2-40B4-BE49-F238E27FC236}">
                    <a16:creationId xmlns:a16="http://schemas.microsoft.com/office/drawing/2014/main" id="{A2893423-675A-7453-D68B-81724EB2A086}"/>
                  </a:ext>
                </a:extLst>
              </p:cNvPr>
              <p:cNvSpPr/>
              <p:nvPr/>
            </p:nvSpPr>
            <p:spPr>
              <a:xfrm>
                <a:off x="3169527"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27" name="Google Shape;8574;p75">
                <a:extLst>
                  <a:ext uri="{FF2B5EF4-FFF2-40B4-BE49-F238E27FC236}">
                    <a16:creationId xmlns:a16="http://schemas.microsoft.com/office/drawing/2014/main" id="{C2546DB5-0C37-FED2-E3CD-0B433E44EF3E}"/>
                  </a:ext>
                </a:extLst>
              </p:cNvPr>
              <p:cNvSpPr/>
              <p:nvPr/>
            </p:nvSpPr>
            <p:spPr>
              <a:xfrm>
                <a:off x="3442338"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28" name="Google Shape;8575;p75">
                <a:extLst>
                  <a:ext uri="{FF2B5EF4-FFF2-40B4-BE49-F238E27FC236}">
                    <a16:creationId xmlns:a16="http://schemas.microsoft.com/office/drawing/2014/main" id="{9A759EB3-614B-B4ED-594D-373DA0581D80}"/>
                  </a:ext>
                </a:extLst>
              </p:cNvPr>
              <p:cNvSpPr/>
              <p:nvPr/>
            </p:nvSpPr>
            <p:spPr>
              <a:xfrm>
                <a:off x="3715149"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144" name="Google Shape;8576;p75">
            <a:extLst>
              <a:ext uri="{FF2B5EF4-FFF2-40B4-BE49-F238E27FC236}">
                <a16:creationId xmlns:a16="http://schemas.microsoft.com/office/drawing/2014/main" id="{986EDED5-A438-06A8-033B-C2831579CDEF}"/>
              </a:ext>
            </a:extLst>
          </p:cNvPr>
          <p:cNvGrpSpPr/>
          <p:nvPr/>
        </p:nvGrpSpPr>
        <p:grpSpPr>
          <a:xfrm>
            <a:off x="3456942" y="3258924"/>
            <a:ext cx="1850055" cy="212165"/>
            <a:chOff x="3200660" y="2180272"/>
            <a:chExt cx="2563824" cy="378237"/>
          </a:xfrm>
        </p:grpSpPr>
        <p:sp>
          <p:nvSpPr>
            <p:cNvPr id="145" name="Google Shape;8577;p75">
              <a:extLst>
                <a:ext uri="{FF2B5EF4-FFF2-40B4-BE49-F238E27FC236}">
                  <a16:creationId xmlns:a16="http://schemas.microsoft.com/office/drawing/2014/main" id="{5D657E0A-C3E4-57DB-EDD8-24C4684A38EF}"/>
                </a:ext>
              </a:extLst>
            </p:cNvPr>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46" name="Google Shape;8578;p75">
              <a:extLst>
                <a:ext uri="{FF2B5EF4-FFF2-40B4-BE49-F238E27FC236}">
                  <a16:creationId xmlns:a16="http://schemas.microsoft.com/office/drawing/2014/main" id="{54C37954-3598-387D-90F6-BB1D8453E33E}"/>
                </a:ext>
              </a:extLst>
            </p:cNvPr>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47" name="Google Shape;8579;p75">
              <a:extLst>
                <a:ext uri="{FF2B5EF4-FFF2-40B4-BE49-F238E27FC236}">
                  <a16:creationId xmlns:a16="http://schemas.microsoft.com/office/drawing/2014/main" id="{73B46B6E-14EC-4464-7B1E-DA82062CE47C}"/>
                </a:ext>
              </a:extLst>
            </p:cNvPr>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48" name="Google Shape;8580;p75">
              <a:extLst>
                <a:ext uri="{FF2B5EF4-FFF2-40B4-BE49-F238E27FC236}">
                  <a16:creationId xmlns:a16="http://schemas.microsoft.com/office/drawing/2014/main" id="{1241CA3C-7BB4-69F7-D679-48B7525D816F}"/>
                </a:ext>
              </a:extLst>
            </p:cNvPr>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49" name="Google Shape;8581;p75">
              <a:extLst>
                <a:ext uri="{FF2B5EF4-FFF2-40B4-BE49-F238E27FC236}">
                  <a16:creationId xmlns:a16="http://schemas.microsoft.com/office/drawing/2014/main" id="{D2314D16-2F8D-181B-C612-A8B48ECF6864}"/>
                </a:ext>
              </a:extLst>
            </p:cNvPr>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50" name="Google Shape;8582;p75">
              <a:extLst>
                <a:ext uri="{FF2B5EF4-FFF2-40B4-BE49-F238E27FC236}">
                  <a16:creationId xmlns:a16="http://schemas.microsoft.com/office/drawing/2014/main" id="{0C6E7E5F-6755-827B-229E-CAB86CCA8284}"/>
                </a:ext>
              </a:extLst>
            </p:cNvPr>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51" name="Google Shape;8583;p75">
              <a:extLst>
                <a:ext uri="{FF2B5EF4-FFF2-40B4-BE49-F238E27FC236}">
                  <a16:creationId xmlns:a16="http://schemas.microsoft.com/office/drawing/2014/main" id="{AFC80B92-C734-5B72-22A9-9B624A10E554}"/>
                </a:ext>
              </a:extLst>
            </p:cNvPr>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52" name="Google Shape;8584;p75">
              <a:extLst>
                <a:ext uri="{FF2B5EF4-FFF2-40B4-BE49-F238E27FC236}">
                  <a16:creationId xmlns:a16="http://schemas.microsoft.com/office/drawing/2014/main" id="{1F3DD972-6492-498A-A26D-04F2BB37222C}"/>
                </a:ext>
              </a:extLst>
            </p:cNvPr>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53" name="Google Shape;8585;p75">
              <a:extLst>
                <a:ext uri="{FF2B5EF4-FFF2-40B4-BE49-F238E27FC236}">
                  <a16:creationId xmlns:a16="http://schemas.microsoft.com/office/drawing/2014/main" id="{8E78BF2F-F2E1-A836-172C-88C33D50307D}"/>
                </a:ext>
              </a:extLst>
            </p:cNvPr>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54" name="Google Shape;8586;p75">
              <a:extLst>
                <a:ext uri="{FF2B5EF4-FFF2-40B4-BE49-F238E27FC236}">
                  <a16:creationId xmlns:a16="http://schemas.microsoft.com/office/drawing/2014/main" id="{81A5C2C2-4EA7-5137-20CA-253842D9C890}"/>
                </a:ext>
              </a:extLst>
            </p:cNvPr>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55" name="Google Shape;8587;p75">
              <a:extLst>
                <a:ext uri="{FF2B5EF4-FFF2-40B4-BE49-F238E27FC236}">
                  <a16:creationId xmlns:a16="http://schemas.microsoft.com/office/drawing/2014/main" id="{916B0635-940A-4DCB-CD28-BF62F4B93E3E}"/>
                </a:ext>
              </a:extLst>
            </p:cNvPr>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56" name="Google Shape;8588;p75">
              <a:extLst>
                <a:ext uri="{FF2B5EF4-FFF2-40B4-BE49-F238E27FC236}">
                  <a16:creationId xmlns:a16="http://schemas.microsoft.com/office/drawing/2014/main" id="{38AE2219-A048-68DC-894B-C20E633C44DB}"/>
                </a:ext>
              </a:extLst>
            </p:cNvPr>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57" name="Google Shape;8589;p75">
              <a:extLst>
                <a:ext uri="{FF2B5EF4-FFF2-40B4-BE49-F238E27FC236}">
                  <a16:creationId xmlns:a16="http://schemas.microsoft.com/office/drawing/2014/main" id="{BD39824F-36D3-3F59-B2E9-14673F8ACC66}"/>
                </a:ext>
              </a:extLst>
            </p:cNvPr>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58" name="Google Shape;8590;p75">
              <a:extLst>
                <a:ext uri="{FF2B5EF4-FFF2-40B4-BE49-F238E27FC236}">
                  <a16:creationId xmlns:a16="http://schemas.microsoft.com/office/drawing/2014/main" id="{D5B33067-7B4B-4C5C-FFFC-84BD3C6AF486}"/>
                </a:ext>
              </a:extLst>
            </p:cNvPr>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59" name="Google Shape;8591;p75">
              <a:extLst>
                <a:ext uri="{FF2B5EF4-FFF2-40B4-BE49-F238E27FC236}">
                  <a16:creationId xmlns:a16="http://schemas.microsoft.com/office/drawing/2014/main" id="{0606B4E8-369D-407A-54F1-D8CE3B06AFF0}"/>
                </a:ext>
              </a:extLst>
            </p:cNvPr>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60" name="Google Shape;8592;p75">
              <a:extLst>
                <a:ext uri="{FF2B5EF4-FFF2-40B4-BE49-F238E27FC236}">
                  <a16:creationId xmlns:a16="http://schemas.microsoft.com/office/drawing/2014/main" id="{FB66A8C2-4808-2E1C-1839-2196732D652D}"/>
                </a:ext>
              </a:extLst>
            </p:cNvPr>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61" name="Google Shape;8593;p75">
              <a:extLst>
                <a:ext uri="{FF2B5EF4-FFF2-40B4-BE49-F238E27FC236}">
                  <a16:creationId xmlns:a16="http://schemas.microsoft.com/office/drawing/2014/main" id="{5D3F0666-E8D3-F07A-ADDF-8B613054D96D}"/>
                </a:ext>
              </a:extLst>
            </p:cNvPr>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62" name="Google Shape;8594;p75">
              <a:extLst>
                <a:ext uri="{FF2B5EF4-FFF2-40B4-BE49-F238E27FC236}">
                  <a16:creationId xmlns:a16="http://schemas.microsoft.com/office/drawing/2014/main" id="{33BC7305-75F8-65D6-B6F0-76911C6676BF}"/>
                </a:ext>
              </a:extLst>
            </p:cNvPr>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63" name="Google Shape;8595;p75">
            <a:extLst>
              <a:ext uri="{FF2B5EF4-FFF2-40B4-BE49-F238E27FC236}">
                <a16:creationId xmlns:a16="http://schemas.microsoft.com/office/drawing/2014/main" id="{537B8874-AEB8-3153-EBCC-43CF93FFCDE2}"/>
              </a:ext>
            </a:extLst>
          </p:cNvPr>
          <p:cNvGrpSpPr/>
          <p:nvPr/>
        </p:nvGrpSpPr>
        <p:grpSpPr>
          <a:xfrm>
            <a:off x="3452308" y="3629358"/>
            <a:ext cx="1854003" cy="212833"/>
            <a:chOff x="3530150" y="2790075"/>
            <a:chExt cx="1962600" cy="225300"/>
          </a:xfrm>
        </p:grpSpPr>
        <p:sp>
          <p:nvSpPr>
            <p:cNvPr id="164" name="Google Shape;8596;p75">
              <a:extLst>
                <a:ext uri="{FF2B5EF4-FFF2-40B4-BE49-F238E27FC236}">
                  <a16:creationId xmlns:a16="http://schemas.microsoft.com/office/drawing/2014/main" id="{7BB8CF3E-3AE1-AEAF-C547-B331B4EA3A94}"/>
                </a:ext>
              </a:extLst>
            </p:cNvPr>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65" name="Google Shape;8597;p75">
              <a:extLst>
                <a:ext uri="{FF2B5EF4-FFF2-40B4-BE49-F238E27FC236}">
                  <a16:creationId xmlns:a16="http://schemas.microsoft.com/office/drawing/2014/main" id="{1D211AA9-5EA4-8A9C-C20E-FBE94642424B}"/>
                </a:ext>
              </a:extLst>
            </p:cNvPr>
            <p:cNvSpPr/>
            <p:nvPr/>
          </p:nvSpPr>
          <p:spPr>
            <a:xfrm>
              <a:off x="3535069" y="2794464"/>
              <a:ext cx="1104900" cy="216900"/>
            </a:xfrm>
            <a:prstGeom prst="rect">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66" name="Google Shape;8598;p75">
            <a:extLst>
              <a:ext uri="{FF2B5EF4-FFF2-40B4-BE49-F238E27FC236}">
                <a16:creationId xmlns:a16="http://schemas.microsoft.com/office/drawing/2014/main" id="{BF3D6F5E-79ED-3975-6C14-37E3664CE313}"/>
              </a:ext>
            </a:extLst>
          </p:cNvPr>
          <p:cNvGrpSpPr/>
          <p:nvPr/>
        </p:nvGrpSpPr>
        <p:grpSpPr>
          <a:xfrm>
            <a:off x="3453179" y="4000459"/>
            <a:ext cx="1882172" cy="205015"/>
            <a:chOff x="3558802" y="4011427"/>
            <a:chExt cx="1866000" cy="111300"/>
          </a:xfrm>
        </p:grpSpPr>
        <p:sp>
          <p:nvSpPr>
            <p:cNvPr id="167" name="Google Shape;8599;p75">
              <a:extLst>
                <a:ext uri="{FF2B5EF4-FFF2-40B4-BE49-F238E27FC236}">
                  <a16:creationId xmlns:a16="http://schemas.microsoft.com/office/drawing/2014/main" id="{B423D9DF-77ED-CDC0-84D3-C5E4F22A4400}"/>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68" name="Google Shape;8600;p75">
              <a:extLst>
                <a:ext uri="{FF2B5EF4-FFF2-40B4-BE49-F238E27FC236}">
                  <a16:creationId xmlns:a16="http://schemas.microsoft.com/office/drawing/2014/main" id="{E1119D18-DDE2-973E-5730-779004CF9318}"/>
                </a:ext>
              </a:extLst>
            </p:cNvPr>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69" name="Google Shape;8601;p75">
            <a:extLst>
              <a:ext uri="{FF2B5EF4-FFF2-40B4-BE49-F238E27FC236}">
                <a16:creationId xmlns:a16="http://schemas.microsoft.com/office/drawing/2014/main" id="{9A8DAACB-D084-6A8F-6764-E9B8D8D783B1}"/>
              </a:ext>
            </a:extLst>
          </p:cNvPr>
          <p:cNvGrpSpPr/>
          <p:nvPr/>
        </p:nvGrpSpPr>
        <p:grpSpPr>
          <a:xfrm>
            <a:off x="3452769" y="2940993"/>
            <a:ext cx="1844671" cy="159665"/>
            <a:chOff x="3465975" y="2270276"/>
            <a:chExt cx="1986364" cy="171929"/>
          </a:xfrm>
        </p:grpSpPr>
        <p:sp>
          <p:nvSpPr>
            <p:cNvPr id="170" name="Google Shape;8602;p75">
              <a:extLst>
                <a:ext uri="{FF2B5EF4-FFF2-40B4-BE49-F238E27FC236}">
                  <a16:creationId xmlns:a16="http://schemas.microsoft.com/office/drawing/2014/main" id="{AE6A1ABA-B781-797A-ABAD-3C37654CBE3A}"/>
                </a:ext>
              </a:extLst>
            </p:cNvPr>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1" name="Google Shape;8603;p75">
              <a:extLst>
                <a:ext uri="{FF2B5EF4-FFF2-40B4-BE49-F238E27FC236}">
                  <a16:creationId xmlns:a16="http://schemas.microsoft.com/office/drawing/2014/main" id="{49D45E30-BBAB-448D-F831-4C24B5F76683}"/>
                </a:ext>
              </a:extLst>
            </p:cNvPr>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2" name="Google Shape;8604;p75">
              <a:extLst>
                <a:ext uri="{FF2B5EF4-FFF2-40B4-BE49-F238E27FC236}">
                  <a16:creationId xmlns:a16="http://schemas.microsoft.com/office/drawing/2014/main" id="{E10641E5-ADC0-F935-AC3F-A3F73A9467A6}"/>
                </a:ext>
              </a:extLst>
            </p:cNvPr>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3" name="Google Shape;8605;p75">
              <a:extLst>
                <a:ext uri="{FF2B5EF4-FFF2-40B4-BE49-F238E27FC236}">
                  <a16:creationId xmlns:a16="http://schemas.microsoft.com/office/drawing/2014/main" id="{51243AC6-15E5-16E1-FBE6-8561018107A3}"/>
                </a:ext>
              </a:extLst>
            </p:cNvPr>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4" name="Google Shape;8606;p75">
              <a:extLst>
                <a:ext uri="{FF2B5EF4-FFF2-40B4-BE49-F238E27FC236}">
                  <a16:creationId xmlns:a16="http://schemas.microsoft.com/office/drawing/2014/main" id="{27C11716-0961-918F-C52C-76880DEFFD63}"/>
                </a:ext>
              </a:extLst>
            </p:cNvPr>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5" name="Google Shape;8607;p75">
              <a:extLst>
                <a:ext uri="{FF2B5EF4-FFF2-40B4-BE49-F238E27FC236}">
                  <a16:creationId xmlns:a16="http://schemas.microsoft.com/office/drawing/2014/main" id="{CFB8EC0F-9FDC-39FD-81CD-EF84090CBB60}"/>
                </a:ext>
              </a:extLst>
            </p:cNvPr>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6" name="Google Shape;8608;p75">
              <a:extLst>
                <a:ext uri="{FF2B5EF4-FFF2-40B4-BE49-F238E27FC236}">
                  <a16:creationId xmlns:a16="http://schemas.microsoft.com/office/drawing/2014/main" id="{5DC135F2-260B-EA1A-D4AD-6A79368BA7A5}"/>
                </a:ext>
              </a:extLst>
            </p:cNvPr>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77" name="Google Shape;8609;p75">
              <a:extLst>
                <a:ext uri="{FF2B5EF4-FFF2-40B4-BE49-F238E27FC236}">
                  <a16:creationId xmlns:a16="http://schemas.microsoft.com/office/drawing/2014/main" id="{619D6008-C8DC-C996-310B-4F1A45A28ED9}"/>
                </a:ext>
              </a:extLst>
            </p:cNvPr>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78" name="Google Shape;8610;p75">
            <a:extLst>
              <a:ext uri="{FF2B5EF4-FFF2-40B4-BE49-F238E27FC236}">
                <a16:creationId xmlns:a16="http://schemas.microsoft.com/office/drawing/2014/main" id="{6A6BBBC9-B812-9B74-AADD-0E05040411B2}"/>
              </a:ext>
            </a:extLst>
          </p:cNvPr>
          <p:cNvGrpSpPr/>
          <p:nvPr/>
        </p:nvGrpSpPr>
        <p:grpSpPr>
          <a:xfrm>
            <a:off x="3467446" y="4759192"/>
            <a:ext cx="1826041" cy="260613"/>
            <a:chOff x="723300" y="4253549"/>
            <a:chExt cx="2276482" cy="324900"/>
          </a:xfrm>
        </p:grpSpPr>
        <p:sp>
          <p:nvSpPr>
            <p:cNvPr id="179" name="Google Shape;8611;p75">
              <a:extLst>
                <a:ext uri="{FF2B5EF4-FFF2-40B4-BE49-F238E27FC236}">
                  <a16:creationId xmlns:a16="http://schemas.microsoft.com/office/drawing/2014/main" id="{C0D1843F-92EC-2A5E-4317-0ABDCAA8F69D}"/>
                </a:ext>
              </a:extLst>
            </p:cNvPr>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80" name="Google Shape;8612;p75">
              <a:extLst>
                <a:ext uri="{FF2B5EF4-FFF2-40B4-BE49-F238E27FC236}">
                  <a16:creationId xmlns:a16="http://schemas.microsoft.com/office/drawing/2014/main" id="{17FAA9CF-BA4E-9EB3-1744-A409AC8FA2F9}"/>
                </a:ext>
              </a:extLst>
            </p:cNvPr>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81" name="Google Shape;8613;p75">
              <a:extLst>
                <a:ext uri="{FF2B5EF4-FFF2-40B4-BE49-F238E27FC236}">
                  <a16:creationId xmlns:a16="http://schemas.microsoft.com/office/drawing/2014/main" id="{401FA56F-41B6-474B-FB06-2BD9DF322AF5}"/>
                </a:ext>
              </a:extLst>
            </p:cNvPr>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82" name="Google Shape;8614;p75">
              <a:extLst>
                <a:ext uri="{FF2B5EF4-FFF2-40B4-BE49-F238E27FC236}">
                  <a16:creationId xmlns:a16="http://schemas.microsoft.com/office/drawing/2014/main" id="{188908E1-5C5D-1629-9DC5-8F88E1217F27}"/>
                </a:ext>
              </a:extLst>
            </p:cNvPr>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83" name="Google Shape;8615;p75">
              <a:extLst>
                <a:ext uri="{FF2B5EF4-FFF2-40B4-BE49-F238E27FC236}">
                  <a16:creationId xmlns:a16="http://schemas.microsoft.com/office/drawing/2014/main" id="{033A4DA2-ECB8-2130-EE02-0188B07FFD42}"/>
                </a:ext>
              </a:extLst>
            </p:cNvPr>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84" name="Google Shape;8616;p75">
            <a:extLst>
              <a:ext uri="{FF2B5EF4-FFF2-40B4-BE49-F238E27FC236}">
                <a16:creationId xmlns:a16="http://schemas.microsoft.com/office/drawing/2014/main" id="{E7632DE4-6A80-8A75-C30C-8BF0F13CB657}"/>
              </a:ext>
            </a:extLst>
          </p:cNvPr>
          <p:cNvGrpSpPr/>
          <p:nvPr/>
        </p:nvGrpSpPr>
        <p:grpSpPr>
          <a:xfrm>
            <a:off x="3453527" y="4360766"/>
            <a:ext cx="1852088" cy="240159"/>
            <a:chOff x="705948" y="3788465"/>
            <a:chExt cx="2308953" cy="299400"/>
          </a:xfrm>
        </p:grpSpPr>
        <p:sp>
          <p:nvSpPr>
            <p:cNvPr id="185" name="Google Shape;8617;p75">
              <a:extLst>
                <a:ext uri="{FF2B5EF4-FFF2-40B4-BE49-F238E27FC236}">
                  <a16:creationId xmlns:a16="http://schemas.microsoft.com/office/drawing/2014/main" id="{F0F9F14A-E75C-4427-F0F1-BC00334F7110}"/>
                </a:ext>
              </a:extLst>
            </p:cNvPr>
            <p:cNvSpPr/>
            <p:nvPr/>
          </p:nvSpPr>
          <p:spPr>
            <a:xfrm>
              <a:off x="705948"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86" name="Google Shape;8618;p75">
              <a:extLst>
                <a:ext uri="{FF2B5EF4-FFF2-40B4-BE49-F238E27FC236}">
                  <a16:creationId xmlns:a16="http://schemas.microsoft.com/office/drawing/2014/main" id="{3CCEA9FF-87BC-89A2-7847-10FBDBB53B92}"/>
                </a:ext>
              </a:extLst>
            </p:cNvPr>
            <p:cNvSpPr/>
            <p:nvPr/>
          </p:nvSpPr>
          <p:spPr>
            <a:xfrm>
              <a:off x="1209923"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87" name="Google Shape;8619;p75">
              <a:extLst>
                <a:ext uri="{FF2B5EF4-FFF2-40B4-BE49-F238E27FC236}">
                  <a16:creationId xmlns:a16="http://schemas.microsoft.com/office/drawing/2014/main" id="{0D69AC69-B6AA-40D2-E0BA-2F7F9110B733}"/>
                </a:ext>
              </a:extLst>
            </p:cNvPr>
            <p:cNvSpPr/>
            <p:nvPr/>
          </p:nvSpPr>
          <p:spPr>
            <a:xfrm>
              <a:off x="1713905"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88" name="Google Shape;8620;p75">
              <a:extLst>
                <a:ext uri="{FF2B5EF4-FFF2-40B4-BE49-F238E27FC236}">
                  <a16:creationId xmlns:a16="http://schemas.microsoft.com/office/drawing/2014/main" id="{0A95A544-39EE-D686-B4F8-59D9867C8401}"/>
                </a:ext>
              </a:extLst>
            </p:cNvPr>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189" name="Google Shape;8621;p75">
              <a:extLst>
                <a:ext uri="{FF2B5EF4-FFF2-40B4-BE49-F238E27FC236}">
                  <a16:creationId xmlns:a16="http://schemas.microsoft.com/office/drawing/2014/main" id="{B52AB7C5-C24D-33B4-A8C6-880008511664}"/>
                </a:ext>
              </a:extLst>
            </p:cNvPr>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90" name="Google Shape;8622;p75">
            <a:extLst>
              <a:ext uri="{FF2B5EF4-FFF2-40B4-BE49-F238E27FC236}">
                <a16:creationId xmlns:a16="http://schemas.microsoft.com/office/drawing/2014/main" id="{B2B90143-D41C-A6ED-ADB8-E3E7D975F29D}"/>
              </a:ext>
            </a:extLst>
          </p:cNvPr>
          <p:cNvGrpSpPr/>
          <p:nvPr/>
        </p:nvGrpSpPr>
        <p:grpSpPr>
          <a:xfrm>
            <a:off x="3517443" y="5178072"/>
            <a:ext cx="1739479" cy="392099"/>
            <a:chOff x="2658741" y="4097347"/>
            <a:chExt cx="1304609" cy="294074"/>
          </a:xfrm>
        </p:grpSpPr>
        <p:grpSp>
          <p:nvGrpSpPr>
            <p:cNvPr id="191" name="Google Shape;8623;p75">
              <a:extLst>
                <a:ext uri="{FF2B5EF4-FFF2-40B4-BE49-F238E27FC236}">
                  <a16:creationId xmlns:a16="http://schemas.microsoft.com/office/drawing/2014/main" id="{C05115A2-4600-6250-8319-6762E4FB2994}"/>
                </a:ext>
              </a:extLst>
            </p:cNvPr>
            <p:cNvGrpSpPr/>
            <p:nvPr/>
          </p:nvGrpSpPr>
          <p:grpSpPr>
            <a:xfrm>
              <a:off x="2658741" y="4097347"/>
              <a:ext cx="118572" cy="294074"/>
              <a:chOff x="3343310" y="4475555"/>
              <a:chExt cx="127717" cy="316753"/>
            </a:xfrm>
          </p:grpSpPr>
          <p:sp>
            <p:nvSpPr>
              <p:cNvPr id="204" name="Google Shape;8624;p75">
                <a:extLst>
                  <a:ext uri="{FF2B5EF4-FFF2-40B4-BE49-F238E27FC236}">
                    <a16:creationId xmlns:a16="http://schemas.microsoft.com/office/drawing/2014/main" id="{E7E232A5-DADA-1F6E-C4CD-80B599B56849}"/>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05" name="Google Shape;8625;p75">
                <a:extLst>
                  <a:ext uri="{FF2B5EF4-FFF2-40B4-BE49-F238E27FC236}">
                    <a16:creationId xmlns:a16="http://schemas.microsoft.com/office/drawing/2014/main" id="{CB927B96-5D58-5D3A-2D7C-468CA23A4D97}"/>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92" name="Google Shape;8626;p75">
              <a:extLst>
                <a:ext uri="{FF2B5EF4-FFF2-40B4-BE49-F238E27FC236}">
                  <a16:creationId xmlns:a16="http://schemas.microsoft.com/office/drawing/2014/main" id="{ABE3D79B-40D0-70AF-7BA9-10AF1064EAD4}"/>
                </a:ext>
              </a:extLst>
            </p:cNvPr>
            <p:cNvGrpSpPr/>
            <p:nvPr/>
          </p:nvGrpSpPr>
          <p:grpSpPr>
            <a:xfrm>
              <a:off x="3815519" y="4098388"/>
              <a:ext cx="147831" cy="291991"/>
              <a:chOff x="3527539" y="4476677"/>
              <a:chExt cx="159232" cy="314510"/>
            </a:xfrm>
          </p:grpSpPr>
          <p:sp>
            <p:nvSpPr>
              <p:cNvPr id="202" name="Google Shape;8627;p75">
                <a:extLst>
                  <a:ext uri="{FF2B5EF4-FFF2-40B4-BE49-F238E27FC236}">
                    <a16:creationId xmlns:a16="http://schemas.microsoft.com/office/drawing/2014/main" id="{543B8BB5-91FC-22C9-3AE3-50D2CAF19A93}"/>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3" name="Google Shape;8628;p75">
                <a:extLst>
                  <a:ext uri="{FF2B5EF4-FFF2-40B4-BE49-F238E27FC236}">
                    <a16:creationId xmlns:a16="http://schemas.microsoft.com/office/drawing/2014/main" id="{3028C51D-3E42-33F1-5214-0156697FF101}"/>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93" name="Google Shape;8629;p75">
              <a:extLst>
                <a:ext uri="{FF2B5EF4-FFF2-40B4-BE49-F238E27FC236}">
                  <a16:creationId xmlns:a16="http://schemas.microsoft.com/office/drawing/2014/main" id="{5DC9D3EF-18DC-C4CB-BCDA-4B264E962F26}"/>
                </a:ext>
              </a:extLst>
            </p:cNvPr>
            <p:cNvGrpSpPr/>
            <p:nvPr/>
          </p:nvGrpSpPr>
          <p:grpSpPr>
            <a:xfrm>
              <a:off x="3511696" y="4098388"/>
              <a:ext cx="147831" cy="291991"/>
              <a:chOff x="3527539" y="4476677"/>
              <a:chExt cx="159232" cy="314510"/>
            </a:xfrm>
          </p:grpSpPr>
          <p:sp>
            <p:nvSpPr>
              <p:cNvPr id="200" name="Google Shape;8630;p75">
                <a:extLst>
                  <a:ext uri="{FF2B5EF4-FFF2-40B4-BE49-F238E27FC236}">
                    <a16:creationId xmlns:a16="http://schemas.microsoft.com/office/drawing/2014/main" id="{DF3F44E4-31DE-FF6D-0222-786C3BE08825}"/>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01" name="Google Shape;8631;p75">
                <a:extLst>
                  <a:ext uri="{FF2B5EF4-FFF2-40B4-BE49-F238E27FC236}">
                    <a16:creationId xmlns:a16="http://schemas.microsoft.com/office/drawing/2014/main" id="{8D91F9C0-B34F-BEB2-9CFF-13F5B0FF279A}"/>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194" name="Google Shape;8632;p75">
              <a:extLst>
                <a:ext uri="{FF2B5EF4-FFF2-40B4-BE49-F238E27FC236}">
                  <a16:creationId xmlns:a16="http://schemas.microsoft.com/office/drawing/2014/main" id="{DA147798-FDE5-AF08-BDF4-9709E346C5F3}"/>
                </a:ext>
              </a:extLst>
            </p:cNvPr>
            <p:cNvGrpSpPr/>
            <p:nvPr/>
          </p:nvGrpSpPr>
          <p:grpSpPr>
            <a:xfrm>
              <a:off x="3207874" y="4098388"/>
              <a:ext cx="147831" cy="291991"/>
              <a:chOff x="3527539" y="4476677"/>
              <a:chExt cx="159232" cy="314510"/>
            </a:xfrm>
          </p:grpSpPr>
          <p:sp>
            <p:nvSpPr>
              <p:cNvPr id="198" name="Google Shape;8633;p75">
                <a:extLst>
                  <a:ext uri="{FF2B5EF4-FFF2-40B4-BE49-F238E27FC236}">
                    <a16:creationId xmlns:a16="http://schemas.microsoft.com/office/drawing/2014/main" id="{3ED23BA4-96CE-DF69-3DC3-A5FCEC3E83B4}"/>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99" name="Google Shape;8634;p75">
                <a:extLst>
                  <a:ext uri="{FF2B5EF4-FFF2-40B4-BE49-F238E27FC236}">
                    <a16:creationId xmlns:a16="http://schemas.microsoft.com/office/drawing/2014/main" id="{9E0B6063-C03B-7B10-8550-1378F51EE84C}"/>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rgbClr val="FF0000"/>
                  </a:solidFill>
                </a:endParaRPr>
              </a:p>
            </p:txBody>
          </p:sp>
        </p:grpSp>
        <p:grpSp>
          <p:nvGrpSpPr>
            <p:cNvPr id="195" name="Google Shape;8635;p75">
              <a:extLst>
                <a:ext uri="{FF2B5EF4-FFF2-40B4-BE49-F238E27FC236}">
                  <a16:creationId xmlns:a16="http://schemas.microsoft.com/office/drawing/2014/main" id="{D7FD9AC0-7034-FDDB-A53E-05BA7315EDB8}"/>
                </a:ext>
              </a:extLst>
            </p:cNvPr>
            <p:cNvGrpSpPr/>
            <p:nvPr/>
          </p:nvGrpSpPr>
          <p:grpSpPr>
            <a:xfrm>
              <a:off x="2933305" y="4097347"/>
              <a:ext cx="118572" cy="294074"/>
              <a:chOff x="3343310" y="4475555"/>
              <a:chExt cx="127717" cy="316753"/>
            </a:xfrm>
          </p:grpSpPr>
          <p:sp>
            <p:nvSpPr>
              <p:cNvPr id="196" name="Google Shape;8636;p75">
                <a:extLst>
                  <a:ext uri="{FF2B5EF4-FFF2-40B4-BE49-F238E27FC236}">
                    <a16:creationId xmlns:a16="http://schemas.microsoft.com/office/drawing/2014/main" id="{FB34AAC8-A028-2358-A578-E5D6221215B8}"/>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197" name="Google Shape;8637;p75">
                <a:extLst>
                  <a:ext uri="{FF2B5EF4-FFF2-40B4-BE49-F238E27FC236}">
                    <a16:creationId xmlns:a16="http://schemas.microsoft.com/office/drawing/2014/main" id="{5CE8DF22-D86B-0CC5-85CD-6EA57FC3276E}"/>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206" name="Google Shape;8638;p75">
            <a:extLst>
              <a:ext uri="{FF2B5EF4-FFF2-40B4-BE49-F238E27FC236}">
                <a16:creationId xmlns:a16="http://schemas.microsoft.com/office/drawing/2014/main" id="{17DB1A47-D82F-F859-4FB4-5B979E3A23A8}"/>
              </a:ext>
            </a:extLst>
          </p:cNvPr>
          <p:cNvGrpSpPr/>
          <p:nvPr/>
        </p:nvGrpSpPr>
        <p:grpSpPr>
          <a:xfrm>
            <a:off x="5675884" y="2488902"/>
            <a:ext cx="1911761" cy="255335"/>
            <a:chOff x="4273350" y="2080469"/>
            <a:chExt cx="1433821" cy="191501"/>
          </a:xfrm>
        </p:grpSpPr>
        <p:grpSp>
          <p:nvGrpSpPr>
            <p:cNvPr id="207" name="Google Shape;8639;p75">
              <a:extLst>
                <a:ext uri="{FF2B5EF4-FFF2-40B4-BE49-F238E27FC236}">
                  <a16:creationId xmlns:a16="http://schemas.microsoft.com/office/drawing/2014/main" id="{A73180E7-81FB-6570-B650-B9E5D744DF39}"/>
                </a:ext>
              </a:extLst>
            </p:cNvPr>
            <p:cNvGrpSpPr/>
            <p:nvPr/>
          </p:nvGrpSpPr>
          <p:grpSpPr>
            <a:xfrm>
              <a:off x="4273350" y="2080469"/>
              <a:ext cx="1433821" cy="0"/>
              <a:chOff x="5224975" y="2962250"/>
              <a:chExt cx="1544400" cy="0"/>
            </a:xfrm>
          </p:grpSpPr>
          <p:cxnSp>
            <p:nvCxnSpPr>
              <p:cNvPr id="211" name="Google Shape;8640;p75">
                <a:extLst>
                  <a:ext uri="{FF2B5EF4-FFF2-40B4-BE49-F238E27FC236}">
                    <a16:creationId xmlns:a16="http://schemas.microsoft.com/office/drawing/2014/main" id="{213099F2-958D-9DF5-900B-F4BCA7B60793}"/>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12" name="Google Shape;8641;p75">
                <a:extLst>
                  <a:ext uri="{FF2B5EF4-FFF2-40B4-BE49-F238E27FC236}">
                    <a16:creationId xmlns:a16="http://schemas.microsoft.com/office/drawing/2014/main" id="{EE8DC21A-2E21-D0BD-D8C5-BF469B585399}"/>
                  </a:ext>
                </a:extLst>
              </p:cNvPr>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208" name="Google Shape;8642;p75">
              <a:extLst>
                <a:ext uri="{FF2B5EF4-FFF2-40B4-BE49-F238E27FC236}">
                  <a16:creationId xmlns:a16="http://schemas.microsoft.com/office/drawing/2014/main" id="{DD5ED46B-1BF6-8079-004C-0E0EA246A7CA}"/>
                </a:ext>
              </a:extLst>
            </p:cNvPr>
            <p:cNvGrpSpPr/>
            <p:nvPr/>
          </p:nvGrpSpPr>
          <p:grpSpPr>
            <a:xfrm>
              <a:off x="4273350" y="2271969"/>
              <a:ext cx="1433821" cy="0"/>
              <a:chOff x="5224975" y="2962250"/>
              <a:chExt cx="1544400" cy="0"/>
            </a:xfrm>
          </p:grpSpPr>
          <p:cxnSp>
            <p:nvCxnSpPr>
              <p:cNvPr id="209" name="Google Shape;8643;p75">
                <a:extLst>
                  <a:ext uri="{FF2B5EF4-FFF2-40B4-BE49-F238E27FC236}">
                    <a16:creationId xmlns:a16="http://schemas.microsoft.com/office/drawing/2014/main" id="{BFCFBAA7-0B8C-F860-6181-8570E29DF055}"/>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10" name="Google Shape;8644;p75">
                <a:extLst>
                  <a:ext uri="{FF2B5EF4-FFF2-40B4-BE49-F238E27FC236}">
                    <a16:creationId xmlns:a16="http://schemas.microsoft.com/office/drawing/2014/main" id="{7A707F10-2193-2391-0DF7-BDA0E29AEA51}"/>
                  </a:ext>
                </a:extLst>
              </p:cNvPr>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213" name="Google Shape;8645;p75">
            <a:extLst>
              <a:ext uri="{FF2B5EF4-FFF2-40B4-BE49-F238E27FC236}">
                <a16:creationId xmlns:a16="http://schemas.microsoft.com/office/drawing/2014/main" id="{85F85C86-1698-C0A8-6A79-4CC6F4B9F7C7}"/>
              </a:ext>
            </a:extLst>
          </p:cNvPr>
          <p:cNvGrpSpPr/>
          <p:nvPr/>
        </p:nvGrpSpPr>
        <p:grpSpPr>
          <a:xfrm>
            <a:off x="5677957" y="1292326"/>
            <a:ext cx="1907615" cy="991185"/>
            <a:chOff x="5159450" y="1919950"/>
            <a:chExt cx="1541050" cy="862500"/>
          </a:xfrm>
        </p:grpSpPr>
        <p:sp>
          <p:nvSpPr>
            <p:cNvPr id="214" name="Google Shape;8646;p75">
              <a:extLst>
                <a:ext uri="{FF2B5EF4-FFF2-40B4-BE49-F238E27FC236}">
                  <a16:creationId xmlns:a16="http://schemas.microsoft.com/office/drawing/2014/main" id="{236794CD-ACB7-ABA2-9463-8B039C62B3E5}"/>
                </a:ext>
              </a:extLst>
            </p:cNvPr>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2400">
                <a:solidFill>
                  <a:srgbClr val="FF0000"/>
                </a:solidFill>
              </a:endParaRPr>
            </a:p>
          </p:txBody>
        </p:sp>
        <p:grpSp>
          <p:nvGrpSpPr>
            <p:cNvPr id="215" name="Google Shape;8647;p75">
              <a:extLst>
                <a:ext uri="{FF2B5EF4-FFF2-40B4-BE49-F238E27FC236}">
                  <a16:creationId xmlns:a16="http://schemas.microsoft.com/office/drawing/2014/main" id="{57067631-CC99-1F6C-476D-6CDAB63A5D4F}"/>
                </a:ext>
              </a:extLst>
            </p:cNvPr>
            <p:cNvGrpSpPr/>
            <p:nvPr/>
          </p:nvGrpSpPr>
          <p:grpSpPr>
            <a:xfrm>
              <a:off x="5159450" y="1919950"/>
              <a:ext cx="1541050" cy="862500"/>
              <a:chOff x="5159450" y="1919950"/>
              <a:chExt cx="1541050" cy="862500"/>
            </a:xfrm>
          </p:grpSpPr>
          <p:cxnSp>
            <p:nvCxnSpPr>
              <p:cNvPr id="216" name="Google Shape;8648;p75">
                <a:extLst>
                  <a:ext uri="{FF2B5EF4-FFF2-40B4-BE49-F238E27FC236}">
                    <a16:creationId xmlns:a16="http://schemas.microsoft.com/office/drawing/2014/main" id="{E85691EE-B835-A97C-EA9F-FF39B249BEFF}"/>
                  </a:ext>
                </a:extLst>
              </p:cNvPr>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217" name="Google Shape;8649;p75">
                <a:extLst>
                  <a:ext uri="{FF2B5EF4-FFF2-40B4-BE49-F238E27FC236}">
                    <a16:creationId xmlns:a16="http://schemas.microsoft.com/office/drawing/2014/main" id="{976B7FE9-AF2C-7BD6-4F35-C4C0B0B957E8}"/>
                  </a:ext>
                </a:extLst>
              </p:cNvPr>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218" name="Google Shape;8650;p75">
            <a:extLst>
              <a:ext uri="{FF2B5EF4-FFF2-40B4-BE49-F238E27FC236}">
                <a16:creationId xmlns:a16="http://schemas.microsoft.com/office/drawing/2014/main" id="{26C08697-FB33-770D-6B42-AA1A49F0916C}"/>
              </a:ext>
            </a:extLst>
          </p:cNvPr>
          <p:cNvGrpSpPr/>
          <p:nvPr/>
        </p:nvGrpSpPr>
        <p:grpSpPr>
          <a:xfrm>
            <a:off x="5664775" y="2923429"/>
            <a:ext cx="1933979" cy="1402783"/>
            <a:chOff x="5230575" y="1554475"/>
            <a:chExt cx="2137150" cy="1550150"/>
          </a:xfrm>
        </p:grpSpPr>
        <p:sp>
          <p:nvSpPr>
            <p:cNvPr id="219" name="Google Shape;8651;p75">
              <a:extLst>
                <a:ext uri="{FF2B5EF4-FFF2-40B4-BE49-F238E27FC236}">
                  <a16:creationId xmlns:a16="http://schemas.microsoft.com/office/drawing/2014/main" id="{6F192573-7FBE-93FE-4F5A-75E596A4FBB1}"/>
                </a:ext>
              </a:extLst>
            </p:cNvPr>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0" name="Google Shape;8652;p75">
              <a:extLst>
                <a:ext uri="{FF2B5EF4-FFF2-40B4-BE49-F238E27FC236}">
                  <a16:creationId xmlns:a16="http://schemas.microsoft.com/office/drawing/2014/main" id="{45A83ECA-F713-BEDB-8860-2307B106C61E}"/>
                </a:ext>
              </a:extLst>
            </p:cNvPr>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1" name="Google Shape;8653;p75">
              <a:extLst>
                <a:ext uri="{FF2B5EF4-FFF2-40B4-BE49-F238E27FC236}">
                  <a16:creationId xmlns:a16="http://schemas.microsoft.com/office/drawing/2014/main" id="{8BC85825-5A59-3141-512C-DEF33FB11C3D}"/>
                </a:ext>
              </a:extLst>
            </p:cNvPr>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2" name="Google Shape;8654;p75">
              <a:extLst>
                <a:ext uri="{FF2B5EF4-FFF2-40B4-BE49-F238E27FC236}">
                  <a16:creationId xmlns:a16="http://schemas.microsoft.com/office/drawing/2014/main" id="{973FAEC9-EB8A-CDB0-A3C7-82C20EAF7011}"/>
                </a:ext>
              </a:extLst>
            </p:cNvPr>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3" name="Google Shape;8655;p75">
              <a:extLst>
                <a:ext uri="{FF2B5EF4-FFF2-40B4-BE49-F238E27FC236}">
                  <a16:creationId xmlns:a16="http://schemas.microsoft.com/office/drawing/2014/main" id="{CF101A86-4F1F-70A6-6259-E713927B4C08}"/>
                </a:ext>
              </a:extLst>
            </p:cNvPr>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4" name="Google Shape;8656;p75">
              <a:extLst>
                <a:ext uri="{FF2B5EF4-FFF2-40B4-BE49-F238E27FC236}">
                  <a16:creationId xmlns:a16="http://schemas.microsoft.com/office/drawing/2014/main" id="{2E5CC09E-3B1B-FBC7-B265-C5861ACB80B1}"/>
                </a:ext>
              </a:extLst>
            </p:cNvPr>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5" name="Google Shape;8657;p75">
              <a:extLst>
                <a:ext uri="{FF2B5EF4-FFF2-40B4-BE49-F238E27FC236}">
                  <a16:creationId xmlns:a16="http://schemas.microsoft.com/office/drawing/2014/main" id="{E3052A68-6601-1737-E439-B9C384CB5DC8}"/>
                </a:ext>
              </a:extLst>
            </p:cNvPr>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6" name="Google Shape;8658;p75">
              <a:extLst>
                <a:ext uri="{FF2B5EF4-FFF2-40B4-BE49-F238E27FC236}">
                  <a16:creationId xmlns:a16="http://schemas.microsoft.com/office/drawing/2014/main" id="{2D0C69E0-C255-76D3-7452-8AE33BD1004D}"/>
                </a:ext>
              </a:extLst>
            </p:cNvPr>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7" name="Google Shape;8659;p75">
              <a:extLst>
                <a:ext uri="{FF2B5EF4-FFF2-40B4-BE49-F238E27FC236}">
                  <a16:creationId xmlns:a16="http://schemas.microsoft.com/office/drawing/2014/main" id="{C846A900-BF1E-FAA1-41F2-1CFE8BBDF9F3}"/>
                </a:ext>
              </a:extLst>
            </p:cNvPr>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8" name="Google Shape;8660;p75">
              <a:extLst>
                <a:ext uri="{FF2B5EF4-FFF2-40B4-BE49-F238E27FC236}">
                  <a16:creationId xmlns:a16="http://schemas.microsoft.com/office/drawing/2014/main" id="{93EE484E-ED23-E24C-3488-A12047EA0CAE}"/>
                </a:ext>
              </a:extLst>
            </p:cNvPr>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29" name="Google Shape;8661;p75">
              <a:extLst>
                <a:ext uri="{FF2B5EF4-FFF2-40B4-BE49-F238E27FC236}">
                  <a16:creationId xmlns:a16="http://schemas.microsoft.com/office/drawing/2014/main" id="{C0E6C99C-1D7C-9AF9-084A-A10CA1B05ECA}"/>
                </a:ext>
              </a:extLst>
            </p:cNvPr>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0" name="Google Shape;8662;p75">
              <a:extLst>
                <a:ext uri="{FF2B5EF4-FFF2-40B4-BE49-F238E27FC236}">
                  <a16:creationId xmlns:a16="http://schemas.microsoft.com/office/drawing/2014/main" id="{D58C03A5-D785-CA14-26B7-E96426358C1F}"/>
                </a:ext>
              </a:extLst>
            </p:cNvPr>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31" name="Google Shape;8663;p75">
              <a:extLst>
                <a:ext uri="{FF2B5EF4-FFF2-40B4-BE49-F238E27FC236}">
                  <a16:creationId xmlns:a16="http://schemas.microsoft.com/office/drawing/2014/main" id="{554C480D-14F0-041F-BEEE-DA4165A72F5E}"/>
                </a:ext>
              </a:extLst>
            </p:cNvPr>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32" name="Google Shape;8664;p75">
            <a:extLst>
              <a:ext uri="{FF2B5EF4-FFF2-40B4-BE49-F238E27FC236}">
                <a16:creationId xmlns:a16="http://schemas.microsoft.com/office/drawing/2014/main" id="{2513EE14-F1FF-16EB-58A0-538D6AEA69B4}"/>
              </a:ext>
            </a:extLst>
          </p:cNvPr>
          <p:cNvGrpSpPr/>
          <p:nvPr/>
        </p:nvGrpSpPr>
        <p:grpSpPr>
          <a:xfrm rot="10800000">
            <a:off x="5686842" y="4379681"/>
            <a:ext cx="1889844" cy="1183928"/>
            <a:chOff x="5645403" y="2920021"/>
            <a:chExt cx="2650800" cy="2180614"/>
          </a:xfrm>
        </p:grpSpPr>
        <p:sp>
          <p:nvSpPr>
            <p:cNvPr id="233" name="Google Shape;8665;p75">
              <a:extLst>
                <a:ext uri="{FF2B5EF4-FFF2-40B4-BE49-F238E27FC236}">
                  <a16:creationId xmlns:a16="http://schemas.microsoft.com/office/drawing/2014/main" id="{12FF465F-4D6A-D043-4FD9-900812370DC3}"/>
                </a:ext>
              </a:extLst>
            </p:cNvPr>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234" name="Google Shape;8666;p75">
              <a:extLst>
                <a:ext uri="{FF2B5EF4-FFF2-40B4-BE49-F238E27FC236}">
                  <a16:creationId xmlns:a16="http://schemas.microsoft.com/office/drawing/2014/main" id="{5BF90111-5907-E434-FF38-F5BFB4F87DDA}"/>
                </a:ext>
              </a:extLst>
            </p:cNvPr>
            <p:cNvCxnSpPr>
              <a:stCxn id="233"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235" name="Google Shape;8667;p75">
              <a:extLst>
                <a:ext uri="{FF2B5EF4-FFF2-40B4-BE49-F238E27FC236}">
                  <a16:creationId xmlns:a16="http://schemas.microsoft.com/office/drawing/2014/main" id="{B1939F77-5A93-AE78-5CE6-48B0A37FE2BD}"/>
                </a:ext>
              </a:extLst>
            </p:cNvPr>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236" name="Google Shape;8668;p75">
              <a:extLst>
                <a:ext uri="{FF2B5EF4-FFF2-40B4-BE49-F238E27FC236}">
                  <a16:creationId xmlns:a16="http://schemas.microsoft.com/office/drawing/2014/main" id="{50BAF7D6-28E1-4D7B-BDB5-C9BEB88E0743}"/>
                </a:ext>
              </a:extLst>
            </p:cNvPr>
            <p:cNvCxnSpPr>
              <a:endCxn id="235"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237" name="Google Shape;8669;p75">
              <a:extLst>
                <a:ext uri="{FF2B5EF4-FFF2-40B4-BE49-F238E27FC236}">
                  <a16:creationId xmlns:a16="http://schemas.microsoft.com/office/drawing/2014/main" id="{B06EF8A3-B9EA-E51D-665C-A6E1E32601C5}"/>
                </a:ext>
              </a:extLst>
            </p:cNvPr>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238" name="Google Shape;8670;p75">
              <a:extLst>
                <a:ext uri="{FF2B5EF4-FFF2-40B4-BE49-F238E27FC236}">
                  <a16:creationId xmlns:a16="http://schemas.microsoft.com/office/drawing/2014/main" id="{649BDF4A-E934-33A0-6DE3-77D5F7DEB936}"/>
                </a:ext>
              </a:extLst>
            </p:cNvPr>
            <p:cNvCxnSpPr>
              <a:stCxn id="237"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239" name="Google Shape;8671;p75">
              <a:extLst>
                <a:ext uri="{FF2B5EF4-FFF2-40B4-BE49-F238E27FC236}">
                  <a16:creationId xmlns:a16="http://schemas.microsoft.com/office/drawing/2014/main" id="{CCA4F3FD-F469-483C-624B-FAD13CC8467B}"/>
                </a:ext>
              </a:extLst>
            </p:cNvPr>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240" name="Google Shape;8672;p75">
              <a:extLst>
                <a:ext uri="{FF2B5EF4-FFF2-40B4-BE49-F238E27FC236}">
                  <a16:creationId xmlns:a16="http://schemas.microsoft.com/office/drawing/2014/main" id="{6F6049D6-AF98-23ED-827C-F98F923E4FB6}"/>
                </a:ext>
              </a:extLst>
            </p:cNvPr>
            <p:cNvCxnSpPr>
              <a:endCxn id="239"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241" name="Google Shape;8673;p75">
            <a:extLst>
              <a:ext uri="{FF2B5EF4-FFF2-40B4-BE49-F238E27FC236}">
                <a16:creationId xmlns:a16="http://schemas.microsoft.com/office/drawing/2014/main" id="{8C4CF8AE-DF73-BAA4-6E7F-7AF165D46C10}"/>
              </a:ext>
            </a:extLst>
          </p:cNvPr>
          <p:cNvGrpSpPr/>
          <p:nvPr/>
        </p:nvGrpSpPr>
        <p:grpSpPr>
          <a:xfrm>
            <a:off x="9820655" y="2917489"/>
            <a:ext cx="1428991" cy="1362105"/>
            <a:chOff x="7189833" y="2022667"/>
            <a:chExt cx="1251159" cy="1192597"/>
          </a:xfrm>
        </p:grpSpPr>
        <p:sp>
          <p:nvSpPr>
            <p:cNvPr id="242" name="Google Shape;8674;p75">
              <a:extLst>
                <a:ext uri="{FF2B5EF4-FFF2-40B4-BE49-F238E27FC236}">
                  <a16:creationId xmlns:a16="http://schemas.microsoft.com/office/drawing/2014/main" id="{7AA27B71-FEDF-CB6A-34BC-4E1831307585}"/>
                </a:ext>
              </a:extLst>
            </p:cNvPr>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3" name="Google Shape;8675;p75">
              <a:extLst>
                <a:ext uri="{FF2B5EF4-FFF2-40B4-BE49-F238E27FC236}">
                  <a16:creationId xmlns:a16="http://schemas.microsoft.com/office/drawing/2014/main" id="{B89938CF-A03B-A260-DC44-B6802124CBB2}"/>
                </a:ext>
              </a:extLst>
            </p:cNvPr>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4" name="Google Shape;8676;p75">
              <a:extLst>
                <a:ext uri="{FF2B5EF4-FFF2-40B4-BE49-F238E27FC236}">
                  <a16:creationId xmlns:a16="http://schemas.microsoft.com/office/drawing/2014/main" id="{13F0D78C-C65D-056A-C358-72A4CBAA32F9}"/>
                </a:ext>
              </a:extLst>
            </p:cNvPr>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45" name="Google Shape;8677;p75">
              <a:extLst>
                <a:ext uri="{FF2B5EF4-FFF2-40B4-BE49-F238E27FC236}">
                  <a16:creationId xmlns:a16="http://schemas.microsoft.com/office/drawing/2014/main" id="{9F151F78-D5FD-72DC-CED5-A9E5625A2AF2}"/>
                </a:ext>
              </a:extLst>
            </p:cNvPr>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46" name="Google Shape;8678;p75">
            <a:extLst>
              <a:ext uri="{FF2B5EF4-FFF2-40B4-BE49-F238E27FC236}">
                <a16:creationId xmlns:a16="http://schemas.microsoft.com/office/drawing/2014/main" id="{714F6DD4-56D5-B6AF-EA94-20EAF7708F94}"/>
              </a:ext>
            </a:extLst>
          </p:cNvPr>
          <p:cNvGrpSpPr/>
          <p:nvPr/>
        </p:nvGrpSpPr>
        <p:grpSpPr>
          <a:xfrm>
            <a:off x="942349" y="3486031"/>
            <a:ext cx="2260499" cy="2081116"/>
            <a:chOff x="727421" y="2828315"/>
            <a:chExt cx="1695374" cy="1560837"/>
          </a:xfrm>
        </p:grpSpPr>
        <p:grpSp>
          <p:nvGrpSpPr>
            <p:cNvPr id="247" name="Google Shape;8679;p75">
              <a:extLst>
                <a:ext uri="{FF2B5EF4-FFF2-40B4-BE49-F238E27FC236}">
                  <a16:creationId xmlns:a16="http://schemas.microsoft.com/office/drawing/2014/main" id="{685E6B06-5AB0-D6F0-0CAB-CEAEF468AEE7}"/>
                </a:ext>
              </a:extLst>
            </p:cNvPr>
            <p:cNvGrpSpPr/>
            <p:nvPr/>
          </p:nvGrpSpPr>
          <p:grpSpPr>
            <a:xfrm>
              <a:off x="819108" y="2882501"/>
              <a:ext cx="103104" cy="1426186"/>
              <a:chOff x="4674013" y="3100904"/>
              <a:chExt cx="122758" cy="1698043"/>
            </a:xfrm>
          </p:grpSpPr>
          <p:sp>
            <p:nvSpPr>
              <p:cNvPr id="299" name="Google Shape;8680;p75">
                <a:extLst>
                  <a:ext uri="{FF2B5EF4-FFF2-40B4-BE49-F238E27FC236}">
                    <a16:creationId xmlns:a16="http://schemas.microsoft.com/office/drawing/2014/main" id="{5A3F357C-E627-C2AF-D144-E57F29C64538}"/>
                  </a:ext>
                </a:extLst>
              </p:cNvPr>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0" name="Google Shape;8681;p75">
                <a:extLst>
                  <a:ext uri="{FF2B5EF4-FFF2-40B4-BE49-F238E27FC236}">
                    <a16:creationId xmlns:a16="http://schemas.microsoft.com/office/drawing/2014/main" id="{B298926D-403E-8AA1-A65D-CA077F222E6D}"/>
                  </a:ext>
                </a:extLst>
              </p:cNvPr>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1" name="Google Shape;8682;p75">
                <a:extLst>
                  <a:ext uri="{FF2B5EF4-FFF2-40B4-BE49-F238E27FC236}">
                    <a16:creationId xmlns:a16="http://schemas.microsoft.com/office/drawing/2014/main" id="{1CB60F1F-1576-8B73-AF8D-12A3F6919D01}"/>
                  </a:ext>
                </a:extLst>
              </p:cNvPr>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2" name="Google Shape;8683;p75">
                <a:extLst>
                  <a:ext uri="{FF2B5EF4-FFF2-40B4-BE49-F238E27FC236}">
                    <a16:creationId xmlns:a16="http://schemas.microsoft.com/office/drawing/2014/main" id="{347268A8-9106-61EA-C056-16DCC4B14851}"/>
                  </a:ext>
                </a:extLst>
              </p:cNvPr>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3" name="Google Shape;8684;p75">
                <a:extLst>
                  <a:ext uri="{FF2B5EF4-FFF2-40B4-BE49-F238E27FC236}">
                    <a16:creationId xmlns:a16="http://schemas.microsoft.com/office/drawing/2014/main" id="{1CB5A26E-F0A5-5064-11EB-1192B6C5F762}"/>
                  </a:ext>
                </a:extLst>
              </p:cNvPr>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4" name="Google Shape;8685;p75">
                <a:extLst>
                  <a:ext uri="{FF2B5EF4-FFF2-40B4-BE49-F238E27FC236}">
                    <a16:creationId xmlns:a16="http://schemas.microsoft.com/office/drawing/2014/main" id="{4B0A7026-8012-03FB-1603-0B9C3DCC3ADA}"/>
                  </a:ext>
                </a:extLst>
              </p:cNvPr>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5" name="Google Shape;8686;p75">
                <a:extLst>
                  <a:ext uri="{FF2B5EF4-FFF2-40B4-BE49-F238E27FC236}">
                    <a16:creationId xmlns:a16="http://schemas.microsoft.com/office/drawing/2014/main" id="{AF5D90EA-4D4A-E67F-723F-984726B25121}"/>
                  </a:ext>
                </a:extLst>
              </p:cNvPr>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48" name="Google Shape;8687;p75">
              <a:extLst>
                <a:ext uri="{FF2B5EF4-FFF2-40B4-BE49-F238E27FC236}">
                  <a16:creationId xmlns:a16="http://schemas.microsoft.com/office/drawing/2014/main" id="{B03B94F8-A7D7-23FC-DC1D-119879E707C8}"/>
                </a:ext>
              </a:extLst>
            </p:cNvPr>
            <p:cNvGrpSpPr/>
            <p:nvPr/>
          </p:nvGrpSpPr>
          <p:grpSpPr>
            <a:xfrm>
              <a:off x="1062475" y="2882501"/>
              <a:ext cx="103104" cy="1426186"/>
              <a:chOff x="4940438" y="3100904"/>
              <a:chExt cx="122758" cy="1698043"/>
            </a:xfrm>
          </p:grpSpPr>
          <p:sp>
            <p:nvSpPr>
              <p:cNvPr id="292" name="Google Shape;8688;p75">
                <a:extLst>
                  <a:ext uri="{FF2B5EF4-FFF2-40B4-BE49-F238E27FC236}">
                    <a16:creationId xmlns:a16="http://schemas.microsoft.com/office/drawing/2014/main" id="{76E9AC11-E37F-DC0F-6376-B2952865BF34}"/>
                  </a:ext>
                </a:extLst>
              </p:cNvPr>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3" name="Google Shape;8689;p75">
                <a:extLst>
                  <a:ext uri="{FF2B5EF4-FFF2-40B4-BE49-F238E27FC236}">
                    <a16:creationId xmlns:a16="http://schemas.microsoft.com/office/drawing/2014/main" id="{51F23583-9D27-EBB4-7199-BC25119246C2}"/>
                  </a:ext>
                </a:extLst>
              </p:cNvPr>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4" name="Google Shape;8690;p75">
                <a:extLst>
                  <a:ext uri="{FF2B5EF4-FFF2-40B4-BE49-F238E27FC236}">
                    <a16:creationId xmlns:a16="http://schemas.microsoft.com/office/drawing/2014/main" id="{7276A930-0E9A-6E41-8BE2-4795C4D15F2E}"/>
                  </a:ext>
                </a:extLst>
              </p:cNvPr>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5" name="Google Shape;8691;p75">
                <a:extLst>
                  <a:ext uri="{FF2B5EF4-FFF2-40B4-BE49-F238E27FC236}">
                    <a16:creationId xmlns:a16="http://schemas.microsoft.com/office/drawing/2014/main" id="{4735C5F3-F75D-6E9B-A225-B596404A0CCF}"/>
                  </a:ext>
                </a:extLst>
              </p:cNvPr>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6" name="Google Shape;8692;p75">
                <a:extLst>
                  <a:ext uri="{FF2B5EF4-FFF2-40B4-BE49-F238E27FC236}">
                    <a16:creationId xmlns:a16="http://schemas.microsoft.com/office/drawing/2014/main" id="{7966A4C8-1B45-0A8D-25AC-8BF7E27861D3}"/>
                  </a:ext>
                </a:extLst>
              </p:cNvPr>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7" name="Google Shape;8693;p75">
                <a:extLst>
                  <a:ext uri="{FF2B5EF4-FFF2-40B4-BE49-F238E27FC236}">
                    <a16:creationId xmlns:a16="http://schemas.microsoft.com/office/drawing/2014/main" id="{359DA1BA-545C-41DC-9E0E-49D34F1C3F93}"/>
                  </a:ext>
                </a:extLst>
              </p:cNvPr>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8" name="Google Shape;8694;p75">
                <a:extLst>
                  <a:ext uri="{FF2B5EF4-FFF2-40B4-BE49-F238E27FC236}">
                    <a16:creationId xmlns:a16="http://schemas.microsoft.com/office/drawing/2014/main" id="{977CAD16-27C4-D584-89F9-F6A76123EF50}"/>
                  </a:ext>
                </a:extLst>
              </p:cNvPr>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49" name="Google Shape;8695;p75">
              <a:extLst>
                <a:ext uri="{FF2B5EF4-FFF2-40B4-BE49-F238E27FC236}">
                  <a16:creationId xmlns:a16="http://schemas.microsoft.com/office/drawing/2014/main" id="{39850D1D-B90D-843D-6077-D2135F71B79D}"/>
                </a:ext>
              </a:extLst>
            </p:cNvPr>
            <p:cNvGrpSpPr/>
            <p:nvPr/>
          </p:nvGrpSpPr>
          <p:grpSpPr>
            <a:xfrm>
              <a:off x="1299324" y="2882501"/>
              <a:ext cx="103104" cy="1426186"/>
              <a:chOff x="5206863" y="3100904"/>
              <a:chExt cx="122758" cy="1698043"/>
            </a:xfrm>
          </p:grpSpPr>
          <p:sp>
            <p:nvSpPr>
              <p:cNvPr id="285" name="Google Shape;8696;p75">
                <a:extLst>
                  <a:ext uri="{FF2B5EF4-FFF2-40B4-BE49-F238E27FC236}">
                    <a16:creationId xmlns:a16="http://schemas.microsoft.com/office/drawing/2014/main" id="{844DF92C-A646-936C-EF5E-DC7BAFE23157}"/>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6" name="Google Shape;8697;p75">
                <a:extLst>
                  <a:ext uri="{FF2B5EF4-FFF2-40B4-BE49-F238E27FC236}">
                    <a16:creationId xmlns:a16="http://schemas.microsoft.com/office/drawing/2014/main" id="{963E2488-B0D7-E91C-4410-B2ED399929BB}"/>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7" name="Google Shape;8698;p75">
                <a:extLst>
                  <a:ext uri="{FF2B5EF4-FFF2-40B4-BE49-F238E27FC236}">
                    <a16:creationId xmlns:a16="http://schemas.microsoft.com/office/drawing/2014/main" id="{EAA611AC-7E33-1566-8CFA-520A82224B79}"/>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8" name="Google Shape;8699;p75">
                <a:extLst>
                  <a:ext uri="{FF2B5EF4-FFF2-40B4-BE49-F238E27FC236}">
                    <a16:creationId xmlns:a16="http://schemas.microsoft.com/office/drawing/2014/main" id="{A16943B0-E255-A7F8-38D3-D51CF4577B9B}"/>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9" name="Google Shape;8700;p75">
                <a:extLst>
                  <a:ext uri="{FF2B5EF4-FFF2-40B4-BE49-F238E27FC236}">
                    <a16:creationId xmlns:a16="http://schemas.microsoft.com/office/drawing/2014/main" id="{130AA9D7-DBE7-AB9D-6571-39DC064A2525}"/>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0" name="Google Shape;8701;p75">
                <a:extLst>
                  <a:ext uri="{FF2B5EF4-FFF2-40B4-BE49-F238E27FC236}">
                    <a16:creationId xmlns:a16="http://schemas.microsoft.com/office/drawing/2014/main" id="{56F6C8EE-077B-BA83-1285-D93011055941}"/>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91" name="Google Shape;8702;p75">
                <a:extLst>
                  <a:ext uri="{FF2B5EF4-FFF2-40B4-BE49-F238E27FC236}">
                    <a16:creationId xmlns:a16="http://schemas.microsoft.com/office/drawing/2014/main" id="{E0EE2C7E-F57E-3EC1-5F47-DE40EF33704F}"/>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50" name="Google Shape;8703;p75">
              <a:extLst>
                <a:ext uri="{FF2B5EF4-FFF2-40B4-BE49-F238E27FC236}">
                  <a16:creationId xmlns:a16="http://schemas.microsoft.com/office/drawing/2014/main" id="{8DA332BF-87D5-B783-6C03-739959A657AE}"/>
                </a:ext>
              </a:extLst>
            </p:cNvPr>
            <p:cNvGrpSpPr/>
            <p:nvPr/>
          </p:nvGrpSpPr>
          <p:grpSpPr>
            <a:xfrm>
              <a:off x="1786057" y="2882501"/>
              <a:ext cx="103104" cy="1426186"/>
              <a:chOff x="6006138" y="3143629"/>
              <a:chExt cx="122758" cy="1698043"/>
            </a:xfrm>
          </p:grpSpPr>
          <p:sp>
            <p:nvSpPr>
              <p:cNvPr id="278" name="Google Shape;8704;p75">
                <a:extLst>
                  <a:ext uri="{FF2B5EF4-FFF2-40B4-BE49-F238E27FC236}">
                    <a16:creationId xmlns:a16="http://schemas.microsoft.com/office/drawing/2014/main" id="{77ADB1D9-425D-F63D-D286-09DF1C09FFB1}"/>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9" name="Google Shape;8705;p75">
                <a:extLst>
                  <a:ext uri="{FF2B5EF4-FFF2-40B4-BE49-F238E27FC236}">
                    <a16:creationId xmlns:a16="http://schemas.microsoft.com/office/drawing/2014/main" id="{981F155E-F736-7F70-0F06-019D6ED4FBBC}"/>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0" name="Google Shape;8706;p75">
                <a:extLst>
                  <a:ext uri="{FF2B5EF4-FFF2-40B4-BE49-F238E27FC236}">
                    <a16:creationId xmlns:a16="http://schemas.microsoft.com/office/drawing/2014/main" id="{B2FCC65E-C729-79D7-30D0-EB731149324A}"/>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1" name="Google Shape;8707;p75">
                <a:extLst>
                  <a:ext uri="{FF2B5EF4-FFF2-40B4-BE49-F238E27FC236}">
                    <a16:creationId xmlns:a16="http://schemas.microsoft.com/office/drawing/2014/main" id="{F9D470CA-CAF4-C9A2-15B4-037F114B25AD}"/>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2" name="Google Shape;8708;p75">
                <a:extLst>
                  <a:ext uri="{FF2B5EF4-FFF2-40B4-BE49-F238E27FC236}">
                    <a16:creationId xmlns:a16="http://schemas.microsoft.com/office/drawing/2014/main" id="{98DF48FE-3557-CF81-FAFE-F16042548100}"/>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3" name="Google Shape;8709;p75">
                <a:extLst>
                  <a:ext uri="{FF2B5EF4-FFF2-40B4-BE49-F238E27FC236}">
                    <a16:creationId xmlns:a16="http://schemas.microsoft.com/office/drawing/2014/main" id="{C366A7B7-1D37-00EA-EC14-53A8F30066E9}"/>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84" name="Google Shape;8710;p75">
                <a:extLst>
                  <a:ext uri="{FF2B5EF4-FFF2-40B4-BE49-F238E27FC236}">
                    <a16:creationId xmlns:a16="http://schemas.microsoft.com/office/drawing/2014/main" id="{8540BE57-AE38-7128-B77A-123E80C47CD6}"/>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51" name="Google Shape;8711;p75">
              <a:extLst>
                <a:ext uri="{FF2B5EF4-FFF2-40B4-BE49-F238E27FC236}">
                  <a16:creationId xmlns:a16="http://schemas.microsoft.com/office/drawing/2014/main" id="{04FFD83D-AD08-9B1B-BA9E-85C24A7CF6D4}"/>
                </a:ext>
              </a:extLst>
            </p:cNvPr>
            <p:cNvGrpSpPr/>
            <p:nvPr/>
          </p:nvGrpSpPr>
          <p:grpSpPr>
            <a:xfrm>
              <a:off x="2029422" y="2882501"/>
              <a:ext cx="103104" cy="1426186"/>
              <a:chOff x="6805413" y="3100904"/>
              <a:chExt cx="122758" cy="1698043"/>
            </a:xfrm>
          </p:grpSpPr>
          <p:sp>
            <p:nvSpPr>
              <p:cNvPr id="271" name="Google Shape;8712;p75">
                <a:extLst>
                  <a:ext uri="{FF2B5EF4-FFF2-40B4-BE49-F238E27FC236}">
                    <a16:creationId xmlns:a16="http://schemas.microsoft.com/office/drawing/2014/main" id="{A2B89F4C-5F24-741D-4EFE-91876F7D668A}"/>
                  </a:ext>
                </a:extLst>
              </p:cNvPr>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2" name="Google Shape;8713;p75">
                <a:extLst>
                  <a:ext uri="{FF2B5EF4-FFF2-40B4-BE49-F238E27FC236}">
                    <a16:creationId xmlns:a16="http://schemas.microsoft.com/office/drawing/2014/main" id="{1B1A0499-86E8-0C2D-47D2-50E29DFF820C}"/>
                  </a:ext>
                </a:extLst>
              </p:cNvPr>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3" name="Google Shape;8714;p75">
                <a:extLst>
                  <a:ext uri="{FF2B5EF4-FFF2-40B4-BE49-F238E27FC236}">
                    <a16:creationId xmlns:a16="http://schemas.microsoft.com/office/drawing/2014/main" id="{DBC00418-D720-4FB3-48AF-C30E22EB603D}"/>
                  </a:ext>
                </a:extLst>
              </p:cNvPr>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4" name="Google Shape;8715;p75">
                <a:extLst>
                  <a:ext uri="{FF2B5EF4-FFF2-40B4-BE49-F238E27FC236}">
                    <a16:creationId xmlns:a16="http://schemas.microsoft.com/office/drawing/2014/main" id="{5998A529-C120-10DD-9A49-2DCCD44C264E}"/>
                  </a:ext>
                </a:extLst>
              </p:cNvPr>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5" name="Google Shape;8716;p75">
                <a:extLst>
                  <a:ext uri="{FF2B5EF4-FFF2-40B4-BE49-F238E27FC236}">
                    <a16:creationId xmlns:a16="http://schemas.microsoft.com/office/drawing/2014/main" id="{C06F6394-0B7D-213D-83D4-B941EEBF9011}"/>
                  </a:ext>
                </a:extLst>
              </p:cNvPr>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6" name="Google Shape;8717;p75">
                <a:extLst>
                  <a:ext uri="{FF2B5EF4-FFF2-40B4-BE49-F238E27FC236}">
                    <a16:creationId xmlns:a16="http://schemas.microsoft.com/office/drawing/2014/main" id="{75C3DA0E-D569-C09E-3304-EC2A286AE47C}"/>
                  </a:ext>
                </a:extLst>
              </p:cNvPr>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77" name="Google Shape;8718;p75">
                <a:extLst>
                  <a:ext uri="{FF2B5EF4-FFF2-40B4-BE49-F238E27FC236}">
                    <a16:creationId xmlns:a16="http://schemas.microsoft.com/office/drawing/2014/main" id="{4E206AB7-55F6-A4C9-FDD7-733D2C3FB23C}"/>
                  </a:ext>
                </a:extLst>
              </p:cNvPr>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52" name="Google Shape;8719;p75">
              <a:extLst>
                <a:ext uri="{FF2B5EF4-FFF2-40B4-BE49-F238E27FC236}">
                  <a16:creationId xmlns:a16="http://schemas.microsoft.com/office/drawing/2014/main" id="{28BC1534-A6B9-F56E-7996-71F9B1992A87}"/>
                </a:ext>
              </a:extLst>
            </p:cNvPr>
            <p:cNvGrpSpPr/>
            <p:nvPr/>
          </p:nvGrpSpPr>
          <p:grpSpPr>
            <a:xfrm>
              <a:off x="727421" y="2828315"/>
              <a:ext cx="1695374" cy="1560837"/>
              <a:chOff x="734799" y="2782450"/>
              <a:chExt cx="1571100" cy="1577400"/>
            </a:xfrm>
          </p:grpSpPr>
          <p:cxnSp>
            <p:nvCxnSpPr>
              <p:cNvPr id="269" name="Google Shape;8720;p75">
                <a:extLst>
                  <a:ext uri="{FF2B5EF4-FFF2-40B4-BE49-F238E27FC236}">
                    <a16:creationId xmlns:a16="http://schemas.microsoft.com/office/drawing/2014/main" id="{2247F27A-C2BF-6785-F719-3EE4CAAC72A0}"/>
                  </a:ext>
                </a:extLst>
              </p:cNvPr>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270" name="Google Shape;8721;p75">
                <a:extLst>
                  <a:ext uri="{FF2B5EF4-FFF2-40B4-BE49-F238E27FC236}">
                    <a16:creationId xmlns:a16="http://schemas.microsoft.com/office/drawing/2014/main" id="{7FD19C98-6122-C036-842E-0C4A8CC585C0}"/>
                  </a:ext>
                </a:extLst>
              </p:cNvPr>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253" name="Google Shape;8722;p75">
              <a:extLst>
                <a:ext uri="{FF2B5EF4-FFF2-40B4-BE49-F238E27FC236}">
                  <a16:creationId xmlns:a16="http://schemas.microsoft.com/office/drawing/2014/main" id="{FDF53F57-21D3-C943-684D-953ED7423141}"/>
                </a:ext>
              </a:extLst>
            </p:cNvPr>
            <p:cNvGrpSpPr/>
            <p:nvPr/>
          </p:nvGrpSpPr>
          <p:grpSpPr>
            <a:xfrm>
              <a:off x="2272795" y="2882501"/>
              <a:ext cx="103104" cy="1426186"/>
              <a:chOff x="5206863" y="3100904"/>
              <a:chExt cx="122758" cy="1698043"/>
            </a:xfrm>
          </p:grpSpPr>
          <p:sp>
            <p:nvSpPr>
              <p:cNvPr id="262" name="Google Shape;8723;p75">
                <a:extLst>
                  <a:ext uri="{FF2B5EF4-FFF2-40B4-BE49-F238E27FC236}">
                    <a16:creationId xmlns:a16="http://schemas.microsoft.com/office/drawing/2014/main" id="{FA989D89-4193-AFD4-1821-625C396B8032}"/>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3" name="Google Shape;8724;p75">
                <a:extLst>
                  <a:ext uri="{FF2B5EF4-FFF2-40B4-BE49-F238E27FC236}">
                    <a16:creationId xmlns:a16="http://schemas.microsoft.com/office/drawing/2014/main" id="{0A83EFF7-35E3-2987-B502-AEF954BEEB7F}"/>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4" name="Google Shape;8725;p75">
                <a:extLst>
                  <a:ext uri="{FF2B5EF4-FFF2-40B4-BE49-F238E27FC236}">
                    <a16:creationId xmlns:a16="http://schemas.microsoft.com/office/drawing/2014/main" id="{C6D26B4B-8CFE-3BEF-109A-F0F0CC6846CC}"/>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5" name="Google Shape;8726;p75">
                <a:extLst>
                  <a:ext uri="{FF2B5EF4-FFF2-40B4-BE49-F238E27FC236}">
                    <a16:creationId xmlns:a16="http://schemas.microsoft.com/office/drawing/2014/main" id="{61784CD8-87CB-01E9-A603-1D115CFD29E8}"/>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6" name="Google Shape;8727;p75">
                <a:extLst>
                  <a:ext uri="{FF2B5EF4-FFF2-40B4-BE49-F238E27FC236}">
                    <a16:creationId xmlns:a16="http://schemas.microsoft.com/office/drawing/2014/main" id="{F98FD16D-8BB5-A6CB-5FDF-16F7ED59577B}"/>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7" name="Google Shape;8728;p75">
                <a:extLst>
                  <a:ext uri="{FF2B5EF4-FFF2-40B4-BE49-F238E27FC236}">
                    <a16:creationId xmlns:a16="http://schemas.microsoft.com/office/drawing/2014/main" id="{DDE07894-29D2-100C-E931-97C39E3B62B3}"/>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68" name="Google Shape;8729;p75">
                <a:extLst>
                  <a:ext uri="{FF2B5EF4-FFF2-40B4-BE49-F238E27FC236}">
                    <a16:creationId xmlns:a16="http://schemas.microsoft.com/office/drawing/2014/main" id="{E2BB9D0B-921D-DD70-D69B-815989874DD8}"/>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254" name="Google Shape;8730;p75">
              <a:extLst>
                <a:ext uri="{FF2B5EF4-FFF2-40B4-BE49-F238E27FC236}">
                  <a16:creationId xmlns:a16="http://schemas.microsoft.com/office/drawing/2014/main" id="{4351CBF2-39B8-0950-D294-E37B8F8D88C4}"/>
                </a:ext>
              </a:extLst>
            </p:cNvPr>
            <p:cNvGrpSpPr/>
            <p:nvPr/>
          </p:nvGrpSpPr>
          <p:grpSpPr>
            <a:xfrm>
              <a:off x="1542694" y="2882501"/>
              <a:ext cx="103104" cy="1426186"/>
              <a:chOff x="6006138" y="3143629"/>
              <a:chExt cx="122758" cy="1698043"/>
            </a:xfrm>
          </p:grpSpPr>
          <p:sp>
            <p:nvSpPr>
              <p:cNvPr id="255" name="Google Shape;8731;p75">
                <a:extLst>
                  <a:ext uri="{FF2B5EF4-FFF2-40B4-BE49-F238E27FC236}">
                    <a16:creationId xmlns:a16="http://schemas.microsoft.com/office/drawing/2014/main" id="{C8404249-01D6-0696-2F20-04E23F219B65}"/>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56" name="Google Shape;8732;p75">
                <a:extLst>
                  <a:ext uri="{FF2B5EF4-FFF2-40B4-BE49-F238E27FC236}">
                    <a16:creationId xmlns:a16="http://schemas.microsoft.com/office/drawing/2014/main" id="{6FC09187-CF1F-1313-AD92-1C9112091215}"/>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257" name="Google Shape;8733;p75">
                <a:extLst>
                  <a:ext uri="{FF2B5EF4-FFF2-40B4-BE49-F238E27FC236}">
                    <a16:creationId xmlns:a16="http://schemas.microsoft.com/office/drawing/2014/main" id="{A014A528-7071-7DFF-464A-4688F5B5828A}"/>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58" name="Google Shape;8734;p75">
                <a:extLst>
                  <a:ext uri="{FF2B5EF4-FFF2-40B4-BE49-F238E27FC236}">
                    <a16:creationId xmlns:a16="http://schemas.microsoft.com/office/drawing/2014/main" id="{6F8DDB7D-B6F5-7FAF-4583-5AB244FABDB4}"/>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59" name="Google Shape;8735;p75">
                <a:extLst>
                  <a:ext uri="{FF2B5EF4-FFF2-40B4-BE49-F238E27FC236}">
                    <a16:creationId xmlns:a16="http://schemas.microsoft.com/office/drawing/2014/main" id="{4A47D4B8-BDAF-12ED-F500-7A969F3A5AEA}"/>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0" name="Google Shape;8736;p75">
                <a:extLst>
                  <a:ext uri="{FF2B5EF4-FFF2-40B4-BE49-F238E27FC236}">
                    <a16:creationId xmlns:a16="http://schemas.microsoft.com/office/drawing/2014/main" id="{E9825199-B363-7094-EC9B-9A84EE2DCF70}"/>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sp>
            <p:nvSpPr>
              <p:cNvPr id="261" name="Google Shape;8737;p75">
                <a:extLst>
                  <a:ext uri="{FF2B5EF4-FFF2-40B4-BE49-F238E27FC236}">
                    <a16:creationId xmlns:a16="http://schemas.microsoft.com/office/drawing/2014/main" id="{464BE52A-68CE-4C7A-8FE0-F7EAC5DF6968}"/>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FF0000"/>
                  </a:solidFill>
                </a:endParaRPr>
              </a:p>
            </p:txBody>
          </p:sp>
        </p:grpSp>
      </p:grpSp>
      <p:grpSp>
        <p:nvGrpSpPr>
          <p:cNvPr id="306" name="Google Shape;8738;p75">
            <a:extLst>
              <a:ext uri="{FF2B5EF4-FFF2-40B4-BE49-F238E27FC236}">
                <a16:creationId xmlns:a16="http://schemas.microsoft.com/office/drawing/2014/main" id="{26B74AB1-F699-CDE3-A007-B66E39463C6E}"/>
              </a:ext>
            </a:extLst>
          </p:cNvPr>
          <p:cNvGrpSpPr/>
          <p:nvPr/>
        </p:nvGrpSpPr>
        <p:grpSpPr>
          <a:xfrm>
            <a:off x="7887122" y="2922793"/>
            <a:ext cx="1664724" cy="1367092"/>
            <a:chOff x="5183758" y="1210600"/>
            <a:chExt cx="3605380" cy="2960783"/>
          </a:xfrm>
        </p:grpSpPr>
        <p:sp>
          <p:nvSpPr>
            <p:cNvPr id="307" name="Google Shape;8739;p75">
              <a:extLst>
                <a:ext uri="{FF2B5EF4-FFF2-40B4-BE49-F238E27FC236}">
                  <a16:creationId xmlns:a16="http://schemas.microsoft.com/office/drawing/2014/main" id="{51222DEC-419B-CA4F-520D-6F27BDCC2959}"/>
                </a:ext>
              </a:extLst>
            </p:cNvPr>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8" name="Google Shape;8740;p75">
              <a:extLst>
                <a:ext uri="{FF2B5EF4-FFF2-40B4-BE49-F238E27FC236}">
                  <a16:creationId xmlns:a16="http://schemas.microsoft.com/office/drawing/2014/main" id="{84D2144B-BFC5-534B-E831-E507D85480BB}"/>
                </a:ext>
              </a:extLst>
            </p:cNvPr>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09" name="Google Shape;8741;p75">
              <a:extLst>
                <a:ext uri="{FF2B5EF4-FFF2-40B4-BE49-F238E27FC236}">
                  <a16:creationId xmlns:a16="http://schemas.microsoft.com/office/drawing/2014/main" id="{F30101D9-F595-3C6C-F21A-5C194D505443}"/>
                </a:ext>
              </a:extLst>
            </p:cNvPr>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0" name="Google Shape;8742;p75">
              <a:extLst>
                <a:ext uri="{FF2B5EF4-FFF2-40B4-BE49-F238E27FC236}">
                  <a16:creationId xmlns:a16="http://schemas.microsoft.com/office/drawing/2014/main" id="{6014D4A8-C1BB-BD72-5D81-2F903C63832A}"/>
                </a:ext>
              </a:extLst>
            </p:cNvPr>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311" name="Google Shape;8743;p75">
              <a:extLst>
                <a:ext uri="{FF2B5EF4-FFF2-40B4-BE49-F238E27FC236}">
                  <a16:creationId xmlns:a16="http://schemas.microsoft.com/office/drawing/2014/main" id="{479084AC-F029-AE8E-4D46-B9D7C65BCEDC}"/>
                </a:ext>
              </a:extLst>
            </p:cNvPr>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312" name="Google Shape;8744;p75">
              <a:extLst>
                <a:ext uri="{FF2B5EF4-FFF2-40B4-BE49-F238E27FC236}">
                  <a16:creationId xmlns:a16="http://schemas.microsoft.com/office/drawing/2014/main" id="{3CEBC9C3-C8C7-DD18-53CB-E5AC02EB30D1}"/>
                </a:ext>
              </a:extLst>
            </p:cNvPr>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313" name="Google Shape;8745;p75">
              <a:extLst>
                <a:ext uri="{FF2B5EF4-FFF2-40B4-BE49-F238E27FC236}">
                  <a16:creationId xmlns:a16="http://schemas.microsoft.com/office/drawing/2014/main" id="{650EE16F-1ECB-857C-90E6-F1948017A110}"/>
                </a:ext>
              </a:extLst>
            </p:cNvPr>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314" name="Google Shape;8746;p75">
              <a:extLst>
                <a:ext uri="{FF2B5EF4-FFF2-40B4-BE49-F238E27FC236}">
                  <a16:creationId xmlns:a16="http://schemas.microsoft.com/office/drawing/2014/main" id="{2308D4D6-7805-EC66-8105-52461718F81F}"/>
                </a:ext>
              </a:extLst>
            </p:cNvPr>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315" name="Google Shape;8747;p75">
              <a:extLst>
                <a:ext uri="{FF2B5EF4-FFF2-40B4-BE49-F238E27FC236}">
                  <a16:creationId xmlns:a16="http://schemas.microsoft.com/office/drawing/2014/main" id="{4241AF10-E689-DFAE-917F-CFC4947DC388}"/>
                </a:ext>
              </a:extLst>
            </p:cNvPr>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16" name="Google Shape;8748;p75">
            <a:extLst>
              <a:ext uri="{FF2B5EF4-FFF2-40B4-BE49-F238E27FC236}">
                <a16:creationId xmlns:a16="http://schemas.microsoft.com/office/drawing/2014/main" id="{E2CA8B6E-6A92-D0FF-FAB1-CF602D8CD2E5}"/>
              </a:ext>
            </a:extLst>
          </p:cNvPr>
          <p:cNvGrpSpPr/>
          <p:nvPr/>
        </p:nvGrpSpPr>
        <p:grpSpPr>
          <a:xfrm>
            <a:off x="7696538" y="4440548"/>
            <a:ext cx="3553108" cy="1124587"/>
            <a:chOff x="5916567" y="1099697"/>
            <a:chExt cx="2556683" cy="809211"/>
          </a:xfrm>
        </p:grpSpPr>
        <p:sp>
          <p:nvSpPr>
            <p:cNvPr id="317" name="Google Shape;8749;p75">
              <a:extLst>
                <a:ext uri="{FF2B5EF4-FFF2-40B4-BE49-F238E27FC236}">
                  <a16:creationId xmlns:a16="http://schemas.microsoft.com/office/drawing/2014/main" id="{F4A2C7C9-FB03-30C6-EA45-4187DD4B1D73}"/>
                </a:ext>
              </a:extLst>
            </p:cNvPr>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8" name="Google Shape;8750;p75">
              <a:extLst>
                <a:ext uri="{FF2B5EF4-FFF2-40B4-BE49-F238E27FC236}">
                  <a16:creationId xmlns:a16="http://schemas.microsoft.com/office/drawing/2014/main" id="{358BB363-A5EA-A159-01DD-32FCECCCD1B5}"/>
                </a:ext>
              </a:extLst>
            </p:cNvPr>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19" name="Google Shape;8751;p75">
              <a:extLst>
                <a:ext uri="{FF2B5EF4-FFF2-40B4-BE49-F238E27FC236}">
                  <a16:creationId xmlns:a16="http://schemas.microsoft.com/office/drawing/2014/main" id="{E840435D-FB52-9EBD-FE2D-68BC131CA4A2}"/>
                </a:ext>
              </a:extLst>
            </p:cNvPr>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20" name="Google Shape;8752;p75">
              <a:extLst>
                <a:ext uri="{FF2B5EF4-FFF2-40B4-BE49-F238E27FC236}">
                  <a16:creationId xmlns:a16="http://schemas.microsoft.com/office/drawing/2014/main" id="{B2F943D7-A71D-6371-88BA-C852E71B2258}"/>
                </a:ext>
              </a:extLst>
            </p:cNvPr>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21" name="Google Shape;8753;p75">
              <a:extLst>
                <a:ext uri="{FF2B5EF4-FFF2-40B4-BE49-F238E27FC236}">
                  <a16:creationId xmlns:a16="http://schemas.microsoft.com/office/drawing/2014/main" id="{CEBD191B-DB01-90CF-4DA4-43D8198E2D5F}"/>
                </a:ext>
              </a:extLst>
            </p:cNvPr>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22" name="Google Shape;8754;p75">
              <a:extLst>
                <a:ext uri="{FF2B5EF4-FFF2-40B4-BE49-F238E27FC236}">
                  <a16:creationId xmlns:a16="http://schemas.microsoft.com/office/drawing/2014/main" id="{03BFFDCA-6F86-3AB3-2098-2FF85A0CC679}"/>
                </a:ext>
              </a:extLst>
            </p:cNvPr>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23" name="Google Shape;8755;p75">
              <a:extLst>
                <a:ext uri="{FF2B5EF4-FFF2-40B4-BE49-F238E27FC236}">
                  <a16:creationId xmlns:a16="http://schemas.microsoft.com/office/drawing/2014/main" id="{9B8FB281-DC2C-9B56-C8B5-64EABD6E660F}"/>
                </a:ext>
              </a:extLst>
            </p:cNvPr>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24" name="Google Shape;8756;p75">
              <a:extLst>
                <a:ext uri="{FF2B5EF4-FFF2-40B4-BE49-F238E27FC236}">
                  <a16:creationId xmlns:a16="http://schemas.microsoft.com/office/drawing/2014/main" id="{CDD65F4D-9149-C155-7BE0-7E54D2306621}"/>
                </a:ext>
              </a:extLst>
            </p:cNvPr>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25" name="Google Shape;8757;p75">
            <a:extLst>
              <a:ext uri="{FF2B5EF4-FFF2-40B4-BE49-F238E27FC236}">
                <a16:creationId xmlns:a16="http://schemas.microsoft.com/office/drawing/2014/main" id="{BDFC090A-FA08-4D9A-0893-52CA292021AF}"/>
              </a:ext>
            </a:extLst>
          </p:cNvPr>
          <p:cNvGrpSpPr/>
          <p:nvPr/>
        </p:nvGrpSpPr>
        <p:grpSpPr>
          <a:xfrm>
            <a:off x="7839925" y="1305693"/>
            <a:ext cx="1733135" cy="1364451"/>
            <a:chOff x="5900602" y="1193063"/>
            <a:chExt cx="1299851" cy="1023338"/>
          </a:xfrm>
        </p:grpSpPr>
        <p:grpSp>
          <p:nvGrpSpPr>
            <p:cNvPr id="326" name="Google Shape;8758;p75">
              <a:extLst>
                <a:ext uri="{FF2B5EF4-FFF2-40B4-BE49-F238E27FC236}">
                  <a16:creationId xmlns:a16="http://schemas.microsoft.com/office/drawing/2014/main" id="{B3BAD1CB-44A5-9ADA-EEF1-BCB86E7B8AAA}"/>
                </a:ext>
              </a:extLst>
            </p:cNvPr>
            <p:cNvGrpSpPr/>
            <p:nvPr/>
          </p:nvGrpSpPr>
          <p:grpSpPr>
            <a:xfrm>
              <a:off x="6743564" y="1193063"/>
              <a:ext cx="456889" cy="700379"/>
              <a:chOff x="6743564" y="1193063"/>
              <a:chExt cx="456889" cy="700379"/>
            </a:xfrm>
          </p:grpSpPr>
          <p:grpSp>
            <p:nvGrpSpPr>
              <p:cNvPr id="348" name="Google Shape;8759;p75">
                <a:extLst>
                  <a:ext uri="{FF2B5EF4-FFF2-40B4-BE49-F238E27FC236}">
                    <a16:creationId xmlns:a16="http://schemas.microsoft.com/office/drawing/2014/main" id="{A353488F-84FD-477C-48B8-991A0587B232}"/>
                  </a:ext>
                </a:extLst>
              </p:cNvPr>
              <p:cNvGrpSpPr/>
              <p:nvPr/>
            </p:nvGrpSpPr>
            <p:grpSpPr>
              <a:xfrm>
                <a:off x="6743564" y="1690731"/>
                <a:ext cx="214402" cy="202710"/>
                <a:chOff x="6743564" y="1690731"/>
                <a:chExt cx="214402" cy="202710"/>
              </a:xfrm>
            </p:grpSpPr>
            <p:sp>
              <p:nvSpPr>
                <p:cNvPr id="352" name="Google Shape;8760;p75">
                  <a:extLst>
                    <a:ext uri="{FF2B5EF4-FFF2-40B4-BE49-F238E27FC236}">
                      <a16:creationId xmlns:a16="http://schemas.microsoft.com/office/drawing/2014/main" id="{2351D3D6-EA8E-B797-3E50-3D4EC5D18B22}"/>
                    </a:ext>
                  </a:extLst>
                </p:cNvPr>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53" name="Google Shape;8761;p75">
                  <a:extLst>
                    <a:ext uri="{FF2B5EF4-FFF2-40B4-BE49-F238E27FC236}">
                      <a16:creationId xmlns:a16="http://schemas.microsoft.com/office/drawing/2014/main" id="{68E3D89B-0B58-766E-A31E-9A105830EBD2}"/>
                    </a:ext>
                  </a:extLst>
                </p:cNvPr>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49" name="Google Shape;8762;p75">
                <a:extLst>
                  <a:ext uri="{FF2B5EF4-FFF2-40B4-BE49-F238E27FC236}">
                    <a16:creationId xmlns:a16="http://schemas.microsoft.com/office/drawing/2014/main" id="{07D85A4E-F25C-5473-B051-9D12EB775EC4}"/>
                  </a:ext>
                </a:extLst>
              </p:cNvPr>
              <p:cNvGrpSpPr/>
              <p:nvPr/>
            </p:nvGrpSpPr>
            <p:grpSpPr>
              <a:xfrm>
                <a:off x="6915505" y="1193063"/>
                <a:ext cx="284947" cy="589637"/>
                <a:chOff x="6915505" y="1193063"/>
                <a:chExt cx="284947" cy="589637"/>
              </a:xfrm>
            </p:grpSpPr>
            <p:sp>
              <p:nvSpPr>
                <p:cNvPr id="350" name="Google Shape;8763;p75">
                  <a:extLst>
                    <a:ext uri="{FF2B5EF4-FFF2-40B4-BE49-F238E27FC236}">
                      <a16:creationId xmlns:a16="http://schemas.microsoft.com/office/drawing/2014/main" id="{A6A611DF-470C-6BA3-7BB8-51BBA70AB43E}"/>
                    </a:ext>
                  </a:extLst>
                </p:cNvPr>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351" name="Google Shape;8764;p75">
                  <a:extLst>
                    <a:ext uri="{FF2B5EF4-FFF2-40B4-BE49-F238E27FC236}">
                      <a16:creationId xmlns:a16="http://schemas.microsoft.com/office/drawing/2014/main" id="{F067548D-FF58-B14D-C179-65F25CF52798}"/>
                    </a:ext>
                  </a:extLst>
                </p:cNvPr>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327" name="Google Shape;8765;p75">
              <a:extLst>
                <a:ext uri="{FF2B5EF4-FFF2-40B4-BE49-F238E27FC236}">
                  <a16:creationId xmlns:a16="http://schemas.microsoft.com/office/drawing/2014/main" id="{1487150A-1118-9DF0-0B05-10C0A849151F}"/>
                </a:ext>
              </a:extLst>
            </p:cNvPr>
            <p:cNvGrpSpPr/>
            <p:nvPr/>
          </p:nvGrpSpPr>
          <p:grpSpPr>
            <a:xfrm>
              <a:off x="6520337" y="1193063"/>
              <a:ext cx="341815" cy="801589"/>
              <a:chOff x="6520337" y="1193063"/>
              <a:chExt cx="341815" cy="801589"/>
            </a:xfrm>
          </p:grpSpPr>
          <p:grpSp>
            <p:nvGrpSpPr>
              <p:cNvPr id="342" name="Google Shape;8766;p75">
                <a:extLst>
                  <a:ext uri="{FF2B5EF4-FFF2-40B4-BE49-F238E27FC236}">
                    <a16:creationId xmlns:a16="http://schemas.microsoft.com/office/drawing/2014/main" id="{B995D143-017B-A9A7-51BD-F811EE03E638}"/>
                  </a:ext>
                </a:extLst>
              </p:cNvPr>
              <p:cNvGrpSpPr/>
              <p:nvPr/>
            </p:nvGrpSpPr>
            <p:grpSpPr>
              <a:xfrm>
                <a:off x="6520337" y="1589527"/>
                <a:ext cx="213950" cy="405125"/>
                <a:chOff x="6520337" y="1589527"/>
                <a:chExt cx="213950" cy="405125"/>
              </a:xfrm>
            </p:grpSpPr>
            <p:sp>
              <p:nvSpPr>
                <p:cNvPr id="346" name="Google Shape;8767;p75">
                  <a:extLst>
                    <a:ext uri="{FF2B5EF4-FFF2-40B4-BE49-F238E27FC236}">
                      <a16:creationId xmlns:a16="http://schemas.microsoft.com/office/drawing/2014/main" id="{5C58DFF4-9974-B3C8-B094-CF2C2E7858A6}"/>
                    </a:ext>
                  </a:extLst>
                </p:cNvPr>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7" name="Google Shape;8768;p75">
                  <a:extLst>
                    <a:ext uri="{FF2B5EF4-FFF2-40B4-BE49-F238E27FC236}">
                      <a16:creationId xmlns:a16="http://schemas.microsoft.com/office/drawing/2014/main" id="{CD684D45-4B42-112C-F3E2-F0D2D0571EAC}"/>
                    </a:ext>
                  </a:extLst>
                </p:cNvPr>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43" name="Google Shape;8769;p75">
                <a:extLst>
                  <a:ext uri="{FF2B5EF4-FFF2-40B4-BE49-F238E27FC236}">
                    <a16:creationId xmlns:a16="http://schemas.microsoft.com/office/drawing/2014/main" id="{EB7822CB-DDEF-082C-C2FE-25E62B6F62DA}"/>
                  </a:ext>
                </a:extLst>
              </p:cNvPr>
              <p:cNvGrpSpPr/>
              <p:nvPr/>
            </p:nvGrpSpPr>
            <p:grpSpPr>
              <a:xfrm>
                <a:off x="6577204" y="1193063"/>
                <a:ext cx="284947" cy="453562"/>
                <a:chOff x="6577204" y="1193063"/>
                <a:chExt cx="284947" cy="453562"/>
              </a:xfrm>
            </p:grpSpPr>
            <p:sp>
              <p:nvSpPr>
                <p:cNvPr id="344" name="Google Shape;8770;p75">
                  <a:extLst>
                    <a:ext uri="{FF2B5EF4-FFF2-40B4-BE49-F238E27FC236}">
                      <a16:creationId xmlns:a16="http://schemas.microsoft.com/office/drawing/2014/main" id="{ACCD0FE1-7B2B-3907-F96E-25F39496B916}"/>
                    </a:ext>
                  </a:extLst>
                </p:cNvPr>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345" name="Google Shape;8771;p75">
                  <a:extLst>
                    <a:ext uri="{FF2B5EF4-FFF2-40B4-BE49-F238E27FC236}">
                      <a16:creationId xmlns:a16="http://schemas.microsoft.com/office/drawing/2014/main" id="{9B1FB838-C530-30A3-2F5B-7FB12CFC9D5F}"/>
                    </a:ext>
                  </a:extLst>
                </p:cNvPr>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328" name="Google Shape;8772;p75">
              <a:extLst>
                <a:ext uri="{FF2B5EF4-FFF2-40B4-BE49-F238E27FC236}">
                  <a16:creationId xmlns:a16="http://schemas.microsoft.com/office/drawing/2014/main" id="{F1795FF4-3189-DB72-E7AC-0B38863B905B}"/>
                </a:ext>
              </a:extLst>
            </p:cNvPr>
            <p:cNvGrpSpPr/>
            <p:nvPr/>
          </p:nvGrpSpPr>
          <p:grpSpPr>
            <a:xfrm>
              <a:off x="6238903" y="1193063"/>
              <a:ext cx="300475" cy="901782"/>
              <a:chOff x="6238903" y="1193063"/>
              <a:chExt cx="300475" cy="901782"/>
            </a:xfrm>
          </p:grpSpPr>
          <p:grpSp>
            <p:nvGrpSpPr>
              <p:cNvPr id="336" name="Google Shape;8773;p75">
                <a:extLst>
                  <a:ext uri="{FF2B5EF4-FFF2-40B4-BE49-F238E27FC236}">
                    <a16:creationId xmlns:a16="http://schemas.microsoft.com/office/drawing/2014/main" id="{CAA38EE1-05E2-B532-049C-9CC3C823A490}"/>
                  </a:ext>
                </a:extLst>
              </p:cNvPr>
              <p:cNvGrpSpPr/>
              <p:nvPr/>
            </p:nvGrpSpPr>
            <p:grpSpPr>
              <a:xfrm>
                <a:off x="6290865" y="1489315"/>
                <a:ext cx="248514" cy="605530"/>
                <a:chOff x="6290865" y="1489315"/>
                <a:chExt cx="248514" cy="605530"/>
              </a:xfrm>
            </p:grpSpPr>
            <p:sp>
              <p:nvSpPr>
                <p:cNvPr id="340" name="Google Shape;8774;p75">
                  <a:extLst>
                    <a:ext uri="{FF2B5EF4-FFF2-40B4-BE49-F238E27FC236}">
                      <a16:creationId xmlns:a16="http://schemas.microsoft.com/office/drawing/2014/main" id="{A5645B3C-9050-0941-FAE1-32DDAE80FB5C}"/>
                    </a:ext>
                  </a:extLst>
                </p:cNvPr>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41" name="Google Shape;8775;p75">
                  <a:extLst>
                    <a:ext uri="{FF2B5EF4-FFF2-40B4-BE49-F238E27FC236}">
                      <a16:creationId xmlns:a16="http://schemas.microsoft.com/office/drawing/2014/main" id="{AAE46700-E8C2-805E-163F-7E1AEFB969C9}"/>
                    </a:ext>
                  </a:extLst>
                </p:cNvPr>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37" name="Google Shape;8776;p75">
                <a:extLst>
                  <a:ext uri="{FF2B5EF4-FFF2-40B4-BE49-F238E27FC236}">
                    <a16:creationId xmlns:a16="http://schemas.microsoft.com/office/drawing/2014/main" id="{FBAE926E-CDB3-DCE6-F5CE-4CD9380AA94F}"/>
                  </a:ext>
                </a:extLst>
              </p:cNvPr>
              <p:cNvGrpSpPr/>
              <p:nvPr/>
            </p:nvGrpSpPr>
            <p:grpSpPr>
              <a:xfrm>
                <a:off x="6238903" y="1193063"/>
                <a:ext cx="284947" cy="327512"/>
                <a:chOff x="6238903" y="1193063"/>
                <a:chExt cx="284947" cy="327512"/>
              </a:xfrm>
            </p:grpSpPr>
            <p:sp>
              <p:nvSpPr>
                <p:cNvPr id="338" name="Google Shape;8777;p75">
                  <a:extLst>
                    <a:ext uri="{FF2B5EF4-FFF2-40B4-BE49-F238E27FC236}">
                      <a16:creationId xmlns:a16="http://schemas.microsoft.com/office/drawing/2014/main" id="{2FEA3913-523F-9306-91CA-FCD967D9BB61}"/>
                    </a:ext>
                  </a:extLst>
                </p:cNvPr>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339" name="Google Shape;8778;p75">
                  <a:extLst>
                    <a:ext uri="{FF2B5EF4-FFF2-40B4-BE49-F238E27FC236}">
                      <a16:creationId xmlns:a16="http://schemas.microsoft.com/office/drawing/2014/main" id="{96079D11-708B-0350-2DEB-F9F01F6153F7}"/>
                    </a:ext>
                  </a:extLst>
                </p:cNvPr>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329" name="Google Shape;8779;p75">
              <a:extLst>
                <a:ext uri="{FF2B5EF4-FFF2-40B4-BE49-F238E27FC236}">
                  <a16:creationId xmlns:a16="http://schemas.microsoft.com/office/drawing/2014/main" id="{BB7CF54E-89B2-3ADE-27BB-961A4BDB7F57}"/>
                </a:ext>
              </a:extLst>
            </p:cNvPr>
            <p:cNvGrpSpPr/>
            <p:nvPr/>
          </p:nvGrpSpPr>
          <p:grpSpPr>
            <a:xfrm>
              <a:off x="5900602" y="1193063"/>
              <a:ext cx="444345" cy="1023338"/>
              <a:chOff x="5900602" y="1193063"/>
              <a:chExt cx="444345" cy="1023338"/>
            </a:xfrm>
          </p:grpSpPr>
          <p:grpSp>
            <p:nvGrpSpPr>
              <p:cNvPr id="330" name="Google Shape;8780;p75">
                <a:extLst>
                  <a:ext uri="{FF2B5EF4-FFF2-40B4-BE49-F238E27FC236}">
                    <a16:creationId xmlns:a16="http://schemas.microsoft.com/office/drawing/2014/main" id="{87EED254-9490-FC1F-0A8E-8386A5CE0FA1}"/>
                  </a:ext>
                </a:extLst>
              </p:cNvPr>
              <p:cNvGrpSpPr/>
              <p:nvPr/>
            </p:nvGrpSpPr>
            <p:grpSpPr>
              <a:xfrm>
                <a:off x="6046501" y="1367785"/>
                <a:ext cx="298446" cy="848616"/>
                <a:chOff x="6046501" y="1367785"/>
                <a:chExt cx="298446" cy="848616"/>
              </a:xfrm>
            </p:grpSpPr>
            <p:sp>
              <p:nvSpPr>
                <p:cNvPr id="334" name="Google Shape;8781;p75">
                  <a:extLst>
                    <a:ext uri="{FF2B5EF4-FFF2-40B4-BE49-F238E27FC236}">
                      <a16:creationId xmlns:a16="http://schemas.microsoft.com/office/drawing/2014/main" id="{ADD01F4C-9147-3058-FEED-6CC9A5DE7DB1}"/>
                    </a:ext>
                  </a:extLst>
                </p:cNvPr>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sp>
              <p:nvSpPr>
                <p:cNvPr id="335" name="Google Shape;8782;p75">
                  <a:extLst>
                    <a:ext uri="{FF2B5EF4-FFF2-40B4-BE49-F238E27FC236}">
                      <a16:creationId xmlns:a16="http://schemas.microsoft.com/office/drawing/2014/main" id="{3BF7FD86-3612-CE05-8529-0B6112780FCC}"/>
                    </a:ext>
                  </a:extLst>
                </p:cNvPr>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grpSp>
            <p:nvGrpSpPr>
              <p:cNvPr id="331" name="Google Shape;8783;p75">
                <a:extLst>
                  <a:ext uri="{FF2B5EF4-FFF2-40B4-BE49-F238E27FC236}">
                    <a16:creationId xmlns:a16="http://schemas.microsoft.com/office/drawing/2014/main" id="{02942EA3-E7AE-32F0-19E7-61695F62FDBD}"/>
                  </a:ext>
                </a:extLst>
              </p:cNvPr>
              <p:cNvGrpSpPr/>
              <p:nvPr/>
            </p:nvGrpSpPr>
            <p:grpSpPr>
              <a:xfrm>
                <a:off x="5900602" y="1193063"/>
                <a:ext cx="284947" cy="182312"/>
                <a:chOff x="5900602" y="1193063"/>
                <a:chExt cx="284947" cy="182312"/>
              </a:xfrm>
            </p:grpSpPr>
            <p:sp>
              <p:nvSpPr>
                <p:cNvPr id="332" name="Google Shape;8784;p75">
                  <a:extLst>
                    <a:ext uri="{FF2B5EF4-FFF2-40B4-BE49-F238E27FC236}">
                      <a16:creationId xmlns:a16="http://schemas.microsoft.com/office/drawing/2014/main" id="{2D2DEA50-017C-814F-53AE-D801DB7A9B56}"/>
                    </a:ext>
                  </a:extLst>
                </p:cNvPr>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333" name="Google Shape;8785;p75">
                  <a:extLst>
                    <a:ext uri="{FF2B5EF4-FFF2-40B4-BE49-F238E27FC236}">
                      <a16:creationId xmlns:a16="http://schemas.microsoft.com/office/drawing/2014/main" id="{A665EF47-A85D-D3A3-D9A0-E7DC1BCBDB3F}"/>
                    </a:ext>
                  </a:extLst>
                </p:cNvPr>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354" name="Google Shape;8786;p75">
            <a:extLst>
              <a:ext uri="{FF2B5EF4-FFF2-40B4-BE49-F238E27FC236}">
                <a16:creationId xmlns:a16="http://schemas.microsoft.com/office/drawing/2014/main" id="{CCDA3716-582B-EA13-3A06-5CB97C775258}"/>
              </a:ext>
            </a:extLst>
          </p:cNvPr>
          <p:cNvGrpSpPr/>
          <p:nvPr/>
        </p:nvGrpSpPr>
        <p:grpSpPr>
          <a:xfrm>
            <a:off x="9623767" y="1305887"/>
            <a:ext cx="1625884" cy="1401820"/>
            <a:chOff x="7287122" y="1165658"/>
            <a:chExt cx="1219413" cy="1051365"/>
          </a:xfrm>
        </p:grpSpPr>
        <p:grpSp>
          <p:nvGrpSpPr>
            <p:cNvPr id="355" name="Google Shape;8787;p75">
              <a:extLst>
                <a:ext uri="{FF2B5EF4-FFF2-40B4-BE49-F238E27FC236}">
                  <a16:creationId xmlns:a16="http://schemas.microsoft.com/office/drawing/2014/main" id="{F0E38BD9-F0D1-EAA0-FD17-6B36D6BB045E}"/>
                </a:ext>
              </a:extLst>
            </p:cNvPr>
            <p:cNvGrpSpPr/>
            <p:nvPr/>
          </p:nvGrpSpPr>
          <p:grpSpPr>
            <a:xfrm>
              <a:off x="7287122" y="1969723"/>
              <a:ext cx="1219413" cy="247300"/>
              <a:chOff x="7287122" y="1969723"/>
              <a:chExt cx="1219413" cy="247300"/>
            </a:xfrm>
          </p:grpSpPr>
          <p:sp>
            <p:nvSpPr>
              <p:cNvPr id="371" name="Google Shape;8788;p75">
                <a:extLst>
                  <a:ext uri="{FF2B5EF4-FFF2-40B4-BE49-F238E27FC236}">
                    <a16:creationId xmlns:a16="http://schemas.microsoft.com/office/drawing/2014/main" id="{6C418F9E-3F5B-A37D-5A04-39D70ED7C872}"/>
                  </a:ext>
                </a:extLst>
              </p:cNvPr>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372" name="Google Shape;8789;p75">
                <a:extLst>
                  <a:ext uri="{FF2B5EF4-FFF2-40B4-BE49-F238E27FC236}">
                    <a16:creationId xmlns:a16="http://schemas.microsoft.com/office/drawing/2014/main" id="{91804134-6D44-A07F-58C7-EDA941E6024C}"/>
                  </a:ext>
                </a:extLst>
              </p:cNvPr>
              <p:cNvGrpSpPr/>
              <p:nvPr/>
            </p:nvGrpSpPr>
            <p:grpSpPr>
              <a:xfrm>
                <a:off x="7287122" y="2063892"/>
                <a:ext cx="1151753" cy="73428"/>
                <a:chOff x="7287122" y="2063892"/>
                <a:chExt cx="1151753" cy="73428"/>
              </a:xfrm>
            </p:grpSpPr>
            <p:sp>
              <p:nvSpPr>
                <p:cNvPr id="373" name="Google Shape;8790;p75">
                  <a:extLst>
                    <a:ext uri="{FF2B5EF4-FFF2-40B4-BE49-F238E27FC236}">
                      <a16:creationId xmlns:a16="http://schemas.microsoft.com/office/drawing/2014/main" id="{BCDCA014-AC28-50B0-B24C-F30C28CE0E7E}"/>
                    </a:ext>
                  </a:extLst>
                </p:cNvPr>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374" name="Google Shape;8791;p75">
                  <a:extLst>
                    <a:ext uri="{FF2B5EF4-FFF2-40B4-BE49-F238E27FC236}">
                      <a16:creationId xmlns:a16="http://schemas.microsoft.com/office/drawing/2014/main" id="{4AEDF670-E9ED-789F-3E93-C3A60AE97C99}"/>
                    </a:ext>
                  </a:extLst>
                </p:cNvPr>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356" name="Google Shape;8792;p75">
              <a:extLst>
                <a:ext uri="{FF2B5EF4-FFF2-40B4-BE49-F238E27FC236}">
                  <a16:creationId xmlns:a16="http://schemas.microsoft.com/office/drawing/2014/main" id="{BD821DF5-A0E5-B7A8-57DF-B5989755C836}"/>
                </a:ext>
              </a:extLst>
            </p:cNvPr>
            <p:cNvGrpSpPr/>
            <p:nvPr/>
          </p:nvGrpSpPr>
          <p:grpSpPr>
            <a:xfrm>
              <a:off x="7287122" y="1712201"/>
              <a:ext cx="1219403" cy="246767"/>
              <a:chOff x="7287122" y="1712201"/>
              <a:chExt cx="1219403" cy="246767"/>
            </a:xfrm>
          </p:grpSpPr>
          <p:sp>
            <p:nvSpPr>
              <p:cNvPr id="367" name="Google Shape;8793;p75">
                <a:extLst>
                  <a:ext uri="{FF2B5EF4-FFF2-40B4-BE49-F238E27FC236}">
                    <a16:creationId xmlns:a16="http://schemas.microsoft.com/office/drawing/2014/main" id="{C05F8108-D4A3-016F-D3C8-C36394243D1A}"/>
                  </a:ext>
                </a:extLst>
              </p:cNvPr>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368" name="Google Shape;8794;p75">
                <a:extLst>
                  <a:ext uri="{FF2B5EF4-FFF2-40B4-BE49-F238E27FC236}">
                    <a16:creationId xmlns:a16="http://schemas.microsoft.com/office/drawing/2014/main" id="{0FC46002-FBA7-844F-F54F-A127B2BC60A1}"/>
                  </a:ext>
                </a:extLst>
              </p:cNvPr>
              <p:cNvGrpSpPr/>
              <p:nvPr/>
            </p:nvGrpSpPr>
            <p:grpSpPr>
              <a:xfrm>
                <a:off x="7287122" y="1842861"/>
                <a:ext cx="1005303" cy="73419"/>
                <a:chOff x="7287122" y="1842861"/>
                <a:chExt cx="1005303" cy="73419"/>
              </a:xfrm>
            </p:grpSpPr>
            <p:sp>
              <p:nvSpPr>
                <p:cNvPr id="369" name="Google Shape;8795;p75">
                  <a:extLst>
                    <a:ext uri="{FF2B5EF4-FFF2-40B4-BE49-F238E27FC236}">
                      <a16:creationId xmlns:a16="http://schemas.microsoft.com/office/drawing/2014/main" id="{445EC5D4-2448-6E0E-E671-88BAA206FA77}"/>
                    </a:ext>
                  </a:extLst>
                </p:cNvPr>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370" name="Google Shape;8796;p75">
                  <a:extLst>
                    <a:ext uri="{FF2B5EF4-FFF2-40B4-BE49-F238E27FC236}">
                      <a16:creationId xmlns:a16="http://schemas.microsoft.com/office/drawing/2014/main" id="{D121A2AA-1C82-6C37-A821-9A2E9E12069F}"/>
                    </a:ext>
                  </a:extLst>
                </p:cNvPr>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357" name="Google Shape;8797;p75">
              <a:extLst>
                <a:ext uri="{FF2B5EF4-FFF2-40B4-BE49-F238E27FC236}">
                  <a16:creationId xmlns:a16="http://schemas.microsoft.com/office/drawing/2014/main" id="{1262AE43-D5F6-BF78-9E37-A70181F5FCC7}"/>
                </a:ext>
              </a:extLst>
            </p:cNvPr>
            <p:cNvGrpSpPr/>
            <p:nvPr/>
          </p:nvGrpSpPr>
          <p:grpSpPr>
            <a:xfrm>
              <a:off x="7287122" y="1447520"/>
              <a:ext cx="1219403" cy="286667"/>
              <a:chOff x="7287122" y="1447520"/>
              <a:chExt cx="1219403" cy="286667"/>
            </a:xfrm>
          </p:grpSpPr>
          <p:sp>
            <p:nvSpPr>
              <p:cNvPr id="363" name="Google Shape;8798;p75">
                <a:extLst>
                  <a:ext uri="{FF2B5EF4-FFF2-40B4-BE49-F238E27FC236}">
                    <a16:creationId xmlns:a16="http://schemas.microsoft.com/office/drawing/2014/main" id="{F6C8734D-B936-2896-CC61-F076C35CDCDB}"/>
                  </a:ext>
                </a:extLst>
              </p:cNvPr>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364" name="Google Shape;8799;p75">
                <a:extLst>
                  <a:ext uri="{FF2B5EF4-FFF2-40B4-BE49-F238E27FC236}">
                    <a16:creationId xmlns:a16="http://schemas.microsoft.com/office/drawing/2014/main" id="{B6C9A6B2-E4CA-2060-AD5B-B338E26790B6}"/>
                  </a:ext>
                </a:extLst>
              </p:cNvPr>
              <p:cNvGrpSpPr/>
              <p:nvPr/>
            </p:nvGrpSpPr>
            <p:grpSpPr>
              <a:xfrm>
                <a:off x="7287122" y="1581977"/>
                <a:ext cx="852803" cy="73428"/>
                <a:chOff x="7287122" y="1581977"/>
                <a:chExt cx="852803" cy="73428"/>
              </a:xfrm>
            </p:grpSpPr>
            <p:sp>
              <p:nvSpPr>
                <p:cNvPr id="365" name="Google Shape;8800;p75">
                  <a:extLst>
                    <a:ext uri="{FF2B5EF4-FFF2-40B4-BE49-F238E27FC236}">
                      <a16:creationId xmlns:a16="http://schemas.microsoft.com/office/drawing/2014/main" id="{E6D1C0C0-445A-7132-F31F-2B74EF3FD72A}"/>
                    </a:ext>
                  </a:extLst>
                </p:cNvPr>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366" name="Google Shape;8801;p75">
                  <a:extLst>
                    <a:ext uri="{FF2B5EF4-FFF2-40B4-BE49-F238E27FC236}">
                      <a16:creationId xmlns:a16="http://schemas.microsoft.com/office/drawing/2014/main" id="{AC679F25-68F0-B2C7-C60C-E4ADF1740271}"/>
                    </a:ext>
                  </a:extLst>
                </p:cNvPr>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358" name="Google Shape;8802;p75">
              <a:extLst>
                <a:ext uri="{FF2B5EF4-FFF2-40B4-BE49-F238E27FC236}">
                  <a16:creationId xmlns:a16="http://schemas.microsoft.com/office/drawing/2014/main" id="{5B76864E-A5AD-532E-693B-4717C34AFACB}"/>
                </a:ext>
              </a:extLst>
            </p:cNvPr>
            <p:cNvGrpSpPr/>
            <p:nvPr/>
          </p:nvGrpSpPr>
          <p:grpSpPr>
            <a:xfrm>
              <a:off x="7287122" y="1165658"/>
              <a:ext cx="1219403" cy="344253"/>
              <a:chOff x="7287122" y="1165658"/>
              <a:chExt cx="1219403" cy="344253"/>
            </a:xfrm>
          </p:grpSpPr>
          <p:sp>
            <p:nvSpPr>
              <p:cNvPr id="359" name="Google Shape;8803;p75">
                <a:extLst>
                  <a:ext uri="{FF2B5EF4-FFF2-40B4-BE49-F238E27FC236}">
                    <a16:creationId xmlns:a16="http://schemas.microsoft.com/office/drawing/2014/main" id="{6949E0BD-1F65-A434-0258-91CE114B93CD}"/>
                  </a:ext>
                </a:extLst>
              </p:cNvPr>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grpSp>
            <p:nvGrpSpPr>
              <p:cNvPr id="360" name="Google Shape;8804;p75">
                <a:extLst>
                  <a:ext uri="{FF2B5EF4-FFF2-40B4-BE49-F238E27FC236}">
                    <a16:creationId xmlns:a16="http://schemas.microsoft.com/office/drawing/2014/main" id="{FEA6437C-2FB0-8EE8-6F4E-301886214B53}"/>
                  </a:ext>
                </a:extLst>
              </p:cNvPr>
              <p:cNvGrpSpPr/>
              <p:nvPr/>
            </p:nvGrpSpPr>
            <p:grpSpPr>
              <a:xfrm>
                <a:off x="7287122" y="1341025"/>
                <a:ext cx="695703" cy="73419"/>
                <a:chOff x="7287122" y="1341025"/>
                <a:chExt cx="695703" cy="73419"/>
              </a:xfrm>
            </p:grpSpPr>
            <p:sp>
              <p:nvSpPr>
                <p:cNvPr id="361" name="Google Shape;8805;p75">
                  <a:extLst>
                    <a:ext uri="{FF2B5EF4-FFF2-40B4-BE49-F238E27FC236}">
                      <a16:creationId xmlns:a16="http://schemas.microsoft.com/office/drawing/2014/main" id="{94ACF8E4-04BB-F16F-654E-22C0DD6F216D}"/>
                    </a:ext>
                  </a:extLst>
                </p:cNvPr>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0000"/>
                    </a:solidFill>
                  </a:endParaRPr>
                </a:p>
              </p:txBody>
            </p:sp>
            <p:cxnSp>
              <p:nvCxnSpPr>
                <p:cNvPr id="362" name="Google Shape;8806;p75">
                  <a:extLst>
                    <a:ext uri="{FF2B5EF4-FFF2-40B4-BE49-F238E27FC236}">
                      <a16:creationId xmlns:a16="http://schemas.microsoft.com/office/drawing/2014/main" id="{6AC5581D-1F38-DD0A-88EA-7D74A4BCEF67}"/>
                    </a:ext>
                  </a:extLst>
                </p:cNvPr>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375" name="Google Shape;1529;p70">
            <a:extLst>
              <a:ext uri="{FF2B5EF4-FFF2-40B4-BE49-F238E27FC236}">
                <a16:creationId xmlns:a16="http://schemas.microsoft.com/office/drawing/2014/main" id="{17F9D5E6-8A8E-43AA-6634-9D54C8F194BA}"/>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rgbClr val="FF0000"/>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97975433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759C7B-4483-A431-9F19-B236E0C66881}"/>
              </a:ext>
            </a:extLst>
          </p:cNvPr>
          <p:cNvSpPr/>
          <p:nvPr/>
        </p:nvSpPr>
        <p:spPr>
          <a:xfrm>
            <a:off x="219075" y="228600"/>
            <a:ext cx="11753850" cy="6400800"/>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 name="Frame 2">
            <a:extLst>
              <a:ext uri="{FF2B5EF4-FFF2-40B4-BE49-F238E27FC236}">
                <a16:creationId xmlns:a16="http://schemas.microsoft.com/office/drawing/2014/main" id="{5BC2926E-B60A-74B7-A65B-FE9A5DC6BB67}"/>
              </a:ext>
            </a:extLst>
          </p:cNvPr>
          <p:cNvSpPr/>
          <p:nvPr/>
        </p:nvSpPr>
        <p:spPr>
          <a:xfrm>
            <a:off x="219075" y="152400"/>
            <a:ext cx="11753850" cy="6248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B Nazanin" panose="00000400000000000000" pitchFamily="2" charset="-78"/>
            </a:endParaRPr>
          </a:p>
        </p:txBody>
      </p:sp>
      <p:cxnSp>
        <p:nvCxnSpPr>
          <p:cNvPr id="4" name="Straight Connector 3">
            <a:extLst>
              <a:ext uri="{FF2B5EF4-FFF2-40B4-BE49-F238E27FC236}">
                <a16:creationId xmlns:a16="http://schemas.microsoft.com/office/drawing/2014/main" id="{4BE0C185-A717-678A-F415-28DC92000624}"/>
              </a:ext>
            </a:extLst>
          </p:cNvPr>
          <p:cNvCxnSpPr>
            <a:cxnSpLocks/>
          </p:cNvCxnSpPr>
          <p:nvPr/>
        </p:nvCxnSpPr>
        <p:spPr>
          <a:xfrm flipH="1">
            <a:off x="457200" y="640080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9CE1EE-3B19-6775-E00D-C269674E6277}"/>
              </a:ext>
            </a:extLst>
          </p:cNvPr>
          <p:cNvCxnSpPr>
            <a:cxnSpLocks/>
          </p:cNvCxnSpPr>
          <p:nvPr/>
        </p:nvCxnSpPr>
        <p:spPr>
          <a:xfrm flipH="1">
            <a:off x="419100" y="32385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75F63C-2E9E-C2B0-5C7D-E69ED37E8437}"/>
              </a:ext>
            </a:extLst>
          </p:cNvPr>
          <p:cNvCxnSpPr>
            <a:cxnSpLocks/>
          </p:cNvCxnSpPr>
          <p:nvPr/>
        </p:nvCxnSpPr>
        <p:spPr>
          <a:xfrm>
            <a:off x="4191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927A5C-5407-51EF-293D-E6066FBEE444}"/>
              </a:ext>
            </a:extLst>
          </p:cNvPr>
          <p:cNvCxnSpPr>
            <a:cxnSpLocks/>
          </p:cNvCxnSpPr>
          <p:nvPr/>
        </p:nvCxnSpPr>
        <p:spPr>
          <a:xfrm>
            <a:off x="117729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5" name="กลุ่ม 5">
            <a:extLst>
              <a:ext uri="{FF2B5EF4-FFF2-40B4-BE49-F238E27FC236}">
                <a16:creationId xmlns:a16="http://schemas.microsoft.com/office/drawing/2014/main" id="{47F56524-E443-D937-5A6B-636C0A64362B}"/>
              </a:ext>
            </a:extLst>
          </p:cNvPr>
          <p:cNvGrpSpPr/>
          <p:nvPr/>
        </p:nvGrpSpPr>
        <p:grpSpPr>
          <a:xfrm>
            <a:off x="946356" y="1017358"/>
            <a:ext cx="3086100" cy="3651311"/>
            <a:chOff x="884237" y="1516734"/>
            <a:chExt cx="6172200" cy="7302622"/>
          </a:xfrm>
        </p:grpSpPr>
        <p:grpSp>
          <p:nvGrpSpPr>
            <p:cNvPr id="6" name="กลุ่ม 4">
              <a:extLst>
                <a:ext uri="{FF2B5EF4-FFF2-40B4-BE49-F238E27FC236}">
                  <a16:creationId xmlns:a16="http://schemas.microsoft.com/office/drawing/2014/main" id="{DBC31F36-7BD1-B3DC-1C33-EC3BCDFE32AD}"/>
                </a:ext>
              </a:extLst>
            </p:cNvPr>
            <p:cNvGrpSpPr/>
            <p:nvPr/>
          </p:nvGrpSpPr>
          <p:grpSpPr>
            <a:xfrm>
              <a:off x="884237" y="1516734"/>
              <a:ext cx="5751224" cy="2902866"/>
              <a:chOff x="808037" y="1288134"/>
              <a:chExt cx="5751224" cy="2902866"/>
            </a:xfrm>
          </p:grpSpPr>
          <p:sp>
            <p:nvSpPr>
              <p:cNvPr id="13" name="TextBox 12">
                <a:extLst>
                  <a:ext uri="{FF2B5EF4-FFF2-40B4-BE49-F238E27FC236}">
                    <a16:creationId xmlns:a16="http://schemas.microsoft.com/office/drawing/2014/main" id="{8F4823EF-49F0-5004-0716-C4020D607AB8}"/>
                  </a:ext>
                </a:extLst>
              </p:cNvPr>
              <p:cNvSpPr txBox="1"/>
              <p:nvPr/>
            </p:nvSpPr>
            <p:spPr>
              <a:xfrm>
                <a:off x="808037" y="1532660"/>
                <a:ext cx="3886200" cy="1538882"/>
              </a:xfrm>
              <a:prstGeom prst="rect">
                <a:avLst/>
              </a:prstGeom>
              <a:noFill/>
            </p:spPr>
            <p:txBody>
              <a:bodyPr wrap="square" rtlCol="0" anchor="t">
                <a:spAutoFit/>
              </a:bodyPr>
              <a:lstStyle/>
              <a:p>
                <a:pPr algn="r"/>
                <a:r>
                  <a:rPr lang="fa-IR" sz="4400" dirty="0">
                    <a:solidFill>
                      <a:srgbClr val="FF0000"/>
                    </a:solidFill>
                    <a:latin typeface="Lato Black" pitchFamily="34" charset="0"/>
                    <a:ea typeface="Lato Black" pitchFamily="34" charset="0"/>
                    <a:cs typeface="B Nazanin" panose="00000400000000000000" pitchFamily="2" charset="-78"/>
                  </a:rPr>
                  <a:t>نمادها</a:t>
                </a:r>
                <a:endParaRPr lang="en-US" sz="4400" dirty="0">
                  <a:solidFill>
                    <a:srgbClr val="FF0000"/>
                  </a:solidFill>
                  <a:latin typeface="Lato Black" pitchFamily="34" charset="0"/>
                  <a:ea typeface="Lato Black" pitchFamily="34" charset="0"/>
                  <a:cs typeface="B Nazanin" panose="00000400000000000000" pitchFamily="2" charset="-78"/>
                </a:endParaRPr>
              </a:p>
            </p:txBody>
          </p:sp>
          <p:grpSp>
            <p:nvGrpSpPr>
              <p:cNvPr id="14" name="กลุ่ม 17">
                <a:extLst>
                  <a:ext uri="{FF2B5EF4-FFF2-40B4-BE49-F238E27FC236}">
                    <a16:creationId xmlns:a16="http://schemas.microsoft.com/office/drawing/2014/main" id="{EE4CC573-B659-D3BD-DE8F-67092C35C57F}"/>
                  </a:ext>
                </a:extLst>
              </p:cNvPr>
              <p:cNvGrpSpPr/>
              <p:nvPr/>
            </p:nvGrpSpPr>
            <p:grpSpPr>
              <a:xfrm>
                <a:off x="3656395" y="1288134"/>
                <a:ext cx="2902866" cy="2902866"/>
                <a:chOff x="13526171" y="7470804"/>
                <a:chExt cx="2902866" cy="2902866"/>
              </a:xfrm>
              <a:solidFill>
                <a:schemeClr val="tx1"/>
              </a:solidFill>
            </p:grpSpPr>
            <p:sp>
              <p:nvSpPr>
                <p:cNvPr id="15" name="Rectangle 35">
                  <a:extLst>
                    <a:ext uri="{FF2B5EF4-FFF2-40B4-BE49-F238E27FC236}">
                      <a16:creationId xmlns:a16="http://schemas.microsoft.com/office/drawing/2014/main" id="{14D87667-F50D-901F-0969-5564114C3A7B}"/>
                    </a:ext>
                  </a:extLst>
                </p:cNvPr>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rgbClr val="FF0000"/>
                    </a:solidFill>
                    <a:latin typeface="Open Sans Light"/>
                    <a:cs typeface="B Nazanin" panose="00000400000000000000" pitchFamily="2" charset="-78"/>
                  </a:endParaRPr>
                </a:p>
              </p:txBody>
            </p:sp>
            <p:sp>
              <p:nvSpPr>
                <p:cNvPr id="16" name="Rectangle 35">
                  <a:extLst>
                    <a:ext uri="{FF2B5EF4-FFF2-40B4-BE49-F238E27FC236}">
                      <a16:creationId xmlns:a16="http://schemas.microsoft.com/office/drawing/2014/main" id="{27E819F9-BAB9-3689-B04E-4ADB396EF493}"/>
                    </a:ext>
                  </a:extLst>
                </p:cNvPr>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rgbClr val="FF0000"/>
                    </a:solidFill>
                    <a:latin typeface="Open Sans Light"/>
                    <a:cs typeface="B Nazanin" panose="00000400000000000000" pitchFamily="2" charset="-78"/>
                  </a:endParaRPr>
                </a:p>
              </p:txBody>
            </p:sp>
          </p:grpSp>
        </p:grpSp>
        <p:grpSp>
          <p:nvGrpSpPr>
            <p:cNvPr id="9" name="กลุ่ม 3">
              <a:extLst>
                <a:ext uri="{FF2B5EF4-FFF2-40B4-BE49-F238E27FC236}">
                  <a16:creationId xmlns:a16="http://schemas.microsoft.com/office/drawing/2014/main" id="{4A0096AA-A385-3AE2-3844-D207C5970674}"/>
                </a:ext>
              </a:extLst>
            </p:cNvPr>
            <p:cNvGrpSpPr/>
            <p:nvPr/>
          </p:nvGrpSpPr>
          <p:grpSpPr>
            <a:xfrm>
              <a:off x="1112837" y="6062993"/>
              <a:ext cx="5943600" cy="2756363"/>
              <a:chOff x="960437" y="4996193"/>
              <a:chExt cx="5943600" cy="2756363"/>
            </a:xfrm>
          </p:grpSpPr>
          <p:sp>
            <p:nvSpPr>
              <p:cNvPr id="10" name="Title 20">
                <a:extLst>
                  <a:ext uri="{FF2B5EF4-FFF2-40B4-BE49-F238E27FC236}">
                    <a16:creationId xmlns:a16="http://schemas.microsoft.com/office/drawing/2014/main" id="{48CC6A46-310E-5B6B-7CFB-8161C6C96862}"/>
                  </a:ext>
                </a:extLst>
              </p:cNvPr>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solidFill>
                    <a:srgbClr val="FF0000"/>
                  </a:solidFill>
                  <a:latin typeface="Lato" pitchFamily="34" charset="0"/>
                  <a:ea typeface="Lato" pitchFamily="34" charset="0"/>
                  <a:cs typeface="B Nazanin" panose="00000400000000000000" pitchFamily="2" charset="-78"/>
                </a:endParaRPr>
              </a:p>
            </p:txBody>
          </p:sp>
          <p:sp>
            <p:nvSpPr>
              <p:cNvPr id="12" name="TextBox 11">
                <a:extLst>
                  <a:ext uri="{FF2B5EF4-FFF2-40B4-BE49-F238E27FC236}">
                    <a16:creationId xmlns:a16="http://schemas.microsoft.com/office/drawing/2014/main" id="{E5949503-D6CB-FA68-873B-5B29B35B9CD6}"/>
                  </a:ext>
                </a:extLst>
              </p:cNvPr>
              <p:cNvSpPr txBox="1"/>
              <p:nvPr/>
            </p:nvSpPr>
            <p:spPr>
              <a:xfrm>
                <a:off x="1119403" y="4996193"/>
                <a:ext cx="5022024" cy="738664"/>
              </a:xfrm>
              <a:prstGeom prst="rect">
                <a:avLst/>
              </a:prstGeom>
              <a:noFill/>
            </p:spPr>
            <p:txBody>
              <a:bodyPr wrap="square" rtlCol="0">
                <a:spAutoFit/>
              </a:bodyPr>
              <a:lstStyle/>
              <a:p>
                <a:pPr algn="r" rtl="1"/>
                <a:r>
                  <a:rPr lang="fa-IR" b="1" dirty="0">
                    <a:solidFill>
                      <a:srgbClr val="FF0000"/>
                    </a:solidFill>
                    <a:latin typeface="Lato Black" charset="0"/>
                    <a:ea typeface="Lato Black" charset="0"/>
                    <a:cs typeface="B Nazanin" panose="00000400000000000000" pitchFamily="2" charset="-78"/>
                  </a:rPr>
                  <a:t>مجموعه آیکون های اجتماعی</a:t>
                </a:r>
                <a:endParaRPr lang="en-US" b="1" dirty="0">
                  <a:solidFill>
                    <a:srgbClr val="FF0000"/>
                  </a:solidFill>
                  <a:latin typeface="Lato Black" charset="0"/>
                  <a:ea typeface="Lato Black" charset="0"/>
                  <a:cs typeface="B Nazanin" panose="00000400000000000000" pitchFamily="2" charset="-78"/>
                </a:endParaRPr>
              </a:p>
            </p:txBody>
          </p:sp>
        </p:grpSp>
      </p:grpSp>
      <p:grpSp>
        <p:nvGrpSpPr>
          <p:cNvPr id="17" name="กลุ่ม 660">
            <a:extLst>
              <a:ext uri="{FF2B5EF4-FFF2-40B4-BE49-F238E27FC236}">
                <a16:creationId xmlns:a16="http://schemas.microsoft.com/office/drawing/2014/main" id="{2AF0B263-6054-407D-CB42-FF8AE95141B4}"/>
              </a:ext>
            </a:extLst>
          </p:cNvPr>
          <p:cNvGrpSpPr/>
          <p:nvPr/>
        </p:nvGrpSpPr>
        <p:grpSpPr>
          <a:xfrm>
            <a:off x="5327856" y="1159104"/>
            <a:ext cx="658019" cy="650875"/>
            <a:chOff x="9799638" y="2105025"/>
            <a:chExt cx="1316037" cy="1301750"/>
          </a:xfrm>
        </p:grpSpPr>
        <p:sp>
          <p:nvSpPr>
            <p:cNvPr id="18" name="Oval 6">
              <a:extLst>
                <a:ext uri="{FF2B5EF4-FFF2-40B4-BE49-F238E27FC236}">
                  <a16:creationId xmlns:a16="http://schemas.microsoft.com/office/drawing/2014/main" id="{513A8A06-6038-1F5E-B9A1-0748ADC918AC}"/>
                </a:ext>
              </a:extLst>
            </p:cNvPr>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19" name="Freeform 7">
              <a:extLst>
                <a:ext uri="{FF2B5EF4-FFF2-40B4-BE49-F238E27FC236}">
                  <a16:creationId xmlns:a16="http://schemas.microsoft.com/office/drawing/2014/main" id="{CCDC005C-5F4B-F0DE-005D-B829D39311B7}"/>
                </a:ext>
              </a:extLst>
            </p:cNvPr>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20" name="กลุ่ม 661">
            <a:extLst>
              <a:ext uri="{FF2B5EF4-FFF2-40B4-BE49-F238E27FC236}">
                <a16:creationId xmlns:a16="http://schemas.microsoft.com/office/drawing/2014/main" id="{EA6FA9AC-8645-AE94-2921-375BCC4200EB}"/>
              </a:ext>
            </a:extLst>
          </p:cNvPr>
          <p:cNvGrpSpPr/>
          <p:nvPr/>
        </p:nvGrpSpPr>
        <p:grpSpPr>
          <a:xfrm>
            <a:off x="6376400" y="1159104"/>
            <a:ext cx="658812" cy="650875"/>
            <a:chOff x="11896725" y="2105025"/>
            <a:chExt cx="1317625" cy="1301750"/>
          </a:xfrm>
        </p:grpSpPr>
        <p:sp>
          <p:nvSpPr>
            <p:cNvPr id="21" name="Oval 8">
              <a:extLst>
                <a:ext uri="{FF2B5EF4-FFF2-40B4-BE49-F238E27FC236}">
                  <a16:creationId xmlns:a16="http://schemas.microsoft.com/office/drawing/2014/main" id="{39F78A20-4271-0B80-3DB3-83F47A629A53}"/>
                </a:ext>
              </a:extLst>
            </p:cNvPr>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22" name="Freeform 9">
              <a:extLst>
                <a:ext uri="{FF2B5EF4-FFF2-40B4-BE49-F238E27FC236}">
                  <a16:creationId xmlns:a16="http://schemas.microsoft.com/office/drawing/2014/main" id="{878BF132-8743-4178-42F4-29A08BAEF461}"/>
                </a:ext>
              </a:extLst>
            </p:cNvPr>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23" name="กลุ่ม 2085">
            <a:extLst>
              <a:ext uri="{FF2B5EF4-FFF2-40B4-BE49-F238E27FC236}">
                <a16:creationId xmlns:a16="http://schemas.microsoft.com/office/drawing/2014/main" id="{3868F880-46E4-D8C1-0CC6-E96B983B7ACE}"/>
              </a:ext>
            </a:extLst>
          </p:cNvPr>
          <p:cNvGrpSpPr/>
          <p:nvPr/>
        </p:nvGrpSpPr>
        <p:grpSpPr>
          <a:xfrm>
            <a:off x="7425736" y="4076136"/>
            <a:ext cx="658019" cy="658812"/>
            <a:chOff x="13995400" y="7939088"/>
            <a:chExt cx="1316037" cy="1317625"/>
          </a:xfrm>
        </p:grpSpPr>
        <p:sp>
          <p:nvSpPr>
            <p:cNvPr id="24" name="Oval 10">
              <a:extLst>
                <a:ext uri="{FF2B5EF4-FFF2-40B4-BE49-F238E27FC236}">
                  <a16:creationId xmlns:a16="http://schemas.microsoft.com/office/drawing/2014/main" id="{588860C4-5D67-E598-7853-B7D5F287F54C}"/>
                </a:ext>
              </a:extLst>
            </p:cNvPr>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25" name="Freeform 11">
              <a:extLst>
                <a:ext uri="{FF2B5EF4-FFF2-40B4-BE49-F238E27FC236}">
                  <a16:creationId xmlns:a16="http://schemas.microsoft.com/office/drawing/2014/main" id="{E537A357-6B6C-532A-88E7-D2998B2D1E26}"/>
                </a:ext>
              </a:extLst>
            </p:cNvPr>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26" name="Freeform 12">
              <a:extLst>
                <a:ext uri="{FF2B5EF4-FFF2-40B4-BE49-F238E27FC236}">
                  <a16:creationId xmlns:a16="http://schemas.microsoft.com/office/drawing/2014/main" id="{FD04F58E-804E-FA60-9A48-39EE72BCEF18}"/>
                </a:ext>
              </a:extLst>
            </p:cNvPr>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27" name="Freeform 13">
              <a:extLst>
                <a:ext uri="{FF2B5EF4-FFF2-40B4-BE49-F238E27FC236}">
                  <a16:creationId xmlns:a16="http://schemas.microsoft.com/office/drawing/2014/main" id="{89FE2D3B-95A2-8C72-CDB8-D7BFE17F8311}"/>
                </a:ext>
              </a:extLst>
            </p:cNvPr>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28" name="Freeform 14">
              <a:extLst>
                <a:ext uri="{FF2B5EF4-FFF2-40B4-BE49-F238E27FC236}">
                  <a16:creationId xmlns:a16="http://schemas.microsoft.com/office/drawing/2014/main" id="{F8F7E7E7-BD50-C549-A009-90BB02AFFBC0}"/>
                </a:ext>
              </a:extLst>
            </p:cNvPr>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29" name="กลุ่ม 662">
            <a:extLst>
              <a:ext uri="{FF2B5EF4-FFF2-40B4-BE49-F238E27FC236}">
                <a16:creationId xmlns:a16="http://schemas.microsoft.com/office/drawing/2014/main" id="{C321F5E6-E6D4-E6F9-6033-9C5E7CF1F42E}"/>
              </a:ext>
            </a:extLst>
          </p:cNvPr>
          <p:cNvGrpSpPr/>
          <p:nvPr/>
        </p:nvGrpSpPr>
        <p:grpSpPr>
          <a:xfrm>
            <a:off x="7425736" y="1159104"/>
            <a:ext cx="658019" cy="650875"/>
            <a:chOff x="13995400" y="2105025"/>
            <a:chExt cx="1316037" cy="1301750"/>
          </a:xfrm>
        </p:grpSpPr>
        <p:sp>
          <p:nvSpPr>
            <p:cNvPr id="30" name="Oval 15">
              <a:extLst>
                <a:ext uri="{FF2B5EF4-FFF2-40B4-BE49-F238E27FC236}">
                  <a16:creationId xmlns:a16="http://schemas.microsoft.com/office/drawing/2014/main" id="{3300190E-C8A0-07E3-AD16-06D564429D13}"/>
                </a:ext>
              </a:extLst>
            </p:cNvPr>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31" name="Freeform 16">
              <a:extLst>
                <a:ext uri="{FF2B5EF4-FFF2-40B4-BE49-F238E27FC236}">
                  <a16:creationId xmlns:a16="http://schemas.microsoft.com/office/drawing/2014/main" id="{BFE27628-0871-223C-8DE1-315BF27FC6BD}"/>
                </a:ext>
              </a:extLst>
            </p:cNvPr>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32" name="Freeform 17">
              <a:extLst>
                <a:ext uri="{FF2B5EF4-FFF2-40B4-BE49-F238E27FC236}">
                  <a16:creationId xmlns:a16="http://schemas.microsoft.com/office/drawing/2014/main" id="{DD37AD6C-F7E6-7727-EA9A-59E8B7B8A7A5}"/>
                </a:ext>
              </a:extLst>
            </p:cNvPr>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33" name="กลุ่ม 663">
            <a:extLst>
              <a:ext uri="{FF2B5EF4-FFF2-40B4-BE49-F238E27FC236}">
                <a16:creationId xmlns:a16="http://schemas.microsoft.com/office/drawing/2014/main" id="{9F5C044D-931E-C08F-E158-D7137530737F}"/>
              </a:ext>
            </a:extLst>
          </p:cNvPr>
          <p:cNvGrpSpPr/>
          <p:nvPr/>
        </p:nvGrpSpPr>
        <p:grpSpPr>
          <a:xfrm>
            <a:off x="8474282" y="1159104"/>
            <a:ext cx="658812" cy="650875"/>
            <a:chOff x="16092488" y="2105025"/>
            <a:chExt cx="1317625" cy="1301750"/>
          </a:xfrm>
        </p:grpSpPr>
        <p:sp>
          <p:nvSpPr>
            <p:cNvPr id="34" name="Oval 18">
              <a:extLst>
                <a:ext uri="{FF2B5EF4-FFF2-40B4-BE49-F238E27FC236}">
                  <a16:creationId xmlns:a16="http://schemas.microsoft.com/office/drawing/2014/main" id="{064E3D07-D71B-05CA-EABF-4D26E6C09286}"/>
                </a:ext>
              </a:extLst>
            </p:cNvPr>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35" name="Freeform 19">
              <a:extLst>
                <a:ext uri="{FF2B5EF4-FFF2-40B4-BE49-F238E27FC236}">
                  <a16:creationId xmlns:a16="http://schemas.microsoft.com/office/drawing/2014/main" id="{7FA31039-1752-FC9C-6CAF-B839D3D3F6EF}"/>
                </a:ext>
              </a:extLst>
            </p:cNvPr>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36" name="Freeform 20">
              <a:extLst>
                <a:ext uri="{FF2B5EF4-FFF2-40B4-BE49-F238E27FC236}">
                  <a16:creationId xmlns:a16="http://schemas.microsoft.com/office/drawing/2014/main" id="{6AB187FE-C6CF-4E9A-870F-7E6A54490EFE}"/>
                </a:ext>
              </a:extLst>
            </p:cNvPr>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37" name="กลุ่ม 2084">
            <a:extLst>
              <a:ext uri="{FF2B5EF4-FFF2-40B4-BE49-F238E27FC236}">
                <a16:creationId xmlns:a16="http://schemas.microsoft.com/office/drawing/2014/main" id="{C169CBD6-1740-20A7-DFCB-DCB0974E9D30}"/>
              </a:ext>
            </a:extLst>
          </p:cNvPr>
          <p:cNvGrpSpPr/>
          <p:nvPr/>
        </p:nvGrpSpPr>
        <p:grpSpPr>
          <a:xfrm>
            <a:off x="8474282" y="4076136"/>
            <a:ext cx="658812" cy="658812"/>
            <a:chOff x="16092488" y="7939088"/>
            <a:chExt cx="1317625" cy="1317625"/>
          </a:xfrm>
        </p:grpSpPr>
        <p:sp>
          <p:nvSpPr>
            <p:cNvPr id="38" name="Oval 21">
              <a:extLst>
                <a:ext uri="{FF2B5EF4-FFF2-40B4-BE49-F238E27FC236}">
                  <a16:creationId xmlns:a16="http://schemas.microsoft.com/office/drawing/2014/main" id="{4B1C8BF0-E1FB-4174-EB2F-C1CB7F6A2BBC}"/>
                </a:ext>
              </a:extLst>
            </p:cNvPr>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39" name="Freeform 22">
              <a:extLst>
                <a:ext uri="{FF2B5EF4-FFF2-40B4-BE49-F238E27FC236}">
                  <a16:creationId xmlns:a16="http://schemas.microsoft.com/office/drawing/2014/main" id="{CD9CE20E-AF49-B257-EE15-3A8681D4325A}"/>
                </a:ext>
              </a:extLst>
            </p:cNvPr>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40" name="Freeform 23">
              <a:extLst>
                <a:ext uri="{FF2B5EF4-FFF2-40B4-BE49-F238E27FC236}">
                  <a16:creationId xmlns:a16="http://schemas.microsoft.com/office/drawing/2014/main" id="{417A56C5-BFA1-ECAA-8F83-81127A7A8C7F}"/>
                </a:ext>
              </a:extLst>
            </p:cNvPr>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41" name="Freeform 24">
              <a:extLst>
                <a:ext uri="{FF2B5EF4-FFF2-40B4-BE49-F238E27FC236}">
                  <a16:creationId xmlns:a16="http://schemas.microsoft.com/office/drawing/2014/main" id="{4BB2495A-27A3-ED67-5286-605859B081ED}"/>
                </a:ext>
              </a:extLst>
            </p:cNvPr>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42" name="กลุ่ม 668">
            <a:extLst>
              <a:ext uri="{FF2B5EF4-FFF2-40B4-BE49-F238E27FC236}">
                <a16:creationId xmlns:a16="http://schemas.microsoft.com/office/drawing/2014/main" id="{E3154C17-4EC7-7571-8111-F625655763B2}"/>
              </a:ext>
            </a:extLst>
          </p:cNvPr>
          <p:cNvGrpSpPr/>
          <p:nvPr/>
        </p:nvGrpSpPr>
        <p:grpSpPr>
          <a:xfrm>
            <a:off x="8474282" y="2131449"/>
            <a:ext cx="658812" cy="658812"/>
            <a:chOff x="16092488" y="4049713"/>
            <a:chExt cx="1317625" cy="1317625"/>
          </a:xfrm>
        </p:grpSpPr>
        <p:sp>
          <p:nvSpPr>
            <p:cNvPr id="43" name="Oval 25">
              <a:extLst>
                <a:ext uri="{FF2B5EF4-FFF2-40B4-BE49-F238E27FC236}">
                  <a16:creationId xmlns:a16="http://schemas.microsoft.com/office/drawing/2014/main" id="{2CEC4182-9247-6B0E-0EF4-A2515BBDD18D}"/>
                </a:ext>
              </a:extLst>
            </p:cNvPr>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44" name="Freeform 26">
              <a:extLst>
                <a:ext uri="{FF2B5EF4-FFF2-40B4-BE49-F238E27FC236}">
                  <a16:creationId xmlns:a16="http://schemas.microsoft.com/office/drawing/2014/main" id="{14B33482-2FDA-763D-F206-FF4412B9EC1E}"/>
                </a:ext>
              </a:extLst>
            </p:cNvPr>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45" name="กลุ่ม 664">
            <a:extLst>
              <a:ext uri="{FF2B5EF4-FFF2-40B4-BE49-F238E27FC236}">
                <a16:creationId xmlns:a16="http://schemas.microsoft.com/office/drawing/2014/main" id="{3CF35D34-BEAD-41E6-4F4F-4792D703CE5A}"/>
              </a:ext>
            </a:extLst>
          </p:cNvPr>
          <p:cNvGrpSpPr/>
          <p:nvPr/>
        </p:nvGrpSpPr>
        <p:grpSpPr>
          <a:xfrm>
            <a:off x="9523618" y="1159104"/>
            <a:ext cx="658019" cy="650875"/>
            <a:chOff x="18191163" y="2105025"/>
            <a:chExt cx="1316037" cy="1301750"/>
          </a:xfrm>
        </p:grpSpPr>
        <p:sp>
          <p:nvSpPr>
            <p:cNvPr id="46" name="Oval 27">
              <a:extLst>
                <a:ext uri="{FF2B5EF4-FFF2-40B4-BE49-F238E27FC236}">
                  <a16:creationId xmlns:a16="http://schemas.microsoft.com/office/drawing/2014/main" id="{BFC7E076-6757-06F3-CF0C-F4F98AE6894F}"/>
                </a:ext>
              </a:extLst>
            </p:cNvPr>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47" name="Freeform 28">
              <a:extLst>
                <a:ext uri="{FF2B5EF4-FFF2-40B4-BE49-F238E27FC236}">
                  <a16:creationId xmlns:a16="http://schemas.microsoft.com/office/drawing/2014/main" id="{0A421860-A1CD-C499-78A0-C28FE3B20A5B}"/>
                </a:ext>
              </a:extLst>
            </p:cNvPr>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48" name="กลุ่ม 2083">
            <a:extLst>
              <a:ext uri="{FF2B5EF4-FFF2-40B4-BE49-F238E27FC236}">
                <a16:creationId xmlns:a16="http://schemas.microsoft.com/office/drawing/2014/main" id="{14EA5B05-48DD-43EC-1630-A4345669FBEE}"/>
              </a:ext>
            </a:extLst>
          </p:cNvPr>
          <p:cNvGrpSpPr/>
          <p:nvPr/>
        </p:nvGrpSpPr>
        <p:grpSpPr>
          <a:xfrm>
            <a:off x="9523618" y="4076136"/>
            <a:ext cx="658019" cy="658812"/>
            <a:chOff x="18191163" y="7939088"/>
            <a:chExt cx="1316037" cy="1317625"/>
          </a:xfrm>
        </p:grpSpPr>
        <p:sp>
          <p:nvSpPr>
            <p:cNvPr id="49" name="Oval 29">
              <a:extLst>
                <a:ext uri="{FF2B5EF4-FFF2-40B4-BE49-F238E27FC236}">
                  <a16:creationId xmlns:a16="http://schemas.microsoft.com/office/drawing/2014/main" id="{020E4559-558D-C2E7-528E-DCD548EBA520}"/>
                </a:ext>
              </a:extLst>
            </p:cNvPr>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50" name="Freeform 30">
              <a:extLst>
                <a:ext uri="{FF2B5EF4-FFF2-40B4-BE49-F238E27FC236}">
                  <a16:creationId xmlns:a16="http://schemas.microsoft.com/office/drawing/2014/main" id="{2BF8C25B-0A45-FF0C-77E1-E6D344DB55AF}"/>
                </a:ext>
              </a:extLst>
            </p:cNvPr>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51" name="Freeform 31">
              <a:extLst>
                <a:ext uri="{FF2B5EF4-FFF2-40B4-BE49-F238E27FC236}">
                  <a16:creationId xmlns:a16="http://schemas.microsoft.com/office/drawing/2014/main" id="{96F8DF7F-A5C8-3AED-B3FB-8FD19D588627}"/>
                </a:ext>
              </a:extLst>
            </p:cNvPr>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52" name="Freeform 32">
              <a:extLst>
                <a:ext uri="{FF2B5EF4-FFF2-40B4-BE49-F238E27FC236}">
                  <a16:creationId xmlns:a16="http://schemas.microsoft.com/office/drawing/2014/main" id="{5D7C5992-1B6C-AE1B-1DF8-85ECF6E91CFB}"/>
                </a:ext>
              </a:extLst>
            </p:cNvPr>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53" name="Freeform 33">
              <a:extLst>
                <a:ext uri="{FF2B5EF4-FFF2-40B4-BE49-F238E27FC236}">
                  <a16:creationId xmlns:a16="http://schemas.microsoft.com/office/drawing/2014/main" id="{94A1561A-7F33-584B-D3D0-789047ECB033}"/>
                </a:ext>
              </a:extLst>
            </p:cNvPr>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54" name="Freeform 34">
              <a:extLst>
                <a:ext uri="{FF2B5EF4-FFF2-40B4-BE49-F238E27FC236}">
                  <a16:creationId xmlns:a16="http://schemas.microsoft.com/office/drawing/2014/main" id="{A181055B-1261-5D7F-2570-13D53495AA98}"/>
                </a:ext>
              </a:extLst>
            </p:cNvPr>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55" name="กลุ่ม 2079">
            <a:extLst>
              <a:ext uri="{FF2B5EF4-FFF2-40B4-BE49-F238E27FC236}">
                <a16:creationId xmlns:a16="http://schemas.microsoft.com/office/drawing/2014/main" id="{2F2C24B5-16E8-A6EC-1BC8-3B555181ADE8}"/>
              </a:ext>
            </a:extLst>
          </p:cNvPr>
          <p:cNvGrpSpPr/>
          <p:nvPr/>
        </p:nvGrpSpPr>
        <p:grpSpPr>
          <a:xfrm>
            <a:off x="6376400" y="3103792"/>
            <a:ext cx="658812" cy="658812"/>
            <a:chOff x="11896725" y="5994400"/>
            <a:chExt cx="1317625" cy="1317625"/>
          </a:xfrm>
        </p:grpSpPr>
        <p:sp>
          <p:nvSpPr>
            <p:cNvPr id="56" name="Oval 35">
              <a:extLst>
                <a:ext uri="{FF2B5EF4-FFF2-40B4-BE49-F238E27FC236}">
                  <a16:creationId xmlns:a16="http://schemas.microsoft.com/office/drawing/2014/main" id="{025D585A-5093-57DA-2FD3-7C057F11F241}"/>
                </a:ext>
              </a:extLst>
            </p:cNvPr>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57" name="Freeform 36">
              <a:extLst>
                <a:ext uri="{FF2B5EF4-FFF2-40B4-BE49-F238E27FC236}">
                  <a16:creationId xmlns:a16="http://schemas.microsoft.com/office/drawing/2014/main" id="{253F746E-F6D7-D513-BE99-F44F23E6FAB7}"/>
                </a:ext>
              </a:extLst>
            </p:cNvPr>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58" name="กลุ่ม 666">
            <a:extLst>
              <a:ext uri="{FF2B5EF4-FFF2-40B4-BE49-F238E27FC236}">
                <a16:creationId xmlns:a16="http://schemas.microsoft.com/office/drawing/2014/main" id="{097F0AC5-BF26-6B7B-D600-341D26AF37E1}"/>
              </a:ext>
            </a:extLst>
          </p:cNvPr>
          <p:cNvGrpSpPr/>
          <p:nvPr/>
        </p:nvGrpSpPr>
        <p:grpSpPr>
          <a:xfrm>
            <a:off x="6376400" y="2131449"/>
            <a:ext cx="658812" cy="658812"/>
            <a:chOff x="11896725" y="4049713"/>
            <a:chExt cx="1317625" cy="1317625"/>
          </a:xfrm>
        </p:grpSpPr>
        <p:sp>
          <p:nvSpPr>
            <p:cNvPr id="59" name="Oval 37">
              <a:extLst>
                <a:ext uri="{FF2B5EF4-FFF2-40B4-BE49-F238E27FC236}">
                  <a16:creationId xmlns:a16="http://schemas.microsoft.com/office/drawing/2014/main" id="{7805F485-075C-7736-E40A-528DC09E7E33}"/>
                </a:ext>
              </a:extLst>
            </p:cNvPr>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60" name="Freeform 38">
              <a:extLst>
                <a:ext uri="{FF2B5EF4-FFF2-40B4-BE49-F238E27FC236}">
                  <a16:creationId xmlns:a16="http://schemas.microsoft.com/office/drawing/2014/main" id="{1B918919-E262-9DFC-E863-3E0837F756A7}"/>
                </a:ext>
              </a:extLst>
            </p:cNvPr>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61" name="กลุ่ม 2080">
            <a:extLst>
              <a:ext uri="{FF2B5EF4-FFF2-40B4-BE49-F238E27FC236}">
                <a16:creationId xmlns:a16="http://schemas.microsoft.com/office/drawing/2014/main" id="{E716AF2D-5210-2A29-BA66-81441B0E5C5C}"/>
              </a:ext>
            </a:extLst>
          </p:cNvPr>
          <p:cNvGrpSpPr/>
          <p:nvPr/>
        </p:nvGrpSpPr>
        <p:grpSpPr>
          <a:xfrm>
            <a:off x="7425736" y="3103792"/>
            <a:ext cx="658019" cy="658812"/>
            <a:chOff x="13995400" y="5994400"/>
            <a:chExt cx="1316037" cy="1317625"/>
          </a:xfrm>
        </p:grpSpPr>
        <p:sp>
          <p:nvSpPr>
            <p:cNvPr id="62" name="Oval 39">
              <a:extLst>
                <a:ext uri="{FF2B5EF4-FFF2-40B4-BE49-F238E27FC236}">
                  <a16:creationId xmlns:a16="http://schemas.microsoft.com/office/drawing/2014/main" id="{A7004CCA-E497-0293-9F79-EB26E8B8E2E3}"/>
                </a:ext>
              </a:extLst>
            </p:cNvPr>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63" name="Freeform 40">
              <a:extLst>
                <a:ext uri="{FF2B5EF4-FFF2-40B4-BE49-F238E27FC236}">
                  <a16:creationId xmlns:a16="http://schemas.microsoft.com/office/drawing/2014/main" id="{01A01B80-1250-83E6-090F-5D732E63C249}"/>
                </a:ext>
              </a:extLst>
            </p:cNvPr>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64" name="กลุ่ม 2087">
            <a:extLst>
              <a:ext uri="{FF2B5EF4-FFF2-40B4-BE49-F238E27FC236}">
                <a16:creationId xmlns:a16="http://schemas.microsoft.com/office/drawing/2014/main" id="{E84E91BE-846C-D9C7-583B-A749EBE0BE8F}"/>
              </a:ext>
            </a:extLst>
          </p:cNvPr>
          <p:cNvGrpSpPr/>
          <p:nvPr/>
        </p:nvGrpSpPr>
        <p:grpSpPr>
          <a:xfrm>
            <a:off x="5327856" y="4076136"/>
            <a:ext cx="658019" cy="658812"/>
            <a:chOff x="9799638" y="7939088"/>
            <a:chExt cx="1316037" cy="1317625"/>
          </a:xfrm>
        </p:grpSpPr>
        <p:sp>
          <p:nvSpPr>
            <p:cNvPr id="65" name="Oval 41">
              <a:extLst>
                <a:ext uri="{FF2B5EF4-FFF2-40B4-BE49-F238E27FC236}">
                  <a16:creationId xmlns:a16="http://schemas.microsoft.com/office/drawing/2014/main" id="{986B6A98-EB63-7180-5BB0-40B980B614C9}"/>
                </a:ext>
              </a:extLst>
            </p:cNvPr>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66" name="Freeform 42">
              <a:extLst>
                <a:ext uri="{FF2B5EF4-FFF2-40B4-BE49-F238E27FC236}">
                  <a16:creationId xmlns:a16="http://schemas.microsoft.com/office/drawing/2014/main" id="{FA70C4C4-F2E0-765D-5982-9A648389A908}"/>
                </a:ext>
              </a:extLst>
            </p:cNvPr>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67" name="กลุ่ม 667">
            <a:extLst>
              <a:ext uri="{FF2B5EF4-FFF2-40B4-BE49-F238E27FC236}">
                <a16:creationId xmlns:a16="http://schemas.microsoft.com/office/drawing/2014/main" id="{E2F2329C-9004-326D-FB21-B6EFCA7C6A32}"/>
              </a:ext>
            </a:extLst>
          </p:cNvPr>
          <p:cNvGrpSpPr/>
          <p:nvPr/>
        </p:nvGrpSpPr>
        <p:grpSpPr>
          <a:xfrm>
            <a:off x="7425736" y="2131449"/>
            <a:ext cx="658019" cy="658812"/>
            <a:chOff x="13995400" y="4049713"/>
            <a:chExt cx="1316037" cy="1317625"/>
          </a:xfrm>
        </p:grpSpPr>
        <p:sp>
          <p:nvSpPr>
            <p:cNvPr id="68" name="Oval 43">
              <a:extLst>
                <a:ext uri="{FF2B5EF4-FFF2-40B4-BE49-F238E27FC236}">
                  <a16:creationId xmlns:a16="http://schemas.microsoft.com/office/drawing/2014/main" id="{B9486856-103F-1467-0B42-076D8FD33B69}"/>
                </a:ext>
              </a:extLst>
            </p:cNvPr>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69" name="Freeform 44">
              <a:extLst>
                <a:ext uri="{FF2B5EF4-FFF2-40B4-BE49-F238E27FC236}">
                  <a16:creationId xmlns:a16="http://schemas.microsoft.com/office/drawing/2014/main" id="{4FB68249-E75B-60E8-C21E-4B06E75E3C1E}"/>
                </a:ext>
              </a:extLst>
            </p:cNvPr>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70" name="Freeform 45">
              <a:extLst>
                <a:ext uri="{FF2B5EF4-FFF2-40B4-BE49-F238E27FC236}">
                  <a16:creationId xmlns:a16="http://schemas.microsoft.com/office/drawing/2014/main" id="{E722EAEF-538C-0A3A-E7B8-87FBD4EA0ACC}"/>
                </a:ext>
              </a:extLst>
            </p:cNvPr>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71" name="กลุ่ม 2082">
            <a:extLst>
              <a:ext uri="{FF2B5EF4-FFF2-40B4-BE49-F238E27FC236}">
                <a16:creationId xmlns:a16="http://schemas.microsoft.com/office/drawing/2014/main" id="{0F839A9D-7025-6411-FB95-B0F29647681B}"/>
              </a:ext>
            </a:extLst>
          </p:cNvPr>
          <p:cNvGrpSpPr/>
          <p:nvPr/>
        </p:nvGrpSpPr>
        <p:grpSpPr>
          <a:xfrm>
            <a:off x="9523618" y="3103792"/>
            <a:ext cx="658019" cy="658812"/>
            <a:chOff x="18191163" y="5994400"/>
            <a:chExt cx="1316037" cy="1317625"/>
          </a:xfrm>
        </p:grpSpPr>
        <p:sp>
          <p:nvSpPr>
            <p:cNvPr id="72" name="Oval 46">
              <a:extLst>
                <a:ext uri="{FF2B5EF4-FFF2-40B4-BE49-F238E27FC236}">
                  <a16:creationId xmlns:a16="http://schemas.microsoft.com/office/drawing/2014/main" id="{97450D25-DC59-B508-4713-66D7B33E20C7}"/>
                </a:ext>
              </a:extLst>
            </p:cNvPr>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73" name="Freeform 47">
              <a:extLst>
                <a:ext uri="{FF2B5EF4-FFF2-40B4-BE49-F238E27FC236}">
                  <a16:creationId xmlns:a16="http://schemas.microsoft.com/office/drawing/2014/main" id="{EF4F24C2-F73F-30F5-3F75-6575037205B4}"/>
                </a:ext>
              </a:extLst>
            </p:cNvPr>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74" name="กลุ่ม 2081">
            <a:extLst>
              <a:ext uri="{FF2B5EF4-FFF2-40B4-BE49-F238E27FC236}">
                <a16:creationId xmlns:a16="http://schemas.microsoft.com/office/drawing/2014/main" id="{77EF73C8-75AC-4576-191D-146029F6EB5D}"/>
              </a:ext>
            </a:extLst>
          </p:cNvPr>
          <p:cNvGrpSpPr/>
          <p:nvPr/>
        </p:nvGrpSpPr>
        <p:grpSpPr>
          <a:xfrm>
            <a:off x="8474282" y="3103792"/>
            <a:ext cx="658812" cy="658812"/>
            <a:chOff x="16092488" y="5994400"/>
            <a:chExt cx="1317625" cy="1317625"/>
          </a:xfrm>
        </p:grpSpPr>
        <p:sp>
          <p:nvSpPr>
            <p:cNvPr id="75" name="Oval 48">
              <a:extLst>
                <a:ext uri="{FF2B5EF4-FFF2-40B4-BE49-F238E27FC236}">
                  <a16:creationId xmlns:a16="http://schemas.microsoft.com/office/drawing/2014/main" id="{845FF2A0-C8A0-067E-AF63-F1E304A0263E}"/>
                </a:ext>
              </a:extLst>
            </p:cNvPr>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76" name="Freeform 49">
              <a:extLst>
                <a:ext uri="{FF2B5EF4-FFF2-40B4-BE49-F238E27FC236}">
                  <a16:creationId xmlns:a16="http://schemas.microsoft.com/office/drawing/2014/main" id="{C27416F6-EBA3-66AB-DD9C-4C8A6E984ED2}"/>
                </a:ext>
              </a:extLst>
            </p:cNvPr>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77" name="กลุ่ม 2086">
            <a:extLst>
              <a:ext uri="{FF2B5EF4-FFF2-40B4-BE49-F238E27FC236}">
                <a16:creationId xmlns:a16="http://schemas.microsoft.com/office/drawing/2014/main" id="{C694894C-CCBD-A19B-79F2-E821A0FEB515}"/>
              </a:ext>
            </a:extLst>
          </p:cNvPr>
          <p:cNvGrpSpPr/>
          <p:nvPr/>
        </p:nvGrpSpPr>
        <p:grpSpPr>
          <a:xfrm>
            <a:off x="6376400" y="4076136"/>
            <a:ext cx="658812" cy="658812"/>
            <a:chOff x="11896725" y="7939088"/>
            <a:chExt cx="1317625" cy="1317625"/>
          </a:xfrm>
        </p:grpSpPr>
        <p:sp>
          <p:nvSpPr>
            <p:cNvPr id="78" name="Oval 50">
              <a:extLst>
                <a:ext uri="{FF2B5EF4-FFF2-40B4-BE49-F238E27FC236}">
                  <a16:creationId xmlns:a16="http://schemas.microsoft.com/office/drawing/2014/main" id="{01890703-CD15-DDCF-ADA6-367A5A80A48D}"/>
                </a:ext>
              </a:extLst>
            </p:cNvPr>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79" name="Oval 51">
              <a:extLst>
                <a:ext uri="{FF2B5EF4-FFF2-40B4-BE49-F238E27FC236}">
                  <a16:creationId xmlns:a16="http://schemas.microsoft.com/office/drawing/2014/main" id="{6379F255-6329-A1F9-D9AE-977C287D6AB9}"/>
                </a:ext>
              </a:extLst>
            </p:cNvPr>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80" name="Oval 52">
              <a:extLst>
                <a:ext uri="{FF2B5EF4-FFF2-40B4-BE49-F238E27FC236}">
                  <a16:creationId xmlns:a16="http://schemas.microsoft.com/office/drawing/2014/main" id="{3A0982D5-9316-AF15-033C-F92EBFFB509F}"/>
                </a:ext>
              </a:extLst>
            </p:cNvPr>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81" name="กลุ่ม 665">
            <a:extLst>
              <a:ext uri="{FF2B5EF4-FFF2-40B4-BE49-F238E27FC236}">
                <a16:creationId xmlns:a16="http://schemas.microsoft.com/office/drawing/2014/main" id="{479E81A9-F1E5-80E8-E4EF-A68F4D467384}"/>
              </a:ext>
            </a:extLst>
          </p:cNvPr>
          <p:cNvGrpSpPr/>
          <p:nvPr/>
        </p:nvGrpSpPr>
        <p:grpSpPr>
          <a:xfrm>
            <a:off x="5327856" y="2131449"/>
            <a:ext cx="658019" cy="658812"/>
            <a:chOff x="9799638" y="4049713"/>
            <a:chExt cx="1316037" cy="1317625"/>
          </a:xfrm>
        </p:grpSpPr>
        <p:sp>
          <p:nvSpPr>
            <p:cNvPr id="82" name="Oval 53">
              <a:extLst>
                <a:ext uri="{FF2B5EF4-FFF2-40B4-BE49-F238E27FC236}">
                  <a16:creationId xmlns:a16="http://schemas.microsoft.com/office/drawing/2014/main" id="{DA986970-8087-40D3-994E-AC5349DADBE7}"/>
                </a:ext>
              </a:extLst>
            </p:cNvPr>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83" name="Freeform 54">
              <a:extLst>
                <a:ext uri="{FF2B5EF4-FFF2-40B4-BE49-F238E27FC236}">
                  <a16:creationId xmlns:a16="http://schemas.microsoft.com/office/drawing/2014/main" id="{713A1E48-A78F-5CE1-7268-6C1F31B79E4F}"/>
                </a:ext>
              </a:extLst>
            </p:cNvPr>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84" name="กลุ่ม 669">
            <a:extLst>
              <a:ext uri="{FF2B5EF4-FFF2-40B4-BE49-F238E27FC236}">
                <a16:creationId xmlns:a16="http://schemas.microsoft.com/office/drawing/2014/main" id="{5A6795FE-5224-8F82-A721-0F309F4944E2}"/>
              </a:ext>
            </a:extLst>
          </p:cNvPr>
          <p:cNvGrpSpPr/>
          <p:nvPr/>
        </p:nvGrpSpPr>
        <p:grpSpPr>
          <a:xfrm>
            <a:off x="9523618" y="2131449"/>
            <a:ext cx="658019" cy="658812"/>
            <a:chOff x="18191163" y="4049713"/>
            <a:chExt cx="1316037" cy="1317625"/>
          </a:xfrm>
        </p:grpSpPr>
        <p:sp>
          <p:nvSpPr>
            <p:cNvPr id="85" name="Oval 55">
              <a:extLst>
                <a:ext uri="{FF2B5EF4-FFF2-40B4-BE49-F238E27FC236}">
                  <a16:creationId xmlns:a16="http://schemas.microsoft.com/office/drawing/2014/main" id="{62BA9F15-EBA1-B60B-3C22-0AA4F7C7B680}"/>
                </a:ext>
              </a:extLst>
            </p:cNvPr>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86" name="Oval 56">
              <a:extLst>
                <a:ext uri="{FF2B5EF4-FFF2-40B4-BE49-F238E27FC236}">
                  <a16:creationId xmlns:a16="http://schemas.microsoft.com/office/drawing/2014/main" id="{99AA1D85-F1C7-2880-DA76-0B5A4F31B0FD}"/>
                </a:ext>
              </a:extLst>
            </p:cNvPr>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87" name="Freeform 57">
              <a:extLst>
                <a:ext uri="{FF2B5EF4-FFF2-40B4-BE49-F238E27FC236}">
                  <a16:creationId xmlns:a16="http://schemas.microsoft.com/office/drawing/2014/main" id="{049DEB64-F2D3-3DB7-BA41-9A4295C3D491}"/>
                </a:ext>
              </a:extLst>
            </p:cNvPr>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88" name="Freeform 58">
              <a:extLst>
                <a:ext uri="{FF2B5EF4-FFF2-40B4-BE49-F238E27FC236}">
                  <a16:creationId xmlns:a16="http://schemas.microsoft.com/office/drawing/2014/main" id="{75E4E35C-1D2C-C9DF-07AA-098D7D7437DA}"/>
                </a:ext>
              </a:extLst>
            </p:cNvPr>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89" name="กลุ่ม 670">
            <a:extLst>
              <a:ext uri="{FF2B5EF4-FFF2-40B4-BE49-F238E27FC236}">
                <a16:creationId xmlns:a16="http://schemas.microsoft.com/office/drawing/2014/main" id="{76C78D50-9635-DE20-C63C-38B51C02C954}"/>
              </a:ext>
            </a:extLst>
          </p:cNvPr>
          <p:cNvGrpSpPr/>
          <p:nvPr/>
        </p:nvGrpSpPr>
        <p:grpSpPr>
          <a:xfrm>
            <a:off x="5327856" y="3103792"/>
            <a:ext cx="658019" cy="658812"/>
            <a:chOff x="9799638" y="5994400"/>
            <a:chExt cx="1316037" cy="1317625"/>
          </a:xfrm>
        </p:grpSpPr>
        <p:sp>
          <p:nvSpPr>
            <p:cNvPr id="90" name="Oval 59">
              <a:extLst>
                <a:ext uri="{FF2B5EF4-FFF2-40B4-BE49-F238E27FC236}">
                  <a16:creationId xmlns:a16="http://schemas.microsoft.com/office/drawing/2014/main" id="{FFC01741-BCAB-0068-EDE6-1FD8F3F6F4D6}"/>
                </a:ext>
              </a:extLst>
            </p:cNvPr>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91" name="Freeform 60">
              <a:extLst>
                <a:ext uri="{FF2B5EF4-FFF2-40B4-BE49-F238E27FC236}">
                  <a16:creationId xmlns:a16="http://schemas.microsoft.com/office/drawing/2014/main" id="{E86F7FCB-0358-A8D9-72B4-4BFE7244C8C9}"/>
                </a:ext>
              </a:extLst>
            </p:cNvPr>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92" name="กลุ่ม 2090">
            <a:extLst>
              <a:ext uri="{FF2B5EF4-FFF2-40B4-BE49-F238E27FC236}">
                <a16:creationId xmlns:a16="http://schemas.microsoft.com/office/drawing/2014/main" id="{84A119FB-152A-AC9B-1A6E-BDB172EE19A5}"/>
              </a:ext>
            </a:extLst>
          </p:cNvPr>
          <p:cNvGrpSpPr/>
          <p:nvPr/>
        </p:nvGrpSpPr>
        <p:grpSpPr>
          <a:xfrm>
            <a:off x="7425736" y="5048480"/>
            <a:ext cx="658019" cy="658812"/>
            <a:chOff x="13995400" y="9883775"/>
            <a:chExt cx="1316037" cy="1317625"/>
          </a:xfrm>
        </p:grpSpPr>
        <p:sp>
          <p:nvSpPr>
            <p:cNvPr id="93" name="Oval 61">
              <a:extLst>
                <a:ext uri="{FF2B5EF4-FFF2-40B4-BE49-F238E27FC236}">
                  <a16:creationId xmlns:a16="http://schemas.microsoft.com/office/drawing/2014/main" id="{3112A747-B902-9198-895F-65687A25393A}"/>
                </a:ext>
              </a:extLst>
            </p:cNvPr>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94" name="Freeform 62">
              <a:extLst>
                <a:ext uri="{FF2B5EF4-FFF2-40B4-BE49-F238E27FC236}">
                  <a16:creationId xmlns:a16="http://schemas.microsoft.com/office/drawing/2014/main" id="{95D610A3-E792-DCA2-391E-381D3EEA4787}"/>
                </a:ext>
              </a:extLst>
            </p:cNvPr>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95" name="กลุ่ม 2089">
            <a:extLst>
              <a:ext uri="{FF2B5EF4-FFF2-40B4-BE49-F238E27FC236}">
                <a16:creationId xmlns:a16="http://schemas.microsoft.com/office/drawing/2014/main" id="{ACA9D068-4EB1-5BCF-B2F0-85B372205549}"/>
              </a:ext>
            </a:extLst>
          </p:cNvPr>
          <p:cNvGrpSpPr/>
          <p:nvPr/>
        </p:nvGrpSpPr>
        <p:grpSpPr>
          <a:xfrm>
            <a:off x="6376400" y="5048480"/>
            <a:ext cx="658812" cy="658812"/>
            <a:chOff x="11896725" y="9883775"/>
            <a:chExt cx="1317625" cy="1317625"/>
          </a:xfrm>
        </p:grpSpPr>
        <p:sp>
          <p:nvSpPr>
            <p:cNvPr id="96" name="Oval 63">
              <a:extLst>
                <a:ext uri="{FF2B5EF4-FFF2-40B4-BE49-F238E27FC236}">
                  <a16:creationId xmlns:a16="http://schemas.microsoft.com/office/drawing/2014/main" id="{81ECB075-9BA8-84CA-9336-8A65C1FEE4EE}"/>
                </a:ext>
              </a:extLst>
            </p:cNvPr>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97" name="Freeform 64">
              <a:extLst>
                <a:ext uri="{FF2B5EF4-FFF2-40B4-BE49-F238E27FC236}">
                  <a16:creationId xmlns:a16="http://schemas.microsoft.com/office/drawing/2014/main" id="{2FF1C160-F38D-D96D-AB51-5B6A799678B0}"/>
                </a:ext>
              </a:extLst>
            </p:cNvPr>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98" name="Freeform 65">
              <a:extLst>
                <a:ext uri="{FF2B5EF4-FFF2-40B4-BE49-F238E27FC236}">
                  <a16:creationId xmlns:a16="http://schemas.microsoft.com/office/drawing/2014/main" id="{A048437A-9DC6-7F08-621A-4B75BDD96224}"/>
                </a:ext>
              </a:extLst>
            </p:cNvPr>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99" name="Freeform 66">
              <a:extLst>
                <a:ext uri="{FF2B5EF4-FFF2-40B4-BE49-F238E27FC236}">
                  <a16:creationId xmlns:a16="http://schemas.microsoft.com/office/drawing/2014/main" id="{FD485018-AFB8-C719-B659-EE3440F2C807}"/>
                </a:ext>
              </a:extLst>
            </p:cNvPr>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100" name="Freeform 67">
              <a:extLst>
                <a:ext uri="{FF2B5EF4-FFF2-40B4-BE49-F238E27FC236}">
                  <a16:creationId xmlns:a16="http://schemas.microsoft.com/office/drawing/2014/main" id="{506333F5-863B-E6E5-3F7E-4D6166C5F52A}"/>
                </a:ext>
              </a:extLst>
            </p:cNvPr>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101" name="กลุ่ม 2088">
            <a:extLst>
              <a:ext uri="{FF2B5EF4-FFF2-40B4-BE49-F238E27FC236}">
                <a16:creationId xmlns:a16="http://schemas.microsoft.com/office/drawing/2014/main" id="{6C60414B-3119-83CC-5BF5-B2439A4E94C7}"/>
              </a:ext>
            </a:extLst>
          </p:cNvPr>
          <p:cNvGrpSpPr/>
          <p:nvPr/>
        </p:nvGrpSpPr>
        <p:grpSpPr>
          <a:xfrm>
            <a:off x="5327856" y="5048480"/>
            <a:ext cx="658019" cy="658812"/>
            <a:chOff x="9799638" y="9883775"/>
            <a:chExt cx="1316037" cy="1317625"/>
          </a:xfrm>
        </p:grpSpPr>
        <p:sp>
          <p:nvSpPr>
            <p:cNvPr id="102" name="Oval 68">
              <a:extLst>
                <a:ext uri="{FF2B5EF4-FFF2-40B4-BE49-F238E27FC236}">
                  <a16:creationId xmlns:a16="http://schemas.microsoft.com/office/drawing/2014/main" id="{23F024B4-3A6A-FD53-F95A-AAD94E957F7F}"/>
                </a:ext>
              </a:extLst>
            </p:cNvPr>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103" name="Freeform 69">
              <a:extLst>
                <a:ext uri="{FF2B5EF4-FFF2-40B4-BE49-F238E27FC236}">
                  <a16:creationId xmlns:a16="http://schemas.microsoft.com/office/drawing/2014/main" id="{DA31B846-5E84-0A57-91AD-2AE9FE1F6C56}"/>
                </a:ext>
              </a:extLst>
            </p:cNvPr>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104" name="Freeform 70">
              <a:extLst>
                <a:ext uri="{FF2B5EF4-FFF2-40B4-BE49-F238E27FC236}">
                  <a16:creationId xmlns:a16="http://schemas.microsoft.com/office/drawing/2014/main" id="{B78CE609-D391-D3C9-5B8F-B90E6AD01D31}"/>
                </a:ext>
              </a:extLst>
            </p:cNvPr>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105" name="กลุ่ม 2091">
            <a:extLst>
              <a:ext uri="{FF2B5EF4-FFF2-40B4-BE49-F238E27FC236}">
                <a16:creationId xmlns:a16="http://schemas.microsoft.com/office/drawing/2014/main" id="{203291BB-8B2B-06FF-CD64-D5EABEAB1CC2}"/>
              </a:ext>
            </a:extLst>
          </p:cNvPr>
          <p:cNvGrpSpPr/>
          <p:nvPr/>
        </p:nvGrpSpPr>
        <p:grpSpPr>
          <a:xfrm>
            <a:off x="8474282" y="5048480"/>
            <a:ext cx="658812" cy="658812"/>
            <a:chOff x="16092488" y="9883775"/>
            <a:chExt cx="1317625" cy="1317625"/>
          </a:xfrm>
        </p:grpSpPr>
        <p:sp>
          <p:nvSpPr>
            <p:cNvPr id="106" name="Oval 71">
              <a:extLst>
                <a:ext uri="{FF2B5EF4-FFF2-40B4-BE49-F238E27FC236}">
                  <a16:creationId xmlns:a16="http://schemas.microsoft.com/office/drawing/2014/main" id="{A13BC639-0B12-CB0C-E6B1-1796A543D729}"/>
                </a:ext>
              </a:extLst>
            </p:cNvPr>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107" name="Freeform 72">
              <a:extLst>
                <a:ext uri="{FF2B5EF4-FFF2-40B4-BE49-F238E27FC236}">
                  <a16:creationId xmlns:a16="http://schemas.microsoft.com/office/drawing/2014/main" id="{F467EFB7-FBD8-CFBC-E2CE-F71106010D3E}"/>
                </a:ext>
              </a:extLst>
            </p:cNvPr>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grpSp>
        <p:nvGrpSpPr>
          <p:cNvPr id="108" name="กลุ่ม 2092">
            <a:extLst>
              <a:ext uri="{FF2B5EF4-FFF2-40B4-BE49-F238E27FC236}">
                <a16:creationId xmlns:a16="http://schemas.microsoft.com/office/drawing/2014/main" id="{3E22535E-972F-6838-391D-1B7172A02A3C}"/>
              </a:ext>
            </a:extLst>
          </p:cNvPr>
          <p:cNvGrpSpPr/>
          <p:nvPr/>
        </p:nvGrpSpPr>
        <p:grpSpPr>
          <a:xfrm>
            <a:off x="9523618" y="5048480"/>
            <a:ext cx="658019" cy="658812"/>
            <a:chOff x="18191163" y="9883775"/>
            <a:chExt cx="1316037" cy="1317625"/>
          </a:xfrm>
        </p:grpSpPr>
        <p:sp>
          <p:nvSpPr>
            <p:cNvPr id="109" name="Oval 73">
              <a:extLst>
                <a:ext uri="{FF2B5EF4-FFF2-40B4-BE49-F238E27FC236}">
                  <a16:creationId xmlns:a16="http://schemas.microsoft.com/office/drawing/2014/main" id="{1D272264-677E-34A9-0F7C-6EE0BD97D903}"/>
                </a:ext>
              </a:extLst>
            </p:cNvPr>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110" name="Freeform 74">
              <a:extLst>
                <a:ext uri="{FF2B5EF4-FFF2-40B4-BE49-F238E27FC236}">
                  <a16:creationId xmlns:a16="http://schemas.microsoft.com/office/drawing/2014/main" id="{C1AB0B06-8C62-86FB-B4AD-51D666C506D2}"/>
                </a:ext>
              </a:extLst>
            </p:cNvPr>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111" name="Freeform 75">
              <a:extLst>
                <a:ext uri="{FF2B5EF4-FFF2-40B4-BE49-F238E27FC236}">
                  <a16:creationId xmlns:a16="http://schemas.microsoft.com/office/drawing/2014/main" id="{F3ADF8FA-86B9-3019-F497-F6E75283B33D}"/>
                </a:ext>
              </a:extLst>
            </p:cNvPr>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sp>
          <p:nvSpPr>
            <p:cNvPr id="112" name="Freeform 76">
              <a:extLst>
                <a:ext uri="{FF2B5EF4-FFF2-40B4-BE49-F238E27FC236}">
                  <a16:creationId xmlns:a16="http://schemas.microsoft.com/office/drawing/2014/main" id="{5568D5DE-9AE4-8F91-C465-E2BFF75A0B00}"/>
                </a:ext>
              </a:extLst>
            </p:cNvPr>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FF0000"/>
                </a:solidFill>
              </a:endParaRPr>
            </a:p>
          </p:txBody>
        </p:sp>
      </p:grpSp>
    </p:spTree>
    <p:extLst>
      <p:ext uri="{BB962C8B-B14F-4D97-AF65-F5344CB8AC3E}">
        <p14:creationId xmlns:p14="http://schemas.microsoft.com/office/powerpoint/2010/main" val="272460832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759C7B-4483-A431-9F19-B236E0C66881}"/>
              </a:ext>
            </a:extLst>
          </p:cNvPr>
          <p:cNvSpPr/>
          <p:nvPr/>
        </p:nvSpPr>
        <p:spPr>
          <a:xfrm>
            <a:off x="219075" y="228600"/>
            <a:ext cx="11753850" cy="6400800"/>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ame 2">
            <a:extLst>
              <a:ext uri="{FF2B5EF4-FFF2-40B4-BE49-F238E27FC236}">
                <a16:creationId xmlns:a16="http://schemas.microsoft.com/office/drawing/2014/main" id="{5BC2926E-B60A-74B7-A65B-FE9A5DC6BB67}"/>
              </a:ext>
            </a:extLst>
          </p:cNvPr>
          <p:cNvSpPr/>
          <p:nvPr/>
        </p:nvSpPr>
        <p:spPr>
          <a:xfrm>
            <a:off x="219075" y="152400"/>
            <a:ext cx="11753850" cy="6248400"/>
          </a:xfrm>
          <a:prstGeom prst="frame">
            <a:avLst>
              <a:gd name="adj1" fmla="val 13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 name="Straight Connector 3">
            <a:extLst>
              <a:ext uri="{FF2B5EF4-FFF2-40B4-BE49-F238E27FC236}">
                <a16:creationId xmlns:a16="http://schemas.microsoft.com/office/drawing/2014/main" id="{4BE0C185-A717-678A-F415-28DC92000624}"/>
              </a:ext>
            </a:extLst>
          </p:cNvPr>
          <p:cNvCxnSpPr>
            <a:cxnSpLocks/>
          </p:cNvCxnSpPr>
          <p:nvPr/>
        </p:nvCxnSpPr>
        <p:spPr>
          <a:xfrm flipH="1">
            <a:off x="457200" y="640080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9CE1EE-3B19-6775-E00D-C269674E6277}"/>
              </a:ext>
            </a:extLst>
          </p:cNvPr>
          <p:cNvCxnSpPr>
            <a:cxnSpLocks/>
          </p:cNvCxnSpPr>
          <p:nvPr/>
        </p:nvCxnSpPr>
        <p:spPr>
          <a:xfrm flipH="1">
            <a:off x="419100" y="323850"/>
            <a:ext cx="113538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75F63C-2E9E-C2B0-5C7D-E69ED37E8437}"/>
              </a:ext>
            </a:extLst>
          </p:cNvPr>
          <p:cNvCxnSpPr>
            <a:cxnSpLocks/>
          </p:cNvCxnSpPr>
          <p:nvPr/>
        </p:nvCxnSpPr>
        <p:spPr>
          <a:xfrm>
            <a:off x="4191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927A5C-5407-51EF-293D-E6066FBEE444}"/>
              </a:ext>
            </a:extLst>
          </p:cNvPr>
          <p:cNvCxnSpPr>
            <a:cxnSpLocks/>
          </p:cNvCxnSpPr>
          <p:nvPr/>
        </p:nvCxnSpPr>
        <p:spPr>
          <a:xfrm>
            <a:off x="11772900" y="323850"/>
            <a:ext cx="0" cy="607695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Google Shape;13884;p27">
            <a:extLst>
              <a:ext uri="{FF2B5EF4-FFF2-40B4-BE49-F238E27FC236}">
                <a16:creationId xmlns:a16="http://schemas.microsoft.com/office/drawing/2014/main" id="{9673D779-75A3-C41D-41BB-3C60576F79AE}"/>
              </a:ext>
            </a:extLst>
          </p:cNvPr>
          <p:cNvSpPr/>
          <p:nvPr/>
        </p:nvSpPr>
        <p:spPr>
          <a:xfrm>
            <a:off x="1390418" y="2357055"/>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nvGrpSpPr>
          <p:cNvPr id="6" name="Google Shape;13885;p27">
            <a:extLst>
              <a:ext uri="{FF2B5EF4-FFF2-40B4-BE49-F238E27FC236}">
                <a16:creationId xmlns:a16="http://schemas.microsoft.com/office/drawing/2014/main" id="{5C945CB7-8DB5-0A42-2C64-4779023C1CAB}"/>
              </a:ext>
            </a:extLst>
          </p:cNvPr>
          <p:cNvGrpSpPr/>
          <p:nvPr/>
        </p:nvGrpSpPr>
        <p:grpSpPr>
          <a:xfrm>
            <a:off x="3388878" y="2357009"/>
            <a:ext cx="475649" cy="470985"/>
            <a:chOff x="3192838" y="1931233"/>
            <a:chExt cx="298300" cy="295375"/>
          </a:xfrm>
        </p:grpSpPr>
        <p:sp>
          <p:nvSpPr>
            <p:cNvPr id="9" name="Google Shape;13886;p27">
              <a:extLst>
                <a:ext uri="{FF2B5EF4-FFF2-40B4-BE49-F238E27FC236}">
                  <a16:creationId xmlns:a16="http://schemas.microsoft.com/office/drawing/2014/main" id="{7529DA50-C6E3-65BF-3BC7-71CC85B71963}"/>
                </a:ext>
              </a:extLst>
            </p:cNvPr>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0" name="Google Shape;13887;p27">
              <a:extLst>
                <a:ext uri="{FF2B5EF4-FFF2-40B4-BE49-F238E27FC236}">
                  <a16:creationId xmlns:a16="http://schemas.microsoft.com/office/drawing/2014/main" id="{3FD317D9-7707-5261-1A81-FB10F1428F31}"/>
                </a:ext>
              </a:extLst>
            </p:cNvPr>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2" name="Google Shape;13888;p27">
              <a:extLst>
                <a:ext uri="{FF2B5EF4-FFF2-40B4-BE49-F238E27FC236}">
                  <a16:creationId xmlns:a16="http://schemas.microsoft.com/office/drawing/2014/main" id="{4073BB76-2F66-A1C4-6982-4A1CA0D23EA0}"/>
                </a:ext>
              </a:extLst>
            </p:cNvPr>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3" name="Google Shape;13889;p27">
              <a:extLst>
                <a:ext uri="{FF2B5EF4-FFF2-40B4-BE49-F238E27FC236}">
                  <a16:creationId xmlns:a16="http://schemas.microsoft.com/office/drawing/2014/main" id="{2424BE33-4708-A7EB-CC35-21DB3DA3C3F7}"/>
                </a:ext>
              </a:extLst>
            </p:cNvPr>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4" name="Google Shape;13890;p27">
              <a:extLst>
                <a:ext uri="{FF2B5EF4-FFF2-40B4-BE49-F238E27FC236}">
                  <a16:creationId xmlns:a16="http://schemas.microsoft.com/office/drawing/2014/main" id="{D26BD90F-4112-55F3-F740-0B012B5FAB99}"/>
                </a:ext>
              </a:extLst>
            </p:cNvPr>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5" name="Google Shape;13891;p27">
              <a:extLst>
                <a:ext uri="{FF2B5EF4-FFF2-40B4-BE49-F238E27FC236}">
                  <a16:creationId xmlns:a16="http://schemas.microsoft.com/office/drawing/2014/main" id="{E2108A0D-CEC6-9AC3-938F-5BEE21A2D3A9}"/>
                </a:ext>
              </a:extLst>
            </p:cNvPr>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6" name="Google Shape;13892;p27">
              <a:extLst>
                <a:ext uri="{FF2B5EF4-FFF2-40B4-BE49-F238E27FC236}">
                  <a16:creationId xmlns:a16="http://schemas.microsoft.com/office/drawing/2014/main" id="{F396BF78-76BF-5042-DA7F-F3B2B2D85008}"/>
                </a:ext>
              </a:extLst>
            </p:cNvPr>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7" name="Google Shape;13893;p27">
              <a:extLst>
                <a:ext uri="{FF2B5EF4-FFF2-40B4-BE49-F238E27FC236}">
                  <a16:creationId xmlns:a16="http://schemas.microsoft.com/office/drawing/2014/main" id="{D9C058EE-1365-C06C-7159-278E4EA9D0A1}"/>
                </a:ext>
              </a:extLst>
            </p:cNvPr>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8" name="Google Shape;13894;p27">
              <a:extLst>
                <a:ext uri="{FF2B5EF4-FFF2-40B4-BE49-F238E27FC236}">
                  <a16:creationId xmlns:a16="http://schemas.microsoft.com/office/drawing/2014/main" id="{7C1BE415-AACE-3EA4-1565-336338E5FC52}"/>
                </a:ext>
              </a:extLst>
            </p:cNvPr>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9" name="Google Shape;13895;p27">
              <a:extLst>
                <a:ext uri="{FF2B5EF4-FFF2-40B4-BE49-F238E27FC236}">
                  <a16:creationId xmlns:a16="http://schemas.microsoft.com/office/drawing/2014/main" id="{9E94B30D-4B22-3274-BBDD-B100573600D8}"/>
                </a:ext>
              </a:extLst>
            </p:cNvPr>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0" name="Google Shape;13896;p27">
              <a:extLst>
                <a:ext uri="{FF2B5EF4-FFF2-40B4-BE49-F238E27FC236}">
                  <a16:creationId xmlns:a16="http://schemas.microsoft.com/office/drawing/2014/main" id="{85005C94-5B71-B231-FBC1-10E83D63C2EF}"/>
                </a:ext>
              </a:extLst>
            </p:cNvPr>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1" name="Google Shape;13897;p27">
              <a:extLst>
                <a:ext uri="{FF2B5EF4-FFF2-40B4-BE49-F238E27FC236}">
                  <a16:creationId xmlns:a16="http://schemas.microsoft.com/office/drawing/2014/main" id="{0D71033C-2DFF-B54C-A410-10239327B3E2}"/>
                </a:ext>
              </a:extLst>
            </p:cNvPr>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2" name="Google Shape;13898;p27">
              <a:extLst>
                <a:ext uri="{FF2B5EF4-FFF2-40B4-BE49-F238E27FC236}">
                  <a16:creationId xmlns:a16="http://schemas.microsoft.com/office/drawing/2014/main" id="{DD501073-D123-06E1-4117-168AE77E94F5}"/>
                </a:ext>
              </a:extLst>
            </p:cNvPr>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3" name="Google Shape;13899;p27">
              <a:extLst>
                <a:ext uri="{FF2B5EF4-FFF2-40B4-BE49-F238E27FC236}">
                  <a16:creationId xmlns:a16="http://schemas.microsoft.com/office/drawing/2014/main" id="{25A203FF-87A3-587C-0717-43BE6290CA28}"/>
                </a:ext>
              </a:extLst>
            </p:cNvPr>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4" name="Google Shape;13900;p27">
              <a:extLst>
                <a:ext uri="{FF2B5EF4-FFF2-40B4-BE49-F238E27FC236}">
                  <a16:creationId xmlns:a16="http://schemas.microsoft.com/office/drawing/2014/main" id="{0BB07D2F-A97A-19E3-3DF2-DCAD5EA9A9CF}"/>
                </a:ext>
              </a:extLst>
            </p:cNvPr>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5" name="Google Shape;13901;p27">
              <a:extLst>
                <a:ext uri="{FF2B5EF4-FFF2-40B4-BE49-F238E27FC236}">
                  <a16:creationId xmlns:a16="http://schemas.microsoft.com/office/drawing/2014/main" id="{DF0E2A10-D410-12B6-8AA5-EEF8C5954985}"/>
                </a:ext>
              </a:extLst>
            </p:cNvPr>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6" name="Google Shape;13902;p27">
              <a:extLst>
                <a:ext uri="{FF2B5EF4-FFF2-40B4-BE49-F238E27FC236}">
                  <a16:creationId xmlns:a16="http://schemas.microsoft.com/office/drawing/2014/main" id="{0F287894-1E33-0015-8CC7-C2778913C399}"/>
                </a:ext>
              </a:extLst>
            </p:cNvPr>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7" name="Google Shape;13903;p27">
              <a:extLst>
                <a:ext uri="{FF2B5EF4-FFF2-40B4-BE49-F238E27FC236}">
                  <a16:creationId xmlns:a16="http://schemas.microsoft.com/office/drawing/2014/main" id="{58F6E611-CE45-A0DB-0EEA-E8452C72B23B}"/>
                </a:ext>
              </a:extLst>
            </p:cNvPr>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8" name="Google Shape;13904;p27">
              <a:extLst>
                <a:ext uri="{FF2B5EF4-FFF2-40B4-BE49-F238E27FC236}">
                  <a16:creationId xmlns:a16="http://schemas.microsoft.com/office/drawing/2014/main" id="{CFA78F79-B6F3-E9C5-1EB7-0EA5EEA7435F}"/>
                </a:ext>
              </a:extLst>
            </p:cNvPr>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9" name="Google Shape;13905;p27">
              <a:extLst>
                <a:ext uri="{FF2B5EF4-FFF2-40B4-BE49-F238E27FC236}">
                  <a16:creationId xmlns:a16="http://schemas.microsoft.com/office/drawing/2014/main" id="{3CF303FF-CF27-AF66-02D2-2BE8078DB75B}"/>
                </a:ext>
              </a:extLst>
            </p:cNvPr>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0" name="Google Shape;13906;p27">
              <a:extLst>
                <a:ext uri="{FF2B5EF4-FFF2-40B4-BE49-F238E27FC236}">
                  <a16:creationId xmlns:a16="http://schemas.microsoft.com/office/drawing/2014/main" id="{BAB2E9C7-C731-C64E-11A6-CE81FC4943C5}"/>
                </a:ext>
              </a:extLst>
            </p:cNvPr>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1" name="Google Shape;13907;p27">
              <a:extLst>
                <a:ext uri="{FF2B5EF4-FFF2-40B4-BE49-F238E27FC236}">
                  <a16:creationId xmlns:a16="http://schemas.microsoft.com/office/drawing/2014/main" id="{77468DAB-51EE-7CE1-D2AD-FC1FE24D5F98}"/>
                </a:ext>
              </a:extLst>
            </p:cNvPr>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2" name="Google Shape;13908;p27">
              <a:extLst>
                <a:ext uri="{FF2B5EF4-FFF2-40B4-BE49-F238E27FC236}">
                  <a16:creationId xmlns:a16="http://schemas.microsoft.com/office/drawing/2014/main" id="{364F660A-942E-7912-5B8D-2A237D45CA08}"/>
                </a:ext>
              </a:extLst>
            </p:cNvPr>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3" name="Google Shape;13909;p27">
              <a:extLst>
                <a:ext uri="{FF2B5EF4-FFF2-40B4-BE49-F238E27FC236}">
                  <a16:creationId xmlns:a16="http://schemas.microsoft.com/office/drawing/2014/main" id="{E4834535-5A81-BCF7-6EFD-79C9010B4D82}"/>
                </a:ext>
              </a:extLst>
            </p:cNvPr>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34" name="Google Shape;13910;p27">
            <a:extLst>
              <a:ext uri="{FF2B5EF4-FFF2-40B4-BE49-F238E27FC236}">
                <a16:creationId xmlns:a16="http://schemas.microsoft.com/office/drawing/2014/main" id="{03E8FF3F-DE79-2879-338A-01B3BEEC876A}"/>
              </a:ext>
            </a:extLst>
          </p:cNvPr>
          <p:cNvGrpSpPr/>
          <p:nvPr/>
        </p:nvGrpSpPr>
        <p:grpSpPr>
          <a:xfrm>
            <a:off x="4363871" y="2355215"/>
            <a:ext cx="456675" cy="473736"/>
            <a:chOff x="3676863" y="1930108"/>
            <a:chExt cx="286400" cy="297100"/>
          </a:xfrm>
        </p:grpSpPr>
        <p:sp>
          <p:nvSpPr>
            <p:cNvPr id="35" name="Google Shape;13911;p27">
              <a:extLst>
                <a:ext uri="{FF2B5EF4-FFF2-40B4-BE49-F238E27FC236}">
                  <a16:creationId xmlns:a16="http://schemas.microsoft.com/office/drawing/2014/main" id="{1B4B8AC9-32BB-45DE-7A4E-70423A011565}"/>
                </a:ext>
              </a:extLst>
            </p:cNvPr>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6" name="Google Shape;13912;p27">
              <a:extLst>
                <a:ext uri="{FF2B5EF4-FFF2-40B4-BE49-F238E27FC236}">
                  <a16:creationId xmlns:a16="http://schemas.microsoft.com/office/drawing/2014/main" id="{1A650592-2ECA-C346-6D1A-1A6D9B927398}"/>
                </a:ext>
              </a:extLst>
            </p:cNvPr>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7" name="Google Shape;13913;p27">
              <a:extLst>
                <a:ext uri="{FF2B5EF4-FFF2-40B4-BE49-F238E27FC236}">
                  <a16:creationId xmlns:a16="http://schemas.microsoft.com/office/drawing/2014/main" id="{867B5A83-C2FF-8770-8DCB-FFE119FA4D91}"/>
                </a:ext>
              </a:extLst>
            </p:cNvPr>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38" name="Google Shape;13914;p27">
            <a:extLst>
              <a:ext uri="{FF2B5EF4-FFF2-40B4-BE49-F238E27FC236}">
                <a16:creationId xmlns:a16="http://schemas.microsoft.com/office/drawing/2014/main" id="{8E10CF38-98A0-3BE1-4DE6-E43C32D873F3}"/>
              </a:ext>
            </a:extLst>
          </p:cNvPr>
          <p:cNvGrpSpPr/>
          <p:nvPr/>
        </p:nvGrpSpPr>
        <p:grpSpPr>
          <a:xfrm>
            <a:off x="2396782" y="2354099"/>
            <a:ext cx="476607" cy="474852"/>
            <a:chOff x="2698088" y="1929408"/>
            <a:chExt cx="298900" cy="297800"/>
          </a:xfrm>
        </p:grpSpPr>
        <p:sp>
          <p:nvSpPr>
            <p:cNvPr id="39" name="Google Shape;13915;p27">
              <a:extLst>
                <a:ext uri="{FF2B5EF4-FFF2-40B4-BE49-F238E27FC236}">
                  <a16:creationId xmlns:a16="http://schemas.microsoft.com/office/drawing/2014/main" id="{8AEAB8B2-1341-7237-58F7-E9597A6FE55A}"/>
                </a:ext>
              </a:extLst>
            </p:cNvPr>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40" name="Google Shape;13916;p27">
              <a:extLst>
                <a:ext uri="{FF2B5EF4-FFF2-40B4-BE49-F238E27FC236}">
                  <a16:creationId xmlns:a16="http://schemas.microsoft.com/office/drawing/2014/main" id="{7DFCE38B-BA54-44D6-4D19-7A116E43858E}"/>
                </a:ext>
              </a:extLst>
            </p:cNvPr>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41" name="Google Shape;13917;p27">
            <a:extLst>
              <a:ext uri="{FF2B5EF4-FFF2-40B4-BE49-F238E27FC236}">
                <a16:creationId xmlns:a16="http://schemas.microsoft.com/office/drawing/2014/main" id="{0917D4F6-C16F-3618-2B2D-89FF02F7120F}"/>
              </a:ext>
            </a:extLst>
          </p:cNvPr>
          <p:cNvGrpSpPr/>
          <p:nvPr/>
        </p:nvGrpSpPr>
        <p:grpSpPr>
          <a:xfrm>
            <a:off x="6430660" y="2356132"/>
            <a:ext cx="384521" cy="472979"/>
            <a:chOff x="4718163" y="1930683"/>
            <a:chExt cx="241150" cy="296625"/>
          </a:xfrm>
        </p:grpSpPr>
        <p:sp>
          <p:nvSpPr>
            <p:cNvPr id="42" name="Google Shape;13918;p27">
              <a:extLst>
                <a:ext uri="{FF2B5EF4-FFF2-40B4-BE49-F238E27FC236}">
                  <a16:creationId xmlns:a16="http://schemas.microsoft.com/office/drawing/2014/main" id="{A2EF973B-A763-6486-722E-C0CEF4631CC0}"/>
                </a:ext>
              </a:extLst>
            </p:cNvPr>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43" name="Google Shape;13919;p27">
              <a:extLst>
                <a:ext uri="{FF2B5EF4-FFF2-40B4-BE49-F238E27FC236}">
                  <a16:creationId xmlns:a16="http://schemas.microsoft.com/office/drawing/2014/main" id="{D842D13B-DC56-C8D4-EC2D-7E96DC32F8CD}"/>
                </a:ext>
              </a:extLst>
            </p:cNvPr>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44" name="Google Shape;13920;p27">
              <a:extLst>
                <a:ext uri="{FF2B5EF4-FFF2-40B4-BE49-F238E27FC236}">
                  <a16:creationId xmlns:a16="http://schemas.microsoft.com/office/drawing/2014/main" id="{EA7719C9-1D9E-8788-4711-C83995052975}"/>
                </a:ext>
              </a:extLst>
            </p:cNvPr>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45" name="Google Shape;13921;p27">
              <a:extLst>
                <a:ext uri="{FF2B5EF4-FFF2-40B4-BE49-F238E27FC236}">
                  <a16:creationId xmlns:a16="http://schemas.microsoft.com/office/drawing/2014/main" id="{A4DDB674-6646-D6BC-9EFD-1F4E71CE6D13}"/>
                </a:ext>
              </a:extLst>
            </p:cNvPr>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46" name="Google Shape;13922;p27">
              <a:extLst>
                <a:ext uri="{FF2B5EF4-FFF2-40B4-BE49-F238E27FC236}">
                  <a16:creationId xmlns:a16="http://schemas.microsoft.com/office/drawing/2014/main" id="{25B81501-4294-DE1C-4806-11005909F60B}"/>
                </a:ext>
              </a:extLst>
            </p:cNvPr>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47" name="Google Shape;13923;p27">
              <a:extLst>
                <a:ext uri="{FF2B5EF4-FFF2-40B4-BE49-F238E27FC236}">
                  <a16:creationId xmlns:a16="http://schemas.microsoft.com/office/drawing/2014/main" id="{E9712EE2-52C1-69E5-F485-4ED5A8C07B9B}"/>
                </a:ext>
              </a:extLst>
            </p:cNvPr>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48" name="Google Shape;13924;p27">
              <a:extLst>
                <a:ext uri="{FF2B5EF4-FFF2-40B4-BE49-F238E27FC236}">
                  <a16:creationId xmlns:a16="http://schemas.microsoft.com/office/drawing/2014/main" id="{D613CB16-5888-276C-19BE-EC46ACF8222D}"/>
                </a:ext>
              </a:extLst>
            </p:cNvPr>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49" name="Google Shape;13925;p27">
              <a:extLst>
                <a:ext uri="{FF2B5EF4-FFF2-40B4-BE49-F238E27FC236}">
                  <a16:creationId xmlns:a16="http://schemas.microsoft.com/office/drawing/2014/main" id="{033D9263-3546-B7CA-26E3-D0DA8A6E4A72}"/>
                </a:ext>
              </a:extLst>
            </p:cNvPr>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50" name="Google Shape;13926;p27">
            <a:extLst>
              <a:ext uri="{FF2B5EF4-FFF2-40B4-BE49-F238E27FC236}">
                <a16:creationId xmlns:a16="http://schemas.microsoft.com/office/drawing/2014/main" id="{61C9653D-97C8-3460-D944-72317701E979}"/>
              </a:ext>
            </a:extLst>
          </p:cNvPr>
          <p:cNvGrpSpPr/>
          <p:nvPr/>
        </p:nvGrpSpPr>
        <p:grpSpPr>
          <a:xfrm>
            <a:off x="7355346" y="2354257"/>
            <a:ext cx="474692" cy="473736"/>
            <a:chOff x="5170638" y="1929508"/>
            <a:chExt cx="297700" cy="297100"/>
          </a:xfrm>
        </p:grpSpPr>
        <p:sp>
          <p:nvSpPr>
            <p:cNvPr id="51" name="Google Shape;13927;p27">
              <a:extLst>
                <a:ext uri="{FF2B5EF4-FFF2-40B4-BE49-F238E27FC236}">
                  <a16:creationId xmlns:a16="http://schemas.microsoft.com/office/drawing/2014/main" id="{AC59364E-6429-CA74-35E8-F6B3A22310A6}"/>
                </a:ext>
              </a:extLst>
            </p:cNvPr>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52" name="Google Shape;13928;p27">
              <a:extLst>
                <a:ext uri="{FF2B5EF4-FFF2-40B4-BE49-F238E27FC236}">
                  <a16:creationId xmlns:a16="http://schemas.microsoft.com/office/drawing/2014/main" id="{54540D63-A856-CC68-DF7D-E1F9FA0E9649}"/>
                </a:ext>
              </a:extLst>
            </p:cNvPr>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53" name="Google Shape;13929;p27">
              <a:extLst>
                <a:ext uri="{FF2B5EF4-FFF2-40B4-BE49-F238E27FC236}">
                  <a16:creationId xmlns:a16="http://schemas.microsoft.com/office/drawing/2014/main" id="{2A3A81FB-DFF2-612F-4F14-8189FA05DD03}"/>
                </a:ext>
              </a:extLst>
            </p:cNvPr>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54" name="Google Shape;13930;p27">
              <a:extLst>
                <a:ext uri="{FF2B5EF4-FFF2-40B4-BE49-F238E27FC236}">
                  <a16:creationId xmlns:a16="http://schemas.microsoft.com/office/drawing/2014/main" id="{B355D852-6720-A530-BCFB-9F162DCA0991}"/>
                </a:ext>
              </a:extLst>
            </p:cNvPr>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55" name="Google Shape;13931;p27">
              <a:extLst>
                <a:ext uri="{FF2B5EF4-FFF2-40B4-BE49-F238E27FC236}">
                  <a16:creationId xmlns:a16="http://schemas.microsoft.com/office/drawing/2014/main" id="{73660A66-A54A-FD01-1D00-715B6C2AC5B6}"/>
                </a:ext>
              </a:extLst>
            </p:cNvPr>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56" name="Google Shape;13932;p27">
              <a:extLst>
                <a:ext uri="{FF2B5EF4-FFF2-40B4-BE49-F238E27FC236}">
                  <a16:creationId xmlns:a16="http://schemas.microsoft.com/office/drawing/2014/main" id="{8BBC06D6-5DA3-7F19-9472-FE6E3E973F25}"/>
                </a:ext>
              </a:extLst>
            </p:cNvPr>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57" name="Google Shape;13933;p27">
            <a:extLst>
              <a:ext uri="{FF2B5EF4-FFF2-40B4-BE49-F238E27FC236}">
                <a16:creationId xmlns:a16="http://schemas.microsoft.com/office/drawing/2014/main" id="{D3299E92-3EFA-013B-CAA4-56BBD2D9E3DD}"/>
              </a:ext>
            </a:extLst>
          </p:cNvPr>
          <p:cNvGrpSpPr/>
          <p:nvPr/>
        </p:nvGrpSpPr>
        <p:grpSpPr>
          <a:xfrm>
            <a:off x="8365459" y="2356133"/>
            <a:ext cx="474692" cy="471863"/>
            <a:chOff x="5676688" y="1930683"/>
            <a:chExt cx="297700" cy="295925"/>
          </a:xfrm>
        </p:grpSpPr>
        <p:sp>
          <p:nvSpPr>
            <p:cNvPr id="58" name="Google Shape;13934;p27">
              <a:extLst>
                <a:ext uri="{FF2B5EF4-FFF2-40B4-BE49-F238E27FC236}">
                  <a16:creationId xmlns:a16="http://schemas.microsoft.com/office/drawing/2014/main" id="{1578672F-A263-C56B-9FC2-CD11978A18B6}"/>
                </a:ext>
              </a:extLst>
            </p:cNvPr>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59" name="Google Shape;13935;p27">
              <a:extLst>
                <a:ext uri="{FF2B5EF4-FFF2-40B4-BE49-F238E27FC236}">
                  <a16:creationId xmlns:a16="http://schemas.microsoft.com/office/drawing/2014/main" id="{9EA7A1BD-DBC8-ED39-F295-820AB1966502}"/>
                </a:ext>
              </a:extLst>
            </p:cNvPr>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60" name="Google Shape;13936;p27">
              <a:extLst>
                <a:ext uri="{FF2B5EF4-FFF2-40B4-BE49-F238E27FC236}">
                  <a16:creationId xmlns:a16="http://schemas.microsoft.com/office/drawing/2014/main" id="{42E341A2-F2BA-571A-C68D-05C1364225CF}"/>
                </a:ext>
              </a:extLst>
            </p:cNvPr>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61" name="Google Shape;13937;p27">
              <a:extLst>
                <a:ext uri="{FF2B5EF4-FFF2-40B4-BE49-F238E27FC236}">
                  <a16:creationId xmlns:a16="http://schemas.microsoft.com/office/drawing/2014/main" id="{C294FEF2-545B-8492-9616-25E7055AD394}"/>
                </a:ext>
              </a:extLst>
            </p:cNvPr>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sp>
        <p:nvSpPr>
          <p:cNvPr id="62" name="Google Shape;13938;p27">
            <a:extLst>
              <a:ext uri="{FF2B5EF4-FFF2-40B4-BE49-F238E27FC236}">
                <a16:creationId xmlns:a16="http://schemas.microsoft.com/office/drawing/2014/main" id="{9A0F56A8-5AAC-4278-3DFF-4C6C99D4E3EB}"/>
              </a:ext>
            </a:extLst>
          </p:cNvPr>
          <p:cNvSpPr/>
          <p:nvPr/>
        </p:nvSpPr>
        <p:spPr>
          <a:xfrm>
            <a:off x="9379291" y="2358011"/>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nvGrpSpPr>
          <p:cNvPr id="63" name="Google Shape;13939;p27">
            <a:extLst>
              <a:ext uri="{FF2B5EF4-FFF2-40B4-BE49-F238E27FC236}">
                <a16:creationId xmlns:a16="http://schemas.microsoft.com/office/drawing/2014/main" id="{0A0FA67C-6179-174F-7570-97C06C04FF4C}"/>
              </a:ext>
            </a:extLst>
          </p:cNvPr>
          <p:cNvGrpSpPr/>
          <p:nvPr/>
        </p:nvGrpSpPr>
        <p:grpSpPr>
          <a:xfrm>
            <a:off x="10323061" y="2357088"/>
            <a:ext cx="472819" cy="473776"/>
            <a:chOff x="6649513" y="1931283"/>
            <a:chExt cx="296525" cy="297125"/>
          </a:xfrm>
        </p:grpSpPr>
        <p:sp>
          <p:nvSpPr>
            <p:cNvPr id="64" name="Google Shape;13940;p27">
              <a:extLst>
                <a:ext uri="{FF2B5EF4-FFF2-40B4-BE49-F238E27FC236}">
                  <a16:creationId xmlns:a16="http://schemas.microsoft.com/office/drawing/2014/main" id="{57238724-51B9-1838-2167-9D7087B227B1}"/>
                </a:ext>
              </a:extLst>
            </p:cNvPr>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65" name="Google Shape;13941;p27">
              <a:extLst>
                <a:ext uri="{FF2B5EF4-FFF2-40B4-BE49-F238E27FC236}">
                  <a16:creationId xmlns:a16="http://schemas.microsoft.com/office/drawing/2014/main" id="{2E70DE7C-4DE9-A394-CDFD-797D358BDE62}"/>
                </a:ext>
              </a:extLst>
            </p:cNvPr>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66" name="Google Shape;13942;p27">
              <a:extLst>
                <a:ext uri="{FF2B5EF4-FFF2-40B4-BE49-F238E27FC236}">
                  <a16:creationId xmlns:a16="http://schemas.microsoft.com/office/drawing/2014/main" id="{F15FAE34-559F-A6F5-8243-C6765F5B232D}"/>
                </a:ext>
              </a:extLst>
            </p:cNvPr>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67" name="Google Shape;13943;p27">
            <a:extLst>
              <a:ext uri="{FF2B5EF4-FFF2-40B4-BE49-F238E27FC236}">
                <a16:creationId xmlns:a16="http://schemas.microsoft.com/office/drawing/2014/main" id="{D00DAD78-9044-D638-7252-1BAD32346905}"/>
              </a:ext>
            </a:extLst>
          </p:cNvPr>
          <p:cNvGrpSpPr/>
          <p:nvPr/>
        </p:nvGrpSpPr>
        <p:grpSpPr>
          <a:xfrm>
            <a:off x="10320192" y="3055813"/>
            <a:ext cx="475689" cy="472779"/>
            <a:chOff x="6647713" y="2369483"/>
            <a:chExt cx="298325" cy="296500"/>
          </a:xfrm>
        </p:grpSpPr>
        <p:sp>
          <p:nvSpPr>
            <p:cNvPr id="68" name="Google Shape;13944;p27">
              <a:extLst>
                <a:ext uri="{FF2B5EF4-FFF2-40B4-BE49-F238E27FC236}">
                  <a16:creationId xmlns:a16="http://schemas.microsoft.com/office/drawing/2014/main" id="{4771EAF4-6A3D-DAF0-B5FC-94703A86116F}"/>
                </a:ext>
              </a:extLst>
            </p:cNvPr>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69" name="Google Shape;13945;p27">
              <a:extLst>
                <a:ext uri="{FF2B5EF4-FFF2-40B4-BE49-F238E27FC236}">
                  <a16:creationId xmlns:a16="http://schemas.microsoft.com/office/drawing/2014/main" id="{7ADED461-5F15-BAF5-07B3-F7BAA414A1FD}"/>
                </a:ext>
              </a:extLst>
            </p:cNvPr>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70" name="Google Shape;13946;p27">
              <a:extLst>
                <a:ext uri="{FF2B5EF4-FFF2-40B4-BE49-F238E27FC236}">
                  <a16:creationId xmlns:a16="http://schemas.microsoft.com/office/drawing/2014/main" id="{B74845B8-1257-F6D1-BD28-D232B99EF8A5}"/>
                </a:ext>
              </a:extLst>
            </p:cNvPr>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71" name="Google Shape;13947;p27">
            <a:extLst>
              <a:ext uri="{FF2B5EF4-FFF2-40B4-BE49-F238E27FC236}">
                <a16:creationId xmlns:a16="http://schemas.microsoft.com/office/drawing/2014/main" id="{27048A08-37D8-AE68-1838-E2CA324DC1B8}"/>
              </a:ext>
            </a:extLst>
          </p:cNvPr>
          <p:cNvGrpSpPr/>
          <p:nvPr/>
        </p:nvGrpSpPr>
        <p:grpSpPr>
          <a:xfrm>
            <a:off x="9343323" y="3055813"/>
            <a:ext cx="473736" cy="472779"/>
            <a:chOff x="6162513" y="2369483"/>
            <a:chExt cx="297100" cy="296500"/>
          </a:xfrm>
        </p:grpSpPr>
        <p:sp>
          <p:nvSpPr>
            <p:cNvPr id="72" name="Google Shape;13948;p27">
              <a:extLst>
                <a:ext uri="{FF2B5EF4-FFF2-40B4-BE49-F238E27FC236}">
                  <a16:creationId xmlns:a16="http://schemas.microsoft.com/office/drawing/2014/main" id="{6C24E428-3475-B520-EEE7-0C8EE5B5D201}"/>
                </a:ext>
              </a:extLst>
            </p:cNvPr>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73" name="Google Shape;13949;p27">
              <a:extLst>
                <a:ext uri="{FF2B5EF4-FFF2-40B4-BE49-F238E27FC236}">
                  <a16:creationId xmlns:a16="http://schemas.microsoft.com/office/drawing/2014/main" id="{0EF7195E-90FF-4630-763F-E65490FF312E}"/>
                </a:ext>
              </a:extLst>
            </p:cNvPr>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74" name="Google Shape;13950;p27">
              <a:extLst>
                <a:ext uri="{FF2B5EF4-FFF2-40B4-BE49-F238E27FC236}">
                  <a16:creationId xmlns:a16="http://schemas.microsoft.com/office/drawing/2014/main" id="{343E1611-3DF9-C38C-886B-CC859592757C}"/>
                </a:ext>
              </a:extLst>
            </p:cNvPr>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75" name="Google Shape;13951;p27">
              <a:extLst>
                <a:ext uri="{FF2B5EF4-FFF2-40B4-BE49-F238E27FC236}">
                  <a16:creationId xmlns:a16="http://schemas.microsoft.com/office/drawing/2014/main" id="{D1C9A03C-8123-355A-9590-B5EEBB0589A6}"/>
                </a:ext>
              </a:extLst>
            </p:cNvPr>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76" name="Google Shape;13952;p27">
              <a:extLst>
                <a:ext uri="{FF2B5EF4-FFF2-40B4-BE49-F238E27FC236}">
                  <a16:creationId xmlns:a16="http://schemas.microsoft.com/office/drawing/2014/main" id="{8F1ABA0B-8431-05FA-ECB2-32B8D26BA025}"/>
                </a:ext>
              </a:extLst>
            </p:cNvPr>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77" name="Google Shape;13953;p27">
              <a:extLst>
                <a:ext uri="{FF2B5EF4-FFF2-40B4-BE49-F238E27FC236}">
                  <a16:creationId xmlns:a16="http://schemas.microsoft.com/office/drawing/2014/main" id="{224F21C4-CDC5-EEA1-F2D3-F6D643AD57FF}"/>
                </a:ext>
              </a:extLst>
            </p:cNvPr>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78" name="Google Shape;13954;p27">
            <a:extLst>
              <a:ext uri="{FF2B5EF4-FFF2-40B4-BE49-F238E27FC236}">
                <a16:creationId xmlns:a16="http://schemas.microsoft.com/office/drawing/2014/main" id="{5D0FEC4D-EB79-F642-EBC5-8F25AE9427C9}"/>
              </a:ext>
            </a:extLst>
          </p:cNvPr>
          <p:cNvGrpSpPr/>
          <p:nvPr/>
        </p:nvGrpSpPr>
        <p:grpSpPr>
          <a:xfrm>
            <a:off x="8364503" y="3056729"/>
            <a:ext cx="474692" cy="472819"/>
            <a:chOff x="5676088" y="2370058"/>
            <a:chExt cx="297700" cy="296525"/>
          </a:xfrm>
        </p:grpSpPr>
        <p:sp>
          <p:nvSpPr>
            <p:cNvPr id="79" name="Google Shape;13955;p27">
              <a:extLst>
                <a:ext uri="{FF2B5EF4-FFF2-40B4-BE49-F238E27FC236}">
                  <a16:creationId xmlns:a16="http://schemas.microsoft.com/office/drawing/2014/main" id="{C0780016-B770-09A0-CF54-8721050419F8}"/>
                </a:ext>
              </a:extLst>
            </p:cNvPr>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80" name="Google Shape;13956;p27">
              <a:extLst>
                <a:ext uri="{FF2B5EF4-FFF2-40B4-BE49-F238E27FC236}">
                  <a16:creationId xmlns:a16="http://schemas.microsoft.com/office/drawing/2014/main" id="{FC9F522F-291A-4026-F348-AAA5F7BE942B}"/>
                </a:ext>
              </a:extLst>
            </p:cNvPr>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81" name="Google Shape;13957;p27">
              <a:extLst>
                <a:ext uri="{FF2B5EF4-FFF2-40B4-BE49-F238E27FC236}">
                  <a16:creationId xmlns:a16="http://schemas.microsoft.com/office/drawing/2014/main" id="{FA9B7D56-9C50-416C-ADFA-EE4B78D70D1B}"/>
                </a:ext>
              </a:extLst>
            </p:cNvPr>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82" name="Google Shape;13958;p27">
              <a:extLst>
                <a:ext uri="{FF2B5EF4-FFF2-40B4-BE49-F238E27FC236}">
                  <a16:creationId xmlns:a16="http://schemas.microsoft.com/office/drawing/2014/main" id="{32C3CDFF-D95C-4CAC-7973-41048FAE7147}"/>
                </a:ext>
              </a:extLst>
            </p:cNvPr>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83" name="Google Shape;13959;p27">
              <a:extLst>
                <a:ext uri="{FF2B5EF4-FFF2-40B4-BE49-F238E27FC236}">
                  <a16:creationId xmlns:a16="http://schemas.microsoft.com/office/drawing/2014/main" id="{17025236-7D8C-0037-97AA-A7F74F3B57D4}"/>
                </a:ext>
              </a:extLst>
            </p:cNvPr>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84" name="Google Shape;13960;p27">
            <a:extLst>
              <a:ext uri="{FF2B5EF4-FFF2-40B4-BE49-F238E27FC236}">
                <a16:creationId xmlns:a16="http://schemas.microsoft.com/office/drawing/2014/main" id="{A1E0B508-A240-8C12-65DC-3748308DD25B}"/>
              </a:ext>
            </a:extLst>
          </p:cNvPr>
          <p:cNvGrpSpPr/>
          <p:nvPr/>
        </p:nvGrpSpPr>
        <p:grpSpPr>
          <a:xfrm>
            <a:off x="7352475" y="3056729"/>
            <a:ext cx="474732" cy="473776"/>
            <a:chOff x="5168838" y="2370058"/>
            <a:chExt cx="297725" cy="297125"/>
          </a:xfrm>
        </p:grpSpPr>
        <p:sp>
          <p:nvSpPr>
            <p:cNvPr id="85" name="Google Shape;13961;p27">
              <a:extLst>
                <a:ext uri="{FF2B5EF4-FFF2-40B4-BE49-F238E27FC236}">
                  <a16:creationId xmlns:a16="http://schemas.microsoft.com/office/drawing/2014/main" id="{AB5B72E0-DCA0-C647-6C93-7424D4006101}"/>
                </a:ext>
              </a:extLst>
            </p:cNvPr>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86" name="Google Shape;13962;p27">
              <a:extLst>
                <a:ext uri="{FF2B5EF4-FFF2-40B4-BE49-F238E27FC236}">
                  <a16:creationId xmlns:a16="http://schemas.microsoft.com/office/drawing/2014/main" id="{389AD458-C337-854E-DEE3-6E7EB6440C32}"/>
                </a:ext>
              </a:extLst>
            </p:cNvPr>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87" name="Google Shape;13963;p27">
              <a:extLst>
                <a:ext uri="{FF2B5EF4-FFF2-40B4-BE49-F238E27FC236}">
                  <a16:creationId xmlns:a16="http://schemas.microsoft.com/office/drawing/2014/main" id="{448D63D9-A860-3982-3DB1-3A0326159D2C}"/>
                </a:ext>
              </a:extLst>
            </p:cNvPr>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88" name="Google Shape;13964;p27">
              <a:extLst>
                <a:ext uri="{FF2B5EF4-FFF2-40B4-BE49-F238E27FC236}">
                  <a16:creationId xmlns:a16="http://schemas.microsoft.com/office/drawing/2014/main" id="{B3F1DD4A-F423-ACB1-730B-7C27D7EECB82}"/>
                </a:ext>
              </a:extLst>
            </p:cNvPr>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89" name="Google Shape;13965;p27">
              <a:extLst>
                <a:ext uri="{FF2B5EF4-FFF2-40B4-BE49-F238E27FC236}">
                  <a16:creationId xmlns:a16="http://schemas.microsoft.com/office/drawing/2014/main" id="{1D7159DC-49ED-5761-7F85-890D52F3B2CE}"/>
                </a:ext>
              </a:extLst>
            </p:cNvPr>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90" name="Google Shape;13966;p27">
              <a:extLst>
                <a:ext uri="{FF2B5EF4-FFF2-40B4-BE49-F238E27FC236}">
                  <a16:creationId xmlns:a16="http://schemas.microsoft.com/office/drawing/2014/main" id="{C9DA52B5-3F1A-1344-95B0-F8E1D1CB0997}"/>
                </a:ext>
              </a:extLst>
            </p:cNvPr>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91" name="Google Shape;13967;p27">
              <a:extLst>
                <a:ext uri="{FF2B5EF4-FFF2-40B4-BE49-F238E27FC236}">
                  <a16:creationId xmlns:a16="http://schemas.microsoft.com/office/drawing/2014/main" id="{234E387B-E0C4-4881-ACE2-2CB6ED0BD8C7}"/>
                </a:ext>
              </a:extLst>
            </p:cNvPr>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92" name="Google Shape;13968;p27">
              <a:extLst>
                <a:ext uri="{FF2B5EF4-FFF2-40B4-BE49-F238E27FC236}">
                  <a16:creationId xmlns:a16="http://schemas.microsoft.com/office/drawing/2014/main" id="{B1A95FDE-0CF5-0D8D-E011-40F07BD27556}"/>
                </a:ext>
              </a:extLst>
            </p:cNvPr>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93" name="Google Shape;13969;p27">
              <a:extLst>
                <a:ext uri="{FF2B5EF4-FFF2-40B4-BE49-F238E27FC236}">
                  <a16:creationId xmlns:a16="http://schemas.microsoft.com/office/drawing/2014/main" id="{2D213B67-33F6-B4F4-5AAE-90FDC5538C23}"/>
                </a:ext>
              </a:extLst>
            </p:cNvPr>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94" name="Google Shape;13970;p27">
              <a:extLst>
                <a:ext uri="{FF2B5EF4-FFF2-40B4-BE49-F238E27FC236}">
                  <a16:creationId xmlns:a16="http://schemas.microsoft.com/office/drawing/2014/main" id="{28DB84BD-AB14-2443-982B-F7CA89DFF1FC}"/>
                </a:ext>
              </a:extLst>
            </p:cNvPr>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95" name="Google Shape;13971;p27">
            <a:extLst>
              <a:ext uri="{FF2B5EF4-FFF2-40B4-BE49-F238E27FC236}">
                <a16:creationId xmlns:a16="http://schemas.microsoft.com/office/drawing/2014/main" id="{12E4E254-641B-C71F-AEC6-F032F9253088}"/>
              </a:ext>
            </a:extLst>
          </p:cNvPr>
          <p:cNvGrpSpPr/>
          <p:nvPr/>
        </p:nvGrpSpPr>
        <p:grpSpPr>
          <a:xfrm>
            <a:off x="6360380" y="3141241"/>
            <a:ext cx="473776" cy="303799"/>
            <a:chOff x="4674088" y="2423058"/>
            <a:chExt cx="297125" cy="190525"/>
          </a:xfrm>
        </p:grpSpPr>
        <p:sp>
          <p:nvSpPr>
            <p:cNvPr id="96" name="Google Shape;13972;p27">
              <a:extLst>
                <a:ext uri="{FF2B5EF4-FFF2-40B4-BE49-F238E27FC236}">
                  <a16:creationId xmlns:a16="http://schemas.microsoft.com/office/drawing/2014/main" id="{4BDF3970-7EEC-D7DF-C93B-A5C4D1723B6C}"/>
                </a:ext>
              </a:extLst>
            </p:cNvPr>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97" name="Google Shape;13973;p27">
              <a:extLst>
                <a:ext uri="{FF2B5EF4-FFF2-40B4-BE49-F238E27FC236}">
                  <a16:creationId xmlns:a16="http://schemas.microsoft.com/office/drawing/2014/main" id="{46918C34-519A-66E7-B49E-036FD9E5DB75}"/>
                </a:ext>
              </a:extLst>
            </p:cNvPr>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98" name="Google Shape;13974;p27">
              <a:extLst>
                <a:ext uri="{FF2B5EF4-FFF2-40B4-BE49-F238E27FC236}">
                  <a16:creationId xmlns:a16="http://schemas.microsoft.com/office/drawing/2014/main" id="{8AF7C3BA-740A-79B4-D446-27F5D913E2C7}"/>
                </a:ext>
              </a:extLst>
            </p:cNvPr>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99" name="Google Shape;13975;p27">
              <a:extLst>
                <a:ext uri="{FF2B5EF4-FFF2-40B4-BE49-F238E27FC236}">
                  <a16:creationId xmlns:a16="http://schemas.microsoft.com/office/drawing/2014/main" id="{657B8FB5-CAEB-E48A-FB17-759C385C594D}"/>
                </a:ext>
              </a:extLst>
            </p:cNvPr>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00" name="Google Shape;13976;p27">
              <a:extLst>
                <a:ext uri="{FF2B5EF4-FFF2-40B4-BE49-F238E27FC236}">
                  <a16:creationId xmlns:a16="http://schemas.microsoft.com/office/drawing/2014/main" id="{361E812E-225B-ECF4-EEBD-4112F65288CB}"/>
                </a:ext>
              </a:extLst>
            </p:cNvPr>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sp>
        <p:nvSpPr>
          <p:cNvPr id="101" name="Google Shape;13977;p27">
            <a:extLst>
              <a:ext uri="{FF2B5EF4-FFF2-40B4-BE49-F238E27FC236}">
                <a16:creationId xmlns:a16="http://schemas.microsoft.com/office/drawing/2014/main" id="{AB3C58BA-66F2-11B1-BDC4-F61E25AB4B5F}"/>
              </a:ext>
            </a:extLst>
          </p:cNvPr>
          <p:cNvSpPr/>
          <p:nvPr/>
        </p:nvSpPr>
        <p:spPr>
          <a:xfrm>
            <a:off x="5450807" y="3437219"/>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02" name="Google Shape;13978;p27">
            <a:extLst>
              <a:ext uri="{FF2B5EF4-FFF2-40B4-BE49-F238E27FC236}">
                <a16:creationId xmlns:a16="http://schemas.microsoft.com/office/drawing/2014/main" id="{D2BB78FA-62DF-B8D5-ABCF-462FC8226079}"/>
              </a:ext>
            </a:extLst>
          </p:cNvPr>
          <p:cNvSpPr/>
          <p:nvPr/>
        </p:nvSpPr>
        <p:spPr>
          <a:xfrm>
            <a:off x="5758419" y="3392773"/>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03" name="Google Shape;13979;p27">
            <a:extLst>
              <a:ext uri="{FF2B5EF4-FFF2-40B4-BE49-F238E27FC236}">
                <a16:creationId xmlns:a16="http://schemas.microsoft.com/office/drawing/2014/main" id="{34E0E81E-0EC2-D7B0-D403-8F422460274F}"/>
              </a:ext>
            </a:extLst>
          </p:cNvPr>
          <p:cNvSpPr/>
          <p:nvPr/>
        </p:nvSpPr>
        <p:spPr>
          <a:xfrm>
            <a:off x="5758419" y="3429766"/>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04" name="Google Shape;13980;p27">
            <a:extLst>
              <a:ext uri="{FF2B5EF4-FFF2-40B4-BE49-F238E27FC236}">
                <a16:creationId xmlns:a16="http://schemas.microsoft.com/office/drawing/2014/main" id="{38870EB3-6782-51D2-509A-3A9958531D4A}"/>
              </a:ext>
            </a:extLst>
          </p:cNvPr>
          <p:cNvSpPr/>
          <p:nvPr/>
        </p:nvSpPr>
        <p:spPr>
          <a:xfrm>
            <a:off x="5758419" y="3354783"/>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05" name="Google Shape;13981;p27">
            <a:extLst>
              <a:ext uri="{FF2B5EF4-FFF2-40B4-BE49-F238E27FC236}">
                <a16:creationId xmlns:a16="http://schemas.microsoft.com/office/drawing/2014/main" id="{448C3640-247B-AA28-7B2B-FB0F8D3BD342}"/>
              </a:ext>
            </a:extLst>
          </p:cNvPr>
          <p:cNvSpPr/>
          <p:nvPr/>
        </p:nvSpPr>
        <p:spPr>
          <a:xfrm>
            <a:off x="5758419" y="3317750"/>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06" name="Google Shape;13982;p27">
            <a:extLst>
              <a:ext uri="{FF2B5EF4-FFF2-40B4-BE49-F238E27FC236}">
                <a16:creationId xmlns:a16="http://schemas.microsoft.com/office/drawing/2014/main" id="{C5964D14-6450-4D88-A601-60B0D1AE526D}"/>
              </a:ext>
            </a:extLst>
          </p:cNvPr>
          <p:cNvSpPr/>
          <p:nvPr/>
        </p:nvSpPr>
        <p:spPr>
          <a:xfrm>
            <a:off x="5758419" y="3281675"/>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07" name="Google Shape;13983;p27">
            <a:extLst>
              <a:ext uri="{FF2B5EF4-FFF2-40B4-BE49-F238E27FC236}">
                <a16:creationId xmlns:a16="http://schemas.microsoft.com/office/drawing/2014/main" id="{83400CE5-CBAF-DA39-BD2A-055BE79E7930}"/>
              </a:ext>
            </a:extLst>
          </p:cNvPr>
          <p:cNvSpPr/>
          <p:nvPr/>
        </p:nvSpPr>
        <p:spPr>
          <a:xfrm>
            <a:off x="5758419" y="3244682"/>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08" name="Google Shape;13984;p27">
            <a:extLst>
              <a:ext uri="{FF2B5EF4-FFF2-40B4-BE49-F238E27FC236}">
                <a16:creationId xmlns:a16="http://schemas.microsoft.com/office/drawing/2014/main" id="{7B851311-165A-9C9B-1A2A-AB6A93F4E2CF}"/>
              </a:ext>
            </a:extLst>
          </p:cNvPr>
          <p:cNvSpPr/>
          <p:nvPr/>
        </p:nvSpPr>
        <p:spPr>
          <a:xfrm>
            <a:off x="5697667" y="3455397"/>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09" name="Google Shape;13985;p27">
            <a:extLst>
              <a:ext uri="{FF2B5EF4-FFF2-40B4-BE49-F238E27FC236}">
                <a16:creationId xmlns:a16="http://schemas.microsoft.com/office/drawing/2014/main" id="{E8A6F287-09E3-3574-0E1F-BC78C8404BDC}"/>
              </a:ext>
            </a:extLst>
          </p:cNvPr>
          <p:cNvSpPr/>
          <p:nvPr/>
        </p:nvSpPr>
        <p:spPr>
          <a:xfrm>
            <a:off x="5697667" y="3381371"/>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10" name="Google Shape;13986;p27">
            <a:extLst>
              <a:ext uri="{FF2B5EF4-FFF2-40B4-BE49-F238E27FC236}">
                <a16:creationId xmlns:a16="http://schemas.microsoft.com/office/drawing/2014/main" id="{715AB09C-F1AB-3D35-02AF-2C9DBC943C24}"/>
              </a:ext>
            </a:extLst>
          </p:cNvPr>
          <p:cNvSpPr/>
          <p:nvPr/>
        </p:nvSpPr>
        <p:spPr>
          <a:xfrm>
            <a:off x="5697667" y="3417447"/>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11" name="Google Shape;13987;p27">
            <a:extLst>
              <a:ext uri="{FF2B5EF4-FFF2-40B4-BE49-F238E27FC236}">
                <a16:creationId xmlns:a16="http://schemas.microsoft.com/office/drawing/2014/main" id="{F67802B6-73E8-6BE9-8CCA-E145EE29D8EF}"/>
              </a:ext>
            </a:extLst>
          </p:cNvPr>
          <p:cNvSpPr/>
          <p:nvPr/>
        </p:nvSpPr>
        <p:spPr>
          <a:xfrm>
            <a:off x="5697667" y="3345295"/>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12" name="Google Shape;13988;p27">
            <a:extLst>
              <a:ext uri="{FF2B5EF4-FFF2-40B4-BE49-F238E27FC236}">
                <a16:creationId xmlns:a16="http://schemas.microsoft.com/office/drawing/2014/main" id="{B12E3421-89D6-83C0-AF71-AEADCB312508}"/>
              </a:ext>
            </a:extLst>
          </p:cNvPr>
          <p:cNvSpPr/>
          <p:nvPr/>
        </p:nvSpPr>
        <p:spPr>
          <a:xfrm>
            <a:off x="5514429" y="3363314"/>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13" name="Google Shape;13989;p27">
            <a:extLst>
              <a:ext uri="{FF2B5EF4-FFF2-40B4-BE49-F238E27FC236}">
                <a16:creationId xmlns:a16="http://schemas.microsoft.com/office/drawing/2014/main" id="{FB7F7548-CBBB-8599-8E0B-A4CA73E52F0D}"/>
              </a:ext>
            </a:extLst>
          </p:cNvPr>
          <p:cNvSpPr/>
          <p:nvPr/>
        </p:nvSpPr>
        <p:spPr>
          <a:xfrm>
            <a:off x="5514429" y="3289289"/>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14" name="Google Shape;13990;p27">
            <a:extLst>
              <a:ext uri="{FF2B5EF4-FFF2-40B4-BE49-F238E27FC236}">
                <a16:creationId xmlns:a16="http://schemas.microsoft.com/office/drawing/2014/main" id="{C05A3CCE-6E3A-9705-B7B5-A91098AD22D6}"/>
              </a:ext>
            </a:extLst>
          </p:cNvPr>
          <p:cNvSpPr/>
          <p:nvPr/>
        </p:nvSpPr>
        <p:spPr>
          <a:xfrm>
            <a:off x="5514429" y="3326321"/>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15" name="Google Shape;13991;p27">
            <a:extLst>
              <a:ext uri="{FF2B5EF4-FFF2-40B4-BE49-F238E27FC236}">
                <a16:creationId xmlns:a16="http://schemas.microsoft.com/office/drawing/2014/main" id="{FCA22074-9770-AEBC-85D8-54EA64DC7C1D}"/>
              </a:ext>
            </a:extLst>
          </p:cNvPr>
          <p:cNvSpPr/>
          <p:nvPr/>
        </p:nvSpPr>
        <p:spPr>
          <a:xfrm>
            <a:off x="5514429" y="3401303"/>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16" name="Google Shape;13992;p27">
            <a:extLst>
              <a:ext uri="{FF2B5EF4-FFF2-40B4-BE49-F238E27FC236}">
                <a16:creationId xmlns:a16="http://schemas.microsoft.com/office/drawing/2014/main" id="{A630F86B-2860-FF11-25E7-ADD0B2D31076}"/>
              </a:ext>
            </a:extLst>
          </p:cNvPr>
          <p:cNvSpPr/>
          <p:nvPr/>
        </p:nvSpPr>
        <p:spPr>
          <a:xfrm>
            <a:off x="5514429" y="3438335"/>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17" name="Google Shape;13993;p27">
            <a:extLst>
              <a:ext uri="{FF2B5EF4-FFF2-40B4-BE49-F238E27FC236}">
                <a16:creationId xmlns:a16="http://schemas.microsoft.com/office/drawing/2014/main" id="{8C65C797-E1C0-7688-0E6C-BC9B4C5EF30F}"/>
              </a:ext>
            </a:extLst>
          </p:cNvPr>
          <p:cNvSpPr/>
          <p:nvPr/>
        </p:nvSpPr>
        <p:spPr>
          <a:xfrm>
            <a:off x="5682481" y="3144985"/>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18" name="Google Shape;13994;p27">
            <a:extLst>
              <a:ext uri="{FF2B5EF4-FFF2-40B4-BE49-F238E27FC236}">
                <a16:creationId xmlns:a16="http://schemas.microsoft.com/office/drawing/2014/main" id="{25E2BD3C-06BA-1194-DDC5-5BB166793680}"/>
              </a:ext>
            </a:extLst>
          </p:cNvPr>
          <p:cNvSpPr/>
          <p:nvPr/>
        </p:nvSpPr>
        <p:spPr>
          <a:xfrm>
            <a:off x="5755589"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19" name="Google Shape;13995;p27">
            <a:extLst>
              <a:ext uri="{FF2B5EF4-FFF2-40B4-BE49-F238E27FC236}">
                <a16:creationId xmlns:a16="http://schemas.microsoft.com/office/drawing/2014/main" id="{80866F67-E25C-1897-20B2-DB3FF4DC377A}"/>
              </a:ext>
            </a:extLst>
          </p:cNvPr>
          <p:cNvSpPr/>
          <p:nvPr/>
        </p:nvSpPr>
        <p:spPr>
          <a:xfrm>
            <a:off x="5431833" y="3144985"/>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20" name="Google Shape;13996;p27">
            <a:extLst>
              <a:ext uri="{FF2B5EF4-FFF2-40B4-BE49-F238E27FC236}">
                <a16:creationId xmlns:a16="http://schemas.microsoft.com/office/drawing/2014/main" id="{8CB37821-6C6D-957A-F68C-B9DC36E98847}"/>
              </a:ext>
            </a:extLst>
          </p:cNvPr>
          <p:cNvSpPr/>
          <p:nvPr/>
        </p:nvSpPr>
        <p:spPr>
          <a:xfrm>
            <a:off x="5718555" y="3144985"/>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21" name="Google Shape;13997;p27">
            <a:extLst>
              <a:ext uri="{FF2B5EF4-FFF2-40B4-BE49-F238E27FC236}">
                <a16:creationId xmlns:a16="http://schemas.microsoft.com/office/drawing/2014/main" id="{446149A1-AD37-746D-6DC5-36DC782DA5A8}"/>
              </a:ext>
            </a:extLst>
          </p:cNvPr>
          <p:cNvSpPr/>
          <p:nvPr/>
        </p:nvSpPr>
        <p:spPr>
          <a:xfrm>
            <a:off x="5468865"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22" name="Google Shape;13998;p27">
            <a:extLst>
              <a:ext uri="{FF2B5EF4-FFF2-40B4-BE49-F238E27FC236}">
                <a16:creationId xmlns:a16="http://schemas.microsoft.com/office/drawing/2014/main" id="{48AA8F2D-1FF5-4AF3-2B06-36AEF6E1CCCE}"/>
              </a:ext>
            </a:extLst>
          </p:cNvPr>
          <p:cNvSpPr/>
          <p:nvPr/>
        </p:nvSpPr>
        <p:spPr>
          <a:xfrm>
            <a:off x="5644491" y="3144985"/>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23" name="Google Shape;13999;p27">
            <a:extLst>
              <a:ext uri="{FF2B5EF4-FFF2-40B4-BE49-F238E27FC236}">
                <a16:creationId xmlns:a16="http://schemas.microsoft.com/office/drawing/2014/main" id="{0601F212-9383-8294-0286-2C8CE782B63B}"/>
              </a:ext>
            </a:extLst>
          </p:cNvPr>
          <p:cNvSpPr/>
          <p:nvPr/>
        </p:nvSpPr>
        <p:spPr>
          <a:xfrm>
            <a:off x="5505897" y="3144985"/>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24" name="Google Shape;14000;p27">
            <a:extLst>
              <a:ext uri="{FF2B5EF4-FFF2-40B4-BE49-F238E27FC236}">
                <a16:creationId xmlns:a16="http://schemas.microsoft.com/office/drawing/2014/main" id="{AE5FADB4-2B59-FA1A-5249-218C47858403}"/>
              </a:ext>
            </a:extLst>
          </p:cNvPr>
          <p:cNvSpPr/>
          <p:nvPr/>
        </p:nvSpPr>
        <p:spPr>
          <a:xfrm>
            <a:off x="5846715" y="3126010"/>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25" name="Google Shape;14001;p27">
            <a:extLst>
              <a:ext uri="{FF2B5EF4-FFF2-40B4-BE49-F238E27FC236}">
                <a16:creationId xmlns:a16="http://schemas.microsoft.com/office/drawing/2014/main" id="{3E90C5AD-40D5-FE42-6FC4-CDF39E44980C}"/>
              </a:ext>
            </a:extLst>
          </p:cNvPr>
          <p:cNvSpPr/>
          <p:nvPr/>
        </p:nvSpPr>
        <p:spPr>
          <a:xfrm>
            <a:off x="5431832" y="3096591"/>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26" name="Google Shape;14002;p27">
            <a:extLst>
              <a:ext uri="{FF2B5EF4-FFF2-40B4-BE49-F238E27FC236}">
                <a16:creationId xmlns:a16="http://schemas.microsoft.com/office/drawing/2014/main" id="{111D7B51-3E75-FD09-C546-B4E8D0688CE7}"/>
              </a:ext>
            </a:extLst>
          </p:cNvPr>
          <p:cNvSpPr/>
          <p:nvPr/>
        </p:nvSpPr>
        <p:spPr>
          <a:xfrm>
            <a:off x="5865690" y="3294033"/>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27" name="Google Shape;14003;p27">
            <a:extLst>
              <a:ext uri="{FF2B5EF4-FFF2-40B4-BE49-F238E27FC236}">
                <a16:creationId xmlns:a16="http://schemas.microsoft.com/office/drawing/2014/main" id="{60BBAFBC-39E4-2ABF-6FFD-386017381E79}"/>
              </a:ext>
            </a:extLst>
          </p:cNvPr>
          <p:cNvSpPr/>
          <p:nvPr/>
        </p:nvSpPr>
        <p:spPr>
          <a:xfrm>
            <a:off x="5865690" y="3220923"/>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28" name="Google Shape;14004;p27">
            <a:extLst>
              <a:ext uri="{FF2B5EF4-FFF2-40B4-BE49-F238E27FC236}">
                <a16:creationId xmlns:a16="http://schemas.microsoft.com/office/drawing/2014/main" id="{FCAB01D5-F98A-8BA8-95A3-63B512E319FF}"/>
              </a:ext>
            </a:extLst>
          </p:cNvPr>
          <p:cNvSpPr/>
          <p:nvPr/>
        </p:nvSpPr>
        <p:spPr>
          <a:xfrm>
            <a:off x="5865690" y="3331065"/>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29" name="Google Shape;14005;p27">
            <a:extLst>
              <a:ext uri="{FF2B5EF4-FFF2-40B4-BE49-F238E27FC236}">
                <a16:creationId xmlns:a16="http://schemas.microsoft.com/office/drawing/2014/main" id="{1319E29F-AA19-FA95-E535-FC8E2FC335CC}"/>
              </a:ext>
            </a:extLst>
          </p:cNvPr>
          <p:cNvSpPr/>
          <p:nvPr/>
        </p:nvSpPr>
        <p:spPr>
          <a:xfrm>
            <a:off x="5865690" y="3257957"/>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30" name="Google Shape;14006;p27">
            <a:extLst>
              <a:ext uri="{FF2B5EF4-FFF2-40B4-BE49-F238E27FC236}">
                <a16:creationId xmlns:a16="http://schemas.microsoft.com/office/drawing/2014/main" id="{34AC3422-DD4B-C4D3-EE50-762930D452B2}"/>
              </a:ext>
            </a:extLst>
          </p:cNvPr>
          <p:cNvSpPr/>
          <p:nvPr/>
        </p:nvSpPr>
        <p:spPr>
          <a:xfrm>
            <a:off x="5865690" y="3406047"/>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31" name="Google Shape;14007;p27">
            <a:extLst>
              <a:ext uri="{FF2B5EF4-FFF2-40B4-BE49-F238E27FC236}">
                <a16:creationId xmlns:a16="http://schemas.microsoft.com/office/drawing/2014/main" id="{56FDF75B-9559-8BB3-D920-32208A719D20}"/>
              </a:ext>
            </a:extLst>
          </p:cNvPr>
          <p:cNvSpPr/>
          <p:nvPr/>
        </p:nvSpPr>
        <p:spPr>
          <a:xfrm>
            <a:off x="5865690" y="3443079"/>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32" name="Google Shape;14008;p27">
            <a:extLst>
              <a:ext uri="{FF2B5EF4-FFF2-40B4-BE49-F238E27FC236}">
                <a16:creationId xmlns:a16="http://schemas.microsoft.com/office/drawing/2014/main" id="{BE6828D3-14D8-CA44-CEEF-63D0CAB0A40B}"/>
              </a:ext>
            </a:extLst>
          </p:cNvPr>
          <p:cNvSpPr/>
          <p:nvPr/>
        </p:nvSpPr>
        <p:spPr>
          <a:xfrm>
            <a:off x="5865690" y="3368058"/>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33" name="Google Shape;14009;p27">
            <a:extLst>
              <a:ext uri="{FF2B5EF4-FFF2-40B4-BE49-F238E27FC236}">
                <a16:creationId xmlns:a16="http://schemas.microsoft.com/office/drawing/2014/main" id="{D7BEDB45-CB44-9489-7A3F-EC72B808F5B5}"/>
              </a:ext>
            </a:extLst>
          </p:cNvPr>
          <p:cNvSpPr/>
          <p:nvPr/>
        </p:nvSpPr>
        <p:spPr>
          <a:xfrm>
            <a:off x="5363507" y="3056688"/>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nvGrpSpPr>
          <p:cNvPr id="134" name="Google Shape;14010;p27">
            <a:extLst>
              <a:ext uri="{FF2B5EF4-FFF2-40B4-BE49-F238E27FC236}">
                <a16:creationId xmlns:a16="http://schemas.microsoft.com/office/drawing/2014/main" id="{81732D14-36E4-CB04-8E55-779942DFB3D2}"/>
              </a:ext>
            </a:extLst>
          </p:cNvPr>
          <p:cNvGrpSpPr/>
          <p:nvPr/>
        </p:nvGrpSpPr>
        <p:grpSpPr>
          <a:xfrm>
            <a:off x="4327795" y="3054777"/>
            <a:ext cx="482307" cy="478559"/>
            <a:chOff x="3654238" y="2368833"/>
            <a:chExt cx="302475" cy="300125"/>
          </a:xfrm>
        </p:grpSpPr>
        <p:sp>
          <p:nvSpPr>
            <p:cNvPr id="135" name="Google Shape;14011;p27">
              <a:extLst>
                <a:ext uri="{FF2B5EF4-FFF2-40B4-BE49-F238E27FC236}">
                  <a16:creationId xmlns:a16="http://schemas.microsoft.com/office/drawing/2014/main" id="{30C550A9-A304-01ED-09FA-BBD7BE2DB9EA}"/>
                </a:ext>
              </a:extLst>
            </p:cNvPr>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36" name="Google Shape;14012;p27">
              <a:extLst>
                <a:ext uri="{FF2B5EF4-FFF2-40B4-BE49-F238E27FC236}">
                  <a16:creationId xmlns:a16="http://schemas.microsoft.com/office/drawing/2014/main" id="{3A8120FA-ACA0-F235-40DB-607E5AEAEA17}"/>
                </a:ext>
              </a:extLst>
            </p:cNvPr>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37" name="Google Shape;14013;p27">
              <a:extLst>
                <a:ext uri="{FF2B5EF4-FFF2-40B4-BE49-F238E27FC236}">
                  <a16:creationId xmlns:a16="http://schemas.microsoft.com/office/drawing/2014/main" id="{28C7DB28-DB44-0BAC-8AF4-18830D25CEA2}"/>
                </a:ext>
              </a:extLst>
            </p:cNvPr>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38" name="Google Shape;14014;p27">
              <a:extLst>
                <a:ext uri="{FF2B5EF4-FFF2-40B4-BE49-F238E27FC236}">
                  <a16:creationId xmlns:a16="http://schemas.microsoft.com/office/drawing/2014/main" id="{205D73BA-3ADA-60B6-070B-A2D7E678B636}"/>
                </a:ext>
              </a:extLst>
            </p:cNvPr>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39" name="Google Shape;14015;p27">
              <a:extLst>
                <a:ext uri="{FF2B5EF4-FFF2-40B4-BE49-F238E27FC236}">
                  <a16:creationId xmlns:a16="http://schemas.microsoft.com/office/drawing/2014/main" id="{9C5FA17E-2D64-268C-6D7C-14CA1592871F}"/>
                </a:ext>
              </a:extLst>
            </p:cNvPr>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40" name="Google Shape;14016;p27">
              <a:extLst>
                <a:ext uri="{FF2B5EF4-FFF2-40B4-BE49-F238E27FC236}">
                  <a16:creationId xmlns:a16="http://schemas.microsoft.com/office/drawing/2014/main" id="{CE7A9BFD-64D0-3AD7-F198-5D344E744156}"/>
                </a:ext>
              </a:extLst>
            </p:cNvPr>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41" name="Google Shape;14017;p27">
              <a:extLst>
                <a:ext uri="{FF2B5EF4-FFF2-40B4-BE49-F238E27FC236}">
                  <a16:creationId xmlns:a16="http://schemas.microsoft.com/office/drawing/2014/main" id="{D6AE7CFC-9571-7699-50D2-81F5C7692A6E}"/>
                </a:ext>
              </a:extLst>
            </p:cNvPr>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42" name="Google Shape;14018;p27">
              <a:extLst>
                <a:ext uri="{FF2B5EF4-FFF2-40B4-BE49-F238E27FC236}">
                  <a16:creationId xmlns:a16="http://schemas.microsoft.com/office/drawing/2014/main" id="{5F97861C-220C-45A8-8973-74E700B37114}"/>
                </a:ext>
              </a:extLst>
            </p:cNvPr>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43" name="Google Shape;14019;p27">
              <a:extLst>
                <a:ext uri="{FF2B5EF4-FFF2-40B4-BE49-F238E27FC236}">
                  <a16:creationId xmlns:a16="http://schemas.microsoft.com/office/drawing/2014/main" id="{03186DE4-1C5B-27EB-84A3-21938ADCB7D5}"/>
                </a:ext>
              </a:extLst>
            </p:cNvPr>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44" name="Google Shape;14020;p27">
              <a:extLst>
                <a:ext uri="{FF2B5EF4-FFF2-40B4-BE49-F238E27FC236}">
                  <a16:creationId xmlns:a16="http://schemas.microsoft.com/office/drawing/2014/main" id="{70C5EF92-69F7-20BB-2956-E1D26E0C5255}"/>
                </a:ext>
              </a:extLst>
            </p:cNvPr>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45" name="Google Shape;14021;p27">
              <a:extLst>
                <a:ext uri="{FF2B5EF4-FFF2-40B4-BE49-F238E27FC236}">
                  <a16:creationId xmlns:a16="http://schemas.microsoft.com/office/drawing/2014/main" id="{1AF977E7-3B33-C86F-1FFC-3D16E4368227}"/>
                </a:ext>
              </a:extLst>
            </p:cNvPr>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46" name="Google Shape;14022;p27">
              <a:extLst>
                <a:ext uri="{FF2B5EF4-FFF2-40B4-BE49-F238E27FC236}">
                  <a16:creationId xmlns:a16="http://schemas.microsoft.com/office/drawing/2014/main" id="{DB22C80C-31CA-14C6-0C09-D419B00D8EEF}"/>
                </a:ext>
              </a:extLst>
            </p:cNvPr>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147" name="Google Shape;14023;p27">
            <a:extLst>
              <a:ext uri="{FF2B5EF4-FFF2-40B4-BE49-F238E27FC236}">
                <a16:creationId xmlns:a16="http://schemas.microsoft.com/office/drawing/2014/main" id="{0EEF6708-5359-1375-94D6-C5C42010DDAA}"/>
              </a:ext>
            </a:extLst>
          </p:cNvPr>
          <p:cNvGrpSpPr/>
          <p:nvPr/>
        </p:nvGrpSpPr>
        <p:grpSpPr>
          <a:xfrm>
            <a:off x="3392665" y="3054736"/>
            <a:ext cx="470905" cy="473776"/>
            <a:chOff x="3195213" y="2368808"/>
            <a:chExt cx="295325" cy="297125"/>
          </a:xfrm>
        </p:grpSpPr>
        <p:sp>
          <p:nvSpPr>
            <p:cNvPr id="148" name="Google Shape;14024;p27">
              <a:extLst>
                <a:ext uri="{FF2B5EF4-FFF2-40B4-BE49-F238E27FC236}">
                  <a16:creationId xmlns:a16="http://schemas.microsoft.com/office/drawing/2014/main" id="{A7FCA5A1-4887-0782-FD0C-8B31EFC15C91}"/>
                </a:ext>
              </a:extLst>
            </p:cNvPr>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49" name="Google Shape;14025;p27">
              <a:extLst>
                <a:ext uri="{FF2B5EF4-FFF2-40B4-BE49-F238E27FC236}">
                  <a16:creationId xmlns:a16="http://schemas.microsoft.com/office/drawing/2014/main" id="{5FD074C4-6F12-F597-8CF9-56C3D98CF7F1}"/>
                </a:ext>
              </a:extLst>
            </p:cNvPr>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50" name="Google Shape;14026;p27">
              <a:extLst>
                <a:ext uri="{FF2B5EF4-FFF2-40B4-BE49-F238E27FC236}">
                  <a16:creationId xmlns:a16="http://schemas.microsoft.com/office/drawing/2014/main" id="{791CCEFF-5BB7-CF60-5C51-FB852ACE49E2}"/>
                </a:ext>
              </a:extLst>
            </p:cNvPr>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51" name="Google Shape;14027;p27">
              <a:extLst>
                <a:ext uri="{FF2B5EF4-FFF2-40B4-BE49-F238E27FC236}">
                  <a16:creationId xmlns:a16="http://schemas.microsoft.com/office/drawing/2014/main" id="{747424EE-A836-98AD-B281-ACAEA8E05006}"/>
                </a:ext>
              </a:extLst>
            </p:cNvPr>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52" name="Google Shape;14028;p27">
              <a:extLst>
                <a:ext uri="{FF2B5EF4-FFF2-40B4-BE49-F238E27FC236}">
                  <a16:creationId xmlns:a16="http://schemas.microsoft.com/office/drawing/2014/main" id="{BF758C10-25D3-6735-9F50-BC17265972F6}"/>
                </a:ext>
              </a:extLst>
            </p:cNvPr>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53" name="Google Shape;14029;p27">
              <a:extLst>
                <a:ext uri="{FF2B5EF4-FFF2-40B4-BE49-F238E27FC236}">
                  <a16:creationId xmlns:a16="http://schemas.microsoft.com/office/drawing/2014/main" id="{934FC972-BEF4-9FBB-4A90-E8E32DFC25F4}"/>
                </a:ext>
              </a:extLst>
            </p:cNvPr>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54" name="Google Shape;14030;p27">
              <a:extLst>
                <a:ext uri="{FF2B5EF4-FFF2-40B4-BE49-F238E27FC236}">
                  <a16:creationId xmlns:a16="http://schemas.microsoft.com/office/drawing/2014/main" id="{C5761FDF-1091-D27E-6075-9CA411CF4537}"/>
                </a:ext>
              </a:extLst>
            </p:cNvPr>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55" name="Google Shape;14031;p27">
              <a:extLst>
                <a:ext uri="{FF2B5EF4-FFF2-40B4-BE49-F238E27FC236}">
                  <a16:creationId xmlns:a16="http://schemas.microsoft.com/office/drawing/2014/main" id="{C1ECF40C-D138-521D-308E-DC08CABA7344}"/>
                </a:ext>
              </a:extLst>
            </p:cNvPr>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56" name="Google Shape;14032;p27">
              <a:extLst>
                <a:ext uri="{FF2B5EF4-FFF2-40B4-BE49-F238E27FC236}">
                  <a16:creationId xmlns:a16="http://schemas.microsoft.com/office/drawing/2014/main" id="{D93CFD9F-D851-06A1-0C9B-8825930698D5}"/>
                </a:ext>
              </a:extLst>
            </p:cNvPr>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57" name="Google Shape;14033;p27">
              <a:extLst>
                <a:ext uri="{FF2B5EF4-FFF2-40B4-BE49-F238E27FC236}">
                  <a16:creationId xmlns:a16="http://schemas.microsoft.com/office/drawing/2014/main" id="{AEA867EA-0A54-DF85-A177-F7D297C1C63D}"/>
                </a:ext>
              </a:extLst>
            </p:cNvPr>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58" name="Google Shape;14034;p27">
              <a:extLst>
                <a:ext uri="{FF2B5EF4-FFF2-40B4-BE49-F238E27FC236}">
                  <a16:creationId xmlns:a16="http://schemas.microsoft.com/office/drawing/2014/main" id="{68CE7502-B2F4-8194-15EF-6BE9BE374C8C}"/>
                </a:ext>
              </a:extLst>
            </p:cNvPr>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59" name="Google Shape;14035;p27">
              <a:extLst>
                <a:ext uri="{FF2B5EF4-FFF2-40B4-BE49-F238E27FC236}">
                  <a16:creationId xmlns:a16="http://schemas.microsoft.com/office/drawing/2014/main" id="{C8FEC0FF-DEB3-C7FB-6F84-FA8566E62341}"/>
                </a:ext>
              </a:extLst>
            </p:cNvPr>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160" name="Google Shape;14036;p27">
            <a:extLst>
              <a:ext uri="{FF2B5EF4-FFF2-40B4-BE49-F238E27FC236}">
                <a16:creationId xmlns:a16="http://schemas.microsoft.com/office/drawing/2014/main" id="{137CDE72-B26E-17FA-58B6-F6362160ED84}"/>
              </a:ext>
            </a:extLst>
          </p:cNvPr>
          <p:cNvGrpSpPr/>
          <p:nvPr/>
        </p:nvGrpSpPr>
        <p:grpSpPr>
          <a:xfrm>
            <a:off x="2374938" y="3055813"/>
            <a:ext cx="490877" cy="473736"/>
            <a:chOff x="2684388" y="2369483"/>
            <a:chExt cx="307850" cy="297100"/>
          </a:xfrm>
        </p:grpSpPr>
        <p:sp>
          <p:nvSpPr>
            <p:cNvPr id="161" name="Google Shape;14037;p27">
              <a:extLst>
                <a:ext uri="{FF2B5EF4-FFF2-40B4-BE49-F238E27FC236}">
                  <a16:creationId xmlns:a16="http://schemas.microsoft.com/office/drawing/2014/main" id="{20E86DF1-B6A9-9C7E-C412-A32DC4E418B3}"/>
                </a:ext>
              </a:extLst>
            </p:cNvPr>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62" name="Google Shape;14038;p27">
              <a:extLst>
                <a:ext uri="{FF2B5EF4-FFF2-40B4-BE49-F238E27FC236}">
                  <a16:creationId xmlns:a16="http://schemas.microsoft.com/office/drawing/2014/main" id="{58A61888-B058-E7CE-EE2A-95FCC6F445A3}"/>
                </a:ext>
              </a:extLst>
            </p:cNvPr>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63" name="Google Shape;14039;p27">
              <a:extLst>
                <a:ext uri="{FF2B5EF4-FFF2-40B4-BE49-F238E27FC236}">
                  <a16:creationId xmlns:a16="http://schemas.microsoft.com/office/drawing/2014/main" id="{73CDCD5D-1E2A-72E2-3E5A-F078B70D4865}"/>
                </a:ext>
              </a:extLst>
            </p:cNvPr>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64" name="Google Shape;14040;p27">
              <a:extLst>
                <a:ext uri="{FF2B5EF4-FFF2-40B4-BE49-F238E27FC236}">
                  <a16:creationId xmlns:a16="http://schemas.microsoft.com/office/drawing/2014/main" id="{0A06EF76-91F0-3769-77A7-70329B799143}"/>
                </a:ext>
              </a:extLst>
            </p:cNvPr>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sp>
        <p:nvSpPr>
          <p:cNvPr id="165" name="Google Shape;14041;p27">
            <a:extLst>
              <a:ext uri="{FF2B5EF4-FFF2-40B4-BE49-F238E27FC236}">
                <a16:creationId xmlns:a16="http://schemas.microsoft.com/office/drawing/2014/main" id="{C3E38AFD-5035-A5FE-3773-8539950A077E}"/>
              </a:ext>
            </a:extLst>
          </p:cNvPr>
          <p:cNvSpPr/>
          <p:nvPr/>
        </p:nvSpPr>
        <p:spPr>
          <a:xfrm>
            <a:off x="1390418" y="3056569"/>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nvGrpSpPr>
          <p:cNvPr id="166" name="Google Shape;14042;p27">
            <a:extLst>
              <a:ext uri="{FF2B5EF4-FFF2-40B4-BE49-F238E27FC236}">
                <a16:creationId xmlns:a16="http://schemas.microsoft.com/office/drawing/2014/main" id="{EF77BA03-2B6C-586B-CA28-30B69A806252}"/>
              </a:ext>
            </a:extLst>
          </p:cNvPr>
          <p:cNvGrpSpPr/>
          <p:nvPr/>
        </p:nvGrpSpPr>
        <p:grpSpPr>
          <a:xfrm>
            <a:off x="1388542" y="3781088"/>
            <a:ext cx="475689" cy="475649"/>
            <a:chOff x="2193213" y="2824333"/>
            <a:chExt cx="298325" cy="298300"/>
          </a:xfrm>
        </p:grpSpPr>
        <p:sp>
          <p:nvSpPr>
            <p:cNvPr id="167" name="Google Shape;14043;p27">
              <a:extLst>
                <a:ext uri="{FF2B5EF4-FFF2-40B4-BE49-F238E27FC236}">
                  <a16:creationId xmlns:a16="http://schemas.microsoft.com/office/drawing/2014/main" id="{BA8579FA-670C-7E2B-4E1D-3BA4324EBCA8}"/>
                </a:ext>
              </a:extLst>
            </p:cNvPr>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68" name="Google Shape;14044;p27">
              <a:extLst>
                <a:ext uri="{FF2B5EF4-FFF2-40B4-BE49-F238E27FC236}">
                  <a16:creationId xmlns:a16="http://schemas.microsoft.com/office/drawing/2014/main" id="{8EB56712-993B-01E6-8418-06A95513512E}"/>
                </a:ext>
              </a:extLst>
            </p:cNvPr>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69" name="Google Shape;14045;p27">
              <a:extLst>
                <a:ext uri="{FF2B5EF4-FFF2-40B4-BE49-F238E27FC236}">
                  <a16:creationId xmlns:a16="http://schemas.microsoft.com/office/drawing/2014/main" id="{C3209570-1F1E-AA45-AB7C-7BCE52253D1F}"/>
                </a:ext>
              </a:extLst>
            </p:cNvPr>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70" name="Google Shape;14046;p27">
              <a:extLst>
                <a:ext uri="{FF2B5EF4-FFF2-40B4-BE49-F238E27FC236}">
                  <a16:creationId xmlns:a16="http://schemas.microsoft.com/office/drawing/2014/main" id="{CC88CECA-7624-9C0D-3415-57144979477C}"/>
                </a:ext>
              </a:extLst>
            </p:cNvPr>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71" name="Google Shape;14047;p27">
              <a:extLst>
                <a:ext uri="{FF2B5EF4-FFF2-40B4-BE49-F238E27FC236}">
                  <a16:creationId xmlns:a16="http://schemas.microsoft.com/office/drawing/2014/main" id="{CF5C15D3-FF0B-7C8E-AF8E-BC3B203C94F3}"/>
                </a:ext>
              </a:extLst>
            </p:cNvPr>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72" name="Google Shape;14048;p27">
              <a:extLst>
                <a:ext uri="{FF2B5EF4-FFF2-40B4-BE49-F238E27FC236}">
                  <a16:creationId xmlns:a16="http://schemas.microsoft.com/office/drawing/2014/main" id="{B939BC48-FDE1-9534-B804-E2A70C038715}"/>
                </a:ext>
              </a:extLst>
            </p:cNvPr>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73" name="Google Shape;14049;p27">
              <a:extLst>
                <a:ext uri="{FF2B5EF4-FFF2-40B4-BE49-F238E27FC236}">
                  <a16:creationId xmlns:a16="http://schemas.microsoft.com/office/drawing/2014/main" id="{DC7150E1-9DD5-71B1-49BA-FC6973E56606}"/>
                </a:ext>
              </a:extLst>
            </p:cNvPr>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74" name="Google Shape;14050;p27">
              <a:extLst>
                <a:ext uri="{FF2B5EF4-FFF2-40B4-BE49-F238E27FC236}">
                  <a16:creationId xmlns:a16="http://schemas.microsoft.com/office/drawing/2014/main" id="{C72C9517-338C-6B35-A66D-528173A33DF6}"/>
                </a:ext>
              </a:extLst>
            </p:cNvPr>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75" name="Google Shape;14051;p27">
              <a:extLst>
                <a:ext uri="{FF2B5EF4-FFF2-40B4-BE49-F238E27FC236}">
                  <a16:creationId xmlns:a16="http://schemas.microsoft.com/office/drawing/2014/main" id="{075BE8EE-5EB4-5F92-C729-B80BAE9F4A22}"/>
                </a:ext>
              </a:extLst>
            </p:cNvPr>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76" name="Google Shape;14052;p27">
              <a:extLst>
                <a:ext uri="{FF2B5EF4-FFF2-40B4-BE49-F238E27FC236}">
                  <a16:creationId xmlns:a16="http://schemas.microsoft.com/office/drawing/2014/main" id="{36074DF7-E500-BF16-6E44-992CA1E5F9C8}"/>
                </a:ext>
              </a:extLst>
            </p:cNvPr>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77" name="Google Shape;14053;p27">
              <a:extLst>
                <a:ext uri="{FF2B5EF4-FFF2-40B4-BE49-F238E27FC236}">
                  <a16:creationId xmlns:a16="http://schemas.microsoft.com/office/drawing/2014/main" id="{911B4E41-1496-7FF4-09C8-41BB84192C65}"/>
                </a:ext>
              </a:extLst>
            </p:cNvPr>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78" name="Google Shape;14054;p27">
              <a:extLst>
                <a:ext uri="{FF2B5EF4-FFF2-40B4-BE49-F238E27FC236}">
                  <a16:creationId xmlns:a16="http://schemas.microsoft.com/office/drawing/2014/main" id="{4F4CF60F-3757-BC5D-B8A3-ED921C483DC0}"/>
                </a:ext>
              </a:extLst>
            </p:cNvPr>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79" name="Google Shape;14055;p27">
              <a:extLst>
                <a:ext uri="{FF2B5EF4-FFF2-40B4-BE49-F238E27FC236}">
                  <a16:creationId xmlns:a16="http://schemas.microsoft.com/office/drawing/2014/main" id="{47CB8059-1CE8-B291-87A1-6B2393E6335D}"/>
                </a:ext>
              </a:extLst>
            </p:cNvPr>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80" name="Google Shape;14056;p27">
              <a:extLst>
                <a:ext uri="{FF2B5EF4-FFF2-40B4-BE49-F238E27FC236}">
                  <a16:creationId xmlns:a16="http://schemas.microsoft.com/office/drawing/2014/main" id="{42D885E9-5DEB-98FD-122E-15AADDE15A19}"/>
                </a:ext>
              </a:extLst>
            </p:cNvPr>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81" name="Google Shape;14057;p27">
              <a:extLst>
                <a:ext uri="{FF2B5EF4-FFF2-40B4-BE49-F238E27FC236}">
                  <a16:creationId xmlns:a16="http://schemas.microsoft.com/office/drawing/2014/main" id="{BF137E3D-241B-675A-F631-B4224531D800}"/>
                </a:ext>
              </a:extLst>
            </p:cNvPr>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82" name="Google Shape;14058;p27">
              <a:extLst>
                <a:ext uri="{FF2B5EF4-FFF2-40B4-BE49-F238E27FC236}">
                  <a16:creationId xmlns:a16="http://schemas.microsoft.com/office/drawing/2014/main" id="{70A0A422-69E5-7B2B-2E6D-3245F4CA537F}"/>
                </a:ext>
              </a:extLst>
            </p:cNvPr>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sp>
        <p:nvSpPr>
          <p:cNvPr id="183" name="Google Shape;14059;p27">
            <a:extLst>
              <a:ext uri="{FF2B5EF4-FFF2-40B4-BE49-F238E27FC236}">
                <a16:creationId xmlns:a16="http://schemas.microsoft.com/office/drawing/2014/main" id="{FD1BF96D-368B-BF0B-EFBF-10BA4A0D41AC}"/>
              </a:ext>
            </a:extLst>
          </p:cNvPr>
          <p:cNvSpPr/>
          <p:nvPr/>
        </p:nvSpPr>
        <p:spPr>
          <a:xfrm>
            <a:off x="2367316" y="3779123"/>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nvGrpSpPr>
          <p:cNvPr id="184" name="Google Shape;14060;p27">
            <a:extLst>
              <a:ext uri="{FF2B5EF4-FFF2-40B4-BE49-F238E27FC236}">
                <a16:creationId xmlns:a16="http://schemas.microsoft.com/office/drawing/2014/main" id="{32648693-2351-5C88-4A3D-E80BCA75D20F}"/>
              </a:ext>
            </a:extLst>
          </p:cNvPr>
          <p:cNvGrpSpPr/>
          <p:nvPr/>
        </p:nvGrpSpPr>
        <p:grpSpPr>
          <a:xfrm>
            <a:off x="3390791" y="3782004"/>
            <a:ext cx="474692" cy="475649"/>
            <a:chOff x="3194038" y="2824908"/>
            <a:chExt cx="297700" cy="298300"/>
          </a:xfrm>
        </p:grpSpPr>
        <p:sp>
          <p:nvSpPr>
            <p:cNvPr id="185" name="Google Shape;14061;p27">
              <a:extLst>
                <a:ext uri="{FF2B5EF4-FFF2-40B4-BE49-F238E27FC236}">
                  <a16:creationId xmlns:a16="http://schemas.microsoft.com/office/drawing/2014/main" id="{1888AD3D-B4D8-B00F-CBD4-35B14D2B566D}"/>
                </a:ext>
              </a:extLst>
            </p:cNvPr>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86" name="Google Shape;14062;p27">
              <a:extLst>
                <a:ext uri="{FF2B5EF4-FFF2-40B4-BE49-F238E27FC236}">
                  <a16:creationId xmlns:a16="http://schemas.microsoft.com/office/drawing/2014/main" id="{CA8803FF-5722-921D-041E-ADB42FB6C649}"/>
                </a:ext>
              </a:extLst>
            </p:cNvPr>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87" name="Google Shape;14063;p27">
              <a:extLst>
                <a:ext uri="{FF2B5EF4-FFF2-40B4-BE49-F238E27FC236}">
                  <a16:creationId xmlns:a16="http://schemas.microsoft.com/office/drawing/2014/main" id="{98CA8430-5B23-2879-5418-862BE1624E6F}"/>
                </a:ext>
              </a:extLst>
            </p:cNvPr>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88" name="Google Shape;14064;p27">
              <a:extLst>
                <a:ext uri="{FF2B5EF4-FFF2-40B4-BE49-F238E27FC236}">
                  <a16:creationId xmlns:a16="http://schemas.microsoft.com/office/drawing/2014/main" id="{36B7F166-F192-153A-85DC-4E3920B45B01}"/>
                </a:ext>
              </a:extLst>
            </p:cNvPr>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89" name="Google Shape;14065;p27">
              <a:extLst>
                <a:ext uri="{FF2B5EF4-FFF2-40B4-BE49-F238E27FC236}">
                  <a16:creationId xmlns:a16="http://schemas.microsoft.com/office/drawing/2014/main" id="{25D76846-D628-9EC0-7BD1-E072DC8D20F8}"/>
                </a:ext>
              </a:extLst>
            </p:cNvPr>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90" name="Google Shape;14066;p27">
              <a:extLst>
                <a:ext uri="{FF2B5EF4-FFF2-40B4-BE49-F238E27FC236}">
                  <a16:creationId xmlns:a16="http://schemas.microsoft.com/office/drawing/2014/main" id="{8EB9A987-E886-1BDA-27A6-6127F1983159}"/>
                </a:ext>
              </a:extLst>
            </p:cNvPr>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91" name="Google Shape;14067;p27">
              <a:extLst>
                <a:ext uri="{FF2B5EF4-FFF2-40B4-BE49-F238E27FC236}">
                  <a16:creationId xmlns:a16="http://schemas.microsoft.com/office/drawing/2014/main" id="{C4381DC5-C1C8-902B-2503-4F83016CCB6E}"/>
                </a:ext>
              </a:extLst>
            </p:cNvPr>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92" name="Google Shape;14068;p27">
              <a:extLst>
                <a:ext uri="{FF2B5EF4-FFF2-40B4-BE49-F238E27FC236}">
                  <a16:creationId xmlns:a16="http://schemas.microsoft.com/office/drawing/2014/main" id="{88160A1A-F8F6-E8E7-2657-727F2BA9AEA2}"/>
                </a:ext>
              </a:extLst>
            </p:cNvPr>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193" name="Google Shape;14069;p27">
            <a:extLst>
              <a:ext uri="{FF2B5EF4-FFF2-40B4-BE49-F238E27FC236}">
                <a16:creationId xmlns:a16="http://schemas.microsoft.com/office/drawing/2014/main" id="{5AD5AAD5-5008-8B93-4988-D98597A2E998}"/>
              </a:ext>
            </a:extLst>
          </p:cNvPr>
          <p:cNvGrpSpPr/>
          <p:nvPr/>
        </p:nvGrpSpPr>
        <p:grpSpPr>
          <a:xfrm>
            <a:off x="4311651" y="3781764"/>
            <a:ext cx="493708" cy="475928"/>
            <a:chOff x="3644113" y="2824758"/>
            <a:chExt cx="309625" cy="298475"/>
          </a:xfrm>
        </p:grpSpPr>
        <p:sp>
          <p:nvSpPr>
            <p:cNvPr id="194" name="Google Shape;14070;p27">
              <a:extLst>
                <a:ext uri="{FF2B5EF4-FFF2-40B4-BE49-F238E27FC236}">
                  <a16:creationId xmlns:a16="http://schemas.microsoft.com/office/drawing/2014/main" id="{68EB937F-C591-DEE3-0B30-4EB9D521093B}"/>
                </a:ext>
              </a:extLst>
            </p:cNvPr>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95" name="Google Shape;14071;p27">
              <a:extLst>
                <a:ext uri="{FF2B5EF4-FFF2-40B4-BE49-F238E27FC236}">
                  <a16:creationId xmlns:a16="http://schemas.microsoft.com/office/drawing/2014/main" id="{0D919955-D4C2-0A9A-6F49-D56AA254C92C}"/>
                </a:ext>
              </a:extLst>
            </p:cNvPr>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96" name="Google Shape;14072;p27">
              <a:extLst>
                <a:ext uri="{FF2B5EF4-FFF2-40B4-BE49-F238E27FC236}">
                  <a16:creationId xmlns:a16="http://schemas.microsoft.com/office/drawing/2014/main" id="{13261FA2-338A-277F-9C1A-6BFC6BF2CE9E}"/>
                </a:ext>
              </a:extLst>
            </p:cNvPr>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197" name="Google Shape;14073;p27">
            <a:extLst>
              <a:ext uri="{FF2B5EF4-FFF2-40B4-BE49-F238E27FC236}">
                <a16:creationId xmlns:a16="http://schemas.microsoft.com/office/drawing/2014/main" id="{ECA8C9AC-4DBB-DAA8-5EA7-8EA397B0FBA3}"/>
              </a:ext>
            </a:extLst>
          </p:cNvPr>
          <p:cNvGrpSpPr/>
          <p:nvPr/>
        </p:nvGrpSpPr>
        <p:grpSpPr>
          <a:xfrm>
            <a:off x="5363581" y="3782003"/>
            <a:ext cx="474692" cy="469989"/>
            <a:chOff x="4176388" y="2824908"/>
            <a:chExt cx="297700" cy="294750"/>
          </a:xfrm>
        </p:grpSpPr>
        <p:sp>
          <p:nvSpPr>
            <p:cNvPr id="198" name="Google Shape;14074;p27">
              <a:extLst>
                <a:ext uri="{FF2B5EF4-FFF2-40B4-BE49-F238E27FC236}">
                  <a16:creationId xmlns:a16="http://schemas.microsoft.com/office/drawing/2014/main" id="{E6085ED3-D3D5-FFA9-A189-E8E15D6A3526}"/>
                </a:ext>
              </a:extLst>
            </p:cNvPr>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199" name="Google Shape;14075;p27">
              <a:extLst>
                <a:ext uri="{FF2B5EF4-FFF2-40B4-BE49-F238E27FC236}">
                  <a16:creationId xmlns:a16="http://schemas.microsoft.com/office/drawing/2014/main" id="{F77AD6FE-20F7-C07F-0FBF-310F0145C600}"/>
                </a:ext>
              </a:extLst>
            </p:cNvPr>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00" name="Google Shape;14076;p27">
              <a:extLst>
                <a:ext uri="{FF2B5EF4-FFF2-40B4-BE49-F238E27FC236}">
                  <a16:creationId xmlns:a16="http://schemas.microsoft.com/office/drawing/2014/main" id="{25270744-A397-6BB6-4353-952ABE209287}"/>
                </a:ext>
              </a:extLst>
            </p:cNvPr>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01" name="Google Shape;14077;p27">
              <a:extLst>
                <a:ext uri="{FF2B5EF4-FFF2-40B4-BE49-F238E27FC236}">
                  <a16:creationId xmlns:a16="http://schemas.microsoft.com/office/drawing/2014/main" id="{2A6EC57B-E03C-B87F-1E8B-E614ADCA423B}"/>
                </a:ext>
              </a:extLst>
            </p:cNvPr>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02" name="Google Shape;14078;p27">
              <a:extLst>
                <a:ext uri="{FF2B5EF4-FFF2-40B4-BE49-F238E27FC236}">
                  <a16:creationId xmlns:a16="http://schemas.microsoft.com/office/drawing/2014/main" id="{B31F93D3-F02E-922A-9783-10C94313E1C4}"/>
                </a:ext>
              </a:extLst>
            </p:cNvPr>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03" name="Google Shape;14079;p27">
              <a:extLst>
                <a:ext uri="{FF2B5EF4-FFF2-40B4-BE49-F238E27FC236}">
                  <a16:creationId xmlns:a16="http://schemas.microsoft.com/office/drawing/2014/main" id="{B31345B8-D3DC-5CD8-0D5A-78463350F062}"/>
                </a:ext>
              </a:extLst>
            </p:cNvPr>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04" name="Google Shape;14080;p27">
              <a:extLst>
                <a:ext uri="{FF2B5EF4-FFF2-40B4-BE49-F238E27FC236}">
                  <a16:creationId xmlns:a16="http://schemas.microsoft.com/office/drawing/2014/main" id="{6190FB9B-DFB7-5776-9D86-9672821CCC8B}"/>
                </a:ext>
              </a:extLst>
            </p:cNvPr>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05" name="Google Shape;14081;p27">
              <a:extLst>
                <a:ext uri="{FF2B5EF4-FFF2-40B4-BE49-F238E27FC236}">
                  <a16:creationId xmlns:a16="http://schemas.microsoft.com/office/drawing/2014/main" id="{50AACD31-16B1-9ED9-0E2D-B14564BD4AC8}"/>
                </a:ext>
              </a:extLst>
            </p:cNvPr>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06" name="Google Shape;14082;p27">
              <a:extLst>
                <a:ext uri="{FF2B5EF4-FFF2-40B4-BE49-F238E27FC236}">
                  <a16:creationId xmlns:a16="http://schemas.microsoft.com/office/drawing/2014/main" id="{FCAC1C0B-1A4A-B969-227C-8F90D6D5080D}"/>
                </a:ext>
              </a:extLst>
            </p:cNvPr>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07" name="Google Shape;14083;p27">
              <a:extLst>
                <a:ext uri="{FF2B5EF4-FFF2-40B4-BE49-F238E27FC236}">
                  <a16:creationId xmlns:a16="http://schemas.microsoft.com/office/drawing/2014/main" id="{3362DEDA-498E-66D2-68E2-9755E2B4075B}"/>
                </a:ext>
              </a:extLst>
            </p:cNvPr>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08" name="Google Shape;14084;p27">
              <a:extLst>
                <a:ext uri="{FF2B5EF4-FFF2-40B4-BE49-F238E27FC236}">
                  <a16:creationId xmlns:a16="http://schemas.microsoft.com/office/drawing/2014/main" id="{86AF9CBC-A2A5-FB55-F6C2-12D2D08FFE04}"/>
                </a:ext>
              </a:extLst>
            </p:cNvPr>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09" name="Google Shape;14085;p27">
              <a:extLst>
                <a:ext uri="{FF2B5EF4-FFF2-40B4-BE49-F238E27FC236}">
                  <a16:creationId xmlns:a16="http://schemas.microsoft.com/office/drawing/2014/main" id="{F6AF9691-FC9F-FCD4-172F-90C961576E7C}"/>
                </a:ext>
              </a:extLst>
            </p:cNvPr>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10" name="Google Shape;14086;p27">
              <a:extLst>
                <a:ext uri="{FF2B5EF4-FFF2-40B4-BE49-F238E27FC236}">
                  <a16:creationId xmlns:a16="http://schemas.microsoft.com/office/drawing/2014/main" id="{28C1ADCA-D932-C74D-EDF2-8AA2B3E5A2F6}"/>
                </a:ext>
              </a:extLst>
            </p:cNvPr>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11" name="Google Shape;14087;p27">
              <a:extLst>
                <a:ext uri="{FF2B5EF4-FFF2-40B4-BE49-F238E27FC236}">
                  <a16:creationId xmlns:a16="http://schemas.microsoft.com/office/drawing/2014/main" id="{73D053EA-8F46-3CAB-D94F-363058D23470}"/>
                </a:ext>
              </a:extLst>
            </p:cNvPr>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12" name="Google Shape;14088;p27">
              <a:extLst>
                <a:ext uri="{FF2B5EF4-FFF2-40B4-BE49-F238E27FC236}">
                  <a16:creationId xmlns:a16="http://schemas.microsoft.com/office/drawing/2014/main" id="{5D53294F-68D3-6DE9-2023-1A214C756CB6}"/>
                </a:ext>
              </a:extLst>
            </p:cNvPr>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213" name="Google Shape;14089;p27">
            <a:extLst>
              <a:ext uri="{FF2B5EF4-FFF2-40B4-BE49-F238E27FC236}">
                <a16:creationId xmlns:a16="http://schemas.microsoft.com/office/drawing/2014/main" id="{FC067643-0224-ACF2-F76A-575BD4DF8DDA}"/>
              </a:ext>
            </a:extLst>
          </p:cNvPr>
          <p:cNvGrpSpPr/>
          <p:nvPr/>
        </p:nvGrpSpPr>
        <p:grpSpPr>
          <a:xfrm>
            <a:off x="6359463" y="3778296"/>
            <a:ext cx="474692" cy="477483"/>
            <a:chOff x="4673513" y="2822583"/>
            <a:chExt cx="297700" cy="299450"/>
          </a:xfrm>
        </p:grpSpPr>
        <p:sp>
          <p:nvSpPr>
            <p:cNvPr id="214" name="Google Shape;14090;p27">
              <a:extLst>
                <a:ext uri="{FF2B5EF4-FFF2-40B4-BE49-F238E27FC236}">
                  <a16:creationId xmlns:a16="http://schemas.microsoft.com/office/drawing/2014/main" id="{787C912F-A19A-391E-B46E-FF83910BCD90}"/>
                </a:ext>
              </a:extLst>
            </p:cNvPr>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15" name="Google Shape;14091;p27">
              <a:extLst>
                <a:ext uri="{FF2B5EF4-FFF2-40B4-BE49-F238E27FC236}">
                  <a16:creationId xmlns:a16="http://schemas.microsoft.com/office/drawing/2014/main" id="{9FEEF420-D1CC-A5BC-203B-AD81EEAA99DF}"/>
                </a:ext>
              </a:extLst>
            </p:cNvPr>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216" name="Google Shape;14092;p27">
            <a:extLst>
              <a:ext uri="{FF2B5EF4-FFF2-40B4-BE49-F238E27FC236}">
                <a16:creationId xmlns:a16="http://schemas.microsoft.com/office/drawing/2014/main" id="{89CB9512-172D-D32F-1335-EEFD4FB009AB}"/>
              </a:ext>
            </a:extLst>
          </p:cNvPr>
          <p:cNvGrpSpPr/>
          <p:nvPr/>
        </p:nvGrpSpPr>
        <p:grpSpPr>
          <a:xfrm>
            <a:off x="7350602" y="3791531"/>
            <a:ext cx="476607" cy="450935"/>
            <a:chOff x="5167663" y="2830883"/>
            <a:chExt cx="298900" cy="282800"/>
          </a:xfrm>
        </p:grpSpPr>
        <p:sp>
          <p:nvSpPr>
            <p:cNvPr id="217" name="Google Shape;14093;p27">
              <a:extLst>
                <a:ext uri="{FF2B5EF4-FFF2-40B4-BE49-F238E27FC236}">
                  <a16:creationId xmlns:a16="http://schemas.microsoft.com/office/drawing/2014/main" id="{1FA28CD7-11B4-1120-63E7-84E45BC8EE48}"/>
                </a:ext>
              </a:extLst>
            </p:cNvPr>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18" name="Google Shape;14094;p27">
              <a:extLst>
                <a:ext uri="{FF2B5EF4-FFF2-40B4-BE49-F238E27FC236}">
                  <a16:creationId xmlns:a16="http://schemas.microsoft.com/office/drawing/2014/main" id="{9CD09381-5BC9-D1DB-2B07-9B68C6354E10}"/>
                </a:ext>
              </a:extLst>
            </p:cNvPr>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19" name="Google Shape;14095;p27">
              <a:extLst>
                <a:ext uri="{FF2B5EF4-FFF2-40B4-BE49-F238E27FC236}">
                  <a16:creationId xmlns:a16="http://schemas.microsoft.com/office/drawing/2014/main" id="{8A624BE3-E0F4-D84D-439D-69E13437D872}"/>
                </a:ext>
              </a:extLst>
            </p:cNvPr>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20" name="Google Shape;14096;p27">
              <a:extLst>
                <a:ext uri="{FF2B5EF4-FFF2-40B4-BE49-F238E27FC236}">
                  <a16:creationId xmlns:a16="http://schemas.microsoft.com/office/drawing/2014/main" id="{ED0E1A2D-034B-2FD7-BA26-A79905DF9969}"/>
                </a:ext>
              </a:extLst>
            </p:cNvPr>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221" name="Google Shape;14097;p27">
            <a:extLst>
              <a:ext uri="{FF2B5EF4-FFF2-40B4-BE49-F238E27FC236}">
                <a16:creationId xmlns:a16="http://schemas.microsoft.com/office/drawing/2014/main" id="{9326EADC-9431-77A8-780D-5CA91AFC10B1}"/>
              </a:ext>
            </a:extLst>
          </p:cNvPr>
          <p:cNvGrpSpPr/>
          <p:nvPr/>
        </p:nvGrpSpPr>
        <p:grpSpPr>
          <a:xfrm>
            <a:off x="8394879" y="3781326"/>
            <a:ext cx="413024" cy="473497"/>
            <a:chOff x="5695138" y="2824483"/>
            <a:chExt cx="259025" cy="296950"/>
          </a:xfrm>
        </p:grpSpPr>
        <p:sp>
          <p:nvSpPr>
            <p:cNvPr id="222" name="Google Shape;14098;p27">
              <a:extLst>
                <a:ext uri="{FF2B5EF4-FFF2-40B4-BE49-F238E27FC236}">
                  <a16:creationId xmlns:a16="http://schemas.microsoft.com/office/drawing/2014/main" id="{E2E0891E-5EA2-C4D7-B4F8-50DF90DCCC8E}"/>
                </a:ext>
              </a:extLst>
            </p:cNvPr>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23" name="Google Shape;14099;p27">
              <a:extLst>
                <a:ext uri="{FF2B5EF4-FFF2-40B4-BE49-F238E27FC236}">
                  <a16:creationId xmlns:a16="http://schemas.microsoft.com/office/drawing/2014/main" id="{3E9271BF-3EDC-086E-ED93-7E3A6BAC50BB}"/>
                </a:ext>
              </a:extLst>
            </p:cNvPr>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24" name="Google Shape;14100;p27">
              <a:extLst>
                <a:ext uri="{FF2B5EF4-FFF2-40B4-BE49-F238E27FC236}">
                  <a16:creationId xmlns:a16="http://schemas.microsoft.com/office/drawing/2014/main" id="{D4B01777-875E-8C95-89E2-E5FAC390D53E}"/>
                </a:ext>
              </a:extLst>
            </p:cNvPr>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25" name="Google Shape;14101;p27">
              <a:extLst>
                <a:ext uri="{FF2B5EF4-FFF2-40B4-BE49-F238E27FC236}">
                  <a16:creationId xmlns:a16="http://schemas.microsoft.com/office/drawing/2014/main" id="{988CD32F-5672-681B-9815-CDEE0E84CD5D}"/>
                </a:ext>
              </a:extLst>
            </p:cNvPr>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sp>
        <p:nvSpPr>
          <p:cNvPr id="226" name="Google Shape;14102;p27">
            <a:extLst>
              <a:ext uri="{FF2B5EF4-FFF2-40B4-BE49-F238E27FC236}">
                <a16:creationId xmlns:a16="http://schemas.microsoft.com/office/drawing/2014/main" id="{AADA0D50-3A4B-3B8A-D673-0D8F99347505}"/>
              </a:ext>
            </a:extLst>
          </p:cNvPr>
          <p:cNvSpPr/>
          <p:nvPr/>
        </p:nvSpPr>
        <p:spPr>
          <a:xfrm>
            <a:off x="9329901" y="3781953"/>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27" name="Google Shape;14103;p27">
            <a:extLst>
              <a:ext uri="{FF2B5EF4-FFF2-40B4-BE49-F238E27FC236}">
                <a16:creationId xmlns:a16="http://schemas.microsoft.com/office/drawing/2014/main" id="{BC4B924C-6552-03B8-1599-47C49B298CFA}"/>
              </a:ext>
            </a:extLst>
          </p:cNvPr>
          <p:cNvSpPr/>
          <p:nvPr/>
        </p:nvSpPr>
        <p:spPr>
          <a:xfrm>
            <a:off x="10332432" y="3781037"/>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nvGrpSpPr>
          <p:cNvPr id="228" name="Google Shape;14104;p27">
            <a:extLst>
              <a:ext uri="{FF2B5EF4-FFF2-40B4-BE49-F238E27FC236}">
                <a16:creationId xmlns:a16="http://schemas.microsoft.com/office/drawing/2014/main" id="{B54323F4-CD16-0DB5-0D5F-D3741A7AC7B1}"/>
              </a:ext>
            </a:extLst>
          </p:cNvPr>
          <p:cNvGrpSpPr/>
          <p:nvPr/>
        </p:nvGrpSpPr>
        <p:grpSpPr>
          <a:xfrm>
            <a:off x="10335379" y="4561411"/>
            <a:ext cx="468075" cy="473736"/>
            <a:chOff x="6657238" y="3313708"/>
            <a:chExt cx="293550" cy="297100"/>
          </a:xfrm>
        </p:grpSpPr>
        <p:sp>
          <p:nvSpPr>
            <p:cNvPr id="229" name="Google Shape;14105;p27">
              <a:extLst>
                <a:ext uri="{FF2B5EF4-FFF2-40B4-BE49-F238E27FC236}">
                  <a16:creationId xmlns:a16="http://schemas.microsoft.com/office/drawing/2014/main" id="{8900360C-633F-7A94-D1CA-551C48D718EA}"/>
                </a:ext>
              </a:extLst>
            </p:cNvPr>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30" name="Google Shape;14106;p27">
              <a:extLst>
                <a:ext uri="{FF2B5EF4-FFF2-40B4-BE49-F238E27FC236}">
                  <a16:creationId xmlns:a16="http://schemas.microsoft.com/office/drawing/2014/main" id="{E47A5218-8481-4952-0C2E-789A4002CF3B}"/>
                </a:ext>
              </a:extLst>
            </p:cNvPr>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31" name="Google Shape;14107;p27">
              <a:extLst>
                <a:ext uri="{FF2B5EF4-FFF2-40B4-BE49-F238E27FC236}">
                  <a16:creationId xmlns:a16="http://schemas.microsoft.com/office/drawing/2014/main" id="{AD6F8AEA-C2ED-4D6E-7A2F-4AD4CBB10950}"/>
                </a:ext>
              </a:extLst>
            </p:cNvPr>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32" name="Google Shape;14108;p27">
              <a:extLst>
                <a:ext uri="{FF2B5EF4-FFF2-40B4-BE49-F238E27FC236}">
                  <a16:creationId xmlns:a16="http://schemas.microsoft.com/office/drawing/2014/main" id="{E5438D45-37AC-EB91-1B9B-2EE37D49BF65}"/>
                </a:ext>
              </a:extLst>
            </p:cNvPr>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33" name="Google Shape;14109;p27">
              <a:extLst>
                <a:ext uri="{FF2B5EF4-FFF2-40B4-BE49-F238E27FC236}">
                  <a16:creationId xmlns:a16="http://schemas.microsoft.com/office/drawing/2014/main" id="{C8C7B798-9F9A-2F02-A123-B057729AB605}"/>
                </a:ext>
              </a:extLst>
            </p:cNvPr>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34" name="Google Shape;14110;p27">
              <a:extLst>
                <a:ext uri="{FF2B5EF4-FFF2-40B4-BE49-F238E27FC236}">
                  <a16:creationId xmlns:a16="http://schemas.microsoft.com/office/drawing/2014/main" id="{C43203CA-3E77-4D3A-DB86-F7F259C99A8C}"/>
                </a:ext>
              </a:extLst>
            </p:cNvPr>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35" name="Google Shape;14111;p27">
              <a:extLst>
                <a:ext uri="{FF2B5EF4-FFF2-40B4-BE49-F238E27FC236}">
                  <a16:creationId xmlns:a16="http://schemas.microsoft.com/office/drawing/2014/main" id="{F865539A-AC45-EA8B-CDAC-416AA1BD8C0B}"/>
                </a:ext>
              </a:extLst>
            </p:cNvPr>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36" name="Google Shape;14112;p27">
              <a:extLst>
                <a:ext uri="{FF2B5EF4-FFF2-40B4-BE49-F238E27FC236}">
                  <a16:creationId xmlns:a16="http://schemas.microsoft.com/office/drawing/2014/main" id="{931A5B11-2339-DDE7-FC8A-301384066061}"/>
                </a:ext>
              </a:extLst>
            </p:cNvPr>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37" name="Google Shape;14113;p27">
              <a:extLst>
                <a:ext uri="{FF2B5EF4-FFF2-40B4-BE49-F238E27FC236}">
                  <a16:creationId xmlns:a16="http://schemas.microsoft.com/office/drawing/2014/main" id="{A10F2542-9AD4-0191-C085-4C89AF80E5D4}"/>
                </a:ext>
              </a:extLst>
            </p:cNvPr>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38" name="Google Shape;14114;p27">
              <a:extLst>
                <a:ext uri="{FF2B5EF4-FFF2-40B4-BE49-F238E27FC236}">
                  <a16:creationId xmlns:a16="http://schemas.microsoft.com/office/drawing/2014/main" id="{75AF37C3-9911-9FBE-93B0-469AF950D6C1}"/>
                </a:ext>
              </a:extLst>
            </p:cNvPr>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39" name="Google Shape;14115;p27">
              <a:extLst>
                <a:ext uri="{FF2B5EF4-FFF2-40B4-BE49-F238E27FC236}">
                  <a16:creationId xmlns:a16="http://schemas.microsoft.com/office/drawing/2014/main" id="{C2C9F3AC-9704-9868-A8D3-9D3E2B38ED20}"/>
                </a:ext>
              </a:extLst>
            </p:cNvPr>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40" name="Google Shape;14116;p27">
              <a:extLst>
                <a:ext uri="{FF2B5EF4-FFF2-40B4-BE49-F238E27FC236}">
                  <a16:creationId xmlns:a16="http://schemas.microsoft.com/office/drawing/2014/main" id="{C751F856-A3AB-E21F-3F51-8237995F400A}"/>
                </a:ext>
              </a:extLst>
            </p:cNvPr>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41" name="Google Shape;14117;p27">
              <a:extLst>
                <a:ext uri="{FF2B5EF4-FFF2-40B4-BE49-F238E27FC236}">
                  <a16:creationId xmlns:a16="http://schemas.microsoft.com/office/drawing/2014/main" id="{723E4080-EF1B-9F8A-05A8-A281518422B3}"/>
                </a:ext>
              </a:extLst>
            </p:cNvPr>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42" name="Google Shape;14118;p27">
              <a:extLst>
                <a:ext uri="{FF2B5EF4-FFF2-40B4-BE49-F238E27FC236}">
                  <a16:creationId xmlns:a16="http://schemas.microsoft.com/office/drawing/2014/main" id="{C1A2925C-4C53-AFF1-0328-2D492B482ED1}"/>
                </a:ext>
              </a:extLst>
            </p:cNvPr>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43" name="Google Shape;14119;p27">
              <a:extLst>
                <a:ext uri="{FF2B5EF4-FFF2-40B4-BE49-F238E27FC236}">
                  <a16:creationId xmlns:a16="http://schemas.microsoft.com/office/drawing/2014/main" id="{CFE8AC00-02F9-F17E-84DF-ED915585C7F8}"/>
                </a:ext>
              </a:extLst>
            </p:cNvPr>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44" name="Google Shape;14120;p27">
              <a:extLst>
                <a:ext uri="{FF2B5EF4-FFF2-40B4-BE49-F238E27FC236}">
                  <a16:creationId xmlns:a16="http://schemas.microsoft.com/office/drawing/2014/main" id="{2976CB6E-A13B-CEE5-F2A1-CA4D8A678564}"/>
                </a:ext>
              </a:extLst>
            </p:cNvPr>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sp>
        <p:nvSpPr>
          <p:cNvPr id="245" name="Google Shape;14121;p27">
            <a:extLst>
              <a:ext uri="{FF2B5EF4-FFF2-40B4-BE49-F238E27FC236}">
                <a16:creationId xmlns:a16="http://schemas.microsoft.com/office/drawing/2014/main" id="{E4A92DC7-F5BD-8AEA-95AB-90F56C149E4D}"/>
              </a:ext>
            </a:extLst>
          </p:cNvPr>
          <p:cNvSpPr/>
          <p:nvPr/>
        </p:nvSpPr>
        <p:spPr>
          <a:xfrm>
            <a:off x="9501750" y="4765451"/>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46" name="Google Shape;14122;p27">
            <a:extLst>
              <a:ext uri="{FF2B5EF4-FFF2-40B4-BE49-F238E27FC236}">
                <a16:creationId xmlns:a16="http://schemas.microsoft.com/office/drawing/2014/main" id="{957FB558-A152-1EF5-B02E-1927F73CD931}"/>
              </a:ext>
            </a:extLst>
          </p:cNvPr>
          <p:cNvSpPr/>
          <p:nvPr/>
        </p:nvSpPr>
        <p:spPr>
          <a:xfrm>
            <a:off x="9501750" y="4800570"/>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47" name="Google Shape;14123;p27">
            <a:extLst>
              <a:ext uri="{FF2B5EF4-FFF2-40B4-BE49-F238E27FC236}">
                <a16:creationId xmlns:a16="http://schemas.microsoft.com/office/drawing/2014/main" id="{F6C170FD-36C4-1EE1-947A-D3762560EEF8}"/>
              </a:ext>
            </a:extLst>
          </p:cNvPr>
          <p:cNvSpPr/>
          <p:nvPr/>
        </p:nvSpPr>
        <p:spPr>
          <a:xfrm>
            <a:off x="9533082" y="4833817"/>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48" name="Google Shape;14124;p27">
            <a:extLst>
              <a:ext uri="{FF2B5EF4-FFF2-40B4-BE49-F238E27FC236}">
                <a16:creationId xmlns:a16="http://schemas.microsoft.com/office/drawing/2014/main" id="{1D766F8C-6066-65CB-82B6-620B909DE063}"/>
              </a:ext>
            </a:extLst>
          </p:cNvPr>
          <p:cNvSpPr/>
          <p:nvPr/>
        </p:nvSpPr>
        <p:spPr>
          <a:xfrm>
            <a:off x="9343216" y="4563267"/>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nvGrpSpPr>
          <p:cNvPr id="249" name="Google Shape;14125;p27">
            <a:extLst>
              <a:ext uri="{FF2B5EF4-FFF2-40B4-BE49-F238E27FC236}">
                <a16:creationId xmlns:a16="http://schemas.microsoft.com/office/drawing/2014/main" id="{A145D39B-B370-6D23-1189-D583FFE27032}"/>
              </a:ext>
            </a:extLst>
          </p:cNvPr>
          <p:cNvGrpSpPr/>
          <p:nvPr/>
        </p:nvGrpSpPr>
        <p:grpSpPr>
          <a:xfrm>
            <a:off x="8364503" y="4563324"/>
            <a:ext cx="474692" cy="473736"/>
            <a:chOff x="5676088" y="3314908"/>
            <a:chExt cx="297700" cy="297100"/>
          </a:xfrm>
        </p:grpSpPr>
        <p:sp>
          <p:nvSpPr>
            <p:cNvPr id="250" name="Google Shape;14126;p27">
              <a:extLst>
                <a:ext uri="{FF2B5EF4-FFF2-40B4-BE49-F238E27FC236}">
                  <a16:creationId xmlns:a16="http://schemas.microsoft.com/office/drawing/2014/main" id="{D0123203-BAB3-CEFA-5700-E49E1AD89C39}"/>
                </a:ext>
              </a:extLst>
            </p:cNvPr>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51" name="Google Shape;14127;p27">
              <a:extLst>
                <a:ext uri="{FF2B5EF4-FFF2-40B4-BE49-F238E27FC236}">
                  <a16:creationId xmlns:a16="http://schemas.microsoft.com/office/drawing/2014/main" id="{B6C088C4-742E-1754-0577-1D5BC8941E29}"/>
                </a:ext>
              </a:extLst>
            </p:cNvPr>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252" name="Google Shape;14128;p27">
            <a:extLst>
              <a:ext uri="{FF2B5EF4-FFF2-40B4-BE49-F238E27FC236}">
                <a16:creationId xmlns:a16="http://schemas.microsoft.com/office/drawing/2014/main" id="{5D70397D-6802-0EBD-7E3C-A6B3F4DB1925}"/>
              </a:ext>
            </a:extLst>
          </p:cNvPr>
          <p:cNvGrpSpPr/>
          <p:nvPr/>
        </p:nvGrpSpPr>
        <p:grpSpPr>
          <a:xfrm>
            <a:off x="7351519" y="4560455"/>
            <a:ext cx="474732" cy="473776"/>
            <a:chOff x="5168238" y="3313108"/>
            <a:chExt cx="297725" cy="297125"/>
          </a:xfrm>
        </p:grpSpPr>
        <p:sp>
          <p:nvSpPr>
            <p:cNvPr id="253" name="Google Shape;14129;p27">
              <a:extLst>
                <a:ext uri="{FF2B5EF4-FFF2-40B4-BE49-F238E27FC236}">
                  <a16:creationId xmlns:a16="http://schemas.microsoft.com/office/drawing/2014/main" id="{C96F988B-F119-D52D-2D6D-1CB17551C703}"/>
                </a:ext>
              </a:extLst>
            </p:cNvPr>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54" name="Google Shape;14130;p27">
              <a:extLst>
                <a:ext uri="{FF2B5EF4-FFF2-40B4-BE49-F238E27FC236}">
                  <a16:creationId xmlns:a16="http://schemas.microsoft.com/office/drawing/2014/main" id="{42C914C7-1BB9-6551-C6E4-5E95D5788872}"/>
                </a:ext>
              </a:extLst>
            </p:cNvPr>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55" name="Google Shape;14131;p27">
              <a:extLst>
                <a:ext uri="{FF2B5EF4-FFF2-40B4-BE49-F238E27FC236}">
                  <a16:creationId xmlns:a16="http://schemas.microsoft.com/office/drawing/2014/main" id="{9321FAC4-84BB-A85E-B11D-B7342DCDD4A5}"/>
                </a:ext>
              </a:extLst>
            </p:cNvPr>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56" name="Google Shape;14132;p27">
              <a:extLst>
                <a:ext uri="{FF2B5EF4-FFF2-40B4-BE49-F238E27FC236}">
                  <a16:creationId xmlns:a16="http://schemas.microsoft.com/office/drawing/2014/main" id="{93A1D32C-0D23-9035-A767-478BDEDEA23D}"/>
                </a:ext>
              </a:extLst>
            </p:cNvPr>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57" name="Google Shape;14133;p27">
              <a:extLst>
                <a:ext uri="{FF2B5EF4-FFF2-40B4-BE49-F238E27FC236}">
                  <a16:creationId xmlns:a16="http://schemas.microsoft.com/office/drawing/2014/main" id="{C22B5EE6-1D31-813F-12F9-7A2AE3FBAF19}"/>
                </a:ext>
              </a:extLst>
            </p:cNvPr>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sp>
        <p:nvSpPr>
          <p:cNvPr id="258" name="Google Shape;14134;p27">
            <a:extLst>
              <a:ext uri="{FF2B5EF4-FFF2-40B4-BE49-F238E27FC236}">
                <a16:creationId xmlns:a16="http://schemas.microsoft.com/office/drawing/2014/main" id="{253BB19F-E110-0286-DEA5-46FD627BBACB}"/>
              </a:ext>
            </a:extLst>
          </p:cNvPr>
          <p:cNvSpPr/>
          <p:nvPr/>
        </p:nvSpPr>
        <p:spPr>
          <a:xfrm>
            <a:off x="6347023" y="4559439"/>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nvGrpSpPr>
          <p:cNvPr id="259" name="Google Shape;14135;p27">
            <a:extLst>
              <a:ext uri="{FF2B5EF4-FFF2-40B4-BE49-F238E27FC236}">
                <a16:creationId xmlns:a16="http://schemas.microsoft.com/office/drawing/2014/main" id="{0ABCDC4C-5115-1292-40B9-F32EAB53E32C}"/>
              </a:ext>
            </a:extLst>
          </p:cNvPr>
          <p:cNvGrpSpPr/>
          <p:nvPr/>
        </p:nvGrpSpPr>
        <p:grpSpPr>
          <a:xfrm>
            <a:off x="5365455" y="4561411"/>
            <a:ext cx="468075" cy="473736"/>
            <a:chOff x="4177563" y="3313708"/>
            <a:chExt cx="293550" cy="297100"/>
          </a:xfrm>
        </p:grpSpPr>
        <p:sp>
          <p:nvSpPr>
            <p:cNvPr id="260" name="Google Shape;14136;p27">
              <a:extLst>
                <a:ext uri="{FF2B5EF4-FFF2-40B4-BE49-F238E27FC236}">
                  <a16:creationId xmlns:a16="http://schemas.microsoft.com/office/drawing/2014/main" id="{FCE1EE0D-0180-D4D1-D3D4-E269DFD3F618}"/>
                </a:ext>
              </a:extLst>
            </p:cNvPr>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61" name="Google Shape;14137;p27">
              <a:extLst>
                <a:ext uri="{FF2B5EF4-FFF2-40B4-BE49-F238E27FC236}">
                  <a16:creationId xmlns:a16="http://schemas.microsoft.com/office/drawing/2014/main" id="{850C5D60-40B6-1911-4ECE-23A1DDAA03AB}"/>
                </a:ext>
              </a:extLst>
            </p:cNvPr>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62" name="Google Shape;14138;p27">
              <a:extLst>
                <a:ext uri="{FF2B5EF4-FFF2-40B4-BE49-F238E27FC236}">
                  <a16:creationId xmlns:a16="http://schemas.microsoft.com/office/drawing/2014/main" id="{76AAA1D1-FD73-C99D-7974-E6962E2774A2}"/>
                </a:ext>
              </a:extLst>
            </p:cNvPr>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63" name="Google Shape;14139;p27">
              <a:extLst>
                <a:ext uri="{FF2B5EF4-FFF2-40B4-BE49-F238E27FC236}">
                  <a16:creationId xmlns:a16="http://schemas.microsoft.com/office/drawing/2014/main" id="{FE30B7A7-B5D8-2B97-CD48-7B977E8CCC6D}"/>
                </a:ext>
              </a:extLst>
            </p:cNvPr>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64" name="Google Shape;14140;p27">
              <a:extLst>
                <a:ext uri="{FF2B5EF4-FFF2-40B4-BE49-F238E27FC236}">
                  <a16:creationId xmlns:a16="http://schemas.microsoft.com/office/drawing/2014/main" id="{C6652D4A-A444-AC81-55ED-D53BC048803F}"/>
                </a:ext>
              </a:extLst>
            </p:cNvPr>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65" name="Google Shape;14141;p27">
              <a:extLst>
                <a:ext uri="{FF2B5EF4-FFF2-40B4-BE49-F238E27FC236}">
                  <a16:creationId xmlns:a16="http://schemas.microsoft.com/office/drawing/2014/main" id="{25DE352A-D6E9-5B1F-EE61-530754716FD3}"/>
                </a:ext>
              </a:extLst>
            </p:cNvPr>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66" name="Google Shape;14142;p27">
              <a:extLst>
                <a:ext uri="{FF2B5EF4-FFF2-40B4-BE49-F238E27FC236}">
                  <a16:creationId xmlns:a16="http://schemas.microsoft.com/office/drawing/2014/main" id="{CF118AB3-F7FF-CE47-556C-D0CABB155F6C}"/>
                </a:ext>
              </a:extLst>
            </p:cNvPr>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67" name="Google Shape;14143;p27">
              <a:extLst>
                <a:ext uri="{FF2B5EF4-FFF2-40B4-BE49-F238E27FC236}">
                  <a16:creationId xmlns:a16="http://schemas.microsoft.com/office/drawing/2014/main" id="{4892EF67-195B-A568-E8F7-24C34E0E546C}"/>
                </a:ext>
              </a:extLst>
            </p:cNvPr>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68" name="Google Shape;14144;p27">
              <a:extLst>
                <a:ext uri="{FF2B5EF4-FFF2-40B4-BE49-F238E27FC236}">
                  <a16:creationId xmlns:a16="http://schemas.microsoft.com/office/drawing/2014/main" id="{7BDBDAA3-49F1-C1F3-15E7-50DF11AF7EEB}"/>
                </a:ext>
              </a:extLst>
            </p:cNvPr>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69" name="Google Shape;14145;p27">
              <a:extLst>
                <a:ext uri="{FF2B5EF4-FFF2-40B4-BE49-F238E27FC236}">
                  <a16:creationId xmlns:a16="http://schemas.microsoft.com/office/drawing/2014/main" id="{7554CFC8-DEAF-AAD4-76D5-C6AA0C0C7358}"/>
                </a:ext>
              </a:extLst>
            </p:cNvPr>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70" name="Google Shape;14146;p27">
              <a:extLst>
                <a:ext uri="{FF2B5EF4-FFF2-40B4-BE49-F238E27FC236}">
                  <a16:creationId xmlns:a16="http://schemas.microsoft.com/office/drawing/2014/main" id="{9C2392FB-0D78-2B36-55A5-39AAA1284B49}"/>
                </a:ext>
              </a:extLst>
            </p:cNvPr>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71" name="Google Shape;14147;p27">
              <a:extLst>
                <a:ext uri="{FF2B5EF4-FFF2-40B4-BE49-F238E27FC236}">
                  <a16:creationId xmlns:a16="http://schemas.microsoft.com/office/drawing/2014/main" id="{667859D9-BBCE-3C7D-A815-3D7E30E47343}"/>
                </a:ext>
              </a:extLst>
            </p:cNvPr>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72" name="Google Shape;14148;p27">
              <a:extLst>
                <a:ext uri="{FF2B5EF4-FFF2-40B4-BE49-F238E27FC236}">
                  <a16:creationId xmlns:a16="http://schemas.microsoft.com/office/drawing/2014/main" id="{A6CC27F3-AD51-A9B8-FF76-701D5D2C7421}"/>
                </a:ext>
              </a:extLst>
            </p:cNvPr>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sp>
        <p:nvSpPr>
          <p:cNvPr id="273" name="Google Shape;14149;p27">
            <a:extLst>
              <a:ext uri="{FF2B5EF4-FFF2-40B4-BE49-F238E27FC236}">
                <a16:creationId xmlns:a16="http://schemas.microsoft.com/office/drawing/2014/main" id="{47A7E712-74E5-8799-ECC6-9E458A060E61}"/>
              </a:ext>
            </a:extLst>
          </p:cNvPr>
          <p:cNvSpPr/>
          <p:nvPr/>
        </p:nvSpPr>
        <p:spPr>
          <a:xfrm>
            <a:off x="4330602" y="4561194"/>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nvGrpSpPr>
          <p:cNvPr id="274" name="Google Shape;14150;p27">
            <a:extLst>
              <a:ext uri="{FF2B5EF4-FFF2-40B4-BE49-F238E27FC236}">
                <a16:creationId xmlns:a16="http://schemas.microsoft.com/office/drawing/2014/main" id="{65E8F958-E3D6-172B-3BF0-FD0313884252}"/>
              </a:ext>
            </a:extLst>
          </p:cNvPr>
          <p:cNvGrpSpPr/>
          <p:nvPr/>
        </p:nvGrpSpPr>
        <p:grpSpPr>
          <a:xfrm>
            <a:off x="3390791" y="4561411"/>
            <a:ext cx="472779" cy="472819"/>
            <a:chOff x="3194038" y="3313708"/>
            <a:chExt cx="296500" cy="296525"/>
          </a:xfrm>
        </p:grpSpPr>
        <p:sp>
          <p:nvSpPr>
            <p:cNvPr id="275" name="Google Shape;14151;p27">
              <a:extLst>
                <a:ext uri="{FF2B5EF4-FFF2-40B4-BE49-F238E27FC236}">
                  <a16:creationId xmlns:a16="http://schemas.microsoft.com/office/drawing/2014/main" id="{5137A377-367B-1454-0F30-924FF9B94363}"/>
                </a:ext>
              </a:extLst>
            </p:cNvPr>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76" name="Google Shape;14152;p27">
              <a:extLst>
                <a:ext uri="{FF2B5EF4-FFF2-40B4-BE49-F238E27FC236}">
                  <a16:creationId xmlns:a16="http://schemas.microsoft.com/office/drawing/2014/main" id="{F185BCB1-5F49-65B6-965A-3E284304A92F}"/>
                </a:ext>
              </a:extLst>
            </p:cNvPr>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77" name="Google Shape;14153;p27">
              <a:extLst>
                <a:ext uri="{FF2B5EF4-FFF2-40B4-BE49-F238E27FC236}">
                  <a16:creationId xmlns:a16="http://schemas.microsoft.com/office/drawing/2014/main" id="{F752C3E7-0066-ECB5-B197-A2B6B326B9CC}"/>
                </a:ext>
              </a:extLst>
            </p:cNvPr>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78" name="Google Shape;14154;p27">
              <a:extLst>
                <a:ext uri="{FF2B5EF4-FFF2-40B4-BE49-F238E27FC236}">
                  <a16:creationId xmlns:a16="http://schemas.microsoft.com/office/drawing/2014/main" id="{344C1FC4-B3C8-B8C0-4BC6-6556CC29810B}"/>
                </a:ext>
              </a:extLst>
            </p:cNvPr>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79" name="Google Shape;14155;p27">
              <a:extLst>
                <a:ext uri="{FF2B5EF4-FFF2-40B4-BE49-F238E27FC236}">
                  <a16:creationId xmlns:a16="http://schemas.microsoft.com/office/drawing/2014/main" id="{2CF68B26-BB6C-11E9-CFB9-052ACC2B0007}"/>
                </a:ext>
              </a:extLst>
            </p:cNvPr>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80" name="Google Shape;14156;p27">
              <a:extLst>
                <a:ext uri="{FF2B5EF4-FFF2-40B4-BE49-F238E27FC236}">
                  <a16:creationId xmlns:a16="http://schemas.microsoft.com/office/drawing/2014/main" id="{DD93A951-4F08-DF57-C114-0E14986C7AA0}"/>
                </a:ext>
              </a:extLst>
            </p:cNvPr>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81" name="Google Shape;14157;p27">
              <a:extLst>
                <a:ext uri="{FF2B5EF4-FFF2-40B4-BE49-F238E27FC236}">
                  <a16:creationId xmlns:a16="http://schemas.microsoft.com/office/drawing/2014/main" id="{56D048B8-FE3C-87C1-995F-2C026AD85F78}"/>
                </a:ext>
              </a:extLst>
            </p:cNvPr>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82" name="Google Shape;14158;p27">
              <a:extLst>
                <a:ext uri="{FF2B5EF4-FFF2-40B4-BE49-F238E27FC236}">
                  <a16:creationId xmlns:a16="http://schemas.microsoft.com/office/drawing/2014/main" id="{1E725EA6-F2F0-5CC4-1647-10A56CBC7CDF}"/>
                </a:ext>
              </a:extLst>
            </p:cNvPr>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83" name="Google Shape;14159;p27">
              <a:extLst>
                <a:ext uri="{FF2B5EF4-FFF2-40B4-BE49-F238E27FC236}">
                  <a16:creationId xmlns:a16="http://schemas.microsoft.com/office/drawing/2014/main" id="{096A5A51-885A-486D-0817-9586B1E0E24D}"/>
                </a:ext>
              </a:extLst>
            </p:cNvPr>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84" name="Google Shape;14160;p27">
              <a:extLst>
                <a:ext uri="{FF2B5EF4-FFF2-40B4-BE49-F238E27FC236}">
                  <a16:creationId xmlns:a16="http://schemas.microsoft.com/office/drawing/2014/main" id="{0213EFA0-BE2C-ACD5-0B1B-F0F6B10150DA}"/>
                </a:ext>
              </a:extLst>
            </p:cNvPr>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285" name="Google Shape;14161;p27">
            <a:extLst>
              <a:ext uri="{FF2B5EF4-FFF2-40B4-BE49-F238E27FC236}">
                <a16:creationId xmlns:a16="http://schemas.microsoft.com/office/drawing/2014/main" id="{1639CAED-F66B-F646-5D03-DA56ECFB0712}"/>
              </a:ext>
            </a:extLst>
          </p:cNvPr>
          <p:cNvGrpSpPr/>
          <p:nvPr/>
        </p:nvGrpSpPr>
        <p:grpSpPr>
          <a:xfrm>
            <a:off x="2371150" y="4574327"/>
            <a:ext cx="479436" cy="450735"/>
            <a:chOff x="2682013" y="3321808"/>
            <a:chExt cx="300675" cy="282675"/>
          </a:xfrm>
        </p:grpSpPr>
        <p:sp>
          <p:nvSpPr>
            <p:cNvPr id="286" name="Google Shape;14162;p27">
              <a:extLst>
                <a:ext uri="{FF2B5EF4-FFF2-40B4-BE49-F238E27FC236}">
                  <a16:creationId xmlns:a16="http://schemas.microsoft.com/office/drawing/2014/main" id="{4F4B0921-AB75-006A-BA50-25A4BBFDB749}"/>
                </a:ext>
              </a:extLst>
            </p:cNvPr>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87" name="Google Shape;14163;p27">
              <a:extLst>
                <a:ext uri="{FF2B5EF4-FFF2-40B4-BE49-F238E27FC236}">
                  <a16:creationId xmlns:a16="http://schemas.microsoft.com/office/drawing/2014/main" id="{8B821347-C518-6C98-6987-F7CCC5DC2EB8}"/>
                </a:ext>
              </a:extLst>
            </p:cNvPr>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88" name="Google Shape;14164;p27">
              <a:extLst>
                <a:ext uri="{FF2B5EF4-FFF2-40B4-BE49-F238E27FC236}">
                  <a16:creationId xmlns:a16="http://schemas.microsoft.com/office/drawing/2014/main" id="{8F44CFAF-5E59-FB68-48A1-A3C54BBA497B}"/>
                </a:ext>
              </a:extLst>
            </p:cNvPr>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289" name="Google Shape;14165;p27">
            <a:extLst>
              <a:ext uri="{FF2B5EF4-FFF2-40B4-BE49-F238E27FC236}">
                <a16:creationId xmlns:a16="http://schemas.microsoft.com/office/drawing/2014/main" id="{F2271962-A640-56F4-1CDD-174E5FF3D71E}"/>
              </a:ext>
            </a:extLst>
          </p:cNvPr>
          <p:cNvGrpSpPr/>
          <p:nvPr/>
        </p:nvGrpSpPr>
        <p:grpSpPr>
          <a:xfrm>
            <a:off x="1454995" y="4560456"/>
            <a:ext cx="388348" cy="475649"/>
            <a:chOff x="2234888" y="3313108"/>
            <a:chExt cx="243550" cy="298300"/>
          </a:xfrm>
        </p:grpSpPr>
        <p:sp>
          <p:nvSpPr>
            <p:cNvPr id="290" name="Google Shape;14166;p27">
              <a:extLst>
                <a:ext uri="{FF2B5EF4-FFF2-40B4-BE49-F238E27FC236}">
                  <a16:creationId xmlns:a16="http://schemas.microsoft.com/office/drawing/2014/main" id="{097ED16C-6476-D697-C0EF-5755B9D1347C}"/>
                </a:ext>
              </a:extLst>
            </p:cNvPr>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91" name="Google Shape;14167;p27">
              <a:extLst>
                <a:ext uri="{FF2B5EF4-FFF2-40B4-BE49-F238E27FC236}">
                  <a16:creationId xmlns:a16="http://schemas.microsoft.com/office/drawing/2014/main" id="{0A4A1C97-6348-A102-22E5-33339676DC80}"/>
                </a:ext>
              </a:extLst>
            </p:cNvPr>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92" name="Google Shape;14168;p27">
              <a:extLst>
                <a:ext uri="{FF2B5EF4-FFF2-40B4-BE49-F238E27FC236}">
                  <a16:creationId xmlns:a16="http://schemas.microsoft.com/office/drawing/2014/main" id="{365AF9A3-2417-987F-727A-BC7DAB7AB157}"/>
                </a:ext>
              </a:extLst>
            </p:cNvPr>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93" name="Google Shape;14169;p27">
              <a:extLst>
                <a:ext uri="{FF2B5EF4-FFF2-40B4-BE49-F238E27FC236}">
                  <a16:creationId xmlns:a16="http://schemas.microsoft.com/office/drawing/2014/main" id="{B7807197-2719-3BDF-1CCE-A4DED8D35792}"/>
                </a:ext>
              </a:extLst>
            </p:cNvPr>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94" name="Google Shape;14170;p27">
              <a:extLst>
                <a:ext uri="{FF2B5EF4-FFF2-40B4-BE49-F238E27FC236}">
                  <a16:creationId xmlns:a16="http://schemas.microsoft.com/office/drawing/2014/main" id="{028970E1-ED94-E815-9B42-11D096EBBDB5}"/>
                </a:ext>
              </a:extLst>
            </p:cNvPr>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95" name="Google Shape;14171;p27">
              <a:extLst>
                <a:ext uri="{FF2B5EF4-FFF2-40B4-BE49-F238E27FC236}">
                  <a16:creationId xmlns:a16="http://schemas.microsoft.com/office/drawing/2014/main" id="{110ECBC2-7E7B-EEA1-5FDD-648E69B83385}"/>
                </a:ext>
              </a:extLst>
            </p:cNvPr>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96" name="Google Shape;14172;p27">
              <a:extLst>
                <a:ext uri="{FF2B5EF4-FFF2-40B4-BE49-F238E27FC236}">
                  <a16:creationId xmlns:a16="http://schemas.microsoft.com/office/drawing/2014/main" id="{245CC095-B3B6-DCFD-2F2E-147F4AA0EBB1}"/>
                </a:ext>
              </a:extLst>
            </p:cNvPr>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297" name="Google Shape;14173;p27">
              <a:extLst>
                <a:ext uri="{FF2B5EF4-FFF2-40B4-BE49-F238E27FC236}">
                  <a16:creationId xmlns:a16="http://schemas.microsoft.com/office/drawing/2014/main" id="{68CD926A-C1AD-64FD-D82B-4A84883FD839}"/>
                </a:ext>
              </a:extLst>
            </p:cNvPr>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298" name="Google Shape;14174;p27">
            <a:extLst>
              <a:ext uri="{FF2B5EF4-FFF2-40B4-BE49-F238E27FC236}">
                <a16:creationId xmlns:a16="http://schemas.microsoft.com/office/drawing/2014/main" id="{41505D03-A5CF-71A2-5D9F-B37CC464D39A}"/>
              </a:ext>
            </a:extLst>
          </p:cNvPr>
          <p:cNvGrpSpPr/>
          <p:nvPr/>
        </p:nvGrpSpPr>
        <p:grpSpPr>
          <a:xfrm>
            <a:off x="1411345" y="5318974"/>
            <a:ext cx="476607" cy="474692"/>
            <a:chOff x="2207513" y="3788808"/>
            <a:chExt cx="298900" cy="297700"/>
          </a:xfrm>
        </p:grpSpPr>
        <p:sp>
          <p:nvSpPr>
            <p:cNvPr id="299" name="Google Shape;14175;p27">
              <a:extLst>
                <a:ext uri="{FF2B5EF4-FFF2-40B4-BE49-F238E27FC236}">
                  <a16:creationId xmlns:a16="http://schemas.microsoft.com/office/drawing/2014/main" id="{DAE075A8-1731-8F65-0EA5-1D9C7653040A}"/>
                </a:ext>
              </a:extLst>
            </p:cNvPr>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00" name="Google Shape;14176;p27">
              <a:extLst>
                <a:ext uri="{FF2B5EF4-FFF2-40B4-BE49-F238E27FC236}">
                  <a16:creationId xmlns:a16="http://schemas.microsoft.com/office/drawing/2014/main" id="{AEB3DA39-F1D0-FF90-45FA-830D495B7C69}"/>
                </a:ext>
              </a:extLst>
            </p:cNvPr>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01" name="Google Shape;14177;p27">
              <a:extLst>
                <a:ext uri="{FF2B5EF4-FFF2-40B4-BE49-F238E27FC236}">
                  <a16:creationId xmlns:a16="http://schemas.microsoft.com/office/drawing/2014/main" id="{A8B5A1F8-E59D-E8B8-AC47-8B9B21A62054}"/>
                </a:ext>
              </a:extLst>
            </p:cNvPr>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02" name="Google Shape;14178;p27">
              <a:extLst>
                <a:ext uri="{FF2B5EF4-FFF2-40B4-BE49-F238E27FC236}">
                  <a16:creationId xmlns:a16="http://schemas.microsoft.com/office/drawing/2014/main" id="{CEA2207D-52F8-71F0-D78F-A5AB420EE1F9}"/>
                </a:ext>
              </a:extLst>
            </p:cNvPr>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03" name="Google Shape;14179;p27">
              <a:extLst>
                <a:ext uri="{FF2B5EF4-FFF2-40B4-BE49-F238E27FC236}">
                  <a16:creationId xmlns:a16="http://schemas.microsoft.com/office/drawing/2014/main" id="{97C71B6C-3E17-C14A-D4C0-4267DD9B59E9}"/>
                </a:ext>
              </a:extLst>
            </p:cNvPr>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04" name="Google Shape;14180;p27">
              <a:extLst>
                <a:ext uri="{FF2B5EF4-FFF2-40B4-BE49-F238E27FC236}">
                  <a16:creationId xmlns:a16="http://schemas.microsoft.com/office/drawing/2014/main" id="{B81255E7-EBA5-689B-D634-EDD9F8659E70}"/>
                </a:ext>
              </a:extLst>
            </p:cNvPr>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305" name="Google Shape;14181;p27">
            <a:extLst>
              <a:ext uri="{FF2B5EF4-FFF2-40B4-BE49-F238E27FC236}">
                <a16:creationId xmlns:a16="http://schemas.microsoft.com/office/drawing/2014/main" id="{E9C5CD13-F08A-3A81-B54E-A3D6E4D38EAE}"/>
              </a:ext>
            </a:extLst>
          </p:cNvPr>
          <p:cNvGrpSpPr/>
          <p:nvPr/>
        </p:nvGrpSpPr>
        <p:grpSpPr>
          <a:xfrm>
            <a:off x="2375894" y="5320648"/>
            <a:ext cx="471863" cy="472061"/>
            <a:chOff x="2684988" y="3789858"/>
            <a:chExt cx="295925" cy="296050"/>
          </a:xfrm>
        </p:grpSpPr>
        <p:sp>
          <p:nvSpPr>
            <p:cNvPr id="306" name="Google Shape;14182;p27">
              <a:extLst>
                <a:ext uri="{FF2B5EF4-FFF2-40B4-BE49-F238E27FC236}">
                  <a16:creationId xmlns:a16="http://schemas.microsoft.com/office/drawing/2014/main" id="{429439A8-DE24-2B1D-F926-AE18836DEDB3}"/>
                </a:ext>
              </a:extLst>
            </p:cNvPr>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07" name="Google Shape;14183;p27">
              <a:extLst>
                <a:ext uri="{FF2B5EF4-FFF2-40B4-BE49-F238E27FC236}">
                  <a16:creationId xmlns:a16="http://schemas.microsoft.com/office/drawing/2014/main" id="{DB4E8DA8-5781-D9A1-A1E4-EB6591210080}"/>
                </a:ext>
              </a:extLst>
            </p:cNvPr>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08" name="Google Shape;14184;p27">
              <a:extLst>
                <a:ext uri="{FF2B5EF4-FFF2-40B4-BE49-F238E27FC236}">
                  <a16:creationId xmlns:a16="http://schemas.microsoft.com/office/drawing/2014/main" id="{2E6E2305-C99F-4539-400C-D1F2996D84DC}"/>
                </a:ext>
              </a:extLst>
            </p:cNvPr>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09" name="Google Shape;14185;p27">
              <a:extLst>
                <a:ext uri="{FF2B5EF4-FFF2-40B4-BE49-F238E27FC236}">
                  <a16:creationId xmlns:a16="http://schemas.microsoft.com/office/drawing/2014/main" id="{E2707952-80B7-1FE6-607C-3057B4FD47F0}"/>
                </a:ext>
              </a:extLst>
            </p:cNvPr>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10" name="Google Shape;14186;p27">
              <a:extLst>
                <a:ext uri="{FF2B5EF4-FFF2-40B4-BE49-F238E27FC236}">
                  <a16:creationId xmlns:a16="http://schemas.microsoft.com/office/drawing/2014/main" id="{427A4597-119D-30CF-F2DD-4909EBFB3876}"/>
                </a:ext>
              </a:extLst>
            </p:cNvPr>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11" name="Google Shape;14187;p27">
              <a:extLst>
                <a:ext uri="{FF2B5EF4-FFF2-40B4-BE49-F238E27FC236}">
                  <a16:creationId xmlns:a16="http://schemas.microsoft.com/office/drawing/2014/main" id="{B8B39665-AE96-CFE5-E1A3-B3D6A651F21C}"/>
                </a:ext>
              </a:extLst>
            </p:cNvPr>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12" name="Google Shape;14188;p27">
              <a:extLst>
                <a:ext uri="{FF2B5EF4-FFF2-40B4-BE49-F238E27FC236}">
                  <a16:creationId xmlns:a16="http://schemas.microsoft.com/office/drawing/2014/main" id="{AAB03ED7-8FD8-A1A1-A3B6-B6F5F0EB5C01}"/>
                </a:ext>
              </a:extLst>
            </p:cNvPr>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13" name="Google Shape;14189;p27">
              <a:extLst>
                <a:ext uri="{FF2B5EF4-FFF2-40B4-BE49-F238E27FC236}">
                  <a16:creationId xmlns:a16="http://schemas.microsoft.com/office/drawing/2014/main" id="{94A493E5-5543-7250-07A8-F876C122F1D6}"/>
                </a:ext>
              </a:extLst>
            </p:cNvPr>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14" name="Google Shape;14190;p27">
              <a:extLst>
                <a:ext uri="{FF2B5EF4-FFF2-40B4-BE49-F238E27FC236}">
                  <a16:creationId xmlns:a16="http://schemas.microsoft.com/office/drawing/2014/main" id="{D50195C5-DFD4-D2AB-F293-03C3E976EB84}"/>
                </a:ext>
              </a:extLst>
            </p:cNvPr>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15" name="Google Shape;14191;p27">
              <a:extLst>
                <a:ext uri="{FF2B5EF4-FFF2-40B4-BE49-F238E27FC236}">
                  <a16:creationId xmlns:a16="http://schemas.microsoft.com/office/drawing/2014/main" id="{8CF94A74-A348-4DA7-E8FC-44B4F58BEA8C}"/>
                </a:ext>
              </a:extLst>
            </p:cNvPr>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16" name="Google Shape;14192;p27">
              <a:extLst>
                <a:ext uri="{FF2B5EF4-FFF2-40B4-BE49-F238E27FC236}">
                  <a16:creationId xmlns:a16="http://schemas.microsoft.com/office/drawing/2014/main" id="{E2058808-8FFF-016B-79AB-B899B6C5BB98}"/>
                </a:ext>
              </a:extLst>
            </p:cNvPr>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17" name="Google Shape;14193;p27">
              <a:extLst>
                <a:ext uri="{FF2B5EF4-FFF2-40B4-BE49-F238E27FC236}">
                  <a16:creationId xmlns:a16="http://schemas.microsoft.com/office/drawing/2014/main" id="{B79898E4-23FC-49ED-5835-014C482BD4BA}"/>
                </a:ext>
              </a:extLst>
            </p:cNvPr>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318" name="Google Shape;14194;p27">
            <a:extLst>
              <a:ext uri="{FF2B5EF4-FFF2-40B4-BE49-F238E27FC236}">
                <a16:creationId xmlns:a16="http://schemas.microsoft.com/office/drawing/2014/main" id="{C1551DAF-07F5-37E5-D428-20DDDC84D69D}"/>
              </a:ext>
            </a:extLst>
          </p:cNvPr>
          <p:cNvGrpSpPr/>
          <p:nvPr/>
        </p:nvGrpSpPr>
        <p:grpSpPr>
          <a:xfrm>
            <a:off x="3392665" y="5339784"/>
            <a:ext cx="474692" cy="435865"/>
            <a:chOff x="3195213" y="3801858"/>
            <a:chExt cx="297700" cy="273350"/>
          </a:xfrm>
        </p:grpSpPr>
        <p:sp>
          <p:nvSpPr>
            <p:cNvPr id="319" name="Google Shape;14195;p27">
              <a:extLst>
                <a:ext uri="{FF2B5EF4-FFF2-40B4-BE49-F238E27FC236}">
                  <a16:creationId xmlns:a16="http://schemas.microsoft.com/office/drawing/2014/main" id="{1AA20C65-739A-5757-ABAD-3B278481185F}"/>
                </a:ext>
              </a:extLst>
            </p:cNvPr>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20" name="Google Shape;14196;p27">
              <a:extLst>
                <a:ext uri="{FF2B5EF4-FFF2-40B4-BE49-F238E27FC236}">
                  <a16:creationId xmlns:a16="http://schemas.microsoft.com/office/drawing/2014/main" id="{E93B7EA5-C40F-47B6-D2D3-3075F4577E30}"/>
                </a:ext>
              </a:extLst>
            </p:cNvPr>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21" name="Google Shape;14197;p27">
              <a:extLst>
                <a:ext uri="{FF2B5EF4-FFF2-40B4-BE49-F238E27FC236}">
                  <a16:creationId xmlns:a16="http://schemas.microsoft.com/office/drawing/2014/main" id="{0349B3CC-96E3-6B64-4F45-211EAC0E7324}"/>
                </a:ext>
              </a:extLst>
            </p:cNvPr>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22" name="Google Shape;14198;p27">
              <a:extLst>
                <a:ext uri="{FF2B5EF4-FFF2-40B4-BE49-F238E27FC236}">
                  <a16:creationId xmlns:a16="http://schemas.microsoft.com/office/drawing/2014/main" id="{D0B1C89D-A61A-EDBA-87D0-050A98E9C70F}"/>
                </a:ext>
              </a:extLst>
            </p:cNvPr>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23" name="Google Shape;14199;p27">
              <a:extLst>
                <a:ext uri="{FF2B5EF4-FFF2-40B4-BE49-F238E27FC236}">
                  <a16:creationId xmlns:a16="http://schemas.microsoft.com/office/drawing/2014/main" id="{93E05D41-A389-AD86-EA87-E9920F8B05BF}"/>
                </a:ext>
              </a:extLst>
            </p:cNvPr>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24" name="Google Shape;14200;p27">
              <a:extLst>
                <a:ext uri="{FF2B5EF4-FFF2-40B4-BE49-F238E27FC236}">
                  <a16:creationId xmlns:a16="http://schemas.microsoft.com/office/drawing/2014/main" id="{2720747B-85D9-CFA8-4361-5A35F46D004F}"/>
                </a:ext>
              </a:extLst>
            </p:cNvPr>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25" name="Google Shape;14201;p27">
              <a:extLst>
                <a:ext uri="{FF2B5EF4-FFF2-40B4-BE49-F238E27FC236}">
                  <a16:creationId xmlns:a16="http://schemas.microsoft.com/office/drawing/2014/main" id="{11B359E5-77D6-F230-5D62-9D39D16BF076}"/>
                </a:ext>
              </a:extLst>
            </p:cNvPr>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326" name="Google Shape;14202;p27">
            <a:extLst>
              <a:ext uri="{FF2B5EF4-FFF2-40B4-BE49-F238E27FC236}">
                <a16:creationId xmlns:a16="http://schemas.microsoft.com/office/drawing/2014/main" id="{B9FAA838-248F-4C3D-6125-EB7512DB5A3D}"/>
              </a:ext>
            </a:extLst>
          </p:cNvPr>
          <p:cNvGrpSpPr/>
          <p:nvPr/>
        </p:nvGrpSpPr>
        <p:grpSpPr>
          <a:xfrm>
            <a:off x="4330666" y="5321685"/>
            <a:ext cx="474692" cy="474852"/>
            <a:chOff x="3656038" y="3790508"/>
            <a:chExt cx="297700" cy="297800"/>
          </a:xfrm>
        </p:grpSpPr>
        <p:sp>
          <p:nvSpPr>
            <p:cNvPr id="327" name="Google Shape;14203;p27">
              <a:extLst>
                <a:ext uri="{FF2B5EF4-FFF2-40B4-BE49-F238E27FC236}">
                  <a16:creationId xmlns:a16="http://schemas.microsoft.com/office/drawing/2014/main" id="{93E47469-D5B4-E38B-05A4-A15155B841EB}"/>
                </a:ext>
              </a:extLst>
            </p:cNvPr>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28" name="Google Shape;14204;p27">
              <a:extLst>
                <a:ext uri="{FF2B5EF4-FFF2-40B4-BE49-F238E27FC236}">
                  <a16:creationId xmlns:a16="http://schemas.microsoft.com/office/drawing/2014/main" id="{C2A56E35-7799-83C0-B5A6-C532CA7CEDB0}"/>
                </a:ext>
              </a:extLst>
            </p:cNvPr>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29" name="Google Shape;14205;p27">
              <a:extLst>
                <a:ext uri="{FF2B5EF4-FFF2-40B4-BE49-F238E27FC236}">
                  <a16:creationId xmlns:a16="http://schemas.microsoft.com/office/drawing/2014/main" id="{50C26D29-6A2B-188E-E9AA-30E2D3E35CDF}"/>
                </a:ext>
              </a:extLst>
            </p:cNvPr>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30" name="Google Shape;14206;p27">
              <a:extLst>
                <a:ext uri="{FF2B5EF4-FFF2-40B4-BE49-F238E27FC236}">
                  <a16:creationId xmlns:a16="http://schemas.microsoft.com/office/drawing/2014/main" id="{C4BA77A4-611F-C490-0D1A-73FAB4947521}"/>
                </a:ext>
              </a:extLst>
            </p:cNvPr>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31" name="Google Shape;14207;p27">
              <a:extLst>
                <a:ext uri="{FF2B5EF4-FFF2-40B4-BE49-F238E27FC236}">
                  <a16:creationId xmlns:a16="http://schemas.microsoft.com/office/drawing/2014/main" id="{90C1D22C-1B98-6DF4-7329-6615F1AFC75D}"/>
                </a:ext>
              </a:extLst>
            </p:cNvPr>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332" name="Google Shape;14208;p27">
            <a:extLst>
              <a:ext uri="{FF2B5EF4-FFF2-40B4-BE49-F238E27FC236}">
                <a16:creationId xmlns:a16="http://schemas.microsoft.com/office/drawing/2014/main" id="{25F50C54-499C-C51A-7560-DD21D39715EB}"/>
              </a:ext>
            </a:extLst>
          </p:cNvPr>
          <p:cNvGrpSpPr/>
          <p:nvPr/>
        </p:nvGrpSpPr>
        <p:grpSpPr>
          <a:xfrm>
            <a:off x="5374868" y="5319865"/>
            <a:ext cx="473773" cy="470905"/>
            <a:chOff x="3688251" y="4146473"/>
            <a:chExt cx="355330" cy="353179"/>
          </a:xfrm>
        </p:grpSpPr>
        <p:sp>
          <p:nvSpPr>
            <p:cNvPr id="333" name="Google Shape;14209;p27">
              <a:extLst>
                <a:ext uri="{FF2B5EF4-FFF2-40B4-BE49-F238E27FC236}">
                  <a16:creationId xmlns:a16="http://schemas.microsoft.com/office/drawing/2014/main" id="{7063E431-26E1-090B-5A39-73ACAAF594F4}"/>
                </a:ext>
              </a:extLst>
            </p:cNvPr>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34" name="Google Shape;14210;p27">
              <a:extLst>
                <a:ext uri="{FF2B5EF4-FFF2-40B4-BE49-F238E27FC236}">
                  <a16:creationId xmlns:a16="http://schemas.microsoft.com/office/drawing/2014/main" id="{6676EC42-515B-A2C4-BFB6-BEFB8B0C8E44}"/>
                </a:ext>
              </a:extLst>
            </p:cNvPr>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335" name="Google Shape;14211;p27">
            <a:extLst>
              <a:ext uri="{FF2B5EF4-FFF2-40B4-BE49-F238E27FC236}">
                <a16:creationId xmlns:a16="http://schemas.microsoft.com/office/drawing/2014/main" id="{29CC0A27-BA54-AE03-D363-D740005FB899}"/>
              </a:ext>
            </a:extLst>
          </p:cNvPr>
          <p:cNvGrpSpPr/>
          <p:nvPr/>
        </p:nvGrpSpPr>
        <p:grpSpPr>
          <a:xfrm>
            <a:off x="6359463" y="5319931"/>
            <a:ext cx="474692" cy="474692"/>
            <a:chOff x="4673513" y="3789408"/>
            <a:chExt cx="297700" cy="297700"/>
          </a:xfrm>
        </p:grpSpPr>
        <p:sp>
          <p:nvSpPr>
            <p:cNvPr id="336" name="Google Shape;14212;p27">
              <a:extLst>
                <a:ext uri="{FF2B5EF4-FFF2-40B4-BE49-F238E27FC236}">
                  <a16:creationId xmlns:a16="http://schemas.microsoft.com/office/drawing/2014/main" id="{56D4E0E5-24E6-9CC3-E147-9575956D2483}"/>
                </a:ext>
              </a:extLst>
            </p:cNvPr>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37" name="Google Shape;14213;p27">
              <a:extLst>
                <a:ext uri="{FF2B5EF4-FFF2-40B4-BE49-F238E27FC236}">
                  <a16:creationId xmlns:a16="http://schemas.microsoft.com/office/drawing/2014/main" id="{2F9D181C-C1A2-A1B7-11F2-DBBD549C88A4}"/>
                </a:ext>
              </a:extLst>
            </p:cNvPr>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38" name="Google Shape;14214;p27">
              <a:extLst>
                <a:ext uri="{FF2B5EF4-FFF2-40B4-BE49-F238E27FC236}">
                  <a16:creationId xmlns:a16="http://schemas.microsoft.com/office/drawing/2014/main" id="{22BF0AA0-1A7A-25A0-1A2A-9DA5A763120A}"/>
                </a:ext>
              </a:extLst>
            </p:cNvPr>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339" name="Google Shape;14215;p27">
            <a:extLst>
              <a:ext uri="{FF2B5EF4-FFF2-40B4-BE49-F238E27FC236}">
                <a16:creationId xmlns:a16="http://schemas.microsoft.com/office/drawing/2014/main" id="{C59CDABA-CA50-CB7D-B081-016C77BECF72}"/>
              </a:ext>
            </a:extLst>
          </p:cNvPr>
          <p:cNvGrpSpPr/>
          <p:nvPr/>
        </p:nvGrpSpPr>
        <p:grpSpPr>
          <a:xfrm>
            <a:off x="7362919" y="5319932"/>
            <a:ext cx="474692" cy="470905"/>
            <a:chOff x="5175388" y="3789408"/>
            <a:chExt cx="297700" cy="295325"/>
          </a:xfrm>
        </p:grpSpPr>
        <p:sp>
          <p:nvSpPr>
            <p:cNvPr id="340" name="Google Shape;14216;p27">
              <a:extLst>
                <a:ext uri="{FF2B5EF4-FFF2-40B4-BE49-F238E27FC236}">
                  <a16:creationId xmlns:a16="http://schemas.microsoft.com/office/drawing/2014/main" id="{0FC71F7F-64C8-5D96-470A-102C20FB591F}"/>
                </a:ext>
              </a:extLst>
            </p:cNvPr>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41" name="Google Shape;14217;p27">
              <a:extLst>
                <a:ext uri="{FF2B5EF4-FFF2-40B4-BE49-F238E27FC236}">
                  <a16:creationId xmlns:a16="http://schemas.microsoft.com/office/drawing/2014/main" id="{7371F4AA-C83A-7AC2-A0B8-80013FABB39F}"/>
                </a:ext>
              </a:extLst>
            </p:cNvPr>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42" name="Google Shape;14218;p27">
              <a:extLst>
                <a:ext uri="{FF2B5EF4-FFF2-40B4-BE49-F238E27FC236}">
                  <a16:creationId xmlns:a16="http://schemas.microsoft.com/office/drawing/2014/main" id="{85771CF6-FE96-C7C0-4198-67B1E2B566E4}"/>
                </a:ext>
              </a:extLst>
            </p:cNvPr>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343" name="Google Shape;14219;p27">
            <a:extLst>
              <a:ext uri="{FF2B5EF4-FFF2-40B4-BE49-F238E27FC236}">
                <a16:creationId xmlns:a16="http://schemas.microsoft.com/office/drawing/2014/main" id="{4F820A82-F805-DD40-8993-244D098EA193}"/>
              </a:ext>
            </a:extLst>
          </p:cNvPr>
          <p:cNvGrpSpPr/>
          <p:nvPr/>
        </p:nvGrpSpPr>
        <p:grpSpPr>
          <a:xfrm>
            <a:off x="8364503" y="5318974"/>
            <a:ext cx="486093" cy="474333"/>
            <a:chOff x="5676088" y="3788808"/>
            <a:chExt cx="304850" cy="297475"/>
          </a:xfrm>
        </p:grpSpPr>
        <p:sp>
          <p:nvSpPr>
            <p:cNvPr id="344" name="Google Shape;14220;p27">
              <a:extLst>
                <a:ext uri="{FF2B5EF4-FFF2-40B4-BE49-F238E27FC236}">
                  <a16:creationId xmlns:a16="http://schemas.microsoft.com/office/drawing/2014/main" id="{1A8235B7-AE0F-5A58-A3D1-E1430E1C7330}"/>
                </a:ext>
              </a:extLst>
            </p:cNvPr>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45" name="Google Shape;14221;p27">
              <a:extLst>
                <a:ext uri="{FF2B5EF4-FFF2-40B4-BE49-F238E27FC236}">
                  <a16:creationId xmlns:a16="http://schemas.microsoft.com/office/drawing/2014/main" id="{8E3C7D31-C72F-562F-1D24-068DFB06EA67}"/>
                </a:ext>
              </a:extLst>
            </p:cNvPr>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46" name="Google Shape;14222;p27">
              <a:extLst>
                <a:ext uri="{FF2B5EF4-FFF2-40B4-BE49-F238E27FC236}">
                  <a16:creationId xmlns:a16="http://schemas.microsoft.com/office/drawing/2014/main" id="{8CA8049F-3B3C-ADFA-5519-7A469F9E8AF1}"/>
                </a:ext>
              </a:extLst>
            </p:cNvPr>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47" name="Google Shape;14223;p27">
              <a:extLst>
                <a:ext uri="{FF2B5EF4-FFF2-40B4-BE49-F238E27FC236}">
                  <a16:creationId xmlns:a16="http://schemas.microsoft.com/office/drawing/2014/main" id="{6322CD16-C493-BCAD-CFCD-46ADCE90B4F3}"/>
                </a:ext>
              </a:extLst>
            </p:cNvPr>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48" name="Google Shape;14224;p27">
              <a:extLst>
                <a:ext uri="{FF2B5EF4-FFF2-40B4-BE49-F238E27FC236}">
                  <a16:creationId xmlns:a16="http://schemas.microsoft.com/office/drawing/2014/main" id="{67A0A1E7-49EF-D0AC-145C-78B58E5D1B10}"/>
                </a:ext>
              </a:extLst>
            </p:cNvPr>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49" name="Google Shape;14225;p27">
              <a:extLst>
                <a:ext uri="{FF2B5EF4-FFF2-40B4-BE49-F238E27FC236}">
                  <a16:creationId xmlns:a16="http://schemas.microsoft.com/office/drawing/2014/main" id="{9C6B9D90-551B-EE05-8EBF-C27A06B536DB}"/>
                </a:ext>
              </a:extLst>
            </p:cNvPr>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350" name="Google Shape;14226;p27">
            <a:extLst>
              <a:ext uri="{FF2B5EF4-FFF2-40B4-BE49-F238E27FC236}">
                <a16:creationId xmlns:a16="http://schemas.microsoft.com/office/drawing/2014/main" id="{D29560B5-4776-06F5-3863-8B0312C1B9B5}"/>
              </a:ext>
            </a:extLst>
          </p:cNvPr>
          <p:cNvGrpSpPr/>
          <p:nvPr/>
        </p:nvGrpSpPr>
        <p:grpSpPr>
          <a:xfrm>
            <a:off x="9330010" y="5319932"/>
            <a:ext cx="474692" cy="475649"/>
            <a:chOff x="6154163" y="3789408"/>
            <a:chExt cx="297700" cy="298300"/>
          </a:xfrm>
        </p:grpSpPr>
        <p:sp>
          <p:nvSpPr>
            <p:cNvPr id="351" name="Google Shape;14227;p27">
              <a:extLst>
                <a:ext uri="{FF2B5EF4-FFF2-40B4-BE49-F238E27FC236}">
                  <a16:creationId xmlns:a16="http://schemas.microsoft.com/office/drawing/2014/main" id="{DF09C11F-8A50-9EFB-C044-9FC64448E5F1}"/>
                </a:ext>
              </a:extLst>
            </p:cNvPr>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52" name="Google Shape;14228;p27">
              <a:extLst>
                <a:ext uri="{FF2B5EF4-FFF2-40B4-BE49-F238E27FC236}">
                  <a16:creationId xmlns:a16="http://schemas.microsoft.com/office/drawing/2014/main" id="{CD6B2888-70BD-3130-B3FC-135347357BBF}"/>
                </a:ext>
              </a:extLst>
            </p:cNvPr>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53" name="Google Shape;14229;p27">
              <a:extLst>
                <a:ext uri="{FF2B5EF4-FFF2-40B4-BE49-F238E27FC236}">
                  <a16:creationId xmlns:a16="http://schemas.microsoft.com/office/drawing/2014/main" id="{8B01CCD7-ED82-FC03-BBE1-03B229E16977}"/>
                </a:ext>
              </a:extLst>
            </p:cNvPr>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54" name="Google Shape;14230;p27">
              <a:extLst>
                <a:ext uri="{FF2B5EF4-FFF2-40B4-BE49-F238E27FC236}">
                  <a16:creationId xmlns:a16="http://schemas.microsoft.com/office/drawing/2014/main" id="{9C79063F-EF3B-275A-AA6A-0894C11593FB}"/>
                </a:ext>
              </a:extLst>
            </p:cNvPr>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55" name="Google Shape;14231;p27">
              <a:extLst>
                <a:ext uri="{FF2B5EF4-FFF2-40B4-BE49-F238E27FC236}">
                  <a16:creationId xmlns:a16="http://schemas.microsoft.com/office/drawing/2014/main" id="{2EC46C68-31F8-E5CC-7C73-2E1FE3C104D6}"/>
                </a:ext>
              </a:extLst>
            </p:cNvPr>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56" name="Google Shape;14232;p27">
              <a:extLst>
                <a:ext uri="{FF2B5EF4-FFF2-40B4-BE49-F238E27FC236}">
                  <a16:creationId xmlns:a16="http://schemas.microsoft.com/office/drawing/2014/main" id="{E7D058AC-33C7-98D8-DEA8-6AF390F0F4B5}"/>
                </a:ext>
              </a:extLst>
            </p:cNvPr>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57" name="Google Shape;14233;p27">
              <a:extLst>
                <a:ext uri="{FF2B5EF4-FFF2-40B4-BE49-F238E27FC236}">
                  <a16:creationId xmlns:a16="http://schemas.microsoft.com/office/drawing/2014/main" id="{53596ACF-45B2-F912-2AF2-7147B141C0D9}"/>
                </a:ext>
              </a:extLst>
            </p:cNvPr>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58" name="Google Shape;14234;p27">
              <a:extLst>
                <a:ext uri="{FF2B5EF4-FFF2-40B4-BE49-F238E27FC236}">
                  <a16:creationId xmlns:a16="http://schemas.microsoft.com/office/drawing/2014/main" id="{5EB26B97-940A-E283-B5FD-5D2907EF88E3}"/>
                </a:ext>
              </a:extLst>
            </p:cNvPr>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59" name="Google Shape;14235;p27">
              <a:extLst>
                <a:ext uri="{FF2B5EF4-FFF2-40B4-BE49-F238E27FC236}">
                  <a16:creationId xmlns:a16="http://schemas.microsoft.com/office/drawing/2014/main" id="{791EBB67-7CD1-8997-E835-E8B64494AE54}"/>
                </a:ext>
              </a:extLst>
            </p:cNvPr>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60" name="Google Shape;14236;p27">
              <a:extLst>
                <a:ext uri="{FF2B5EF4-FFF2-40B4-BE49-F238E27FC236}">
                  <a16:creationId xmlns:a16="http://schemas.microsoft.com/office/drawing/2014/main" id="{7CD8514D-F84E-F0E3-F8E4-5216C86E1213}"/>
                </a:ext>
              </a:extLst>
            </p:cNvPr>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61" name="Google Shape;14237;p27">
              <a:extLst>
                <a:ext uri="{FF2B5EF4-FFF2-40B4-BE49-F238E27FC236}">
                  <a16:creationId xmlns:a16="http://schemas.microsoft.com/office/drawing/2014/main" id="{25A3E04D-AE75-7659-C423-7EBFFA8F6862}"/>
                </a:ext>
              </a:extLst>
            </p:cNvPr>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62" name="Google Shape;14238;p27">
              <a:extLst>
                <a:ext uri="{FF2B5EF4-FFF2-40B4-BE49-F238E27FC236}">
                  <a16:creationId xmlns:a16="http://schemas.microsoft.com/office/drawing/2014/main" id="{86E90360-9206-43C8-943E-FA65610A5EF8}"/>
                </a:ext>
              </a:extLst>
            </p:cNvPr>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63" name="Google Shape;14239;p27">
              <a:extLst>
                <a:ext uri="{FF2B5EF4-FFF2-40B4-BE49-F238E27FC236}">
                  <a16:creationId xmlns:a16="http://schemas.microsoft.com/office/drawing/2014/main" id="{789AEB9B-20E6-501C-A91E-DB21319FF792}"/>
                </a:ext>
              </a:extLst>
            </p:cNvPr>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64" name="Google Shape;14240;p27">
              <a:extLst>
                <a:ext uri="{FF2B5EF4-FFF2-40B4-BE49-F238E27FC236}">
                  <a16:creationId xmlns:a16="http://schemas.microsoft.com/office/drawing/2014/main" id="{731A3D5C-21FF-DCAD-78BD-6081DC0D3761}"/>
                </a:ext>
              </a:extLst>
            </p:cNvPr>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65" name="Google Shape;14241;p27">
              <a:extLst>
                <a:ext uri="{FF2B5EF4-FFF2-40B4-BE49-F238E27FC236}">
                  <a16:creationId xmlns:a16="http://schemas.microsoft.com/office/drawing/2014/main" id="{E3C781BE-C4EC-E879-DC47-CD19C1DB3129}"/>
                </a:ext>
              </a:extLst>
            </p:cNvPr>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66" name="Google Shape;14242;p27">
              <a:extLst>
                <a:ext uri="{FF2B5EF4-FFF2-40B4-BE49-F238E27FC236}">
                  <a16:creationId xmlns:a16="http://schemas.microsoft.com/office/drawing/2014/main" id="{C777A138-5862-8A6E-2E15-E3A308DBD81C}"/>
                </a:ext>
              </a:extLst>
            </p:cNvPr>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367" name="Google Shape;14243;p27">
            <a:extLst>
              <a:ext uri="{FF2B5EF4-FFF2-40B4-BE49-F238E27FC236}">
                <a16:creationId xmlns:a16="http://schemas.microsoft.com/office/drawing/2014/main" id="{BAAEA639-66CE-F74A-B296-6099F5043FFB}"/>
              </a:ext>
            </a:extLst>
          </p:cNvPr>
          <p:cNvGrpSpPr/>
          <p:nvPr/>
        </p:nvGrpSpPr>
        <p:grpSpPr>
          <a:xfrm>
            <a:off x="10321147" y="5323480"/>
            <a:ext cx="474732" cy="471145"/>
            <a:chOff x="6648313" y="3791633"/>
            <a:chExt cx="297725" cy="295475"/>
          </a:xfrm>
        </p:grpSpPr>
        <p:sp>
          <p:nvSpPr>
            <p:cNvPr id="368" name="Google Shape;14244;p27">
              <a:extLst>
                <a:ext uri="{FF2B5EF4-FFF2-40B4-BE49-F238E27FC236}">
                  <a16:creationId xmlns:a16="http://schemas.microsoft.com/office/drawing/2014/main" id="{74775F5E-2C3F-E76D-B0DD-896AF586C7DA}"/>
                </a:ext>
              </a:extLst>
            </p:cNvPr>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69" name="Google Shape;14245;p27">
              <a:extLst>
                <a:ext uri="{FF2B5EF4-FFF2-40B4-BE49-F238E27FC236}">
                  <a16:creationId xmlns:a16="http://schemas.microsoft.com/office/drawing/2014/main" id="{08073BF8-6587-D368-C0B2-E4CD87B065FC}"/>
                </a:ext>
              </a:extLst>
            </p:cNvPr>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70" name="Google Shape;14246;p27">
              <a:extLst>
                <a:ext uri="{FF2B5EF4-FFF2-40B4-BE49-F238E27FC236}">
                  <a16:creationId xmlns:a16="http://schemas.microsoft.com/office/drawing/2014/main" id="{D3E16685-3D23-248B-4D24-93EB4D66E5B8}"/>
                </a:ext>
              </a:extLst>
            </p:cNvPr>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71" name="Google Shape;14247;p27">
              <a:extLst>
                <a:ext uri="{FF2B5EF4-FFF2-40B4-BE49-F238E27FC236}">
                  <a16:creationId xmlns:a16="http://schemas.microsoft.com/office/drawing/2014/main" id="{64CB06AD-1E89-1E27-C277-C99BC47B97B4}"/>
                </a:ext>
              </a:extLst>
            </p:cNvPr>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72" name="Google Shape;14248;p27">
              <a:extLst>
                <a:ext uri="{FF2B5EF4-FFF2-40B4-BE49-F238E27FC236}">
                  <a16:creationId xmlns:a16="http://schemas.microsoft.com/office/drawing/2014/main" id="{F4AB58A6-41A1-AF1C-D6A7-4BDBD955F7FE}"/>
                </a:ext>
              </a:extLst>
            </p:cNvPr>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grpSp>
        <p:nvGrpSpPr>
          <p:cNvPr id="373" name="Google Shape;14249;p27">
            <a:extLst>
              <a:ext uri="{FF2B5EF4-FFF2-40B4-BE49-F238E27FC236}">
                <a16:creationId xmlns:a16="http://schemas.microsoft.com/office/drawing/2014/main" id="{936305D1-F4A4-9C1C-F1EF-D5EC730076F2}"/>
              </a:ext>
            </a:extLst>
          </p:cNvPr>
          <p:cNvGrpSpPr/>
          <p:nvPr/>
        </p:nvGrpSpPr>
        <p:grpSpPr>
          <a:xfrm>
            <a:off x="5364497" y="2357088"/>
            <a:ext cx="477563" cy="473776"/>
            <a:chOff x="4176963" y="1931283"/>
            <a:chExt cx="299500" cy="297125"/>
          </a:xfrm>
        </p:grpSpPr>
        <p:sp>
          <p:nvSpPr>
            <p:cNvPr id="374" name="Google Shape;14250;p27">
              <a:extLst>
                <a:ext uri="{FF2B5EF4-FFF2-40B4-BE49-F238E27FC236}">
                  <a16:creationId xmlns:a16="http://schemas.microsoft.com/office/drawing/2014/main" id="{26D2C00E-3A64-9327-5CB5-AA9AF81472E2}"/>
                </a:ext>
              </a:extLst>
            </p:cNvPr>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75" name="Google Shape;14251;p27">
              <a:extLst>
                <a:ext uri="{FF2B5EF4-FFF2-40B4-BE49-F238E27FC236}">
                  <a16:creationId xmlns:a16="http://schemas.microsoft.com/office/drawing/2014/main" id="{8C5B3EA0-67E8-EB61-8E90-5577BAF50CD5}"/>
                </a:ext>
              </a:extLst>
            </p:cNvPr>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76" name="Google Shape;14252;p27">
              <a:extLst>
                <a:ext uri="{FF2B5EF4-FFF2-40B4-BE49-F238E27FC236}">
                  <a16:creationId xmlns:a16="http://schemas.microsoft.com/office/drawing/2014/main" id="{7457C074-F8A8-D64F-1481-02419419BB38}"/>
                </a:ext>
              </a:extLst>
            </p:cNvPr>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77" name="Google Shape;14253;p27">
              <a:extLst>
                <a:ext uri="{FF2B5EF4-FFF2-40B4-BE49-F238E27FC236}">
                  <a16:creationId xmlns:a16="http://schemas.microsoft.com/office/drawing/2014/main" id="{6B126E4E-D632-3260-D316-6C26A4CDDA8A}"/>
                </a:ext>
              </a:extLst>
            </p:cNvPr>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78" name="Google Shape;14254;p27">
              <a:extLst>
                <a:ext uri="{FF2B5EF4-FFF2-40B4-BE49-F238E27FC236}">
                  <a16:creationId xmlns:a16="http://schemas.microsoft.com/office/drawing/2014/main" id="{3255666D-211F-BC86-13DA-5D1056964ECC}"/>
                </a:ext>
              </a:extLst>
            </p:cNvPr>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sp>
          <p:nvSpPr>
            <p:cNvPr id="379" name="Google Shape;14255;p27">
              <a:extLst>
                <a:ext uri="{FF2B5EF4-FFF2-40B4-BE49-F238E27FC236}">
                  <a16:creationId xmlns:a16="http://schemas.microsoft.com/office/drawing/2014/main" id="{4DA77367-85BE-B0F5-F5D3-EE0A7333322D}"/>
                </a:ext>
              </a:extLst>
            </p:cNvPr>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FF0000"/>
                </a:solidFill>
                <a:cs typeface="B Nazanin" panose="00000700000000000000" pitchFamily="2" charset="-78"/>
                <a:sym typeface="Arial"/>
              </a:endParaRPr>
            </a:p>
          </p:txBody>
        </p:sp>
      </p:grpSp>
      <p:sp>
        <p:nvSpPr>
          <p:cNvPr id="380" name="Google Shape;14256;p27">
            <a:extLst>
              <a:ext uri="{FF2B5EF4-FFF2-40B4-BE49-F238E27FC236}">
                <a16:creationId xmlns:a16="http://schemas.microsoft.com/office/drawing/2014/main" id="{86BF190A-B468-1820-A298-D6D19BDE927B}"/>
              </a:ext>
            </a:extLst>
          </p:cNvPr>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solidFill>
                  <a:srgbClr val="FF0000"/>
                </a:solidFill>
                <a:cs typeface="B Nazanin" panose="00000700000000000000" pitchFamily="2" charset="-78"/>
                <a:sym typeface="Arial"/>
              </a:rPr>
              <a:t>عناصر اینفوگرافیک</a:t>
            </a:r>
            <a:endParaRPr sz="2133" kern="0" dirty="0">
              <a:solidFill>
                <a:srgbClr val="FF0000"/>
              </a:solidFill>
              <a:cs typeface="B Nazanin" panose="00000700000000000000" pitchFamily="2" charset="-78"/>
              <a:sym typeface="Arial"/>
            </a:endParaRPr>
          </a:p>
        </p:txBody>
      </p:sp>
      <p:sp>
        <p:nvSpPr>
          <p:cNvPr id="381" name="Google Shape;14257;p27">
            <a:extLst>
              <a:ext uri="{FF2B5EF4-FFF2-40B4-BE49-F238E27FC236}">
                <a16:creationId xmlns:a16="http://schemas.microsoft.com/office/drawing/2014/main" id="{3F1D032C-C6DC-73B7-36BF-09CAA0FC9794}"/>
              </a:ext>
            </a:extLst>
          </p:cNvPr>
          <p:cNvSpPr txBox="1">
            <a:spLocks/>
          </p:cNvSpPr>
          <p:nvPr/>
        </p:nvSpPr>
        <p:spPr>
          <a:xfrm>
            <a:off x="1397800" y="431800"/>
            <a:ext cx="9396400" cy="643200"/>
          </a:xfrm>
          <a:prstGeom prst="rect">
            <a:avLst/>
          </a:prstGeom>
        </p:spPr>
        <p:txBody>
          <a:bodyPr spcFirstLastPara="1" wrap="square" lIns="121900" tIns="121900" rIns="121900" bIns="12190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dirty="0">
                <a:solidFill>
                  <a:srgbClr val="FF0000"/>
                </a:solidFill>
                <a:cs typeface="B Nazanin" panose="00000700000000000000" pitchFamily="2" charset="-78"/>
              </a:rPr>
              <a:t>نمادهای برتر</a:t>
            </a:r>
          </a:p>
        </p:txBody>
      </p:sp>
    </p:spTree>
    <p:extLst>
      <p:ext uri="{BB962C8B-B14F-4D97-AF65-F5344CB8AC3E}">
        <p14:creationId xmlns:p14="http://schemas.microsoft.com/office/powerpoint/2010/main" val="6687070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966431" y="299149"/>
            <a:ext cx="7612109" cy="754291"/>
          </a:xfrm>
          <a:prstGeom prst="rect">
            <a:avLst/>
          </a:prstGeom>
        </p:spPr>
        <p:txBody>
          <a:bodyPr/>
          <a:lstStyle/>
          <a:p>
            <a:pPr algn="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9" name="Group 8">
            <a:extLst>
              <a:ext uri="{FF2B5EF4-FFF2-40B4-BE49-F238E27FC236}">
                <a16:creationId xmlns:a16="http://schemas.microsoft.com/office/drawing/2014/main" id="{BD2C055E-3155-496B-A4BF-539F13111B65}"/>
              </a:ext>
            </a:extLst>
          </p:cNvPr>
          <p:cNvGrpSpPr/>
          <p:nvPr/>
        </p:nvGrpSpPr>
        <p:grpSpPr>
          <a:xfrm>
            <a:off x="699278" y="1619322"/>
            <a:ext cx="1295404" cy="1295403"/>
            <a:chOff x="955451" y="2067273"/>
            <a:chExt cx="1295404" cy="1295403"/>
          </a:xfrm>
        </p:grpSpPr>
        <p:sp>
          <p:nvSpPr>
            <p:cNvPr id="10" name="Teardrop 9">
              <a:extLst>
                <a:ext uri="{FF2B5EF4-FFF2-40B4-BE49-F238E27FC236}">
                  <a16:creationId xmlns:a16="http://schemas.microsoft.com/office/drawing/2014/main" id="{92F7F935-3401-40AA-BF65-644443AFDF28}"/>
                </a:ext>
              </a:extLst>
            </p:cNvPr>
            <p:cNvSpPr/>
            <p:nvPr/>
          </p:nvSpPr>
          <p:spPr>
            <a:xfrm>
              <a:off x="955451" y="2067273"/>
              <a:ext cx="1295404" cy="1295403"/>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11" name="Teardrop 10">
              <a:extLst>
                <a:ext uri="{FF2B5EF4-FFF2-40B4-BE49-F238E27FC236}">
                  <a16:creationId xmlns:a16="http://schemas.microsoft.com/office/drawing/2014/main" id="{2C4B4EAA-5312-49B1-8A83-764CB990E1CF}"/>
                </a:ext>
              </a:extLst>
            </p:cNvPr>
            <p:cNvSpPr/>
            <p:nvPr/>
          </p:nvSpPr>
          <p:spPr>
            <a:xfrm>
              <a:off x="1060744" y="2172565"/>
              <a:ext cx="1084819" cy="1084818"/>
            </a:xfrm>
            <a:prstGeom prst="teardrop">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sp>
        <p:nvSpPr>
          <p:cNvPr id="12" name="TextBox 11">
            <a:extLst>
              <a:ext uri="{FF2B5EF4-FFF2-40B4-BE49-F238E27FC236}">
                <a16:creationId xmlns:a16="http://schemas.microsoft.com/office/drawing/2014/main" id="{315F0609-1562-4F73-935E-2EF8E3421EBA}"/>
              </a:ext>
            </a:extLst>
          </p:cNvPr>
          <p:cNvSpPr txBox="1"/>
          <p:nvPr/>
        </p:nvSpPr>
        <p:spPr>
          <a:xfrm>
            <a:off x="1994682" y="1619322"/>
            <a:ext cx="1589741" cy="276999"/>
          </a:xfrm>
          <a:prstGeom prst="rect">
            <a:avLst/>
          </a:prstGeom>
          <a:solidFill>
            <a:schemeClr val="accent1"/>
          </a:solidFill>
        </p:spPr>
        <p:txBody>
          <a:bodyPr wrap="square" rtlCol="0" anchor="ctr">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grpSp>
        <p:nvGrpSpPr>
          <p:cNvPr id="27" name="Graphic 214">
            <a:extLst>
              <a:ext uri="{FF2B5EF4-FFF2-40B4-BE49-F238E27FC236}">
                <a16:creationId xmlns:a16="http://schemas.microsoft.com/office/drawing/2014/main" id="{767EDECF-2DF0-47D3-A825-D3CBB23FD415}"/>
              </a:ext>
            </a:extLst>
          </p:cNvPr>
          <p:cNvGrpSpPr/>
          <p:nvPr/>
        </p:nvGrpSpPr>
        <p:grpSpPr>
          <a:xfrm>
            <a:off x="856383" y="1896322"/>
            <a:ext cx="982431" cy="569991"/>
            <a:chOff x="1175628" y="4793096"/>
            <a:chExt cx="1474017" cy="855201"/>
          </a:xfrm>
          <a:solidFill>
            <a:schemeClr val="bg1"/>
          </a:solidFill>
        </p:grpSpPr>
        <p:sp>
          <p:nvSpPr>
            <p:cNvPr id="28" name="Freeform: Shape 27">
              <a:extLst>
                <a:ext uri="{FF2B5EF4-FFF2-40B4-BE49-F238E27FC236}">
                  <a16:creationId xmlns:a16="http://schemas.microsoft.com/office/drawing/2014/main" id="{6F60B75B-5057-4549-9157-18142936D41B}"/>
                </a:ext>
              </a:extLst>
            </p:cNvPr>
            <p:cNvSpPr/>
            <p:nvPr/>
          </p:nvSpPr>
          <p:spPr>
            <a:xfrm>
              <a:off x="1733359" y="4793096"/>
              <a:ext cx="916286" cy="855201"/>
            </a:xfrm>
            <a:custGeom>
              <a:avLst/>
              <a:gdLst>
                <a:gd name="connsiteX0" fmla="*/ 916287 w 916286"/>
                <a:gd name="connsiteY0" fmla="*/ 427601 h 855201"/>
                <a:gd name="connsiteX1" fmla="*/ 458143 w 916286"/>
                <a:gd name="connsiteY1" fmla="*/ 855201 h 855201"/>
                <a:gd name="connsiteX2" fmla="*/ 0 w 916286"/>
                <a:gd name="connsiteY2" fmla="*/ 427601 h 855201"/>
                <a:gd name="connsiteX3" fmla="*/ 458143 w 916286"/>
                <a:gd name="connsiteY3" fmla="*/ 0 h 855201"/>
                <a:gd name="connsiteX4" fmla="*/ 916287 w 916286"/>
                <a:gd name="connsiteY4" fmla="*/ 427601 h 855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86" h="855201">
                  <a:moveTo>
                    <a:pt x="916287" y="427601"/>
                  </a:moveTo>
                  <a:cubicBezTo>
                    <a:pt x="916287" y="663758"/>
                    <a:pt x="711169" y="855201"/>
                    <a:pt x="458143" y="855201"/>
                  </a:cubicBezTo>
                  <a:cubicBezTo>
                    <a:pt x="205118" y="855201"/>
                    <a:pt x="0" y="663758"/>
                    <a:pt x="0" y="427601"/>
                  </a:cubicBezTo>
                  <a:cubicBezTo>
                    <a:pt x="0" y="191443"/>
                    <a:pt x="205118" y="0"/>
                    <a:pt x="458143" y="0"/>
                  </a:cubicBezTo>
                  <a:cubicBezTo>
                    <a:pt x="711169" y="0"/>
                    <a:pt x="916287" y="191443"/>
                    <a:pt x="916287" y="427601"/>
                  </a:cubicBezTo>
                  <a:close/>
                </a:path>
              </a:pathLst>
            </a:custGeom>
            <a:grpFill/>
            <a:ln w="5433" cap="flat">
              <a:noFill/>
              <a:prstDash val="solid"/>
              <a:miter/>
            </a:ln>
          </p:spPr>
          <p:txBody>
            <a:bodyPr rtlCol="0" anchor="ctr"/>
            <a:lstStyle/>
            <a:p>
              <a:pPr algn="r" rtl="1"/>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5B7C2BFD-6950-4DF7-BE28-39489B1ABA7C}"/>
                </a:ext>
              </a:extLst>
            </p:cNvPr>
            <p:cNvSpPr/>
            <p:nvPr/>
          </p:nvSpPr>
          <p:spPr>
            <a:xfrm>
              <a:off x="1751903" y="4810002"/>
              <a:ext cx="879199" cy="821386"/>
            </a:xfrm>
            <a:custGeom>
              <a:avLst/>
              <a:gdLst>
                <a:gd name="connsiteX0" fmla="*/ 879199 w 879199"/>
                <a:gd name="connsiteY0" fmla="*/ 410693 h 821385"/>
                <a:gd name="connsiteX1" fmla="*/ 439600 w 879199"/>
                <a:gd name="connsiteY1" fmla="*/ 821386 h 821385"/>
                <a:gd name="connsiteX2" fmla="*/ 0 w 879199"/>
                <a:gd name="connsiteY2" fmla="*/ 410693 h 821385"/>
                <a:gd name="connsiteX3" fmla="*/ 439600 w 879199"/>
                <a:gd name="connsiteY3" fmla="*/ 0 h 821385"/>
                <a:gd name="connsiteX4" fmla="*/ 879199 w 879199"/>
                <a:gd name="connsiteY4" fmla="*/ 410693 h 821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9199" h="821385">
                  <a:moveTo>
                    <a:pt x="879199" y="410693"/>
                  </a:moveTo>
                  <a:cubicBezTo>
                    <a:pt x="879199" y="637512"/>
                    <a:pt x="682384" y="821386"/>
                    <a:pt x="439600" y="821386"/>
                  </a:cubicBezTo>
                  <a:cubicBezTo>
                    <a:pt x="196815" y="821386"/>
                    <a:pt x="0" y="637512"/>
                    <a:pt x="0" y="410693"/>
                  </a:cubicBezTo>
                  <a:cubicBezTo>
                    <a:pt x="0" y="183873"/>
                    <a:pt x="196815" y="0"/>
                    <a:pt x="439600" y="0"/>
                  </a:cubicBezTo>
                  <a:cubicBezTo>
                    <a:pt x="682384" y="0"/>
                    <a:pt x="879199" y="183873"/>
                    <a:pt x="879199" y="410693"/>
                  </a:cubicBezTo>
                  <a:close/>
                </a:path>
              </a:pathLst>
            </a:custGeom>
            <a:solidFill>
              <a:schemeClr val="accent1"/>
            </a:solidFill>
            <a:ln w="5433" cap="flat">
              <a:noFill/>
              <a:prstDash val="solid"/>
              <a:miter/>
            </a:ln>
          </p:spPr>
          <p:txBody>
            <a:bodyPr rtlCol="0" anchor="ctr"/>
            <a:lstStyle/>
            <a:p>
              <a:pPr algn="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47E22BFA-94C3-4154-A13B-D3B7391A41F9}"/>
                </a:ext>
              </a:extLst>
            </p:cNvPr>
            <p:cNvSpPr/>
            <p:nvPr/>
          </p:nvSpPr>
          <p:spPr>
            <a:xfrm>
              <a:off x="1969763" y="4988671"/>
              <a:ext cx="467704" cy="433814"/>
            </a:xfrm>
            <a:custGeom>
              <a:avLst/>
              <a:gdLst>
                <a:gd name="connsiteX0" fmla="*/ 848 w 467704"/>
                <a:gd name="connsiteY0" fmla="*/ 204755 h 433814"/>
                <a:gd name="connsiteX1" fmla="*/ 120293 w 467704"/>
                <a:gd name="connsiteY1" fmla="*/ 30769 h 433814"/>
                <a:gd name="connsiteX2" fmla="*/ 458447 w 467704"/>
                <a:gd name="connsiteY2" fmla="*/ 169849 h 433814"/>
                <a:gd name="connsiteX3" fmla="*/ 426813 w 467704"/>
                <a:gd name="connsiteY3" fmla="*/ 339471 h 433814"/>
                <a:gd name="connsiteX4" fmla="*/ 190651 w 467704"/>
                <a:gd name="connsiteY4" fmla="*/ 431645 h 433814"/>
                <a:gd name="connsiteX5" fmla="*/ 848 w 467704"/>
                <a:gd name="connsiteY5" fmla="*/ 204755 h 43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704" h="433814">
                  <a:moveTo>
                    <a:pt x="848" y="204755"/>
                  </a:moveTo>
                  <a:cubicBezTo>
                    <a:pt x="-7333" y="124034"/>
                    <a:pt x="44481" y="69493"/>
                    <a:pt x="120293" y="30769"/>
                  </a:cubicBezTo>
                  <a:cubicBezTo>
                    <a:pt x="262645" y="-41770"/>
                    <a:pt x="412087" y="17680"/>
                    <a:pt x="458447" y="169849"/>
                  </a:cubicBezTo>
                  <a:cubicBezTo>
                    <a:pt x="475900" y="227662"/>
                    <a:pt x="470446" y="290929"/>
                    <a:pt x="426813" y="339471"/>
                  </a:cubicBezTo>
                  <a:cubicBezTo>
                    <a:pt x="364091" y="408738"/>
                    <a:pt x="284461" y="443098"/>
                    <a:pt x="190651" y="431645"/>
                  </a:cubicBezTo>
                  <a:cubicBezTo>
                    <a:pt x="82660" y="418010"/>
                    <a:pt x="3030" y="325836"/>
                    <a:pt x="848" y="204755"/>
                  </a:cubicBezTo>
                  <a:close/>
                </a:path>
              </a:pathLst>
            </a:custGeom>
            <a:grpFill/>
            <a:ln w="5433" cap="flat">
              <a:noFill/>
              <a:prstDash val="solid"/>
              <a:miter/>
            </a:ln>
          </p:spPr>
          <p:txBody>
            <a:bodyPr rtlCol="0" anchor="ctr"/>
            <a:lstStyle/>
            <a:p>
              <a:pPr algn="r" rtl="1"/>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9FFDFAEE-0538-4930-86F1-D19A2D9A8D2B}"/>
                </a:ext>
              </a:extLst>
            </p:cNvPr>
            <p:cNvSpPr/>
            <p:nvPr/>
          </p:nvSpPr>
          <p:spPr>
            <a:xfrm>
              <a:off x="1301940" y="5051477"/>
              <a:ext cx="288185" cy="95588"/>
            </a:xfrm>
            <a:custGeom>
              <a:avLst/>
              <a:gdLst>
                <a:gd name="connsiteX0" fmla="*/ 287976 w 288185"/>
                <a:gd name="connsiteY0" fmla="*/ 24685 h 95588"/>
                <a:gd name="connsiteX1" fmla="*/ 248706 w 288185"/>
                <a:gd name="connsiteY1" fmla="*/ 142 h 95588"/>
                <a:gd name="connsiteX2" fmla="*/ 192529 w 288185"/>
                <a:gd name="connsiteY2" fmla="*/ 32321 h 95588"/>
                <a:gd name="connsiteX3" fmla="*/ 66540 w 288185"/>
                <a:gd name="connsiteY3" fmla="*/ 50320 h 95588"/>
                <a:gd name="connsiteX4" fmla="*/ 41996 w 288185"/>
                <a:gd name="connsiteY4" fmla="*/ 47047 h 95588"/>
                <a:gd name="connsiteX5" fmla="*/ 0 w 288185"/>
                <a:gd name="connsiteY5" fmla="*/ 95589 h 95588"/>
                <a:gd name="connsiteX6" fmla="*/ 42542 w 288185"/>
                <a:gd name="connsiteY6" fmla="*/ 61773 h 95588"/>
                <a:gd name="connsiteX7" fmla="*/ 77448 w 288185"/>
                <a:gd name="connsiteY7" fmla="*/ 65591 h 95588"/>
                <a:gd name="connsiteX8" fmla="*/ 209437 w 288185"/>
                <a:gd name="connsiteY8" fmla="*/ 63410 h 95588"/>
                <a:gd name="connsiteX9" fmla="*/ 287976 w 288185"/>
                <a:gd name="connsiteY9" fmla="*/ 24685 h 95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185" h="95588">
                  <a:moveTo>
                    <a:pt x="287976" y="24685"/>
                  </a:moveTo>
                  <a:cubicBezTo>
                    <a:pt x="284158" y="3960"/>
                    <a:pt x="265069" y="-949"/>
                    <a:pt x="248706" y="142"/>
                  </a:cubicBezTo>
                  <a:cubicBezTo>
                    <a:pt x="225254" y="1778"/>
                    <a:pt x="209982" y="18686"/>
                    <a:pt x="192529" y="32321"/>
                  </a:cubicBezTo>
                  <a:cubicBezTo>
                    <a:pt x="152714" y="63410"/>
                    <a:pt x="121626" y="59046"/>
                    <a:pt x="66540" y="50320"/>
                  </a:cubicBezTo>
                  <a:cubicBezTo>
                    <a:pt x="62722" y="49774"/>
                    <a:pt x="45814" y="46502"/>
                    <a:pt x="41996" y="47047"/>
                  </a:cubicBezTo>
                  <a:cubicBezTo>
                    <a:pt x="16908" y="44320"/>
                    <a:pt x="2727" y="59046"/>
                    <a:pt x="0" y="95589"/>
                  </a:cubicBezTo>
                  <a:cubicBezTo>
                    <a:pt x="13090" y="76499"/>
                    <a:pt x="19635" y="57955"/>
                    <a:pt x="42542" y="61773"/>
                  </a:cubicBezTo>
                  <a:cubicBezTo>
                    <a:pt x="53995" y="62864"/>
                    <a:pt x="65994" y="63410"/>
                    <a:pt x="77448" y="65591"/>
                  </a:cubicBezTo>
                  <a:cubicBezTo>
                    <a:pt x="138534" y="79226"/>
                    <a:pt x="163077" y="58501"/>
                    <a:pt x="209437" y="63410"/>
                  </a:cubicBezTo>
                  <a:cubicBezTo>
                    <a:pt x="255797" y="68318"/>
                    <a:pt x="291248" y="44866"/>
                    <a:pt x="287976" y="24685"/>
                  </a:cubicBezTo>
                  <a:close/>
                </a:path>
              </a:pathLst>
            </a:custGeom>
            <a:grpFill/>
            <a:ln w="5433" cap="flat">
              <a:noFill/>
              <a:prstDash val="solid"/>
              <a:miter/>
            </a:ln>
          </p:spPr>
          <p:txBody>
            <a:bodyPr rtlCol="0" anchor="ctr"/>
            <a:lstStyle/>
            <a:p>
              <a:pPr algn="r" rtl="1"/>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07E26E39-A8E8-46CE-A3AB-D332106B9950}"/>
                </a:ext>
              </a:extLst>
            </p:cNvPr>
            <p:cNvSpPr/>
            <p:nvPr/>
          </p:nvSpPr>
          <p:spPr>
            <a:xfrm>
              <a:off x="1488425" y="5400646"/>
              <a:ext cx="222127" cy="157139"/>
            </a:xfrm>
            <a:custGeom>
              <a:avLst/>
              <a:gdLst>
                <a:gd name="connsiteX0" fmla="*/ 214391 w 222127"/>
                <a:gd name="connsiteY0" fmla="*/ 8216 h 157139"/>
                <a:gd name="connsiteX1" fmla="*/ 170759 w 222127"/>
                <a:gd name="connsiteY1" fmla="*/ 11488 h 157139"/>
                <a:gd name="connsiteX2" fmla="*/ 152760 w 222127"/>
                <a:gd name="connsiteY2" fmla="*/ 57303 h 157139"/>
                <a:gd name="connsiteX3" fmla="*/ 132580 w 222127"/>
                <a:gd name="connsiteY3" fmla="*/ 76392 h 157139"/>
                <a:gd name="connsiteX4" fmla="*/ 58404 w 222127"/>
                <a:gd name="connsiteY4" fmla="*/ 128751 h 157139"/>
                <a:gd name="connsiteX5" fmla="*/ 46 w 222127"/>
                <a:gd name="connsiteY5" fmla="*/ 130387 h 157139"/>
                <a:gd name="connsiteX6" fmla="*/ 26771 w 222127"/>
                <a:gd name="connsiteY6" fmla="*/ 157112 h 157139"/>
                <a:gd name="connsiteX7" fmla="*/ 76403 w 222127"/>
                <a:gd name="connsiteY7" fmla="*/ 132569 h 157139"/>
                <a:gd name="connsiteX8" fmla="*/ 139670 w 222127"/>
                <a:gd name="connsiteY8" fmla="*/ 92209 h 157139"/>
                <a:gd name="connsiteX9" fmla="*/ 210028 w 222127"/>
                <a:gd name="connsiteY9" fmla="*/ 61121 h 157139"/>
                <a:gd name="connsiteX10" fmla="*/ 214391 w 222127"/>
                <a:gd name="connsiteY10" fmla="*/ 8216 h 15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127" h="157139">
                  <a:moveTo>
                    <a:pt x="214391" y="8216"/>
                  </a:moveTo>
                  <a:cubicBezTo>
                    <a:pt x="199665" y="-5419"/>
                    <a:pt x="184394" y="-511"/>
                    <a:pt x="170759" y="11488"/>
                  </a:cubicBezTo>
                  <a:cubicBezTo>
                    <a:pt x="158760" y="21851"/>
                    <a:pt x="159850" y="43122"/>
                    <a:pt x="152760" y="57303"/>
                  </a:cubicBezTo>
                  <a:cubicBezTo>
                    <a:pt x="147851" y="67665"/>
                    <a:pt x="144034" y="76937"/>
                    <a:pt x="132580" y="76392"/>
                  </a:cubicBezTo>
                  <a:cubicBezTo>
                    <a:pt x="94401" y="73120"/>
                    <a:pt x="81857" y="110753"/>
                    <a:pt x="58404" y="128751"/>
                  </a:cubicBezTo>
                  <a:cubicBezTo>
                    <a:pt x="-3772" y="174566"/>
                    <a:pt x="46" y="109116"/>
                    <a:pt x="46" y="130387"/>
                  </a:cubicBezTo>
                  <a:cubicBezTo>
                    <a:pt x="2227" y="150568"/>
                    <a:pt x="15317" y="156567"/>
                    <a:pt x="26771" y="157112"/>
                  </a:cubicBezTo>
                  <a:cubicBezTo>
                    <a:pt x="42042" y="157658"/>
                    <a:pt x="57314" y="150022"/>
                    <a:pt x="76403" y="132569"/>
                  </a:cubicBezTo>
                  <a:cubicBezTo>
                    <a:pt x="94401" y="108571"/>
                    <a:pt x="106946" y="93845"/>
                    <a:pt x="139670" y="92209"/>
                  </a:cubicBezTo>
                  <a:cubicBezTo>
                    <a:pt x="168577" y="90573"/>
                    <a:pt x="191484" y="84573"/>
                    <a:pt x="210028" y="61121"/>
                  </a:cubicBezTo>
                  <a:cubicBezTo>
                    <a:pt x="220936" y="47485"/>
                    <a:pt x="228572" y="21306"/>
                    <a:pt x="214391" y="8216"/>
                  </a:cubicBezTo>
                  <a:close/>
                </a:path>
              </a:pathLst>
            </a:custGeom>
            <a:grpFill/>
            <a:ln w="5433" cap="flat">
              <a:noFill/>
              <a:prstDash val="solid"/>
              <a:miter/>
            </a:ln>
          </p:spPr>
          <p:txBody>
            <a:bodyPr rtlCol="0" anchor="ctr"/>
            <a:lstStyle/>
            <a:p>
              <a:pPr algn="r" rtl="1"/>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B2505CF1-3C6D-40CA-B49A-EB26E19A0233}"/>
                </a:ext>
              </a:extLst>
            </p:cNvPr>
            <p:cNvSpPr/>
            <p:nvPr/>
          </p:nvSpPr>
          <p:spPr>
            <a:xfrm>
              <a:off x="1175628" y="5172058"/>
              <a:ext cx="680431" cy="266501"/>
            </a:xfrm>
            <a:custGeom>
              <a:avLst/>
              <a:gdLst>
                <a:gd name="connsiteX0" fmla="*/ 679357 w 680431"/>
                <a:gd name="connsiteY0" fmla="*/ 31731 h 266501"/>
                <a:gd name="connsiteX1" fmla="*/ 633543 w 680431"/>
                <a:gd name="connsiteY1" fmla="*/ 97 h 266501"/>
                <a:gd name="connsiteX2" fmla="*/ 567548 w 680431"/>
                <a:gd name="connsiteY2" fmla="*/ 21368 h 266501"/>
                <a:gd name="connsiteX3" fmla="*/ 507553 w 680431"/>
                <a:gd name="connsiteY3" fmla="*/ 43730 h 266501"/>
                <a:gd name="connsiteX4" fmla="*/ 356475 w 680431"/>
                <a:gd name="connsiteY4" fmla="*/ 119541 h 266501"/>
                <a:gd name="connsiteX5" fmla="*/ 275209 w 680431"/>
                <a:gd name="connsiteY5" fmla="*/ 140267 h 266501"/>
                <a:gd name="connsiteX6" fmla="*/ 170490 w 680431"/>
                <a:gd name="connsiteY6" fmla="*/ 121178 h 266501"/>
                <a:gd name="connsiteX7" fmla="*/ 66317 w 680431"/>
                <a:gd name="connsiteY7" fmla="*/ 210625 h 266501"/>
                <a:gd name="connsiteX8" fmla="*/ 12867 w 680431"/>
                <a:gd name="connsiteY8" fmla="*/ 245531 h 266501"/>
                <a:gd name="connsiteX9" fmla="*/ 3595 w 680431"/>
                <a:gd name="connsiteY9" fmla="*/ 225351 h 266501"/>
                <a:gd name="connsiteX10" fmla="*/ 9049 w 680431"/>
                <a:gd name="connsiteY10" fmla="*/ 261893 h 266501"/>
                <a:gd name="connsiteX11" fmla="*/ 49955 w 680431"/>
                <a:gd name="connsiteY11" fmla="*/ 258621 h 266501"/>
                <a:gd name="connsiteX12" fmla="*/ 82134 w 680431"/>
                <a:gd name="connsiteY12" fmla="*/ 211716 h 266501"/>
                <a:gd name="connsiteX13" fmla="*/ 197215 w 680431"/>
                <a:gd name="connsiteY13" fmla="*/ 147357 h 266501"/>
                <a:gd name="connsiteX14" fmla="*/ 267028 w 680431"/>
                <a:gd name="connsiteY14" fmla="*/ 169174 h 266501"/>
                <a:gd name="connsiteX15" fmla="*/ 384291 w 680431"/>
                <a:gd name="connsiteY15" fmla="*/ 133722 h 266501"/>
                <a:gd name="connsiteX16" fmla="*/ 465557 w 680431"/>
                <a:gd name="connsiteY16" fmla="*/ 81908 h 266501"/>
                <a:gd name="connsiteX17" fmla="*/ 563730 w 680431"/>
                <a:gd name="connsiteY17" fmla="*/ 80817 h 266501"/>
                <a:gd name="connsiteX18" fmla="*/ 654814 w 680431"/>
                <a:gd name="connsiteY18" fmla="*/ 77545 h 266501"/>
                <a:gd name="connsiteX19" fmla="*/ 679357 w 680431"/>
                <a:gd name="connsiteY19" fmla="*/ 31731 h 26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0431" h="266501">
                  <a:moveTo>
                    <a:pt x="679357" y="31731"/>
                  </a:moveTo>
                  <a:cubicBezTo>
                    <a:pt x="673903" y="8823"/>
                    <a:pt x="654814" y="1188"/>
                    <a:pt x="633543" y="97"/>
                  </a:cubicBezTo>
                  <a:cubicBezTo>
                    <a:pt x="608999" y="-994"/>
                    <a:pt x="586092" y="7187"/>
                    <a:pt x="567548" y="21368"/>
                  </a:cubicBezTo>
                  <a:cubicBezTo>
                    <a:pt x="549550" y="35003"/>
                    <a:pt x="529369" y="40457"/>
                    <a:pt x="507553" y="43730"/>
                  </a:cubicBezTo>
                  <a:cubicBezTo>
                    <a:pt x="435014" y="55183"/>
                    <a:pt x="394653" y="67182"/>
                    <a:pt x="356475" y="119541"/>
                  </a:cubicBezTo>
                  <a:cubicBezTo>
                    <a:pt x="337931" y="145176"/>
                    <a:pt x="307388" y="150084"/>
                    <a:pt x="275209" y="140267"/>
                  </a:cubicBezTo>
                  <a:cubicBezTo>
                    <a:pt x="244121" y="130995"/>
                    <a:pt x="204306" y="116269"/>
                    <a:pt x="170490" y="121178"/>
                  </a:cubicBezTo>
                  <a:cubicBezTo>
                    <a:pt x="114859" y="128813"/>
                    <a:pt x="91406" y="163174"/>
                    <a:pt x="66317" y="210625"/>
                  </a:cubicBezTo>
                  <a:cubicBezTo>
                    <a:pt x="55409" y="231896"/>
                    <a:pt x="34684" y="262439"/>
                    <a:pt x="12867" y="245531"/>
                  </a:cubicBezTo>
                  <a:cubicBezTo>
                    <a:pt x="6868" y="238986"/>
                    <a:pt x="5777" y="214443"/>
                    <a:pt x="3595" y="225351"/>
                  </a:cubicBezTo>
                  <a:cubicBezTo>
                    <a:pt x="-2950" y="237350"/>
                    <a:pt x="-223" y="252076"/>
                    <a:pt x="9049" y="261893"/>
                  </a:cubicBezTo>
                  <a:cubicBezTo>
                    <a:pt x="17231" y="268984"/>
                    <a:pt x="36865" y="267893"/>
                    <a:pt x="49955" y="258621"/>
                  </a:cubicBezTo>
                  <a:cubicBezTo>
                    <a:pt x="67408" y="246622"/>
                    <a:pt x="72317" y="230805"/>
                    <a:pt x="82134" y="211716"/>
                  </a:cubicBezTo>
                  <a:cubicBezTo>
                    <a:pt x="105587" y="164265"/>
                    <a:pt x="151401" y="138631"/>
                    <a:pt x="197215" y="147357"/>
                  </a:cubicBezTo>
                  <a:cubicBezTo>
                    <a:pt x="221213" y="151721"/>
                    <a:pt x="244666" y="160447"/>
                    <a:pt x="267028" y="169174"/>
                  </a:cubicBezTo>
                  <a:cubicBezTo>
                    <a:pt x="317205" y="187718"/>
                    <a:pt x="342840" y="184445"/>
                    <a:pt x="384291" y="133722"/>
                  </a:cubicBezTo>
                  <a:cubicBezTo>
                    <a:pt x="395199" y="120632"/>
                    <a:pt x="420288" y="87362"/>
                    <a:pt x="465557" y="81908"/>
                  </a:cubicBezTo>
                  <a:cubicBezTo>
                    <a:pt x="504826" y="77000"/>
                    <a:pt x="527733" y="68273"/>
                    <a:pt x="563730" y="80817"/>
                  </a:cubicBezTo>
                  <a:cubicBezTo>
                    <a:pt x="588819" y="90089"/>
                    <a:pt x="631361" y="91726"/>
                    <a:pt x="654814" y="77545"/>
                  </a:cubicBezTo>
                  <a:cubicBezTo>
                    <a:pt x="671721" y="68273"/>
                    <a:pt x="684266" y="53547"/>
                    <a:pt x="679357" y="31731"/>
                  </a:cubicBezTo>
                  <a:close/>
                </a:path>
              </a:pathLst>
            </a:custGeom>
            <a:grpFill/>
            <a:ln w="5433" cap="flat">
              <a:noFill/>
              <a:prstDash val="solid"/>
              <a:miter/>
            </a:ln>
          </p:spPr>
          <p:txBody>
            <a:bodyPr rtlCol="0" anchor="ctr"/>
            <a:lstStyle/>
            <a:p>
              <a:pPr algn="r" rtl="1"/>
              <a:endParaRPr lang="en-US">
                <a:cs typeface="B Nazanin" panose="00000400000000000000" pitchFamily="2" charset="-78"/>
              </a:endParaRPr>
            </a:p>
          </p:txBody>
        </p:sp>
      </p:grpSp>
      <p:grpSp>
        <p:nvGrpSpPr>
          <p:cNvPr id="3" name="Group 2">
            <a:extLst>
              <a:ext uri="{FF2B5EF4-FFF2-40B4-BE49-F238E27FC236}">
                <a16:creationId xmlns:a16="http://schemas.microsoft.com/office/drawing/2014/main" id="{8490C787-52EE-41EC-99D9-22CE7B9F5107}"/>
              </a:ext>
            </a:extLst>
          </p:cNvPr>
          <p:cNvGrpSpPr/>
          <p:nvPr/>
        </p:nvGrpSpPr>
        <p:grpSpPr>
          <a:xfrm>
            <a:off x="1541183" y="3346193"/>
            <a:ext cx="1295404" cy="1295403"/>
            <a:chOff x="1779363" y="3419650"/>
            <a:chExt cx="1295404" cy="1295403"/>
          </a:xfrm>
        </p:grpSpPr>
        <p:sp>
          <p:nvSpPr>
            <p:cNvPr id="4" name="Teardrop 3">
              <a:extLst>
                <a:ext uri="{FF2B5EF4-FFF2-40B4-BE49-F238E27FC236}">
                  <a16:creationId xmlns:a16="http://schemas.microsoft.com/office/drawing/2014/main" id="{6D457EFA-44A5-4736-AE08-92337A20056C}"/>
                </a:ext>
              </a:extLst>
            </p:cNvPr>
            <p:cNvSpPr/>
            <p:nvPr/>
          </p:nvSpPr>
          <p:spPr>
            <a:xfrm>
              <a:off x="1779363" y="3419650"/>
              <a:ext cx="1295404" cy="129540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5" name="Teardrop 4">
              <a:extLst>
                <a:ext uri="{FF2B5EF4-FFF2-40B4-BE49-F238E27FC236}">
                  <a16:creationId xmlns:a16="http://schemas.microsoft.com/office/drawing/2014/main" id="{896AE5C8-3DBB-4B0E-8EBE-97C8E9D03D3F}"/>
                </a:ext>
              </a:extLst>
            </p:cNvPr>
            <p:cNvSpPr/>
            <p:nvPr/>
          </p:nvSpPr>
          <p:spPr>
            <a:xfrm>
              <a:off x="1893418" y="3524942"/>
              <a:ext cx="1084819" cy="1084818"/>
            </a:xfrm>
            <a:prstGeom prst="teardrop">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sp>
        <p:nvSpPr>
          <p:cNvPr id="13" name="TextBox 12">
            <a:extLst>
              <a:ext uri="{FF2B5EF4-FFF2-40B4-BE49-F238E27FC236}">
                <a16:creationId xmlns:a16="http://schemas.microsoft.com/office/drawing/2014/main" id="{C441246E-F4C0-4B08-AC95-F791D9DC0D71}"/>
              </a:ext>
            </a:extLst>
          </p:cNvPr>
          <p:cNvSpPr txBox="1"/>
          <p:nvPr/>
        </p:nvSpPr>
        <p:spPr>
          <a:xfrm>
            <a:off x="2836587" y="3346193"/>
            <a:ext cx="1589741" cy="276999"/>
          </a:xfrm>
          <a:prstGeom prst="rect">
            <a:avLst/>
          </a:prstGeom>
          <a:solidFill>
            <a:schemeClr val="accent2"/>
          </a:solidFill>
        </p:spPr>
        <p:txBody>
          <a:bodyPr wrap="square" rtlCol="0" anchor="ctr">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grpSp>
        <p:nvGrpSpPr>
          <p:cNvPr id="51" name="Group 50">
            <a:extLst>
              <a:ext uri="{FF2B5EF4-FFF2-40B4-BE49-F238E27FC236}">
                <a16:creationId xmlns:a16="http://schemas.microsoft.com/office/drawing/2014/main" id="{429165AF-1147-4394-9812-4606369B5887}"/>
              </a:ext>
            </a:extLst>
          </p:cNvPr>
          <p:cNvGrpSpPr/>
          <p:nvPr/>
        </p:nvGrpSpPr>
        <p:grpSpPr>
          <a:xfrm>
            <a:off x="1836409" y="3904915"/>
            <a:ext cx="798665" cy="132983"/>
            <a:chOff x="5432003" y="3531151"/>
            <a:chExt cx="7743118" cy="1289281"/>
          </a:xfrm>
        </p:grpSpPr>
        <p:sp>
          <p:nvSpPr>
            <p:cNvPr id="35" name="Freeform: Shape 34">
              <a:extLst>
                <a:ext uri="{FF2B5EF4-FFF2-40B4-BE49-F238E27FC236}">
                  <a16:creationId xmlns:a16="http://schemas.microsoft.com/office/drawing/2014/main" id="{ECF9F88E-B4C9-4081-98A3-D5A5B0F57422}"/>
                </a:ext>
              </a:extLst>
            </p:cNvPr>
            <p:cNvSpPr/>
            <p:nvPr/>
          </p:nvSpPr>
          <p:spPr>
            <a:xfrm rot="2700000">
              <a:off x="8658921" y="304233"/>
              <a:ext cx="1289281" cy="7743118"/>
            </a:xfrm>
            <a:custGeom>
              <a:avLst/>
              <a:gdLst>
                <a:gd name="connsiteX0" fmla="*/ 223658 w 247888"/>
                <a:gd name="connsiteY0" fmla="*/ 72390 h 1488757"/>
                <a:gd name="connsiteX1" fmla="*/ 137933 w 247888"/>
                <a:gd name="connsiteY1" fmla="*/ 0 h 1488757"/>
                <a:gd name="connsiteX2" fmla="*/ 123645 w 247888"/>
                <a:gd name="connsiteY2" fmla="*/ 0 h 1488757"/>
                <a:gd name="connsiteX3" fmla="*/ 109358 w 247888"/>
                <a:gd name="connsiteY3" fmla="*/ 0 h 1488757"/>
                <a:gd name="connsiteX4" fmla="*/ 23633 w 247888"/>
                <a:gd name="connsiteY4" fmla="*/ 72390 h 1488757"/>
                <a:gd name="connsiteX5" fmla="*/ 2678 w 247888"/>
                <a:gd name="connsiteY5" fmla="*/ 452438 h 1488757"/>
                <a:gd name="connsiteX6" fmla="*/ 8393 w 247888"/>
                <a:gd name="connsiteY6" fmla="*/ 1356360 h 1488757"/>
                <a:gd name="connsiteX7" fmla="*/ 123645 w 247888"/>
                <a:gd name="connsiteY7" fmla="*/ 1488758 h 1488757"/>
                <a:gd name="connsiteX8" fmla="*/ 238898 w 247888"/>
                <a:gd name="connsiteY8" fmla="*/ 1356360 h 1488757"/>
                <a:gd name="connsiteX9" fmla="*/ 244613 w 247888"/>
                <a:gd name="connsiteY9" fmla="*/ 452438 h 1488757"/>
                <a:gd name="connsiteX10" fmla="*/ 223658 w 247888"/>
                <a:gd name="connsiteY10" fmla="*/ 72390 h 148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888" h="1488757">
                  <a:moveTo>
                    <a:pt x="223658" y="72390"/>
                  </a:moveTo>
                  <a:cubicBezTo>
                    <a:pt x="209370" y="953"/>
                    <a:pt x="208418" y="0"/>
                    <a:pt x="137933" y="0"/>
                  </a:cubicBezTo>
                  <a:cubicBezTo>
                    <a:pt x="133170" y="0"/>
                    <a:pt x="128408" y="0"/>
                    <a:pt x="123645" y="0"/>
                  </a:cubicBezTo>
                  <a:cubicBezTo>
                    <a:pt x="118883" y="0"/>
                    <a:pt x="114120" y="0"/>
                    <a:pt x="109358" y="0"/>
                  </a:cubicBezTo>
                  <a:cubicBezTo>
                    <a:pt x="38873" y="0"/>
                    <a:pt x="37920" y="953"/>
                    <a:pt x="23633" y="72390"/>
                  </a:cubicBezTo>
                  <a:cubicBezTo>
                    <a:pt x="-1132" y="198120"/>
                    <a:pt x="-3037" y="324803"/>
                    <a:pt x="2678" y="452438"/>
                  </a:cubicBezTo>
                  <a:cubicBezTo>
                    <a:pt x="16013" y="753428"/>
                    <a:pt x="27443" y="1055370"/>
                    <a:pt x="8393" y="1356360"/>
                  </a:cubicBezTo>
                  <a:cubicBezTo>
                    <a:pt x="773" y="1484948"/>
                    <a:pt x="-180" y="1488758"/>
                    <a:pt x="123645" y="1488758"/>
                  </a:cubicBezTo>
                  <a:cubicBezTo>
                    <a:pt x="247470" y="1488758"/>
                    <a:pt x="247470" y="1484948"/>
                    <a:pt x="238898" y="1356360"/>
                  </a:cubicBezTo>
                  <a:cubicBezTo>
                    <a:pt x="219848" y="1054418"/>
                    <a:pt x="231278" y="753428"/>
                    <a:pt x="244613" y="452438"/>
                  </a:cubicBezTo>
                  <a:cubicBezTo>
                    <a:pt x="251280" y="324803"/>
                    <a:pt x="249375" y="198120"/>
                    <a:pt x="223658" y="72390"/>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142D9413-A35F-43D7-9C13-481C20C5BE9F}"/>
                </a:ext>
              </a:extLst>
            </p:cNvPr>
            <p:cNvSpPr/>
            <p:nvPr/>
          </p:nvSpPr>
          <p:spPr>
            <a:xfrm rot="2700000">
              <a:off x="8746814" y="428050"/>
              <a:ext cx="1105227" cy="7515238"/>
            </a:xfrm>
            <a:custGeom>
              <a:avLst/>
              <a:gdLst>
                <a:gd name="connsiteX0" fmla="*/ 378566 w 1105227"/>
                <a:gd name="connsiteY0" fmla="*/ 3992935 h 7515238"/>
                <a:gd name="connsiteX1" fmla="*/ 720396 w 1105227"/>
                <a:gd name="connsiteY1" fmla="*/ 3992935 h 7515238"/>
                <a:gd name="connsiteX2" fmla="*/ 720395 w 1105227"/>
                <a:gd name="connsiteY2" fmla="*/ 4300082 h 7515238"/>
                <a:gd name="connsiteX3" fmla="*/ 581678 w 1105227"/>
                <a:gd name="connsiteY3" fmla="*/ 4438799 h 7515238"/>
                <a:gd name="connsiteX4" fmla="*/ 517279 w 1105227"/>
                <a:gd name="connsiteY4" fmla="*/ 4438799 h 7515238"/>
                <a:gd name="connsiteX5" fmla="*/ 378566 w 1105227"/>
                <a:gd name="connsiteY5" fmla="*/ 4300082 h 7515238"/>
                <a:gd name="connsiteX6" fmla="*/ 378566 w 1105227"/>
                <a:gd name="connsiteY6" fmla="*/ 4205954 h 7515238"/>
                <a:gd name="connsiteX7" fmla="*/ 720391 w 1105227"/>
                <a:gd name="connsiteY7" fmla="*/ 4205954 h 7515238"/>
                <a:gd name="connsiteX8" fmla="*/ 720391 w 1105227"/>
                <a:gd name="connsiteY8" fmla="*/ 4101922 h 7515238"/>
                <a:gd name="connsiteX9" fmla="*/ 378566 w 1105227"/>
                <a:gd name="connsiteY9" fmla="*/ 4101921 h 7515238"/>
                <a:gd name="connsiteX10" fmla="*/ 420055 w 1105227"/>
                <a:gd name="connsiteY10" fmla="*/ 3661017 h 7515238"/>
                <a:gd name="connsiteX11" fmla="*/ 517279 w 1105227"/>
                <a:gd name="connsiteY11" fmla="*/ 3621385 h 7515238"/>
                <a:gd name="connsiteX12" fmla="*/ 581678 w 1105227"/>
                <a:gd name="connsiteY12" fmla="*/ 3621385 h 7515238"/>
                <a:gd name="connsiteX13" fmla="*/ 720396 w 1105227"/>
                <a:gd name="connsiteY13" fmla="*/ 3760097 h 7515238"/>
                <a:gd name="connsiteX14" fmla="*/ 720396 w 1105227"/>
                <a:gd name="connsiteY14" fmla="*/ 3888902 h 7515238"/>
                <a:gd name="connsiteX15" fmla="*/ 378566 w 1105227"/>
                <a:gd name="connsiteY15" fmla="*/ 3888902 h 7515238"/>
                <a:gd name="connsiteX16" fmla="*/ 378566 w 1105227"/>
                <a:gd name="connsiteY16" fmla="*/ 3760097 h 7515238"/>
                <a:gd name="connsiteX17" fmla="*/ 420055 w 1105227"/>
                <a:gd name="connsiteY17" fmla="*/ 3661017 h 7515238"/>
                <a:gd name="connsiteX18" fmla="*/ 378563 w 1105227"/>
                <a:gd name="connsiteY18" fmla="*/ 3591659 h 7515238"/>
                <a:gd name="connsiteX19" fmla="*/ 314161 w 1105227"/>
                <a:gd name="connsiteY19" fmla="*/ 3745233 h 7515238"/>
                <a:gd name="connsiteX20" fmla="*/ 314161 w 1105227"/>
                <a:gd name="connsiteY20" fmla="*/ 4309991 h 7515238"/>
                <a:gd name="connsiteX21" fmla="*/ 532137 w 1105227"/>
                <a:gd name="connsiteY21" fmla="*/ 4527967 h 7515238"/>
                <a:gd name="connsiteX22" fmla="*/ 571770 w 1105227"/>
                <a:gd name="connsiteY22" fmla="*/ 4527966 h 7515238"/>
                <a:gd name="connsiteX23" fmla="*/ 789746 w 1105227"/>
                <a:gd name="connsiteY23" fmla="*/ 4309990 h 7515238"/>
                <a:gd name="connsiteX24" fmla="*/ 789746 w 1105227"/>
                <a:gd name="connsiteY24" fmla="*/ 3745233 h 7515238"/>
                <a:gd name="connsiteX25" fmla="*/ 571770 w 1105227"/>
                <a:gd name="connsiteY25" fmla="*/ 3527256 h 7515238"/>
                <a:gd name="connsiteX26" fmla="*/ 532137 w 1105227"/>
                <a:gd name="connsiteY26" fmla="*/ 3527257 h 7515238"/>
                <a:gd name="connsiteX27" fmla="*/ 378563 w 1105227"/>
                <a:gd name="connsiteY27" fmla="*/ 3591659 h 7515238"/>
                <a:gd name="connsiteX28" fmla="*/ 27451 w 1105227"/>
                <a:gd name="connsiteY28" fmla="*/ 2278228 h 7515238"/>
                <a:gd name="connsiteX29" fmla="*/ 61509 w 1105227"/>
                <a:gd name="connsiteY29" fmla="*/ 2273893 h 7515238"/>
                <a:gd name="connsiteX30" fmla="*/ 1037452 w 1105227"/>
                <a:gd name="connsiteY30" fmla="*/ 2615718 h 7515238"/>
                <a:gd name="connsiteX31" fmla="*/ 1067177 w 1105227"/>
                <a:gd name="connsiteY31" fmla="*/ 2670214 h 7515238"/>
                <a:gd name="connsiteX32" fmla="*/ 1057268 w 1105227"/>
                <a:gd name="connsiteY32" fmla="*/ 6846444 h 7515238"/>
                <a:gd name="connsiteX33" fmla="*/ 547002 w 1105227"/>
                <a:gd name="connsiteY33" fmla="*/ 7515238 h 7515238"/>
                <a:gd name="connsiteX34" fmla="*/ 36742 w 1105227"/>
                <a:gd name="connsiteY34" fmla="*/ 6841492 h 7515238"/>
                <a:gd name="connsiteX35" fmla="*/ 11969 w 1105227"/>
                <a:gd name="connsiteY35" fmla="*/ 2308569 h 7515238"/>
                <a:gd name="connsiteX36" fmla="*/ 27451 w 1105227"/>
                <a:gd name="connsiteY36" fmla="*/ 2278228 h 7515238"/>
                <a:gd name="connsiteX37" fmla="*/ 198979 w 1105227"/>
                <a:gd name="connsiteY37" fmla="*/ 47682 h 7515238"/>
                <a:gd name="connsiteX38" fmla="*/ 482598 w 1105227"/>
                <a:gd name="connsiteY38" fmla="*/ 0 h 7515238"/>
                <a:gd name="connsiteX39" fmla="*/ 546997 w 1105227"/>
                <a:gd name="connsiteY39" fmla="*/ 0 h 7515238"/>
                <a:gd name="connsiteX40" fmla="*/ 611402 w 1105227"/>
                <a:gd name="connsiteY40" fmla="*/ 0 h 7515238"/>
                <a:gd name="connsiteX41" fmla="*/ 992858 w 1105227"/>
                <a:gd name="connsiteY41" fmla="*/ 366597 h 7515238"/>
                <a:gd name="connsiteX42" fmla="*/ 1091939 w 1105227"/>
                <a:gd name="connsiteY42" fmla="*/ 2229305 h 7515238"/>
                <a:gd name="connsiteX43" fmla="*/ 1012674 w 1105227"/>
                <a:gd name="connsiteY43" fmla="*/ 2303617 h 7515238"/>
                <a:gd name="connsiteX44" fmla="*/ 66460 w 1105227"/>
                <a:gd name="connsiteY44" fmla="*/ 1976653 h 7515238"/>
                <a:gd name="connsiteX45" fmla="*/ 2056 w 1105227"/>
                <a:gd name="connsiteY45" fmla="*/ 1887481 h 7515238"/>
                <a:gd name="connsiteX46" fmla="*/ 101135 w 1105227"/>
                <a:gd name="connsiteY46" fmla="*/ 366598 h 7515238"/>
                <a:gd name="connsiteX47" fmla="*/ 198979 w 1105227"/>
                <a:gd name="connsiteY47" fmla="*/ 47682 h 751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05227" h="7515238">
                  <a:moveTo>
                    <a:pt x="378566" y="3992935"/>
                  </a:moveTo>
                  <a:lnTo>
                    <a:pt x="720396" y="3992935"/>
                  </a:lnTo>
                  <a:lnTo>
                    <a:pt x="720395" y="4300082"/>
                  </a:lnTo>
                  <a:cubicBezTo>
                    <a:pt x="725348" y="4374394"/>
                    <a:pt x="660947" y="4438799"/>
                    <a:pt x="581678" y="4438799"/>
                  </a:cubicBezTo>
                  <a:lnTo>
                    <a:pt x="517279" y="4438799"/>
                  </a:lnTo>
                  <a:cubicBezTo>
                    <a:pt x="438014" y="4438799"/>
                    <a:pt x="378566" y="4374394"/>
                    <a:pt x="378566" y="4300082"/>
                  </a:cubicBezTo>
                  <a:lnTo>
                    <a:pt x="378566" y="4205954"/>
                  </a:lnTo>
                  <a:lnTo>
                    <a:pt x="720391" y="4205954"/>
                  </a:lnTo>
                  <a:lnTo>
                    <a:pt x="720391" y="4101922"/>
                  </a:lnTo>
                  <a:lnTo>
                    <a:pt x="378566" y="4101921"/>
                  </a:lnTo>
                  <a:close/>
                  <a:moveTo>
                    <a:pt x="420055" y="3661017"/>
                  </a:moveTo>
                  <a:cubicBezTo>
                    <a:pt x="445444" y="3636247"/>
                    <a:pt x="480122" y="3621385"/>
                    <a:pt x="517279" y="3621385"/>
                  </a:cubicBezTo>
                  <a:lnTo>
                    <a:pt x="581678" y="3621385"/>
                  </a:lnTo>
                  <a:cubicBezTo>
                    <a:pt x="660947" y="3621385"/>
                    <a:pt x="720396" y="3685784"/>
                    <a:pt x="720396" y="3760097"/>
                  </a:cubicBezTo>
                  <a:lnTo>
                    <a:pt x="720396" y="3888902"/>
                  </a:lnTo>
                  <a:lnTo>
                    <a:pt x="378566" y="3888902"/>
                  </a:lnTo>
                  <a:lnTo>
                    <a:pt x="378566" y="3760097"/>
                  </a:lnTo>
                  <a:cubicBezTo>
                    <a:pt x="378566" y="3720465"/>
                    <a:pt x="394666" y="3685786"/>
                    <a:pt x="420055" y="3661017"/>
                  </a:cubicBezTo>
                  <a:close/>
                  <a:moveTo>
                    <a:pt x="378563" y="3591659"/>
                  </a:moveTo>
                  <a:cubicBezTo>
                    <a:pt x="338931" y="3631291"/>
                    <a:pt x="314161" y="3685785"/>
                    <a:pt x="314161" y="3745233"/>
                  </a:cubicBezTo>
                  <a:lnTo>
                    <a:pt x="314161" y="4309991"/>
                  </a:lnTo>
                  <a:cubicBezTo>
                    <a:pt x="314161" y="4428886"/>
                    <a:pt x="413241" y="4527967"/>
                    <a:pt x="532137" y="4527967"/>
                  </a:cubicBezTo>
                  <a:lnTo>
                    <a:pt x="571770" y="4527966"/>
                  </a:lnTo>
                  <a:cubicBezTo>
                    <a:pt x="690666" y="4527967"/>
                    <a:pt x="784790" y="4433838"/>
                    <a:pt x="789746" y="4309990"/>
                  </a:cubicBezTo>
                  <a:lnTo>
                    <a:pt x="789746" y="3745233"/>
                  </a:lnTo>
                  <a:cubicBezTo>
                    <a:pt x="789746" y="3626336"/>
                    <a:pt x="690666" y="3527257"/>
                    <a:pt x="571770" y="3527256"/>
                  </a:cubicBezTo>
                  <a:lnTo>
                    <a:pt x="532137" y="3527257"/>
                  </a:lnTo>
                  <a:cubicBezTo>
                    <a:pt x="472689" y="3527257"/>
                    <a:pt x="418195" y="3552027"/>
                    <a:pt x="378563" y="3591659"/>
                  </a:cubicBezTo>
                  <a:close/>
                  <a:moveTo>
                    <a:pt x="27451" y="2278228"/>
                  </a:moveTo>
                  <a:cubicBezTo>
                    <a:pt x="36740" y="2271417"/>
                    <a:pt x="49125" y="2268940"/>
                    <a:pt x="61509" y="2273893"/>
                  </a:cubicBezTo>
                  <a:lnTo>
                    <a:pt x="1037452" y="2615718"/>
                  </a:lnTo>
                  <a:cubicBezTo>
                    <a:pt x="1057268" y="2625626"/>
                    <a:pt x="1072128" y="2645443"/>
                    <a:pt x="1067177" y="2670214"/>
                  </a:cubicBezTo>
                  <a:cubicBezTo>
                    <a:pt x="1017636" y="4062289"/>
                    <a:pt x="982956" y="5454369"/>
                    <a:pt x="1057268" y="6846444"/>
                  </a:cubicBezTo>
                  <a:cubicBezTo>
                    <a:pt x="1096901" y="7495422"/>
                    <a:pt x="1096901" y="7515238"/>
                    <a:pt x="547002" y="7515238"/>
                  </a:cubicBezTo>
                  <a:cubicBezTo>
                    <a:pt x="-2896" y="7515238"/>
                    <a:pt x="2061" y="7495422"/>
                    <a:pt x="36742" y="6841492"/>
                  </a:cubicBezTo>
                  <a:cubicBezTo>
                    <a:pt x="120957" y="5330522"/>
                    <a:pt x="71417" y="3819545"/>
                    <a:pt x="11969" y="2308569"/>
                  </a:cubicBezTo>
                  <a:cubicBezTo>
                    <a:pt x="11969" y="2296185"/>
                    <a:pt x="18162" y="2285040"/>
                    <a:pt x="27451" y="2278228"/>
                  </a:cubicBezTo>
                  <a:close/>
                  <a:moveTo>
                    <a:pt x="198979" y="47682"/>
                  </a:moveTo>
                  <a:cubicBezTo>
                    <a:pt x="247280" y="1238"/>
                    <a:pt x="326545" y="0"/>
                    <a:pt x="482598" y="0"/>
                  </a:cubicBezTo>
                  <a:cubicBezTo>
                    <a:pt x="507365" y="0"/>
                    <a:pt x="527181" y="0"/>
                    <a:pt x="546997" y="0"/>
                  </a:cubicBezTo>
                  <a:cubicBezTo>
                    <a:pt x="571770" y="0"/>
                    <a:pt x="591586" y="0"/>
                    <a:pt x="611402" y="0"/>
                  </a:cubicBezTo>
                  <a:cubicBezTo>
                    <a:pt x="923502" y="4951"/>
                    <a:pt x="928459" y="4951"/>
                    <a:pt x="992858" y="366597"/>
                  </a:cubicBezTo>
                  <a:cubicBezTo>
                    <a:pt x="1106803" y="1000710"/>
                    <a:pt x="1121662" y="1590240"/>
                    <a:pt x="1091939" y="2229305"/>
                  </a:cubicBezTo>
                  <a:cubicBezTo>
                    <a:pt x="1086987" y="2293709"/>
                    <a:pt x="1062214" y="2323434"/>
                    <a:pt x="1012674" y="2303617"/>
                  </a:cubicBezTo>
                  <a:lnTo>
                    <a:pt x="66460" y="1976653"/>
                  </a:lnTo>
                  <a:cubicBezTo>
                    <a:pt x="26828" y="1961788"/>
                    <a:pt x="2056" y="1927113"/>
                    <a:pt x="2056" y="1887481"/>
                  </a:cubicBezTo>
                  <a:cubicBezTo>
                    <a:pt x="-7853" y="1377215"/>
                    <a:pt x="16920" y="866954"/>
                    <a:pt x="101135" y="366598"/>
                  </a:cubicBezTo>
                  <a:cubicBezTo>
                    <a:pt x="133338" y="185774"/>
                    <a:pt x="150677" y="94125"/>
                    <a:pt x="198979" y="47682"/>
                  </a:cubicBezTo>
                  <a:close/>
                </a:path>
              </a:pathLst>
            </a:custGeom>
            <a:solidFill>
              <a:schemeClr val="accent2"/>
            </a:solidFill>
            <a:ln w="9525" cap="flat">
              <a:noFill/>
              <a:prstDash val="solid"/>
              <a:miter/>
            </a:ln>
          </p:spPr>
          <p:txBody>
            <a:bodyPr wrap="square" rtlCol="0" anchor="ctr">
              <a:noAutofit/>
            </a:bodyPr>
            <a:lstStyle/>
            <a:p>
              <a:pPr algn="r" rtl="1"/>
              <a:endParaRPr lang="en-US">
                <a:cs typeface="B Nazanin" panose="00000400000000000000" pitchFamily="2" charset="-78"/>
              </a:endParaRPr>
            </a:p>
          </p:txBody>
        </p:sp>
      </p:grpSp>
      <p:grpSp>
        <p:nvGrpSpPr>
          <p:cNvPr id="6" name="Group 5">
            <a:extLst>
              <a:ext uri="{FF2B5EF4-FFF2-40B4-BE49-F238E27FC236}">
                <a16:creationId xmlns:a16="http://schemas.microsoft.com/office/drawing/2014/main" id="{096CB6C4-05B4-44CB-B147-FB7D2899AAE9}"/>
              </a:ext>
            </a:extLst>
          </p:cNvPr>
          <p:cNvGrpSpPr/>
          <p:nvPr/>
        </p:nvGrpSpPr>
        <p:grpSpPr>
          <a:xfrm>
            <a:off x="2383088" y="5073065"/>
            <a:ext cx="1295404" cy="1295403"/>
            <a:chOff x="2603276" y="4772028"/>
            <a:chExt cx="1295404" cy="1295403"/>
          </a:xfrm>
        </p:grpSpPr>
        <p:sp>
          <p:nvSpPr>
            <p:cNvPr id="7" name="Teardrop 6">
              <a:extLst>
                <a:ext uri="{FF2B5EF4-FFF2-40B4-BE49-F238E27FC236}">
                  <a16:creationId xmlns:a16="http://schemas.microsoft.com/office/drawing/2014/main" id="{94ECAC3D-8879-4B08-AD0D-7891EE6408F8}"/>
                </a:ext>
              </a:extLst>
            </p:cNvPr>
            <p:cNvSpPr/>
            <p:nvPr/>
          </p:nvSpPr>
          <p:spPr>
            <a:xfrm>
              <a:off x="2603276" y="4772028"/>
              <a:ext cx="1295404" cy="1295403"/>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8" name="Teardrop 7">
              <a:extLst>
                <a:ext uri="{FF2B5EF4-FFF2-40B4-BE49-F238E27FC236}">
                  <a16:creationId xmlns:a16="http://schemas.microsoft.com/office/drawing/2014/main" id="{5E8F9E14-7D51-4C3A-8222-418FB56FB7D5}"/>
                </a:ext>
              </a:extLst>
            </p:cNvPr>
            <p:cNvSpPr/>
            <p:nvPr/>
          </p:nvSpPr>
          <p:spPr>
            <a:xfrm>
              <a:off x="2707042" y="4877319"/>
              <a:ext cx="1084819" cy="1084818"/>
            </a:xfrm>
            <a:prstGeom prst="teardrop">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sp>
        <p:nvSpPr>
          <p:cNvPr id="14" name="TextBox 13">
            <a:extLst>
              <a:ext uri="{FF2B5EF4-FFF2-40B4-BE49-F238E27FC236}">
                <a16:creationId xmlns:a16="http://schemas.microsoft.com/office/drawing/2014/main" id="{F0B0C4B0-0445-4B4F-851A-CC3FE64236ED}"/>
              </a:ext>
            </a:extLst>
          </p:cNvPr>
          <p:cNvSpPr txBox="1"/>
          <p:nvPr/>
        </p:nvSpPr>
        <p:spPr>
          <a:xfrm>
            <a:off x="3678491" y="5073064"/>
            <a:ext cx="1589741" cy="276999"/>
          </a:xfrm>
          <a:prstGeom prst="rect">
            <a:avLst/>
          </a:prstGeom>
          <a:solidFill>
            <a:schemeClr val="accent3"/>
          </a:solidFill>
        </p:spPr>
        <p:txBody>
          <a:bodyPr wrap="square" rtlCol="0" anchor="ctr">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sp>
        <p:nvSpPr>
          <p:cNvPr id="61" name="Freeform: Shape 60">
            <a:extLst>
              <a:ext uri="{FF2B5EF4-FFF2-40B4-BE49-F238E27FC236}">
                <a16:creationId xmlns:a16="http://schemas.microsoft.com/office/drawing/2014/main" id="{7261F408-B5C3-4729-91EF-F5A33B03C856}"/>
              </a:ext>
            </a:extLst>
          </p:cNvPr>
          <p:cNvSpPr/>
          <p:nvPr/>
        </p:nvSpPr>
        <p:spPr>
          <a:xfrm>
            <a:off x="2719276" y="5263004"/>
            <a:ext cx="635401" cy="827968"/>
          </a:xfrm>
          <a:custGeom>
            <a:avLst/>
            <a:gdLst>
              <a:gd name="connsiteX0" fmla="*/ 820370 w 1811025"/>
              <a:gd name="connsiteY0" fmla="*/ 1647757 h 2359880"/>
              <a:gd name="connsiteX1" fmla="*/ 848030 w 1811025"/>
              <a:gd name="connsiteY1" fmla="*/ 1651596 h 2359880"/>
              <a:gd name="connsiteX2" fmla="*/ 896560 w 1811025"/>
              <a:gd name="connsiteY2" fmla="*/ 1704749 h 2359880"/>
              <a:gd name="connsiteX3" fmla="*/ 934307 w 1811025"/>
              <a:gd name="connsiteY3" fmla="*/ 1746347 h 2359880"/>
              <a:gd name="connsiteX4" fmla="*/ 1008259 w 1811025"/>
              <a:gd name="connsiteY4" fmla="*/ 1770998 h 2359880"/>
              <a:gd name="connsiteX5" fmla="*/ 1075278 w 1811025"/>
              <a:gd name="connsiteY5" fmla="*/ 1797959 h 2359880"/>
              <a:gd name="connsiteX6" fmla="*/ 1099929 w 1811025"/>
              <a:gd name="connsiteY6" fmla="*/ 1884236 h 2359880"/>
              <a:gd name="connsiteX7" fmla="*/ 1050627 w 1811025"/>
              <a:gd name="connsiteY7" fmla="*/ 2005949 h 2359880"/>
              <a:gd name="connsiteX8" fmla="*/ 911197 w 1811025"/>
              <a:gd name="connsiteY8" fmla="*/ 2120728 h 2359880"/>
              <a:gd name="connsiteX9" fmla="*/ 814905 w 1811025"/>
              <a:gd name="connsiteY9" fmla="*/ 2084523 h 2359880"/>
              <a:gd name="connsiteX10" fmla="*/ 767915 w 1811025"/>
              <a:gd name="connsiteY10" fmla="*/ 2015963 h 2359880"/>
              <a:gd name="connsiteX11" fmla="*/ 697815 w 1811025"/>
              <a:gd name="connsiteY11" fmla="*/ 2010571 h 2359880"/>
              <a:gd name="connsiteX12" fmla="*/ 661609 w 1811025"/>
              <a:gd name="connsiteY12" fmla="*/ 2037532 h 2359880"/>
              <a:gd name="connsiteX13" fmla="*/ 595361 w 1811025"/>
              <a:gd name="connsiteY13" fmla="*/ 1982069 h 2359880"/>
              <a:gd name="connsiteX14" fmla="*/ 609996 w 1811025"/>
              <a:gd name="connsiteY14" fmla="*/ 1951256 h 2359880"/>
              <a:gd name="connsiteX15" fmla="*/ 765604 w 1811025"/>
              <a:gd name="connsiteY15" fmla="*/ 1876533 h 2359880"/>
              <a:gd name="connsiteX16" fmla="*/ 854193 w 1811025"/>
              <a:gd name="connsiteY16" fmla="*/ 1922753 h 2359880"/>
              <a:gd name="connsiteX17" fmla="*/ 885006 w 1811025"/>
              <a:gd name="connsiteY17" fmla="*/ 1922753 h 2359880"/>
              <a:gd name="connsiteX18" fmla="*/ 887317 w 1811025"/>
              <a:gd name="connsiteY18" fmla="*/ 1846490 h 2359880"/>
              <a:gd name="connsiteX19" fmla="*/ 823379 w 1811025"/>
              <a:gd name="connsiteY19" fmla="*/ 1777930 h 2359880"/>
              <a:gd name="connsiteX20" fmla="*/ 783322 w 1811025"/>
              <a:gd name="connsiteY20" fmla="*/ 1703978 h 2359880"/>
              <a:gd name="connsiteX21" fmla="*/ 820370 w 1811025"/>
              <a:gd name="connsiteY21" fmla="*/ 1647757 h 2359880"/>
              <a:gd name="connsiteX22" fmla="*/ 1042921 w 1811025"/>
              <a:gd name="connsiteY22" fmla="*/ 1532964 h 2359880"/>
              <a:gd name="connsiteX23" fmla="*/ 1144606 w 1811025"/>
              <a:gd name="connsiteY23" fmla="*/ 1643121 h 2359880"/>
              <a:gd name="connsiteX24" fmla="*/ 1054477 w 1811025"/>
              <a:gd name="connsiteY24" fmla="*/ 1742493 h 2359880"/>
              <a:gd name="connsiteX25" fmla="*/ 942008 w 1811025"/>
              <a:gd name="connsiteY25" fmla="*/ 1631566 h 2359880"/>
              <a:gd name="connsiteX26" fmla="*/ 1042921 w 1811025"/>
              <a:gd name="connsiteY26" fmla="*/ 1532964 h 2359880"/>
              <a:gd name="connsiteX27" fmla="*/ 893478 w 1811025"/>
              <a:gd name="connsiteY27" fmla="*/ 1457470 h 2359880"/>
              <a:gd name="connsiteX28" fmla="*/ 510623 w 1811025"/>
              <a:gd name="connsiteY28" fmla="*/ 1840326 h 2359880"/>
              <a:gd name="connsiteX29" fmla="*/ 894248 w 1811025"/>
              <a:gd name="connsiteY29" fmla="*/ 2223180 h 2359880"/>
              <a:gd name="connsiteX30" fmla="*/ 1277104 w 1811025"/>
              <a:gd name="connsiteY30" fmla="*/ 1840326 h 2359880"/>
              <a:gd name="connsiteX31" fmla="*/ 893478 w 1811025"/>
              <a:gd name="connsiteY31" fmla="*/ 1457470 h 2359880"/>
              <a:gd name="connsiteX32" fmla="*/ 667000 w 1811025"/>
              <a:gd name="connsiteY32" fmla="*/ 663257 h 2359880"/>
              <a:gd name="connsiteX33" fmla="*/ 1085291 w 1811025"/>
              <a:gd name="connsiteY33" fmla="*/ 664028 h 2359880"/>
              <a:gd name="connsiteX34" fmla="*/ 1112253 w 1811025"/>
              <a:gd name="connsiteY34" fmla="*/ 665568 h 2359880"/>
              <a:gd name="connsiteX35" fmla="*/ 1401898 w 1811025"/>
              <a:gd name="connsiteY35" fmla="*/ 730276 h 2359880"/>
              <a:gd name="connsiteX36" fmla="*/ 1493568 w 1811025"/>
              <a:gd name="connsiteY36" fmla="*/ 821945 h 2359880"/>
              <a:gd name="connsiteX37" fmla="*/ 1604496 w 1811025"/>
              <a:gd name="connsiteY37" fmla="*/ 1091562 h 2359880"/>
              <a:gd name="connsiteX38" fmla="*/ 1607577 w 1811025"/>
              <a:gd name="connsiteY38" fmla="*/ 1110050 h 2359880"/>
              <a:gd name="connsiteX39" fmla="*/ 1726208 w 1811025"/>
              <a:gd name="connsiteY39" fmla="*/ 1542207 h 2359880"/>
              <a:gd name="connsiteX40" fmla="*/ 1731600 w 1811025"/>
              <a:gd name="connsiteY40" fmla="*/ 1559924 h 2359880"/>
              <a:gd name="connsiteX41" fmla="*/ 1731600 w 1811025"/>
              <a:gd name="connsiteY41" fmla="*/ 1560695 h 2359880"/>
              <a:gd name="connsiteX42" fmla="*/ 1808634 w 1811025"/>
              <a:gd name="connsiteY42" fmla="*/ 1815675 h 2359880"/>
              <a:gd name="connsiteX43" fmla="*/ 1726979 w 1811025"/>
              <a:gd name="connsiteY43" fmla="*/ 1953564 h 2359880"/>
              <a:gd name="connsiteX44" fmla="*/ 1563668 w 1811025"/>
              <a:gd name="connsiteY44" fmla="*/ 1878842 h 2359880"/>
              <a:gd name="connsiteX45" fmla="*/ 1515137 w 1811025"/>
              <a:gd name="connsiteY45" fmla="*/ 1714761 h 2359880"/>
              <a:gd name="connsiteX46" fmla="*/ 1386492 w 1811025"/>
              <a:gd name="connsiteY46" fmla="*/ 1231762 h 2359880"/>
              <a:gd name="connsiteX47" fmla="*/ 1364922 w 1811025"/>
              <a:gd name="connsiteY47" fmla="*/ 1157040 h 2359880"/>
              <a:gd name="connsiteX48" fmla="*/ 1333338 w 1811025"/>
              <a:gd name="connsiteY48" fmla="*/ 1107739 h 2359880"/>
              <a:gd name="connsiteX49" fmla="*/ 1287119 w 1811025"/>
              <a:gd name="connsiteY49" fmla="*/ 1079237 h 2359880"/>
              <a:gd name="connsiteX50" fmla="*/ 1239358 w 1811025"/>
              <a:gd name="connsiteY50" fmla="*/ 1124687 h 2359880"/>
              <a:gd name="connsiteX51" fmla="*/ 1241669 w 1811025"/>
              <a:gd name="connsiteY51" fmla="*/ 1150878 h 2359880"/>
              <a:gd name="connsiteX52" fmla="*/ 1243979 w 1811025"/>
              <a:gd name="connsiteY52" fmla="*/ 1158581 h 2359880"/>
              <a:gd name="connsiteX53" fmla="*/ 1349515 w 1811025"/>
              <a:gd name="connsiteY53" fmla="*/ 1537584 h 2359880"/>
              <a:gd name="connsiteX54" fmla="*/ 1446577 w 1811025"/>
              <a:gd name="connsiteY54" fmla="*/ 1864976 h 2359880"/>
              <a:gd name="connsiteX55" fmla="*/ 1483553 w 1811025"/>
              <a:gd name="connsiteY55" fmla="*/ 1999014 h 2359880"/>
              <a:gd name="connsiteX56" fmla="*/ 1575993 w 1811025"/>
              <a:gd name="connsiteY56" fmla="*/ 2320243 h 2359880"/>
              <a:gd name="connsiteX57" fmla="*/ 1555965 w 1811025"/>
              <a:gd name="connsiteY57" fmla="*/ 2350286 h 2359880"/>
              <a:gd name="connsiteX58" fmla="*/ 1404209 w 1811025"/>
              <a:gd name="connsiteY58" fmla="*/ 2358759 h 2359880"/>
              <a:gd name="connsiteX59" fmla="*/ 1300214 w 1811025"/>
              <a:gd name="connsiteY59" fmla="*/ 2354137 h 2359880"/>
              <a:gd name="connsiteX60" fmla="*/ 1280186 w 1811025"/>
              <a:gd name="connsiteY60" fmla="*/ 2354907 h 2359880"/>
              <a:gd name="connsiteX61" fmla="*/ 1267090 w 1811025"/>
              <a:gd name="connsiteY61" fmla="*/ 2357989 h 2359880"/>
              <a:gd name="connsiteX62" fmla="*/ 1256305 w 1811025"/>
              <a:gd name="connsiteY62" fmla="*/ 2359529 h 2359880"/>
              <a:gd name="connsiteX63" fmla="*/ 828770 w 1811025"/>
              <a:gd name="connsiteY63" fmla="*/ 2359529 h 2359880"/>
              <a:gd name="connsiteX64" fmla="*/ 432049 w 1811025"/>
              <a:gd name="connsiteY64" fmla="*/ 2358759 h 2359880"/>
              <a:gd name="connsiteX65" fmla="*/ 408169 w 1811025"/>
              <a:gd name="connsiteY65" fmla="*/ 2354907 h 2359880"/>
              <a:gd name="connsiteX66" fmla="*/ 247939 w 1811025"/>
              <a:gd name="connsiteY66" fmla="*/ 2353367 h 2359880"/>
              <a:gd name="connsiteX67" fmla="*/ 230221 w 1811025"/>
              <a:gd name="connsiteY67" fmla="*/ 2323324 h 2359880"/>
              <a:gd name="connsiteX68" fmla="*/ 285686 w 1811025"/>
              <a:gd name="connsiteY68" fmla="*/ 2136903 h 2359880"/>
              <a:gd name="connsiteX69" fmla="*/ 331135 w 1811025"/>
              <a:gd name="connsiteY69" fmla="*/ 1984377 h 2359880"/>
              <a:gd name="connsiteX70" fmla="*/ 332676 w 1811025"/>
              <a:gd name="connsiteY70" fmla="*/ 1978215 h 2359880"/>
              <a:gd name="connsiteX71" fmla="*/ 401236 w 1811025"/>
              <a:gd name="connsiteY71" fmla="*/ 1722464 h 2359880"/>
              <a:gd name="connsiteX72" fmla="*/ 520637 w 1811025"/>
              <a:gd name="connsiteY72" fmla="*/ 1308026 h 2359880"/>
              <a:gd name="connsiteX73" fmla="*/ 529881 w 1811025"/>
              <a:gd name="connsiteY73" fmla="*/ 1280294 h 2359880"/>
              <a:gd name="connsiteX74" fmla="*/ 563776 w 1811025"/>
              <a:gd name="connsiteY74" fmla="*/ 1157040 h 2359880"/>
              <a:gd name="connsiteX75" fmla="*/ 555302 w 1811025"/>
              <a:gd name="connsiteY75" fmla="*/ 1098495 h 2359880"/>
              <a:gd name="connsiteX76" fmla="*/ 494445 w 1811025"/>
              <a:gd name="connsiteY76" fmla="*/ 1110821 h 2359880"/>
              <a:gd name="connsiteX77" fmla="*/ 447455 w 1811025"/>
              <a:gd name="connsiteY77" fmla="*/ 1186313 h 2359880"/>
              <a:gd name="connsiteX78" fmla="*/ 354245 w 1811025"/>
              <a:gd name="connsiteY78" fmla="*/ 1495986 h 2359880"/>
              <a:gd name="connsiteX79" fmla="*/ 284915 w 1811025"/>
              <a:gd name="connsiteY79" fmla="*/ 1757129 h 2359880"/>
              <a:gd name="connsiteX80" fmla="*/ 264116 w 1811025"/>
              <a:gd name="connsiteY80" fmla="*/ 1842636 h 2359880"/>
              <a:gd name="connsiteX81" fmla="*/ 63059 w 1811025"/>
              <a:gd name="connsiteY81" fmla="*/ 1948942 h 2359880"/>
              <a:gd name="connsiteX82" fmla="*/ 1432 w 1811025"/>
              <a:gd name="connsiteY82" fmla="*/ 1858813 h 2359880"/>
              <a:gd name="connsiteX83" fmla="*/ 28394 w 1811025"/>
              <a:gd name="connsiteY83" fmla="*/ 1727087 h 2359880"/>
              <a:gd name="connsiteX84" fmla="*/ 167824 w 1811025"/>
              <a:gd name="connsiteY84" fmla="*/ 1238695 h 2359880"/>
              <a:gd name="connsiteX85" fmla="*/ 177069 w 1811025"/>
              <a:gd name="connsiteY85" fmla="*/ 1201720 h 2359880"/>
              <a:gd name="connsiteX86" fmla="*/ 290307 w 1811025"/>
              <a:gd name="connsiteY86" fmla="*/ 873558 h 2359880"/>
              <a:gd name="connsiteX87" fmla="*/ 549910 w 1811025"/>
              <a:gd name="connsiteY87" fmla="*/ 675582 h 2359880"/>
              <a:gd name="connsiteX88" fmla="*/ 667000 w 1811025"/>
              <a:gd name="connsiteY88" fmla="*/ 663257 h 2359880"/>
              <a:gd name="connsiteX89" fmla="*/ 906576 w 1811025"/>
              <a:gd name="connsiteY89" fmla="*/ 0 h 2359880"/>
              <a:gd name="connsiteX90" fmla="*/ 1202383 w 1811025"/>
              <a:gd name="connsiteY90" fmla="*/ 295807 h 2359880"/>
              <a:gd name="connsiteX91" fmla="*/ 906576 w 1811025"/>
              <a:gd name="connsiteY91" fmla="*/ 591615 h 2359880"/>
              <a:gd name="connsiteX92" fmla="*/ 610768 w 1811025"/>
              <a:gd name="connsiteY92" fmla="*/ 295807 h 2359880"/>
              <a:gd name="connsiteX93" fmla="*/ 906576 w 1811025"/>
              <a:gd name="connsiteY93" fmla="*/ 0 h 2359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811025" h="2359880">
                <a:moveTo>
                  <a:pt x="820370" y="1647757"/>
                </a:moveTo>
                <a:cubicBezTo>
                  <a:pt x="828820" y="1646781"/>
                  <a:pt x="838208" y="1647937"/>
                  <a:pt x="848030" y="1651596"/>
                </a:cubicBezTo>
                <a:cubicBezTo>
                  <a:pt x="872680" y="1660840"/>
                  <a:pt x="890398" y="1679328"/>
                  <a:pt x="896560" y="1704749"/>
                </a:cubicBezTo>
                <a:cubicBezTo>
                  <a:pt x="901953" y="1727088"/>
                  <a:pt x="915819" y="1737873"/>
                  <a:pt x="934307" y="1746347"/>
                </a:cubicBezTo>
                <a:cubicBezTo>
                  <a:pt x="958187" y="1757132"/>
                  <a:pt x="983609" y="1764065"/>
                  <a:pt x="1008259" y="1770998"/>
                </a:cubicBezTo>
                <a:cubicBezTo>
                  <a:pt x="1031369" y="1777930"/>
                  <a:pt x="1055250" y="1784093"/>
                  <a:pt x="1075278" y="1797959"/>
                </a:cubicBezTo>
                <a:cubicBezTo>
                  <a:pt x="1103010" y="1817217"/>
                  <a:pt x="1115335" y="1856504"/>
                  <a:pt x="1099929" y="1884236"/>
                </a:cubicBezTo>
                <a:cubicBezTo>
                  <a:pt x="1078360" y="1922753"/>
                  <a:pt x="1063723" y="1964351"/>
                  <a:pt x="1050627" y="2005949"/>
                </a:cubicBezTo>
                <a:cubicBezTo>
                  <a:pt x="1028288" y="2074508"/>
                  <a:pt x="975905" y="2106862"/>
                  <a:pt x="911197" y="2120728"/>
                </a:cubicBezTo>
                <a:cubicBezTo>
                  <a:pt x="874221" y="2128432"/>
                  <a:pt x="841097" y="2112254"/>
                  <a:pt x="814905" y="2084523"/>
                </a:cubicBezTo>
                <a:cubicBezTo>
                  <a:pt x="795647" y="2063724"/>
                  <a:pt x="784092" y="2038303"/>
                  <a:pt x="767915" y="2015963"/>
                </a:cubicBezTo>
                <a:cubicBezTo>
                  <a:pt x="744035" y="1984380"/>
                  <a:pt x="725546" y="1982839"/>
                  <a:pt x="697815" y="2010571"/>
                </a:cubicBezTo>
                <a:cubicBezTo>
                  <a:pt x="687030" y="2021355"/>
                  <a:pt x="676245" y="2032140"/>
                  <a:pt x="661609" y="2037532"/>
                </a:cubicBezTo>
                <a:cubicBezTo>
                  <a:pt x="619241" y="2052939"/>
                  <a:pt x="587657" y="2026748"/>
                  <a:pt x="595361" y="1982069"/>
                </a:cubicBezTo>
                <a:cubicBezTo>
                  <a:pt x="597671" y="1970514"/>
                  <a:pt x="600752" y="1957418"/>
                  <a:pt x="609996" y="1951256"/>
                </a:cubicBezTo>
                <a:cubicBezTo>
                  <a:pt x="656987" y="1919672"/>
                  <a:pt x="698585" y="1875763"/>
                  <a:pt x="765604" y="1876533"/>
                </a:cubicBezTo>
                <a:cubicBezTo>
                  <a:pt x="801039" y="1875763"/>
                  <a:pt x="831852" y="1891940"/>
                  <a:pt x="854193" y="1922753"/>
                </a:cubicBezTo>
                <a:cubicBezTo>
                  <a:pt x="865747" y="1938930"/>
                  <a:pt x="874221" y="1935078"/>
                  <a:pt x="885006" y="1922753"/>
                </a:cubicBezTo>
                <a:cubicBezTo>
                  <a:pt x="904264" y="1899643"/>
                  <a:pt x="905805" y="1873451"/>
                  <a:pt x="887317" y="1846490"/>
                </a:cubicBezTo>
                <a:cubicBezTo>
                  <a:pt x="869599" y="1820299"/>
                  <a:pt x="845718" y="1800270"/>
                  <a:pt x="823379" y="1777930"/>
                </a:cubicBezTo>
                <a:cubicBezTo>
                  <a:pt x="802580" y="1757132"/>
                  <a:pt x="787944" y="1733252"/>
                  <a:pt x="783322" y="1703978"/>
                </a:cubicBezTo>
                <a:cubicBezTo>
                  <a:pt x="778122" y="1672780"/>
                  <a:pt x="795021" y="1650681"/>
                  <a:pt x="820370" y="1647757"/>
                </a:cubicBezTo>
                <a:close/>
                <a:moveTo>
                  <a:pt x="1042921" y="1532964"/>
                </a:moveTo>
                <a:cubicBezTo>
                  <a:pt x="1102238" y="1532964"/>
                  <a:pt x="1145376" y="1579183"/>
                  <a:pt x="1144606" y="1643121"/>
                </a:cubicBezTo>
                <a:cubicBezTo>
                  <a:pt x="1144606" y="1701666"/>
                  <a:pt x="1106860" y="1742493"/>
                  <a:pt x="1054477" y="1742493"/>
                </a:cubicBezTo>
                <a:cubicBezTo>
                  <a:pt x="989769" y="1742493"/>
                  <a:pt x="942779" y="1695503"/>
                  <a:pt x="942008" y="1631566"/>
                </a:cubicBezTo>
                <a:cubicBezTo>
                  <a:pt x="942008" y="1569169"/>
                  <a:pt x="978213" y="1533734"/>
                  <a:pt x="1042921" y="1532964"/>
                </a:cubicBezTo>
                <a:close/>
                <a:moveTo>
                  <a:pt x="893478" y="1457470"/>
                </a:moveTo>
                <a:cubicBezTo>
                  <a:pt x="682407" y="1457470"/>
                  <a:pt x="510623" y="1628484"/>
                  <a:pt x="510623" y="1840326"/>
                </a:cubicBezTo>
                <a:cubicBezTo>
                  <a:pt x="510623" y="2052166"/>
                  <a:pt x="683177" y="2223180"/>
                  <a:pt x="894248" y="2223180"/>
                </a:cubicBezTo>
                <a:cubicBezTo>
                  <a:pt x="1105320" y="2223180"/>
                  <a:pt x="1277104" y="2052166"/>
                  <a:pt x="1277104" y="1840326"/>
                </a:cubicBezTo>
                <a:cubicBezTo>
                  <a:pt x="1277104" y="1628484"/>
                  <a:pt x="1104549" y="1457470"/>
                  <a:pt x="893478" y="1457470"/>
                </a:cubicBezTo>
                <a:close/>
                <a:moveTo>
                  <a:pt x="667000" y="663257"/>
                </a:moveTo>
                <a:cubicBezTo>
                  <a:pt x="806431" y="663257"/>
                  <a:pt x="945861" y="664028"/>
                  <a:pt x="1085291" y="664028"/>
                </a:cubicBezTo>
                <a:cubicBezTo>
                  <a:pt x="1094535" y="664028"/>
                  <a:pt x="1103009" y="664798"/>
                  <a:pt x="1112253" y="665568"/>
                </a:cubicBezTo>
                <a:cubicBezTo>
                  <a:pt x="1213936" y="665568"/>
                  <a:pt x="1312539" y="674812"/>
                  <a:pt x="1401898" y="730276"/>
                </a:cubicBezTo>
                <a:cubicBezTo>
                  <a:pt x="1441184" y="752616"/>
                  <a:pt x="1472768" y="782659"/>
                  <a:pt x="1493568" y="821945"/>
                </a:cubicBezTo>
                <a:cubicBezTo>
                  <a:pt x="1539018" y="908223"/>
                  <a:pt x="1579845" y="996811"/>
                  <a:pt x="1604496" y="1091562"/>
                </a:cubicBezTo>
                <a:cubicBezTo>
                  <a:pt x="1606036" y="1097725"/>
                  <a:pt x="1606807" y="1103888"/>
                  <a:pt x="1607577" y="1110050"/>
                </a:cubicBezTo>
                <a:cubicBezTo>
                  <a:pt x="1646093" y="1254103"/>
                  <a:pt x="1695395" y="1395843"/>
                  <a:pt x="1726208" y="1542207"/>
                </a:cubicBezTo>
                <a:cubicBezTo>
                  <a:pt x="1727748" y="1548369"/>
                  <a:pt x="1730060" y="1553762"/>
                  <a:pt x="1731600" y="1559924"/>
                </a:cubicBezTo>
                <a:cubicBezTo>
                  <a:pt x="1731600" y="1559924"/>
                  <a:pt x="1731600" y="1560695"/>
                  <a:pt x="1731600" y="1560695"/>
                </a:cubicBezTo>
                <a:cubicBezTo>
                  <a:pt x="1763955" y="1643890"/>
                  <a:pt x="1795538" y="1727087"/>
                  <a:pt x="1808634" y="1815675"/>
                </a:cubicBezTo>
                <a:cubicBezTo>
                  <a:pt x="1819418" y="1889626"/>
                  <a:pt x="1793998" y="1936617"/>
                  <a:pt x="1726979" y="1953564"/>
                </a:cubicBezTo>
                <a:cubicBezTo>
                  <a:pt x="1654567" y="1973592"/>
                  <a:pt x="1589089" y="1944320"/>
                  <a:pt x="1563668" y="1878842"/>
                </a:cubicBezTo>
                <a:cubicBezTo>
                  <a:pt x="1542869" y="1825689"/>
                  <a:pt x="1527462" y="1770225"/>
                  <a:pt x="1515137" y="1714761"/>
                </a:cubicBezTo>
                <a:cubicBezTo>
                  <a:pt x="1472768" y="1553762"/>
                  <a:pt x="1421926" y="1395073"/>
                  <a:pt x="1386492" y="1231762"/>
                </a:cubicBezTo>
                <a:cubicBezTo>
                  <a:pt x="1381099" y="1205571"/>
                  <a:pt x="1371855" y="1181691"/>
                  <a:pt x="1364922" y="1157040"/>
                </a:cubicBezTo>
                <a:cubicBezTo>
                  <a:pt x="1354137" y="1140093"/>
                  <a:pt x="1346434" y="1122375"/>
                  <a:pt x="1333338" y="1107739"/>
                </a:cubicBezTo>
                <a:cubicBezTo>
                  <a:pt x="1321013" y="1093873"/>
                  <a:pt x="1306377" y="1082318"/>
                  <a:pt x="1287119" y="1079237"/>
                </a:cubicBezTo>
                <a:cubicBezTo>
                  <a:pt x="1250912" y="1073074"/>
                  <a:pt x="1234736" y="1088481"/>
                  <a:pt x="1239358" y="1124687"/>
                </a:cubicBezTo>
                <a:cubicBezTo>
                  <a:pt x="1240128" y="1133160"/>
                  <a:pt x="1240898" y="1142404"/>
                  <a:pt x="1241669" y="1150878"/>
                </a:cubicBezTo>
                <a:cubicBezTo>
                  <a:pt x="1243210" y="1153959"/>
                  <a:pt x="1243979" y="1156270"/>
                  <a:pt x="1243979" y="1158581"/>
                </a:cubicBezTo>
                <a:cubicBezTo>
                  <a:pt x="1280956" y="1284916"/>
                  <a:pt x="1320243" y="1409709"/>
                  <a:pt x="1349515" y="1537584"/>
                </a:cubicBezTo>
                <a:cubicBezTo>
                  <a:pt x="1385721" y="1646201"/>
                  <a:pt x="1425778" y="1752507"/>
                  <a:pt x="1446577" y="1864976"/>
                </a:cubicBezTo>
                <a:cubicBezTo>
                  <a:pt x="1458902" y="1909655"/>
                  <a:pt x="1471228" y="1954334"/>
                  <a:pt x="1483553" y="1999014"/>
                </a:cubicBezTo>
                <a:cubicBezTo>
                  <a:pt x="1514367" y="2106090"/>
                  <a:pt x="1544409" y="2213166"/>
                  <a:pt x="1575993" y="2320243"/>
                </a:cubicBezTo>
                <a:cubicBezTo>
                  <a:pt x="1582156" y="2340271"/>
                  <a:pt x="1571371" y="2346434"/>
                  <a:pt x="1555965" y="2350286"/>
                </a:cubicBezTo>
                <a:cubicBezTo>
                  <a:pt x="1505893" y="2363381"/>
                  <a:pt x="1455051" y="2359529"/>
                  <a:pt x="1404209" y="2358759"/>
                </a:cubicBezTo>
                <a:cubicBezTo>
                  <a:pt x="1369544" y="2357989"/>
                  <a:pt x="1334879" y="2355677"/>
                  <a:pt x="1300214" y="2354137"/>
                </a:cubicBezTo>
                <a:cubicBezTo>
                  <a:pt x="1293281" y="2354137"/>
                  <a:pt x="1287119" y="2354907"/>
                  <a:pt x="1280186" y="2354907"/>
                </a:cubicBezTo>
                <a:cubicBezTo>
                  <a:pt x="1275563" y="2357219"/>
                  <a:pt x="1271712" y="2357989"/>
                  <a:pt x="1267090" y="2357989"/>
                </a:cubicBezTo>
                <a:cubicBezTo>
                  <a:pt x="1263238" y="2358759"/>
                  <a:pt x="1260157" y="2359529"/>
                  <a:pt x="1256305" y="2359529"/>
                </a:cubicBezTo>
                <a:cubicBezTo>
                  <a:pt x="1113794" y="2359529"/>
                  <a:pt x="971281" y="2359529"/>
                  <a:pt x="828770" y="2359529"/>
                </a:cubicBezTo>
                <a:cubicBezTo>
                  <a:pt x="696273" y="2358759"/>
                  <a:pt x="564546" y="2358759"/>
                  <a:pt x="432049" y="2358759"/>
                </a:cubicBezTo>
                <a:cubicBezTo>
                  <a:pt x="424345" y="2358759"/>
                  <a:pt x="415871" y="2356448"/>
                  <a:pt x="408169" y="2354907"/>
                </a:cubicBezTo>
                <a:cubicBezTo>
                  <a:pt x="355015" y="2354907"/>
                  <a:pt x="301092" y="2354907"/>
                  <a:pt x="247939" y="2353367"/>
                </a:cubicBezTo>
                <a:cubicBezTo>
                  <a:pt x="220207" y="2353367"/>
                  <a:pt x="217126" y="2347974"/>
                  <a:pt x="230221" y="2323324"/>
                </a:cubicBezTo>
                <a:cubicBezTo>
                  <a:pt x="260264" y="2264779"/>
                  <a:pt x="271049" y="2200071"/>
                  <a:pt x="285686" y="2136903"/>
                </a:cubicBezTo>
                <a:cubicBezTo>
                  <a:pt x="297240" y="2085291"/>
                  <a:pt x="315729" y="2035219"/>
                  <a:pt x="331135" y="1984377"/>
                </a:cubicBezTo>
                <a:cubicBezTo>
                  <a:pt x="331135" y="1982067"/>
                  <a:pt x="331905" y="1980525"/>
                  <a:pt x="332676" y="1978215"/>
                </a:cubicBezTo>
                <a:cubicBezTo>
                  <a:pt x="351163" y="1891937"/>
                  <a:pt x="372733" y="1806431"/>
                  <a:pt x="401236" y="1722464"/>
                </a:cubicBezTo>
                <a:cubicBezTo>
                  <a:pt x="446685" y="1586115"/>
                  <a:pt x="482120" y="1446685"/>
                  <a:pt x="520637" y="1308026"/>
                </a:cubicBezTo>
                <a:cubicBezTo>
                  <a:pt x="522948" y="1298782"/>
                  <a:pt x="526800" y="1289537"/>
                  <a:pt x="529881" y="1280294"/>
                </a:cubicBezTo>
                <a:cubicBezTo>
                  <a:pt x="541436" y="1239466"/>
                  <a:pt x="552991" y="1198638"/>
                  <a:pt x="563776" y="1157040"/>
                </a:cubicBezTo>
                <a:cubicBezTo>
                  <a:pt x="569938" y="1136241"/>
                  <a:pt x="577642" y="1113131"/>
                  <a:pt x="555302" y="1098495"/>
                </a:cubicBezTo>
                <a:cubicBezTo>
                  <a:pt x="533733" y="1084629"/>
                  <a:pt x="512934" y="1096955"/>
                  <a:pt x="494445" y="1110821"/>
                </a:cubicBezTo>
                <a:cubicBezTo>
                  <a:pt x="469795" y="1130079"/>
                  <a:pt x="456699" y="1156270"/>
                  <a:pt x="447455" y="1186313"/>
                </a:cubicBezTo>
                <a:cubicBezTo>
                  <a:pt x="416642" y="1289537"/>
                  <a:pt x="385058" y="1392762"/>
                  <a:pt x="354245" y="1495986"/>
                </a:cubicBezTo>
                <a:cubicBezTo>
                  <a:pt x="334986" y="1583805"/>
                  <a:pt x="308025" y="1670081"/>
                  <a:pt x="284915" y="1757129"/>
                </a:cubicBezTo>
                <a:cubicBezTo>
                  <a:pt x="277212" y="1785632"/>
                  <a:pt x="269508" y="1813363"/>
                  <a:pt x="264116" y="1842636"/>
                </a:cubicBezTo>
                <a:cubicBezTo>
                  <a:pt x="245628" y="1937387"/>
                  <a:pt x="151647" y="1986689"/>
                  <a:pt x="63059" y="1948942"/>
                </a:cubicBezTo>
                <a:cubicBezTo>
                  <a:pt x="23773" y="1931995"/>
                  <a:pt x="6055" y="1899641"/>
                  <a:pt x="1432" y="1858813"/>
                </a:cubicBezTo>
                <a:cubicBezTo>
                  <a:pt x="-3960" y="1811823"/>
                  <a:pt x="6055" y="1767914"/>
                  <a:pt x="28394" y="1727087"/>
                </a:cubicBezTo>
                <a:cubicBezTo>
                  <a:pt x="83088" y="1566857"/>
                  <a:pt x="115442" y="1399695"/>
                  <a:pt x="167824" y="1238695"/>
                </a:cubicBezTo>
                <a:cubicBezTo>
                  <a:pt x="168595" y="1224059"/>
                  <a:pt x="172447" y="1212504"/>
                  <a:pt x="177069" y="1201720"/>
                </a:cubicBezTo>
                <a:cubicBezTo>
                  <a:pt x="206341" y="1090022"/>
                  <a:pt x="241777" y="979864"/>
                  <a:pt x="290307" y="873558"/>
                </a:cubicBezTo>
                <a:cubicBezTo>
                  <a:pt x="341920" y="759549"/>
                  <a:pt x="432049" y="700233"/>
                  <a:pt x="549910" y="675582"/>
                </a:cubicBezTo>
                <a:cubicBezTo>
                  <a:pt x="588426" y="667109"/>
                  <a:pt x="627713" y="663257"/>
                  <a:pt x="667000" y="663257"/>
                </a:cubicBezTo>
                <a:close/>
                <a:moveTo>
                  <a:pt x="906576" y="0"/>
                </a:moveTo>
                <a:cubicBezTo>
                  <a:pt x="1069946" y="0"/>
                  <a:pt x="1202383" y="132438"/>
                  <a:pt x="1202383" y="295807"/>
                </a:cubicBezTo>
                <a:cubicBezTo>
                  <a:pt x="1202383" y="459178"/>
                  <a:pt x="1069946" y="591615"/>
                  <a:pt x="906576" y="591615"/>
                </a:cubicBezTo>
                <a:cubicBezTo>
                  <a:pt x="743206" y="591615"/>
                  <a:pt x="610768" y="459178"/>
                  <a:pt x="610768" y="295807"/>
                </a:cubicBezTo>
                <a:cubicBezTo>
                  <a:pt x="610768" y="132438"/>
                  <a:pt x="743206" y="0"/>
                  <a:pt x="906576" y="0"/>
                </a:cubicBezTo>
                <a:close/>
              </a:path>
            </a:pathLst>
          </a:custGeom>
          <a:solidFill>
            <a:schemeClr val="bg1"/>
          </a:solidFill>
          <a:ln w="8077" cap="flat">
            <a:noFill/>
            <a:prstDash val="solid"/>
            <a:miter/>
          </a:ln>
        </p:spPr>
        <p:txBody>
          <a:bodyPr wrap="square" rtlCol="0" anchor="ctr">
            <a:noAutofit/>
          </a:bodyPr>
          <a:lstStyle/>
          <a:p>
            <a:pPr algn="r" rtl="1"/>
            <a:endParaRPr lang="en-US">
              <a:cs typeface="B Nazanin" panose="00000400000000000000" pitchFamily="2" charset="-78"/>
            </a:endParaRPr>
          </a:p>
        </p:txBody>
      </p:sp>
      <p:grpSp>
        <p:nvGrpSpPr>
          <p:cNvPr id="138" name="Group 137">
            <a:extLst>
              <a:ext uri="{FF2B5EF4-FFF2-40B4-BE49-F238E27FC236}">
                <a16:creationId xmlns:a16="http://schemas.microsoft.com/office/drawing/2014/main" id="{D9A15FDC-99E3-419B-8BC2-12AF89103D11}"/>
              </a:ext>
            </a:extLst>
          </p:cNvPr>
          <p:cNvGrpSpPr/>
          <p:nvPr/>
        </p:nvGrpSpPr>
        <p:grpSpPr>
          <a:xfrm>
            <a:off x="7544161" y="0"/>
            <a:ext cx="4664052" cy="6874730"/>
            <a:chOff x="7544161" y="0"/>
            <a:chExt cx="4664052" cy="6874730"/>
          </a:xfrm>
        </p:grpSpPr>
        <p:sp>
          <p:nvSpPr>
            <p:cNvPr id="111" name="Freeform: Shape 110">
              <a:extLst>
                <a:ext uri="{FF2B5EF4-FFF2-40B4-BE49-F238E27FC236}">
                  <a16:creationId xmlns:a16="http://schemas.microsoft.com/office/drawing/2014/main" id="{61160D77-E774-4955-AC6F-A8DE414533C5}"/>
                </a:ext>
              </a:extLst>
            </p:cNvPr>
            <p:cNvSpPr/>
            <p:nvPr/>
          </p:nvSpPr>
          <p:spPr>
            <a:xfrm flipH="1">
              <a:off x="7590661" y="181525"/>
              <a:ext cx="4397702" cy="5595588"/>
            </a:xfrm>
            <a:custGeom>
              <a:avLst/>
              <a:gdLst>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3909 w 4377224"/>
                <a:gd name="connsiteY35" fmla="*/ 4425448 h 5569532"/>
                <a:gd name="connsiteX36" fmla="*/ 2218596 w 4377224"/>
                <a:gd name="connsiteY36" fmla="*/ 4514518 h 5569532"/>
                <a:gd name="connsiteX37" fmla="*/ 2762403 w 4377224"/>
                <a:gd name="connsiteY37" fmla="*/ 4492641 h 5569532"/>
                <a:gd name="connsiteX38" fmla="*/ 2837409 w 4377224"/>
                <a:gd name="connsiteY38" fmla="*/ 4489515 h 5569532"/>
                <a:gd name="connsiteX39" fmla="*/ 2848349 w 4377224"/>
                <a:gd name="connsiteY39" fmla="*/ 4361378 h 5569532"/>
                <a:gd name="connsiteX40" fmla="*/ 2831159 w 4377224"/>
                <a:gd name="connsiteY40" fmla="*/ 4051970 h 5569532"/>
                <a:gd name="connsiteX41" fmla="*/ 2663954 w 4377224"/>
                <a:gd name="connsiteY41" fmla="*/ 2209598 h 5569532"/>
                <a:gd name="connsiteX42" fmla="*/ 2426431 w 4377224"/>
                <a:gd name="connsiteY42" fmla="*/ 1068858 h 5569532"/>
                <a:gd name="connsiteX43" fmla="*/ 2318608 w 4377224"/>
                <a:gd name="connsiteY43" fmla="*/ 223459 h 5569532"/>
                <a:gd name="connsiteX44" fmla="*/ 2296729 w 4377224"/>
                <a:gd name="connsiteY44" fmla="*/ 195332 h 5569532"/>
                <a:gd name="connsiteX45" fmla="*/ 2257663 w 4377224"/>
                <a:gd name="connsiteY45" fmla="*/ 245338 h 5569532"/>
                <a:gd name="connsiteX46" fmla="*/ 2070144 w 4377224"/>
                <a:gd name="connsiteY46" fmla="*/ 600060 h 5569532"/>
                <a:gd name="connsiteX47" fmla="*/ 1951384 w 4377224"/>
                <a:gd name="connsiteY47" fmla="*/ 614124 h 5569532"/>
                <a:gd name="connsiteX48" fmla="*/ 1370074 w 4377224"/>
                <a:gd name="connsiteY48" fmla="*/ 135952 h 5569532"/>
                <a:gd name="connsiteX49" fmla="*/ 1291941 w 4377224"/>
                <a:gd name="connsiteY49"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3909 w 4377224"/>
                <a:gd name="connsiteY35" fmla="*/ 4425448 h 5569532"/>
                <a:gd name="connsiteX36" fmla="*/ 2218596 w 4377224"/>
                <a:gd name="connsiteY36" fmla="*/ 4514518 h 5569532"/>
                <a:gd name="connsiteX37" fmla="*/ 2837409 w 4377224"/>
                <a:gd name="connsiteY37" fmla="*/ 4489515 h 5569532"/>
                <a:gd name="connsiteX38" fmla="*/ 2848349 w 4377224"/>
                <a:gd name="connsiteY38" fmla="*/ 4361378 h 5569532"/>
                <a:gd name="connsiteX39" fmla="*/ 2831159 w 4377224"/>
                <a:gd name="connsiteY39" fmla="*/ 4051970 h 5569532"/>
                <a:gd name="connsiteX40" fmla="*/ 2663954 w 4377224"/>
                <a:gd name="connsiteY40" fmla="*/ 2209598 h 5569532"/>
                <a:gd name="connsiteX41" fmla="*/ 2426431 w 4377224"/>
                <a:gd name="connsiteY41" fmla="*/ 1068858 h 5569532"/>
                <a:gd name="connsiteX42" fmla="*/ 2318608 w 4377224"/>
                <a:gd name="connsiteY42" fmla="*/ 223459 h 5569532"/>
                <a:gd name="connsiteX43" fmla="*/ 2296729 w 4377224"/>
                <a:gd name="connsiteY43" fmla="*/ 195332 h 5569532"/>
                <a:gd name="connsiteX44" fmla="*/ 2257663 w 4377224"/>
                <a:gd name="connsiteY44" fmla="*/ 245338 h 5569532"/>
                <a:gd name="connsiteX45" fmla="*/ 2070144 w 4377224"/>
                <a:gd name="connsiteY45" fmla="*/ 600060 h 5569532"/>
                <a:gd name="connsiteX46" fmla="*/ 1951384 w 4377224"/>
                <a:gd name="connsiteY46" fmla="*/ 614124 h 5569532"/>
                <a:gd name="connsiteX47" fmla="*/ 1370074 w 4377224"/>
                <a:gd name="connsiteY47" fmla="*/ 135952 h 5569532"/>
                <a:gd name="connsiteX48" fmla="*/ 1291941 w 4377224"/>
                <a:gd name="connsiteY48"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3909 w 4377224"/>
                <a:gd name="connsiteY35" fmla="*/ 4425448 h 5569532"/>
                <a:gd name="connsiteX36" fmla="*/ 2218596 w 4377224"/>
                <a:gd name="connsiteY36" fmla="*/ 4514518 h 5569532"/>
                <a:gd name="connsiteX37" fmla="*/ 2848349 w 4377224"/>
                <a:gd name="connsiteY37" fmla="*/ 4361378 h 5569532"/>
                <a:gd name="connsiteX38" fmla="*/ 2831159 w 4377224"/>
                <a:gd name="connsiteY38" fmla="*/ 4051970 h 5569532"/>
                <a:gd name="connsiteX39" fmla="*/ 2663954 w 4377224"/>
                <a:gd name="connsiteY39" fmla="*/ 2209598 h 5569532"/>
                <a:gd name="connsiteX40" fmla="*/ 2426431 w 4377224"/>
                <a:gd name="connsiteY40" fmla="*/ 1068858 h 5569532"/>
                <a:gd name="connsiteX41" fmla="*/ 2318608 w 4377224"/>
                <a:gd name="connsiteY41" fmla="*/ 223459 h 5569532"/>
                <a:gd name="connsiteX42" fmla="*/ 2296729 w 4377224"/>
                <a:gd name="connsiteY42" fmla="*/ 195332 h 5569532"/>
                <a:gd name="connsiteX43" fmla="*/ 2257663 w 4377224"/>
                <a:gd name="connsiteY43" fmla="*/ 245338 h 5569532"/>
                <a:gd name="connsiteX44" fmla="*/ 2070144 w 4377224"/>
                <a:gd name="connsiteY44" fmla="*/ 600060 h 5569532"/>
                <a:gd name="connsiteX45" fmla="*/ 1951384 w 4377224"/>
                <a:gd name="connsiteY45" fmla="*/ 614124 h 5569532"/>
                <a:gd name="connsiteX46" fmla="*/ 1370074 w 4377224"/>
                <a:gd name="connsiteY46" fmla="*/ 135952 h 5569532"/>
                <a:gd name="connsiteX47" fmla="*/ 1291941 w 4377224"/>
                <a:gd name="connsiteY47"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3909 w 4377224"/>
                <a:gd name="connsiteY35" fmla="*/ 4425448 h 5569532"/>
                <a:gd name="connsiteX36" fmla="*/ 2848349 w 4377224"/>
                <a:gd name="connsiteY36" fmla="*/ 4361378 h 5569532"/>
                <a:gd name="connsiteX37" fmla="*/ 2831159 w 4377224"/>
                <a:gd name="connsiteY37" fmla="*/ 4051970 h 5569532"/>
                <a:gd name="connsiteX38" fmla="*/ 2663954 w 4377224"/>
                <a:gd name="connsiteY38" fmla="*/ 2209598 h 5569532"/>
                <a:gd name="connsiteX39" fmla="*/ 2426431 w 4377224"/>
                <a:gd name="connsiteY39" fmla="*/ 1068858 h 5569532"/>
                <a:gd name="connsiteX40" fmla="*/ 2318608 w 4377224"/>
                <a:gd name="connsiteY40" fmla="*/ 223459 h 5569532"/>
                <a:gd name="connsiteX41" fmla="*/ 2296729 w 4377224"/>
                <a:gd name="connsiteY41" fmla="*/ 195332 h 5569532"/>
                <a:gd name="connsiteX42" fmla="*/ 2257663 w 4377224"/>
                <a:gd name="connsiteY42" fmla="*/ 245338 h 5569532"/>
                <a:gd name="connsiteX43" fmla="*/ 2070144 w 4377224"/>
                <a:gd name="connsiteY43" fmla="*/ 600060 h 5569532"/>
                <a:gd name="connsiteX44" fmla="*/ 1951384 w 4377224"/>
                <a:gd name="connsiteY44" fmla="*/ 614124 h 5569532"/>
                <a:gd name="connsiteX45" fmla="*/ 1370074 w 4377224"/>
                <a:gd name="connsiteY45" fmla="*/ 135952 h 5569532"/>
                <a:gd name="connsiteX46" fmla="*/ 1291941 w 4377224"/>
                <a:gd name="connsiteY46"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3909 w 4377224"/>
                <a:gd name="connsiteY35" fmla="*/ 4425448 h 5569532"/>
                <a:gd name="connsiteX36" fmla="*/ 2844617 w 4377224"/>
                <a:gd name="connsiteY36" fmla="*/ 4525597 h 5569532"/>
                <a:gd name="connsiteX37" fmla="*/ 2831159 w 4377224"/>
                <a:gd name="connsiteY37" fmla="*/ 4051970 h 5569532"/>
                <a:gd name="connsiteX38" fmla="*/ 2663954 w 4377224"/>
                <a:gd name="connsiteY38" fmla="*/ 2209598 h 5569532"/>
                <a:gd name="connsiteX39" fmla="*/ 2426431 w 4377224"/>
                <a:gd name="connsiteY39" fmla="*/ 1068858 h 5569532"/>
                <a:gd name="connsiteX40" fmla="*/ 2318608 w 4377224"/>
                <a:gd name="connsiteY40" fmla="*/ 223459 h 5569532"/>
                <a:gd name="connsiteX41" fmla="*/ 2296729 w 4377224"/>
                <a:gd name="connsiteY41" fmla="*/ 195332 h 5569532"/>
                <a:gd name="connsiteX42" fmla="*/ 2257663 w 4377224"/>
                <a:gd name="connsiteY42" fmla="*/ 245338 h 5569532"/>
                <a:gd name="connsiteX43" fmla="*/ 2070144 w 4377224"/>
                <a:gd name="connsiteY43" fmla="*/ 600060 h 5569532"/>
                <a:gd name="connsiteX44" fmla="*/ 1951384 w 4377224"/>
                <a:gd name="connsiteY44" fmla="*/ 614124 h 5569532"/>
                <a:gd name="connsiteX45" fmla="*/ 1370074 w 4377224"/>
                <a:gd name="connsiteY45" fmla="*/ 135952 h 5569532"/>
                <a:gd name="connsiteX46" fmla="*/ 1291941 w 4377224"/>
                <a:gd name="connsiteY46"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3909 w 4377224"/>
                <a:gd name="connsiteY35" fmla="*/ 4425448 h 5569532"/>
                <a:gd name="connsiteX36" fmla="*/ 2844617 w 4377224"/>
                <a:gd name="connsiteY36" fmla="*/ 4525597 h 5569532"/>
                <a:gd name="connsiteX37" fmla="*/ 2831159 w 4377224"/>
                <a:gd name="connsiteY37" fmla="*/ 4051970 h 5569532"/>
                <a:gd name="connsiteX38" fmla="*/ 2663954 w 4377224"/>
                <a:gd name="connsiteY38" fmla="*/ 2209598 h 5569532"/>
                <a:gd name="connsiteX39" fmla="*/ 2426431 w 4377224"/>
                <a:gd name="connsiteY39" fmla="*/ 1068858 h 5569532"/>
                <a:gd name="connsiteX40" fmla="*/ 2318608 w 4377224"/>
                <a:gd name="connsiteY40" fmla="*/ 223459 h 5569532"/>
                <a:gd name="connsiteX41" fmla="*/ 2296729 w 4377224"/>
                <a:gd name="connsiteY41" fmla="*/ 195332 h 5569532"/>
                <a:gd name="connsiteX42" fmla="*/ 2257663 w 4377224"/>
                <a:gd name="connsiteY42" fmla="*/ 245338 h 5569532"/>
                <a:gd name="connsiteX43" fmla="*/ 2070144 w 4377224"/>
                <a:gd name="connsiteY43" fmla="*/ 600060 h 5569532"/>
                <a:gd name="connsiteX44" fmla="*/ 1951384 w 4377224"/>
                <a:gd name="connsiteY44" fmla="*/ 614124 h 5569532"/>
                <a:gd name="connsiteX45" fmla="*/ 1370074 w 4377224"/>
                <a:gd name="connsiteY45" fmla="*/ 135952 h 5569532"/>
                <a:gd name="connsiteX46" fmla="*/ 1291941 w 4377224"/>
                <a:gd name="connsiteY46"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0176 w 4377224"/>
                <a:gd name="connsiteY35" fmla="*/ 4515022 h 5569532"/>
                <a:gd name="connsiteX36" fmla="*/ 2844617 w 4377224"/>
                <a:gd name="connsiteY36" fmla="*/ 4525597 h 5569532"/>
                <a:gd name="connsiteX37" fmla="*/ 2831159 w 4377224"/>
                <a:gd name="connsiteY37" fmla="*/ 4051970 h 5569532"/>
                <a:gd name="connsiteX38" fmla="*/ 2663954 w 4377224"/>
                <a:gd name="connsiteY38" fmla="*/ 2209598 h 5569532"/>
                <a:gd name="connsiteX39" fmla="*/ 2426431 w 4377224"/>
                <a:gd name="connsiteY39" fmla="*/ 1068858 h 5569532"/>
                <a:gd name="connsiteX40" fmla="*/ 2318608 w 4377224"/>
                <a:gd name="connsiteY40" fmla="*/ 223459 h 5569532"/>
                <a:gd name="connsiteX41" fmla="*/ 2296729 w 4377224"/>
                <a:gd name="connsiteY41" fmla="*/ 195332 h 5569532"/>
                <a:gd name="connsiteX42" fmla="*/ 2257663 w 4377224"/>
                <a:gd name="connsiteY42" fmla="*/ 245338 h 5569532"/>
                <a:gd name="connsiteX43" fmla="*/ 2070144 w 4377224"/>
                <a:gd name="connsiteY43" fmla="*/ 600060 h 5569532"/>
                <a:gd name="connsiteX44" fmla="*/ 1951384 w 4377224"/>
                <a:gd name="connsiteY44" fmla="*/ 614124 h 5569532"/>
                <a:gd name="connsiteX45" fmla="*/ 1370074 w 4377224"/>
                <a:gd name="connsiteY45" fmla="*/ 135952 h 5569532"/>
                <a:gd name="connsiteX46" fmla="*/ 1291941 w 4377224"/>
                <a:gd name="connsiteY46" fmla="*/ 0 h 5569532"/>
                <a:gd name="connsiteX0" fmla="*/ 4096716 w 4377224"/>
                <a:gd name="connsiteY0" fmla="*/ 5016915 h 5569532"/>
                <a:gd name="connsiteX1" fmla="*/ 3843761 w 4377224"/>
                <a:gd name="connsiteY1" fmla="*/ 5091141 h 5569532"/>
                <a:gd name="connsiteX2" fmla="*/ 3793755 w 4377224"/>
                <a:gd name="connsiteY2" fmla="*/ 5184901 h 5569532"/>
                <a:gd name="connsiteX3" fmla="*/ 3806258 w 4377224"/>
                <a:gd name="connsiteY3" fmla="*/ 5316164 h 5569532"/>
                <a:gd name="connsiteX4" fmla="*/ 3807821 w 4377224"/>
                <a:gd name="connsiteY4" fmla="*/ 5380233 h 5569532"/>
                <a:gd name="connsiteX5" fmla="*/ 3821885 w 4377224"/>
                <a:gd name="connsiteY5" fmla="*/ 5484932 h 5569532"/>
                <a:gd name="connsiteX6" fmla="*/ 3834385 w 4377224"/>
                <a:gd name="connsiteY6" fmla="*/ 5486496 h 5569532"/>
                <a:gd name="connsiteX7" fmla="*/ 3931271 w 4377224"/>
                <a:gd name="connsiteY7" fmla="*/ 5498996 h 5569532"/>
                <a:gd name="connsiteX8" fmla="*/ 4359438 w 4377224"/>
                <a:gd name="connsiteY8" fmla="*/ 5564629 h 5569532"/>
                <a:gd name="connsiteX9" fmla="*/ 4368814 w 4377224"/>
                <a:gd name="connsiteY9" fmla="*/ 5566189 h 5569532"/>
                <a:gd name="connsiteX10" fmla="*/ 4370378 w 4377224"/>
                <a:gd name="connsiteY10" fmla="*/ 5370857 h 5569532"/>
                <a:gd name="connsiteX11" fmla="*/ 4368814 w 4377224"/>
                <a:gd name="connsiteY11" fmla="*/ 5188027 h 5569532"/>
                <a:gd name="connsiteX12" fmla="*/ 4348498 w 4377224"/>
                <a:gd name="connsiteY12" fmla="*/ 5130208 h 5569532"/>
                <a:gd name="connsiteX13" fmla="*/ 4096716 w 4377224"/>
                <a:gd name="connsiteY13" fmla="*/ 5016915 h 5569532"/>
                <a:gd name="connsiteX14" fmla="*/ 443414 w 4377224"/>
                <a:gd name="connsiteY14" fmla="*/ 3369092 h 5569532"/>
                <a:gd name="connsiteX15" fmla="*/ 223078 w 4377224"/>
                <a:gd name="connsiteY15" fmla="*/ 3403469 h 5569532"/>
                <a:gd name="connsiteX16" fmla="*/ 7432 w 4377224"/>
                <a:gd name="connsiteY16" fmla="*/ 3489415 h 5569532"/>
                <a:gd name="connsiteX17" fmla="*/ 93378 w 4377224"/>
                <a:gd name="connsiteY17" fmla="*/ 4122291 h 5569532"/>
                <a:gd name="connsiteX18" fmla="*/ 238705 w 4377224"/>
                <a:gd name="connsiteY18" fmla="*/ 4192610 h 5569532"/>
                <a:gd name="connsiteX19" fmla="*/ 288711 w 4377224"/>
                <a:gd name="connsiteY19" fmla="*/ 4178547 h 5569532"/>
                <a:gd name="connsiteX20" fmla="*/ 404347 w 4377224"/>
                <a:gd name="connsiteY20" fmla="*/ 4137917 h 5569532"/>
                <a:gd name="connsiteX21" fmla="*/ 616870 w 4377224"/>
                <a:gd name="connsiteY21" fmla="*/ 4041034 h 5569532"/>
                <a:gd name="connsiteX22" fmla="*/ 474667 w 4377224"/>
                <a:gd name="connsiteY22" fmla="*/ 4028531 h 5569532"/>
                <a:gd name="connsiteX23" fmla="*/ 434037 w 4377224"/>
                <a:gd name="connsiteY23" fmla="*/ 3989465 h 5569532"/>
                <a:gd name="connsiteX24" fmla="*/ 387158 w 4377224"/>
                <a:gd name="connsiteY24" fmla="*/ 3476915 h 5569532"/>
                <a:gd name="connsiteX25" fmla="*/ 443414 w 4377224"/>
                <a:gd name="connsiteY25" fmla="*/ 3369092 h 5569532"/>
                <a:gd name="connsiteX26" fmla="*/ 1291941 w 4377224"/>
                <a:gd name="connsiteY26" fmla="*/ 0 h 5569532"/>
                <a:gd name="connsiteX27" fmla="*/ 1177868 w 4377224"/>
                <a:gd name="connsiteY27" fmla="*/ 98447 h 5569532"/>
                <a:gd name="connsiteX28" fmla="*/ 1140363 w 4377224"/>
                <a:gd name="connsiteY28" fmla="*/ 217209 h 5569532"/>
                <a:gd name="connsiteX29" fmla="*/ 1220059 w 4377224"/>
                <a:gd name="connsiteY29" fmla="*/ 309406 h 5569532"/>
                <a:gd name="connsiteX30" fmla="*/ 1351321 w 4377224"/>
                <a:gd name="connsiteY30" fmla="*/ 482861 h 5569532"/>
                <a:gd name="connsiteX31" fmla="*/ 1874812 w 4377224"/>
                <a:gd name="connsiteY31" fmla="*/ 1723611 h 5569532"/>
                <a:gd name="connsiteX32" fmla="*/ 1977948 w 4377224"/>
                <a:gd name="connsiteY32" fmla="*/ 2243977 h 5569532"/>
                <a:gd name="connsiteX33" fmla="*/ 2084210 w 4377224"/>
                <a:gd name="connsiteY33" fmla="*/ 2873727 h 5569532"/>
                <a:gd name="connsiteX34" fmla="*/ 2181093 w 4377224"/>
                <a:gd name="connsiteY34" fmla="*/ 3817572 h 5569532"/>
                <a:gd name="connsiteX35" fmla="*/ 2210176 w 4377224"/>
                <a:gd name="connsiteY35" fmla="*/ 4515022 h 5569532"/>
                <a:gd name="connsiteX36" fmla="*/ 2844617 w 4377224"/>
                <a:gd name="connsiteY36" fmla="*/ 4525597 h 5569532"/>
                <a:gd name="connsiteX37" fmla="*/ 2831159 w 4377224"/>
                <a:gd name="connsiteY37" fmla="*/ 4051970 h 5569532"/>
                <a:gd name="connsiteX38" fmla="*/ 2663954 w 4377224"/>
                <a:gd name="connsiteY38" fmla="*/ 2209598 h 5569532"/>
                <a:gd name="connsiteX39" fmla="*/ 2426431 w 4377224"/>
                <a:gd name="connsiteY39" fmla="*/ 1068858 h 5569532"/>
                <a:gd name="connsiteX40" fmla="*/ 2318608 w 4377224"/>
                <a:gd name="connsiteY40" fmla="*/ 223459 h 5569532"/>
                <a:gd name="connsiteX41" fmla="*/ 2296729 w 4377224"/>
                <a:gd name="connsiteY41" fmla="*/ 195332 h 5569532"/>
                <a:gd name="connsiteX42" fmla="*/ 2257663 w 4377224"/>
                <a:gd name="connsiteY42" fmla="*/ 245338 h 5569532"/>
                <a:gd name="connsiteX43" fmla="*/ 2070144 w 4377224"/>
                <a:gd name="connsiteY43" fmla="*/ 600060 h 5569532"/>
                <a:gd name="connsiteX44" fmla="*/ 1951384 w 4377224"/>
                <a:gd name="connsiteY44" fmla="*/ 614124 h 5569532"/>
                <a:gd name="connsiteX45" fmla="*/ 1370074 w 4377224"/>
                <a:gd name="connsiteY45" fmla="*/ 135952 h 5569532"/>
                <a:gd name="connsiteX46" fmla="*/ 1291941 w 4377224"/>
                <a:gd name="connsiteY46" fmla="*/ 0 h 5569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77224" h="5569532">
                  <a:moveTo>
                    <a:pt x="4096716" y="5016915"/>
                  </a:moveTo>
                  <a:cubicBezTo>
                    <a:pt x="4019169" y="5010664"/>
                    <a:pt x="3941427" y="5035666"/>
                    <a:pt x="3843761" y="5091141"/>
                  </a:cubicBezTo>
                  <a:cubicBezTo>
                    <a:pt x="3804695" y="5113018"/>
                    <a:pt x="3785942" y="5141147"/>
                    <a:pt x="3793755" y="5184901"/>
                  </a:cubicBezTo>
                  <a:cubicBezTo>
                    <a:pt x="3810945" y="5227094"/>
                    <a:pt x="3790631" y="5273973"/>
                    <a:pt x="3806258" y="5316164"/>
                  </a:cubicBezTo>
                  <a:cubicBezTo>
                    <a:pt x="3806258" y="5336480"/>
                    <a:pt x="3807821" y="5358357"/>
                    <a:pt x="3807821" y="5380233"/>
                  </a:cubicBezTo>
                  <a:cubicBezTo>
                    <a:pt x="3825009" y="5413050"/>
                    <a:pt x="3801569" y="5452116"/>
                    <a:pt x="3821885" y="5484932"/>
                  </a:cubicBezTo>
                  <a:cubicBezTo>
                    <a:pt x="3826572" y="5484932"/>
                    <a:pt x="3829698" y="5484932"/>
                    <a:pt x="3834385" y="5486496"/>
                  </a:cubicBezTo>
                  <a:cubicBezTo>
                    <a:pt x="3867201" y="5491183"/>
                    <a:pt x="3900017" y="5494309"/>
                    <a:pt x="3931271" y="5498996"/>
                  </a:cubicBezTo>
                  <a:lnTo>
                    <a:pt x="4359438" y="5564629"/>
                  </a:lnTo>
                  <a:cubicBezTo>
                    <a:pt x="4364125" y="5570879"/>
                    <a:pt x="4367251" y="5570879"/>
                    <a:pt x="4368814" y="5566189"/>
                  </a:cubicBezTo>
                  <a:cubicBezTo>
                    <a:pt x="4381315" y="5500559"/>
                    <a:pt x="4378191" y="5436490"/>
                    <a:pt x="4370378" y="5370857"/>
                  </a:cubicBezTo>
                  <a:cubicBezTo>
                    <a:pt x="4370378" y="5309914"/>
                    <a:pt x="4370378" y="5248970"/>
                    <a:pt x="4368814" y="5188027"/>
                  </a:cubicBezTo>
                  <a:cubicBezTo>
                    <a:pt x="4368814" y="5166150"/>
                    <a:pt x="4370378" y="5145834"/>
                    <a:pt x="4348498" y="5130208"/>
                  </a:cubicBezTo>
                  <a:cubicBezTo>
                    <a:pt x="4251614" y="5060670"/>
                    <a:pt x="4174263" y="5023166"/>
                    <a:pt x="4096716" y="5016915"/>
                  </a:cubicBezTo>
                  <a:close/>
                  <a:moveTo>
                    <a:pt x="443414" y="3369092"/>
                  </a:moveTo>
                  <a:cubicBezTo>
                    <a:pt x="393408" y="3355026"/>
                    <a:pt x="294961" y="3409719"/>
                    <a:pt x="223078" y="3403469"/>
                  </a:cubicBezTo>
                  <a:cubicBezTo>
                    <a:pt x="169948" y="3419096"/>
                    <a:pt x="30872" y="3461288"/>
                    <a:pt x="7432" y="3489415"/>
                  </a:cubicBezTo>
                  <a:cubicBezTo>
                    <a:pt x="-6634" y="3728503"/>
                    <a:pt x="-11321" y="3856639"/>
                    <a:pt x="93378" y="4122291"/>
                  </a:cubicBezTo>
                  <a:cubicBezTo>
                    <a:pt x="134006" y="4226990"/>
                    <a:pt x="129318" y="4228553"/>
                    <a:pt x="238705" y="4192610"/>
                  </a:cubicBezTo>
                  <a:lnTo>
                    <a:pt x="288711" y="4178547"/>
                  </a:lnTo>
                  <a:lnTo>
                    <a:pt x="404347" y="4137917"/>
                  </a:lnTo>
                  <a:cubicBezTo>
                    <a:pt x="480917" y="4111353"/>
                    <a:pt x="538737" y="4108227"/>
                    <a:pt x="616870" y="4041034"/>
                  </a:cubicBezTo>
                  <a:cubicBezTo>
                    <a:pt x="538737" y="4026968"/>
                    <a:pt x="552800" y="4042595"/>
                    <a:pt x="474667" y="4028531"/>
                  </a:cubicBezTo>
                  <a:cubicBezTo>
                    <a:pt x="449664" y="4023844"/>
                    <a:pt x="437164" y="4017594"/>
                    <a:pt x="434037" y="3989465"/>
                  </a:cubicBezTo>
                  <a:cubicBezTo>
                    <a:pt x="413724" y="3830075"/>
                    <a:pt x="337152" y="3628491"/>
                    <a:pt x="387158" y="3476915"/>
                  </a:cubicBezTo>
                  <a:cubicBezTo>
                    <a:pt x="399658" y="3437848"/>
                    <a:pt x="412161" y="3414409"/>
                    <a:pt x="443414" y="3369092"/>
                  </a:cubicBezTo>
                  <a:close/>
                  <a:moveTo>
                    <a:pt x="1291941" y="0"/>
                  </a:moveTo>
                  <a:cubicBezTo>
                    <a:pt x="1234122" y="7813"/>
                    <a:pt x="1187242" y="21877"/>
                    <a:pt x="1177868" y="98447"/>
                  </a:cubicBezTo>
                  <a:cubicBezTo>
                    <a:pt x="1176305" y="162516"/>
                    <a:pt x="1152865" y="173456"/>
                    <a:pt x="1140363" y="217209"/>
                  </a:cubicBezTo>
                  <a:cubicBezTo>
                    <a:pt x="1124736" y="268778"/>
                    <a:pt x="1173179" y="279715"/>
                    <a:pt x="1220059" y="309406"/>
                  </a:cubicBezTo>
                  <a:cubicBezTo>
                    <a:pt x="1273188" y="343785"/>
                    <a:pt x="1312255" y="434418"/>
                    <a:pt x="1351321" y="482861"/>
                  </a:cubicBezTo>
                  <a:cubicBezTo>
                    <a:pt x="1591972" y="778203"/>
                    <a:pt x="1856061" y="1639228"/>
                    <a:pt x="1874812" y="1723611"/>
                  </a:cubicBezTo>
                  <a:cubicBezTo>
                    <a:pt x="1912317" y="1895503"/>
                    <a:pt x="1946694" y="2068958"/>
                    <a:pt x="1977948" y="2243977"/>
                  </a:cubicBezTo>
                  <a:cubicBezTo>
                    <a:pt x="2017014" y="2453373"/>
                    <a:pt x="2052957" y="2662768"/>
                    <a:pt x="2084210" y="2873727"/>
                  </a:cubicBezTo>
                  <a:cubicBezTo>
                    <a:pt x="2131089" y="3186259"/>
                    <a:pt x="2159216" y="3501916"/>
                    <a:pt x="2181093" y="3817572"/>
                  </a:cubicBezTo>
                  <a:cubicBezTo>
                    <a:pt x="2195157" y="4019156"/>
                    <a:pt x="2200800" y="4311876"/>
                    <a:pt x="2210176" y="4515022"/>
                  </a:cubicBezTo>
                  <a:cubicBezTo>
                    <a:pt x="2347511" y="4545940"/>
                    <a:pt x="2682026" y="4543056"/>
                    <a:pt x="2844617" y="4525597"/>
                  </a:cubicBezTo>
                  <a:cubicBezTo>
                    <a:pt x="2843054" y="4494344"/>
                    <a:pt x="2835846" y="4125416"/>
                    <a:pt x="2831159" y="4051970"/>
                  </a:cubicBezTo>
                  <a:cubicBezTo>
                    <a:pt x="2823346" y="3908207"/>
                    <a:pt x="2676457" y="2301794"/>
                    <a:pt x="2663954" y="2209598"/>
                  </a:cubicBezTo>
                  <a:cubicBezTo>
                    <a:pt x="2613950" y="1826747"/>
                    <a:pt x="2498314" y="1448585"/>
                    <a:pt x="2426431" y="1068858"/>
                  </a:cubicBezTo>
                  <a:cubicBezTo>
                    <a:pt x="2385802" y="854775"/>
                    <a:pt x="2318608" y="228149"/>
                    <a:pt x="2318608" y="223459"/>
                  </a:cubicBezTo>
                  <a:cubicBezTo>
                    <a:pt x="2310795" y="214085"/>
                    <a:pt x="2315482" y="196895"/>
                    <a:pt x="2296729" y="195332"/>
                  </a:cubicBezTo>
                  <a:cubicBezTo>
                    <a:pt x="2274853" y="206272"/>
                    <a:pt x="2268602" y="228149"/>
                    <a:pt x="2257663" y="245338"/>
                  </a:cubicBezTo>
                  <a:cubicBezTo>
                    <a:pt x="2210783" y="331285"/>
                    <a:pt x="2112337" y="510990"/>
                    <a:pt x="2070144" y="600060"/>
                  </a:cubicBezTo>
                  <a:cubicBezTo>
                    <a:pt x="2054517" y="631313"/>
                    <a:pt x="2006077" y="621937"/>
                    <a:pt x="1951384" y="614124"/>
                  </a:cubicBezTo>
                  <a:cubicBezTo>
                    <a:pt x="1937318" y="614124"/>
                    <a:pt x="1543530" y="271902"/>
                    <a:pt x="1370074" y="135952"/>
                  </a:cubicBezTo>
                  <a:cubicBezTo>
                    <a:pt x="1323194" y="100010"/>
                    <a:pt x="1284128" y="65633"/>
                    <a:pt x="1291941" y="0"/>
                  </a:cubicBezTo>
                  <a:close/>
                </a:path>
              </a:pathLst>
            </a:custGeom>
            <a:solidFill>
              <a:schemeClr val="accent2"/>
            </a:solidFill>
            <a:ln w="6854" cap="flat">
              <a:noFill/>
              <a:prstDash val="solid"/>
              <a:miter/>
            </a:ln>
          </p:spPr>
          <p:txBody>
            <a:bodyPr wrap="square" rtlCol="0" anchor="ctr">
              <a:noAutofit/>
            </a:bodyPr>
            <a:lstStyle/>
            <a:p>
              <a:pPr algn="r" rtl="1"/>
              <a:endParaRPr lang="en-US" dirty="0">
                <a:cs typeface="B Nazanin" panose="00000400000000000000" pitchFamily="2" charset="-78"/>
              </a:endParaRPr>
            </a:p>
          </p:txBody>
        </p:sp>
        <p:sp>
          <p:nvSpPr>
            <p:cNvPr id="87" name="Freeform: Shape 86">
              <a:extLst>
                <a:ext uri="{FF2B5EF4-FFF2-40B4-BE49-F238E27FC236}">
                  <a16:creationId xmlns:a16="http://schemas.microsoft.com/office/drawing/2014/main" id="{BE11C8C6-A700-4A69-B387-1EF06977C0A9}"/>
                </a:ext>
              </a:extLst>
            </p:cNvPr>
            <p:cNvSpPr/>
            <p:nvPr/>
          </p:nvSpPr>
          <p:spPr>
            <a:xfrm flipH="1">
              <a:off x="8850326" y="4737883"/>
              <a:ext cx="2657357" cy="2136847"/>
            </a:xfrm>
            <a:custGeom>
              <a:avLst/>
              <a:gdLst>
                <a:gd name="connsiteX0" fmla="*/ 2278552 w 2666423"/>
                <a:gd name="connsiteY0" fmla="*/ 156 h 2183348"/>
                <a:gd name="connsiteX1" fmla="*/ 2250485 w 2666423"/>
                <a:gd name="connsiteY1" fmla="*/ 359 h 2183348"/>
                <a:gd name="connsiteX2" fmla="*/ 1930695 w 2666423"/>
                <a:gd name="connsiteY2" fmla="*/ 22415 h 2183348"/>
                <a:gd name="connsiteX3" fmla="*/ 1856654 w 2666423"/>
                <a:gd name="connsiteY3" fmla="*/ 42893 h 2183348"/>
                <a:gd name="connsiteX4" fmla="*/ 241947 w 2666423"/>
                <a:gd name="connsiteY4" fmla="*/ 41317 h 2183348"/>
                <a:gd name="connsiteX5" fmla="*/ 164756 w 2666423"/>
                <a:gd name="connsiteY5" fmla="*/ 496586 h 2183348"/>
                <a:gd name="connsiteX6" fmla="*/ 70237 w 2666423"/>
                <a:gd name="connsiteY6" fmla="*/ 1396096 h 2183348"/>
                <a:gd name="connsiteX7" fmla="*/ 0 w 2666423"/>
                <a:gd name="connsiteY7" fmla="*/ 2183348 h 2183348"/>
                <a:gd name="connsiteX8" fmla="*/ 2666423 w 2666423"/>
                <a:gd name="connsiteY8" fmla="*/ 2183348 h 2183348"/>
                <a:gd name="connsiteX9" fmla="*/ 2666248 w 2666423"/>
                <a:gd name="connsiteY9" fmla="*/ 2138454 h 2183348"/>
                <a:gd name="connsiteX10" fmla="*/ 2660070 w 2666423"/>
                <a:gd name="connsiteY10" fmla="*/ 61798 h 2183348"/>
                <a:gd name="connsiteX11" fmla="*/ 2278552 w 2666423"/>
                <a:gd name="connsiteY11" fmla="*/ 156 h 2183348"/>
                <a:gd name="connsiteX0" fmla="*/ 2278552 w 2666423"/>
                <a:gd name="connsiteY0" fmla="*/ 0 h 2183192"/>
                <a:gd name="connsiteX1" fmla="*/ 1930695 w 2666423"/>
                <a:gd name="connsiteY1" fmla="*/ 22259 h 2183192"/>
                <a:gd name="connsiteX2" fmla="*/ 1856654 w 2666423"/>
                <a:gd name="connsiteY2" fmla="*/ 42737 h 2183192"/>
                <a:gd name="connsiteX3" fmla="*/ 241947 w 2666423"/>
                <a:gd name="connsiteY3" fmla="*/ 41161 h 2183192"/>
                <a:gd name="connsiteX4" fmla="*/ 164756 w 2666423"/>
                <a:gd name="connsiteY4" fmla="*/ 496430 h 2183192"/>
                <a:gd name="connsiteX5" fmla="*/ 70237 w 2666423"/>
                <a:gd name="connsiteY5" fmla="*/ 1395940 h 2183192"/>
                <a:gd name="connsiteX6" fmla="*/ 0 w 2666423"/>
                <a:gd name="connsiteY6" fmla="*/ 2183192 h 2183192"/>
                <a:gd name="connsiteX7" fmla="*/ 2666423 w 2666423"/>
                <a:gd name="connsiteY7" fmla="*/ 2183192 h 2183192"/>
                <a:gd name="connsiteX8" fmla="*/ 2666248 w 2666423"/>
                <a:gd name="connsiteY8" fmla="*/ 2138298 h 2183192"/>
                <a:gd name="connsiteX9" fmla="*/ 2660070 w 2666423"/>
                <a:gd name="connsiteY9" fmla="*/ 61642 h 2183192"/>
                <a:gd name="connsiteX10" fmla="*/ 2278552 w 2666423"/>
                <a:gd name="connsiteY10" fmla="*/ 0 h 2183192"/>
                <a:gd name="connsiteX0" fmla="*/ 2660070 w 2666423"/>
                <a:gd name="connsiteY0" fmla="*/ 166866 h 2288416"/>
                <a:gd name="connsiteX1" fmla="*/ 1930695 w 2666423"/>
                <a:gd name="connsiteY1" fmla="*/ 127483 h 2288416"/>
                <a:gd name="connsiteX2" fmla="*/ 1856654 w 2666423"/>
                <a:gd name="connsiteY2" fmla="*/ 147961 h 2288416"/>
                <a:gd name="connsiteX3" fmla="*/ 241947 w 2666423"/>
                <a:gd name="connsiteY3" fmla="*/ 146385 h 2288416"/>
                <a:gd name="connsiteX4" fmla="*/ 164756 w 2666423"/>
                <a:gd name="connsiteY4" fmla="*/ 601654 h 2288416"/>
                <a:gd name="connsiteX5" fmla="*/ 70237 w 2666423"/>
                <a:gd name="connsiteY5" fmla="*/ 1501164 h 2288416"/>
                <a:gd name="connsiteX6" fmla="*/ 0 w 2666423"/>
                <a:gd name="connsiteY6" fmla="*/ 2288416 h 2288416"/>
                <a:gd name="connsiteX7" fmla="*/ 2666423 w 2666423"/>
                <a:gd name="connsiteY7" fmla="*/ 2288416 h 2288416"/>
                <a:gd name="connsiteX8" fmla="*/ 2666248 w 2666423"/>
                <a:gd name="connsiteY8" fmla="*/ 2243522 h 2288416"/>
                <a:gd name="connsiteX9" fmla="*/ 2660070 w 2666423"/>
                <a:gd name="connsiteY9" fmla="*/ 166866 h 2288416"/>
                <a:gd name="connsiteX0" fmla="*/ 2660070 w 2666423"/>
                <a:gd name="connsiteY0" fmla="*/ 159487 h 2281037"/>
                <a:gd name="connsiteX1" fmla="*/ 1856654 w 2666423"/>
                <a:gd name="connsiteY1" fmla="*/ 140582 h 2281037"/>
                <a:gd name="connsiteX2" fmla="*/ 241947 w 2666423"/>
                <a:gd name="connsiteY2" fmla="*/ 139006 h 2281037"/>
                <a:gd name="connsiteX3" fmla="*/ 164756 w 2666423"/>
                <a:gd name="connsiteY3" fmla="*/ 594275 h 2281037"/>
                <a:gd name="connsiteX4" fmla="*/ 70237 w 2666423"/>
                <a:gd name="connsiteY4" fmla="*/ 1493785 h 2281037"/>
                <a:gd name="connsiteX5" fmla="*/ 0 w 2666423"/>
                <a:gd name="connsiteY5" fmla="*/ 2281037 h 2281037"/>
                <a:gd name="connsiteX6" fmla="*/ 2666423 w 2666423"/>
                <a:gd name="connsiteY6" fmla="*/ 2281037 h 2281037"/>
                <a:gd name="connsiteX7" fmla="*/ 2666248 w 2666423"/>
                <a:gd name="connsiteY7" fmla="*/ 2236143 h 2281037"/>
                <a:gd name="connsiteX8" fmla="*/ 2660070 w 2666423"/>
                <a:gd name="connsiteY8" fmla="*/ 159487 h 2281037"/>
                <a:gd name="connsiteX0" fmla="*/ 2660070 w 2666423"/>
                <a:gd name="connsiteY0" fmla="*/ 22588 h 2144138"/>
                <a:gd name="connsiteX1" fmla="*/ 1856654 w 2666423"/>
                <a:gd name="connsiteY1" fmla="*/ 3683 h 2144138"/>
                <a:gd name="connsiteX2" fmla="*/ 241947 w 2666423"/>
                <a:gd name="connsiteY2" fmla="*/ 2107 h 2144138"/>
                <a:gd name="connsiteX3" fmla="*/ 164756 w 2666423"/>
                <a:gd name="connsiteY3" fmla="*/ 457376 h 2144138"/>
                <a:gd name="connsiteX4" fmla="*/ 70237 w 2666423"/>
                <a:gd name="connsiteY4" fmla="*/ 1356886 h 2144138"/>
                <a:gd name="connsiteX5" fmla="*/ 0 w 2666423"/>
                <a:gd name="connsiteY5" fmla="*/ 2144138 h 2144138"/>
                <a:gd name="connsiteX6" fmla="*/ 2666423 w 2666423"/>
                <a:gd name="connsiteY6" fmla="*/ 2144138 h 2144138"/>
                <a:gd name="connsiteX7" fmla="*/ 2666248 w 2666423"/>
                <a:gd name="connsiteY7" fmla="*/ 2099244 h 2144138"/>
                <a:gd name="connsiteX8" fmla="*/ 2660070 w 2666423"/>
                <a:gd name="connsiteY8" fmla="*/ 22588 h 214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6423" h="2144138">
                  <a:moveTo>
                    <a:pt x="2660070" y="22588"/>
                  </a:moveTo>
                  <a:cubicBezTo>
                    <a:pt x="2156413" y="-10622"/>
                    <a:pt x="2259674" y="7096"/>
                    <a:pt x="1856654" y="3683"/>
                  </a:cubicBezTo>
                  <a:cubicBezTo>
                    <a:pt x="1855079" y="11560"/>
                    <a:pt x="245098" y="-5769"/>
                    <a:pt x="241947" y="2107"/>
                  </a:cubicBezTo>
                  <a:cubicBezTo>
                    <a:pt x="180509" y="134434"/>
                    <a:pt x="182085" y="315597"/>
                    <a:pt x="164756" y="457376"/>
                  </a:cubicBezTo>
                  <a:cubicBezTo>
                    <a:pt x="128525" y="756687"/>
                    <a:pt x="98591" y="1057575"/>
                    <a:pt x="70237" y="1356886"/>
                  </a:cubicBezTo>
                  <a:lnTo>
                    <a:pt x="0" y="2144138"/>
                  </a:lnTo>
                  <a:lnTo>
                    <a:pt x="2666423" y="2144138"/>
                  </a:lnTo>
                  <a:cubicBezTo>
                    <a:pt x="2666365" y="2129173"/>
                    <a:pt x="2666306" y="2114209"/>
                    <a:pt x="2666248" y="2099244"/>
                  </a:cubicBezTo>
                  <a:cubicBezTo>
                    <a:pt x="2662506" y="1137991"/>
                    <a:pt x="2658297" y="42969"/>
                    <a:pt x="2660070" y="22588"/>
                  </a:cubicBezTo>
                  <a:close/>
                </a:path>
              </a:pathLst>
            </a:custGeom>
            <a:solidFill>
              <a:schemeClr val="tx1"/>
            </a:solidFill>
            <a:ln w="6854" cap="flat">
              <a:noFill/>
              <a:prstDash val="solid"/>
              <a:miter/>
            </a:ln>
          </p:spPr>
          <p:txBody>
            <a:bodyPr wrap="square" rtlCol="0" anchor="ctr">
              <a:noAutofit/>
            </a:bodyPr>
            <a:lstStyle/>
            <a:p>
              <a:pPr algn="r" rtl="1"/>
              <a:endParaRPr lang="en-US">
                <a:cs typeface="B Nazanin" panose="00000400000000000000" pitchFamily="2" charset="-78"/>
              </a:endParaRPr>
            </a:p>
          </p:txBody>
        </p:sp>
        <p:sp>
          <p:nvSpPr>
            <p:cNvPr id="94" name="Freeform: Shape 93">
              <a:extLst>
                <a:ext uri="{FF2B5EF4-FFF2-40B4-BE49-F238E27FC236}">
                  <a16:creationId xmlns:a16="http://schemas.microsoft.com/office/drawing/2014/main" id="{38A64F82-D354-42A5-8EE8-7CF67FF3B3F0}"/>
                </a:ext>
              </a:extLst>
            </p:cNvPr>
            <p:cNvSpPr/>
            <p:nvPr/>
          </p:nvSpPr>
          <p:spPr>
            <a:xfrm flipH="1">
              <a:off x="7544161" y="226665"/>
              <a:ext cx="4664052" cy="6629960"/>
            </a:xfrm>
            <a:custGeom>
              <a:avLst/>
              <a:gdLst>
                <a:gd name="connsiteX0" fmla="*/ 2570601 w 4679962"/>
                <a:gd name="connsiteY0" fmla="*/ 285525 h 6652578"/>
                <a:gd name="connsiteX1" fmla="*/ 2865188 w 4679962"/>
                <a:gd name="connsiteY1" fmla="*/ 2276735 h 6652578"/>
                <a:gd name="connsiteX2" fmla="*/ 3058952 w 4679962"/>
                <a:gd name="connsiteY2" fmla="*/ 4945335 h 6652578"/>
                <a:gd name="connsiteX3" fmla="*/ 3145923 w 4679962"/>
                <a:gd name="connsiteY3" fmla="*/ 6556538 h 6652578"/>
                <a:gd name="connsiteX4" fmla="*/ 3150679 w 4679962"/>
                <a:gd name="connsiteY4" fmla="*/ 6652578 h 6652578"/>
                <a:gd name="connsiteX5" fmla="*/ 3807167 w 4679962"/>
                <a:gd name="connsiteY5" fmla="*/ 6652578 h 6652578"/>
                <a:gd name="connsiteX6" fmla="*/ 3667028 w 4679962"/>
                <a:gd name="connsiteY6" fmla="*/ 4236439 h 6652578"/>
                <a:gd name="connsiteX7" fmla="*/ 3934834 w 4679962"/>
                <a:gd name="connsiteY7" fmla="*/ 5135951 h 6652578"/>
                <a:gd name="connsiteX8" fmla="*/ 4679962 w 4679962"/>
                <a:gd name="connsiteY8" fmla="*/ 5167457 h 6652578"/>
                <a:gd name="connsiteX9" fmla="*/ 4509827 w 4679962"/>
                <a:gd name="connsiteY9" fmla="*/ 3960757 h 6652578"/>
                <a:gd name="connsiteX10" fmla="*/ 4040379 w 4679962"/>
                <a:gd name="connsiteY10" fmla="*/ 1875028 h 6652578"/>
                <a:gd name="connsiteX11" fmla="*/ 3386619 w 4679962"/>
                <a:gd name="connsiteY11" fmla="*/ 794354 h 6652578"/>
                <a:gd name="connsiteX12" fmla="*/ 2644642 w 4679962"/>
                <a:gd name="connsiteY12" fmla="*/ 513947 h 6652578"/>
                <a:gd name="connsiteX13" fmla="*/ 2597382 w 4679962"/>
                <a:gd name="connsiteY13" fmla="*/ 309155 h 6652578"/>
                <a:gd name="connsiteX14" fmla="*/ 2570601 w 4679962"/>
                <a:gd name="connsiteY14" fmla="*/ 285525 h 6652578"/>
                <a:gd name="connsiteX15" fmla="*/ 1284153 w 4679962"/>
                <a:gd name="connsiteY15" fmla="*/ 0 h 6652578"/>
                <a:gd name="connsiteX16" fmla="*/ 1225276 w 4679962"/>
                <a:gd name="connsiteY16" fmla="*/ 1969 h 6652578"/>
                <a:gd name="connsiteX17" fmla="*/ 1004730 w 4679962"/>
                <a:gd name="connsiteY17" fmla="*/ 317034 h 6652578"/>
                <a:gd name="connsiteX18" fmla="*/ 207616 w 4679962"/>
                <a:gd name="connsiteY18" fmla="*/ 647852 h 6652578"/>
                <a:gd name="connsiteX19" fmla="*/ 52003 w 4679962"/>
                <a:gd name="connsiteY19" fmla="*/ 770309 h 6652578"/>
                <a:gd name="connsiteX20" fmla="*/ 0 w 4679962"/>
                <a:gd name="connsiteY20" fmla="*/ 827682 h 6652578"/>
                <a:gd name="connsiteX21" fmla="*/ 0 w 4679962"/>
                <a:gd name="connsiteY21" fmla="*/ 4113092 h 6652578"/>
                <a:gd name="connsiteX22" fmla="*/ 77701 w 4679962"/>
                <a:gd name="connsiteY22" fmla="*/ 4144411 h 6652578"/>
                <a:gd name="connsiteX23" fmla="*/ 327341 w 4679962"/>
                <a:gd name="connsiteY23" fmla="*/ 4217540 h 6652578"/>
                <a:gd name="connsiteX24" fmla="*/ 305877 w 4679962"/>
                <a:gd name="connsiteY24" fmla="*/ 6404485 h 6652578"/>
                <a:gd name="connsiteX25" fmla="*/ 311484 w 4679962"/>
                <a:gd name="connsiteY25" fmla="*/ 6652578 h 6652578"/>
                <a:gd name="connsiteX26" fmla="*/ 2550036 w 4679962"/>
                <a:gd name="connsiteY26" fmla="*/ 6652578 h 6652578"/>
                <a:gd name="connsiteX27" fmla="*/ 2548648 w 4679962"/>
                <a:gd name="connsiteY27" fmla="*/ 6596334 h 6652578"/>
                <a:gd name="connsiteX28" fmla="*/ 2400465 w 4679962"/>
                <a:gd name="connsiteY28" fmla="*/ 3102210 h 6652578"/>
                <a:gd name="connsiteX29" fmla="*/ 1370204 w 4679962"/>
                <a:gd name="connsiteY29" fmla="*/ 143748 h 6652578"/>
                <a:gd name="connsiteX30" fmla="*/ 1422191 w 4679962"/>
                <a:gd name="connsiteY30" fmla="*/ 9845 h 6652578"/>
                <a:gd name="connsiteX31" fmla="*/ 1284153 w 4679962"/>
                <a:gd name="connsiteY31" fmla="*/ 0 h 665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79962" h="6652578">
                  <a:moveTo>
                    <a:pt x="2570601" y="285525"/>
                  </a:moveTo>
                  <a:cubicBezTo>
                    <a:pt x="2583203" y="791205"/>
                    <a:pt x="2758064" y="1537908"/>
                    <a:pt x="2865188" y="2276735"/>
                  </a:cubicBezTo>
                  <a:cubicBezTo>
                    <a:pt x="3014844" y="3303848"/>
                    <a:pt x="3003816" y="4085210"/>
                    <a:pt x="3058952" y="4945335"/>
                  </a:cubicBezTo>
                  <a:cubicBezTo>
                    <a:pt x="3083074" y="5325088"/>
                    <a:pt x="3116242" y="5961138"/>
                    <a:pt x="3145923" y="6556538"/>
                  </a:cubicBezTo>
                  <a:lnTo>
                    <a:pt x="3150679" y="6652578"/>
                  </a:lnTo>
                  <a:lnTo>
                    <a:pt x="3807167" y="6652578"/>
                  </a:lnTo>
                  <a:lnTo>
                    <a:pt x="3667028" y="4236439"/>
                  </a:lnTo>
                  <a:lnTo>
                    <a:pt x="3934834" y="5135951"/>
                  </a:lnTo>
                  <a:lnTo>
                    <a:pt x="4679962" y="5167457"/>
                  </a:lnTo>
                  <a:cubicBezTo>
                    <a:pt x="4679962" y="5167457"/>
                    <a:pt x="4612224" y="4690135"/>
                    <a:pt x="4509827" y="3960757"/>
                  </a:cubicBezTo>
                  <a:cubicBezTo>
                    <a:pt x="4407431" y="3231383"/>
                    <a:pt x="4087639" y="2108177"/>
                    <a:pt x="4040379" y="1875028"/>
                  </a:cubicBezTo>
                  <a:cubicBezTo>
                    <a:pt x="3993119" y="1641880"/>
                    <a:pt x="3656000" y="955038"/>
                    <a:pt x="3386619" y="794354"/>
                  </a:cubicBezTo>
                  <a:cubicBezTo>
                    <a:pt x="3117240" y="633672"/>
                    <a:pt x="2644642" y="513947"/>
                    <a:pt x="2644642" y="513947"/>
                  </a:cubicBezTo>
                  <a:lnTo>
                    <a:pt x="2597382" y="309155"/>
                  </a:lnTo>
                  <a:cubicBezTo>
                    <a:pt x="2597382" y="309155"/>
                    <a:pt x="2598956" y="302854"/>
                    <a:pt x="2570601" y="285525"/>
                  </a:cubicBezTo>
                  <a:close/>
                  <a:moveTo>
                    <a:pt x="1284153" y="0"/>
                  </a:moveTo>
                  <a:cubicBezTo>
                    <a:pt x="1248118" y="0"/>
                    <a:pt x="1225276" y="1969"/>
                    <a:pt x="1225276" y="1969"/>
                  </a:cubicBezTo>
                  <a:lnTo>
                    <a:pt x="1004730" y="317034"/>
                  </a:lnTo>
                  <a:cubicBezTo>
                    <a:pt x="1004730" y="317034"/>
                    <a:pt x="445490" y="498196"/>
                    <a:pt x="207616" y="647852"/>
                  </a:cubicBezTo>
                  <a:cubicBezTo>
                    <a:pt x="148147" y="685266"/>
                    <a:pt x="96752" y="726126"/>
                    <a:pt x="52003" y="770309"/>
                  </a:cubicBezTo>
                  <a:lnTo>
                    <a:pt x="0" y="827682"/>
                  </a:lnTo>
                  <a:lnTo>
                    <a:pt x="0" y="4113092"/>
                  </a:lnTo>
                  <a:lnTo>
                    <a:pt x="77701" y="4144411"/>
                  </a:lnTo>
                  <a:cubicBezTo>
                    <a:pt x="162227" y="4173924"/>
                    <a:pt x="246212" y="4198636"/>
                    <a:pt x="327341" y="4217540"/>
                  </a:cubicBezTo>
                  <a:cubicBezTo>
                    <a:pt x="277717" y="4420755"/>
                    <a:pt x="285594" y="5438022"/>
                    <a:pt x="305877" y="6404485"/>
                  </a:cubicBezTo>
                  <a:lnTo>
                    <a:pt x="311484" y="6652578"/>
                  </a:lnTo>
                  <a:lnTo>
                    <a:pt x="2550036" y="6652578"/>
                  </a:lnTo>
                  <a:lnTo>
                    <a:pt x="2548648" y="6596334"/>
                  </a:lnTo>
                  <a:cubicBezTo>
                    <a:pt x="2519814" y="5472748"/>
                    <a:pt x="2471354" y="3993646"/>
                    <a:pt x="2400465" y="3102210"/>
                  </a:cubicBezTo>
                  <a:cubicBezTo>
                    <a:pt x="2283892" y="1630855"/>
                    <a:pt x="1975128" y="591140"/>
                    <a:pt x="1370204" y="143748"/>
                  </a:cubicBezTo>
                  <a:cubicBezTo>
                    <a:pt x="1390684" y="101216"/>
                    <a:pt x="1395410" y="63406"/>
                    <a:pt x="1422191" y="9845"/>
                  </a:cubicBezTo>
                  <a:cubicBezTo>
                    <a:pt x="1369417" y="1969"/>
                    <a:pt x="1320189" y="0"/>
                    <a:pt x="1284153" y="0"/>
                  </a:cubicBezTo>
                  <a:close/>
                </a:path>
              </a:pathLst>
            </a:custGeom>
            <a:solidFill>
              <a:schemeClr val="bg1"/>
            </a:solidFill>
            <a:ln w="6854" cap="flat">
              <a:solidFill>
                <a:schemeClr val="tx1"/>
              </a:solidFill>
              <a:prstDash val="solid"/>
              <a:miter/>
            </a:ln>
          </p:spPr>
          <p:txBody>
            <a:bodyPr wrap="square" rtlCol="0" anchor="ctr">
              <a:noAutofit/>
            </a:bodyPr>
            <a:lstStyle/>
            <a:p>
              <a:pPr algn="r" rtl="1"/>
              <a:endParaRPr lang="en-US">
                <a:cs typeface="B Nazanin" panose="00000400000000000000" pitchFamily="2" charset="-78"/>
              </a:endParaRPr>
            </a:p>
          </p:txBody>
        </p:sp>
        <p:sp>
          <p:nvSpPr>
            <p:cNvPr id="96" name="Freeform: Shape 95">
              <a:extLst>
                <a:ext uri="{FF2B5EF4-FFF2-40B4-BE49-F238E27FC236}">
                  <a16:creationId xmlns:a16="http://schemas.microsoft.com/office/drawing/2014/main" id="{B451B32E-7187-4FAE-9A1F-815CF6020CFA}"/>
                </a:ext>
              </a:extLst>
            </p:cNvPr>
            <p:cNvSpPr/>
            <p:nvPr/>
          </p:nvSpPr>
          <p:spPr>
            <a:xfrm flipH="1">
              <a:off x="10417207" y="2349268"/>
              <a:ext cx="1791006" cy="2479364"/>
            </a:xfrm>
            <a:custGeom>
              <a:avLst/>
              <a:gdLst>
                <a:gd name="connsiteX0" fmla="*/ 0 w 1797116"/>
                <a:gd name="connsiteY0" fmla="*/ 0 h 2487823"/>
                <a:gd name="connsiteX1" fmla="*/ 0 w 1797116"/>
                <a:gd name="connsiteY1" fmla="*/ 809270 h 2487823"/>
                <a:gd name="connsiteX2" fmla="*/ 604597 w 1797116"/>
                <a:gd name="connsiteY2" fmla="*/ 2221592 h 2487823"/>
                <a:gd name="connsiteX3" fmla="*/ 1797116 w 1797116"/>
                <a:gd name="connsiteY3" fmla="*/ 2487823 h 2487823"/>
                <a:gd name="connsiteX4" fmla="*/ 856649 w 1797116"/>
                <a:gd name="connsiteY4" fmla="*/ 220931 h 2487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7116" h="2487823">
                  <a:moveTo>
                    <a:pt x="0" y="0"/>
                  </a:moveTo>
                  <a:lnTo>
                    <a:pt x="0" y="809270"/>
                  </a:lnTo>
                  <a:lnTo>
                    <a:pt x="604597" y="2221592"/>
                  </a:lnTo>
                  <a:lnTo>
                    <a:pt x="1797116" y="2487823"/>
                  </a:lnTo>
                  <a:lnTo>
                    <a:pt x="856649" y="220931"/>
                  </a:lnTo>
                  <a:close/>
                </a:path>
              </a:pathLst>
            </a:custGeom>
            <a:solidFill>
              <a:schemeClr val="accent3">
                <a:lumMod val="50000"/>
              </a:schemeClr>
            </a:solidFill>
            <a:ln w="6854" cap="flat">
              <a:noFill/>
              <a:prstDash val="solid"/>
              <a:miter/>
            </a:ln>
          </p:spPr>
          <p:txBody>
            <a:bodyPr wrap="square" rtlCol="0" anchor="ctr">
              <a:noAutofit/>
            </a:bodyPr>
            <a:lstStyle/>
            <a:p>
              <a:pPr algn="r" rtl="1"/>
              <a:endParaRPr lang="en-US" dirty="0">
                <a:cs typeface="B Nazanin" panose="00000400000000000000" pitchFamily="2" charset="-78"/>
              </a:endParaRPr>
            </a:p>
          </p:txBody>
        </p:sp>
        <p:grpSp>
          <p:nvGrpSpPr>
            <p:cNvPr id="110" name="Group 109">
              <a:extLst>
                <a:ext uri="{FF2B5EF4-FFF2-40B4-BE49-F238E27FC236}">
                  <a16:creationId xmlns:a16="http://schemas.microsoft.com/office/drawing/2014/main" id="{A7FFFD1A-A63F-4208-91A0-66052091B375}"/>
                </a:ext>
              </a:extLst>
            </p:cNvPr>
            <p:cNvGrpSpPr/>
            <p:nvPr/>
          </p:nvGrpSpPr>
          <p:grpSpPr>
            <a:xfrm>
              <a:off x="7569683" y="0"/>
              <a:ext cx="4109776" cy="6856626"/>
              <a:chOff x="7591282" y="31928"/>
              <a:chExt cx="4090639" cy="6824698"/>
            </a:xfrm>
          </p:grpSpPr>
          <p:sp>
            <p:nvSpPr>
              <p:cNvPr id="97" name="Freeform: Shape 96">
                <a:extLst>
                  <a:ext uri="{FF2B5EF4-FFF2-40B4-BE49-F238E27FC236}">
                    <a16:creationId xmlns:a16="http://schemas.microsoft.com/office/drawing/2014/main" id="{A2F000B5-7363-4C6C-8099-7895CA0BD121}"/>
                  </a:ext>
                </a:extLst>
              </p:cNvPr>
              <p:cNvSpPr/>
              <p:nvPr/>
            </p:nvSpPr>
            <p:spPr>
              <a:xfrm flipH="1">
                <a:off x="10619314" y="3261999"/>
                <a:ext cx="1062607" cy="984475"/>
              </a:xfrm>
              <a:custGeom>
                <a:avLst/>
                <a:gdLst>
                  <a:gd name="connsiteX0" fmla="*/ 59665 w 466344"/>
                  <a:gd name="connsiteY0" fmla="*/ 140307 h 432054"/>
                  <a:gd name="connsiteX1" fmla="*/ 117958 w 466344"/>
                  <a:gd name="connsiteY1" fmla="*/ 63498 h 432054"/>
                  <a:gd name="connsiteX2" fmla="*/ 304495 w 466344"/>
                  <a:gd name="connsiteY2" fmla="*/ 27836 h 432054"/>
                  <a:gd name="connsiteX3" fmla="*/ 301066 w 466344"/>
                  <a:gd name="connsiteY3" fmla="*/ 74470 h 432054"/>
                  <a:gd name="connsiteX4" fmla="*/ 330556 w 466344"/>
                  <a:gd name="connsiteY4" fmla="*/ 70356 h 432054"/>
                  <a:gd name="connsiteX5" fmla="*/ 378562 w 466344"/>
                  <a:gd name="connsiteY5" fmla="*/ 77899 h 432054"/>
                  <a:gd name="connsiteX6" fmla="*/ 393649 w 466344"/>
                  <a:gd name="connsiteY6" fmla="*/ 121105 h 432054"/>
                  <a:gd name="connsiteX7" fmla="*/ 426568 w 466344"/>
                  <a:gd name="connsiteY7" fmla="*/ 150594 h 432054"/>
                  <a:gd name="connsiteX8" fmla="*/ 433426 w 466344"/>
                  <a:gd name="connsiteY8" fmla="*/ 194485 h 432054"/>
                  <a:gd name="connsiteX9" fmla="*/ 453314 w 466344"/>
                  <a:gd name="connsiteY9" fmla="*/ 217803 h 432054"/>
                  <a:gd name="connsiteX10" fmla="*/ 452628 w 466344"/>
                  <a:gd name="connsiteY10" fmla="*/ 269923 h 432054"/>
                  <a:gd name="connsiteX11" fmla="*/ 466344 w 466344"/>
                  <a:gd name="connsiteY11" fmla="*/ 304899 h 432054"/>
                  <a:gd name="connsiteX12" fmla="*/ 439598 w 466344"/>
                  <a:gd name="connsiteY12" fmla="*/ 359077 h 432054"/>
                  <a:gd name="connsiteX13" fmla="*/ 362102 w 466344"/>
                  <a:gd name="connsiteY13" fmla="*/ 393367 h 432054"/>
                  <a:gd name="connsiteX14" fmla="*/ 202311 w 466344"/>
                  <a:gd name="connsiteY14" fmla="*/ 436573 h 432054"/>
                  <a:gd name="connsiteX15" fmla="*/ 128930 w 466344"/>
                  <a:gd name="connsiteY15" fmla="*/ 434515 h 432054"/>
                  <a:gd name="connsiteX16" fmla="*/ 52807 w 466344"/>
                  <a:gd name="connsiteY16" fmla="*/ 436573 h 432054"/>
                  <a:gd name="connsiteX17" fmla="*/ 4115 w 466344"/>
                  <a:gd name="connsiteY17" fmla="*/ 409827 h 432054"/>
                  <a:gd name="connsiteX18" fmla="*/ 0 w 466344"/>
                  <a:gd name="connsiteY18" fmla="*/ 354277 h 432054"/>
                  <a:gd name="connsiteX19" fmla="*/ 23317 w 466344"/>
                  <a:gd name="connsiteY19" fmla="*/ 191742 h 432054"/>
                  <a:gd name="connsiteX20" fmla="*/ 59665 w 466344"/>
                  <a:gd name="connsiteY20" fmla="*/ 140307 h 43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6344" h="432054">
                    <a:moveTo>
                      <a:pt x="59665" y="140307"/>
                    </a:moveTo>
                    <a:cubicBezTo>
                      <a:pt x="78867" y="114933"/>
                      <a:pt x="90526" y="87501"/>
                      <a:pt x="117958" y="63498"/>
                    </a:cubicBezTo>
                    <a:cubicBezTo>
                      <a:pt x="205740" y="-282"/>
                      <a:pt x="235915" y="-22913"/>
                      <a:pt x="304495" y="27836"/>
                    </a:cubicBezTo>
                    <a:cubicBezTo>
                      <a:pt x="323698" y="47038"/>
                      <a:pt x="298323" y="72413"/>
                      <a:pt x="301066" y="74470"/>
                    </a:cubicBezTo>
                    <a:cubicBezTo>
                      <a:pt x="305181" y="83386"/>
                      <a:pt x="311353" y="72413"/>
                      <a:pt x="330556" y="70356"/>
                    </a:cubicBezTo>
                    <a:cubicBezTo>
                      <a:pt x="347701" y="68298"/>
                      <a:pt x="366903" y="66927"/>
                      <a:pt x="378562" y="77899"/>
                    </a:cubicBezTo>
                    <a:cubicBezTo>
                      <a:pt x="395707" y="92987"/>
                      <a:pt x="384048" y="99845"/>
                      <a:pt x="393649" y="121105"/>
                    </a:cubicBezTo>
                    <a:cubicBezTo>
                      <a:pt x="402565" y="139621"/>
                      <a:pt x="414909" y="126591"/>
                      <a:pt x="426568" y="150594"/>
                    </a:cubicBezTo>
                    <a:cubicBezTo>
                      <a:pt x="436169" y="170482"/>
                      <a:pt x="427253" y="178026"/>
                      <a:pt x="433426" y="194485"/>
                    </a:cubicBezTo>
                    <a:cubicBezTo>
                      <a:pt x="437540" y="204087"/>
                      <a:pt x="446456" y="203401"/>
                      <a:pt x="453314" y="217803"/>
                    </a:cubicBezTo>
                    <a:cubicBezTo>
                      <a:pt x="460172" y="232204"/>
                      <a:pt x="447142" y="253464"/>
                      <a:pt x="452628" y="269923"/>
                    </a:cubicBezTo>
                    <a:cubicBezTo>
                      <a:pt x="458114" y="285011"/>
                      <a:pt x="460858" y="292555"/>
                      <a:pt x="466344" y="304899"/>
                    </a:cubicBezTo>
                    <a:cubicBezTo>
                      <a:pt x="473202" y="320673"/>
                      <a:pt x="454000" y="351534"/>
                      <a:pt x="439598" y="359077"/>
                    </a:cubicBezTo>
                    <a:cubicBezTo>
                      <a:pt x="429311" y="364564"/>
                      <a:pt x="379247" y="384452"/>
                      <a:pt x="362102" y="393367"/>
                    </a:cubicBezTo>
                    <a:cubicBezTo>
                      <a:pt x="316840" y="422857"/>
                      <a:pt x="246888" y="437259"/>
                      <a:pt x="202311" y="436573"/>
                    </a:cubicBezTo>
                    <a:cubicBezTo>
                      <a:pt x="183794" y="434515"/>
                      <a:pt x="138532" y="436573"/>
                      <a:pt x="128930" y="434515"/>
                    </a:cubicBezTo>
                    <a:cubicBezTo>
                      <a:pt x="96698" y="431086"/>
                      <a:pt x="85039" y="441373"/>
                      <a:pt x="52807" y="436573"/>
                    </a:cubicBezTo>
                    <a:cubicBezTo>
                      <a:pt x="34976" y="433830"/>
                      <a:pt x="6858" y="426972"/>
                      <a:pt x="4115" y="409827"/>
                    </a:cubicBezTo>
                    <a:cubicBezTo>
                      <a:pt x="2057" y="398854"/>
                      <a:pt x="0" y="365250"/>
                      <a:pt x="0" y="354277"/>
                    </a:cubicBezTo>
                    <a:cubicBezTo>
                      <a:pt x="2057" y="299413"/>
                      <a:pt x="5486" y="243863"/>
                      <a:pt x="23317" y="191742"/>
                    </a:cubicBezTo>
                    <a:cubicBezTo>
                      <a:pt x="31547" y="171854"/>
                      <a:pt x="42520" y="153337"/>
                      <a:pt x="59665" y="140307"/>
                    </a:cubicBezTo>
                    <a:close/>
                  </a:path>
                </a:pathLst>
              </a:custGeom>
              <a:solidFill>
                <a:srgbClr val="FECBA3"/>
              </a:solidFill>
              <a:ln w="6350" cap="flat">
                <a:noFill/>
                <a:prstDash val="solid"/>
                <a:miter/>
              </a:ln>
            </p:spPr>
            <p:txBody>
              <a:bodyPr rtlCol="0" anchor="ctr"/>
              <a:lstStyle/>
              <a:p>
                <a:pPr algn="r" rtl="1"/>
                <a:endParaRPr lang="en-US">
                  <a:cs typeface="B Nazanin" panose="00000400000000000000" pitchFamily="2" charset="-78"/>
                </a:endParaRPr>
              </a:p>
            </p:txBody>
          </p:sp>
          <p:sp>
            <p:nvSpPr>
              <p:cNvPr id="89" name="Freeform: Shape 88">
                <a:extLst>
                  <a:ext uri="{FF2B5EF4-FFF2-40B4-BE49-F238E27FC236}">
                    <a16:creationId xmlns:a16="http://schemas.microsoft.com/office/drawing/2014/main" id="{F7F6EFB4-79EA-4AD6-A740-0C45171E7351}"/>
                  </a:ext>
                </a:extLst>
              </p:cNvPr>
              <p:cNvSpPr/>
              <p:nvPr/>
            </p:nvSpPr>
            <p:spPr>
              <a:xfrm flipH="1">
                <a:off x="9587636" y="31928"/>
                <a:ext cx="1121617" cy="805404"/>
              </a:xfrm>
              <a:custGeom>
                <a:avLst/>
                <a:gdLst>
                  <a:gd name="connsiteX0" fmla="*/ 1130709 w 1130709"/>
                  <a:gd name="connsiteY0" fmla="*/ 0 h 811931"/>
                  <a:gd name="connsiteX1" fmla="*/ 28840 w 1130709"/>
                  <a:gd name="connsiteY1" fmla="*/ 0 h 811931"/>
                  <a:gd name="connsiteX2" fmla="*/ 27423 w 1130709"/>
                  <a:gd name="connsiteY2" fmla="*/ 11472 h 811931"/>
                  <a:gd name="connsiteX3" fmla="*/ 871 w 1130709"/>
                  <a:gd name="connsiteY3" fmla="*/ 185295 h 811931"/>
                  <a:gd name="connsiteX4" fmla="*/ 71760 w 1130709"/>
                  <a:gd name="connsiteY4" fmla="*/ 328650 h 811931"/>
                  <a:gd name="connsiteX5" fmla="*/ 536481 w 1130709"/>
                  <a:gd name="connsiteY5" fmla="*/ 694126 h 811931"/>
                  <a:gd name="connsiteX6" fmla="*/ 676685 w 1130709"/>
                  <a:gd name="connsiteY6" fmla="*/ 804399 h 811931"/>
                  <a:gd name="connsiteX7" fmla="*/ 829490 w 1130709"/>
                  <a:gd name="connsiteY7" fmla="*/ 747687 h 811931"/>
                  <a:gd name="connsiteX8" fmla="*/ 1020105 w 1130709"/>
                  <a:gd name="connsiteY8" fmla="*/ 405841 h 811931"/>
                  <a:gd name="connsiteX9" fmla="*/ 1002776 w 1130709"/>
                  <a:gd name="connsiteY9" fmla="*/ 240431 h 811931"/>
                  <a:gd name="connsiteX10" fmla="*/ 1102858 w 1130709"/>
                  <a:gd name="connsiteY10" fmla="*/ 62691 h 811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0709" h="811931">
                    <a:moveTo>
                      <a:pt x="1130709" y="0"/>
                    </a:moveTo>
                    <a:lnTo>
                      <a:pt x="28840" y="0"/>
                    </a:lnTo>
                    <a:lnTo>
                      <a:pt x="27423" y="11472"/>
                    </a:lnTo>
                    <a:cubicBezTo>
                      <a:pt x="14162" y="106899"/>
                      <a:pt x="-1099" y="168558"/>
                      <a:pt x="871" y="185295"/>
                    </a:cubicBezTo>
                    <a:cubicBezTo>
                      <a:pt x="-5432" y="248308"/>
                      <a:pt x="22925" y="290843"/>
                      <a:pt x="71760" y="328650"/>
                    </a:cubicBezTo>
                    <a:cubicBezTo>
                      <a:pt x="226141" y="449951"/>
                      <a:pt x="385250" y="569674"/>
                      <a:pt x="536481" y="694126"/>
                    </a:cubicBezTo>
                    <a:cubicBezTo>
                      <a:pt x="560111" y="713029"/>
                      <a:pt x="654631" y="785494"/>
                      <a:pt x="676685" y="804399"/>
                    </a:cubicBezTo>
                    <a:cubicBezTo>
                      <a:pt x="689287" y="812276"/>
                      <a:pt x="790107" y="831178"/>
                      <a:pt x="829490" y="747687"/>
                    </a:cubicBezTo>
                    <a:cubicBezTo>
                      <a:pt x="889354" y="621661"/>
                      <a:pt x="949215" y="527141"/>
                      <a:pt x="1020105" y="405841"/>
                    </a:cubicBezTo>
                    <a:cubicBezTo>
                      <a:pt x="1020105" y="396388"/>
                      <a:pt x="938189" y="327074"/>
                      <a:pt x="1002776" y="240431"/>
                    </a:cubicBezTo>
                    <a:cubicBezTo>
                      <a:pt x="1034676" y="197898"/>
                      <a:pt x="1069038" y="134491"/>
                      <a:pt x="1102858" y="62691"/>
                    </a:cubicBezTo>
                    <a:close/>
                  </a:path>
                </a:pathLst>
              </a:custGeom>
              <a:solidFill>
                <a:srgbClr val="FECBA3"/>
              </a:solidFill>
              <a:ln w="6350" cap="flat">
                <a:noFill/>
                <a:prstDash val="solid"/>
                <a:miter/>
              </a:ln>
            </p:spPr>
            <p:txBody>
              <a:bodyPr rtlCol="0" anchor="ctr"/>
              <a:lstStyle/>
              <a:p>
                <a:pPr algn="r" rtl="1"/>
                <a:endParaRPr lang="en-US">
                  <a:cs typeface="B Nazanin" panose="00000400000000000000" pitchFamily="2" charset="-78"/>
                </a:endParaRPr>
              </a:p>
            </p:txBody>
          </p:sp>
          <p:sp>
            <p:nvSpPr>
              <p:cNvPr id="91" name="Freeform: Shape 90">
                <a:extLst>
                  <a:ext uri="{FF2B5EF4-FFF2-40B4-BE49-F238E27FC236}">
                    <a16:creationId xmlns:a16="http://schemas.microsoft.com/office/drawing/2014/main" id="{FA2A61A5-AD7B-47B1-AC6C-9FCFBC55405F}"/>
                  </a:ext>
                </a:extLst>
              </p:cNvPr>
              <p:cNvSpPr/>
              <p:nvPr/>
            </p:nvSpPr>
            <p:spPr>
              <a:xfrm flipH="1">
                <a:off x="7591282" y="5684632"/>
                <a:ext cx="656315" cy="1171994"/>
              </a:xfrm>
              <a:custGeom>
                <a:avLst/>
                <a:gdLst>
                  <a:gd name="connsiteX0" fmla="*/ 288211 w 288036"/>
                  <a:gd name="connsiteY0" fmla="*/ 224436 h 514350"/>
                  <a:gd name="connsiteX1" fmla="*/ 288896 w 288036"/>
                  <a:gd name="connsiteY1" fmla="*/ 286843 h 514350"/>
                  <a:gd name="connsiteX2" fmla="*/ 113332 w 288036"/>
                  <a:gd name="connsiteY2" fmla="*/ 504928 h 514350"/>
                  <a:gd name="connsiteX3" fmla="*/ 52981 w 288036"/>
                  <a:gd name="connsiteY3" fmla="*/ 481611 h 514350"/>
                  <a:gd name="connsiteX4" fmla="*/ 61897 w 288036"/>
                  <a:gd name="connsiteY4" fmla="*/ 441148 h 514350"/>
                  <a:gd name="connsiteX5" fmla="*/ 82471 w 288036"/>
                  <a:gd name="connsiteY5" fmla="*/ 380798 h 514350"/>
                  <a:gd name="connsiteX6" fmla="*/ 133906 w 288036"/>
                  <a:gd name="connsiteY6" fmla="*/ 195632 h 514350"/>
                  <a:gd name="connsiteX7" fmla="*/ 87271 w 288036"/>
                  <a:gd name="connsiteY7" fmla="*/ 246381 h 514350"/>
                  <a:gd name="connsiteX8" fmla="*/ 82471 w 288036"/>
                  <a:gd name="connsiteY8" fmla="*/ 303988 h 514350"/>
                  <a:gd name="connsiteX9" fmla="*/ 40637 w 288036"/>
                  <a:gd name="connsiteY9" fmla="*/ 382170 h 514350"/>
                  <a:gd name="connsiteX10" fmla="*/ 1546 w 288036"/>
                  <a:gd name="connsiteY10" fmla="*/ 373254 h 514350"/>
                  <a:gd name="connsiteX11" fmla="*/ 7718 w 288036"/>
                  <a:gd name="connsiteY11" fmla="*/ 80418 h 514350"/>
                  <a:gd name="connsiteX12" fmla="*/ 42008 w 288036"/>
                  <a:gd name="connsiteY12" fmla="*/ 6351 h 514350"/>
                  <a:gd name="connsiteX13" fmla="*/ 66011 w 288036"/>
                  <a:gd name="connsiteY13" fmla="*/ 865 h 514350"/>
                  <a:gd name="connsiteX14" fmla="*/ 252549 w 288036"/>
                  <a:gd name="connsiteY14" fmla="*/ 27611 h 514350"/>
                  <a:gd name="connsiteX15" fmla="*/ 272437 w 288036"/>
                  <a:gd name="connsiteY15" fmla="*/ 37898 h 514350"/>
                  <a:gd name="connsiteX16" fmla="*/ 288211 w 288036"/>
                  <a:gd name="connsiteY16" fmla="*/ 224436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8036" h="514350">
                    <a:moveTo>
                      <a:pt x="288211" y="224436"/>
                    </a:moveTo>
                    <a:cubicBezTo>
                      <a:pt x="288211" y="234037"/>
                      <a:pt x="293011" y="275871"/>
                      <a:pt x="288896" y="286843"/>
                    </a:cubicBezTo>
                    <a:cubicBezTo>
                      <a:pt x="253921" y="378741"/>
                      <a:pt x="192199" y="449378"/>
                      <a:pt x="113332" y="504928"/>
                    </a:cubicBezTo>
                    <a:cubicBezTo>
                      <a:pt x="81099" y="527559"/>
                      <a:pt x="61211" y="517272"/>
                      <a:pt x="52981" y="481611"/>
                    </a:cubicBezTo>
                    <a:cubicBezTo>
                      <a:pt x="53667" y="463780"/>
                      <a:pt x="57782" y="452121"/>
                      <a:pt x="61897" y="441148"/>
                    </a:cubicBezTo>
                    <a:cubicBezTo>
                      <a:pt x="63268" y="416460"/>
                      <a:pt x="64640" y="393142"/>
                      <a:pt x="82471" y="380798"/>
                    </a:cubicBezTo>
                    <a:cubicBezTo>
                      <a:pt x="133220" y="345136"/>
                      <a:pt x="172996" y="202490"/>
                      <a:pt x="133906" y="195632"/>
                    </a:cubicBezTo>
                    <a:cubicBezTo>
                      <a:pt x="93443" y="194946"/>
                      <a:pt x="89329" y="213463"/>
                      <a:pt x="87271" y="246381"/>
                    </a:cubicBezTo>
                    <a:cubicBezTo>
                      <a:pt x="84528" y="273813"/>
                      <a:pt x="88643" y="285472"/>
                      <a:pt x="82471" y="303988"/>
                    </a:cubicBezTo>
                    <a:cubicBezTo>
                      <a:pt x="75613" y="333478"/>
                      <a:pt x="68069" y="363653"/>
                      <a:pt x="40637" y="382170"/>
                    </a:cubicBezTo>
                    <a:cubicBezTo>
                      <a:pt x="24178" y="393142"/>
                      <a:pt x="9090" y="398629"/>
                      <a:pt x="1546" y="373254"/>
                    </a:cubicBezTo>
                    <a:cubicBezTo>
                      <a:pt x="-2569" y="341022"/>
                      <a:pt x="2232" y="96191"/>
                      <a:pt x="7718" y="80418"/>
                    </a:cubicBezTo>
                    <a:cubicBezTo>
                      <a:pt x="11833" y="52300"/>
                      <a:pt x="22120" y="26925"/>
                      <a:pt x="42008" y="6351"/>
                    </a:cubicBezTo>
                    <a:cubicBezTo>
                      <a:pt x="48866" y="-1192"/>
                      <a:pt x="57096" y="-507"/>
                      <a:pt x="66011" y="865"/>
                    </a:cubicBezTo>
                    <a:cubicBezTo>
                      <a:pt x="128419" y="9095"/>
                      <a:pt x="190141" y="18010"/>
                      <a:pt x="252549" y="27611"/>
                    </a:cubicBezTo>
                    <a:cubicBezTo>
                      <a:pt x="260093" y="28983"/>
                      <a:pt x="267637" y="31040"/>
                      <a:pt x="272437" y="37898"/>
                    </a:cubicBezTo>
                    <a:cubicBezTo>
                      <a:pt x="277238" y="49557"/>
                      <a:pt x="279981" y="203862"/>
                      <a:pt x="288211" y="224436"/>
                    </a:cubicBezTo>
                    <a:close/>
                  </a:path>
                </a:pathLst>
              </a:custGeom>
              <a:solidFill>
                <a:srgbClr val="FECBA3"/>
              </a:solidFill>
              <a:ln w="6350" cap="flat">
                <a:noFill/>
                <a:prstDash val="solid"/>
                <a:miter/>
              </a:ln>
            </p:spPr>
            <p:txBody>
              <a:bodyPr rtlCol="0" anchor="ctr"/>
              <a:lstStyle/>
              <a:p>
                <a:pPr algn="r" rtl="1"/>
                <a:endParaRPr lang="en-US">
                  <a:cs typeface="B Nazanin" panose="00000400000000000000" pitchFamily="2" charset="-78"/>
                </a:endParaRPr>
              </a:p>
            </p:txBody>
          </p:sp>
        </p:grpSp>
        <p:sp>
          <p:nvSpPr>
            <p:cNvPr id="90" name="Freeform: Shape 89">
              <a:extLst>
                <a:ext uri="{FF2B5EF4-FFF2-40B4-BE49-F238E27FC236}">
                  <a16:creationId xmlns:a16="http://schemas.microsoft.com/office/drawing/2014/main" id="{7920E403-59FF-4C05-B39C-74E4CEB09896}"/>
                </a:ext>
              </a:extLst>
            </p:cNvPr>
            <p:cNvSpPr/>
            <p:nvPr/>
          </p:nvSpPr>
          <p:spPr>
            <a:xfrm flipH="1">
              <a:off x="9690309" y="24530"/>
              <a:ext cx="800684" cy="784987"/>
            </a:xfrm>
            <a:custGeom>
              <a:avLst/>
              <a:gdLst>
                <a:gd name="connsiteX0" fmla="*/ 351815 w 349758"/>
                <a:gd name="connsiteY0" fmla="*/ 165278 h 342900"/>
                <a:gd name="connsiteX1" fmla="*/ 266776 w 349758"/>
                <a:gd name="connsiteY1" fmla="*/ 317525 h 342900"/>
                <a:gd name="connsiteX2" fmla="*/ 183794 w 349758"/>
                <a:gd name="connsiteY2" fmla="*/ 309982 h 342900"/>
                <a:gd name="connsiteX3" fmla="*/ 121387 w 349758"/>
                <a:gd name="connsiteY3" fmla="*/ 210541 h 342900"/>
                <a:gd name="connsiteX4" fmla="*/ 0 w 349758"/>
                <a:gd name="connsiteY4" fmla="*/ 0 h 342900"/>
                <a:gd name="connsiteX5" fmla="*/ 111785 w 349758"/>
                <a:gd name="connsiteY5" fmla="*/ 93955 h 342900"/>
                <a:gd name="connsiteX6" fmla="*/ 336728 w 349758"/>
                <a:gd name="connsiteY6" fmla="*/ 106985 h 342900"/>
                <a:gd name="connsiteX7" fmla="*/ 351815 w 349758"/>
                <a:gd name="connsiteY7" fmla="*/ 165278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758" h="342900">
                  <a:moveTo>
                    <a:pt x="351815" y="165278"/>
                  </a:moveTo>
                  <a:cubicBezTo>
                    <a:pt x="320954" y="218084"/>
                    <a:pt x="295580" y="264033"/>
                    <a:pt x="266776" y="317525"/>
                  </a:cubicBezTo>
                  <a:cubicBezTo>
                    <a:pt x="245516" y="353873"/>
                    <a:pt x="215341" y="361417"/>
                    <a:pt x="183794" y="309982"/>
                  </a:cubicBezTo>
                  <a:cubicBezTo>
                    <a:pt x="159791" y="275006"/>
                    <a:pt x="139903" y="242773"/>
                    <a:pt x="121387" y="210541"/>
                  </a:cubicBezTo>
                  <a:cubicBezTo>
                    <a:pt x="84353" y="145390"/>
                    <a:pt x="4115" y="10287"/>
                    <a:pt x="0" y="0"/>
                  </a:cubicBezTo>
                  <a:cubicBezTo>
                    <a:pt x="37719" y="39776"/>
                    <a:pt x="76810" y="66523"/>
                    <a:pt x="111785" y="93955"/>
                  </a:cubicBezTo>
                  <a:cubicBezTo>
                    <a:pt x="183109" y="150876"/>
                    <a:pt x="262661" y="165964"/>
                    <a:pt x="336728" y="106985"/>
                  </a:cubicBezTo>
                  <a:cubicBezTo>
                    <a:pt x="338099" y="160477"/>
                    <a:pt x="351130" y="161849"/>
                    <a:pt x="351815" y="165278"/>
                  </a:cubicBezTo>
                  <a:close/>
                </a:path>
              </a:pathLst>
            </a:custGeom>
            <a:solidFill>
              <a:srgbClr val="9A6217">
                <a:alpha val="20000"/>
              </a:srgbClr>
            </a:solidFill>
            <a:ln w="9293" cap="flat">
              <a:noFill/>
              <a:prstDash val="solid"/>
              <a:miter/>
            </a:ln>
          </p:spPr>
          <p:txBody>
            <a:bodyPr rtlCol="0" anchor="ctr"/>
            <a:lstStyle/>
            <a:p>
              <a:pPr algn="r" rtl="1"/>
              <a:endParaRPr lang="en-US">
                <a:cs typeface="B Nazanin" panose="00000400000000000000" pitchFamily="2" charset="-78"/>
              </a:endParaRPr>
            </a:p>
          </p:txBody>
        </p:sp>
        <p:sp>
          <p:nvSpPr>
            <p:cNvPr id="95" name="Freeform: Shape 94">
              <a:extLst>
                <a:ext uri="{FF2B5EF4-FFF2-40B4-BE49-F238E27FC236}">
                  <a16:creationId xmlns:a16="http://schemas.microsoft.com/office/drawing/2014/main" id="{F8346975-3B7A-4FFE-AB24-4A543E244D8B}"/>
                </a:ext>
              </a:extLst>
            </p:cNvPr>
            <p:cNvSpPr/>
            <p:nvPr/>
          </p:nvSpPr>
          <p:spPr>
            <a:xfrm flipH="1">
              <a:off x="9215296" y="775819"/>
              <a:ext cx="941981" cy="3359733"/>
            </a:xfrm>
            <a:custGeom>
              <a:avLst/>
              <a:gdLst>
                <a:gd name="connsiteX0" fmla="*/ 199868 w 411480"/>
                <a:gd name="connsiteY0" fmla="*/ 1391119 h 1467612"/>
                <a:gd name="connsiteX1" fmla="*/ 195067 w 411480"/>
                <a:gd name="connsiteY1" fmla="*/ 1363687 h 1467612"/>
                <a:gd name="connsiteX2" fmla="*/ 106599 w 411480"/>
                <a:gd name="connsiteY2" fmla="*/ 580503 h 1467612"/>
                <a:gd name="connsiteX3" fmla="*/ 102484 w 411480"/>
                <a:gd name="connsiteY3" fmla="*/ 569531 h 1467612"/>
                <a:gd name="connsiteX4" fmla="*/ 66822 w 411480"/>
                <a:gd name="connsiteY4" fmla="*/ 228002 h 1467612"/>
                <a:gd name="connsiteX5" fmla="*/ 22245 w 411480"/>
                <a:gd name="connsiteY5" fmla="*/ 130619 h 1467612"/>
                <a:gd name="connsiteX6" fmla="*/ 9901 w 411480"/>
                <a:gd name="connsiteY6" fmla="*/ 75069 h 1467612"/>
                <a:gd name="connsiteX7" fmla="*/ 54478 w 411480"/>
                <a:gd name="connsiteY7" fmla="*/ 6489 h 1467612"/>
                <a:gd name="connsiteX8" fmla="*/ 102484 w 411480"/>
                <a:gd name="connsiteY8" fmla="*/ 317 h 1467612"/>
                <a:gd name="connsiteX9" fmla="*/ 136774 w 411480"/>
                <a:gd name="connsiteY9" fmla="*/ 17462 h 1467612"/>
                <a:gd name="connsiteX10" fmla="*/ 162834 w 411480"/>
                <a:gd name="connsiteY10" fmla="*/ 51752 h 1467612"/>
                <a:gd name="connsiteX11" fmla="*/ 173121 w 411480"/>
                <a:gd name="connsiteY11" fmla="*/ 127875 h 1467612"/>
                <a:gd name="connsiteX12" fmla="*/ 173807 w 411480"/>
                <a:gd name="connsiteY12" fmla="*/ 157365 h 1467612"/>
                <a:gd name="connsiteX13" fmla="*/ 283535 w 411480"/>
                <a:gd name="connsiteY13" fmla="*/ 496836 h 1467612"/>
                <a:gd name="connsiteX14" fmla="*/ 404922 w 411480"/>
                <a:gd name="connsiteY14" fmla="*/ 1290307 h 1467612"/>
                <a:gd name="connsiteX15" fmla="*/ 408351 w 411480"/>
                <a:gd name="connsiteY15" fmla="*/ 1304023 h 1467612"/>
                <a:gd name="connsiteX16" fmla="*/ 363774 w 411480"/>
                <a:gd name="connsiteY16" fmla="*/ 1427467 h 1467612"/>
                <a:gd name="connsiteX17" fmla="*/ 272562 w 411480"/>
                <a:gd name="connsiteY17" fmla="*/ 1445297 h 1467612"/>
                <a:gd name="connsiteX18" fmla="*/ 199868 w 411480"/>
                <a:gd name="connsiteY18" fmla="*/ 1391119 h 146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480" h="1467612">
                  <a:moveTo>
                    <a:pt x="199868" y="1391119"/>
                  </a:moveTo>
                  <a:cubicBezTo>
                    <a:pt x="192324" y="1382890"/>
                    <a:pt x="195067" y="1373288"/>
                    <a:pt x="195067" y="1363687"/>
                  </a:cubicBezTo>
                  <a:cubicBezTo>
                    <a:pt x="194381" y="1099654"/>
                    <a:pt x="160777" y="839050"/>
                    <a:pt x="106599" y="580503"/>
                  </a:cubicBezTo>
                  <a:cubicBezTo>
                    <a:pt x="105913" y="577074"/>
                    <a:pt x="103856" y="573645"/>
                    <a:pt x="102484" y="569531"/>
                  </a:cubicBezTo>
                  <a:cubicBezTo>
                    <a:pt x="67508" y="457745"/>
                    <a:pt x="58593" y="343217"/>
                    <a:pt x="66822" y="228002"/>
                  </a:cubicBezTo>
                  <a:cubicBezTo>
                    <a:pt x="70251" y="182739"/>
                    <a:pt x="58593" y="154622"/>
                    <a:pt x="22245" y="130619"/>
                  </a:cubicBezTo>
                  <a:cubicBezTo>
                    <a:pt x="-4501" y="112788"/>
                    <a:pt x="-5187" y="103872"/>
                    <a:pt x="9901" y="75069"/>
                  </a:cubicBezTo>
                  <a:cubicBezTo>
                    <a:pt x="22931" y="51066"/>
                    <a:pt x="28418" y="22262"/>
                    <a:pt x="54478" y="6489"/>
                  </a:cubicBezTo>
                  <a:cubicBezTo>
                    <a:pt x="70251" y="1688"/>
                    <a:pt x="86711" y="5803"/>
                    <a:pt x="102484" y="317"/>
                  </a:cubicBezTo>
                  <a:cubicBezTo>
                    <a:pt x="117572" y="-1741"/>
                    <a:pt x="127859" y="6489"/>
                    <a:pt x="136774" y="17462"/>
                  </a:cubicBezTo>
                  <a:cubicBezTo>
                    <a:pt x="145689" y="28434"/>
                    <a:pt x="153233" y="40779"/>
                    <a:pt x="162834" y="51752"/>
                  </a:cubicBezTo>
                  <a:cubicBezTo>
                    <a:pt x="184094" y="75069"/>
                    <a:pt x="195067" y="99072"/>
                    <a:pt x="173121" y="127875"/>
                  </a:cubicBezTo>
                  <a:cubicBezTo>
                    <a:pt x="166263" y="136791"/>
                    <a:pt x="167635" y="147764"/>
                    <a:pt x="173807" y="157365"/>
                  </a:cubicBezTo>
                  <a:cubicBezTo>
                    <a:pt x="235529" y="262292"/>
                    <a:pt x="260904" y="378878"/>
                    <a:pt x="283535" y="496836"/>
                  </a:cubicBezTo>
                  <a:cubicBezTo>
                    <a:pt x="333599" y="759497"/>
                    <a:pt x="368574" y="1024902"/>
                    <a:pt x="404922" y="1290307"/>
                  </a:cubicBezTo>
                  <a:cubicBezTo>
                    <a:pt x="405608" y="1295107"/>
                    <a:pt x="407665" y="1299222"/>
                    <a:pt x="408351" y="1304023"/>
                  </a:cubicBezTo>
                  <a:cubicBezTo>
                    <a:pt x="423438" y="1356143"/>
                    <a:pt x="389148" y="1390433"/>
                    <a:pt x="363774" y="1427467"/>
                  </a:cubicBezTo>
                  <a:cubicBezTo>
                    <a:pt x="327426" y="1482331"/>
                    <a:pt x="326741" y="1483016"/>
                    <a:pt x="272562" y="1445297"/>
                  </a:cubicBezTo>
                  <a:cubicBezTo>
                    <a:pt x="247188" y="1428838"/>
                    <a:pt x="217698" y="1417180"/>
                    <a:pt x="199868" y="1391119"/>
                  </a:cubicBezTo>
                  <a:close/>
                </a:path>
              </a:pathLst>
            </a:custGeom>
            <a:solidFill>
              <a:schemeClr val="accent1">
                <a:lumMod val="75000"/>
              </a:schemeClr>
            </a:solidFill>
            <a:ln w="6854" cap="flat">
              <a:noFill/>
              <a:prstDash val="solid"/>
              <a:miter/>
            </a:ln>
          </p:spPr>
          <p:txBody>
            <a:bodyPr rtlCol="0" anchor="ctr"/>
            <a:lstStyle/>
            <a:p>
              <a:pPr algn="r" rtl="1"/>
              <a:endParaRPr lang="en-US">
                <a:cs typeface="B Nazanin" panose="00000400000000000000" pitchFamily="2" charset="-78"/>
              </a:endParaRPr>
            </a:p>
          </p:txBody>
        </p:sp>
        <p:grpSp>
          <p:nvGrpSpPr>
            <p:cNvPr id="99" name="Group 98">
              <a:extLst>
                <a:ext uri="{FF2B5EF4-FFF2-40B4-BE49-F238E27FC236}">
                  <a16:creationId xmlns:a16="http://schemas.microsoft.com/office/drawing/2014/main" id="{05C00E0F-68EF-4687-9DC2-CB173F9B1143}"/>
                </a:ext>
              </a:extLst>
            </p:cNvPr>
            <p:cNvGrpSpPr/>
            <p:nvPr/>
          </p:nvGrpSpPr>
          <p:grpSpPr>
            <a:xfrm>
              <a:off x="10403758" y="50288"/>
              <a:ext cx="566449" cy="2731778"/>
              <a:chOff x="10431358" y="70949"/>
              <a:chExt cx="469205" cy="2262807"/>
            </a:xfrm>
          </p:grpSpPr>
          <p:sp>
            <p:nvSpPr>
              <p:cNvPr id="107" name="Freeform: Shape 106">
                <a:extLst>
                  <a:ext uri="{FF2B5EF4-FFF2-40B4-BE49-F238E27FC236}">
                    <a16:creationId xmlns:a16="http://schemas.microsoft.com/office/drawing/2014/main" id="{6E26DF24-282E-49FE-AA78-6E6219315AC1}"/>
                  </a:ext>
                </a:extLst>
              </p:cNvPr>
              <p:cNvSpPr/>
              <p:nvPr/>
            </p:nvSpPr>
            <p:spPr>
              <a:xfrm flipH="1">
                <a:off x="10648511" y="70949"/>
                <a:ext cx="252052" cy="1858882"/>
              </a:xfrm>
              <a:custGeom>
                <a:avLst/>
                <a:gdLst>
                  <a:gd name="connsiteX0" fmla="*/ 95326 w 109728"/>
                  <a:gd name="connsiteY0" fmla="*/ 43205 h 809244"/>
                  <a:gd name="connsiteX1" fmla="*/ 66523 w 109728"/>
                  <a:gd name="connsiteY1" fmla="*/ 86411 h 809244"/>
                  <a:gd name="connsiteX2" fmla="*/ 28804 w 109728"/>
                  <a:gd name="connsiteY2" fmla="*/ 237287 h 809244"/>
                  <a:gd name="connsiteX3" fmla="*/ 65837 w 109728"/>
                  <a:gd name="connsiteY3" fmla="*/ 595274 h 809244"/>
                  <a:gd name="connsiteX4" fmla="*/ 111100 w 109728"/>
                  <a:gd name="connsiteY4" fmla="*/ 800329 h 809244"/>
                  <a:gd name="connsiteX5" fmla="*/ 80924 w 109728"/>
                  <a:gd name="connsiteY5" fmla="*/ 801700 h 809244"/>
                  <a:gd name="connsiteX6" fmla="*/ 0 w 109728"/>
                  <a:gd name="connsiteY6" fmla="*/ 265405 h 809244"/>
                  <a:gd name="connsiteX7" fmla="*/ 100813 w 109728"/>
                  <a:gd name="connsiteY7" fmla="*/ 0 h 809244"/>
                  <a:gd name="connsiteX8" fmla="*/ 95326 w 109728"/>
                  <a:gd name="connsiteY8" fmla="*/ 43205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28" h="809244">
                    <a:moveTo>
                      <a:pt x="95326" y="43205"/>
                    </a:moveTo>
                    <a:cubicBezTo>
                      <a:pt x="81610" y="58979"/>
                      <a:pt x="77495" y="70637"/>
                      <a:pt x="66523" y="86411"/>
                    </a:cubicBezTo>
                    <a:cubicBezTo>
                      <a:pt x="36347" y="133731"/>
                      <a:pt x="28804" y="184480"/>
                      <a:pt x="28804" y="237287"/>
                    </a:cubicBezTo>
                    <a:cubicBezTo>
                      <a:pt x="29489" y="357988"/>
                      <a:pt x="43891" y="477317"/>
                      <a:pt x="65837" y="595274"/>
                    </a:cubicBezTo>
                    <a:cubicBezTo>
                      <a:pt x="77495" y="659054"/>
                      <a:pt x="99441" y="736549"/>
                      <a:pt x="111100" y="800329"/>
                    </a:cubicBezTo>
                    <a:cubicBezTo>
                      <a:pt x="113843" y="816102"/>
                      <a:pt x="93269" y="817474"/>
                      <a:pt x="80924" y="801700"/>
                    </a:cubicBezTo>
                    <a:cubicBezTo>
                      <a:pt x="43891" y="624764"/>
                      <a:pt x="0" y="448513"/>
                      <a:pt x="0" y="265405"/>
                    </a:cubicBezTo>
                    <a:cubicBezTo>
                      <a:pt x="0" y="166649"/>
                      <a:pt x="23317" y="70637"/>
                      <a:pt x="100813" y="0"/>
                    </a:cubicBezTo>
                    <a:cubicBezTo>
                      <a:pt x="100127" y="16459"/>
                      <a:pt x="96698" y="31547"/>
                      <a:pt x="95326" y="43205"/>
                    </a:cubicBezTo>
                    <a:close/>
                  </a:path>
                </a:pathLst>
              </a:custGeom>
              <a:solidFill>
                <a:schemeClr val="accent3"/>
              </a:solidFill>
              <a:ln w="6854" cap="flat">
                <a:noFill/>
                <a:prstDash val="solid"/>
                <a:miter/>
              </a:ln>
            </p:spPr>
            <p:txBody>
              <a:bodyPr rtlCol="0" anchor="ctr"/>
              <a:lstStyle/>
              <a:p>
                <a:pPr algn="r" rtl="1"/>
                <a:endParaRPr lang="en-US">
                  <a:cs typeface="B Nazanin" panose="00000400000000000000" pitchFamily="2" charset="-78"/>
                </a:endParaRPr>
              </a:p>
            </p:txBody>
          </p:sp>
          <p:sp>
            <p:nvSpPr>
              <p:cNvPr id="108" name="Freeform: Shape 107">
                <a:extLst>
                  <a:ext uri="{FF2B5EF4-FFF2-40B4-BE49-F238E27FC236}">
                    <a16:creationId xmlns:a16="http://schemas.microsoft.com/office/drawing/2014/main" id="{06074AF2-AA89-4F5C-B7E8-9616664A155D}"/>
                  </a:ext>
                </a:extLst>
              </p:cNvPr>
              <p:cNvSpPr/>
              <p:nvPr/>
            </p:nvSpPr>
            <p:spPr>
              <a:xfrm flipH="1">
                <a:off x="10431358" y="1908419"/>
                <a:ext cx="425337" cy="425337"/>
              </a:xfrm>
              <a:custGeom>
                <a:avLst/>
                <a:gdLst>
                  <a:gd name="connsiteX0" fmla="*/ 64571 w 185166"/>
                  <a:gd name="connsiteY0" fmla="*/ 1778 h 185166"/>
                  <a:gd name="connsiteX1" fmla="*/ 135208 w 185166"/>
                  <a:gd name="connsiteY1" fmla="*/ 14122 h 185166"/>
                  <a:gd name="connsiteX2" fmla="*/ 183214 w 185166"/>
                  <a:gd name="connsiteY2" fmla="*/ 116306 h 185166"/>
                  <a:gd name="connsiteX3" fmla="*/ 95432 w 185166"/>
                  <a:gd name="connsiteY3" fmla="*/ 189001 h 185166"/>
                  <a:gd name="connsiteX4" fmla="*/ 3535 w 185166"/>
                  <a:gd name="connsiteY4" fmla="*/ 121107 h 185166"/>
                  <a:gd name="connsiteX5" fmla="*/ 47426 w 185166"/>
                  <a:gd name="connsiteY5" fmla="*/ 12751 h 185166"/>
                  <a:gd name="connsiteX6" fmla="*/ 64571 w 185166"/>
                  <a:gd name="connsiteY6" fmla="*/ 1778 h 1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166" h="185166">
                    <a:moveTo>
                      <a:pt x="64571" y="1778"/>
                    </a:moveTo>
                    <a:cubicBezTo>
                      <a:pt x="98175" y="406"/>
                      <a:pt x="107776" y="-5080"/>
                      <a:pt x="135208" y="14122"/>
                    </a:cubicBezTo>
                    <a:cubicBezTo>
                      <a:pt x="176356" y="37439"/>
                      <a:pt x="193501" y="74473"/>
                      <a:pt x="183214" y="116306"/>
                    </a:cubicBezTo>
                    <a:cubicBezTo>
                      <a:pt x="172927" y="158826"/>
                      <a:pt x="137952" y="187630"/>
                      <a:pt x="95432" y="189001"/>
                    </a:cubicBezTo>
                    <a:cubicBezTo>
                      <a:pt x="53598" y="190373"/>
                      <a:pt x="15193" y="162255"/>
                      <a:pt x="3535" y="121107"/>
                    </a:cubicBezTo>
                    <a:cubicBezTo>
                      <a:pt x="-8124" y="79273"/>
                      <a:pt x="9707" y="36754"/>
                      <a:pt x="47426" y="12751"/>
                    </a:cubicBezTo>
                    <a:cubicBezTo>
                      <a:pt x="52912" y="9322"/>
                      <a:pt x="54284" y="4521"/>
                      <a:pt x="64571" y="1778"/>
                    </a:cubicBezTo>
                    <a:close/>
                  </a:path>
                </a:pathLst>
              </a:custGeom>
              <a:solidFill>
                <a:schemeClr val="accent3">
                  <a:lumMod val="75000"/>
                </a:schemeClr>
              </a:solidFill>
              <a:ln w="6854" cap="flat">
                <a:noFill/>
                <a:prstDash val="solid"/>
                <a:miter/>
              </a:ln>
            </p:spPr>
            <p:txBody>
              <a:bodyPr rtlCol="0" anchor="ctr"/>
              <a:lstStyle/>
              <a:p>
                <a:pPr algn="r" rtl="1"/>
                <a:endParaRPr lang="en-US">
                  <a:cs typeface="B Nazanin" panose="00000400000000000000" pitchFamily="2" charset="-78"/>
                </a:endParaRPr>
              </a:p>
            </p:txBody>
          </p:sp>
          <p:sp>
            <p:nvSpPr>
              <p:cNvPr id="109" name="Freeform: Shape 108">
                <a:extLst>
                  <a:ext uri="{FF2B5EF4-FFF2-40B4-BE49-F238E27FC236}">
                    <a16:creationId xmlns:a16="http://schemas.microsoft.com/office/drawing/2014/main" id="{0930006E-B31B-4DF8-9B21-EB8FE776CF96}"/>
                  </a:ext>
                </a:extLst>
              </p:cNvPr>
              <p:cNvSpPr/>
              <p:nvPr/>
            </p:nvSpPr>
            <p:spPr>
              <a:xfrm flipH="1">
                <a:off x="10497278" y="1977063"/>
                <a:ext cx="299311" cy="299311"/>
              </a:xfrm>
              <a:custGeom>
                <a:avLst/>
                <a:gdLst>
                  <a:gd name="connsiteX0" fmla="*/ 132359 w 130302"/>
                  <a:gd name="connsiteY0" fmla="*/ 65163 h 130302"/>
                  <a:gd name="connsiteX1" fmla="*/ 65151 w 130302"/>
                  <a:gd name="connsiteY1" fmla="*/ 132371 h 130302"/>
                  <a:gd name="connsiteX2" fmla="*/ 0 w 130302"/>
                  <a:gd name="connsiteY2" fmla="*/ 66535 h 130302"/>
                  <a:gd name="connsiteX3" fmla="*/ 64465 w 130302"/>
                  <a:gd name="connsiteY3" fmla="*/ 12 h 130302"/>
                  <a:gd name="connsiteX4" fmla="*/ 132359 w 130302"/>
                  <a:gd name="connsiteY4" fmla="*/ 65163 h 13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02" h="130302">
                    <a:moveTo>
                      <a:pt x="132359" y="65163"/>
                    </a:moveTo>
                    <a:cubicBezTo>
                      <a:pt x="132359" y="102196"/>
                      <a:pt x="101498" y="133057"/>
                      <a:pt x="65151" y="132371"/>
                    </a:cubicBezTo>
                    <a:cubicBezTo>
                      <a:pt x="29489" y="131686"/>
                      <a:pt x="0" y="102196"/>
                      <a:pt x="0" y="66535"/>
                    </a:cubicBezTo>
                    <a:cubicBezTo>
                      <a:pt x="0" y="30187"/>
                      <a:pt x="28118" y="698"/>
                      <a:pt x="64465" y="12"/>
                    </a:cubicBezTo>
                    <a:cubicBezTo>
                      <a:pt x="102184" y="-674"/>
                      <a:pt x="132359" y="28130"/>
                      <a:pt x="132359" y="65163"/>
                    </a:cubicBezTo>
                    <a:close/>
                  </a:path>
                </a:pathLst>
              </a:custGeom>
              <a:solidFill>
                <a:schemeClr val="bg1"/>
              </a:solidFill>
              <a:ln w="6854" cap="flat">
                <a:noFill/>
                <a:prstDash val="solid"/>
                <a:miter/>
              </a:ln>
            </p:spPr>
            <p:txBody>
              <a:bodyPr rtlCol="0" anchor="ctr"/>
              <a:lstStyle/>
              <a:p>
                <a:pPr algn="r" rtl="1"/>
                <a:endParaRPr lang="en-US">
                  <a:cs typeface="B Nazanin" panose="00000400000000000000" pitchFamily="2" charset="-78"/>
                </a:endParaRPr>
              </a:p>
            </p:txBody>
          </p:sp>
        </p:grpSp>
        <p:grpSp>
          <p:nvGrpSpPr>
            <p:cNvPr id="100" name="Group 99">
              <a:extLst>
                <a:ext uri="{FF2B5EF4-FFF2-40B4-BE49-F238E27FC236}">
                  <a16:creationId xmlns:a16="http://schemas.microsoft.com/office/drawing/2014/main" id="{56A22565-A849-45C3-8ED3-49137B8E6BF6}"/>
                </a:ext>
              </a:extLst>
            </p:cNvPr>
            <p:cNvGrpSpPr/>
            <p:nvPr/>
          </p:nvGrpSpPr>
          <p:grpSpPr>
            <a:xfrm>
              <a:off x="8504089" y="442915"/>
              <a:ext cx="1134029" cy="2094351"/>
              <a:chOff x="8696683" y="395466"/>
              <a:chExt cx="939346" cy="1734809"/>
            </a:xfrm>
          </p:grpSpPr>
          <p:sp>
            <p:nvSpPr>
              <p:cNvPr id="101" name="Freeform: Shape 100">
                <a:extLst>
                  <a:ext uri="{FF2B5EF4-FFF2-40B4-BE49-F238E27FC236}">
                    <a16:creationId xmlns:a16="http://schemas.microsoft.com/office/drawing/2014/main" id="{5D392BEC-5D0F-46D8-8CC4-3896EB888F99}"/>
                  </a:ext>
                </a:extLst>
              </p:cNvPr>
              <p:cNvSpPr/>
              <p:nvPr/>
            </p:nvSpPr>
            <p:spPr>
              <a:xfrm flipH="1">
                <a:off x="9030650" y="2067261"/>
                <a:ext cx="63014" cy="63014"/>
              </a:xfrm>
              <a:custGeom>
                <a:avLst/>
                <a:gdLst>
                  <a:gd name="connsiteX0" fmla="*/ 0 w 27432"/>
                  <a:gd name="connsiteY0" fmla="*/ 24526 h 27432"/>
                  <a:gd name="connsiteX1" fmla="*/ 0 w 27432"/>
                  <a:gd name="connsiteY1" fmla="*/ 7381 h 27432"/>
                  <a:gd name="connsiteX2" fmla="*/ 30861 w 27432"/>
                  <a:gd name="connsiteY2" fmla="*/ 8067 h 27432"/>
                  <a:gd name="connsiteX3" fmla="*/ 30861 w 27432"/>
                  <a:gd name="connsiteY3" fmla="*/ 23154 h 27432"/>
                  <a:gd name="connsiteX4" fmla="*/ 0 w 27432"/>
                  <a:gd name="connsiteY4" fmla="*/ 24526 h 27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27432">
                    <a:moveTo>
                      <a:pt x="0" y="24526"/>
                    </a:moveTo>
                    <a:cubicBezTo>
                      <a:pt x="0" y="19040"/>
                      <a:pt x="0" y="12867"/>
                      <a:pt x="0" y="7381"/>
                    </a:cubicBezTo>
                    <a:cubicBezTo>
                      <a:pt x="10287" y="-2906"/>
                      <a:pt x="21260" y="-2220"/>
                      <a:pt x="30861" y="8067"/>
                    </a:cubicBezTo>
                    <a:cubicBezTo>
                      <a:pt x="35662" y="12867"/>
                      <a:pt x="34976" y="18354"/>
                      <a:pt x="30861" y="23154"/>
                    </a:cubicBezTo>
                    <a:cubicBezTo>
                      <a:pt x="21260" y="34127"/>
                      <a:pt x="10287" y="34127"/>
                      <a:pt x="0" y="24526"/>
                    </a:cubicBezTo>
                    <a:close/>
                  </a:path>
                </a:pathLst>
              </a:custGeom>
              <a:solidFill>
                <a:schemeClr val="accent3">
                  <a:lumMod val="50000"/>
                </a:schemeClr>
              </a:solidFill>
              <a:ln w="6854" cap="flat">
                <a:noFill/>
                <a:prstDash val="solid"/>
                <a:miter/>
              </a:ln>
            </p:spPr>
            <p:txBody>
              <a:bodyPr rtlCol="0" anchor="ctr"/>
              <a:lstStyle/>
              <a:p>
                <a:pPr algn="r" rtl="1"/>
                <a:endParaRPr lang="en-US">
                  <a:cs typeface="B Nazanin" panose="00000400000000000000" pitchFamily="2" charset="-78"/>
                </a:endParaRPr>
              </a:p>
            </p:txBody>
          </p:sp>
          <p:sp>
            <p:nvSpPr>
              <p:cNvPr id="102" name="Freeform: Shape 101">
                <a:extLst>
                  <a:ext uri="{FF2B5EF4-FFF2-40B4-BE49-F238E27FC236}">
                    <a16:creationId xmlns:a16="http://schemas.microsoft.com/office/drawing/2014/main" id="{E291CEDC-517E-4ED7-AA6C-02A2DB8E0B78}"/>
                  </a:ext>
                </a:extLst>
              </p:cNvPr>
              <p:cNvSpPr/>
              <p:nvPr/>
            </p:nvSpPr>
            <p:spPr>
              <a:xfrm flipH="1">
                <a:off x="8725762" y="2008599"/>
                <a:ext cx="78765" cy="78765"/>
              </a:xfrm>
              <a:custGeom>
                <a:avLst/>
                <a:gdLst>
                  <a:gd name="connsiteX0" fmla="*/ 16088 w 34290"/>
                  <a:gd name="connsiteY0" fmla="*/ 0 h 34290"/>
                  <a:gd name="connsiteX1" fmla="*/ 38719 w 34290"/>
                  <a:gd name="connsiteY1" fmla="*/ 6172 h 34290"/>
                  <a:gd name="connsiteX2" fmla="*/ 18831 w 34290"/>
                  <a:gd name="connsiteY2" fmla="*/ 35662 h 34290"/>
                  <a:gd name="connsiteX3" fmla="*/ 314 w 34290"/>
                  <a:gd name="connsiteY3" fmla="*/ 28804 h 34290"/>
                  <a:gd name="connsiteX4" fmla="*/ 16088 w 34290"/>
                  <a:gd name="connsiteY4" fmla="*/ 0 h 3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 h="34290">
                    <a:moveTo>
                      <a:pt x="16088" y="0"/>
                    </a:moveTo>
                    <a:cubicBezTo>
                      <a:pt x="23631" y="1372"/>
                      <a:pt x="32547" y="-686"/>
                      <a:pt x="38719" y="6172"/>
                    </a:cubicBezTo>
                    <a:cubicBezTo>
                      <a:pt x="40776" y="17145"/>
                      <a:pt x="32547" y="34290"/>
                      <a:pt x="18831" y="35662"/>
                    </a:cubicBezTo>
                    <a:cubicBezTo>
                      <a:pt x="11973" y="36347"/>
                      <a:pt x="2372" y="39091"/>
                      <a:pt x="314" y="28804"/>
                    </a:cubicBezTo>
                    <a:cubicBezTo>
                      <a:pt x="-1057" y="19202"/>
                      <a:pt x="1686" y="2057"/>
                      <a:pt x="16088" y="0"/>
                    </a:cubicBezTo>
                    <a:close/>
                  </a:path>
                </a:pathLst>
              </a:custGeom>
              <a:solidFill>
                <a:schemeClr val="accent3">
                  <a:lumMod val="50000"/>
                </a:schemeClr>
              </a:solidFill>
              <a:ln w="6854" cap="flat">
                <a:noFill/>
                <a:prstDash val="solid"/>
                <a:miter/>
              </a:ln>
            </p:spPr>
            <p:txBody>
              <a:bodyPr rtlCol="0" anchor="ctr"/>
              <a:lstStyle/>
              <a:p>
                <a:pPr algn="r" rtl="1"/>
                <a:endParaRPr lang="en-US">
                  <a:cs typeface="B Nazanin" panose="00000400000000000000" pitchFamily="2" charset="-78"/>
                </a:endParaRPr>
              </a:p>
            </p:txBody>
          </p:sp>
          <p:grpSp>
            <p:nvGrpSpPr>
              <p:cNvPr id="103" name="Group 102">
                <a:extLst>
                  <a:ext uri="{FF2B5EF4-FFF2-40B4-BE49-F238E27FC236}">
                    <a16:creationId xmlns:a16="http://schemas.microsoft.com/office/drawing/2014/main" id="{B7B39603-7941-4ED9-AAB8-1286CECB0CEF}"/>
                  </a:ext>
                </a:extLst>
              </p:cNvPr>
              <p:cNvGrpSpPr/>
              <p:nvPr/>
            </p:nvGrpSpPr>
            <p:grpSpPr>
              <a:xfrm>
                <a:off x="8696683" y="395466"/>
                <a:ext cx="939346" cy="1714491"/>
                <a:chOff x="8696683" y="395466"/>
                <a:chExt cx="939346" cy="1714491"/>
              </a:xfrm>
            </p:grpSpPr>
            <p:sp>
              <p:nvSpPr>
                <p:cNvPr id="104" name="Freeform: Shape 103">
                  <a:extLst>
                    <a:ext uri="{FF2B5EF4-FFF2-40B4-BE49-F238E27FC236}">
                      <a16:creationId xmlns:a16="http://schemas.microsoft.com/office/drawing/2014/main" id="{EA35B2E7-D1A2-4C06-A710-2D202A6DC8E9}"/>
                    </a:ext>
                  </a:extLst>
                </p:cNvPr>
                <p:cNvSpPr/>
                <p:nvPr/>
              </p:nvSpPr>
              <p:spPr>
                <a:xfrm flipH="1">
                  <a:off x="9092092" y="1401062"/>
                  <a:ext cx="330819" cy="708895"/>
                </a:xfrm>
                <a:custGeom>
                  <a:avLst/>
                  <a:gdLst>
                    <a:gd name="connsiteX0" fmla="*/ 0 w 144018"/>
                    <a:gd name="connsiteY0" fmla="*/ 4566 h 308610"/>
                    <a:gd name="connsiteX1" fmla="*/ 19888 w 144018"/>
                    <a:gd name="connsiteY1" fmla="*/ 7309 h 308610"/>
                    <a:gd name="connsiteX2" fmla="*/ 28804 w 144018"/>
                    <a:gd name="connsiteY2" fmla="*/ 73146 h 308610"/>
                    <a:gd name="connsiteX3" fmla="*/ 75438 w 144018"/>
                    <a:gd name="connsiteY3" fmla="*/ 239109 h 308610"/>
                    <a:gd name="connsiteX4" fmla="*/ 104242 w 144018"/>
                    <a:gd name="connsiteY4" fmla="*/ 280943 h 308610"/>
                    <a:gd name="connsiteX5" fmla="*/ 143332 w 144018"/>
                    <a:gd name="connsiteY5" fmla="*/ 297402 h 308610"/>
                    <a:gd name="connsiteX6" fmla="*/ 143332 w 144018"/>
                    <a:gd name="connsiteY6" fmla="*/ 314547 h 308610"/>
                    <a:gd name="connsiteX7" fmla="*/ 60350 w 144018"/>
                    <a:gd name="connsiteY7" fmla="*/ 243910 h 308610"/>
                    <a:gd name="connsiteX8" fmla="*/ 4115 w 144018"/>
                    <a:gd name="connsiteY8" fmla="*/ 29940 h 308610"/>
                    <a:gd name="connsiteX9" fmla="*/ 0 w 144018"/>
                    <a:gd name="connsiteY9" fmla="*/ 4566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018" h="308610">
                      <a:moveTo>
                        <a:pt x="0" y="4566"/>
                      </a:moveTo>
                      <a:cubicBezTo>
                        <a:pt x="9601" y="-3664"/>
                        <a:pt x="13716" y="451"/>
                        <a:pt x="19888" y="7309"/>
                      </a:cubicBezTo>
                      <a:cubicBezTo>
                        <a:pt x="21260" y="32684"/>
                        <a:pt x="24689" y="52572"/>
                        <a:pt x="28804" y="73146"/>
                      </a:cubicBezTo>
                      <a:cubicBezTo>
                        <a:pt x="40462" y="129381"/>
                        <a:pt x="58979" y="202762"/>
                        <a:pt x="75438" y="239109"/>
                      </a:cubicBezTo>
                      <a:cubicBezTo>
                        <a:pt x="80924" y="250082"/>
                        <a:pt x="97384" y="274085"/>
                        <a:pt x="104242" y="280943"/>
                      </a:cubicBezTo>
                      <a:cubicBezTo>
                        <a:pt x="114529" y="289173"/>
                        <a:pt x="128930" y="297402"/>
                        <a:pt x="143332" y="297402"/>
                      </a:cubicBezTo>
                      <a:cubicBezTo>
                        <a:pt x="148133" y="302889"/>
                        <a:pt x="148133" y="309061"/>
                        <a:pt x="143332" y="314547"/>
                      </a:cubicBezTo>
                      <a:cubicBezTo>
                        <a:pt x="102184" y="307004"/>
                        <a:pt x="76810" y="280257"/>
                        <a:pt x="60350" y="243910"/>
                      </a:cubicBezTo>
                      <a:cubicBezTo>
                        <a:pt x="31547" y="174644"/>
                        <a:pt x="14402" y="104007"/>
                        <a:pt x="4115" y="29940"/>
                      </a:cubicBezTo>
                      <a:cubicBezTo>
                        <a:pt x="3429" y="21711"/>
                        <a:pt x="2057" y="12110"/>
                        <a:pt x="0" y="4566"/>
                      </a:cubicBezTo>
                      <a:close/>
                    </a:path>
                  </a:pathLst>
                </a:custGeom>
                <a:solidFill>
                  <a:schemeClr val="accent3">
                    <a:lumMod val="40000"/>
                    <a:lumOff val="60000"/>
                  </a:schemeClr>
                </a:solidFill>
                <a:ln w="6854" cap="flat">
                  <a:noFill/>
                  <a:prstDash val="solid"/>
                  <a:miter/>
                </a:ln>
              </p:spPr>
              <p:txBody>
                <a:bodyPr rtlCol="0" anchor="ctr"/>
                <a:lstStyle/>
                <a:p>
                  <a:pPr algn="r" rtl="1"/>
                  <a:endParaRPr lang="en-US" dirty="0">
                    <a:cs typeface="B Nazanin" panose="00000400000000000000" pitchFamily="2" charset="-78"/>
                  </a:endParaRPr>
                </a:p>
              </p:txBody>
            </p:sp>
            <p:sp>
              <p:nvSpPr>
                <p:cNvPr id="105" name="Freeform: Shape 104">
                  <a:extLst>
                    <a:ext uri="{FF2B5EF4-FFF2-40B4-BE49-F238E27FC236}">
                      <a16:creationId xmlns:a16="http://schemas.microsoft.com/office/drawing/2014/main" id="{E5BC6298-5FB0-45E9-ADE8-D7E5BC40F00B}"/>
                    </a:ext>
                  </a:extLst>
                </p:cNvPr>
                <p:cNvSpPr/>
                <p:nvPr/>
              </p:nvSpPr>
              <p:spPr>
                <a:xfrm flipH="1">
                  <a:off x="8696683" y="1335935"/>
                  <a:ext cx="173286" cy="708895"/>
                </a:xfrm>
                <a:custGeom>
                  <a:avLst/>
                  <a:gdLst>
                    <a:gd name="connsiteX0" fmla="*/ 0 w 75438"/>
                    <a:gd name="connsiteY0" fmla="*/ 9601 h 308610"/>
                    <a:gd name="connsiteX1" fmla="*/ 17145 w 75438"/>
                    <a:gd name="connsiteY1" fmla="*/ 0 h 308610"/>
                    <a:gd name="connsiteX2" fmla="*/ 75438 w 75438"/>
                    <a:gd name="connsiteY2" fmla="*/ 233858 h 308610"/>
                    <a:gd name="connsiteX3" fmla="*/ 75438 w 75438"/>
                    <a:gd name="connsiteY3" fmla="*/ 279121 h 308610"/>
                    <a:gd name="connsiteX4" fmla="*/ 65151 w 75438"/>
                    <a:gd name="connsiteY4" fmla="*/ 311353 h 308610"/>
                    <a:gd name="connsiteX5" fmla="*/ 47320 w 75438"/>
                    <a:gd name="connsiteY5" fmla="*/ 296951 h 308610"/>
                    <a:gd name="connsiteX6" fmla="*/ 61722 w 75438"/>
                    <a:gd name="connsiteY6" fmla="*/ 256489 h 308610"/>
                    <a:gd name="connsiteX7" fmla="*/ 57607 w 75438"/>
                    <a:gd name="connsiteY7" fmla="*/ 225628 h 308610"/>
                    <a:gd name="connsiteX8" fmla="*/ 5487 w 75438"/>
                    <a:gd name="connsiteY8" fmla="*/ 25375 h 308610"/>
                    <a:gd name="connsiteX9" fmla="*/ 0 w 75438"/>
                    <a:gd name="connsiteY9" fmla="*/ 9601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438" h="308610">
                      <a:moveTo>
                        <a:pt x="0" y="9601"/>
                      </a:moveTo>
                      <a:cubicBezTo>
                        <a:pt x="6172" y="3429"/>
                        <a:pt x="11659" y="6172"/>
                        <a:pt x="17145" y="0"/>
                      </a:cubicBezTo>
                      <a:cubicBezTo>
                        <a:pt x="45263" y="100127"/>
                        <a:pt x="62408" y="153619"/>
                        <a:pt x="75438" y="233858"/>
                      </a:cubicBezTo>
                      <a:cubicBezTo>
                        <a:pt x="78181" y="248945"/>
                        <a:pt x="78181" y="264033"/>
                        <a:pt x="75438" y="279121"/>
                      </a:cubicBezTo>
                      <a:cubicBezTo>
                        <a:pt x="71323" y="292837"/>
                        <a:pt x="69266" y="297637"/>
                        <a:pt x="65151" y="311353"/>
                      </a:cubicBezTo>
                      <a:cubicBezTo>
                        <a:pt x="56236" y="314782"/>
                        <a:pt x="53493" y="304495"/>
                        <a:pt x="47320" y="296951"/>
                      </a:cubicBezTo>
                      <a:cubicBezTo>
                        <a:pt x="58293" y="285979"/>
                        <a:pt x="61036" y="277749"/>
                        <a:pt x="61722" y="256489"/>
                      </a:cubicBezTo>
                      <a:cubicBezTo>
                        <a:pt x="59665" y="243459"/>
                        <a:pt x="60351" y="233172"/>
                        <a:pt x="57607" y="225628"/>
                      </a:cubicBezTo>
                      <a:cubicBezTo>
                        <a:pt x="44577" y="157734"/>
                        <a:pt x="28804" y="100127"/>
                        <a:pt x="5487" y="25375"/>
                      </a:cubicBezTo>
                      <a:cubicBezTo>
                        <a:pt x="4801" y="21946"/>
                        <a:pt x="2058" y="13030"/>
                        <a:pt x="0" y="9601"/>
                      </a:cubicBezTo>
                      <a:close/>
                    </a:path>
                  </a:pathLst>
                </a:custGeom>
                <a:solidFill>
                  <a:schemeClr val="accent3">
                    <a:lumMod val="40000"/>
                    <a:lumOff val="60000"/>
                  </a:schemeClr>
                </a:solidFill>
                <a:ln w="6854" cap="flat">
                  <a:noFill/>
                  <a:prstDash val="solid"/>
                  <a:miter/>
                </a:ln>
              </p:spPr>
              <p:txBody>
                <a:bodyPr rtlCol="0" anchor="ctr"/>
                <a:lstStyle/>
                <a:p>
                  <a:pPr algn="r" rtl="1"/>
                  <a:endParaRPr lang="en-US">
                    <a:cs typeface="B Nazanin" panose="00000400000000000000" pitchFamily="2" charset="-78"/>
                  </a:endParaRPr>
                </a:p>
              </p:txBody>
            </p:sp>
            <p:sp>
              <p:nvSpPr>
                <p:cNvPr id="106" name="Freeform: Shape 105">
                  <a:extLst>
                    <a:ext uri="{FF2B5EF4-FFF2-40B4-BE49-F238E27FC236}">
                      <a16:creationId xmlns:a16="http://schemas.microsoft.com/office/drawing/2014/main" id="{CE0472F3-F22F-45F3-AB4B-D7DB7A9E271C}"/>
                    </a:ext>
                  </a:extLst>
                </p:cNvPr>
                <p:cNvSpPr/>
                <p:nvPr/>
              </p:nvSpPr>
              <p:spPr>
                <a:xfrm flipH="1">
                  <a:off x="8832612" y="395466"/>
                  <a:ext cx="803417" cy="1023961"/>
                </a:xfrm>
                <a:custGeom>
                  <a:avLst/>
                  <a:gdLst>
                    <a:gd name="connsiteX0" fmla="*/ 196 w 349758"/>
                    <a:gd name="connsiteY0" fmla="*/ 0 h 445770"/>
                    <a:gd name="connsiteX1" fmla="*/ 119525 w 349758"/>
                    <a:gd name="connsiteY1" fmla="*/ 109042 h 445770"/>
                    <a:gd name="connsiteX2" fmla="*/ 153815 w 349758"/>
                    <a:gd name="connsiteY2" fmla="*/ 161163 h 445770"/>
                    <a:gd name="connsiteX3" fmla="*/ 181247 w 349758"/>
                    <a:gd name="connsiteY3" fmla="*/ 189967 h 445770"/>
                    <a:gd name="connsiteX4" fmla="*/ 226510 w 349758"/>
                    <a:gd name="connsiteY4" fmla="*/ 200254 h 445770"/>
                    <a:gd name="connsiteX5" fmla="*/ 293033 w 349758"/>
                    <a:gd name="connsiteY5" fmla="*/ 270891 h 445770"/>
                    <a:gd name="connsiteX6" fmla="*/ 351326 w 349758"/>
                    <a:gd name="connsiteY6" fmla="*/ 407365 h 445770"/>
                    <a:gd name="connsiteX7" fmla="*/ 333495 w 349758"/>
                    <a:gd name="connsiteY7" fmla="*/ 425196 h 445770"/>
                    <a:gd name="connsiteX8" fmla="*/ 274516 w 349758"/>
                    <a:gd name="connsiteY8" fmla="*/ 291465 h 445770"/>
                    <a:gd name="connsiteX9" fmla="*/ 197707 w 349758"/>
                    <a:gd name="connsiteY9" fmla="*/ 216027 h 445770"/>
                    <a:gd name="connsiteX10" fmla="*/ 146957 w 349758"/>
                    <a:gd name="connsiteY10" fmla="*/ 228371 h 445770"/>
                    <a:gd name="connsiteX11" fmla="*/ 101009 w 349758"/>
                    <a:gd name="connsiteY11" fmla="*/ 369646 h 445770"/>
                    <a:gd name="connsiteX12" fmla="*/ 114725 w 349758"/>
                    <a:gd name="connsiteY12" fmla="*/ 447142 h 445770"/>
                    <a:gd name="connsiteX13" fmla="*/ 92779 w 349758"/>
                    <a:gd name="connsiteY13" fmla="*/ 445770 h 445770"/>
                    <a:gd name="connsiteX14" fmla="*/ 71519 w 349758"/>
                    <a:gd name="connsiteY14" fmla="*/ 350444 h 445770"/>
                    <a:gd name="connsiteX15" fmla="*/ 132556 w 349758"/>
                    <a:gd name="connsiteY15" fmla="*/ 205054 h 445770"/>
                    <a:gd name="connsiteX16" fmla="*/ 128441 w 349758"/>
                    <a:gd name="connsiteY16" fmla="*/ 176251 h 445770"/>
                    <a:gd name="connsiteX17" fmla="*/ 107181 w 349758"/>
                    <a:gd name="connsiteY17" fmla="*/ 137846 h 445770"/>
                    <a:gd name="connsiteX18" fmla="*/ 35858 w 349758"/>
                    <a:gd name="connsiteY18" fmla="*/ 63779 h 445770"/>
                    <a:gd name="connsiteX19" fmla="*/ 7740 w 349758"/>
                    <a:gd name="connsiteY19" fmla="*/ 38405 h 445770"/>
                    <a:gd name="connsiteX20" fmla="*/ 196 w 349758"/>
                    <a:gd name="connsiteY20" fmla="*/ 0 h 44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758" h="445770">
                      <a:moveTo>
                        <a:pt x="196" y="0"/>
                      </a:moveTo>
                      <a:cubicBezTo>
                        <a:pt x="30371" y="22631"/>
                        <a:pt x="85921" y="64465"/>
                        <a:pt x="119525" y="109042"/>
                      </a:cubicBezTo>
                      <a:cubicBezTo>
                        <a:pt x="119525" y="109042"/>
                        <a:pt x="142843" y="142646"/>
                        <a:pt x="153815" y="161163"/>
                      </a:cubicBezTo>
                      <a:cubicBezTo>
                        <a:pt x="162731" y="175565"/>
                        <a:pt x="163417" y="191338"/>
                        <a:pt x="181247" y="189967"/>
                      </a:cubicBezTo>
                      <a:cubicBezTo>
                        <a:pt x="197707" y="191338"/>
                        <a:pt x="216223" y="196139"/>
                        <a:pt x="226510" y="200254"/>
                      </a:cubicBezTo>
                      <a:cubicBezTo>
                        <a:pt x="256685" y="212598"/>
                        <a:pt x="280003" y="246888"/>
                        <a:pt x="293033" y="270891"/>
                      </a:cubicBezTo>
                      <a:cubicBezTo>
                        <a:pt x="317036" y="315468"/>
                        <a:pt x="335553" y="359359"/>
                        <a:pt x="351326" y="407365"/>
                      </a:cubicBezTo>
                      <a:cubicBezTo>
                        <a:pt x="352012" y="420395"/>
                        <a:pt x="346525" y="426568"/>
                        <a:pt x="333495" y="425196"/>
                      </a:cubicBezTo>
                      <a:cubicBezTo>
                        <a:pt x="310178" y="379933"/>
                        <a:pt x="304006" y="343586"/>
                        <a:pt x="274516" y="291465"/>
                      </a:cubicBezTo>
                      <a:cubicBezTo>
                        <a:pt x="258057" y="265405"/>
                        <a:pt x="248456" y="226314"/>
                        <a:pt x="197707" y="216027"/>
                      </a:cubicBezTo>
                      <a:cubicBezTo>
                        <a:pt x="185362" y="213284"/>
                        <a:pt x="156559" y="220828"/>
                        <a:pt x="146957" y="228371"/>
                      </a:cubicBezTo>
                      <a:cubicBezTo>
                        <a:pt x="104438" y="259232"/>
                        <a:pt x="88664" y="317525"/>
                        <a:pt x="101009" y="369646"/>
                      </a:cubicBezTo>
                      <a:cubicBezTo>
                        <a:pt x="106495" y="395021"/>
                        <a:pt x="111982" y="419024"/>
                        <a:pt x="114725" y="447142"/>
                      </a:cubicBezTo>
                      <a:cubicBezTo>
                        <a:pt x="112667" y="451942"/>
                        <a:pt x="99637" y="449199"/>
                        <a:pt x="92779" y="445770"/>
                      </a:cubicBezTo>
                      <a:cubicBezTo>
                        <a:pt x="85235" y="415595"/>
                        <a:pt x="74263" y="381991"/>
                        <a:pt x="71519" y="350444"/>
                      </a:cubicBezTo>
                      <a:cubicBezTo>
                        <a:pt x="66719" y="291465"/>
                        <a:pt x="88664" y="243459"/>
                        <a:pt x="132556" y="205054"/>
                      </a:cubicBezTo>
                      <a:cubicBezTo>
                        <a:pt x="142157" y="196825"/>
                        <a:pt x="134613" y="185852"/>
                        <a:pt x="128441" y="176251"/>
                      </a:cubicBezTo>
                      <a:cubicBezTo>
                        <a:pt x="128441" y="176251"/>
                        <a:pt x="117468" y="154991"/>
                        <a:pt x="107181" y="137846"/>
                      </a:cubicBezTo>
                      <a:cubicBezTo>
                        <a:pt x="94837" y="115900"/>
                        <a:pt x="68090" y="90526"/>
                        <a:pt x="35858" y="63779"/>
                      </a:cubicBezTo>
                      <a:cubicBezTo>
                        <a:pt x="27628" y="55550"/>
                        <a:pt x="15970" y="45949"/>
                        <a:pt x="7740" y="38405"/>
                      </a:cubicBezTo>
                      <a:cubicBezTo>
                        <a:pt x="4997" y="36347"/>
                        <a:pt x="-1175" y="11659"/>
                        <a:pt x="196" y="0"/>
                      </a:cubicBezTo>
                      <a:close/>
                    </a:path>
                  </a:pathLst>
                </a:custGeom>
                <a:solidFill>
                  <a:schemeClr val="accent3"/>
                </a:solidFill>
                <a:ln w="6854" cap="flat">
                  <a:noFill/>
                  <a:prstDash val="solid"/>
                  <a:miter/>
                </a:ln>
              </p:spPr>
              <p:txBody>
                <a:bodyPr rtlCol="0" anchor="ctr"/>
                <a:lstStyle/>
                <a:p>
                  <a:pPr algn="r" rtl="1"/>
                  <a:endParaRPr lang="en-US">
                    <a:cs typeface="B Nazanin" panose="00000400000000000000" pitchFamily="2" charset="-78"/>
                  </a:endParaRPr>
                </a:p>
              </p:txBody>
            </p:sp>
          </p:grpSp>
        </p:grpSp>
        <p:sp>
          <p:nvSpPr>
            <p:cNvPr id="137" name="Freeform: Shape 136">
              <a:extLst>
                <a:ext uri="{FF2B5EF4-FFF2-40B4-BE49-F238E27FC236}">
                  <a16:creationId xmlns:a16="http://schemas.microsoft.com/office/drawing/2014/main" id="{6A0C5516-6C24-40CC-B963-BF4E32CE1C93}"/>
                </a:ext>
              </a:extLst>
            </p:cNvPr>
            <p:cNvSpPr/>
            <p:nvPr/>
          </p:nvSpPr>
          <p:spPr>
            <a:xfrm flipH="1">
              <a:off x="11400539" y="3576526"/>
              <a:ext cx="602868" cy="834738"/>
            </a:xfrm>
            <a:custGeom>
              <a:avLst/>
              <a:gdLst>
                <a:gd name="connsiteX0" fmla="*/ 270724 w 267462"/>
                <a:gd name="connsiteY0" fmla="*/ 295913 h 370332"/>
                <a:gd name="connsiteX1" fmla="*/ 177455 w 267462"/>
                <a:gd name="connsiteY1" fmla="*/ 338432 h 370332"/>
                <a:gd name="connsiteX2" fmla="*/ 126706 w 267462"/>
                <a:gd name="connsiteY2" fmla="*/ 356263 h 370332"/>
                <a:gd name="connsiteX3" fmla="*/ 104760 w 267462"/>
                <a:gd name="connsiteY3" fmla="*/ 362435 h 370332"/>
                <a:gd name="connsiteX4" fmla="*/ 40981 w 267462"/>
                <a:gd name="connsiteY4" fmla="*/ 331574 h 370332"/>
                <a:gd name="connsiteX5" fmla="*/ 3262 w 267462"/>
                <a:gd name="connsiteY5" fmla="*/ 53825 h 370332"/>
                <a:gd name="connsiteX6" fmla="*/ 97902 w 267462"/>
                <a:gd name="connsiteY6" fmla="*/ 16106 h 370332"/>
                <a:gd name="connsiteX7" fmla="*/ 194600 w 267462"/>
                <a:gd name="connsiteY7" fmla="*/ 1019 h 370332"/>
                <a:gd name="connsiteX8" fmla="*/ 169911 w 267462"/>
                <a:gd name="connsiteY8" fmla="*/ 48339 h 370332"/>
                <a:gd name="connsiteX9" fmla="*/ 190485 w 267462"/>
                <a:gd name="connsiteY9" fmla="*/ 273281 h 370332"/>
                <a:gd name="connsiteX10" fmla="*/ 208316 w 267462"/>
                <a:gd name="connsiteY10" fmla="*/ 290426 h 370332"/>
                <a:gd name="connsiteX11" fmla="*/ 270724 w 267462"/>
                <a:gd name="connsiteY11" fmla="*/ 295913 h 370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462" h="370332">
                  <a:moveTo>
                    <a:pt x="270724" y="295913"/>
                  </a:moveTo>
                  <a:cubicBezTo>
                    <a:pt x="236434" y="325402"/>
                    <a:pt x="211059" y="326774"/>
                    <a:pt x="177455" y="338432"/>
                  </a:cubicBezTo>
                  <a:cubicBezTo>
                    <a:pt x="160310" y="344604"/>
                    <a:pt x="143851" y="350091"/>
                    <a:pt x="126706" y="356263"/>
                  </a:cubicBezTo>
                  <a:cubicBezTo>
                    <a:pt x="119162" y="358320"/>
                    <a:pt x="112304" y="360378"/>
                    <a:pt x="104760" y="362435"/>
                  </a:cubicBezTo>
                  <a:cubicBezTo>
                    <a:pt x="56754" y="378209"/>
                    <a:pt x="58811" y="377523"/>
                    <a:pt x="40981" y="331574"/>
                  </a:cubicBezTo>
                  <a:cubicBezTo>
                    <a:pt x="-4968" y="214988"/>
                    <a:pt x="-2911" y="158753"/>
                    <a:pt x="3262" y="53825"/>
                  </a:cubicBezTo>
                  <a:cubicBezTo>
                    <a:pt x="13549" y="41481"/>
                    <a:pt x="74585" y="22964"/>
                    <a:pt x="97902" y="16106"/>
                  </a:cubicBezTo>
                  <a:cubicBezTo>
                    <a:pt x="129449" y="18849"/>
                    <a:pt x="172654" y="-5154"/>
                    <a:pt x="194600" y="1019"/>
                  </a:cubicBezTo>
                  <a:cubicBezTo>
                    <a:pt x="180884" y="20907"/>
                    <a:pt x="175397" y="31194"/>
                    <a:pt x="169911" y="48339"/>
                  </a:cubicBezTo>
                  <a:cubicBezTo>
                    <a:pt x="147965" y="114861"/>
                    <a:pt x="181570" y="203330"/>
                    <a:pt x="190485" y="273281"/>
                  </a:cubicBezTo>
                  <a:cubicBezTo>
                    <a:pt x="191857" y="285626"/>
                    <a:pt x="197343" y="288369"/>
                    <a:pt x="208316" y="290426"/>
                  </a:cubicBezTo>
                  <a:cubicBezTo>
                    <a:pt x="242606" y="296598"/>
                    <a:pt x="236434" y="289740"/>
                    <a:pt x="270724" y="295913"/>
                  </a:cubicBezTo>
                  <a:close/>
                </a:path>
              </a:pathLst>
            </a:custGeom>
            <a:solidFill>
              <a:schemeClr val="accent2"/>
            </a:solidFill>
            <a:ln w="6854" cap="flat">
              <a:noFill/>
              <a:prstDash val="solid"/>
              <a:miter/>
            </a:ln>
          </p:spPr>
          <p:txBody>
            <a:bodyPr rtlCol="0" anchor="ctr"/>
            <a:lstStyle/>
            <a:p>
              <a:pPr algn="r" rtl="1"/>
              <a:endParaRPr lang="en-US" dirty="0">
                <a:cs typeface="B Nazanin" panose="00000400000000000000" pitchFamily="2" charset="-78"/>
              </a:endParaRPr>
            </a:p>
          </p:txBody>
        </p:sp>
      </p:grpSp>
      <p:sp>
        <p:nvSpPr>
          <p:cNvPr id="142" name="TextBox 141">
            <a:extLst>
              <a:ext uri="{FF2B5EF4-FFF2-40B4-BE49-F238E27FC236}">
                <a16:creationId xmlns:a16="http://schemas.microsoft.com/office/drawing/2014/main" id="{099F4914-C522-4140-AD67-F5FA1EACFEF5}"/>
              </a:ext>
            </a:extLst>
          </p:cNvPr>
          <p:cNvSpPr txBox="1"/>
          <p:nvPr/>
        </p:nvSpPr>
        <p:spPr>
          <a:xfrm>
            <a:off x="2206037" y="1960319"/>
            <a:ext cx="363324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en-US" altLang="ko-KR" sz="1200" dirty="0">
              <a:solidFill>
                <a:schemeClr val="tx1">
                  <a:lumMod val="75000"/>
                  <a:lumOff val="25000"/>
                </a:schemeClr>
              </a:solidFill>
              <a:cs typeface="B Nazanin" panose="00000400000000000000" pitchFamily="2" charset="-78"/>
            </a:endParaRPr>
          </a:p>
        </p:txBody>
      </p:sp>
      <p:sp>
        <p:nvSpPr>
          <p:cNvPr id="143" name="TextBox 142">
            <a:extLst>
              <a:ext uri="{FF2B5EF4-FFF2-40B4-BE49-F238E27FC236}">
                <a16:creationId xmlns:a16="http://schemas.microsoft.com/office/drawing/2014/main" id="{5DBF6E8E-0B15-4796-B9CD-110A2F464150}"/>
              </a:ext>
            </a:extLst>
          </p:cNvPr>
          <p:cNvSpPr txBox="1"/>
          <p:nvPr/>
        </p:nvSpPr>
        <p:spPr>
          <a:xfrm>
            <a:off x="3028605" y="3738413"/>
            <a:ext cx="363324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en-US" altLang="ko-KR" sz="1200" dirty="0">
              <a:solidFill>
                <a:schemeClr val="tx1">
                  <a:lumMod val="75000"/>
                  <a:lumOff val="25000"/>
                </a:schemeClr>
              </a:solidFill>
              <a:cs typeface="B Nazanin" panose="00000400000000000000" pitchFamily="2" charset="-78"/>
            </a:endParaRPr>
          </a:p>
        </p:txBody>
      </p:sp>
      <p:sp>
        <p:nvSpPr>
          <p:cNvPr id="144" name="TextBox 143">
            <a:extLst>
              <a:ext uri="{FF2B5EF4-FFF2-40B4-BE49-F238E27FC236}">
                <a16:creationId xmlns:a16="http://schemas.microsoft.com/office/drawing/2014/main" id="{7242C387-525E-4FA4-82C5-A21D8C6AB317}"/>
              </a:ext>
            </a:extLst>
          </p:cNvPr>
          <p:cNvSpPr txBox="1"/>
          <p:nvPr/>
        </p:nvSpPr>
        <p:spPr>
          <a:xfrm>
            <a:off x="3910914" y="5463000"/>
            <a:ext cx="363324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تغییر رنگ، عکس و متن آسان است.</a:t>
            </a:r>
            <a:endParaRPr lang="en-US" altLang="ko-KR"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34990130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Group 79">
            <a:extLst>
              <a:ext uri="{FF2B5EF4-FFF2-40B4-BE49-F238E27FC236}">
                <a16:creationId xmlns:a16="http://schemas.microsoft.com/office/drawing/2014/main" id="{38B155E0-9F93-8144-4024-EFA17BFFB28D}"/>
              </a:ext>
            </a:extLst>
          </p:cNvPr>
          <p:cNvGrpSpPr/>
          <p:nvPr/>
        </p:nvGrpSpPr>
        <p:grpSpPr>
          <a:xfrm>
            <a:off x="1164863" y="276429"/>
            <a:ext cx="9862274" cy="6305142"/>
            <a:chOff x="981382" y="252678"/>
            <a:chExt cx="9862274" cy="6305142"/>
          </a:xfrm>
        </p:grpSpPr>
        <p:grpSp>
          <p:nvGrpSpPr>
            <p:cNvPr id="71" name="Group 70">
              <a:extLst>
                <a:ext uri="{FF2B5EF4-FFF2-40B4-BE49-F238E27FC236}">
                  <a16:creationId xmlns:a16="http://schemas.microsoft.com/office/drawing/2014/main" id="{739E1992-3A03-33BC-7C7B-D0669F837A98}"/>
                </a:ext>
              </a:extLst>
            </p:cNvPr>
            <p:cNvGrpSpPr/>
            <p:nvPr/>
          </p:nvGrpSpPr>
          <p:grpSpPr>
            <a:xfrm>
              <a:off x="7855127" y="994872"/>
              <a:ext cx="2988529" cy="4851531"/>
              <a:chOff x="8128259" y="1398757"/>
              <a:chExt cx="2988529" cy="4851531"/>
            </a:xfrm>
          </p:grpSpPr>
          <p:grpSp>
            <p:nvGrpSpPr>
              <p:cNvPr id="65" name="Group 64">
                <a:extLst>
                  <a:ext uri="{FF2B5EF4-FFF2-40B4-BE49-F238E27FC236}">
                    <a16:creationId xmlns:a16="http://schemas.microsoft.com/office/drawing/2014/main" id="{1622BF30-25C5-1225-CCA3-5698816CBE4C}"/>
                  </a:ext>
                </a:extLst>
              </p:cNvPr>
              <p:cNvGrpSpPr/>
              <p:nvPr/>
            </p:nvGrpSpPr>
            <p:grpSpPr>
              <a:xfrm>
                <a:off x="8128259" y="1398757"/>
                <a:ext cx="2715396" cy="600164"/>
                <a:chOff x="8152009" y="508108"/>
                <a:chExt cx="2715396" cy="600164"/>
              </a:xfrm>
            </p:grpSpPr>
            <p:sp>
              <p:nvSpPr>
                <p:cNvPr id="38" name="TextBox 37">
                  <a:extLst>
                    <a:ext uri="{FF2B5EF4-FFF2-40B4-BE49-F238E27FC236}">
                      <a16:creationId xmlns:a16="http://schemas.microsoft.com/office/drawing/2014/main" id="{E4E4D661-3AF1-4485-1871-A48FE9A162E4}"/>
                    </a:ext>
                  </a:extLst>
                </p:cNvPr>
                <p:cNvSpPr txBox="1"/>
                <p:nvPr/>
              </p:nvSpPr>
              <p:spPr>
                <a:xfrm>
                  <a:off x="8596250" y="508108"/>
                  <a:ext cx="2271155" cy="600164"/>
                </a:xfrm>
                <a:prstGeom prst="rect">
                  <a:avLst/>
                </a:prstGeom>
                <a:noFill/>
              </p:spPr>
              <p:txBody>
                <a:bodyPr wrap="square">
                  <a:spAutoFit/>
                </a:bodyPr>
                <a:lstStyle/>
                <a:p>
                  <a:pPr algn="r" rtl="1">
                    <a:spcBef>
                      <a:spcPts val="600"/>
                    </a:spcBef>
                  </a:pPr>
                  <a:r>
                    <a:rPr lang="fa-IR" sz="1400" b="1" dirty="0">
                      <a:solidFill>
                        <a:schemeClr val="accent2">
                          <a:lumMod val="75000"/>
                        </a:schemeClr>
                      </a:solidFill>
                      <a:latin typeface="Montserrrat"/>
                      <a:cs typeface="B Nazanin" panose="00000400000000000000" pitchFamily="2" charset="-78"/>
                    </a:rPr>
                    <a:t>اقتصاد و حسابداری</a:t>
                  </a:r>
                </a:p>
                <a:p>
                  <a:pPr algn="r" rtl="1">
                    <a:spcBef>
                      <a:spcPts val="600"/>
                    </a:spcBef>
                  </a:pPr>
                  <a:r>
                    <a:rPr lang="fa-IR" sz="1400" b="1" dirty="0">
                      <a:latin typeface="Montserrrat"/>
                      <a:cs typeface="B Nazanin" panose="00000400000000000000" pitchFamily="2" charset="-78"/>
                    </a:rPr>
                    <a:t>مدیریت امور مالی و بودجه.</a:t>
                  </a:r>
                  <a:endParaRPr lang="en-US" sz="1200" b="0" i="0" dirty="0">
                    <a:effectLst/>
                    <a:latin typeface="Montserrrat"/>
                    <a:cs typeface="B Nazanin" panose="00000400000000000000" pitchFamily="2" charset="-78"/>
                  </a:endParaRPr>
                </a:p>
              </p:txBody>
            </p:sp>
            <p:grpSp>
              <p:nvGrpSpPr>
                <p:cNvPr id="47" name="Group 46">
                  <a:extLst>
                    <a:ext uri="{FF2B5EF4-FFF2-40B4-BE49-F238E27FC236}">
                      <a16:creationId xmlns:a16="http://schemas.microsoft.com/office/drawing/2014/main" id="{CF6D39A2-35F2-6048-4EF2-8B819BC5DF88}"/>
                    </a:ext>
                  </a:extLst>
                </p:cNvPr>
                <p:cNvGrpSpPr/>
                <p:nvPr/>
              </p:nvGrpSpPr>
              <p:grpSpPr>
                <a:xfrm>
                  <a:off x="8152009" y="652255"/>
                  <a:ext cx="278539" cy="281093"/>
                  <a:chOff x="7021513" y="2890838"/>
                  <a:chExt cx="346076" cy="349250"/>
                </a:xfrm>
              </p:grpSpPr>
              <p:sp>
                <p:nvSpPr>
                  <p:cNvPr id="48" name="Freeform 12">
                    <a:extLst>
                      <a:ext uri="{FF2B5EF4-FFF2-40B4-BE49-F238E27FC236}">
                        <a16:creationId xmlns:a16="http://schemas.microsoft.com/office/drawing/2014/main" id="{55CD936F-E5F3-9C54-67F0-16336400F59E}"/>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accent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id-ID">
                      <a:cs typeface="B Nazanin" panose="00000400000000000000" pitchFamily="2" charset="-78"/>
                    </a:endParaRPr>
                  </a:p>
                </p:txBody>
              </p:sp>
              <p:sp>
                <p:nvSpPr>
                  <p:cNvPr id="49" name="Freeform 13">
                    <a:extLst>
                      <a:ext uri="{FF2B5EF4-FFF2-40B4-BE49-F238E27FC236}">
                        <a16:creationId xmlns:a16="http://schemas.microsoft.com/office/drawing/2014/main" id="{CCC0F893-0BBD-BCA7-FA23-D035DE4BAFB5}"/>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accent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id-ID">
                      <a:cs typeface="B Nazanin" panose="00000400000000000000" pitchFamily="2" charset="-78"/>
                    </a:endParaRPr>
                  </a:p>
                </p:txBody>
              </p:sp>
            </p:grpSp>
          </p:grpSp>
          <p:grpSp>
            <p:nvGrpSpPr>
              <p:cNvPr id="67" name="Group 66">
                <a:extLst>
                  <a:ext uri="{FF2B5EF4-FFF2-40B4-BE49-F238E27FC236}">
                    <a16:creationId xmlns:a16="http://schemas.microsoft.com/office/drawing/2014/main" id="{5D60453B-7698-049A-6471-AE8D166DE75F}"/>
                  </a:ext>
                </a:extLst>
              </p:cNvPr>
              <p:cNvGrpSpPr/>
              <p:nvPr/>
            </p:nvGrpSpPr>
            <p:grpSpPr>
              <a:xfrm>
                <a:off x="8128259" y="3099303"/>
                <a:ext cx="2846023" cy="600164"/>
                <a:chOff x="8152009" y="2655166"/>
                <a:chExt cx="2846023" cy="600164"/>
              </a:xfrm>
            </p:grpSpPr>
            <p:sp>
              <p:nvSpPr>
                <p:cNvPr id="39" name="TextBox 38">
                  <a:extLst>
                    <a:ext uri="{FF2B5EF4-FFF2-40B4-BE49-F238E27FC236}">
                      <a16:creationId xmlns:a16="http://schemas.microsoft.com/office/drawing/2014/main" id="{CFDE6FA3-C0E0-DE6F-C78E-E2650B13C42A}"/>
                    </a:ext>
                  </a:extLst>
                </p:cNvPr>
                <p:cNvSpPr txBox="1"/>
                <p:nvPr/>
              </p:nvSpPr>
              <p:spPr>
                <a:xfrm>
                  <a:off x="8596250" y="2655166"/>
                  <a:ext cx="2401782" cy="600164"/>
                </a:xfrm>
                <a:prstGeom prst="rect">
                  <a:avLst/>
                </a:prstGeom>
                <a:noFill/>
              </p:spPr>
              <p:txBody>
                <a:bodyPr wrap="square">
                  <a:spAutoFit/>
                </a:bodyPr>
                <a:lstStyle/>
                <a:p>
                  <a:pPr algn="r" rtl="1">
                    <a:spcBef>
                      <a:spcPts val="600"/>
                    </a:spcBef>
                  </a:pPr>
                  <a:r>
                    <a:rPr lang="fa-IR" sz="1400" b="1" dirty="0">
                      <a:solidFill>
                        <a:schemeClr val="accent5">
                          <a:lumMod val="75000"/>
                        </a:schemeClr>
                      </a:solidFill>
                      <a:latin typeface="Montserrrat"/>
                      <a:cs typeface="B Nazanin" panose="00000400000000000000" pitchFamily="2" charset="-78"/>
                    </a:rPr>
                    <a:t>مدیریت و رهبری</a:t>
                  </a:r>
                </a:p>
                <a:p>
                  <a:pPr algn="r" rtl="1">
                    <a:spcBef>
                      <a:spcPts val="600"/>
                    </a:spcBef>
                  </a:pPr>
                  <a:r>
                    <a:rPr lang="fa-IR" sz="1400" b="1" dirty="0">
                      <a:latin typeface="Montserrrat"/>
                      <a:cs typeface="B Nazanin" panose="00000400000000000000" pitchFamily="2" charset="-78"/>
                    </a:rPr>
                    <a:t>رهبری موثر تیم</a:t>
                  </a:r>
                  <a:endParaRPr lang="en-US" sz="1200" b="0" i="0" dirty="0">
                    <a:effectLst/>
                    <a:latin typeface="Montserrrat"/>
                    <a:cs typeface="B Nazanin" panose="00000400000000000000" pitchFamily="2" charset="-78"/>
                  </a:endParaRPr>
                </a:p>
              </p:txBody>
            </p:sp>
            <p:grpSp>
              <p:nvGrpSpPr>
                <p:cNvPr id="50" name="Group 49">
                  <a:extLst>
                    <a:ext uri="{FF2B5EF4-FFF2-40B4-BE49-F238E27FC236}">
                      <a16:creationId xmlns:a16="http://schemas.microsoft.com/office/drawing/2014/main" id="{C791B9EC-3500-61C9-C110-5ADC5DA67A56}"/>
                    </a:ext>
                  </a:extLst>
                </p:cNvPr>
                <p:cNvGrpSpPr/>
                <p:nvPr/>
              </p:nvGrpSpPr>
              <p:grpSpPr>
                <a:xfrm>
                  <a:off x="8152009" y="2799313"/>
                  <a:ext cx="278539" cy="281093"/>
                  <a:chOff x="7021513" y="2890838"/>
                  <a:chExt cx="346076" cy="349250"/>
                </a:xfrm>
              </p:grpSpPr>
              <p:sp>
                <p:nvSpPr>
                  <p:cNvPr id="51" name="Freeform 12">
                    <a:extLst>
                      <a:ext uri="{FF2B5EF4-FFF2-40B4-BE49-F238E27FC236}">
                        <a16:creationId xmlns:a16="http://schemas.microsoft.com/office/drawing/2014/main" id="{D70B853D-DDA0-5FD0-015E-52EDACAADDD3}"/>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accent5">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id-ID">
                      <a:cs typeface="B Nazanin" panose="00000400000000000000" pitchFamily="2" charset="-78"/>
                    </a:endParaRPr>
                  </a:p>
                </p:txBody>
              </p:sp>
              <p:sp>
                <p:nvSpPr>
                  <p:cNvPr id="52" name="Freeform 13">
                    <a:extLst>
                      <a:ext uri="{FF2B5EF4-FFF2-40B4-BE49-F238E27FC236}">
                        <a16:creationId xmlns:a16="http://schemas.microsoft.com/office/drawing/2014/main" id="{8B7F427E-6F5C-9C11-2030-46ED09AD8D1A}"/>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accent5">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id-ID">
                      <a:cs typeface="B Nazanin" panose="00000400000000000000" pitchFamily="2" charset="-78"/>
                    </a:endParaRPr>
                  </a:p>
                </p:txBody>
              </p:sp>
            </p:grpSp>
          </p:grpSp>
          <p:grpSp>
            <p:nvGrpSpPr>
              <p:cNvPr id="68" name="Group 67">
                <a:extLst>
                  <a:ext uri="{FF2B5EF4-FFF2-40B4-BE49-F238E27FC236}">
                    <a16:creationId xmlns:a16="http://schemas.microsoft.com/office/drawing/2014/main" id="{7CF3F5C5-CBF4-1F52-987A-523B4A2F93BC}"/>
                  </a:ext>
                </a:extLst>
              </p:cNvPr>
              <p:cNvGrpSpPr/>
              <p:nvPr/>
            </p:nvGrpSpPr>
            <p:grpSpPr>
              <a:xfrm>
                <a:off x="8128259" y="3949576"/>
                <a:ext cx="2988529" cy="600164"/>
                <a:chOff x="8152009" y="3728695"/>
                <a:chExt cx="2988529" cy="600164"/>
              </a:xfrm>
            </p:grpSpPr>
            <p:sp>
              <p:nvSpPr>
                <p:cNvPr id="35" name="TextBox 34">
                  <a:extLst>
                    <a:ext uri="{FF2B5EF4-FFF2-40B4-BE49-F238E27FC236}">
                      <a16:creationId xmlns:a16="http://schemas.microsoft.com/office/drawing/2014/main" id="{9FDA7DCC-D8D5-4390-CE78-F59D1E20736D}"/>
                    </a:ext>
                  </a:extLst>
                </p:cNvPr>
                <p:cNvSpPr txBox="1"/>
                <p:nvPr/>
              </p:nvSpPr>
              <p:spPr>
                <a:xfrm>
                  <a:off x="8596250" y="3728695"/>
                  <a:ext cx="2544288" cy="600164"/>
                </a:xfrm>
                <a:prstGeom prst="rect">
                  <a:avLst/>
                </a:prstGeom>
                <a:noFill/>
              </p:spPr>
              <p:txBody>
                <a:bodyPr wrap="square">
                  <a:spAutoFit/>
                </a:bodyPr>
                <a:lstStyle/>
                <a:p>
                  <a:pPr algn="r" rtl="1">
                    <a:spcBef>
                      <a:spcPts val="600"/>
                    </a:spcBef>
                  </a:pPr>
                  <a:r>
                    <a:rPr lang="fa-IR" sz="1400" b="1" dirty="0">
                      <a:solidFill>
                        <a:schemeClr val="bg2">
                          <a:lumMod val="75000"/>
                        </a:schemeClr>
                      </a:solidFill>
                      <a:latin typeface="Montserrrat"/>
                      <a:cs typeface="B Nazanin" panose="00000400000000000000" pitchFamily="2" charset="-78"/>
                    </a:rPr>
                    <a:t>استراتژی کسب و کار</a:t>
                  </a:r>
                </a:p>
                <a:p>
                  <a:pPr algn="r" rtl="1">
                    <a:spcBef>
                      <a:spcPts val="600"/>
                    </a:spcBef>
                  </a:pPr>
                  <a:r>
                    <a:rPr lang="fa-IR" sz="1400" b="1" dirty="0">
                      <a:latin typeface="Montserrrat"/>
                      <a:cs typeface="B Nazanin" panose="00000400000000000000" pitchFamily="2" charset="-78"/>
                    </a:rPr>
                    <a:t>برنامه ریزی برای رقابت پذیری</a:t>
                  </a:r>
                  <a:endParaRPr lang="en-US" sz="1200" b="0" i="0" dirty="0">
                    <a:effectLst/>
                    <a:latin typeface="Montserrrat"/>
                    <a:cs typeface="B Nazanin" panose="00000400000000000000" pitchFamily="2" charset="-78"/>
                  </a:endParaRPr>
                </a:p>
              </p:txBody>
            </p:sp>
            <p:grpSp>
              <p:nvGrpSpPr>
                <p:cNvPr id="53" name="Group 52">
                  <a:extLst>
                    <a:ext uri="{FF2B5EF4-FFF2-40B4-BE49-F238E27FC236}">
                      <a16:creationId xmlns:a16="http://schemas.microsoft.com/office/drawing/2014/main" id="{859A7C72-4510-36F0-BA7B-A209AEEB05A8}"/>
                    </a:ext>
                  </a:extLst>
                </p:cNvPr>
                <p:cNvGrpSpPr/>
                <p:nvPr/>
              </p:nvGrpSpPr>
              <p:grpSpPr>
                <a:xfrm>
                  <a:off x="8152009" y="3872842"/>
                  <a:ext cx="278539" cy="281093"/>
                  <a:chOff x="7021513" y="2890838"/>
                  <a:chExt cx="346076" cy="349250"/>
                </a:xfrm>
              </p:grpSpPr>
              <p:sp>
                <p:nvSpPr>
                  <p:cNvPr id="54" name="Freeform 12">
                    <a:extLst>
                      <a:ext uri="{FF2B5EF4-FFF2-40B4-BE49-F238E27FC236}">
                        <a16:creationId xmlns:a16="http://schemas.microsoft.com/office/drawing/2014/main" id="{6E6CFD1C-9DA0-9EA2-12BA-0A3CECE27959}"/>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bg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id-ID">
                      <a:cs typeface="B Nazanin" panose="00000400000000000000" pitchFamily="2" charset="-78"/>
                    </a:endParaRPr>
                  </a:p>
                </p:txBody>
              </p:sp>
              <p:sp>
                <p:nvSpPr>
                  <p:cNvPr id="55" name="Freeform 13">
                    <a:extLst>
                      <a:ext uri="{FF2B5EF4-FFF2-40B4-BE49-F238E27FC236}">
                        <a16:creationId xmlns:a16="http://schemas.microsoft.com/office/drawing/2014/main" id="{95B13390-45F0-8A88-CC6B-AEC75B7E96D0}"/>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bg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id-ID">
                      <a:cs typeface="B Nazanin" panose="00000400000000000000" pitchFamily="2" charset="-78"/>
                    </a:endParaRPr>
                  </a:p>
                </p:txBody>
              </p:sp>
            </p:grpSp>
          </p:grpSp>
          <p:grpSp>
            <p:nvGrpSpPr>
              <p:cNvPr id="69" name="Group 68">
                <a:extLst>
                  <a:ext uri="{FF2B5EF4-FFF2-40B4-BE49-F238E27FC236}">
                    <a16:creationId xmlns:a16="http://schemas.microsoft.com/office/drawing/2014/main" id="{AB002179-70B7-BB3F-1974-F58A6D3E2239}"/>
                  </a:ext>
                </a:extLst>
              </p:cNvPr>
              <p:cNvGrpSpPr/>
              <p:nvPr/>
            </p:nvGrpSpPr>
            <p:grpSpPr>
              <a:xfrm>
                <a:off x="8128259" y="4799849"/>
                <a:ext cx="2715396" cy="600164"/>
                <a:chOff x="8152009" y="4802224"/>
                <a:chExt cx="2715396" cy="600164"/>
              </a:xfrm>
            </p:grpSpPr>
            <p:sp>
              <p:nvSpPr>
                <p:cNvPr id="40" name="TextBox 39">
                  <a:extLst>
                    <a:ext uri="{FF2B5EF4-FFF2-40B4-BE49-F238E27FC236}">
                      <a16:creationId xmlns:a16="http://schemas.microsoft.com/office/drawing/2014/main" id="{64A5A7B2-8E95-CB1C-C8DA-05FA7A89F51A}"/>
                    </a:ext>
                  </a:extLst>
                </p:cNvPr>
                <p:cNvSpPr txBox="1"/>
                <p:nvPr/>
              </p:nvSpPr>
              <p:spPr>
                <a:xfrm>
                  <a:off x="8596250" y="4802224"/>
                  <a:ext cx="2271155" cy="600164"/>
                </a:xfrm>
                <a:prstGeom prst="rect">
                  <a:avLst/>
                </a:prstGeom>
                <a:noFill/>
              </p:spPr>
              <p:txBody>
                <a:bodyPr wrap="square">
                  <a:spAutoFit/>
                </a:bodyPr>
                <a:lstStyle/>
                <a:p>
                  <a:pPr algn="r" rtl="1">
                    <a:spcBef>
                      <a:spcPts val="600"/>
                    </a:spcBef>
                  </a:pPr>
                  <a:r>
                    <a:rPr lang="fa-IR" sz="1400" b="1" dirty="0">
                      <a:solidFill>
                        <a:schemeClr val="accent6">
                          <a:lumMod val="75000"/>
                        </a:schemeClr>
                      </a:solidFill>
                      <a:latin typeface="Montserrrat"/>
                      <a:cs typeface="B Nazanin" panose="00000400000000000000" pitchFamily="2" charset="-78"/>
                    </a:rPr>
                    <a:t>منابع انسانی</a:t>
                  </a:r>
                </a:p>
                <a:p>
                  <a:pPr algn="r" rtl="1">
                    <a:spcBef>
                      <a:spcPts val="600"/>
                    </a:spcBef>
                  </a:pPr>
                  <a:r>
                    <a:rPr lang="fa-IR" sz="1400" b="1" dirty="0">
                      <a:latin typeface="Montserrrat"/>
                      <a:cs typeface="B Nazanin" panose="00000400000000000000" pitchFamily="2" charset="-78"/>
                    </a:rPr>
                    <a:t>مدیریت شخصی.</a:t>
                  </a:r>
                  <a:endParaRPr lang="en-US" sz="1200" b="0" i="0" dirty="0">
                    <a:effectLst/>
                    <a:latin typeface="Montserrrat"/>
                    <a:cs typeface="B Nazanin" panose="00000400000000000000" pitchFamily="2" charset="-78"/>
                  </a:endParaRPr>
                </a:p>
              </p:txBody>
            </p:sp>
            <p:grpSp>
              <p:nvGrpSpPr>
                <p:cNvPr id="56" name="Group 55">
                  <a:extLst>
                    <a:ext uri="{FF2B5EF4-FFF2-40B4-BE49-F238E27FC236}">
                      <a16:creationId xmlns:a16="http://schemas.microsoft.com/office/drawing/2014/main" id="{ADE0A3BC-4666-F290-F71A-AC08C394FC51}"/>
                    </a:ext>
                  </a:extLst>
                </p:cNvPr>
                <p:cNvGrpSpPr/>
                <p:nvPr/>
              </p:nvGrpSpPr>
              <p:grpSpPr>
                <a:xfrm>
                  <a:off x="8152009" y="4946371"/>
                  <a:ext cx="278539" cy="281093"/>
                  <a:chOff x="7021513" y="2890838"/>
                  <a:chExt cx="346076" cy="349250"/>
                </a:xfrm>
              </p:grpSpPr>
              <p:sp>
                <p:nvSpPr>
                  <p:cNvPr id="57" name="Freeform 12">
                    <a:extLst>
                      <a:ext uri="{FF2B5EF4-FFF2-40B4-BE49-F238E27FC236}">
                        <a16:creationId xmlns:a16="http://schemas.microsoft.com/office/drawing/2014/main" id="{C68F0B5C-33D5-B936-C03F-FC1B1DAD8D28}"/>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accent6">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id-ID">
                      <a:cs typeface="B Nazanin" panose="00000400000000000000" pitchFamily="2" charset="-78"/>
                    </a:endParaRPr>
                  </a:p>
                </p:txBody>
              </p:sp>
              <p:sp>
                <p:nvSpPr>
                  <p:cNvPr id="58" name="Freeform 13">
                    <a:extLst>
                      <a:ext uri="{FF2B5EF4-FFF2-40B4-BE49-F238E27FC236}">
                        <a16:creationId xmlns:a16="http://schemas.microsoft.com/office/drawing/2014/main" id="{C4273073-CD80-6C3F-C323-722D7F6E9722}"/>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accent6">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id-ID">
                      <a:cs typeface="B Nazanin" panose="00000400000000000000" pitchFamily="2" charset="-78"/>
                    </a:endParaRPr>
                  </a:p>
                </p:txBody>
              </p:sp>
            </p:grpSp>
          </p:grpSp>
          <p:grpSp>
            <p:nvGrpSpPr>
              <p:cNvPr id="70" name="Group 69">
                <a:extLst>
                  <a:ext uri="{FF2B5EF4-FFF2-40B4-BE49-F238E27FC236}">
                    <a16:creationId xmlns:a16="http://schemas.microsoft.com/office/drawing/2014/main" id="{B05F0BD3-A440-759D-18BA-3BED8EFAB871}"/>
                  </a:ext>
                </a:extLst>
              </p:cNvPr>
              <p:cNvGrpSpPr/>
              <p:nvPr/>
            </p:nvGrpSpPr>
            <p:grpSpPr>
              <a:xfrm>
                <a:off x="8128259" y="5650124"/>
                <a:ext cx="2988529" cy="600164"/>
                <a:chOff x="8152009" y="5875755"/>
                <a:chExt cx="2988529" cy="600164"/>
              </a:xfrm>
            </p:grpSpPr>
            <p:sp>
              <p:nvSpPr>
                <p:cNvPr id="36" name="TextBox 35">
                  <a:extLst>
                    <a:ext uri="{FF2B5EF4-FFF2-40B4-BE49-F238E27FC236}">
                      <a16:creationId xmlns:a16="http://schemas.microsoft.com/office/drawing/2014/main" id="{798E53E6-F6A7-209F-0A17-9ADA6C2F74B6}"/>
                    </a:ext>
                  </a:extLst>
                </p:cNvPr>
                <p:cNvSpPr txBox="1"/>
                <p:nvPr/>
              </p:nvSpPr>
              <p:spPr>
                <a:xfrm>
                  <a:off x="8596250" y="5875755"/>
                  <a:ext cx="2544288" cy="600164"/>
                </a:xfrm>
                <a:prstGeom prst="rect">
                  <a:avLst/>
                </a:prstGeom>
                <a:noFill/>
              </p:spPr>
              <p:txBody>
                <a:bodyPr wrap="square">
                  <a:spAutoFit/>
                </a:bodyPr>
                <a:lstStyle/>
                <a:p>
                  <a:pPr algn="r" rtl="1">
                    <a:spcBef>
                      <a:spcPts val="600"/>
                    </a:spcBef>
                  </a:pPr>
                  <a:r>
                    <a:rPr lang="fa-IR" sz="1400" b="1" dirty="0">
                      <a:solidFill>
                        <a:schemeClr val="accent1">
                          <a:lumMod val="75000"/>
                        </a:schemeClr>
                      </a:solidFill>
                      <a:latin typeface="Montserrrat"/>
                      <a:cs typeface="B Nazanin" panose="00000400000000000000" pitchFamily="2" charset="-78"/>
                    </a:rPr>
                    <a:t>بازاریابی و برندسازی</a:t>
                  </a:r>
                </a:p>
                <a:p>
                  <a:pPr algn="r" rtl="1">
                    <a:spcBef>
                      <a:spcPts val="600"/>
                    </a:spcBef>
                  </a:pPr>
                  <a:r>
                    <a:rPr lang="fa-IR" sz="1400" b="1" dirty="0">
                      <a:latin typeface="Montserrrat"/>
                      <a:cs typeface="B Nazanin" panose="00000400000000000000" pitchFamily="2" charset="-78"/>
                    </a:rPr>
                    <a:t>ارتقاء و توسعه برند.</a:t>
                  </a:r>
                  <a:endParaRPr lang="en-US" sz="1200" b="0" i="0" dirty="0">
                    <a:effectLst/>
                    <a:latin typeface="Montserrrat"/>
                    <a:cs typeface="B Nazanin" panose="00000400000000000000" pitchFamily="2" charset="-78"/>
                  </a:endParaRPr>
                </a:p>
              </p:txBody>
            </p:sp>
            <p:grpSp>
              <p:nvGrpSpPr>
                <p:cNvPr id="59" name="Group 58">
                  <a:extLst>
                    <a:ext uri="{FF2B5EF4-FFF2-40B4-BE49-F238E27FC236}">
                      <a16:creationId xmlns:a16="http://schemas.microsoft.com/office/drawing/2014/main" id="{3D5041D1-3115-3712-ADEE-47FACF8610B3}"/>
                    </a:ext>
                  </a:extLst>
                </p:cNvPr>
                <p:cNvGrpSpPr/>
                <p:nvPr/>
              </p:nvGrpSpPr>
              <p:grpSpPr>
                <a:xfrm>
                  <a:off x="8152009" y="6019902"/>
                  <a:ext cx="278539" cy="281093"/>
                  <a:chOff x="7021513" y="2890838"/>
                  <a:chExt cx="346076" cy="349250"/>
                </a:xfrm>
              </p:grpSpPr>
              <p:sp>
                <p:nvSpPr>
                  <p:cNvPr id="60" name="Freeform 12">
                    <a:extLst>
                      <a:ext uri="{FF2B5EF4-FFF2-40B4-BE49-F238E27FC236}">
                        <a16:creationId xmlns:a16="http://schemas.microsoft.com/office/drawing/2014/main" id="{7838935B-0B8B-2774-28DF-53EA7CBD5E0C}"/>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accent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id-ID">
                      <a:cs typeface="B Nazanin" panose="00000400000000000000" pitchFamily="2" charset="-78"/>
                    </a:endParaRPr>
                  </a:p>
                </p:txBody>
              </p:sp>
              <p:sp>
                <p:nvSpPr>
                  <p:cNvPr id="61" name="Freeform 13">
                    <a:extLst>
                      <a:ext uri="{FF2B5EF4-FFF2-40B4-BE49-F238E27FC236}">
                        <a16:creationId xmlns:a16="http://schemas.microsoft.com/office/drawing/2014/main" id="{39B0551B-00F9-DCE1-8147-D1F3BE054744}"/>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accent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id-ID">
                      <a:cs typeface="B Nazanin" panose="00000400000000000000" pitchFamily="2" charset="-78"/>
                    </a:endParaRPr>
                  </a:p>
                </p:txBody>
              </p:sp>
            </p:grpSp>
          </p:grpSp>
          <p:grpSp>
            <p:nvGrpSpPr>
              <p:cNvPr id="66" name="Group 65">
                <a:extLst>
                  <a:ext uri="{FF2B5EF4-FFF2-40B4-BE49-F238E27FC236}">
                    <a16:creationId xmlns:a16="http://schemas.microsoft.com/office/drawing/2014/main" id="{7D4D5D50-4ABD-1332-BF5F-3663EBF89DE6}"/>
                  </a:ext>
                </a:extLst>
              </p:cNvPr>
              <p:cNvGrpSpPr/>
              <p:nvPr/>
            </p:nvGrpSpPr>
            <p:grpSpPr>
              <a:xfrm>
                <a:off x="8128259" y="2249030"/>
                <a:ext cx="2988529" cy="600164"/>
                <a:chOff x="8152009" y="1581637"/>
                <a:chExt cx="2988529" cy="600164"/>
              </a:xfrm>
            </p:grpSpPr>
            <p:sp>
              <p:nvSpPr>
                <p:cNvPr id="34" name="TextBox 33">
                  <a:extLst>
                    <a:ext uri="{FF2B5EF4-FFF2-40B4-BE49-F238E27FC236}">
                      <a16:creationId xmlns:a16="http://schemas.microsoft.com/office/drawing/2014/main" id="{8F5DF48B-8F17-D020-AA0B-D36FA5C1C474}"/>
                    </a:ext>
                  </a:extLst>
                </p:cNvPr>
                <p:cNvSpPr txBox="1"/>
                <p:nvPr/>
              </p:nvSpPr>
              <p:spPr>
                <a:xfrm>
                  <a:off x="8596250" y="1581637"/>
                  <a:ext cx="2544288" cy="600164"/>
                </a:xfrm>
                <a:prstGeom prst="rect">
                  <a:avLst/>
                </a:prstGeom>
                <a:noFill/>
              </p:spPr>
              <p:txBody>
                <a:bodyPr wrap="square">
                  <a:spAutoFit/>
                </a:bodyPr>
                <a:lstStyle/>
                <a:p>
                  <a:pPr algn="r" rtl="1">
                    <a:spcBef>
                      <a:spcPts val="600"/>
                    </a:spcBef>
                  </a:pPr>
                  <a:r>
                    <a:rPr lang="fa-IR" sz="1400" b="1" dirty="0">
                      <a:solidFill>
                        <a:schemeClr val="tx2">
                          <a:lumMod val="75000"/>
                        </a:schemeClr>
                      </a:solidFill>
                      <a:latin typeface="Montserrrat"/>
                      <a:cs typeface="B Nazanin" panose="00000400000000000000" pitchFamily="2" charset="-78"/>
                    </a:rPr>
                    <a:t>کارآفرینی</a:t>
                  </a:r>
                </a:p>
                <a:p>
                  <a:pPr algn="r" rtl="1">
                    <a:spcBef>
                      <a:spcPts val="600"/>
                    </a:spcBef>
                  </a:pPr>
                  <a:r>
                    <a:rPr lang="fa-IR" sz="1400" b="1" dirty="0">
                      <a:solidFill>
                        <a:schemeClr val="tx1">
                          <a:lumMod val="50000"/>
                          <a:lumOff val="50000"/>
                        </a:schemeClr>
                      </a:solidFill>
                      <a:latin typeface="Montserrrat"/>
                      <a:cs typeface="B Nazanin" panose="00000400000000000000" pitchFamily="2" charset="-78"/>
                    </a:rPr>
                    <a:t>راه اندازی و رشد کسب و کار.</a:t>
                  </a:r>
                  <a:endParaRPr lang="en-US" sz="1200" b="0" i="0" dirty="0">
                    <a:solidFill>
                      <a:schemeClr val="tx1">
                        <a:lumMod val="50000"/>
                        <a:lumOff val="50000"/>
                      </a:schemeClr>
                    </a:solidFill>
                    <a:effectLst/>
                    <a:latin typeface="Montserrrat"/>
                    <a:cs typeface="B Nazanin" panose="00000400000000000000" pitchFamily="2" charset="-78"/>
                  </a:endParaRPr>
                </a:p>
              </p:txBody>
            </p:sp>
            <p:grpSp>
              <p:nvGrpSpPr>
                <p:cNvPr id="62" name="Group 61">
                  <a:extLst>
                    <a:ext uri="{FF2B5EF4-FFF2-40B4-BE49-F238E27FC236}">
                      <a16:creationId xmlns:a16="http://schemas.microsoft.com/office/drawing/2014/main" id="{C14235D4-565D-9700-2FE2-253575189A05}"/>
                    </a:ext>
                  </a:extLst>
                </p:cNvPr>
                <p:cNvGrpSpPr/>
                <p:nvPr/>
              </p:nvGrpSpPr>
              <p:grpSpPr>
                <a:xfrm>
                  <a:off x="8152009" y="1725784"/>
                  <a:ext cx="278539" cy="281093"/>
                  <a:chOff x="7021513" y="2890838"/>
                  <a:chExt cx="346076" cy="349250"/>
                </a:xfrm>
              </p:grpSpPr>
              <p:sp>
                <p:nvSpPr>
                  <p:cNvPr id="63" name="Freeform 12">
                    <a:extLst>
                      <a:ext uri="{FF2B5EF4-FFF2-40B4-BE49-F238E27FC236}">
                        <a16:creationId xmlns:a16="http://schemas.microsoft.com/office/drawing/2014/main" id="{0073D16A-FFF9-5FCB-0656-35C247913978}"/>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tx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id-ID">
                      <a:cs typeface="B Nazanin" panose="00000400000000000000" pitchFamily="2" charset="-78"/>
                    </a:endParaRPr>
                  </a:p>
                </p:txBody>
              </p:sp>
              <p:sp>
                <p:nvSpPr>
                  <p:cNvPr id="64" name="Freeform 13">
                    <a:extLst>
                      <a:ext uri="{FF2B5EF4-FFF2-40B4-BE49-F238E27FC236}">
                        <a16:creationId xmlns:a16="http://schemas.microsoft.com/office/drawing/2014/main" id="{BBD3C9C3-3752-8135-4318-EFA2E62DC98C}"/>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tx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r" rtl="1"/>
                    <a:endParaRPr lang="id-ID">
                      <a:cs typeface="B Nazanin" panose="00000400000000000000" pitchFamily="2" charset="-78"/>
                    </a:endParaRPr>
                  </a:p>
                </p:txBody>
              </p:sp>
            </p:grpSp>
          </p:grpSp>
        </p:grpSp>
        <p:grpSp>
          <p:nvGrpSpPr>
            <p:cNvPr id="79" name="Group 78">
              <a:extLst>
                <a:ext uri="{FF2B5EF4-FFF2-40B4-BE49-F238E27FC236}">
                  <a16:creationId xmlns:a16="http://schemas.microsoft.com/office/drawing/2014/main" id="{A3D92175-1E8C-CBEE-23AB-19385449F15C}"/>
                </a:ext>
              </a:extLst>
            </p:cNvPr>
            <p:cNvGrpSpPr/>
            <p:nvPr/>
          </p:nvGrpSpPr>
          <p:grpSpPr>
            <a:xfrm>
              <a:off x="981382" y="252678"/>
              <a:ext cx="5787864" cy="6305142"/>
              <a:chOff x="981382" y="252678"/>
              <a:chExt cx="5787864" cy="6305142"/>
            </a:xfrm>
          </p:grpSpPr>
          <p:sp>
            <p:nvSpPr>
              <p:cNvPr id="7" name="Freeform: Shape 6">
                <a:extLst>
                  <a:ext uri="{FF2B5EF4-FFF2-40B4-BE49-F238E27FC236}">
                    <a16:creationId xmlns:a16="http://schemas.microsoft.com/office/drawing/2014/main" id="{33C2D931-E96B-0AD6-157A-ED171B167A64}"/>
                  </a:ext>
                </a:extLst>
              </p:cNvPr>
              <p:cNvSpPr/>
              <p:nvPr/>
            </p:nvSpPr>
            <p:spPr>
              <a:xfrm>
                <a:off x="2652908" y="252678"/>
                <a:ext cx="2444811" cy="2444813"/>
              </a:xfrm>
              <a:custGeom>
                <a:avLst/>
                <a:gdLst>
                  <a:gd name="connsiteX0" fmla="*/ -718 w 2083122"/>
                  <a:gd name="connsiteY0" fmla="*/ 1040915 h 2083123"/>
                  <a:gd name="connsiteX1" fmla="*/ 1040868 w 2083122"/>
                  <a:gd name="connsiteY1" fmla="*/ -622 h 2083123"/>
                  <a:gd name="connsiteX2" fmla="*/ 2082405 w 2083122"/>
                  <a:gd name="connsiteY2" fmla="*/ 1040915 h 2083123"/>
                  <a:gd name="connsiteX3" fmla="*/ 1040868 w 2083122"/>
                  <a:gd name="connsiteY3" fmla="*/ 2082501 h 2083123"/>
                  <a:gd name="connsiteX4" fmla="*/ -718 w 2083122"/>
                  <a:gd name="connsiteY4" fmla="*/ 1040915 h 2083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122" h="2083123">
                    <a:moveTo>
                      <a:pt x="-718" y="1040915"/>
                    </a:moveTo>
                    <a:cubicBezTo>
                      <a:pt x="-718" y="465697"/>
                      <a:pt x="465601" y="-622"/>
                      <a:pt x="1040868" y="-622"/>
                    </a:cubicBezTo>
                    <a:cubicBezTo>
                      <a:pt x="1616134" y="-622"/>
                      <a:pt x="2082405" y="465697"/>
                      <a:pt x="2082405" y="1040915"/>
                    </a:cubicBezTo>
                    <a:cubicBezTo>
                      <a:pt x="2082405" y="1616134"/>
                      <a:pt x="1616086" y="2082501"/>
                      <a:pt x="1040868" y="2082501"/>
                    </a:cubicBezTo>
                    <a:cubicBezTo>
                      <a:pt x="465649" y="2082501"/>
                      <a:pt x="-718" y="1616039"/>
                      <a:pt x="-718" y="1040915"/>
                    </a:cubicBezTo>
                    <a:close/>
                  </a:path>
                </a:pathLst>
              </a:custGeom>
              <a:solidFill>
                <a:schemeClr val="accent2">
                  <a:lumMod val="75000"/>
                </a:schemeClr>
              </a:solidFill>
              <a:ln w="4763" cap="flat">
                <a:noFill/>
                <a:prstDash val="solid"/>
                <a:miter/>
              </a:ln>
            </p:spPr>
            <p:txBody>
              <a:bodyPr rtlCol="0" anchor="ctr"/>
              <a:lstStyle/>
              <a:p>
                <a:pPr algn="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57C0F86D-3975-D175-2638-7DA2A6DDEBDA}"/>
                  </a:ext>
                </a:extLst>
              </p:cNvPr>
              <p:cNvSpPr/>
              <p:nvPr/>
            </p:nvSpPr>
            <p:spPr>
              <a:xfrm>
                <a:off x="4324435" y="1215913"/>
                <a:ext cx="2444811" cy="2444812"/>
              </a:xfrm>
              <a:custGeom>
                <a:avLst/>
                <a:gdLst>
                  <a:gd name="connsiteX0" fmla="*/ -718 w 2083122"/>
                  <a:gd name="connsiteY0" fmla="*/ 1040963 h 2083122"/>
                  <a:gd name="connsiteX1" fmla="*/ 1040868 w 2083122"/>
                  <a:gd name="connsiteY1" fmla="*/ -622 h 2083122"/>
                  <a:gd name="connsiteX2" fmla="*/ 2082405 w 2083122"/>
                  <a:gd name="connsiteY2" fmla="*/ 1040963 h 2083122"/>
                  <a:gd name="connsiteX3" fmla="*/ 1040868 w 2083122"/>
                  <a:gd name="connsiteY3" fmla="*/ 2082501 h 2083122"/>
                  <a:gd name="connsiteX4" fmla="*/ -718 w 2083122"/>
                  <a:gd name="connsiteY4" fmla="*/ 1040963 h 2083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122" h="2083122">
                    <a:moveTo>
                      <a:pt x="-718" y="1040963"/>
                    </a:moveTo>
                    <a:cubicBezTo>
                      <a:pt x="-718" y="465697"/>
                      <a:pt x="465601" y="-622"/>
                      <a:pt x="1040868" y="-622"/>
                    </a:cubicBezTo>
                    <a:cubicBezTo>
                      <a:pt x="1616134" y="-622"/>
                      <a:pt x="2082405" y="465697"/>
                      <a:pt x="2082405" y="1040963"/>
                    </a:cubicBezTo>
                    <a:cubicBezTo>
                      <a:pt x="2082405" y="1616230"/>
                      <a:pt x="1616086" y="2082501"/>
                      <a:pt x="1040868" y="2082501"/>
                    </a:cubicBezTo>
                    <a:cubicBezTo>
                      <a:pt x="465649" y="2082501"/>
                      <a:pt x="-718" y="1616182"/>
                      <a:pt x="-718" y="1040963"/>
                    </a:cubicBezTo>
                    <a:close/>
                  </a:path>
                </a:pathLst>
              </a:custGeom>
              <a:solidFill>
                <a:schemeClr val="accent5">
                  <a:lumMod val="75000"/>
                </a:schemeClr>
              </a:solidFill>
              <a:ln w="4763" cap="flat">
                <a:noFill/>
                <a:prstDash val="solid"/>
                <a:miter/>
              </a:ln>
            </p:spPr>
            <p:txBody>
              <a:bodyPr rtlCol="0" anchor="ctr"/>
              <a:lstStyle/>
              <a:p>
                <a:pPr algn="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0CB529FC-7B2A-4442-BC88-9E94975215D5}"/>
                  </a:ext>
                </a:extLst>
              </p:cNvPr>
              <p:cNvSpPr/>
              <p:nvPr/>
            </p:nvSpPr>
            <p:spPr>
              <a:xfrm>
                <a:off x="4324435" y="3147814"/>
                <a:ext cx="2444811" cy="2445149"/>
              </a:xfrm>
              <a:custGeom>
                <a:avLst/>
                <a:gdLst>
                  <a:gd name="connsiteX0" fmla="*/ -718 w 2083122"/>
                  <a:gd name="connsiteY0" fmla="*/ 1040963 h 2083409"/>
                  <a:gd name="connsiteX1" fmla="*/ 1040868 w 2083122"/>
                  <a:gd name="connsiteY1" fmla="*/ -622 h 2083409"/>
                  <a:gd name="connsiteX2" fmla="*/ 2082405 w 2083122"/>
                  <a:gd name="connsiteY2" fmla="*/ 1040963 h 2083409"/>
                  <a:gd name="connsiteX3" fmla="*/ 1040868 w 2083122"/>
                  <a:gd name="connsiteY3" fmla="*/ 2082787 h 2083409"/>
                  <a:gd name="connsiteX4" fmla="*/ -718 w 2083122"/>
                  <a:gd name="connsiteY4" fmla="*/ 1040963 h 2083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122" h="2083409">
                    <a:moveTo>
                      <a:pt x="-718" y="1040963"/>
                    </a:moveTo>
                    <a:cubicBezTo>
                      <a:pt x="-718" y="465745"/>
                      <a:pt x="465601" y="-622"/>
                      <a:pt x="1040868" y="-622"/>
                    </a:cubicBezTo>
                    <a:cubicBezTo>
                      <a:pt x="1616134" y="-622"/>
                      <a:pt x="2082405" y="465745"/>
                      <a:pt x="2082405" y="1040963"/>
                    </a:cubicBezTo>
                    <a:cubicBezTo>
                      <a:pt x="2082405" y="1616182"/>
                      <a:pt x="1616086" y="2082787"/>
                      <a:pt x="1040868" y="2082787"/>
                    </a:cubicBezTo>
                    <a:cubicBezTo>
                      <a:pt x="465649" y="2082787"/>
                      <a:pt x="-718" y="1616230"/>
                      <a:pt x="-718" y="1040963"/>
                    </a:cubicBezTo>
                    <a:close/>
                  </a:path>
                </a:pathLst>
              </a:custGeom>
              <a:solidFill>
                <a:schemeClr val="accent6">
                  <a:lumMod val="75000"/>
                </a:schemeClr>
              </a:solidFill>
              <a:ln w="4763" cap="flat">
                <a:noFill/>
                <a:prstDash val="solid"/>
                <a:miter/>
              </a:ln>
            </p:spPr>
            <p:txBody>
              <a:bodyPr rtlCol="0" anchor="ctr"/>
              <a:lstStyle/>
              <a:p>
                <a:pPr algn="r" rtl="1"/>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8766EBE4-E834-8ABC-B2DD-E100E7C76B5F}"/>
                  </a:ext>
                </a:extLst>
              </p:cNvPr>
              <p:cNvSpPr/>
              <p:nvPr/>
            </p:nvSpPr>
            <p:spPr>
              <a:xfrm>
                <a:off x="2652908" y="4113008"/>
                <a:ext cx="2444811" cy="2444812"/>
              </a:xfrm>
              <a:custGeom>
                <a:avLst/>
                <a:gdLst>
                  <a:gd name="connsiteX0" fmla="*/ -718 w 2083122"/>
                  <a:gd name="connsiteY0" fmla="*/ 1040963 h 2083122"/>
                  <a:gd name="connsiteX1" fmla="*/ 1040868 w 2083122"/>
                  <a:gd name="connsiteY1" fmla="*/ -622 h 2083122"/>
                  <a:gd name="connsiteX2" fmla="*/ 2082405 w 2083122"/>
                  <a:gd name="connsiteY2" fmla="*/ 1040963 h 2083122"/>
                  <a:gd name="connsiteX3" fmla="*/ 1040868 w 2083122"/>
                  <a:gd name="connsiteY3" fmla="*/ 2082501 h 2083122"/>
                  <a:gd name="connsiteX4" fmla="*/ -718 w 2083122"/>
                  <a:gd name="connsiteY4" fmla="*/ 1040963 h 2083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122" h="2083122">
                    <a:moveTo>
                      <a:pt x="-718" y="1040963"/>
                    </a:moveTo>
                    <a:cubicBezTo>
                      <a:pt x="-718" y="465697"/>
                      <a:pt x="465601" y="-622"/>
                      <a:pt x="1040868" y="-622"/>
                    </a:cubicBezTo>
                    <a:cubicBezTo>
                      <a:pt x="1616134" y="-622"/>
                      <a:pt x="2082405" y="465697"/>
                      <a:pt x="2082405" y="1040963"/>
                    </a:cubicBezTo>
                    <a:cubicBezTo>
                      <a:pt x="2082405" y="1616230"/>
                      <a:pt x="1616086" y="2082501"/>
                      <a:pt x="1040868" y="2082501"/>
                    </a:cubicBezTo>
                    <a:cubicBezTo>
                      <a:pt x="465649" y="2082501"/>
                      <a:pt x="-718" y="1616086"/>
                      <a:pt x="-718" y="1040963"/>
                    </a:cubicBezTo>
                    <a:close/>
                  </a:path>
                </a:pathLst>
              </a:custGeom>
              <a:solidFill>
                <a:schemeClr val="accent1">
                  <a:lumMod val="75000"/>
                </a:schemeClr>
              </a:solidFill>
              <a:ln w="4763" cap="flat">
                <a:noFill/>
                <a:prstDash val="solid"/>
                <a:miter/>
              </a:ln>
            </p:spPr>
            <p:txBody>
              <a:bodyPr rtlCol="0" anchor="ctr"/>
              <a:lstStyle/>
              <a:p>
                <a:pPr algn="r" rtl="1"/>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9E14DE6B-3DAC-FA1F-6E3A-0C6B6D2F8732}"/>
                  </a:ext>
                </a:extLst>
              </p:cNvPr>
              <p:cNvSpPr/>
              <p:nvPr/>
            </p:nvSpPr>
            <p:spPr>
              <a:xfrm>
                <a:off x="3100712" y="4560757"/>
                <a:ext cx="1549260" cy="1549260"/>
              </a:xfrm>
              <a:custGeom>
                <a:avLst/>
                <a:gdLst>
                  <a:gd name="connsiteX0" fmla="*/ -718 w 1320060"/>
                  <a:gd name="connsiteY0" fmla="*/ 659456 h 1320060"/>
                  <a:gd name="connsiteX1" fmla="*/ 659265 w 1320060"/>
                  <a:gd name="connsiteY1" fmla="*/ -622 h 1320060"/>
                  <a:gd name="connsiteX2" fmla="*/ 1319343 w 1320060"/>
                  <a:gd name="connsiteY2" fmla="*/ 659360 h 1320060"/>
                  <a:gd name="connsiteX3" fmla="*/ 659360 w 1320060"/>
                  <a:gd name="connsiteY3" fmla="*/ 1319438 h 1320060"/>
                  <a:gd name="connsiteX4" fmla="*/ 659313 w 1320060"/>
                  <a:gd name="connsiteY4" fmla="*/ 1319438 h 1320060"/>
                  <a:gd name="connsiteX5" fmla="*/ -718 w 1320060"/>
                  <a:gd name="connsiteY5" fmla="*/ 659503 h 1320060"/>
                  <a:gd name="connsiteX6" fmla="*/ -718 w 1320060"/>
                  <a:gd name="connsiteY6"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0060" h="1320060">
                    <a:moveTo>
                      <a:pt x="-718" y="659456"/>
                    </a:moveTo>
                    <a:cubicBezTo>
                      <a:pt x="-765" y="294929"/>
                      <a:pt x="294739" y="-574"/>
                      <a:pt x="659265" y="-622"/>
                    </a:cubicBezTo>
                    <a:cubicBezTo>
                      <a:pt x="1023791" y="-670"/>
                      <a:pt x="1319295" y="294834"/>
                      <a:pt x="1319343" y="659360"/>
                    </a:cubicBezTo>
                    <a:cubicBezTo>
                      <a:pt x="1319390" y="1023887"/>
                      <a:pt x="1023887" y="1319390"/>
                      <a:pt x="659360" y="1319438"/>
                    </a:cubicBezTo>
                    <a:cubicBezTo>
                      <a:pt x="659360" y="1319438"/>
                      <a:pt x="659313" y="1319438"/>
                      <a:pt x="659313" y="1319438"/>
                    </a:cubicBezTo>
                    <a:cubicBezTo>
                      <a:pt x="294834" y="1319486"/>
                      <a:pt x="-670" y="1023982"/>
                      <a:pt x="-718" y="659503"/>
                    </a:cubicBezTo>
                    <a:cubicBezTo>
                      <a:pt x="-718" y="659503"/>
                      <a:pt x="-718" y="659456"/>
                      <a:pt x="-718" y="659456"/>
                    </a:cubicBezTo>
                    <a:close/>
                  </a:path>
                </a:pathLst>
              </a:custGeom>
              <a:solidFill>
                <a:srgbClr val="FFFFFF"/>
              </a:solidFill>
              <a:ln w="4763" cap="flat">
                <a:noFill/>
                <a:prstDash val="solid"/>
                <a:miter/>
              </a:ln>
            </p:spPr>
            <p:txBody>
              <a:bodyPr rtlCol="0" anchor="ctr"/>
              <a:lstStyle/>
              <a:p>
                <a:pPr algn="r" rtl="1"/>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2FBBF777-0DEF-A00D-B04D-813BF454300C}"/>
                  </a:ext>
                </a:extLst>
              </p:cNvPr>
              <p:cNvSpPr/>
              <p:nvPr/>
            </p:nvSpPr>
            <p:spPr>
              <a:xfrm>
                <a:off x="981382" y="3400071"/>
                <a:ext cx="2444813" cy="2186733"/>
              </a:xfrm>
              <a:custGeom>
                <a:avLst/>
                <a:gdLst>
                  <a:gd name="connsiteX0" fmla="*/ 400682 w 2083123"/>
                  <a:gd name="connsiteY0" fmla="*/ -574 h 1863224"/>
                  <a:gd name="connsiteX1" fmla="*/ -717 w 2083123"/>
                  <a:gd name="connsiteY1" fmla="*/ 821017 h 1863224"/>
                  <a:gd name="connsiteX2" fmla="*/ 1040820 w 2083123"/>
                  <a:gd name="connsiteY2" fmla="*/ 1862602 h 1863224"/>
                  <a:gd name="connsiteX3" fmla="*/ 2082405 w 2083123"/>
                  <a:gd name="connsiteY3" fmla="*/ 821017 h 1863224"/>
                  <a:gd name="connsiteX4" fmla="*/ 1681007 w 2083123"/>
                  <a:gd name="connsiteY4" fmla="*/ -622 h 1863224"/>
                  <a:gd name="connsiteX5" fmla="*/ 400682 w 2083123"/>
                  <a:gd name="connsiteY5" fmla="*/ -622 h 186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3123" h="1863224">
                    <a:moveTo>
                      <a:pt x="400682" y="-574"/>
                    </a:moveTo>
                    <a:cubicBezTo>
                      <a:pt x="147154" y="196571"/>
                      <a:pt x="-1008" y="499850"/>
                      <a:pt x="-717" y="821017"/>
                    </a:cubicBezTo>
                    <a:cubicBezTo>
                      <a:pt x="-717" y="1396283"/>
                      <a:pt x="465602" y="1862602"/>
                      <a:pt x="1040820" y="1862602"/>
                    </a:cubicBezTo>
                    <a:cubicBezTo>
                      <a:pt x="1616039" y="1862602"/>
                      <a:pt x="2082405" y="1396283"/>
                      <a:pt x="2082405" y="821017"/>
                    </a:cubicBezTo>
                    <a:cubicBezTo>
                      <a:pt x="2082692" y="499850"/>
                      <a:pt x="1934534" y="196571"/>
                      <a:pt x="1681007" y="-622"/>
                    </a:cubicBezTo>
                    <a:cubicBezTo>
                      <a:pt x="1304622" y="292687"/>
                      <a:pt x="777066" y="292687"/>
                      <a:pt x="400682" y="-622"/>
                    </a:cubicBezTo>
                    <a:close/>
                  </a:path>
                </a:pathLst>
              </a:custGeom>
              <a:solidFill>
                <a:schemeClr val="bg2">
                  <a:lumMod val="75000"/>
                </a:schemeClr>
              </a:solidFill>
              <a:ln w="4763" cap="flat">
                <a:noFill/>
                <a:prstDash val="solid"/>
                <a:miter/>
              </a:ln>
            </p:spPr>
            <p:txBody>
              <a:bodyPr rtlCol="0" anchor="ctr"/>
              <a:lstStyle/>
              <a:p>
                <a:pPr algn="r" rtl="1"/>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6E6DA99E-6CA8-5AD7-9F28-E9BF042A41DA}"/>
                  </a:ext>
                </a:extLst>
              </p:cNvPr>
              <p:cNvSpPr/>
              <p:nvPr/>
            </p:nvSpPr>
            <p:spPr>
              <a:xfrm>
                <a:off x="981382" y="1213394"/>
                <a:ext cx="2444811" cy="2444913"/>
              </a:xfrm>
              <a:custGeom>
                <a:avLst/>
                <a:gdLst>
                  <a:gd name="connsiteX0" fmla="*/ 400681 w 2083122"/>
                  <a:gd name="connsiteY0" fmla="*/ 1862602 h 2083208"/>
                  <a:gd name="connsiteX1" fmla="*/ 1862459 w 2083122"/>
                  <a:gd name="connsiteY1" fmla="*/ 1681102 h 2083208"/>
                  <a:gd name="connsiteX2" fmla="*/ 2082405 w 2083122"/>
                  <a:gd name="connsiteY2" fmla="*/ 1040963 h 2083208"/>
                  <a:gd name="connsiteX3" fmla="*/ 1040820 w 2083122"/>
                  <a:gd name="connsiteY3" fmla="*/ -622 h 2083208"/>
                  <a:gd name="connsiteX4" fmla="*/ -717 w 2083122"/>
                  <a:gd name="connsiteY4" fmla="*/ 1040963 h 2083208"/>
                  <a:gd name="connsiteX5" fmla="*/ 400681 w 2083122"/>
                  <a:gd name="connsiteY5" fmla="*/ 1862602 h 208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3122" h="2083208">
                    <a:moveTo>
                      <a:pt x="400681" y="1862602"/>
                    </a:moveTo>
                    <a:cubicBezTo>
                      <a:pt x="854469" y="2216158"/>
                      <a:pt x="1508952" y="2134876"/>
                      <a:pt x="1862459" y="1681102"/>
                    </a:cubicBezTo>
                    <a:cubicBezTo>
                      <a:pt x="2004988" y="1498124"/>
                      <a:pt x="2082405" y="1272883"/>
                      <a:pt x="2082405" y="1040963"/>
                    </a:cubicBezTo>
                    <a:cubicBezTo>
                      <a:pt x="2082405" y="465745"/>
                      <a:pt x="1616087" y="-622"/>
                      <a:pt x="1040820" y="-622"/>
                    </a:cubicBezTo>
                    <a:cubicBezTo>
                      <a:pt x="465554" y="-622"/>
                      <a:pt x="-717" y="465745"/>
                      <a:pt x="-717" y="1040963"/>
                    </a:cubicBezTo>
                    <a:cubicBezTo>
                      <a:pt x="-980" y="1362130"/>
                      <a:pt x="147178" y="1665409"/>
                      <a:pt x="400681" y="1862602"/>
                    </a:cubicBezTo>
                    <a:close/>
                  </a:path>
                </a:pathLst>
              </a:custGeom>
              <a:solidFill>
                <a:schemeClr val="tx2">
                  <a:lumMod val="75000"/>
                </a:schemeClr>
              </a:solidFill>
              <a:ln w="4763" cap="flat">
                <a:noFill/>
                <a:prstDash val="solid"/>
                <a:miter/>
              </a:ln>
            </p:spPr>
            <p:txBody>
              <a:bodyPr rtlCol="0" anchor="ctr"/>
              <a:lstStyle/>
              <a:p>
                <a:pPr algn="r" rtl="1"/>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C33567FF-1C8A-5FE2-3F19-97DEE27B7151}"/>
                  </a:ext>
                </a:extLst>
              </p:cNvPr>
              <p:cNvSpPr/>
              <p:nvPr/>
            </p:nvSpPr>
            <p:spPr>
              <a:xfrm>
                <a:off x="4772238" y="3595842"/>
                <a:ext cx="1549259" cy="1549260"/>
              </a:xfrm>
              <a:custGeom>
                <a:avLst/>
                <a:gdLst>
                  <a:gd name="connsiteX0" fmla="*/ -718 w 1320059"/>
                  <a:gd name="connsiteY0" fmla="*/ 659217 h 1320060"/>
                  <a:gd name="connsiteX1" fmla="*/ 659503 w 1320059"/>
                  <a:gd name="connsiteY1" fmla="*/ -622 h 1320060"/>
                  <a:gd name="connsiteX2" fmla="*/ 1319342 w 1320059"/>
                  <a:gd name="connsiteY2" fmla="*/ 659599 h 1320060"/>
                  <a:gd name="connsiteX3" fmla="*/ 659312 w 1320059"/>
                  <a:gd name="connsiteY3" fmla="*/ 1319438 h 1320060"/>
                  <a:gd name="connsiteX4" fmla="*/ -718 w 1320059"/>
                  <a:gd name="connsiteY4" fmla="*/ 659408 h 1320060"/>
                  <a:gd name="connsiteX5" fmla="*/ -718 w 1320059"/>
                  <a:gd name="connsiteY5" fmla="*/ 659217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59" h="1320060">
                    <a:moveTo>
                      <a:pt x="-718" y="659217"/>
                    </a:moveTo>
                    <a:cubicBezTo>
                      <a:pt x="-622" y="294691"/>
                      <a:pt x="294977" y="-718"/>
                      <a:pt x="659503" y="-622"/>
                    </a:cubicBezTo>
                    <a:cubicBezTo>
                      <a:pt x="1024029" y="-527"/>
                      <a:pt x="1319438" y="295073"/>
                      <a:pt x="1319342" y="659599"/>
                    </a:cubicBezTo>
                    <a:cubicBezTo>
                      <a:pt x="1319247" y="1024029"/>
                      <a:pt x="1023743" y="1319438"/>
                      <a:pt x="659312" y="1319438"/>
                    </a:cubicBezTo>
                    <a:cubicBezTo>
                      <a:pt x="294786" y="1319438"/>
                      <a:pt x="-718" y="1023934"/>
                      <a:pt x="-718" y="659408"/>
                    </a:cubicBezTo>
                    <a:cubicBezTo>
                      <a:pt x="-718" y="659360"/>
                      <a:pt x="-718" y="659265"/>
                      <a:pt x="-718" y="659217"/>
                    </a:cubicBezTo>
                    <a:close/>
                  </a:path>
                </a:pathLst>
              </a:custGeom>
              <a:solidFill>
                <a:srgbClr val="FFFFFF"/>
              </a:solidFill>
              <a:ln w="4763" cap="flat">
                <a:noFill/>
                <a:prstDash val="solid"/>
                <a:miter/>
              </a:ln>
            </p:spPr>
            <p:txBody>
              <a:bodyPr rtlCol="0" anchor="ctr"/>
              <a:lstStyle/>
              <a:p>
                <a:pPr algn="r" rtl="1"/>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2D5890E8-1CBE-BE22-10BC-6B0FD2FE0C37}"/>
                  </a:ext>
                </a:extLst>
              </p:cNvPr>
              <p:cNvSpPr/>
              <p:nvPr/>
            </p:nvSpPr>
            <p:spPr>
              <a:xfrm>
                <a:off x="4772238" y="1663661"/>
                <a:ext cx="1549259" cy="1549260"/>
              </a:xfrm>
              <a:custGeom>
                <a:avLst/>
                <a:gdLst>
                  <a:gd name="connsiteX0" fmla="*/ -718 w 1320059"/>
                  <a:gd name="connsiteY0" fmla="*/ 659456 h 1320060"/>
                  <a:gd name="connsiteX1" fmla="*/ 659265 w 1320059"/>
                  <a:gd name="connsiteY1" fmla="*/ -622 h 1320060"/>
                  <a:gd name="connsiteX2" fmla="*/ 1319342 w 1320059"/>
                  <a:gd name="connsiteY2" fmla="*/ 659360 h 1320060"/>
                  <a:gd name="connsiteX3" fmla="*/ 659360 w 1320059"/>
                  <a:gd name="connsiteY3" fmla="*/ 1319438 h 1320060"/>
                  <a:gd name="connsiteX4" fmla="*/ 659312 w 1320059"/>
                  <a:gd name="connsiteY4" fmla="*/ 1319438 h 1320060"/>
                  <a:gd name="connsiteX5" fmla="*/ -718 w 1320059"/>
                  <a:gd name="connsiteY5"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59" h="1320060">
                    <a:moveTo>
                      <a:pt x="-718" y="659456"/>
                    </a:moveTo>
                    <a:cubicBezTo>
                      <a:pt x="-765" y="294930"/>
                      <a:pt x="294738" y="-594"/>
                      <a:pt x="659265" y="-622"/>
                    </a:cubicBezTo>
                    <a:cubicBezTo>
                      <a:pt x="1023791" y="-646"/>
                      <a:pt x="1319295" y="294834"/>
                      <a:pt x="1319342" y="659360"/>
                    </a:cubicBezTo>
                    <a:cubicBezTo>
                      <a:pt x="1319390" y="1023887"/>
                      <a:pt x="1023886" y="1319390"/>
                      <a:pt x="659360" y="1319438"/>
                    </a:cubicBezTo>
                    <a:cubicBezTo>
                      <a:pt x="659360" y="1319438"/>
                      <a:pt x="659312" y="1319438"/>
                      <a:pt x="659312" y="1319438"/>
                    </a:cubicBezTo>
                    <a:cubicBezTo>
                      <a:pt x="294786" y="1319438"/>
                      <a:pt x="-670" y="1023982"/>
                      <a:pt x="-718" y="659456"/>
                    </a:cubicBezTo>
                    <a:close/>
                  </a:path>
                </a:pathLst>
              </a:custGeom>
              <a:solidFill>
                <a:srgbClr val="FFFFFF"/>
              </a:solidFill>
              <a:ln w="4763" cap="flat">
                <a:noFill/>
                <a:prstDash val="solid"/>
                <a:miter/>
              </a:ln>
            </p:spPr>
            <p:txBody>
              <a:bodyPr rtlCol="0" anchor="ctr"/>
              <a:lstStyle/>
              <a:p>
                <a:pPr algn="r" rtl="1"/>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1E573B38-23C2-016E-93D9-1FAC0503A2F8}"/>
                  </a:ext>
                </a:extLst>
              </p:cNvPr>
              <p:cNvSpPr/>
              <p:nvPr/>
            </p:nvSpPr>
            <p:spPr>
              <a:xfrm>
                <a:off x="3100712" y="700369"/>
                <a:ext cx="1549260" cy="1549260"/>
              </a:xfrm>
              <a:custGeom>
                <a:avLst/>
                <a:gdLst>
                  <a:gd name="connsiteX0" fmla="*/ -718 w 1320060"/>
                  <a:gd name="connsiteY0" fmla="*/ 659456 h 1320060"/>
                  <a:gd name="connsiteX1" fmla="*/ 659265 w 1320060"/>
                  <a:gd name="connsiteY1" fmla="*/ -622 h 1320060"/>
                  <a:gd name="connsiteX2" fmla="*/ 1319343 w 1320060"/>
                  <a:gd name="connsiteY2" fmla="*/ 659360 h 1320060"/>
                  <a:gd name="connsiteX3" fmla="*/ 659360 w 1320060"/>
                  <a:gd name="connsiteY3" fmla="*/ 1319438 h 1320060"/>
                  <a:gd name="connsiteX4" fmla="*/ 659313 w 1320060"/>
                  <a:gd name="connsiteY4" fmla="*/ 1319438 h 1320060"/>
                  <a:gd name="connsiteX5" fmla="*/ -718 w 1320060"/>
                  <a:gd name="connsiteY5"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60" h="1320060">
                    <a:moveTo>
                      <a:pt x="-718" y="659456"/>
                    </a:moveTo>
                    <a:cubicBezTo>
                      <a:pt x="-765" y="294930"/>
                      <a:pt x="294739" y="-593"/>
                      <a:pt x="659265" y="-622"/>
                    </a:cubicBezTo>
                    <a:cubicBezTo>
                      <a:pt x="1023791" y="-651"/>
                      <a:pt x="1319295" y="294834"/>
                      <a:pt x="1319343" y="659360"/>
                    </a:cubicBezTo>
                    <a:cubicBezTo>
                      <a:pt x="1319390" y="1023887"/>
                      <a:pt x="1023887" y="1319410"/>
                      <a:pt x="659360" y="1319438"/>
                    </a:cubicBezTo>
                    <a:cubicBezTo>
                      <a:pt x="659360" y="1319438"/>
                      <a:pt x="659313" y="1319438"/>
                      <a:pt x="659313" y="1319438"/>
                    </a:cubicBezTo>
                    <a:cubicBezTo>
                      <a:pt x="294787" y="1319438"/>
                      <a:pt x="-670" y="1023963"/>
                      <a:pt x="-718" y="659456"/>
                    </a:cubicBezTo>
                    <a:close/>
                  </a:path>
                </a:pathLst>
              </a:custGeom>
              <a:solidFill>
                <a:srgbClr val="FFFFFF"/>
              </a:solidFill>
              <a:ln w="4763" cap="flat">
                <a:noFill/>
                <a:prstDash val="solid"/>
                <a:miter/>
              </a:ln>
            </p:spPr>
            <p:txBody>
              <a:bodyPr rtlCol="0" anchor="ctr"/>
              <a:lstStyle/>
              <a:p>
                <a:pPr algn="r" rtl="1"/>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54723C61-5917-A06C-119C-5D40B1AEE8F4}"/>
                  </a:ext>
                </a:extLst>
              </p:cNvPr>
              <p:cNvSpPr/>
              <p:nvPr/>
            </p:nvSpPr>
            <p:spPr>
              <a:xfrm>
                <a:off x="1429187" y="1661142"/>
                <a:ext cx="1549259" cy="1549260"/>
              </a:xfrm>
              <a:custGeom>
                <a:avLst/>
                <a:gdLst>
                  <a:gd name="connsiteX0" fmla="*/ -718 w 1320059"/>
                  <a:gd name="connsiteY0" fmla="*/ 659456 h 1320060"/>
                  <a:gd name="connsiteX1" fmla="*/ 659265 w 1320059"/>
                  <a:gd name="connsiteY1" fmla="*/ -622 h 1320060"/>
                  <a:gd name="connsiteX2" fmla="*/ 1319342 w 1320059"/>
                  <a:gd name="connsiteY2" fmla="*/ 659361 h 1320060"/>
                  <a:gd name="connsiteX3" fmla="*/ 659408 w 1320059"/>
                  <a:gd name="connsiteY3" fmla="*/ 1319438 h 1320060"/>
                  <a:gd name="connsiteX4" fmla="*/ -718 w 1320059"/>
                  <a:gd name="connsiteY4" fmla="*/ 659599 h 1320060"/>
                  <a:gd name="connsiteX5" fmla="*/ -718 w 1320059"/>
                  <a:gd name="connsiteY5"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59" h="1320060">
                    <a:moveTo>
                      <a:pt x="-718" y="659456"/>
                    </a:moveTo>
                    <a:cubicBezTo>
                      <a:pt x="-746" y="294930"/>
                      <a:pt x="294738" y="-593"/>
                      <a:pt x="659265" y="-622"/>
                    </a:cubicBezTo>
                    <a:cubicBezTo>
                      <a:pt x="1023791" y="-651"/>
                      <a:pt x="1319295" y="294834"/>
                      <a:pt x="1319342" y="659361"/>
                    </a:cubicBezTo>
                    <a:cubicBezTo>
                      <a:pt x="1319390" y="1023886"/>
                      <a:pt x="1023934" y="1319391"/>
                      <a:pt x="659408" y="1319438"/>
                    </a:cubicBezTo>
                    <a:cubicBezTo>
                      <a:pt x="294910" y="1319534"/>
                      <a:pt x="-636" y="1024077"/>
                      <a:pt x="-718" y="659599"/>
                    </a:cubicBezTo>
                    <a:cubicBezTo>
                      <a:pt x="-718" y="659551"/>
                      <a:pt x="-718" y="659503"/>
                      <a:pt x="-718" y="659456"/>
                    </a:cubicBezTo>
                    <a:close/>
                  </a:path>
                </a:pathLst>
              </a:custGeom>
              <a:solidFill>
                <a:srgbClr val="FFFFFF"/>
              </a:solidFill>
              <a:ln w="4763" cap="flat">
                <a:noFill/>
                <a:prstDash val="solid"/>
                <a:miter/>
              </a:ln>
            </p:spPr>
            <p:txBody>
              <a:bodyPr rtlCol="0" anchor="ctr"/>
              <a:lstStyle/>
              <a:p>
                <a:pPr algn="r" rtl="1"/>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217BD446-80C4-73CB-1AB8-E5FDF330D944}"/>
                  </a:ext>
                </a:extLst>
              </p:cNvPr>
              <p:cNvSpPr/>
              <p:nvPr/>
            </p:nvSpPr>
            <p:spPr>
              <a:xfrm>
                <a:off x="1429187" y="3589684"/>
                <a:ext cx="1549259" cy="1549260"/>
              </a:xfrm>
              <a:custGeom>
                <a:avLst/>
                <a:gdLst>
                  <a:gd name="connsiteX0" fmla="*/ -718 w 1320059"/>
                  <a:gd name="connsiteY0" fmla="*/ 659456 h 1320060"/>
                  <a:gd name="connsiteX1" fmla="*/ 659265 w 1320059"/>
                  <a:gd name="connsiteY1" fmla="*/ -622 h 1320060"/>
                  <a:gd name="connsiteX2" fmla="*/ 1319342 w 1320059"/>
                  <a:gd name="connsiteY2" fmla="*/ 659360 h 1320060"/>
                  <a:gd name="connsiteX3" fmla="*/ 659408 w 1320059"/>
                  <a:gd name="connsiteY3" fmla="*/ 1319438 h 1320060"/>
                  <a:gd name="connsiteX4" fmla="*/ -718 w 1320059"/>
                  <a:gd name="connsiteY4" fmla="*/ 659503 h 1320060"/>
                  <a:gd name="connsiteX5" fmla="*/ -718 w 1320059"/>
                  <a:gd name="connsiteY5"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59" h="1320060">
                    <a:moveTo>
                      <a:pt x="-718" y="659456"/>
                    </a:moveTo>
                    <a:cubicBezTo>
                      <a:pt x="-746" y="294929"/>
                      <a:pt x="294738" y="-574"/>
                      <a:pt x="659265" y="-622"/>
                    </a:cubicBezTo>
                    <a:cubicBezTo>
                      <a:pt x="1023791" y="-670"/>
                      <a:pt x="1319295" y="294834"/>
                      <a:pt x="1319342" y="659360"/>
                    </a:cubicBezTo>
                    <a:cubicBezTo>
                      <a:pt x="1319390" y="1023886"/>
                      <a:pt x="1023934" y="1319390"/>
                      <a:pt x="659408" y="1319438"/>
                    </a:cubicBezTo>
                    <a:cubicBezTo>
                      <a:pt x="294882" y="1319486"/>
                      <a:pt x="-665" y="1024029"/>
                      <a:pt x="-718" y="659503"/>
                    </a:cubicBezTo>
                    <a:cubicBezTo>
                      <a:pt x="-718" y="659503"/>
                      <a:pt x="-718" y="659456"/>
                      <a:pt x="-718" y="659456"/>
                    </a:cubicBezTo>
                    <a:close/>
                  </a:path>
                </a:pathLst>
              </a:custGeom>
              <a:solidFill>
                <a:srgbClr val="FFFFFF"/>
              </a:solidFill>
              <a:ln w="4763" cap="flat">
                <a:noFill/>
                <a:prstDash val="solid"/>
                <a:miter/>
              </a:ln>
            </p:spPr>
            <p:txBody>
              <a:bodyPr rtlCol="0" anchor="ctr"/>
              <a:lstStyle/>
              <a:p>
                <a:pPr algn="r" rtl="1"/>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12E93322-5106-7D6F-B07F-1D4E5DEC77CD}"/>
                  </a:ext>
                </a:extLst>
              </p:cNvPr>
              <p:cNvSpPr/>
              <p:nvPr/>
            </p:nvSpPr>
            <p:spPr>
              <a:xfrm>
                <a:off x="2203817" y="1475112"/>
                <a:ext cx="3342995" cy="3860219"/>
              </a:xfrm>
              <a:custGeom>
                <a:avLst/>
                <a:gdLst>
                  <a:gd name="connsiteX0" fmla="*/ 0 w 2848427"/>
                  <a:gd name="connsiteY0" fmla="*/ 822259 h 3289131"/>
                  <a:gd name="connsiteX1" fmla="*/ 1424238 w 2848427"/>
                  <a:gd name="connsiteY1" fmla="*/ 0 h 3289131"/>
                  <a:gd name="connsiteX2" fmla="*/ 2848428 w 2848427"/>
                  <a:gd name="connsiteY2" fmla="*/ 822259 h 3289131"/>
                  <a:gd name="connsiteX3" fmla="*/ 2848428 w 2848427"/>
                  <a:gd name="connsiteY3" fmla="*/ 2466873 h 3289131"/>
                  <a:gd name="connsiteX4" fmla="*/ 1424238 w 2848427"/>
                  <a:gd name="connsiteY4" fmla="*/ 3289132 h 3289131"/>
                  <a:gd name="connsiteX5" fmla="*/ 0 w 2848427"/>
                  <a:gd name="connsiteY5" fmla="*/ 2466873 h 3289131"/>
                  <a:gd name="connsiteX6" fmla="*/ 0 w 2848427"/>
                  <a:gd name="connsiteY6" fmla="*/ 822259 h 328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8427" h="3289131">
                    <a:moveTo>
                      <a:pt x="0" y="822259"/>
                    </a:moveTo>
                    <a:lnTo>
                      <a:pt x="1424238" y="0"/>
                    </a:lnTo>
                    <a:lnTo>
                      <a:pt x="2848428" y="822259"/>
                    </a:lnTo>
                    <a:lnTo>
                      <a:pt x="2848428" y="2466873"/>
                    </a:lnTo>
                    <a:lnTo>
                      <a:pt x="1424238" y="3289132"/>
                    </a:lnTo>
                    <a:lnTo>
                      <a:pt x="0" y="2466873"/>
                    </a:lnTo>
                    <a:lnTo>
                      <a:pt x="0" y="822259"/>
                    </a:lnTo>
                    <a:close/>
                  </a:path>
                </a:pathLst>
              </a:custGeom>
              <a:solidFill>
                <a:srgbClr val="FFFFFF"/>
              </a:solidFill>
              <a:ln w="4763" cap="flat">
                <a:noFill/>
                <a:prstDash val="solid"/>
                <a:miter/>
              </a:ln>
              <a:effectLst>
                <a:outerShdw blurRad="63500" sx="102000" sy="102000" algn="ctr" rotWithShape="0">
                  <a:prstClr val="black">
                    <a:alpha val="25000"/>
                  </a:prstClr>
                </a:outerShdw>
              </a:effectLst>
            </p:spPr>
            <p:txBody>
              <a:bodyPr rtlCol="0" anchor="ctr"/>
              <a:lstStyle/>
              <a:p>
                <a:pPr algn="r" rtl="1"/>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5AF4D301-B891-644C-603F-5C24746DA982}"/>
                  </a:ext>
                </a:extLst>
              </p:cNvPr>
              <p:cNvSpPr/>
              <p:nvPr/>
            </p:nvSpPr>
            <p:spPr>
              <a:xfrm>
                <a:off x="3201202" y="4661245"/>
                <a:ext cx="1348282" cy="1348283"/>
              </a:xfrm>
              <a:custGeom>
                <a:avLst/>
                <a:gdLst>
                  <a:gd name="connsiteX0" fmla="*/ -718 w 1148815"/>
                  <a:gd name="connsiteY0" fmla="*/ 573834 h 1148816"/>
                  <a:gd name="connsiteX1" fmla="*/ 573643 w 1148815"/>
                  <a:gd name="connsiteY1" fmla="*/ -622 h 1148816"/>
                  <a:gd name="connsiteX2" fmla="*/ 1148098 w 1148815"/>
                  <a:gd name="connsiteY2" fmla="*/ 573738 h 1148816"/>
                  <a:gd name="connsiteX3" fmla="*/ 573738 w 1148815"/>
                  <a:gd name="connsiteY3" fmla="*/ 1148194 h 1148816"/>
                  <a:gd name="connsiteX4" fmla="*/ 573690 w 1148815"/>
                  <a:gd name="connsiteY4" fmla="*/ 1148194 h 1148816"/>
                  <a:gd name="connsiteX5" fmla="*/ -718 w 1148815"/>
                  <a:gd name="connsiteY5" fmla="*/ 573834 h 114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5" h="1148816">
                    <a:moveTo>
                      <a:pt x="-718" y="573834"/>
                    </a:moveTo>
                    <a:cubicBezTo>
                      <a:pt x="-765" y="256579"/>
                      <a:pt x="256387" y="-574"/>
                      <a:pt x="573643" y="-622"/>
                    </a:cubicBezTo>
                    <a:cubicBezTo>
                      <a:pt x="890898" y="-669"/>
                      <a:pt x="1148050" y="256483"/>
                      <a:pt x="1148098" y="573738"/>
                    </a:cubicBezTo>
                    <a:cubicBezTo>
                      <a:pt x="1148146" y="890994"/>
                      <a:pt x="890993" y="1148146"/>
                      <a:pt x="573738" y="1148194"/>
                    </a:cubicBezTo>
                    <a:cubicBezTo>
                      <a:pt x="573738" y="1148194"/>
                      <a:pt x="573690" y="1148194"/>
                      <a:pt x="573690" y="1148194"/>
                    </a:cubicBezTo>
                    <a:cubicBezTo>
                      <a:pt x="256483" y="1148194"/>
                      <a:pt x="-670" y="891041"/>
                      <a:pt x="-718" y="573834"/>
                    </a:cubicBezTo>
                    <a:close/>
                  </a:path>
                </a:pathLst>
              </a:custGeom>
              <a:solidFill>
                <a:schemeClr val="accent1"/>
              </a:solidFill>
              <a:ln w="4763" cap="flat">
                <a:noFill/>
                <a:prstDash val="solid"/>
                <a:miter/>
              </a:ln>
            </p:spPr>
            <p:txBody>
              <a:bodyPr rtlCol="0" anchor="ctr"/>
              <a:lstStyle/>
              <a:p>
                <a:pPr algn="r" rtl="1"/>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FB84B64C-56C0-4B89-1CC1-7DD7D06DCDCA}"/>
                  </a:ext>
                </a:extLst>
              </p:cNvPr>
              <p:cNvSpPr/>
              <p:nvPr/>
            </p:nvSpPr>
            <p:spPr>
              <a:xfrm>
                <a:off x="3100712" y="4560757"/>
                <a:ext cx="1549149" cy="1549148"/>
              </a:xfrm>
              <a:custGeom>
                <a:avLst/>
                <a:gdLst>
                  <a:gd name="connsiteX0" fmla="*/ 659313 w 1319965"/>
                  <a:gd name="connsiteY0" fmla="*/ 1319343 h 1319964"/>
                  <a:gd name="connsiteX1" fmla="*/ 1319247 w 1319965"/>
                  <a:gd name="connsiteY1" fmla="*/ 659313 h 1319964"/>
                  <a:gd name="connsiteX2" fmla="*/ 659217 w 1319965"/>
                  <a:gd name="connsiteY2" fmla="*/ -622 h 1319964"/>
                  <a:gd name="connsiteX3" fmla="*/ -718 w 1319965"/>
                  <a:gd name="connsiteY3" fmla="*/ 659408 h 1319964"/>
                  <a:gd name="connsiteX4" fmla="*/ -718 w 1319965"/>
                  <a:gd name="connsiteY4" fmla="*/ 659456 h 1319964"/>
                  <a:gd name="connsiteX5" fmla="*/ 659313 w 1319965"/>
                  <a:gd name="connsiteY5" fmla="*/ 1319343 h 1319964"/>
                  <a:gd name="connsiteX6" fmla="*/ 659313 w 1319965"/>
                  <a:gd name="connsiteY6" fmla="*/ 84953 h 1319964"/>
                  <a:gd name="connsiteX7" fmla="*/ 1233720 w 1319965"/>
                  <a:gd name="connsiteY7" fmla="*/ 659360 h 1319964"/>
                  <a:gd name="connsiteX8" fmla="*/ 659313 w 1319965"/>
                  <a:gd name="connsiteY8" fmla="*/ 1233768 h 1319964"/>
                  <a:gd name="connsiteX9" fmla="*/ 84905 w 1319965"/>
                  <a:gd name="connsiteY9" fmla="*/ 659456 h 1319964"/>
                  <a:gd name="connsiteX10" fmla="*/ 659217 w 1319965"/>
                  <a:gd name="connsiteY10" fmla="*/ 84953 h 1319964"/>
                  <a:gd name="connsiteX11" fmla="*/ 659313 w 1319965"/>
                  <a:gd name="connsiteY11" fmla="*/ 84953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9965" h="1319964">
                    <a:moveTo>
                      <a:pt x="659313" y="1319343"/>
                    </a:moveTo>
                    <a:cubicBezTo>
                      <a:pt x="1023791" y="1319295"/>
                      <a:pt x="1319295" y="1023791"/>
                      <a:pt x="1319247" y="659313"/>
                    </a:cubicBezTo>
                    <a:cubicBezTo>
                      <a:pt x="1319200" y="294834"/>
                      <a:pt x="1023696" y="-670"/>
                      <a:pt x="659217" y="-622"/>
                    </a:cubicBezTo>
                    <a:cubicBezTo>
                      <a:pt x="294739" y="-574"/>
                      <a:pt x="-765" y="294929"/>
                      <a:pt x="-718" y="659408"/>
                    </a:cubicBezTo>
                    <a:cubicBezTo>
                      <a:pt x="-718" y="659408"/>
                      <a:pt x="-718" y="659456"/>
                      <a:pt x="-718" y="659456"/>
                    </a:cubicBezTo>
                    <a:cubicBezTo>
                      <a:pt x="-622" y="1023934"/>
                      <a:pt x="294834" y="1319343"/>
                      <a:pt x="659313" y="1319343"/>
                    </a:cubicBezTo>
                    <a:close/>
                    <a:moveTo>
                      <a:pt x="659313" y="84953"/>
                    </a:moveTo>
                    <a:cubicBezTo>
                      <a:pt x="976568" y="84953"/>
                      <a:pt x="1233720" y="342105"/>
                      <a:pt x="1233720" y="659360"/>
                    </a:cubicBezTo>
                    <a:cubicBezTo>
                      <a:pt x="1233720" y="976615"/>
                      <a:pt x="976568" y="1233768"/>
                      <a:pt x="659313" y="1233768"/>
                    </a:cubicBezTo>
                    <a:cubicBezTo>
                      <a:pt x="342106" y="1233768"/>
                      <a:pt x="84953" y="976663"/>
                      <a:pt x="84905" y="659456"/>
                    </a:cubicBezTo>
                    <a:cubicBezTo>
                      <a:pt x="84857" y="342200"/>
                      <a:pt x="341962" y="85000"/>
                      <a:pt x="659217" y="84953"/>
                    </a:cubicBezTo>
                    <a:cubicBezTo>
                      <a:pt x="659265" y="84953"/>
                      <a:pt x="659265" y="84953"/>
                      <a:pt x="659313" y="84953"/>
                    </a:cubicBezTo>
                    <a:close/>
                  </a:path>
                </a:pathLst>
              </a:custGeom>
              <a:solidFill>
                <a:srgbClr val="FFFFFF"/>
              </a:solidFill>
              <a:ln w="4763" cap="flat">
                <a:noFill/>
                <a:prstDash val="solid"/>
                <a:miter/>
              </a:ln>
            </p:spPr>
            <p:txBody>
              <a:bodyPr rtlCol="0" anchor="ctr"/>
              <a:lstStyle/>
              <a:p>
                <a:pPr algn="r" rtl="1"/>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C1FA818D-C033-C8EE-1FA8-B1C2EA860489}"/>
                  </a:ext>
                </a:extLst>
              </p:cNvPr>
              <p:cNvSpPr/>
              <p:nvPr/>
            </p:nvSpPr>
            <p:spPr>
              <a:xfrm>
                <a:off x="1529675" y="3690453"/>
                <a:ext cx="1348282" cy="1348282"/>
              </a:xfrm>
              <a:custGeom>
                <a:avLst/>
                <a:gdLst>
                  <a:gd name="connsiteX0" fmla="*/ -718 w 1148815"/>
                  <a:gd name="connsiteY0" fmla="*/ 573595 h 1148815"/>
                  <a:gd name="connsiteX1" fmla="*/ 573881 w 1148815"/>
                  <a:gd name="connsiteY1" fmla="*/ -622 h 1148815"/>
                  <a:gd name="connsiteX2" fmla="*/ 1148098 w 1148815"/>
                  <a:gd name="connsiteY2" fmla="*/ 573976 h 1148815"/>
                  <a:gd name="connsiteX3" fmla="*/ 573786 w 1148815"/>
                  <a:gd name="connsiteY3" fmla="*/ 1148194 h 1148815"/>
                  <a:gd name="connsiteX4" fmla="*/ -718 w 1148815"/>
                  <a:gd name="connsiteY4" fmla="*/ 573976 h 1148815"/>
                  <a:gd name="connsiteX5" fmla="*/ -718 w 1148815"/>
                  <a:gd name="connsiteY5" fmla="*/ 573595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5" h="1148815">
                    <a:moveTo>
                      <a:pt x="-718" y="573595"/>
                    </a:moveTo>
                    <a:cubicBezTo>
                      <a:pt x="-613" y="256340"/>
                      <a:pt x="256645" y="-718"/>
                      <a:pt x="573881" y="-622"/>
                    </a:cubicBezTo>
                    <a:cubicBezTo>
                      <a:pt x="891136" y="-527"/>
                      <a:pt x="1148194" y="256721"/>
                      <a:pt x="1148098" y="573976"/>
                    </a:cubicBezTo>
                    <a:cubicBezTo>
                      <a:pt x="1148003" y="891088"/>
                      <a:pt x="890898" y="1148146"/>
                      <a:pt x="573786" y="1148194"/>
                    </a:cubicBezTo>
                    <a:cubicBezTo>
                      <a:pt x="256574" y="1148289"/>
                      <a:pt x="-636" y="891184"/>
                      <a:pt x="-718" y="573976"/>
                    </a:cubicBezTo>
                    <a:cubicBezTo>
                      <a:pt x="-718" y="573833"/>
                      <a:pt x="-718" y="573738"/>
                      <a:pt x="-718" y="573595"/>
                    </a:cubicBezTo>
                    <a:close/>
                  </a:path>
                </a:pathLst>
              </a:custGeom>
              <a:solidFill>
                <a:schemeClr val="bg2"/>
              </a:solidFill>
              <a:ln w="4763" cap="flat">
                <a:noFill/>
                <a:prstDash val="solid"/>
                <a:miter/>
              </a:ln>
            </p:spPr>
            <p:txBody>
              <a:bodyPr rtlCol="0" anchor="ctr"/>
              <a:lstStyle/>
              <a:p>
                <a:pPr algn="r" rtl="1"/>
                <a:endParaRPr lang="en-US">
                  <a:cs typeface="B Nazanin" panose="00000400000000000000" pitchFamily="2" charset="-78"/>
                </a:endParaRPr>
              </a:p>
            </p:txBody>
          </p:sp>
          <p:sp>
            <p:nvSpPr>
              <p:cNvPr id="23" name="Freeform: Shape 22">
                <a:extLst>
                  <a:ext uri="{FF2B5EF4-FFF2-40B4-BE49-F238E27FC236}">
                    <a16:creationId xmlns:a16="http://schemas.microsoft.com/office/drawing/2014/main" id="{FBF153F9-54E8-BE5F-89E4-075C9AF01995}"/>
                  </a:ext>
                </a:extLst>
              </p:cNvPr>
              <p:cNvSpPr/>
              <p:nvPr/>
            </p:nvSpPr>
            <p:spPr>
              <a:xfrm>
                <a:off x="1429298" y="3589796"/>
                <a:ext cx="1549147" cy="1549148"/>
              </a:xfrm>
              <a:custGeom>
                <a:avLst/>
                <a:gdLst>
                  <a:gd name="connsiteX0" fmla="*/ 659312 w 1319964"/>
                  <a:gd name="connsiteY0" fmla="*/ 1319343 h 1319964"/>
                  <a:gd name="connsiteX1" fmla="*/ 1319247 w 1319964"/>
                  <a:gd name="connsiteY1" fmla="*/ 659313 h 1319964"/>
                  <a:gd name="connsiteX2" fmla="*/ 659217 w 1319964"/>
                  <a:gd name="connsiteY2" fmla="*/ -622 h 1319964"/>
                  <a:gd name="connsiteX3" fmla="*/ -718 w 1319964"/>
                  <a:gd name="connsiteY3" fmla="*/ 659360 h 1319964"/>
                  <a:gd name="connsiteX4" fmla="*/ 659265 w 1319964"/>
                  <a:gd name="connsiteY4" fmla="*/ 1319343 h 1319964"/>
                  <a:gd name="connsiteX5" fmla="*/ 659312 w 1319964"/>
                  <a:gd name="connsiteY5" fmla="*/ 1319343 h 1319964"/>
                  <a:gd name="connsiteX6" fmla="*/ 659312 w 1319964"/>
                  <a:gd name="connsiteY6" fmla="*/ 85000 h 1319964"/>
                  <a:gd name="connsiteX7" fmla="*/ 1233720 w 1319964"/>
                  <a:gd name="connsiteY7" fmla="*/ 659408 h 1319964"/>
                  <a:gd name="connsiteX8" fmla="*/ 659312 w 1319964"/>
                  <a:gd name="connsiteY8" fmla="*/ 1233816 h 1319964"/>
                  <a:gd name="connsiteX9" fmla="*/ 84905 w 1319964"/>
                  <a:gd name="connsiteY9" fmla="*/ 659408 h 1319964"/>
                  <a:gd name="connsiteX10" fmla="*/ 84905 w 1319964"/>
                  <a:gd name="connsiteY10" fmla="*/ 659360 h 1319964"/>
                  <a:gd name="connsiteX11" fmla="*/ 659265 w 1319964"/>
                  <a:gd name="connsiteY11" fmla="*/ 85000 h 1319964"/>
                  <a:gd name="connsiteX12" fmla="*/ 659312 w 1319964"/>
                  <a:gd name="connsiteY12" fmla="*/ 85000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9964" h="1319964">
                    <a:moveTo>
                      <a:pt x="659312" y="1319343"/>
                    </a:moveTo>
                    <a:cubicBezTo>
                      <a:pt x="1023791" y="1319295"/>
                      <a:pt x="1319295" y="1023791"/>
                      <a:pt x="1319247" y="659313"/>
                    </a:cubicBezTo>
                    <a:cubicBezTo>
                      <a:pt x="1319199" y="294834"/>
                      <a:pt x="1023696" y="-670"/>
                      <a:pt x="659217" y="-622"/>
                    </a:cubicBezTo>
                    <a:cubicBezTo>
                      <a:pt x="294738" y="-575"/>
                      <a:pt x="-718" y="294882"/>
                      <a:pt x="-718" y="659360"/>
                    </a:cubicBezTo>
                    <a:cubicBezTo>
                      <a:pt x="-718" y="1023838"/>
                      <a:pt x="294767" y="1319343"/>
                      <a:pt x="659265" y="1319343"/>
                    </a:cubicBezTo>
                    <a:cubicBezTo>
                      <a:pt x="659279" y="1319343"/>
                      <a:pt x="659298" y="1319343"/>
                      <a:pt x="659312" y="1319343"/>
                    </a:cubicBezTo>
                    <a:close/>
                    <a:moveTo>
                      <a:pt x="659312" y="85000"/>
                    </a:moveTo>
                    <a:cubicBezTo>
                      <a:pt x="976568" y="85000"/>
                      <a:pt x="1233720" y="342153"/>
                      <a:pt x="1233720" y="659408"/>
                    </a:cubicBezTo>
                    <a:cubicBezTo>
                      <a:pt x="1233720" y="976663"/>
                      <a:pt x="976568" y="1233816"/>
                      <a:pt x="659312" y="1233816"/>
                    </a:cubicBezTo>
                    <a:cubicBezTo>
                      <a:pt x="342076" y="1233816"/>
                      <a:pt x="84905" y="976663"/>
                      <a:pt x="84905" y="659408"/>
                    </a:cubicBezTo>
                    <a:cubicBezTo>
                      <a:pt x="84905" y="659408"/>
                      <a:pt x="84905" y="659360"/>
                      <a:pt x="84905" y="659360"/>
                    </a:cubicBezTo>
                    <a:cubicBezTo>
                      <a:pt x="84905" y="342153"/>
                      <a:pt x="342053" y="85000"/>
                      <a:pt x="659265" y="85000"/>
                    </a:cubicBezTo>
                    <a:cubicBezTo>
                      <a:pt x="659279" y="85000"/>
                      <a:pt x="659298" y="85000"/>
                      <a:pt x="659312" y="85000"/>
                    </a:cubicBezTo>
                    <a:close/>
                  </a:path>
                </a:pathLst>
              </a:custGeom>
              <a:solidFill>
                <a:srgbClr val="FFFFFF"/>
              </a:solidFill>
              <a:ln w="4763" cap="flat">
                <a:noFill/>
                <a:prstDash val="solid"/>
                <a:miter/>
              </a:ln>
            </p:spPr>
            <p:txBody>
              <a:bodyPr rtlCol="0" anchor="ctr"/>
              <a:lstStyle/>
              <a:p>
                <a:pPr algn="r" rtl="1"/>
                <a:endParaRPr lang="en-US">
                  <a:cs typeface="B Nazanin" panose="00000400000000000000" pitchFamily="2" charset="-78"/>
                </a:endParaRPr>
              </a:p>
            </p:txBody>
          </p:sp>
          <p:sp>
            <p:nvSpPr>
              <p:cNvPr id="24" name="Freeform: Shape 23">
                <a:extLst>
                  <a:ext uri="{FF2B5EF4-FFF2-40B4-BE49-F238E27FC236}">
                    <a16:creationId xmlns:a16="http://schemas.microsoft.com/office/drawing/2014/main" id="{B7BFE903-AB72-2AEC-5B30-BAD226CD195F}"/>
                  </a:ext>
                </a:extLst>
              </p:cNvPr>
              <p:cNvSpPr/>
              <p:nvPr/>
            </p:nvSpPr>
            <p:spPr>
              <a:xfrm>
                <a:off x="1529675" y="1761630"/>
                <a:ext cx="1348282" cy="1348282"/>
              </a:xfrm>
              <a:custGeom>
                <a:avLst/>
                <a:gdLst>
                  <a:gd name="connsiteX0" fmla="*/ -718 w 1148815"/>
                  <a:gd name="connsiteY0" fmla="*/ 573834 h 1148815"/>
                  <a:gd name="connsiteX1" fmla="*/ 573642 w 1148815"/>
                  <a:gd name="connsiteY1" fmla="*/ -622 h 1148815"/>
                  <a:gd name="connsiteX2" fmla="*/ 1148098 w 1148815"/>
                  <a:gd name="connsiteY2" fmla="*/ 573738 h 1148815"/>
                  <a:gd name="connsiteX3" fmla="*/ 573786 w 1148815"/>
                  <a:gd name="connsiteY3" fmla="*/ 1148194 h 1148815"/>
                  <a:gd name="connsiteX4" fmla="*/ -718 w 1148815"/>
                  <a:gd name="connsiteY4" fmla="*/ 573881 h 1148815"/>
                  <a:gd name="connsiteX5" fmla="*/ -718 w 1148815"/>
                  <a:gd name="connsiteY5" fmla="*/ 573834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5" h="1148815">
                    <a:moveTo>
                      <a:pt x="-718" y="573834"/>
                    </a:moveTo>
                    <a:cubicBezTo>
                      <a:pt x="-741" y="256597"/>
                      <a:pt x="256406" y="-598"/>
                      <a:pt x="573642" y="-622"/>
                    </a:cubicBezTo>
                    <a:cubicBezTo>
                      <a:pt x="890898" y="-646"/>
                      <a:pt x="1148050" y="256502"/>
                      <a:pt x="1148098" y="573738"/>
                    </a:cubicBezTo>
                    <a:cubicBezTo>
                      <a:pt x="1148146" y="890946"/>
                      <a:pt x="890993" y="1148146"/>
                      <a:pt x="573786" y="1148194"/>
                    </a:cubicBezTo>
                    <a:cubicBezTo>
                      <a:pt x="256550" y="1148241"/>
                      <a:pt x="-665" y="891136"/>
                      <a:pt x="-718" y="573881"/>
                    </a:cubicBezTo>
                    <a:cubicBezTo>
                      <a:pt x="-718" y="573881"/>
                      <a:pt x="-718" y="573834"/>
                      <a:pt x="-718" y="573834"/>
                    </a:cubicBezTo>
                    <a:close/>
                  </a:path>
                </a:pathLst>
              </a:custGeom>
              <a:solidFill>
                <a:schemeClr val="tx2"/>
              </a:solidFill>
              <a:ln w="4763" cap="flat">
                <a:noFill/>
                <a:prstDash val="solid"/>
                <a:miter/>
              </a:ln>
            </p:spPr>
            <p:txBody>
              <a:bodyPr rtlCol="0" anchor="ctr"/>
              <a:lstStyle/>
              <a:p>
                <a:pPr algn="r" rtl="1"/>
                <a:endParaRPr lang="en-US">
                  <a:cs typeface="B Nazanin" panose="00000400000000000000" pitchFamily="2" charset="-78"/>
                </a:endParaRPr>
              </a:p>
            </p:txBody>
          </p:sp>
          <p:sp>
            <p:nvSpPr>
              <p:cNvPr id="25" name="Freeform: Shape 24">
                <a:extLst>
                  <a:ext uri="{FF2B5EF4-FFF2-40B4-BE49-F238E27FC236}">
                    <a16:creationId xmlns:a16="http://schemas.microsoft.com/office/drawing/2014/main" id="{A62EE92B-4B0D-0C40-9624-776D1D8A7634}"/>
                  </a:ext>
                </a:extLst>
              </p:cNvPr>
              <p:cNvSpPr/>
              <p:nvPr/>
            </p:nvSpPr>
            <p:spPr>
              <a:xfrm>
                <a:off x="3201202" y="800914"/>
                <a:ext cx="1348282" cy="1348282"/>
              </a:xfrm>
              <a:custGeom>
                <a:avLst/>
                <a:gdLst>
                  <a:gd name="connsiteX0" fmla="*/ -718 w 1148815"/>
                  <a:gd name="connsiteY0" fmla="*/ 573786 h 1148815"/>
                  <a:gd name="connsiteX1" fmla="*/ 573690 w 1148815"/>
                  <a:gd name="connsiteY1" fmla="*/ -622 h 1148815"/>
                  <a:gd name="connsiteX2" fmla="*/ 1148098 w 1148815"/>
                  <a:gd name="connsiteY2" fmla="*/ 573786 h 1148815"/>
                  <a:gd name="connsiteX3" fmla="*/ 573690 w 1148815"/>
                  <a:gd name="connsiteY3" fmla="*/ 1148194 h 1148815"/>
                  <a:gd name="connsiteX4" fmla="*/ -718 w 1148815"/>
                  <a:gd name="connsiteY4" fmla="*/ 573881 h 1148815"/>
                  <a:gd name="connsiteX5" fmla="*/ -718 w 1148815"/>
                  <a:gd name="connsiteY5" fmla="*/ 573786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5" h="1148815">
                    <a:moveTo>
                      <a:pt x="-718" y="573786"/>
                    </a:moveTo>
                    <a:cubicBezTo>
                      <a:pt x="-718" y="256550"/>
                      <a:pt x="256435" y="-622"/>
                      <a:pt x="573690" y="-622"/>
                    </a:cubicBezTo>
                    <a:cubicBezTo>
                      <a:pt x="890945" y="-622"/>
                      <a:pt x="1148098" y="256550"/>
                      <a:pt x="1148098" y="573786"/>
                    </a:cubicBezTo>
                    <a:cubicBezTo>
                      <a:pt x="1148098" y="891022"/>
                      <a:pt x="890945" y="1148194"/>
                      <a:pt x="573690" y="1148194"/>
                    </a:cubicBezTo>
                    <a:cubicBezTo>
                      <a:pt x="256483" y="1148217"/>
                      <a:pt x="-670" y="891093"/>
                      <a:pt x="-718" y="573881"/>
                    </a:cubicBezTo>
                    <a:cubicBezTo>
                      <a:pt x="-718" y="573848"/>
                      <a:pt x="-718" y="573819"/>
                      <a:pt x="-718" y="573786"/>
                    </a:cubicBezTo>
                    <a:close/>
                  </a:path>
                </a:pathLst>
              </a:custGeom>
              <a:solidFill>
                <a:schemeClr val="accent2"/>
              </a:solidFill>
              <a:ln w="4763" cap="flat">
                <a:noFill/>
                <a:prstDash val="solid"/>
                <a:miter/>
              </a:ln>
            </p:spPr>
            <p:txBody>
              <a:bodyPr rtlCol="0" anchor="ctr"/>
              <a:lstStyle/>
              <a:p>
                <a:pPr algn="r" rtl="1"/>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C76BF17E-ACDD-FCAD-EA32-7A117A98A316}"/>
                  </a:ext>
                </a:extLst>
              </p:cNvPr>
              <p:cNvSpPr/>
              <p:nvPr/>
            </p:nvSpPr>
            <p:spPr>
              <a:xfrm>
                <a:off x="3100712" y="700482"/>
                <a:ext cx="1549149" cy="1549148"/>
              </a:xfrm>
              <a:custGeom>
                <a:avLst/>
                <a:gdLst>
                  <a:gd name="connsiteX0" fmla="*/ 659313 w 1319965"/>
                  <a:gd name="connsiteY0" fmla="*/ 1319343 h 1319964"/>
                  <a:gd name="connsiteX1" fmla="*/ 1319247 w 1319965"/>
                  <a:gd name="connsiteY1" fmla="*/ 659312 h 1319964"/>
                  <a:gd name="connsiteX2" fmla="*/ 659217 w 1319965"/>
                  <a:gd name="connsiteY2" fmla="*/ -622 h 1319964"/>
                  <a:gd name="connsiteX3" fmla="*/ -718 w 1319965"/>
                  <a:gd name="connsiteY3" fmla="*/ 659360 h 1319964"/>
                  <a:gd name="connsiteX4" fmla="*/ 659265 w 1319965"/>
                  <a:gd name="connsiteY4" fmla="*/ 1319343 h 1319964"/>
                  <a:gd name="connsiteX5" fmla="*/ 659313 w 1319965"/>
                  <a:gd name="connsiteY5" fmla="*/ 1319343 h 1319964"/>
                  <a:gd name="connsiteX6" fmla="*/ 659313 w 1319965"/>
                  <a:gd name="connsiteY6" fmla="*/ 85000 h 1319964"/>
                  <a:gd name="connsiteX7" fmla="*/ 1233720 w 1319965"/>
                  <a:gd name="connsiteY7" fmla="*/ 659408 h 1319964"/>
                  <a:gd name="connsiteX8" fmla="*/ 659313 w 1319965"/>
                  <a:gd name="connsiteY8" fmla="*/ 1233816 h 1319964"/>
                  <a:gd name="connsiteX9" fmla="*/ 84905 w 1319965"/>
                  <a:gd name="connsiteY9" fmla="*/ 659408 h 1319964"/>
                  <a:gd name="connsiteX10" fmla="*/ 84905 w 1319965"/>
                  <a:gd name="connsiteY10" fmla="*/ 659360 h 1319964"/>
                  <a:gd name="connsiteX11" fmla="*/ 659170 w 1319965"/>
                  <a:gd name="connsiteY11" fmla="*/ 84905 h 1319964"/>
                  <a:gd name="connsiteX12" fmla="*/ 659313 w 1319965"/>
                  <a:gd name="connsiteY12" fmla="*/ 84905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9965" h="1319964">
                    <a:moveTo>
                      <a:pt x="659313" y="1319343"/>
                    </a:moveTo>
                    <a:cubicBezTo>
                      <a:pt x="1023791" y="1319314"/>
                      <a:pt x="1319295" y="1023810"/>
                      <a:pt x="1319247" y="659312"/>
                    </a:cubicBezTo>
                    <a:cubicBezTo>
                      <a:pt x="1319200" y="294815"/>
                      <a:pt x="1023696" y="-651"/>
                      <a:pt x="659217" y="-622"/>
                    </a:cubicBezTo>
                    <a:cubicBezTo>
                      <a:pt x="294739" y="-594"/>
                      <a:pt x="-718" y="294882"/>
                      <a:pt x="-718" y="659360"/>
                    </a:cubicBezTo>
                    <a:cubicBezTo>
                      <a:pt x="-718" y="1023858"/>
                      <a:pt x="294787" y="1319343"/>
                      <a:pt x="659265" y="1319343"/>
                    </a:cubicBezTo>
                    <a:cubicBezTo>
                      <a:pt x="659265" y="1319343"/>
                      <a:pt x="659313" y="1319343"/>
                      <a:pt x="659313" y="1319343"/>
                    </a:cubicBezTo>
                    <a:close/>
                    <a:moveTo>
                      <a:pt x="659313" y="85000"/>
                    </a:moveTo>
                    <a:cubicBezTo>
                      <a:pt x="976568" y="85000"/>
                      <a:pt x="1233720" y="342172"/>
                      <a:pt x="1233720" y="659408"/>
                    </a:cubicBezTo>
                    <a:cubicBezTo>
                      <a:pt x="1233720" y="976644"/>
                      <a:pt x="976568" y="1233816"/>
                      <a:pt x="659313" y="1233816"/>
                    </a:cubicBezTo>
                    <a:cubicBezTo>
                      <a:pt x="342058" y="1233816"/>
                      <a:pt x="84905" y="976644"/>
                      <a:pt x="84905" y="659408"/>
                    </a:cubicBezTo>
                    <a:cubicBezTo>
                      <a:pt x="84905" y="659394"/>
                      <a:pt x="84905" y="659375"/>
                      <a:pt x="84905" y="659360"/>
                    </a:cubicBezTo>
                    <a:cubicBezTo>
                      <a:pt x="84857" y="342148"/>
                      <a:pt x="341962" y="84957"/>
                      <a:pt x="659170" y="84905"/>
                    </a:cubicBezTo>
                    <a:cubicBezTo>
                      <a:pt x="659217" y="84905"/>
                      <a:pt x="659265" y="84905"/>
                      <a:pt x="659313" y="84905"/>
                    </a:cubicBezTo>
                    <a:close/>
                  </a:path>
                </a:pathLst>
              </a:custGeom>
              <a:solidFill>
                <a:srgbClr val="FFFFFF"/>
              </a:solidFill>
              <a:ln w="4763" cap="flat">
                <a:noFill/>
                <a:prstDash val="solid"/>
                <a:miter/>
              </a:ln>
            </p:spPr>
            <p:txBody>
              <a:bodyPr rtlCol="0" anchor="ctr"/>
              <a:lstStyle/>
              <a:p>
                <a:pPr algn="r" rtl="1"/>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A98A7244-DF5B-F633-BF50-6BB4E1D02715}"/>
                  </a:ext>
                </a:extLst>
              </p:cNvPr>
              <p:cNvSpPr/>
              <p:nvPr/>
            </p:nvSpPr>
            <p:spPr>
              <a:xfrm>
                <a:off x="4872727" y="1764150"/>
                <a:ext cx="1348283" cy="1348282"/>
              </a:xfrm>
              <a:custGeom>
                <a:avLst/>
                <a:gdLst>
                  <a:gd name="connsiteX0" fmla="*/ -718 w 1148816"/>
                  <a:gd name="connsiteY0" fmla="*/ 573834 h 1148815"/>
                  <a:gd name="connsiteX1" fmla="*/ 573643 w 1148816"/>
                  <a:gd name="connsiteY1" fmla="*/ -622 h 1148815"/>
                  <a:gd name="connsiteX2" fmla="*/ 1148099 w 1148816"/>
                  <a:gd name="connsiteY2" fmla="*/ 573738 h 1148815"/>
                  <a:gd name="connsiteX3" fmla="*/ 573738 w 1148816"/>
                  <a:gd name="connsiteY3" fmla="*/ 1148194 h 1148815"/>
                  <a:gd name="connsiteX4" fmla="*/ 573690 w 1148816"/>
                  <a:gd name="connsiteY4" fmla="*/ 1148194 h 1148815"/>
                  <a:gd name="connsiteX5" fmla="*/ -718 w 1148816"/>
                  <a:gd name="connsiteY5" fmla="*/ 573834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6" h="1148815">
                    <a:moveTo>
                      <a:pt x="-718" y="573834"/>
                    </a:moveTo>
                    <a:cubicBezTo>
                      <a:pt x="-765" y="256597"/>
                      <a:pt x="256387" y="-594"/>
                      <a:pt x="573643" y="-622"/>
                    </a:cubicBezTo>
                    <a:cubicBezTo>
                      <a:pt x="890898" y="-646"/>
                      <a:pt x="1148051" y="256502"/>
                      <a:pt x="1148099" y="573738"/>
                    </a:cubicBezTo>
                    <a:cubicBezTo>
                      <a:pt x="1148146" y="890993"/>
                      <a:pt x="890993" y="1148146"/>
                      <a:pt x="573738" y="1148194"/>
                    </a:cubicBezTo>
                    <a:cubicBezTo>
                      <a:pt x="573738" y="1148194"/>
                      <a:pt x="573690" y="1148194"/>
                      <a:pt x="573690" y="1148194"/>
                    </a:cubicBezTo>
                    <a:cubicBezTo>
                      <a:pt x="256483" y="1148194"/>
                      <a:pt x="-670" y="891041"/>
                      <a:pt x="-718" y="573834"/>
                    </a:cubicBezTo>
                    <a:close/>
                  </a:path>
                </a:pathLst>
              </a:custGeom>
              <a:solidFill>
                <a:schemeClr val="accent5"/>
              </a:solidFill>
              <a:ln w="4763" cap="flat">
                <a:noFill/>
                <a:prstDash val="solid"/>
                <a:miter/>
              </a:ln>
            </p:spPr>
            <p:txBody>
              <a:bodyPr rtlCol="0" anchor="ctr"/>
              <a:lstStyle/>
              <a:p>
                <a:pPr algn="r" rtl="1"/>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52B45569-68DD-42B0-8216-B5F241BE58AD}"/>
                  </a:ext>
                </a:extLst>
              </p:cNvPr>
              <p:cNvSpPr/>
              <p:nvPr/>
            </p:nvSpPr>
            <p:spPr>
              <a:xfrm>
                <a:off x="4772238" y="1663661"/>
                <a:ext cx="1549259" cy="1549260"/>
              </a:xfrm>
              <a:custGeom>
                <a:avLst/>
                <a:gdLst>
                  <a:gd name="connsiteX0" fmla="*/ 659312 w 1320059"/>
                  <a:gd name="connsiteY0" fmla="*/ 1319438 h 1320060"/>
                  <a:gd name="connsiteX1" fmla="*/ 1319342 w 1320059"/>
                  <a:gd name="connsiteY1" fmla="*/ 659408 h 1320060"/>
                  <a:gd name="connsiteX2" fmla="*/ 659312 w 1320059"/>
                  <a:gd name="connsiteY2" fmla="*/ -622 h 1320060"/>
                  <a:gd name="connsiteX3" fmla="*/ -718 w 1320059"/>
                  <a:gd name="connsiteY3" fmla="*/ 659408 h 1320060"/>
                  <a:gd name="connsiteX4" fmla="*/ -718 w 1320059"/>
                  <a:gd name="connsiteY4" fmla="*/ 659456 h 1320060"/>
                  <a:gd name="connsiteX5" fmla="*/ 659312 w 1320059"/>
                  <a:gd name="connsiteY5" fmla="*/ 1319438 h 1320060"/>
                  <a:gd name="connsiteX6" fmla="*/ 659312 w 1320059"/>
                  <a:gd name="connsiteY6" fmla="*/ 85048 h 1320060"/>
                  <a:gd name="connsiteX7" fmla="*/ 1233720 w 1320059"/>
                  <a:gd name="connsiteY7" fmla="*/ 659456 h 1320060"/>
                  <a:gd name="connsiteX8" fmla="*/ 659312 w 1320059"/>
                  <a:gd name="connsiteY8" fmla="*/ 1233864 h 1320060"/>
                  <a:gd name="connsiteX9" fmla="*/ 84904 w 1320059"/>
                  <a:gd name="connsiteY9" fmla="*/ 659456 h 1320060"/>
                  <a:gd name="connsiteX10" fmla="*/ 659217 w 1320059"/>
                  <a:gd name="connsiteY10" fmla="*/ 85048 h 1320060"/>
                  <a:gd name="connsiteX11" fmla="*/ 659312 w 1320059"/>
                  <a:gd name="connsiteY11" fmla="*/ 85048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0059" h="1320060">
                    <a:moveTo>
                      <a:pt x="659312" y="1319438"/>
                    </a:moveTo>
                    <a:cubicBezTo>
                      <a:pt x="1023839" y="1319438"/>
                      <a:pt x="1319342" y="1023934"/>
                      <a:pt x="1319342" y="659408"/>
                    </a:cubicBezTo>
                    <a:cubicBezTo>
                      <a:pt x="1319342" y="294882"/>
                      <a:pt x="1023839" y="-622"/>
                      <a:pt x="659312" y="-622"/>
                    </a:cubicBezTo>
                    <a:cubicBezTo>
                      <a:pt x="294786" y="-622"/>
                      <a:pt x="-718" y="294882"/>
                      <a:pt x="-718" y="659408"/>
                    </a:cubicBezTo>
                    <a:cubicBezTo>
                      <a:pt x="-718" y="659408"/>
                      <a:pt x="-718" y="659456"/>
                      <a:pt x="-718" y="659456"/>
                    </a:cubicBezTo>
                    <a:cubicBezTo>
                      <a:pt x="-670" y="1023982"/>
                      <a:pt x="294786" y="1319438"/>
                      <a:pt x="659312" y="1319438"/>
                    </a:cubicBezTo>
                    <a:close/>
                    <a:moveTo>
                      <a:pt x="659312" y="85048"/>
                    </a:moveTo>
                    <a:cubicBezTo>
                      <a:pt x="976568" y="85048"/>
                      <a:pt x="1233720" y="342220"/>
                      <a:pt x="1233720" y="659456"/>
                    </a:cubicBezTo>
                    <a:cubicBezTo>
                      <a:pt x="1233720" y="976711"/>
                      <a:pt x="976568" y="1233864"/>
                      <a:pt x="659312" y="1233864"/>
                    </a:cubicBezTo>
                    <a:cubicBezTo>
                      <a:pt x="342057" y="1233864"/>
                      <a:pt x="84904" y="976711"/>
                      <a:pt x="84904" y="659456"/>
                    </a:cubicBezTo>
                    <a:cubicBezTo>
                      <a:pt x="84857" y="342244"/>
                      <a:pt x="342009" y="85076"/>
                      <a:pt x="659217" y="85048"/>
                    </a:cubicBezTo>
                    <a:cubicBezTo>
                      <a:pt x="659265" y="85048"/>
                      <a:pt x="659265" y="85048"/>
                      <a:pt x="659312" y="85048"/>
                    </a:cubicBezTo>
                    <a:close/>
                  </a:path>
                </a:pathLst>
              </a:custGeom>
              <a:solidFill>
                <a:srgbClr val="FFFFFF"/>
              </a:solidFill>
              <a:ln w="4763" cap="flat">
                <a:noFill/>
                <a:prstDash val="solid"/>
                <a:miter/>
              </a:ln>
            </p:spPr>
            <p:txBody>
              <a:bodyPr rtlCol="0" anchor="ctr"/>
              <a:lstStyle/>
              <a:p>
                <a:pPr algn="r" rtl="1"/>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64FCC0C1-AA88-49E7-4500-AFC94328EF6B}"/>
                  </a:ext>
                </a:extLst>
              </p:cNvPr>
              <p:cNvSpPr/>
              <p:nvPr/>
            </p:nvSpPr>
            <p:spPr>
              <a:xfrm>
                <a:off x="4872727" y="3696051"/>
                <a:ext cx="1348283" cy="1348282"/>
              </a:xfrm>
              <a:custGeom>
                <a:avLst/>
                <a:gdLst>
                  <a:gd name="connsiteX0" fmla="*/ -718 w 1148816"/>
                  <a:gd name="connsiteY0" fmla="*/ 573833 h 1148815"/>
                  <a:gd name="connsiteX1" fmla="*/ 573643 w 1148816"/>
                  <a:gd name="connsiteY1" fmla="*/ -622 h 1148815"/>
                  <a:gd name="connsiteX2" fmla="*/ 1148099 w 1148816"/>
                  <a:gd name="connsiteY2" fmla="*/ 573738 h 1148815"/>
                  <a:gd name="connsiteX3" fmla="*/ 573738 w 1148816"/>
                  <a:gd name="connsiteY3" fmla="*/ 1148194 h 1148815"/>
                  <a:gd name="connsiteX4" fmla="*/ 573690 w 1148816"/>
                  <a:gd name="connsiteY4" fmla="*/ 1148194 h 1148815"/>
                  <a:gd name="connsiteX5" fmla="*/ -718 w 1148816"/>
                  <a:gd name="connsiteY5" fmla="*/ 573881 h 1148815"/>
                  <a:gd name="connsiteX6" fmla="*/ -718 w 1148816"/>
                  <a:gd name="connsiteY6" fmla="*/ 573833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8816" h="1148815">
                    <a:moveTo>
                      <a:pt x="-718" y="573833"/>
                    </a:moveTo>
                    <a:cubicBezTo>
                      <a:pt x="-765" y="256578"/>
                      <a:pt x="256387" y="-574"/>
                      <a:pt x="573643" y="-622"/>
                    </a:cubicBezTo>
                    <a:cubicBezTo>
                      <a:pt x="890898" y="-670"/>
                      <a:pt x="1148051" y="256483"/>
                      <a:pt x="1148099" y="573738"/>
                    </a:cubicBezTo>
                    <a:cubicBezTo>
                      <a:pt x="1148146" y="890993"/>
                      <a:pt x="890993" y="1148146"/>
                      <a:pt x="573738" y="1148194"/>
                    </a:cubicBezTo>
                    <a:cubicBezTo>
                      <a:pt x="573738" y="1148194"/>
                      <a:pt x="573690" y="1148194"/>
                      <a:pt x="573690" y="1148194"/>
                    </a:cubicBezTo>
                    <a:cubicBezTo>
                      <a:pt x="256483" y="1148241"/>
                      <a:pt x="-670" y="891088"/>
                      <a:pt x="-718" y="573881"/>
                    </a:cubicBezTo>
                    <a:cubicBezTo>
                      <a:pt x="-718" y="573881"/>
                      <a:pt x="-718" y="573833"/>
                      <a:pt x="-718" y="573833"/>
                    </a:cubicBezTo>
                    <a:close/>
                  </a:path>
                </a:pathLst>
              </a:custGeom>
              <a:solidFill>
                <a:schemeClr val="accent6"/>
              </a:solidFill>
              <a:ln w="4763" cap="flat">
                <a:noFill/>
                <a:prstDash val="solid"/>
                <a:miter/>
              </a:ln>
            </p:spPr>
            <p:txBody>
              <a:bodyPr rtlCol="0" anchor="ctr"/>
              <a:lstStyle/>
              <a:p>
                <a:pPr algn="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FCC293A0-A235-07F5-3068-1C3CB1B498D2}"/>
                  </a:ext>
                </a:extLst>
              </p:cNvPr>
              <p:cNvSpPr/>
              <p:nvPr/>
            </p:nvSpPr>
            <p:spPr>
              <a:xfrm>
                <a:off x="4772238" y="3595954"/>
                <a:ext cx="1549147" cy="1549148"/>
              </a:xfrm>
              <a:custGeom>
                <a:avLst/>
                <a:gdLst>
                  <a:gd name="connsiteX0" fmla="*/ 659312 w 1319964"/>
                  <a:gd name="connsiteY0" fmla="*/ 1319343 h 1319964"/>
                  <a:gd name="connsiteX1" fmla="*/ 1319247 w 1319964"/>
                  <a:gd name="connsiteY1" fmla="*/ 659313 h 1319964"/>
                  <a:gd name="connsiteX2" fmla="*/ 659217 w 1319964"/>
                  <a:gd name="connsiteY2" fmla="*/ -622 h 1319964"/>
                  <a:gd name="connsiteX3" fmla="*/ -718 w 1319964"/>
                  <a:gd name="connsiteY3" fmla="*/ 659360 h 1319964"/>
                  <a:gd name="connsiteX4" fmla="*/ 659265 w 1319964"/>
                  <a:gd name="connsiteY4" fmla="*/ 1319343 h 1319964"/>
                  <a:gd name="connsiteX5" fmla="*/ 659312 w 1319964"/>
                  <a:gd name="connsiteY5" fmla="*/ 1319343 h 1319964"/>
                  <a:gd name="connsiteX6" fmla="*/ 659312 w 1319964"/>
                  <a:gd name="connsiteY6" fmla="*/ 85000 h 1319964"/>
                  <a:gd name="connsiteX7" fmla="*/ 1233720 w 1319964"/>
                  <a:gd name="connsiteY7" fmla="*/ 659408 h 1319964"/>
                  <a:gd name="connsiteX8" fmla="*/ 659312 w 1319964"/>
                  <a:gd name="connsiteY8" fmla="*/ 1233816 h 1319964"/>
                  <a:gd name="connsiteX9" fmla="*/ 84904 w 1319964"/>
                  <a:gd name="connsiteY9" fmla="*/ 659408 h 1319964"/>
                  <a:gd name="connsiteX10" fmla="*/ 84904 w 1319964"/>
                  <a:gd name="connsiteY10" fmla="*/ 659360 h 1319964"/>
                  <a:gd name="connsiteX11" fmla="*/ 659026 w 1319964"/>
                  <a:gd name="connsiteY11" fmla="*/ 84762 h 1319964"/>
                  <a:gd name="connsiteX12" fmla="*/ 659312 w 1319964"/>
                  <a:gd name="connsiteY12" fmla="*/ 84762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9964" h="1319964">
                    <a:moveTo>
                      <a:pt x="659312" y="1319343"/>
                    </a:moveTo>
                    <a:cubicBezTo>
                      <a:pt x="1023791" y="1319295"/>
                      <a:pt x="1319295" y="1023791"/>
                      <a:pt x="1319247" y="659313"/>
                    </a:cubicBezTo>
                    <a:cubicBezTo>
                      <a:pt x="1319199" y="294834"/>
                      <a:pt x="1023696" y="-670"/>
                      <a:pt x="659217" y="-622"/>
                    </a:cubicBezTo>
                    <a:cubicBezTo>
                      <a:pt x="294738" y="-574"/>
                      <a:pt x="-718" y="294882"/>
                      <a:pt x="-718" y="659360"/>
                    </a:cubicBezTo>
                    <a:cubicBezTo>
                      <a:pt x="-718" y="1023839"/>
                      <a:pt x="294786" y="1319343"/>
                      <a:pt x="659265" y="1319343"/>
                    </a:cubicBezTo>
                    <a:cubicBezTo>
                      <a:pt x="659265" y="1319343"/>
                      <a:pt x="659312" y="1319343"/>
                      <a:pt x="659312" y="1319343"/>
                    </a:cubicBezTo>
                    <a:close/>
                    <a:moveTo>
                      <a:pt x="659312" y="85000"/>
                    </a:moveTo>
                    <a:cubicBezTo>
                      <a:pt x="976568" y="85000"/>
                      <a:pt x="1233720" y="342153"/>
                      <a:pt x="1233720" y="659408"/>
                    </a:cubicBezTo>
                    <a:cubicBezTo>
                      <a:pt x="1233720" y="976663"/>
                      <a:pt x="976568" y="1233816"/>
                      <a:pt x="659312" y="1233816"/>
                    </a:cubicBezTo>
                    <a:cubicBezTo>
                      <a:pt x="342057" y="1233816"/>
                      <a:pt x="84904" y="976663"/>
                      <a:pt x="84904" y="659408"/>
                    </a:cubicBezTo>
                    <a:cubicBezTo>
                      <a:pt x="84904" y="659408"/>
                      <a:pt x="84904" y="659360"/>
                      <a:pt x="84904" y="659360"/>
                    </a:cubicBezTo>
                    <a:cubicBezTo>
                      <a:pt x="84761" y="342153"/>
                      <a:pt x="341818" y="84904"/>
                      <a:pt x="659026" y="84762"/>
                    </a:cubicBezTo>
                    <a:cubicBezTo>
                      <a:pt x="659121" y="84762"/>
                      <a:pt x="659217" y="84762"/>
                      <a:pt x="659312" y="84762"/>
                    </a:cubicBezTo>
                    <a:close/>
                  </a:path>
                </a:pathLst>
              </a:custGeom>
              <a:solidFill>
                <a:srgbClr val="FFFFFF"/>
              </a:solidFill>
              <a:ln w="4763" cap="flat">
                <a:noFill/>
                <a:prstDash val="solid"/>
                <a:miter/>
              </a:ln>
            </p:spPr>
            <p:txBody>
              <a:bodyPr rtlCol="0" anchor="ctr"/>
              <a:lstStyle/>
              <a:p>
                <a:pPr algn="r" rtl="1"/>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9BCA255E-0D5D-793E-D5F4-6EE3B57D1E6A}"/>
                  </a:ext>
                </a:extLst>
              </p:cNvPr>
              <p:cNvSpPr/>
              <p:nvPr/>
            </p:nvSpPr>
            <p:spPr>
              <a:xfrm>
                <a:off x="1429298" y="1661254"/>
                <a:ext cx="1549147" cy="1549148"/>
              </a:xfrm>
              <a:custGeom>
                <a:avLst/>
                <a:gdLst>
                  <a:gd name="connsiteX0" fmla="*/ 659312 w 1319964"/>
                  <a:gd name="connsiteY0" fmla="*/ 1319343 h 1319964"/>
                  <a:gd name="connsiteX1" fmla="*/ 1319247 w 1319964"/>
                  <a:gd name="connsiteY1" fmla="*/ 659312 h 1319964"/>
                  <a:gd name="connsiteX2" fmla="*/ 659217 w 1319964"/>
                  <a:gd name="connsiteY2" fmla="*/ -622 h 1319964"/>
                  <a:gd name="connsiteX3" fmla="*/ -718 w 1319964"/>
                  <a:gd name="connsiteY3" fmla="*/ 659360 h 1319964"/>
                  <a:gd name="connsiteX4" fmla="*/ 659312 w 1319964"/>
                  <a:gd name="connsiteY4" fmla="*/ 1319343 h 1319964"/>
                  <a:gd name="connsiteX5" fmla="*/ 659312 w 1319964"/>
                  <a:gd name="connsiteY5" fmla="*/ 84952 h 1319964"/>
                  <a:gd name="connsiteX6" fmla="*/ 1233720 w 1319964"/>
                  <a:gd name="connsiteY6" fmla="*/ 659360 h 1319964"/>
                  <a:gd name="connsiteX7" fmla="*/ 659312 w 1319964"/>
                  <a:gd name="connsiteY7" fmla="*/ 1233768 h 1319964"/>
                  <a:gd name="connsiteX8" fmla="*/ 84905 w 1319964"/>
                  <a:gd name="connsiteY8" fmla="*/ 659360 h 1319964"/>
                  <a:gd name="connsiteX9" fmla="*/ 659217 w 1319964"/>
                  <a:gd name="connsiteY9" fmla="*/ 84952 h 1319964"/>
                  <a:gd name="connsiteX10" fmla="*/ 659312 w 1319964"/>
                  <a:gd name="connsiteY10" fmla="*/ 84952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9964" h="1319964">
                    <a:moveTo>
                      <a:pt x="659312" y="1319343"/>
                    </a:moveTo>
                    <a:cubicBezTo>
                      <a:pt x="1023791" y="1319295"/>
                      <a:pt x="1319295" y="1023791"/>
                      <a:pt x="1319247" y="659312"/>
                    </a:cubicBezTo>
                    <a:cubicBezTo>
                      <a:pt x="1319199" y="294815"/>
                      <a:pt x="1023696" y="-646"/>
                      <a:pt x="659217" y="-622"/>
                    </a:cubicBezTo>
                    <a:cubicBezTo>
                      <a:pt x="294738" y="-594"/>
                      <a:pt x="-718" y="294882"/>
                      <a:pt x="-718" y="659360"/>
                    </a:cubicBezTo>
                    <a:cubicBezTo>
                      <a:pt x="-694" y="1023886"/>
                      <a:pt x="294805" y="1319343"/>
                      <a:pt x="659312" y="1319343"/>
                    </a:cubicBezTo>
                    <a:close/>
                    <a:moveTo>
                      <a:pt x="659312" y="84952"/>
                    </a:moveTo>
                    <a:cubicBezTo>
                      <a:pt x="976568" y="84952"/>
                      <a:pt x="1233720" y="342124"/>
                      <a:pt x="1233720" y="659360"/>
                    </a:cubicBezTo>
                    <a:cubicBezTo>
                      <a:pt x="1233720" y="976616"/>
                      <a:pt x="976568" y="1233768"/>
                      <a:pt x="659312" y="1233768"/>
                    </a:cubicBezTo>
                    <a:cubicBezTo>
                      <a:pt x="342076" y="1233768"/>
                      <a:pt x="84905" y="976616"/>
                      <a:pt x="84905" y="659360"/>
                    </a:cubicBezTo>
                    <a:cubicBezTo>
                      <a:pt x="84881" y="342148"/>
                      <a:pt x="342005" y="84976"/>
                      <a:pt x="659217" y="84952"/>
                    </a:cubicBezTo>
                    <a:cubicBezTo>
                      <a:pt x="659250" y="84952"/>
                      <a:pt x="659279" y="84952"/>
                      <a:pt x="659312" y="84952"/>
                    </a:cubicBezTo>
                    <a:close/>
                  </a:path>
                </a:pathLst>
              </a:custGeom>
              <a:solidFill>
                <a:srgbClr val="FFFFFF"/>
              </a:solidFill>
              <a:ln w="4763" cap="flat">
                <a:noFill/>
                <a:prstDash val="solid"/>
                <a:miter/>
              </a:ln>
            </p:spPr>
            <p:txBody>
              <a:bodyPr rtlCol="0" anchor="ctr"/>
              <a:lstStyle/>
              <a:p>
                <a:pPr algn="r" rtl="1"/>
                <a:endParaRPr lang="en-US">
                  <a:cs typeface="B Nazanin" panose="00000400000000000000" pitchFamily="2" charset="-78"/>
                </a:endParaRPr>
              </a:p>
            </p:txBody>
          </p:sp>
          <p:pic>
            <p:nvPicPr>
              <p:cNvPr id="1026" name="Picture 2" descr="Financial - Free business and finance icons">
                <a:extLst>
                  <a:ext uri="{FF2B5EF4-FFF2-40B4-BE49-F238E27FC236}">
                    <a16:creationId xmlns:a16="http://schemas.microsoft.com/office/drawing/2014/main" id="{3D6FA4DD-E6F1-93B8-8F8A-1DA83405464C}"/>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573591" y="1173303"/>
                <a:ext cx="603504" cy="6035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ntrepreneur - Free business icons">
                <a:extLst>
                  <a:ext uri="{FF2B5EF4-FFF2-40B4-BE49-F238E27FC236}">
                    <a16:creationId xmlns:a16="http://schemas.microsoft.com/office/drawing/2014/main" id="{6C44970C-DEC9-FA3B-BAFC-C0EC7D7747BB}"/>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902064" y="2134019"/>
                <a:ext cx="603504" cy="60350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anagement Authority Icons - Free SVG &amp; PNG Management Authority Images -  Noun Project">
                <a:extLst>
                  <a:ext uri="{FF2B5EF4-FFF2-40B4-BE49-F238E27FC236}">
                    <a16:creationId xmlns:a16="http://schemas.microsoft.com/office/drawing/2014/main" id="{1AFD95F2-C1DA-0CAE-9B36-7556D83230C6}"/>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120448" y="2011871"/>
                <a:ext cx="852840" cy="85284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trategy - Free people icons">
                <a:extLst>
                  <a:ext uri="{FF2B5EF4-FFF2-40B4-BE49-F238E27FC236}">
                    <a16:creationId xmlns:a16="http://schemas.microsoft.com/office/drawing/2014/main" id="{2CA88254-D084-575A-3B51-FDB43A97B8F9}"/>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902064" y="4062842"/>
                <a:ext cx="603504" cy="60350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uman resources - Free business icons">
                <a:extLst>
                  <a:ext uri="{FF2B5EF4-FFF2-40B4-BE49-F238E27FC236}">
                    <a16:creationId xmlns:a16="http://schemas.microsoft.com/office/drawing/2014/main" id="{B315C49A-00C2-083B-4837-FAC37C17289B}"/>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245116" y="4068440"/>
                <a:ext cx="603504" cy="60350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Branding - Free marketing icons">
                <a:extLst>
                  <a:ext uri="{FF2B5EF4-FFF2-40B4-BE49-F238E27FC236}">
                    <a16:creationId xmlns:a16="http://schemas.microsoft.com/office/drawing/2014/main" id="{5ED12F63-8AAD-AB99-1E3F-19441C804F40}"/>
                  </a:ext>
                </a:extLst>
              </p:cNvPr>
              <p:cNvPicPr>
                <a:picLocks noChangeAspect="1" noChangeArrowheads="1"/>
              </p:cNvPicPr>
              <p:nvPr/>
            </p:nvPicPr>
            <p:blipFill>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573591" y="5033634"/>
                <a:ext cx="603504" cy="603504"/>
              </a:xfrm>
              <a:prstGeom prst="rect">
                <a:avLst/>
              </a:prstGeom>
              <a:noFill/>
              <a:extLst>
                <a:ext uri="{909E8E84-426E-40DD-AFC4-6F175D3DCCD1}">
                  <a14:hiddenFill xmlns:a14="http://schemas.microsoft.com/office/drawing/2010/main">
                    <a:solidFill>
                      <a:srgbClr val="FFFFFF"/>
                    </a:solidFill>
                  </a14:hiddenFill>
                </a:ext>
              </a:extLst>
            </p:spPr>
          </p:pic>
          <p:sp>
            <p:nvSpPr>
              <p:cNvPr id="78" name="TextBox 77">
                <a:extLst>
                  <a:ext uri="{FF2B5EF4-FFF2-40B4-BE49-F238E27FC236}">
                    <a16:creationId xmlns:a16="http://schemas.microsoft.com/office/drawing/2014/main" id="{A8B036E8-7C28-5834-6C8B-3D578DB41B78}"/>
                  </a:ext>
                </a:extLst>
              </p:cNvPr>
              <p:cNvSpPr txBox="1"/>
              <p:nvPr/>
            </p:nvSpPr>
            <p:spPr>
              <a:xfrm>
                <a:off x="2846614" y="3143611"/>
                <a:ext cx="2057400" cy="523220"/>
              </a:xfrm>
              <a:prstGeom prst="rect">
                <a:avLst/>
              </a:prstGeom>
              <a:noFill/>
            </p:spPr>
            <p:txBody>
              <a:bodyPr wrap="square">
                <a:spAutoFit/>
              </a:bodyPr>
              <a:lstStyle/>
              <a:p>
                <a:pPr algn="r"/>
                <a:r>
                  <a:rPr lang="en-US" sz="2800" b="1" dirty="0">
                    <a:solidFill>
                      <a:schemeClr val="tx1">
                        <a:lumMod val="65000"/>
                        <a:lumOff val="35000"/>
                      </a:schemeClr>
                    </a:solidFill>
                    <a:latin typeface="Montserrrat"/>
                    <a:cs typeface="B Nazanin" panose="00000400000000000000" pitchFamily="2" charset="-78"/>
                  </a:rPr>
                  <a:t>PPT </a:t>
                </a:r>
                <a:r>
                  <a:rPr lang="fa-IR" sz="2800" b="1" dirty="0">
                    <a:solidFill>
                      <a:schemeClr val="tx1">
                        <a:lumMod val="65000"/>
                        <a:lumOff val="35000"/>
                      </a:schemeClr>
                    </a:solidFill>
                    <a:latin typeface="Montserrrat"/>
                    <a:cs typeface="B Nazanin" panose="00000400000000000000" pitchFamily="2" charset="-78"/>
                  </a:rPr>
                  <a:t>دایره ای</a:t>
                </a:r>
                <a:endParaRPr lang="en-US" sz="2800" b="1" dirty="0">
                  <a:solidFill>
                    <a:schemeClr val="tx1">
                      <a:lumMod val="65000"/>
                      <a:lumOff val="35000"/>
                    </a:schemeClr>
                  </a:solidFill>
                  <a:latin typeface="Montserrrat"/>
                  <a:cs typeface="B Nazanin" panose="00000400000000000000" pitchFamily="2" charset="-78"/>
                </a:endParaRPr>
              </a:p>
            </p:txBody>
          </p:sp>
        </p:grpSp>
      </p:grpSp>
    </p:spTree>
    <p:extLst>
      <p:ext uri="{BB962C8B-B14F-4D97-AF65-F5344CB8AC3E}">
        <p14:creationId xmlns:p14="http://schemas.microsoft.com/office/powerpoint/2010/main" val="12668839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23529" y="271131"/>
            <a:ext cx="11573197" cy="861005"/>
          </a:xfrm>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5">
            <a:extLst>
              <a:ext uri="{FF2B5EF4-FFF2-40B4-BE49-F238E27FC236}">
                <a16:creationId xmlns:a16="http://schemas.microsoft.com/office/drawing/2014/main" id="{A0DA0D93-A40C-43E3-A208-3B9FCA6E3946}"/>
              </a:ext>
            </a:extLst>
          </p:cNvPr>
          <p:cNvGrpSpPr/>
          <p:nvPr/>
        </p:nvGrpSpPr>
        <p:grpSpPr>
          <a:xfrm>
            <a:off x="0" y="1780233"/>
            <a:ext cx="4934396" cy="4265703"/>
            <a:chOff x="-1053816" y="2044537"/>
            <a:chExt cx="4430486" cy="3535467"/>
          </a:xfrm>
        </p:grpSpPr>
        <p:grpSp>
          <p:nvGrpSpPr>
            <p:cNvPr id="4" name="Group 3">
              <a:extLst>
                <a:ext uri="{FF2B5EF4-FFF2-40B4-BE49-F238E27FC236}">
                  <a16:creationId xmlns:a16="http://schemas.microsoft.com/office/drawing/2014/main" id="{5FD57301-55BF-4402-8808-8862E6420EDA}"/>
                </a:ext>
              </a:extLst>
            </p:cNvPr>
            <p:cNvGrpSpPr/>
            <p:nvPr/>
          </p:nvGrpSpPr>
          <p:grpSpPr>
            <a:xfrm>
              <a:off x="-1053816" y="2044537"/>
              <a:ext cx="3497886" cy="3437092"/>
              <a:chOff x="-1865617" y="2199669"/>
              <a:chExt cx="11362682" cy="3437092"/>
            </a:xfrm>
          </p:grpSpPr>
          <p:sp>
            <p:nvSpPr>
              <p:cNvPr id="10" name="Rectangle 9">
                <a:extLst>
                  <a:ext uri="{FF2B5EF4-FFF2-40B4-BE49-F238E27FC236}">
                    <a16:creationId xmlns:a16="http://schemas.microsoft.com/office/drawing/2014/main" id="{FBAC15BB-C315-46C4-BA46-84CCE6E636FC}"/>
                  </a:ext>
                </a:extLst>
              </p:cNvPr>
              <p:cNvSpPr/>
              <p:nvPr/>
            </p:nvSpPr>
            <p:spPr>
              <a:xfrm>
                <a:off x="-1865617" y="5028975"/>
                <a:ext cx="10961553" cy="6077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1" name="Rectangle 10">
                <a:extLst>
                  <a:ext uri="{FF2B5EF4-FFF2-40B4-BE49-F238E27FC236}">
                    <a16:creationId xmlns:a16="http://schemas.microsoft.com/office/drawing/2014/main" id="{A6EE8FD1-C3FB-4D88-8796-03097043B538}"/>
                  </a:ext>
                </a:extLst>
              </p:cNvPr>
              <p:cNvSpPr/>
              <p:nvPr/>
            </p:nvSpPr>
            <p:spPr>
              <a:xfrm>
                <a:off x="-1865617" y="4362431"/>
                <a:ext cx="10903187" cy="6077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2" name="Rectangle 11">
                <a:extLst>
                  <a:ext uri="{FF2B5EF4-FFF2-40B4-BE49-F238E27FC236}">
                    <a16:creationId xmlns:a16="http://schemas.microsoft.com/office/drawing/2014/main" id="{E38F6E15-0E2D-4D21-963E-ED488974AEB2}"/>
                  </a:ext>
                </a:extLst>
              </p:cNvPr>
              <p:cNvSpPr/>
              <p:nvPr/>
            </p:nvSpPr>
            <p:spPr>
              <a:xfrm>
                <a:off x="-1865617" y="3695887"/>
                <a:ext cx="10903187" cy="6077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3" name="Rectangle 12">
                <a:extLst>
                  <a:ext uri="{FF2B5EF4-FFF2-40B4-BE49-F238E27FC236}">
                    <a16:creationId xmlns:a16="http://schemas.microsoft.com/office/drawing/2014/main" id="{35E7385A-003E-467B-941A-77A936D22A8B}"/>
                  </a:ext>
                </a:extLst>
              </p:cNvPr>
              <p:cNvSpPr/>
              <p:nvPr/>
            </p:nvSpPr>
            <p:spPr>
              <a:xfrm>
                <a:off x="-1865617" y="2199669"/>
                <a:ext cx="11362682" cy="14501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grpSp>
          <p:nvGrpSpPr>
            <p:cNvPr id="5" name="Group 4">
              <a:extLst>
                <a:ext uri="{FF2B5EF4-FFF2-40B4-BE49-F238E27FC236}">
                  <a16:creationId xmlns:a16="http://schemas.microsoft.com/office/drawing/2014/main" id="{4532A4E1-B7F9-4400-9710-0D751F6A60D0}"/>
                </a:ext>
              </a:extLst>
            </p:cNvPr>
            <p:cNvGrpSpPr/>
            <p:nvPr/>
          </p:nvGrpSpPr>
          <p:grpSpPr>
            <a:xfrm>
              <a:off x="1067896" y="2086676"/>
              <a:ext cx="2308774" cy="3493328"/>
              <a:chOff x="803295" y="2132856"/>
              <a:chExt cx="2308774" cy="3493328"/>
            </a:xfrm>
          </p:grpSpPr>
          <p:sp>
            <p:nvSpPr>
              <p:cNvPr id="6" name="Rectangle 5">
                <a:extLst>
                  <a:ext uri="{FF2B5EF4-FFF2-40B4-BE49-F238E27FC236}">
                    <a16:creationId xmlns:a16="http://schemas.microsoft.com/office/drawing/2014/main" id="{D5F26D7C-D829-4327-BA50-E5C5E0FA537E}"/>
                  </a:ext>
                </a:extLst>
              </p:cNvPr>
              <p:cNvSpPr/>
              <p:nvPr/>
            </p:nvSpPr>
            <p:spPr>
              <a:xfrm>
                <a:off x="1392955" y="5004411"/>
                <a:ext cx="1154259" cy="621773"/>
              </a:xfrm>
              <a:prstGeom prst="rect">
                <a:avLst/>
              </a:prstGeom>
              <a:solidFill>
                <a:schemeClr val="accent1"/>
              </a:solidFill>
              <a:ln>
                <a:noFill/>
              </a:ln>
              <a:scene3d>
                <a:camera prst="isometricLeftDown">
                  <a:rot lat="900002" lon="2700000" rev="0"/>
                </a:camera>
                <a:lightRig rig="balanced" dir="t"/>
              </a:scene3d>
              <a:sp3d extrusionH="361950" prstMaterial="matte">
                <a:extrusionClr>
                  <a:schemeClr val="accent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7" name="Rectangle 6">
                <a:extLst>
                  <a:ext uri="{FF2B5EF4-FFF2-40B4-BE49-F238E27FC236}">
                    <a16:creationId xmlns:a16="http://schemas.microsoft.com/office/drawing/2014/main" id="{4F6376B7-7B38-4796-A83B-E3DD5DC065E3}"/>
                  </a:ext>
                </a:extLst>
              </p:cNvPr>
              <p:cNvSpPr/>
              <p:nvPr/>
            </p:nvSpPr>
            <p:spPr>
              <a:xfrm>
                <a:off x="1392015" y="4337453"/>
                <a:ext cx="1154259" cy="621773"/>
              </a:xfrm>
              <a:prstGeom prst="rect">
                <a:avLst/>
              </a:prstGeom>
              <a:solidFill>
                <a:schemeClr val="accent2"/>
              </a:solidFill>
              <a:ln>
                <a:noFill/>
              </a:ln>
              <a:scene3d>
                <a:camera prst="isometricLeftDown">
                  <a:rot lat="900002" lon="2700000" rev="0"/>
                </a:camera>
                <a:lightRig rig="balanced" dir="t"/>
              </a:scene3d>
              <a:sp3d extrusionH="361950" prstMaterial="matte">
                <a:extrusionClr>
                  <a:schemeClr val="accent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8" name="Rectangle 7">
                <a:extLst>
                  <a:ext uri="{FF2B5EF4-FFF2-40B4-BE49-F238E27FC236}">
                    <a16:creationId xmlns:a16="http://schemas.microsoft.com/office/drawing/2014/main" id="{E39741AC-6C64-40C3-984E-3C27F580D166}"/>
                  </a:ext>
                </a:extLst>
              </p:cNvPr>
              <p:cNvSpPr/>
              <p:nvPr/>
            </p:nvSpPr>
            <p:spPr>
              <a:xfrm>
                <a:off x="1391075" y="3672374"/>
                <a:ext cx="1154259" cy="621773"/>
              </a:xfrm>
              <a:prstGeom prst="rect">
                <a:avLst/>
              </a:prstGeom>
              <a:solidFill>
                <a:schemeClr val="accent3"/>
              </a:solidFill>
              <a:ln>
                <a:noFill/>
              </a:ln>
              <a:scene3d>
                <a:camera prst="isometricLeftDown">
                  <a:rot lat="900002" lon="2700000" rev="0"/>
                </a:camera>
                <a:lightRig rig="balanced" dir="t"/>
              </a:scene3d>
              <a:sp3d extrusionH="361950" prstMaterial="matte">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9" name="Up Arrow 6">
                <a:extLst>
                  <a:ext uri="{FF2B5EF4-FFF2-40B4-BE49-F238E27FC236}">
                    <a16:creationId xmlns:a16="http://schemas.microsoft.com/office/drawing/2014/main" id="{91A5B4F5-4DC8-484E-89FC-E390C22316C0}"/>
                  </a:ext>
                </a:extLst>
              </p:cNvPr>
              <p:cNvSpPr/>
              <p:nvPr/>
            </p:nvSpPr>
            <p:spPr>
              <a:xfrm>
                <a:off x="803295" y="2132856"/>
                <a:ext cx="2308774" cy="1515597"/>
              </a:xfrm>
              <a:prstGeom prst="upArrow">
                <a:avLst>
                  <a:gd name="adj1" fmla="val 50000"/>
                  <a:gd name="adj2" fmla="val 52264"/>
                </a:avLst>
              </a:prstGeom>
              <a:solidFill>
                <a:schemeClr val="accent4"/>
              </a:solidFill>
              <a:ln>
                <a:noFill/>
              </a:ln>
              <a:scene3d>
                <a:camera prst="isometricLeftDown">
                  <a:rot lat="900002" lon="2700000" rev="0"/>
                </a:camera>
                <a:lightRig rig="balanced" dir="t"/>
              </a:scene3d>
              <a:sp3d extrusionH="361950" prstMaterial="matte">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grpSp>
      <p:sp>
        <p:nvSpPr>
          <p:cNvPr id="14" name="TextBox 13">
            <a:extLst>
              <a:ext uri="{FF2B5EF4-FFF2-40B4-BE49-F238E27FC236}">
                <a16:creationId xmlns:a16="http://schemas.microsoft.com/office/drawing/2014/main" id="{C1382127-0607-4A5D-88EE-41985BCD9A3A}"/>
              </a:ext>
            </a:extLst>
          </p:cNvPr>
          <p:cNvSpPr txBox="1"/>
          <p:nvPr/>
        </p:nvSpPr>
        <p:spPr>
          <a:xfrm>
            <a:off x="1402383" y="2485767"/>
            <a:ext cx="819455" cy="338554"/>
          </a:xfrm>
          <a:prstGeom prst="rect">
            <a:avLst/>
          </a:prstGeom>
          <a:noFill/>
        </p:spPr>
        <p:txBody>
          <a:bodyPr wrap="none" rtlCol="0">
            <a:spAutoFit/>
          </a:bodyPr>
          <a:lstStyle/>
          <a:p>
            <a:pPr algn="r" rtl="1"/>
            <a:r>
              <a:rPr lang="fa-IR" altLang="ko-KR" sz="1600" b="1" dirty="0">
                <a:solidFill>
                  <a:schemeClr val="bg1"/>
                </a:solidFill>
                <a:cs typeface="B Nazanin" panose="00000400000000000000" pitchFamily="2" charset="-78"/>
              </a:rPr>
              <a:t>مطالب 01</a:t>
            </a:r>
            <a:endParaRPr lang="ko-KR" altLang="en-US" sz="1600" b="1"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B9A525D9-4B9F-4B26-9675-A0F980DA4B21}"/>
              </a:ext>
            </a:extLst>
          </p:cNvPr>
          <p:cNvSpPr txBox="1"/>
          <p:nvPr/>
        </p:nvSpPr>
        <p:spPr>
          <a:xfrm>
            <a:off x="1306203" y="3790129"/>
            <a:ext cx="973343" cy="338554"/>
          </a:xfrm>
          <a:prstGeom prst="rect">
            <a:avLst/>
          </a:prstGeom>
          <a:noFill/>
        </p:spPr>
        <p:txBody>
          <a:bodyPr wrap="none" rtlCol="0">
            <a:spAutoFit/>
          </a:bodyPr>
          <a:lstStyle/>
          <a:p>
            <a:pPr algn="r" rtl="1"/>
            <a:r>
              <a:rPr lang="fa-IR" altLang="ko-KR" sz="1600" b="1" dirty="0">
                <a:solidFill>
                  <a:schemeClr val="bg1"/>
                </a:solidFill>
                <a:cs typeface="B Nazanin" panose="00000400000000000000" pitchFamily="2" charset="-78"/>
              </a:rPr>
              <a:t>مطالب</a:t>
            </a:r>
            <a:r>
              <a:rPr lang="en-US" altLang="ko-KR" sz="1600" b="1" dirty="0">
                <a:solidFill>
                  <a:schemeClr val="bg1"/>
                </a:solidFill>
                <a:cs typeface="B Nazanin" panose="00000400000000000000" pitchFamily="2" charset="-78"/>
              </a:rPr>
              <a:t> 02 </a:t>
            </a:r>
            <a:endParaRPr lang="ko-KR" altLang="en-US" sz="1600" b="1"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F27A3FEF-D06D-4E25-91FD-058A48E73A69}"/>
              </a:ext>
            </a:extLst>
          </p:cNvPr>
          <p:cNvSpPr txBox="1"/>
          <p:nvPr/>
        </p:nvSpPr>
        <p:spPr>
          <a:xfrm>
            <a:off x="1306203" y="4590171"/>
            <a:ext cx="973343" cy="338554"/>
          </a:xfrm>
          <a:prstGeom prst="rect">
            <a:avLst/>
          </a:prstGeom>
          <a:noFill/>
        </p:spPr>
        <p:txBody>
          <a:bodyPr wrap="none" rtlCol="0">
            <a:spAutoFit/>
          </a:bodyPr>
          <a:lstStyle/>
          <a:p>
            <a:pPr algn="r" rtl="1"/>
            <a:r>
              <a:rPr lang="fa-IR" altLang="ko-KR" sz="1600" b="1" dirty="0">
                <a:solidFill>
                  <a:schemeClr val="bg1"/>
                </a:solidFill>
                <a:cs typeface="B Nazanin" panose="00000400000000000000" pitchFamily="2" charset="-78"/>
              </a:rPr>
              <a:t>مطالب</a:t>
            </a:r>
            <a:r>
              <a:rPr lang="en-US" altLang="ko-KR" sz="1600" b="1" dirty="0">
                <a:solidFill>
                  <a:schemeClr val="bg1"/>
                </a:solidFill>
                <a:cs typeface="B Nazanin" panose="00000400000000000000" pitchFamily="2" charset="-78"/>
              </a:rPr>
              <a:t> 03 </a:t>
            </a:r>
            <a:endParaRPr lang="ko-KR" altLang="en-US" sz="1600" b="1"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CF3E91B4-6EB2-4B4D-8ED4-18F040BDA65C}"/>
              </a:ext>
            </a:extLst>
          </p:cNvPr>
          <p:cNvSpPr txBox="1"/>
          <p:nvPr/>
        </p:nvSpPr>
        <p:spPr>
          <a:xfrm>
            <a:off x="1306203" y="5400829"/>
            <a:ext cx="973343" cy="338554"/>
          </a:xfrm>
          <a:prstGeom prst="rect">
            <a:avLst/>
          </a:prstGeom>
          <a:noFill/>
        </p:spPr>
        <p:txBody>
          <a:bodyPr wrap="none" rtlCol="0">
            <a:spAutoFit/>
          </a:bodyPr>
          <a:lstStyle/>
          <a:p>
            <a:pPr algn="r" rtl="1"/>
            <a:r>
              <a:rPr lang="fa-IR" altLang="ko-KR" sz="1600" b="1" dirty="0">
                <a:solidFill>
                  <a:schemeClr val="bg1"/>
                </a:solidFill>
                <a:cs typeface="B Nazanin" panose="00000400000000000000" pitchFamily="2" charset="-78"/>
              </a:rPr>
              <a:t>مطالب</a:t>
            </a:r>
            <a:r>
              <a:rPr lang="en-US" altLang="ko-KR" sz="1600" b="1" dirty="0">
                <a:solidFill>
                  <a:schemeClr val="bg1"/>
                </a:solidFill>
                <a:cs typeface="B Nazanin" panose="00000400000000000000" pitchFamily="2" charset="-78"/>
              </a:rPr>
              <a:t> 04 </a:t>
            </a:r>
            <a:endParaRPr lang="ko-KR" altLang="en-US" sz="1600" b="1" dirty="0">
              <a:solidFill>
                <a:schemeClr val="bg1"/>
              </a:solidFill>
              <a:cs typeface="B Nazanin" panose="00000400000000000000" pitchFamily="2" charset="-78"/>
            </a:endParaRPr>
          </a:p>
        </p:txBody>
      </p:sp>
      <p:sp>
        <p:nvSpPr>
          <p:cNvPr id="18" name="TextBox 17">
            <a:extLst>
              <a:ext uri="{FF2B5EF4-FFF2-40B4-BE49-F238E27FC236}">
                <a16:creationId xmlns:a16="http://schemas.microsoft.com/office/drawing/2014/main" id="{5F5A94F5-A70E-48D6-84E5-B962D04F8D4F}"/>
              </a:ext>
            </a:extLst>
          </p:cNvPr>
          <p:cNvSpPr txBox="1"/>
          <p:nvPr/>
        </p:nvSpPr>
        <p:spPr>
          <a:xfrm>
            <a:off x="5068086" y="2392604"/>
            <a:ext cx="798993" cy="584775"/>
          </a:xfrm>
          <a:prstGeom prst="rect">
            <a:avLst/>
          </a:prstGeom>
          <a:noFill/>
        </p:spPr>
        <p:txBody>
          <a:bodyPr wrap="square" rtlCol="0" anchor="ctr">
            <a:spAutoFit/>
          </a:bodyPr>
          <a:lstStyle/>
          <a:p>
            <a:pPr algn="r" rtl="1"/>
            <a:r>
              <a:rPr lang="en-US" altLang="ko-KR" sz="3200" b="1" dirty="0">
                <a:solidFill>
                  <a:schemeClr val="accent4"/>
                </a:solidFill>
                <a:cs typeface="B Nazanin" panose="00000400000000000000" pitchFamily="2" charset="-78"/>
              </a:rPr>
              <a:t>67</a:t>
            </a:r>
            <a:r>
              <a:rPr lang="en-US" altLang="ko-KR" sz="1400" b="1" dirty="0">
                <a:solidFill>
                  <a:schemeClr val="accent4"/>
                </a:solidFill>
                <a:cs typeface="B Nazanin" panose="00000400000000000000" pitchFamily="2" charset="-78"/>
              </a:rPr>
              <a:t>%</a:t>
            </a:r>
          </a:p>
        </p:txBody>
      </p:sp>
      <p:sp>
        <p:nvSpPr>
          <p:cNvPr id="19" name="TextBox 18">
            <a:extLst>
              <a:ext uri="{FF2B5EF4-FFF2-40B4-BE49-F238E27FC236}">
                <a16:creationId xmlns:a16="http://schemas.microsoft.com/office/drawing/2014/main" id="{AB871FB7-905A-4C23-8202-4BAF7720F807}"/>
              </a:ext>
            </a:extLst>
          </p:cNvPr>
          <p:cNvSpPr txBox="1"/>
          <p:nvPr/>
        </p:nvSpPr>
        <p:spPr>
          <a:xfrm>
            <a:off x="6096000" y="2454160"/>
            <a:ext cx="5181600" cy="461665"/>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باشد. من معتقدم که این الگو در وقت شما صرفه جویی می کند.</a:t>
            </a:r>
            <a:endParaRPr lang="ko-KR" altLang="en-US"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B3A3CA1A-65DF-41B1-934E-B4426C4D4410}"/>
              </a:ext>
            </a:extLst>
          </p:cNvPr>
          <p:cNvSpPr txBox="1"/>
          <p:nvPr/>
        </p:nvSpPr>
        <p:spPr>
          <a:xfrm>
            <a:off x="5068086" y="3394512"/>
            <a:ext cx="798993" cy="584775"/>
          </a:xfrm>
          <a:prstGeom prst="rect">
            <a:avLst/>
          </a:prstGeom>
          <a:noFill/>
        </p:spPr>
        <p:txBody>
          <a:bodyPr wrap="square" rtlCol="0" anchor="ctr">
            <a:spAutoFit/>
          </a:bodyPr>
          <a:lstStyle/>
          <a:p>
            <a:pPr algn="r" rtl="1"/>
            <a:r>
              <a:rPr lang="en-US" altLang="ko-KR" sz="3200" b="1" dirty="0">
                <a:solidFill>
                  <a:schemeClr val="accent3"/>
                </a:solidFill>
                <a:cs typeface="B Nazanin" panose="00000400000000000000" pitchFamily="2" charset="-78"/>
              </a:rPr>
              <a:t>47</a:t>
            </a:r>
            <a:r>
              <a:rPr lang="en-US" altLang="ko-KR" sz="1400" b="1" dirty="0">
                <a:solidFill>
                  <a:schemeClr val="accent3"/>
                </a:solidFill>
                <a:cs typeface="B Nazanin" panose="00000400000000000000" pitchFamily="2" charset="-78"/>
              </a:rPr>
              <a:t>%</a:t>
            </a:r>
          </a:p>
        </p:txBody>
      </p:sp>
      <p:sp>
        <p:nvSpPr>
          <p:cNvPr id="21" name="TextBox 20">
            <a:extLst>
              <a:ext uri="{FF2B5EF4-FFF2-40B4-BE49-F238E27FC236}">
                <a16:creationId xmlns:a16="http://schemas.microsoft.com/office/drawing/2014/main" id="{6339CE2C-0D14-485D-94E3-B02D7B399972}"/>
              </a:ext>
            </a:extLst>
          </p:cNvPr>
          <p:cNvSpPr txBox="1"/>
          <p:nvPr/>
        </p:nvSpPr>
        <p:spPr>
          <a:xfrm>
            <a:off x="6096000" y="3456067"/>
            <a:ext cx="5181600" cy="461665"/>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باشد. من معتقدم که این الگو در وقت شما صرفه جویی می کند.</a:t>
            </a:r>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4D42C385-4FC7-44C1-A7B3-DD75236A0775}"/>
              </a:ext>
            </a:extLst>
          </p:cNvPr>
          <p:cNvSpPr txBox="1"/>
          <p:nvPr/>
        </p:nvSpPr>
        <p:spPr>
          <a:xfrm>
            <a:off x="5068086" y="4396420"/>
            <a:ext cx="798993" cy="584775"/>
          </a:xfrm>
          <a:prstGeom prst="rect">
            <a:avLst/>
          </a:prstGeom>
          <a:noFill/>
        </p:spPr>
        <p:txBody>
          <a:bodyPr wrap="square" rtlCol="0" anchor="ctr">
            <a:spAutoFit/>
          </a:bodyPr>
          <a:lstStyle/>
          <a:p>
            <a:pPr algn="r" rtl="1"/>
            <a:r>
              <a:rPr lang="en-US" altLang="ko-KR" sz="3200" b="1" dirty="0">
                <a:solidFill>
                  <a:schemeClr val="accent2"/>
                </a:solidFill>
                <a:cs typeface="B Nazanin" panose="00000400000000000000" pitchFamily="2" charset="-78"/>
              </a:rPr>
              <a:t>32</a:t>
            </a:r>
            <a:r>
              <a:rPr lang="en-US" altLang="ko-KR" sz="1400" b="1" dirty="0">
                <a:solidFill>
                  <a:schemeClr val="accent2"/>
                </a:solidFill>
                <a:cs typeface="B Nazanin" panose="00000400000000000000" pitchFamily="2" charset="-78"/>
              </a:rPr>
              <a:t>%</a:t>
            </a:r>
          </a:p>
        </p:txBody>
      </p:sp>
      <p:sp>
        <p:nvSpPr>
          <p:cNvPr id="23" name="TextBox 22">
            <a:extLst>
              <a:ext uri="{FF2B5EF4-FFF2-40B4-BE49-F238E27FC236}">
                <a16:creationId xmlns:a16="http://schemas.microsoft.com/office/drawing/2014/main" id="{CAE804DC-B25C-4DAE-BBC6-C9F23C1E669E}"/>
              </a:ext>
            </a:extLst>
          </p:cNvPr>
          <p:cNvSpPr txBox="1"/>
          <p:nvPr/>
        </p:nvSpPr>
        <p:spPr>
          <a:xfrm>
            <a:off x="6096000" y="4457974"/>
            <a:ext cx="5181600" cy="461665"/>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باشد. من معتقدم که این الگو در وقت شما صرفه جویی می کند.</a:t>
            </a:r>
            <a:endParaRPr lang="ko-KR" altLang="en-US"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9E7C2011-F694-4509-A788-F8D90807C823}"/>
              </a:ext>
            </a:extLst>
          </p:cNvPr>
          <p:cNvSpPr txBox="1"/>
          <p:nvPr/>
        </p:nvSpPr>
        <p:spPr>
          <a:xfrm>
            <a:off x="5068086" y="5455476"/>
            <a:ext cx="798993" cy="584775"/>
          </a:xfrm>
          <a:prstGeom prst="rect">
            <a:avLst/>
          </a:prstGeom>
          <a:noFill/>
        </p:spPr>
        <p:txBody>
          <a:bodyPr wrap="square" rtlCol="0" anchor="ctr">
            <a:spAutoFit/>
          </a:bodyPr>
          <a:lstStyle/>
          <a:p>
            <a:pPr algn="r" rtl="1"/>
            <a:r>
              <a:rPr lang="en-US" altLang="ko-KR" sz="3200" b="1" dirty="0">
                <a:solidFill>
                  <a:schemeClr val="accent1"/>
                </a:solidFill>
                <a:cs typeface="B Nazanin" panose="00000400000000000000" pitchFamily="2" charset="-78"/>
              </a:rPr>
              <a:t>18</a:t>
            </a:r>
            <a:r>
              <a:rPr lang="en-US" altLang="ko-KR" sz="1400" b="1" dirty="0">
                <a:solidFill>
                  <a:schemeClr val="accent1"/>
                </a:solidFill>
                <a:cs typeface="B Nazanin" panose="00000400000000000000" pitchFamily="2" charset="-78"/>
              </a:rPr>
              <a:t>%</a:t>
            </a:r>
          </a:p>
        </p:txBody>
      </p:sp>
      <p:sp>
        <p:nvSpPr>
          <p:cNvPr id="25" name="TextBox 24">
            <a:extLst>
              <a:ext uri="{FF2B5EF4-FFF2-40B4-BE49-F238E27FC236}">
                <a16:creationId xmlns:a16="http://schemas.microsoft.com/office/drawing/2014/main" id="{D914E35F-2536-436F-A610-63BE7C79118C}"/>
              </a:ext>
            </a:extLst>
          </p:cNvPr>
          <p:cNvSpPr txBox="1"/>
          <p:nvPr/>
        </p:nvSpPr>
        <p:spPr>
          <a:xfrm>
            <a:off x="6096000" y="5517032"/>
            <a:ext cx="5181600" cy="461665"/>
          </a:xfrm>
          <a:prstGeom prst="rect">
            <a:avLst/>
          </a:prstGeom>
          <a:noFill/>
        </p:spPr>
        <p:txBody>
          <a:bodyPr wrap="square" rtlCol="0" anchor="ctr">
            <a:spAutoFit/>
          </a:bodyPr>
          <a:lstStyle/>
          <a:p>
            <a:pPr algn="r" rtl="1"/>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باشد. من معتقدم که این الگو در وقت شما صرفه جویی می کند.</a:t>
            </a:r>
            <a:endParaRPr lang="ko-KR" altLang="en-US"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230028539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899722-ECDC-4316-BE00-BE8E681BF53E}"/>
              </a:ext>
            </a:extLst>
          </p:cNvPr>
          <p:cNvSpPr txBox="1"/>
          <p:nvPr/>
        </p:nvSpPr>
        <p:spPr>
          <a:xfrm rot="5400000">
            <a:off x="-769087" y="2383717"/>
            <a:ext cx="3014005" cy="923330"/>
          </a:xfrm>
          <a:prstGeom prst="rect">
            <a:avLst/>
          </a:prstGeom>
          <a:noFill/>
        </p:spPr>
        <p:txBody>
          <a:bodyPr wrap="square" rtlCol="0" anchor="ctr">
            <a:spAutoFit/>
          </a:bodyPr>
          <a:lstStyle/>
          <a:p>
            <a:pPr algn="dist" rtl="1"/>
            <a:r>
              <a:rPr lang="fa-IR" altLang="ko-KR" sz="5400" spc="-300" dirty="0">
                <a:solidFill>
                  <a:schemeClr val="bg1"/>
                </a:solidFill>
                <a:latin typeface="+mj-lt"/>
                <a:cs typeface="B Nazanin" panose="00000400000000000000" pitchFamily="2" charset="-78"/>
              </a:rPr>
              <a:t>زندگی شاد</a:t>
            </a:r>
            <a:endParaRPr lang="ko-KR" altLang="en-US" sz="5400" spc="-300" dirty="0">
              <a:solidFill>
                <a:schemeClr val="bg1"/>
              </a:solidFill>
              <a:latin typeface="+mj-lt"/>
              <a:cs typeface="B Nazanin" panose="00000400000000000000" pitchFamily="2" charset="-78"/>
            </a:endParaRPr>
          </a:p>
        </p:txBody>
      </p:sp>
      <p:sp>
        <p:nvSpPr>
          <p:cNvPr id="3" name="TextBox 2">
            <a:extLst>
              <a:ext uri="{FF2B5EF4-FFF2-40B4-BE49-F238E27FC236}">
                <a16:creationId xmlns:a16="http://schemas.microsoft.com/office/drawing/2014/main" id="{20FEA123-0170-4DE0-99AE-DAC56FD2A2AC}"/>
              </a:ext>
            </a:extLst>
          </p:cNvPr>
          <p:cNvSpPr txBox="1"/>
          <p:nvPr/>
        </p:nvSpPr>
        <p:spPr>
          <a:xfrm>
            <a:off x="1371600" y="-85091"/>
            <a:ext cx="5342709" cy="830997"/>
          </a:xfrm>
          <a:prstGeom prst="rect">
            <a:avLst/>
          </a:prstGeom>
          <a:noFill/>
        </p:spPr>
        <p:txBody>
          <a:bodyPr wrap="square" rtlCol="0" anchor="ctr">
            <a:spAutoFit/>
          </a:bodyPr>
          <a:lstStyle/>
          <a:p>
            <a:pPr algn="dist" rtl="1"/>
            <a:r>
              <a:rPr lang="fa-IR" altLang="ko-KR" sz="4800" dirty="0">
                <a:solidFill>
                  <a:schemeClr val="accent1">
                    <a:lumMod val="50000"/>
                  </a:schemeClr>
                </a:solidFill>
                <a:latin typeface="+mj-lt"/>
                <a:cs typeface="B Nazanin" panose="00000400000000000000" pitchFamily="2" charset="-78"/>
              </a:rPr>
              <a:t>اسلاید عالی</a:t>
            </a:r>
            <a:endParaRPr lang="ko-KR" altLang="en-US" sz="4800" dirty="0">
              <a:solidFill>
                <a:schemeClr val="accent1">
                  <a:lumMod val="50000"/>
                </a:schemeClr>
              </a:solidFill>
              <a:latin typeface="+mj-lt"/>
              <a:cs typeface="B Nazanin" panose="00000400000000000000" pitchFamily="2" charset="-78"/>
            </a:endParaRPr>
          </a:p>
        </p:txBody>
      </p:sp>
      <p:sp>
        <p:nvSpPr>
          <p:cNvPr id="4" name="TextBox 3">
            <a:extLst>
              <a:ext uri="{FF2B5EF4-FFF2-40B4-BE49-F238E27FC236}">
                <a16:creationId xmlns:a16="http://schemas.microsoft.com/office/drawing/2014/main" id="{BF008D60-30AB-4AC4-BFCF-2B4F4E76B04F}"/>
              </a:ext>
            </a:extLst>
          </p:cNvPr>
          <p:cNvSpPr txBox="1"/>
          <p:nvPr/>
        </p:nvSpPr>
        <p:spPr>
          <a:xfrm>
            <a:off x="452524" y="5414214"/>
            <a:ext cx="3767051" cy="369332"/>
          </a:xfrm>
          <a:prstGeom prst="rect">
            <a:avLst/>
          </a:prstGeom>
          <a:noFill/>
        </p:spPr>
        <p:txBody>
          <a:bodyPr wrap="square" rtlCol="0" anchor="ctr">
            <a:spAutoFit/>
          </a:bodyPr>
          <a:lstStyle/>
          <a:p>
            <a:pPr algn="dist"/>
            <a:r>
              <a:rPr lang="fa-IR" altLang="ko-KR" dirty="0">
                <a:solidFill>
                  <a:schemeClr val="bg1"/>
                </a:solidFill>
                <a:cs typeface="B Nazanin" panose="00000400000000000000" pitchFamily="2" charset="-78"/>
              </a:rPr>
              <a:t>لورم خودش دردناک است</a:t>
            </a:r>
            <a:endParaRPr lang="ko-KR" altLang="en-US"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C0CF50E4-D22D-44F4-B55B-50D77E91F5CA}"/>
              </a:ext>
            </a:extLst>
          </p:cNvPr>
          <p:cNvSpPr txBox="1"/>
          <p:nvPr/>
        </p:nvSpPr>
        <p:spPr>
          <a:xfrm>
            <a:off x="452524" y="4996400"/>
            <a:ext cx="3767051" cy="523220"/>
          </a:xfrm>
          <a:prstGeom prst="rect">
            <a:avLst/>
          </a:prstGeom>
          <a:noFill/>
        </p:spPr>
        <p:txBody>
          <a:bodyPr wrap="square" rtlCol="0" anchor="ctr">
            <a:spAutoFit/>
          </a:bodyPr>
          <a:lstStyle/>
          <a:p>
            <a:pPr algn="dist"/>
            <a:r>
              <a:rPr lang="fa-IR" altLang="ko-KR" sz="2800" b="1" dirty="0">
                <a:solidFill>
                  <a:schemeClr val="bg1"/>
                </a:solidFill>
                <a:cs typeface="B Nazanin" panose="00000400000000000000" pitchFamily="2" charset="-78"/>
              </a:rPr>
              <a:t>اسلاید عالی</a:t>
            </a:r>
            <a:endParaRPr lang="ko-KR" altLang="en-US" sz="2800" b="1"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DEDA210F-6D2F-4C04-9F94-8FE130016605}"/>
              </a:ext>
            </a:extLst>
          </p:cNvPr>
          <p:cNvSpPr txBox="1"/>
          <p:nvPr/>
        </p:nvSpPr>
        <p:spPr>
          <a:xfrm>
            <a:off x="452524" y="5807268"/>
            <a:ext cx="2829148" cy="646331"/>
          </a:xfrm>
          <a:prstGeom prst="rect">
            <a:avLst/>
          </a:prstGeom>
          <a:noFill/>
        </p:spPr>
        <p:txBody>
          <a:bodyPr wrap="square" lIns="0" rtlCol="0">
            <a:spAutoFit/>
          </a:bodyPr>
          <a:lstStyle/>
          <a:p>
            <a:pPr algn="ct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امیدوارم و معتقدم که این الگو در وقت شما صرفه جویی کند.</a:t>
            </a:r>
            <a:endParaRPr lang="ko-KR" altLang="en-US" sz="1200"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53C9DEA4-983C-4DBF-97C8-66432661F61D}"/>
              </a:ext>
            </a:extLst>
          </p:cNvPr>
          <p:cNvSpPr txBox="1"/>
          <p:nvPr/>
        </p:nvSpPr>
        <p:spPr>
          <a:xfrm>
            <a:off x="7753350" y="4352385"/>
            <a:ext cx="3805875" cy="1754326"/>
          </a:xfrm>
          <a:prstGeom prst="rect">
            <a:avLst/>
          </a:prstGeom>
          <a:solidFill>
            <a:schemeClr val="accent4">
              <a:alpha val="30000"/>
            </a:schemeClr>
          </a:solidFill>
        </p:spPr>
        <p:txBody>
          <a:bodyPr wrap="square" rtlCol="0">
            <a:spAutoFit/>
          </a:bodyPr>
          <a:lstStyle/>
          <a:p>
            <a:pPr algn="r" rtl="1"/>
            <a:r>
              <a:rPr lang="fa-IR" altLang="ko-KR" sz="1200" dirty="0">
                <a:solidFill>
                  <a:schemeClr val="bg1"/>
                </a:solidFill>
                <a:cs typeface="B Nazanin" panose="00000400000000000000" pitchFamily="2" charset="-78"/>
              </a:rPr>
              <a:t>من امیدوارم و معتقدم که این الگو زمان، پول و اعتبار شما را جلب کند. تغییر رنگ، عکس و متن آسان است.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تغییر رنگ، عکس و متن آسان است.</a:t>
            </a:r>
            <a:endParaRPr lang="ko-KR" altLang="en-US" sz="1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1618810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theme/theme1.xml><?xml version="1.0" encoding="utf-8"?>
<a:theme xmlns:a="http://schemas.openxmlformats.org/drawingml/2006/main" name="Cover and End Slide Master">
  <a:themeElements>
    <a:clrScheme name="ALLPPT COLOR-115">
      <a:dk1>
        <a:sysClr val="windowText" lastClr="000000"/>
      </a:dk1>
      <a:lt1>
        <a:sysClr val="window" lastClr="FFFFFF"/>
      </a:lt1>
      <a:dk2>
        <a:srgbClr val="44546A"/>
      </a:dk2>
      <a:lt2>
        <a:srgbClr val="E7E6E6"/>
      </a:lt2>
      <a:accent1>
        <a:srgbClr val="FDBDC7"/>
      </a:accent1>
      <a:accent2>
        <a:srgbClr val="85C2F8"/>
      </a:accent2>
      <a:accent3>
        <a:srgbClr val="96E5D8"/>
      </a:accent3>
      <a:accent4>
        <a:srgbClr val="BE8BE2"/>
      </a:accent4>
      <a:accent5>
        <a:srgbClr val="BFBFBF"/>
      </a:accent5>
      <a:accent6>
        <a:srgbClr val="3F3F3F"/>
      </a:accent6>
      <a:hlink>
        <a:srgbClr val="0563C1"/>
      </a:hlink>
      <a:folHlink>
        <a:srgbClr val="954F72"/>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 COLOR-115">
      <a:dk1>
        <a:sysClr val="windowText" lastClr="000000"/>
      </a:dk1>
      <a:lt1>
        <a:sysClr val="window" lastClr="FFFFFF"/>
      </a:lt1>
      <a:dk2>
        <a:srgbClr val="44546A"/>
      </a:dk2>
      <a:lt2>
        <a:srgbClr val="E7E6E6"/>
      </a:lt2>
      <a:accent1>
        <a:srgbClr val="FDBDC7"/>
      </a:accent1>
      <a:accent2>
        <a:srgbClr val="85C2F8"/>
      </a:accent2>
      <a:accent3>
        <a:srgbClr val="96E5D8"/>
      </a:accent3>
      <a:accent4>
        <a:srgbClr val="BE8BE2"/>
      </a:accent4>
      <a:accent5>
        <a:srgbClr val="FEE680"/>
      </a:accent5>
      <a:accent6>
        <a:srgbClr val="B2B2B2"/>
      </a:accent6>
      <a:hlink>
        <a:srgbClr val="0563C1"/>
      </a:hlink>
      <a:folHlink>
        <a:srgbClr val="954F72"/>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OPENED BOOK">
      <a:dk1>
        <a:sysClr val="windowText" lastClr="000000"/>
      </a:dk1>
      <a:lt1>
        <a:sysClr val="window" lastClr="FFFFFF"/>
      </a:lt1>
      <a:dk2>
        <a:srgbClr val="44546A"/>
      </a:dk2>
      <a:lt2>
        <a:srgbClr val="E7E6E6"/>
      </a:lt2>
      <a:accent1>
        <a:srgbClr val="FDBDC7"/>
      </a:accent1>
      <a:accent2>
        <a:srgbClr val="BE8BE2"/>
      </a:accent2>
      <a:accent3>
        <a:srgbClr val="96E5D8"/>
      </a:accent3>
      <a:accent4>
        <a:srgbClr val="85C2F8"/>
      </a:accent4>
      <a:accent5>
        <a:srgbClr val="BFBFBF"/>
      </a:accent5>
      <a:accent6>
        <a:srgbClr val="3F3F3F"/>
      </a:accent6>
      <a:hlink>
        <a:srgbClr val="0563C1"/>
      </a:hlink>
      <a:folHlink>
        <a:srgbClr val="954F72"/>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5738</Words>
  <Application>Microsoft Office PowerPoint</Application>
  <PresentationFormat>Widescreen</PresentationFormat>
  <Paragraphs>551</Paragraphs>
  <Slides>59</Slides>
  <Notes>2</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59</vt:i4>
      </vt:variant>
    </vt:vector>
  </HeadingPairs>
  <TitlesOfParts>
    <vt:vector size="72" baseType="lpstr">
      <vt:lpstr>Amatic SC</vt:lpstr>
      <vt:lpstr>Arial</vt:lpstr>
      <vt:lpstr>B Nazanin</vt:lpstr>
      <vt:lpstr>Calibri</vt:lpstr>
      <vt:lpstr>Lato</vt:lpstr>
      <vt:lpstr>Lato Black</vt:lpstr>
      <vt:lpstr>Montserrrat</vt:lpstr>
      <vt:lpstr>Open Sans Light</vt:lpstr>
      <vt:lpstr>Roboto Medium</vt:lpstr>
      <vt:lpstr>Wingdings</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2024-02-19T10:19:02Z</dcterms:created>
  <dcterms:modified xsi:type="dcterms:W3CDTF">2024-04-09T19:43:41Z</dcterms:modified>
</cp:coreProperties>
</file>