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12"/>
  </p:notesMasterIdLst>
  <p:sldIdLst>
    <p:sldId id="317" r:id="rId4"/>
    <p:sldId id="274" r:id="rId5"/>
    <p:sldId id="280" r:id="rId6"/>
    <p:sldId id="283" r:id="rId7"/>
    <p:sldId id="322" r:id="rId8"/>
    <p:sldId id="297" r:id="rId9"/>
    <p:sldId id="310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83333" autoAdjust="0"/>
  </p:normalViewPr>
  <p:slideViewPr>
    <p:cSldViewPr snapToGrid="0" showGuides="1">
      <p:cViewPr varScale="1">
        <p:scale>
          <a:sx n="66" d="100"/>
          <a:sy n="66" d="100"/>
        </p:scale>
        <p:origin x="792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07EE-43BF-44DA-8055-A480E14FA68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8B23-3111-49B0-96D6-DAE6AECAD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21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83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634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5" r:id="rId12"/>
    <p:sldLayoutId id="2147483683" r:id="rId13"/>
    <p:sldLayoutId id="2147483677" r:id="rId14"/>
    <p:sldLayoutId id="2147483678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7A4EE5-7F36-4E5D-BC43-A6A53B506D28}"/>
              </a:ext>
            </a:extLst>
          </p:cNvPr>
          <p:cNvSpPr/>
          <p:nvPr/>
        </p:nvSpPr>
        <p:spPr>
          <a:xfrm>
            <a:off x="4772026" y="2581275"/>
            <a:ext cx="7419976" cy="3600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0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601F6B29-A092-4F36-9C6C-B0CE27553B46}"/>
              </a:ext>
            </a:extLst>
          </p:cNvPr>
          <p:cNvSpPr/>
          <p:nvPr/>
        </p:nvSpPr>
        <p:spPr>
          <a:xfrm>
            <a:off x="9778716" y="365721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>
              <a:cs typeface="B Nazanin" panose="000007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A8415-520D-458E-8273-201ABA86F626}"/>
              </a:ext>
            </a:extLst>
          </p:cNvPr>
          <p:cNvGrpSpPr/>
          <p:nvPr/>
        </p:nvGrpSpPr>
        <p:grpSpPr>
          <a:xfrm>
            <a:off x="6492271" y="3574808"/>
            <a:ext cx="5169676" cy="1681979"/>
            <a:chOff x="6492271" y="3768072"/>
            <a:chExt cx="5169676" cy="16819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4666EB-5F46-4814-930E-22C02D5AA5AC}"/>
                </a:ext>
              </a:extLst>
            </p:cNvPr>
            <p:cNvSpPr txBox="1"/>
            <p:nvPr/>
          </p:nvSpPr>
          <p:spPr>
            <a:xfrm>
              <a:off x="6492271" y="3768072"/>
              <a:ext cx="516967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5400" dirty="0">
                  <a:solidFill>
                    <a:schemeClr val="bg1"/>
                  </a:solidFill>
                  <a:cs typeface="B Nazanin" panose="00000700000000000000" pitchFamily="2" charset="-78"/>
                </a:rPr>
                <a:t>تم</a:t>
              </a:r>
              <a:r>
                <a:rPr lang="fa-IR" altLang="ko-KR" sz="5400" dirty="0">
                  <a:cs typeface="B Nazanin" panose="00000700000000000000" pitchFamily="2" charset="-78"/>
                </a:rPr>
                <a:t> : </a:t>
              </a:r>
              <a:r>
                <a:rPr lang="fa-IR" altLang="ko-KR" sz="5400" dirty="0">
                  <a:solidFill>
                    <a:srgbClr val="FF0000"/>
                  </a:solidFill>
                  <a:cs typeface="B Nazanin" panose="00000700000000000000" pitchFamily="2" charset="-78"/>
                </a:rPr>
                <a:t>بارداری</a:t>
              </a:r>
              <a:endParaRPr lang="ko-KR" altLang="en-US" sz="5400" dirty="0">
                <a:solidFill>
                  <a:srgbClr val="FF000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4A92E-5D56-4A4F-B7FC-09A53ED481FE}"/>
                </a:ext>
              </a:extLst>
            </p:cNvPr>
            <p:cNvSpPr txBox="1"/>
            <p:nvPr/>
          </p:nvSpPr>
          <p:spPr>
            <a:xfrm>
              <a:off x="6492334" y="5049941"/>
              <a:ext cx="516961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2000" dirty="0">
                  <a:cs typeface="B Nazanin" panose="00000700000000000000" pitchFamily="2" charset="-78"/>
                </a:rPr>
                <a:t>قالب پاورپوینت بارداری و حاملگی</a:t>
              </a:r>
              <a:endParaRPr lang="ko-KR" altLang="en-US" sz="2000" dirty="0">
                <a:cs typeface="B Nazanin" panose="00000700000000000000" pitchFamily="2" charset="-78"/>
              </a:endParaRPr>
            </a:p>
          </p:txBody>
        </p:sp>
      </p:grp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AFB222C5-190D-9894-6341-48004910AFB0}"/>
              </a:ext>
            </a:extLst>
          </p:cNvPr>
          <p:cNvSpPr txBox="1"/>
          <p:nvPr/>
        </p:nvSpPr>
        <p:spPr>
          <a:xfrm>
            <a:off x="9865515" y="365721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B Nazanin" panose="00000700000000000000" pitchFamily="2" charset="-78"/>
              </a:rPr>
              <a:t>20begir.com</a:t>
            </a:r>
            <a:endParaRPr lang="ko-KR" alt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6481419-A307-4216-BEC3-CF125EC039D4}"/>
              </a:ext>
            </a:extLst>
          </p:cNvPr>
          <p:cNvSpPr/>
          <p:nvPr/>
        </p:nvSpPr>
        <p:spPr>
          <a:xfrm>
            <a:off x="4453756" y="296956"/>
            <a:ext cx="7200901" cy="62640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509852" y="714552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معتقدم که این الگو در وقت شما صرفه جویی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78303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rtl="1"/>
            <a:r>
              <a:rPr lang="en-US" altLang="ko-KR" dirty="0">
                <a:effectLst/>
                <a:cs typeface="B Nazanin" panose="00000400000000000000" pitchFamily="2" charset="-78"/>
              </a:rPr>
              <a:t>01</a:t>
            </a:r>
            <a:endParaRPr lang="ko-KR" altLang="en-US" dirty="0">
              <a:effectLst/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509852" y="2218019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معتقدم که این الگو در وقت شما صرفه جویی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78303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7200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7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509852" y="3714950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معتقدم که این الگو در وقت شما صرفه جویی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978303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rtl="1"/>
            <a:r>
              <a:rPr lang="en-US" altLang="ko-KR" dirty="0">
                <a:effectLst/>
                <a:cs typeface="B Nazanin" panose="00000400000000000000" pitchFamily="2" charset="-78"/>
              </a:rPr>
              <a:t>03</a:t>
            </a:r>
            <a:endParaRPr lang="ko-KR" altLang="en-US" dirty="0">
              <a:effectLst/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509852" y="5205344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معتقدم که این الگو در وقت شما صرفه جویی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978303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rtl="1"/>
            <a:r>
              <a:rPr lang="en-US" altLang="ko-KR" dirty="0">
                <a:effectLst/>
                <a:cs typeface="B Nazanin" panose="00000400000000000000" pitchFamily="2" charset="-78"/>
              </a:rPr>
              <a:t>04</a:t>
            </a:r>
            <a:endParaRPr lang="ko-KR" altLang="en-US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37343" y="5153547"/>
            <a:ext cx="3675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 rtl="1"/>
            <a:r>
              <a:rPr lang="fa-IR" altLang="ko-KR" sz="5400" dirty="0">
                <a:effectLst/>
                <a:latin typeface="+mj-lt"/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effectLst/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431" y="299149"/>
            <a:ext cx="7612109" cy="754291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2C055E-3155-496B-A4BF-539F13111B65}"/>
              </a:ext>
            </a:extLst>
          </p:cNvPr>
          <p:cNvGrpSpPr/>
          <p:nvPr/>
        </p:nvGrpSpPr>
        <p:grpSpPr>
          <a:xfrm>
            <a:off x="699278" y="1619322"/>
            <a:ext cx="1295404" cy="1295403"/>
            <a:chOff x="955451" y="2067273"/>
            <a:chExt cx="1295404" cy="129540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92F7F935-3401-40AA-BF65-644443AFDF28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2C4B4EAA-5312-49B1-8A83-764CB990E1CF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5F0609-1562-4F73-935E-2EF8E3421EBA}"/>
              </a:ext>
            </a:extLst>
          </p:cNvPr>
          <p:cNvSpPr txBox="1"/>
          <p:nvPr/>
        </p:nvSpPr>
        <p:spPr>
          <a:xfrm>
            <a:off x="1994682" y="1619322"/>
            <a:ext cx="158974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aphic 214">
            <a:extLst>
              <a:ext uri="{FF2B5EF4-FFF2-40B4-BE49-F238E27FC236}">
                <a16:creationId xmlns:a16="http://schemas.microsoft.com/office/drawing/2014/main" id="{767EDECF-2DF0-47D3-A825-D3CBB23FD415}"/>
              </a:ext>
            </a:extLst>
          </p:cNvPr>
          <p:cNvGrpSpPr/>
          <p:nvPr/>
        </p:nvGrpSpPr>
        <p:grpSpPr>
          <a:xfrm>
            <a:off x="856383" y="1896322"/>
            <a:ext cx="982431" cy="569991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60B75B-5057-4549-9157-18142936D41B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7C2BFD-6950-4DF7-BE28-39489B1ABA7C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E22BFA-94C3-4154-A13B-D3B7391A41F9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FDFAEE-0538-4930-86F1-D19A2D9A8D2B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E26E39-A8E8-46CE-A3AB-D332106B9950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505CF1-3C6D-40CA-B49A-EB26E19A0233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0C787-52EE-41EC-99D9-22CE7B9F5107}"/>
              </a:ext>
            </a:extLst>
          </p:cNvPr>
          <p:cNvGrpSpPr/>
          <p:nvPr/>
        </p:nvGrpSpPr>
        <p:grpSpPr>
          <a:xfrm>
            <a:off x="1541183" y="3346193"/>
            <a:ext cx="1295404" cy="1295403"/>
            <a:chOff x="1779363" y="3419650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6D457EFA-44A5-4736-AE08-92337A20056C}"/>
                </a:ext>
              </a:extLst>
            </p:cNvPr>
            <p:cNvSpPr/>
            <p:nvPr/>
          </p:nvSpPr>
          <p:spPr>
            <a:xfrm>
              <a:off x="1779363" y="3419650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896AE5C8-3DBB-4B0E-8EBE-97C8E9D03D3F}"/>
                </a:ext>
              </a:extLst>
            </p:cNvPr>
            <p:cNvSpPr/>
            <p:nvPr/>
          </p:nvSpPr>
          <p:spPr>
            <a:xfrm>
              <a:off x="1893418" y="3524942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41246E-F4C0-4B08-AC95-F791D9DC0D71}"/>
              </a:ext>
            </a:extLst>
          </p:cNvPr>
          <p:cNvSpPr txBox="1"/>
          <p:nvPr/>
        </p:nvSpPr>
        <p:spPr>
          <a:xfrm>
            <a:off x="2836587" y="3346193"/>
            <a:ext cx="158974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9165AF-1147-4394-9812-4606369B5887}"/>
              </a:ext>
            </a:extLst>
          </p:cNvPr>
          <p:cNvGrpSpPr/>
          <p:nvPr/>
        </p:nvGrpSpPr>
        <p:grpSpPr>
          <a:xfrm>
            <a:off x="1836409" y="3904915"/>
            <a:ext cx="798665" cy="132983"/>
            <a:chOff x="5432003" y="3531151"/>
            <a:chExt cx="7743118" cy="128928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F9F88E-B4C9-4081-98A3-D5A5B0F57422}"/>
                </a:ext>
              </a:extLst>
            </p:cNvPr>
            <p:cNvSpPr/>
            <p:nvPr/>
          </p:nvSpPr>
          <p:spPr>
            <a:xfrm rot="2700000">
              <a:off x="8658921" y="304233"/>
              <a:ext cx="1289281" cy="7743118"/>
            </a:xfrm>
            <a:custGeom>
              <a:avLst/>
              <a:gdLst>
                <a:gd name="connsiteX0" fmla="*/ 223658 w 247888"/>
                <a:gd name="connsiteY0" fmla="*/ 72390 h 1488757"/>
                <a:gd name="connsiteX1" fmla="*/ 137933 w 247888"/>
                <a:gd name="connsiteY1" fmla="*/ 0 h 1488757"/>
                <a:gd name="connsiteX2" fmla="*/ 123645 w 247888"/>
                <a:gd name="connsiteY2" fmla="*/ 0 h 1488757"/>
                <a:gd name="connsiteX3" fmla="*/ 109358 w 247888"/>
                <a:gd name="connsiteY3" fmla="*/ 0 h 1488757"/>
                <a:gd name="connsiteX4" fmla="*/ 23633 w 247888"/>
                <a:gd name="connsiteY4" fmla="*/ 72390 h 1488757"/>
                <a:gd name="connsiteX5" fmla="*/ 2678 w 247888"/>
                <a:gd name="connsiteY5" fmla="*/ 452438 h 1488757"/>
                <a:gd name="connsiteX6" fmla="*/ 8393 w 247888"/>
                <a:gd name="connsiteY6" fmla="*/ 1356360 h 1488757"/>
                <a:gd name="connsiteX7" fmla="*/ 123645 w 247888"/>
                <a:gd name="connsiteY7" fmla="*/ 1488758 h 1488757"/>
                <a:gd name="connsiteX8" fmla="*/ 238898 w 247888"/>
                <a:gd name="connsiteY8" fmla="*/ 1356360 h 1488757"/>
                <a:gd name="connsiteX9" fmla="*/ 244613 w 247888"/>
                <a:gd name="connsiteY9" fmla="*/ 452438 h 1488757"/>
                <a:gd name="connsiteX10" fmla="*/ 223658 w 247888"/>
                <a:gd name="connsiteY10" fmla="*/ 72390 h 148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88" h="1488757">
                  <a:moveTo>
                    <a:pt x="223658" y="72390"/>
                  </a:moveTo>
                  <a:cubicBezTo>
                    <a:pt x="209370" y="953"/>
                    <a:pt x="208418" y="0"/>
                    <a:pt x="137933" y="0"/>
                  </a:cubicBezTo>
                  <a:cubicBezTo>
                    <a:pt x="133170" y="0"/>
                    <a:pt x="128408" y="0"/>
                    <a:pt x="123645" y="0"/>
                  </a:cubicBezTo>
                  <a:cubicBezTo>
                    <a:pt x="118883" y="0"/>
                    <a:pt x="114120" y="0"/>
                    <a:pt x="109358" y="0"/>
                  </a:cubicBezTo>
                  <a:cubicBezTo>
                    <a:pt x="38873" y="0"/>
                    <a:pt x="37920" y="953"/>
                    <a:pt x="23633" y="72390"/>
                  </a:cubicBezTo>
                  <a:cubicBezTo>
                    <a:pt x="-1132" y="198120"/>
                    <a:pt x="-3037" y="324803"/>
                    <a:pt x="2678" y="452438"/>
                  </a:cubicBezTo>
                  <a:cubicBezTo>
                    <a:pt x="16013" y="753428"/>
                    <a:pt x="27443" y="1055370"/>
                    <a:pt x="8393" y="1356360"/>
                  </a:cubicBezTo>
                  <a:cubicBezTo>
                    <a:pt x="773" y="1484948"/>
                    <a:pt x="-180" y="1488758"/>
                    <a:pt x="123645" y="1488758"/>
                  </a:cubicBezTo>
                  <a:cubicBezTo>
                    <a:pt x="247470" y="1488758"/>
                    <a:pt x="247470" y="1484948"/>
                    <a:pt x="238898" y="1356360"/>
                  </a:cubicBezTo>
                  <a:cubicBezTo>
                    <a:pt x="219848" y="1054418"/>
                    <a:pt x="231278" y="753428"/>
                    <a:pt x="244613" y="452438"/>
                  </a:cubicBezTo>
                  <a:cubicBezTo>
                    <a:pt x="251280" y="324803"/>
                    <a:pt x="249375" y="198120"/>
                    <a:pt x="223658" y="7239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42D9413-A35F-43D7-9C13-481C20C5BE9F}"/>
                </a:ext>
              </a:extLst>
            </p:cNvPr>
            <p:cNvSpPr/>
            <p:nvPr/>
          </p:nvSpPr>
          <p:spPr>
            <a:xfrm rot="2700000">
              <a:off x="8746814" y="428050"/>
              <a:ext cx="1105227" cy="7515238"/>
            </a:xfrm>
            <a:custGeom>
              <a:avLst/>
              <a:gdLst>
                <a:gd name="connsiteX0" fmla="*/ 378566 w 1105227"/>
                <a:gd name="connsiteY0" fmla="*/ 3992935 h 7515238"/>
                <a:gd name="connsiteX1" fmla="*/ 720396 w 1105227"/>
                <a:gd name="connsiteY1" fmla="*/ 3992935 h 7515238"/>
                <a:gd name="connsiteX2" fmla="*/ 720395 w 1105227"/>
                <a:gd name="connsiteY2" fmla="*/ 4300082 h 7515238"/>
                <a:gd name="connsiteX3" fmla="*/ 581678 w 1105227"/>
                <a:gd name="connsiteY3" fmla="*/ 4438799 h 7515238"/>
                <a:gd name="connsiteX4" fmla="*/ 517279 w 1105227"/>
                <a:gd name="connsiteY4" fmla="*/ 4438799 h 7515238"/>
                <a:gd name="connsiteX5" fmla="*/ 378566 w 1105227"/>
                <a:gd name="connsiteY5" fmla="*/ 4300082 h 7515238"/>
                <a:gd name="connsiteX6" fmla="*/ 378566 w 1105227"/>
                <a:gd name="connsiteY6" fmla="*/ 4205954 h 7515238"/>
                <a:gd name="connsiteX7" fmla="*/ 720391 w 1105227"/>
                <a:gd name="connsiteY7" fmla="*/ 4205954 h 7515238"/>
                <a:gd name="connsiteX8" fmla="*/ 720391 w 1105227"/>
                <a:gd name="connsiteY8" fmla="*/ 4101922 h 7515238"/>
                <a:gd name="connsiteX9" fmla="*/ 378566 w 1105227"/>
                <a:gd name="connsiteY9" fmla="*/ 4101921 h 7515238"/>
                <a:gd name="connsiteX10" fmla="*/ 420055 w 1105227"/>
                <a:gd name="connsiteY10" fmla="*/ 3661017 h 7515238"/>
                <a:gd name="connsiteX11" fmla="*/ 517279 w 1105227"/>
                <a:gd name="connsiteY11" fmla="*/ 3621385 h 7515238"/>
                <a:gd name="connsiteX12" fmla="*/ 581678 w 1105227"/>
                <a:gd name="connsiteY12" fmla="*/ 3621385 h 7515238"/>
                <a:gd name="connsiteX13" fmla="*/ 720396 w 1105227"/>
                <a:gd name="connsiteY13" fmla="*/ 3760097 h 7515238"/>
                <a:gd name="connsiteX14" fmla="*/ 720396 w 1105227"/>
                <a:gd name="connsiteY14" fmla="*/ 3888902 h 7515238"/>
                <a:gd name="connsiteX15" fmla="*/ 378566 w 1105227"/>
                <a:gd name="connsiteY15" fmla="*/ 3888902 h 7515238"/>
                <a:gd name="connsiteX16" fmla="*/ 378566 w 1105227"/>
                <a:gd name="connsiteY16" fmla="*/ 3760097 h 7515238"/>
                <a:gd name="connsiteX17" fmla="*/ 420055 w 1105227"/>
                <a:gd name="connsiteY17" fmla="*/ 3661017 h 7515238"/>
                <a:gd name="connsiteX18" fmla="*/ 378563 w 1105227"/>
                <a:gd name="connsiteY18" fmla="*/ 3591659 h 7515238"/>
                <a:gd name="connsiteX19" fmla="*/ 314161 w 1105227"/>
                <a:gd name="connsiteY19" fmla="*/ 3745233 h 7515238"/>
                <a:gd name="connsiteX20" fmla="*/ 314161 w 1105227"/>
                <a:gd name="connsiteY20" fmla="*/ 4309991 h 7515238"/>
                <a:gd name="connsiteX21" fmla="*/ 532137 w 1105227"/>
                <a:gd name="connsiteY21" fmla="*/ 4527967 h 7515238"/>
                <a:gd name="connsiteX22" fmla="*/ 571770 w 1105227"/>
                <a:gd name="connsiteY22" fmla="*/ 4527966 h 7515238"/>
                <a:gd name="connsiteX23" fmla="*/ 789746 w 1105227"/>
                <a:gd name="connsiteY23" fmla="*/ 4309990 h 7515238"/>
                <a:gd name="connsiteX24" fmla="*/ 789746 w 1105227"/>
                <a:gd name="connsiteY24" fmla="*/ 3745233 h 7515238"/>
                <a:gd name="connsiteX25" fmla="*/ 571770 w 1105227"/>
                <a:gd name="connsiteY25" fmla="*/ 3527256 h 7515238"/>
                <a:gd name="connsiteX26" fmla="*/ 532137 w 1105227"/>
                <a:gd name="connsiteY26" fmla="*/ 3527257 h 7515238"/>
                <a:gd name="connsiteX27" fmla="*/ 378563 w 1105227"/>
                <a:gd name="connsiteY27" fmla="*/ 3591659 h 7515238"/>
                <a:gd name="connsiteX28" fmla="*/ 27451 w 1105227"/>
                <a:gd name="connsiteY28" fmla="*/ 2278228 h 7515238"/>
                <a:gd name="connsiteX29" fmla="*/ 61509 w 1105227"/>
                <a:gd name="connsiteY29" fmla="*/ 2273893 h 7515238"/>
                <a:gd name="connsiteX30" fmla="*/ 1037452 w 1105227"/>
                <a:gd name="connsiteY30" fmla="*/ 2615718 h 7515238"/>
                <a:gd name="connsiteX31" fmla="*/ 1067177 w 1105227"/>
                <a:gd name="connsiteY31" fmla="*/ 2670214 h 7515238"/>
                <a:gd name="connsiteX32" fmla="*/ 1057268 w 1105227"/>
                <a:gd name="connsiteY32" fmla="*/ 6846444 h 7515238"/>
                <a:gd name="connsiteX33" fmla="*/ 547002 w 1105227"/>
                <a:gd name="connsiteY33" fmla="*/ 7515238 h 7515238"/>
                <a:gd name="connsiteX34" fmla="*/ 36742 w 1105227"/>
                <a:gd name="connsiteY34" fmla="*/ 6841492 h 7515238"/>
                <a:gd name="connsiteX35" fmla="*/ 11969 w 1105227"/>
                <a:gd name="connsiteY35" fmla="*/ 2308569 h 7515238"/>
                <a:gd name="connsiteX36" fmla="*/ 27451 w 1105227"/>
                <a:gd name="connsiteY36" fmla="*/ 2278228 h 7515238"/>
                <a:gd name="connsiteX37" fmla="*/ 198979 w 1105227"/>
                <a:gd name="connsiteY37" fmla="*/ 47682 h 7515238"/>
                <a:gd name="connsiteX38" fmla="*/ 482598 w 1105227"/>
                <a:gd name="connsiteY38" fmla="*/ 0 h 7515238"/>
                <a:gd name="connsiteX39" fmla="*/ 546997 w 1105227"/>
                <a:gd name="connsiteY39" fmla="*/ 0 h 7515238"/>
                <a:gd name="connsiteX40" fmla="*/ 611402 w 1105227"/>
                <a:gd name="connsiteY40" fmla="*/ 0 h 7515238"/>
                <a:gd name="connsiteX41" fmla="*/ 992858 w 1105227"/>
                <a:gd name="connsiteY41" fmla="*/ 366597 h 7515238"/>
                <a:gd name="connsiteX42" fmla="*/ 1091939 w 1105227"/>
                <a:gd name="connsiteY42" fmla="*/ 2229305 h 7515238"/>
                <a:gd name="connsiteX43" fmla="*/ 1012674 w 1105227"/>
                <a:gd name="connsiteY43" fmla="*/ 2303617 h 7515238"/>
                <a:gd name="connsiteX44" fmla="*/ 66460 w 1105227"/>
                <a:gd name="connsiteY44" fmla="*/ 1976653 h 7515238"/>
                <a:gd name="connsiteX45" fmla="*/ 2056 w 1105227"/>
                <a:gd name="connsiteY45" fmla="*/ 1887481 h 7515238"/>
                <a:gd name="connsiteX46" fmla="*/ 101135 w 1105227"/>
                <a:gd name="connsiteY46" fmla="*/ 366598 h 7515238"/>
                <a:gd name="connsiteX47" fmla="*/ 198979 w 1105227"/>
                <a:gd name="connsiteY47" fmla="*/ 47682 h 751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05227" h="7515238">
                  <a:moveTo>
                    <a:pt x="378566" y="3992935"/>
                  </a:moveTo>
                  <a:lnTo>
                    <a:pt x="720396" y="3992935"/>
                  </a:lnTo>
                  <a:lnTo>
                    <a:pt x="720395" y="4300082"/>
                  </a:lnTo>
                  <a:cubicBezTo>
                    <a:pt x="725348" y="4374394"/>
                    <a:pt x="660947" y="4438799"/>
                    <a:pt x="581678" y="4438799"/>
                  </a:cubicBezTo>
                  <a:lnTo>
                    <a:pt x="517279" y="4438799"/>
                  </a:lnTo>
                  <a:cubicBezTo>
                    <a:pt x="438014" y="4438799"/>
                    <a:pt x="378566" y="4374394"/>
                    <a:pt x="378566" y="4300082"/>
                  </a:cubicBezTo>
                  <a:lnTo>
                    <a:pt x="378566" y="4205954"/>
                  </a:lnTo>
                  <a:lnTo>
                    <a:pt x="720391" y="4205954"/>
                  </a:lnTo>
                  <a:lnTo>
                    <a:pt x="720391" y="4101922"/>
                  </a:lnTo>
                  <a:lnTo>
                    <a:pt x="378566" y="4101921"/>
                  </a:lnTo>
                  <a:close/>
                  <a:moveTo>
                    <a:pt x="420055" y="3661017"/>
                  </a:moveTo>
                  <a:cubicBezTo>
                    <a:pt x="445444" y="3636247"/>
                    <a:pt x="480122" y="3621385"/>
                    <a:pt x="517279" y="3621385"/>
                  </a:cubicBezTo>
                  <a:lnTo>
                    <a:pt x="581678" y="3621385"/>
                  </a:lnTo>
                  <a:cubicBezTo>
                    <a:pt x="660947" y="3621385"/>
                    <a:pt x="720396" y="3685784"/>
                    <a:pt x="720396" y="3760097"/>
                  </a:cubicBezTo>
                  <a:lnTo>
                    <a:pt x="720396" y="3888902"/>
                  </a:lnTo>
                  <a:lnTo>
                    <a:pt x="378566" y="3888902"/>
                  </a:lnTo>
                  <a:lnTo>
                    <a:pt x="378566" y="3760097"/>
                  </a:lnTo>
                  <a:cubicBezTo>
                    <a:pt x="378566" y="3720465"/>
                    <a:pt x="394666" y="3685786"/>
                    <a:pt x="420055" y="3661017"/>
                  </a:cubicBezTo>
                  <a:close/>
                  <a:moveTo>
                    <a:pt x="378563" y="3591659"/>
                  </a:moveTo>
                  <a:cubicBezTo>
                    <a:pt x="338931" y="3631291"/>
                    <a:pt x="314161" y="3685785"/>
                    <a:pt x="314161" y="3745233"/>
                  </a:cubicBezTo>
                  <a:lnTo>
                    <a:pt x="314161" y="4309991"/>
                  </a:lnTo>
                  <a:cubicBezTo>
                    <a:pt x="314161" y="4428886"/>
                    <a:pt x="413241" y="4527967"/>
                    <a:pt x="532137" y="4527967"/>
                  </a:cubicBezTo>
                  <a:lnTo>
                    <a:pt x="571770" y="4527966"/>
                  </a:lnTo>
                  <a:cubicBezTo>
                    <a:pt x="690666" y="4527967"/>
                    <a:pt x="784790" y="4433838"/>
                    <a:pt x="789746" y="4309990"/>
                  </a:cubicBezTo>
                  <a:lnTo>
                    <a:pt x="789746" y="3745233"/>
                  </a:lnTo>
                  <a:cubicBezTo>
                    <a:pt x="789746" y="3626336"/>
                    <a:pt x="690666" y="3527257"/>
                    <a:pt x="571770" y="3527256"/>
                  </a:cubicBezTo>
                  <a:lnTo>
                    <a:pt x="532137" y="3527257"/>
                  </a:lnTo>
                  <a:cubicBezTo>
                    <a:pt x="472689" y="3527257"/>
                    <a:pt x="418195" y="3552027"/>
                    <a:pt x="378563" y="3591659"/>
                  </a:cubicBezTo>
                  <a:close/>
                  <a:moveTo>
                    <a:pt x="27451" y="2278228"/>
                  </a:moveTo>
                  <a:cubicBezTo>
                    <a:pt x="36740" y="2271417"/>
                    <a:pt x="49125" y="2268940"/>
                    <a:pt x="61509" y="2273893"/>
                  </a:cubicBezTo>
                  <a:lnTo>
                    <a:pt x="1037452" y="2615718"/>
                  </a:lnTo>
                  <a:cubicBezTo>
                    <a:pt x="1057268" y="2625626"/>
                    <a:pt x="1072128" y="2645443"/>
                    <a:pt x="1067177" y="2670214"/>
                  </a:cubicBezTo>
                  <a:cubicBezTo>
                    <a:pt x="1017636" y="4062289"/>
                    <a:pt x="982956" y="5454369"/>
                    <a:pt x="1057268" y="6846444"/>
                  </a:cubicBezTo>
                  <a:cubicBezTo>
                    <a:pt x="1096901" y="7495422"/>
                    <a:pt x="1096901" y="7515238"/>
                    <a:pt x="547002" y="7515238"/>
                  </a:cubicBezTo>
                  <a:cubicBezTo>
                    <a:pt x="-2896" y="7515238"/>
                    <a:pt x="2061" y="7495422"/>
                    <a:pt x="36742" y="6841492"/>
                  </a:cubicBezTo>
                  <a:cubicBezTo>
                    <a:pt x="120957" y="5330522"/>
                    <a:pt x="71417" y="3819545"/>
                    <a:pt x="11969" y="2308569"/>
                  </a:cubicBezTo>
                  <a:cubicBezTo>
                    <a:pt x="11969" y="2296185"/>
                    <a:pt x="18162" y="2285040"/>
                    <a:pt x="27451" y="2278228"/>
                  </a:cubicBezTo>
                  <a:close/>
                  <a:moveTo>
                    <a:pt x="198979" y="47682"/>
                  </a:moveTo>
                  <a:cubicBezTo>
                    <a:pt x="247280" y="1238"/>
                    <a:pt x="326545" y="0"/>
                    <a:pt x="482598" y="0"/>
                  </a:cubicBezTo>
                  <a:cubicBezTo>
                    <a:pt x="507365" y="0"/>
                    <a:pt x="527181" y="0"/>
                    <a:pt x="546997" y="0"/>
                  </a:cubicBezTo>
                  <a:cubicBezTo>
                    <a:pt x="571770" y="0"/>
                    <a:pt x="591586" y="0"/>
                    <a:pt x="611402" y="0"/>
                  </a:cubicBezTo>
                  <a:cubicBezTo>
                    <a:pt x="923502" y="4951"/>
                    <a:pt x="928459" y="4951"/>
                    <a:pt x="992858" y="366597"/>
                  </a:cubicBezTo>
                  <a:cubicBezTo>
                    <a:pt x="1106803" y="1000710"/>
                    <a:pt x="1121662" y="1590240"/>
                    <a:pt x="1091939" y="2229305"/>
                  </a:cubicBezTo>
                  <a:cubicBezTo>
                    <a:pt x="1086987" y="2293709"/>
                    <a:pt x="1062214" y="2323434"/>
                    <a:pt x="1012674" y="2303617"/>
                  </a:cubicBezTo>
                  <a:lnTo>
                    <a:pt x="66460" y="1976653"/>
                  </a:lnTo>
                  <a:cubicBezTo>
                    <a:pt x="26828" y="1961788"/>
                    <a:pt x="2056" y="1927113"/>
                    <a:pt x="2056" y="1887481"/>
                  </a:cubicBezTo>
                  <a:cubicBezTo>
                    <a:pt x="-7853" y="1377215"/>
                    <a:pt x="16920" y="866954"/>
                    <a:pt x="101135" y="366598"/>
                  </a:cubicBezTo>
                  <a:cubicBezTo>
                    <a:pt x="133338" y="185774"/>
                    <a:pt x="150677" y="94125"/>
                    <a:pt x="198979" y="47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6CB6C4-05B4-44CB-B147-FB7D2899AAE9}"/>
              </a:ext>
            </a:extLst>
          </p:cNvPr>
          <p:cNvGrpSpPr/>
          <p:nvPr/>
        </p:nvGrpSpPr>
        <p:grpSpPr>
          <a:xfrm>
            <a:off x="2383088" y="5073065"/>
            <a:ext cx="1295404" cy="1295403"/>
            <a:chOff x="2603276" y="4772028"/>
            <a:chExt cx="1295404" cy="129540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94ECAC3D-8879-4B08-AD0D-7891EE6408F8}"/>
                </a:ext>
              </a:extLst>
            </p:cNvPr>
            <p:cNvSpPr/>
            <p:nvPr/>
          </p:nvSpPr>
          <p:spPr>
            <a:xfrm>
              <a:off x="2603276" y="4772028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5E8F9E14-7D51-4C3A-8222-418FB56FB7D5}"/>
                </a:ext>
              </a:extLst>
            </p:cNvPr>
            <p:cNvSpPr/>
            <p:nvPr/>
          </p:nvSpPr>
          <p:spPr>
            <a:xfrm>
              <a:off x="2707042" y="4877319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B0C4B0-0445-4B4F-851A-CC3FE64236ED}"/>
              </a:ext>
            </a:extLst>
          </p:cNvPr>
          <p:cNvSpPr txBox="1"/>
          <p:nvPr/>
        </p:nvSpPr>
        <p:spPr>
          <a:xfrm>
            <a:off x="3678491" y="5073064"/>
            <a:ext cx="158974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261F408-B5C3-4729-91EF-F5A33B03C856}"/>
              </a:ext>
            </a:extLst>
          </p:cNvPr>
          <p:cNvSpPr/>
          <p:nvPr/>
        </p:nvSpPr>
        <p:spPr>
          <a:xfrm>
            <a:off x="2719276" y="5263004"/>
            <a:ext cx="635401" cy="827968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bg1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9A15FDC-99E3-419B-8BC2-12AF89103D11}"/>
              </a:ext>
            </a:extLst>
          </p:cNvPr>
          <p:cNvGrpSpPr/>
          <p:nvPr/>
        </p:nvGrpSpPr>
        <p:grpSpPr>
          <a:xfrm>
            <a:off x="7544161" y="0"/>
            <a:ext cx="4664052" cy="6874730"/>
            <a:chOff x="7544161" y="0"/>
            <a:chExt cx="4664052" cy="6874730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160D77-E774-4955-AC6F-A8DE414533C5}"/>
                </a:ext>
              </a:extLst>
            </p:cNvPr>
            <p:cNvSpPr/>
            <p:nvPr/>
          </p:nvSpPr>
          <p:spPr>
            <a:xfrm flipH="1">
              <a:off x="7590661" y="181525"/>
              <a:ext cx="4397702" cy="5595588"/>
            </a:xfrm>
            <a:custGeom>
              <a:avLst/>
              <a:gdLst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762403 w 4377224"/>
                <a:gd name="connsiteY37" fmla="*/ 4492641 h 5569532"/>
                <a:gd name="connsiteX38" fmla="*/ 2837409 w 4377224"/>
                <a:gd name="connsiteY38" fmla="*/ 4489515 h 5569532"/>
                <a:gd name="connsiteX39" fmla="*/ 2848349 w 4377224"/>
                <a:gd name="connsiteY39" fmla="*/ 4361378 h 5569532"/>
                <a:gd name="connsiteX40" fmla="*/ 2831159 w 4377224"/>
                <a:gd name="connsiteY40" fmla="*/ 4051970 h 5569532"/>
                <a:gd name="connsiteX41" fmla="*/ 2663954 w 4377224"/>
                <a:gd name="connsiteY41" fmla="*/ 2209598 h 5569532"/>
                <a:gd name="connsiteX42" fmla="*/ 2426431 w 4377224"/>
                <a:gd name="connsiteY42" fmla="*/ 1068858 h 5569532"/>
                <a:gd name="connsiteX43" fmla="*/ 2318608 w 4377224"/>
                <a:gd name="connsiteY43" fmla="*/ 223459 h 5569532"/>
                <a:gd name="connsiteX44" fmla="*/ 2296729 w 4377224"/>
                <a:gd name="connsiteY44" fmla="*/ 195332 h 5569532"/>
                <a:gd name="connsiteX45" fmla="*/ 2257663 w 4377224"/>
                <a:gd name="connsiteY45" fmla="*/ 245338 h 5569532"/>
                <a:gd name="connsiteX46" fmla="*/ 2070144 w 4377224"/>
                <a:gd name="connsiteY46" fmla="*/ 600060 h 5569532"/>
                <a:gd name="connsiteX47" fmla="*/ 1951384 w 4377224"/>
                <a:gd name="connsiteY47" fmla="*/ 614124 h 5569532"/>
                <a:gd name="connsiteX48" fmla="*/ 1370074 w 4377224"/>
                <a:gd name="connsiteY48" fmla="*/ 135952 h 5569532"/>
                <a:gd name="connsiteX49" fmla="*/ 1291941 w 4377224"/>
                <a:gd name="connsiteY49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37409 w 4377224"/>
                <a:gd name="connsiteY37" fmla="*/ 4489515 h 5569532"/>
                <a:gd name="connsiteX38" fmla="*/ 2848349 w 4377224"/>
                <a:gd name="connsiteY38" fmla="*/ 4361378 h 5569532"/>
                <a:gd name="connsiteX39" fmla="*/ 2831159 w 4377224"/>
                <a:gd name="connsiteY39" fmla="*/ 4051970 h 5569532"/>
                <a:gd name="connsiteX40" fmla="*/ 2663954 w 4377224"/>
                <a:gd name="connsiteY40" fmla="*/ 2209598 h 5569532"/>
                <a:gd name="connsiteX41" fmla="*/ 2426431 w 4377224"/>
                <a:gd name="connsiteY41" fmla="*/ 1068858 h 5569532"/>
                <a:gd name="connsiteX42" fmla="*/ 2318608 w 4377224"/>
                <a:gd name="connsiteY42" fmla="*/ 223459 h 5569532"/>
                <a:gd name="connsiteX43" fmla="*/ 2296729 w 4377224"/>
                <a:gd name="connsiteY43" fmla="*/ 195332 h 5569532"/>
                <a:gd name="connsiteX44" fmla="*/ 2257663 w 4377224"/>
                <a:gd name="connsiteY44" fmla="*/ 245338 h 5569532"/>
                <a:gd name="connsiteX45" fmla="*/ 2070144 w 4377224"/>
                <a:gd name="connsiteY45" fmla="*/ 600060 h 5569532"/>
                <a:gd name="connsiteX46" fmla="*/ 1951384 w 4377224"/>
                <a:gd name="connsiteY46" fmla="*/ 614124 h 5569532"/>
                <a:gd name="connsiteX47" fmla="*/ 1370074 w 4377224"/>
                <a:gd name="connsiteY47" fmla="*/ 135952 h 5569532"/>
                <a:gd name="connsiteX48" fmla="*/ 1291941 w 4377224"/>
                <a:gd name="connsiteY48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48349 w 4377224"/>
                <a:gd name="connsiteY37" fmla="*/ 4361378 h 5569532"/>
                <a:gd name="connsiteX38" fmla="*/ 2831159 w 4377224"/>
                <a:gd name="connsiteY38" fmla="*/ 4051970 h 5569532"/>
                <a:gd name="connsiteX39" fmla="*/ 2663954 w 4377224"/>
                <a:gd name="connsiteY39" fmla="*/ 2209598 h 5569532"/>
                <a:gd name="connsiteX40" fmla="*/ 2426431 w 4377224"/>
                <a:gd name="connsiteY40" fmla="*/ 1068858 h 5569532"/>
                <a:gd name="connsiteX41" fmla="*/ 2318608 w 4377224"/>
                <a:gd name="connsiteY41" fmla="*/ 223459 h 5569532"/>
                <a:gd name="connsiteX42" fmla="*/ 2296729 w 4377224"/>
                <a:gd name="connsiteY42" fmla="*/ 195332 h 5569532"/>
                <a:gd name="connsiteX43" fmla="*/ 2257663 w 4377224"/>
                <a:gd name="connsiteY43" fmla="*/ 245338 h 5569532"/>
                <a:gd name="connsiteX44" fmla="*/ 2070144 w 4377224"/>
                <a:gd name="connsiteY44" fmla="*/ 600060 h 5569532"/>
                <a:gd name="connsiteX45" fmla="*/ 1951384 w 4377224"/>
                <a:gd name="connsiteY45" fmla="*/ 614124 h 5569532"/>
                <a:gd name="connsiteX46" fmla="*/ 1370074 w 4377224"/>
                <a:gd name="connsiteY46" fmla="*/ 135952 h 5569532"/>
                <a:gd name="connsiteX47" fmla="*/ 1291941 w 4377224"/>
                <a:gd name="connsiteY47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8349 w 4377224"/>
                <a:gd name="connsiteY36" fmla="*/ 4361378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77224" h="5569532">
                  <a:moveTo>
                    <a:pt x="4096716" y="5016915"/>
                  </a:moveTo>
                  <a:cubicBezTo>
                    <a:pt x="4019169" y="5010664"/>
                    <a:pt x="3941427" y="5035666"/>
                    <a:pt x="3843761" y="5091141"/>
                  </a:cubicBezTo>
                  <a:cubicBezTo>
                    <a:pt x="3804695" y="5113018"/>
                    <a:pt x="3785942" y="5141147"/>
                    <a:pt x="3793755" y="5184901"/>
                  </a:cubicBezTo>
                  <a:cubicBezTo>
                    <a:pt x="3810945" y="5227094"/>
                    <a:pt x="3790631" y="5273973"/>
                    <a:pt x="3806258" y="5316164"/>
                  </a:cubicBezTo>
                  <a:cubicBezTo>
                    <a:pt x="3806258" y="5336480"/>
                    <a:pt x="3807821" y="5358357"/>
                    <a:pt x="3807821" y="5380233"/>
                  </a:cubicBezTo>
                  <a:cubicBezTo>
                    <a:pt x="3825009" y="5413050"/>
                    <a:pt x="3801569" y="5452116"/>
                    <a:pt x="3821885" y="5484932"/>
                  </a:cubicBezTo>
                  <a:cubicBezTo>
                    <a:pt x="3826572" y="5484932"/>
                    <a:pt x="3829698" y="5484932"/>
                    <a:pt x="3834385" y="5486496"/>
                  </a:cubicBezTo>
                  <a:cubicBezTo>
                    <a:pt x="3867201" y="5491183"/>
                    <a:pt x="3900017" y="5494309"/>
                    <a:pt x="3931271" y="5498996"/>
                  </a:cubicBezTo>
                  <a:lnTo>
                    <a:pt x="4359438" y="5564629"/>
                  </a:lnTo>
                  <a:cubicBezTo>
                    <a:pt x="4364125" y="5570879"/>
                    <a:pt x="4367251" y="5570879"/>
                    <a:pt x="4368814" y="5566189"/>
                  </a:cubicBezTo>
                  <a:cubicBezTo>
                    <a:pt x="4381315" y="5500559"/>
                    <a:pt x="4378191" y="5436490"/>
                    <a:pt x="4370378" y="5370857"/>
                  </a:cubicBezTo>
                  <a:cubicBezTo>
                    <a:pt x="4370378" y="5309914"/>
                    <a:pt x="4370378" y="5248970"/>
                    <a:pt x="4368814" y="5188027"/>
                  </a:cubicBezTo>
                  <a:cubicBezTo>
                    <a:pt x="4368814" y="5166150"/>
                    <a:pt x="4370378" y="5145834"/>
                    <a:pt x="4348498" y="5130208"/>
                  </a:cubicBezTo>
                  <a:cubicBezTo>
                    <a:pt x="4251614" y="5060670"/>
                    <a:pt x="4174263" y="5023166"/>
                    <a:pt x="4096716" y="5016915"/>
                  </a:cubicBezTo>
                  <a:close/>
                  <a:moveTo>
                    <a:pt x="443414" y="3369092"/>
                  </a:moveTo>
                  <a:cubicBezTo>
                    <a:pt x="393408" y="3355026"/>
                    <a:pt x="294961" y="3409719"/>
                    <a:pt x="223078" y="3403469"/>
                  </a:cubicBezTo>
                  <a:cubicBezTo>
                    <a:pt x="169948" y="3419096"/>
                    <a:pt x="30872" y="3461288"/>
                    <a:pt x="7432" y="3489415"/>
                  </a:cubicBezTo>
                  <a:cubicBezTo>
                    <a:pt x="-6634" y="3728503"/>
                    <a:pt x="-11321" y="3856639"/>
                    <a:pt x="93378" y="4122291"/>
                  </a:cubicBezTo>
                  <a:cubicBezTo>
                    <a:pt x="134006" y="4226990"/>
                    <a:pt x="129318" y="4228553"/>
                    <a:pt x="238705" y="4192610"/>
                  </a:cubicBezTo>
                  <a:lnTo>
                    <a:pt x="288711" y="4178547"/>
                  </a:lnTo>
                  <a:lnTo>
                    <a:pt x="404347" y="4137917"/>
                  </a:lnTo>
                  <a:cubicBezTo>
                    <a:pt x="480917" y="4111353"/>
                    <a:pt x="538737" y="4108227"/>
                    <a:pt x="616870" y="4041034"/>
                  </a:cubicBezTo>
                  <a:cubicBezTo>
                    <a:pt x="538737" y="4026968"/>
                    <a:pt x="552800" y="4042595"/>
                    <a:pt x="474667" y="4028531"/>
                  </a:cubicBezTo>
                  <a:cubicBezTo>
                    <a:pt x="449664" y="4023844"/>
                    <a:pt x="437164" y="4017594"/>
                    <a:pt x="434037" y="3989465"/>
                  </a:cubicBezTo>
                  <a:cubicBezTo>
                    <a:pt x="413724" y="3830075"/>
                    <a:pt x="337152" y="3628491"/>
                    <a:pt x="387158" y="3476915"/>
                  </a:cubicBezTo>
                  <a:cubicBezTo>
                    <a:pt x="399658" y="3437848"/>
                    <a:pt x="412161" y="3414409"/>
                    <a:pt x="443414" y="3369092"/>
                  </a:cubicBezTo>
                  <a:close/>
                  <a:moveTo>
                    <a:pt x="1291941" y="0"/>
                  </a:moveTo>
                  <a:cubicBezTo>
                    <a:pt x="1234122" y="7813"/>
                    <a:pt x="1187242" y="21877"/>
                    <a:pt x="1177868" y="98447"/>
                  </a:cubicBezTo>
                  <a:cubicBezTo>
                    <a:pt x="1176305" y="162516"/>
                    <a:pt x="1152865" y="173456"/>
                    <a:pt x="1140363" y="217209"/>
                  </a:cubicBezTo>
                  <a:cubicBezTo>
                    <a:pt x="1124736" y="268778"/>
                    <a:pt x="1173179" y="279715"/>
                    <a:pt x="1220059" y="309406"/>
                  </a:cubicBezTo>
                  <a:cubicBezTo>
                    <a:pt x="1273188" y="343785"/>
                    <a:pt x="1312255" y="434418"/>
                    <a:pt x="1351321" y="482861"/>
                  </a:cubicBezTo>
                  <a:cubicBezTo>
                    <a:pt x="1591972" y="778203"/>
                    <a:pt x="1856061" y="1639228"/>
                    <a:pt x="1874812" y="1723611"/>
                  </a:cubicBezTo>
                  <a:cubicBezTo>
                    <a:pt x="1912317" y="1895503"/>
                    <a:pt x="1946694" y="2068958"/>
                    <a:pt x="1977948" y="2243977"/>
                  </a:cubicBezTo>
                  <a:cubicBezTo>
                    <a:pt x="2017014" y="2453373"/>
                    <a:pt x="2052957" y="2662768"/>
                    <a:pt x="2084210" y="2873727"/>
                  </a:cubicBezTo>
                  <a:cubicBezTo>
                    <a:pt x="2131089" y="3186259"/>
                    <a:pt x="2159216" y="3501916"/>
                    <a:pt x="2181093" y="3817572"/>
                  </a:cubicBezTo>
                  <a:cubicBezTo>
                    <a:pt x="2195157" y="4019156"/>
                    <a:pt x="2200800" y="4311876"/>
                    <a:pt x="2210176" y="4515022"/>
                  </a:cubicBezTo>
                  <a:cubicBezTo>
                    <a:pt x="2347511" y="4545940"/>
                    <a:pt x="2682026" y="4543056"/>
                    <a:pt x="2844617" y="4525597"/>
                  </a:cubicBezTo>
                  <a:cubicBezTo>
                    <a:pt x="2843054" y="4494344"/>
                    <a:pt x="2835846" y="4125416"/>
                    <a:pt x="2831159" y="4051970"/>
                  </a:cubicBezTo>
                  <a:cubicBezTo>
                    <a:pt x="2823346" y="3908207"/>
                    <a:pt x="2676457" y="2301794"/>
                    <a:pt x="2663954" y="2209598"/>
                  </a:cubicBezTo>
                  <a:cubicBezTo>
                    <a:pt x="2613950" y="1826747"/>
                    <a:pt x="2498314" y="1448585"/>
                    <a:pt x="2426431" y="1068858"/>
                  </a:cubicBezTo>
                  <a:cubicBezTo>
                    <a:pt x="2385802" y="854775"/>
                    <a:pt x="2318608" y="228149"/>
                    <a:pt x="2318608" y="223459"/>
                  </a:cubicBezTo>
                  <a:cubicBezTo>
                    <a:pt x="2310795" y="214085"/>
                    <a:pt x="2315482" y="196895"/>
                    <a:pt x="2296729" y="195332"/>
                  </a:cubicBezTo>
                  <a:cubicBezTo>
                    <a:pt x="2274853" y="206272"/>
                    <a:pt x="2268602" y="228149"/>
                    <a:pt x="2257663" y="245338"/>
                  </a:cubicBezTo>
                  <a:cubicBezTo>
                    <a:pt x="2210783" y="331285"/>
                    <a:pt x="2112337" y="510990"/>
                    <a:pt x="2070144" y="600060"/>
                  </a:cubicBezTo>
                  <a:cubicBezTo>
                    <a:pt x="2054517" y="631313"/>
                    <a:pt x="2006077" y="621937"/>
                    <a:pt x="1951384" y="614124"/>
                  </a:cubicBezTo>
                  <a:cubicBezTo>
                    <a:pt x="1937318" y="614124"/>
                    <a:pt x="1543530" y="271902"/>
                    <a:pt x="1370074" y="135952"/>
                  </a:cubicBezTo>
                  <a:cubicBezTo>
                    <a:pt x="1323194" y="100010"/>
                    <a:pt x="1284128" y="65633"/>
                    <a:pt x="1291941" y="0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E11C8C6-A700-4A69-B387-1EF06977C0A9}"/>
                </a:ext>
              </a:extLst>
            </p:cNvPr>
            <p:cNvSpPr/>
            <p:nvPr/>
          </p:nvSpPr>
          <p:spPr>
            <a:xfrm flipH="1">
              <a:off x="8850326" y="4737883"/>
              <a:ext cx="2657357" cy="2136847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0 h 2183192"/>
                <a:gd name="connsiteX1" fmla="*/ 1930695 w 2666423"/>
                <a:gd name="connsiteY1" fmla="*/ 22259 h 2183192"/>
                <a:gd name="connsiteX2" fmla="*/ 1856654 w 2666423"/>
                <a:gd name="connsiteY2" fmla="*/ 42737 h 2183192"/>
                <a:gd name="connsiteX3" fmla="*/ 241947 w 2666423"/>
                <a:gd name="connsiteY3" fmla="*/ 41161 h 2183192"/>
                <a:gd name="connsiteX4" fmla="*/ 164756 w 2666423"/>
                <a:gd name="connsiteY4" fmla="*/ 496430 h 2183192"/>
                <a:gd name="connsiteX5" fmla="*/ 70237 w 2666423"/>
                <a:gd name="connsiteY5" fmla="*/ 1395940 h 2183192"/>
                <a:gd name="connsiteX6" fmla="*/ 0 w 2666423"/>
                <a:gd name="connsiteY6" fmla="*/ 2183192 h 2183192"/>
                <a:gd name="connsiteX7" fmla="*/ 2666423 w 2666423"/>
                <a:gd name="connsiteY7" fmla="*/ 2183192 h 2183192"/>
                <a:gd name="connsiteX8" fmla="*/ 2666248 w 2666423"/>
                <a:gd name="connsiteY8" fmla="*/ 2138298 h 2183192"/>
                <a:gd name="connsiteX9" fmla="*/ 2660070 w 2666423"/>
                <a:gd name="connsiteY9" fmla="*/ 61642 h 2183192"/>
                <a:gd name="connsiteX10" fmla="*/ 2278552 w 2666423"/>
                <a:gd name="connsiteY10" fmla="*/ 0 h 2183192"/>
                <a:gd name="connsiteX0" fmla="*/ 2660070 w 2666423"/>
                <a:gd name="connsiteY0" fmla="*/ 166866 h 2288416"/>
                <a:gd name="connsiteX1" fmla="*/ 1930695 w 2666423"/>
                <a:gd name="connsiteY1" fmla="*/ 127483 h 2288416"/>
                <a:gd name="connsiteX2" fmla="*/ 1856654 w 2666423"/>
                <a:gd name="connsiteY2" fmla="*/ 147961 h 2288416"/>
                <a:gd name="connsiteX3" fmla="*/ 241947 w 2666423"/>
                <a:gd name="connsiteY3" fmla="*/ 146385 h 2288416"/>
                <a:gd name="connsiteX4" fmla="*/ 164756 w 2666423"/>
                <a:gd name="connsiteY4" fmla="*/ 601654 h 2288416"/>
                <a:gd name="connsiteX5" fmla="*/ 70237 w 2666423"/>
                <a:gd name="connsiteY5" fmla="*/ 1501164 h 2288416"/>
                <a:gd name="connsiteX6" fmla="*/ 0 w 2666423"/>
                <a:gd name="connsiteY6" fmla="*/ 2288416 h 2288416"/>
                <a:gd name="connsiteX7" fmla="*/ 2666423 w 2666423"/>
                <a:gd name="connsiteY7" fmla="*/ 2288416 h 2288416"/>
                <a:gd name="connsiteX8" fmla="*/ 2666248 w 2666423"/>
                <a:gd name="connsiteY8" fmla="*/ 2243522 h 2288416"/>
                <a:gd name="connsiteX9" fmla="*/ 2660070 w 2666423"/>
                <a:gd name="connsiteY9" fmla="*/ 166866 h 2288416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22588 h 2144138"/>
                <a:gd name="connsiteX1" fmla="*/ 1856654 w 2666423"/>
                <a:gd name="connsiteY1" fmla="*/ 3683 h 2144138"/>
                <a:gd name="connsiteX2" fmla="*/ 241947 w 2666423"/>
                <a:gd name="connsiteY2" fmla="*/ 2107 h 2144138"/>
                <a:gd name="connsiteX3" fmla="*/ 164756 w 2666423"/>
                <a:gd name="connsiteY3" fmla="*/ 457376 h 2144138"/>
                <a:gd name="connsiteX4" fmla="*/ 70237 w 2666423"/>
                <a:gd name="connsiteY4" fmla="*/ 1356886 h 2144138"/>
                <a:gd name="connsiteX5" fmla="*/ 0 w 2666423"/>
                <a:gd name="connsiteY5" fmla="*/ 2144138 h 2144138"/>
                <a:gd name="connsiteX6" fmla="*/ 2666423 w 2666423"/>
                <a:gd name="connsiteY6" fmla="*/ 2144138 h 2144138"/>
                <a:gd name="connsiteX7" fmla="*/ 2666248 w 2666423"/>
                <a:gd name="connsiteY7" fmla="*/ 2099244 h 2144138"/>
                <a:gd name="connsiteX8" fmla="*/ 2660070 w 2666423"/>
                <a:gd name="connsiteY8" fmla="*/ 22588 h 21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423" h="2144138">
                  <a:moveTo>
                    <a:pt x="2660070" y="22588"/>
                  </a:moveTo>
                  <a:cubicBezTo>
                    <a:pt x="2156413" y="-10622"/>
                    <a:pt x="2259674" y="7096"/>
                    <a:pt x="1856654" y="3683"/>
                  </a:cubicBezTo>
                  <a:cubicBezTo>
                    <a:pt x="1855079" y="11560"/>
                    <a:pt x="245098" y="-5769"/>
                    <a:pt x="241947" y="2107"/>
                  </a:cubicBezTo>
                  <a:cubicBezTo>
                    <a:pt x="180509" y="134434"/>
                    <a:pt x="182085" y="315597"/>
                    <a:pt x="164756" y="457376"/>
                  </a:cubicBezTo>
                  <a:cubicBezTo>
                    <a:pt x="128525" y="756687"/>
                    <a:pt x="98591" y="1057575"/>
                    <a:pt x="70237" y="1356886"/>
                  </a:cubicBezTo>
                  <a:lnTo>
                    <a:pt x="0" y="2144138"/>
                  </a:lnTo>
                  <a:lnTo>
                    <a:pt x="2666423" y="2144138"/>
                  </a:lnTo>
                  <a:cubicBezTo>
                    <a:pt x="2666365" y="2129173"/>
                    <a:pt x="2666306" y="2114209"/>
                    <a:pt x="2666248" y="2099244"/>
                  </a:cubicBezTo>
                  <a:cubicBezTo>
                    <a:pt x="2662506" y="1137991"/>
                    <a:pt x="2658297" y="42969"/>
                    <a:pt x="2660070" y="22588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8A64F82-D354-42A5-8EE8-7CF67FF3B3F0}"/>
                </a:ext>
              </a:extLst>
            </p:cNvPr>
            <p:cNvSpPr/>
            <p:nvPr/>
          </p:nvSpPr>
          <p:spPr>
            <a:xfrm flipH="1">
              <a:off x="7544161" y="226665"/>
              <a:ext cx="4664052" cy="662996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451B32E-7187-4FAE-9A1F-815CF6020CFA}"/>
                </a:ext>
              </a:extLst>
            </p:cNvPr>
            <p:cNvSpPr/>
            <p:nvPr/>
          </p:nvSpPr>
          <p:spPr>
            <a:xfrm flipH="1">
              <a:off x="10417207" y="2349268"/>
              <a:ext cx="1791006" cy="2479364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7FFFD1A-A63F-4208-91A0-66052091B375}"/>
                </a:ext>
              </a:extLst>
            </p:cNvPr>
            <p:cNvGrpSpPr/>
            <p:nvPr/>
          </p:nvGrpSpPr>
          <p:grpSpPr>
            <a:xfrm>
              <a:off x="7569683" y="0"/>
              <a:ext cx="4109776" cy="6856626"/>
              <a:chOff x="7591282" y="31928"/>
              <a:chExt cx="4090639" cy="6824698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2F000B5-7363-4C6C-8099-7895CA0BD121}"/>
                  </a:ext>
                </a:extLst>
              </p:cNvPr>
              <p:cNvSpPr/>
              <p:nvPr/>
            </p:nvSpPr>
            <p:spPr>
              <a:xfrm flipH="1">
                <a:off x="10619314" y="3261999"/>
                <a:ext cx="1062607" cy="984475"/>
              </a:xfrm>
              <a:custGeom>
                <a:avLst/>
                <a:gdLst>
                  <a:gd name="connsiteX0" fmla="*/ 59665 w 466344"/>
                  <a:gd name="connsiteY0" fmla="*/ 140307 h 432054"/>
                  <a:gd name="connsiteX1" fmla="*/ 117958 w 466344"/>
                  <a:gd name="connsiteY1" fmla="*/ 63498 h 432054"/>
                  <a:gd name="connsiteX2" fmla="*/ 304495 w 466344"/>
                  <a:gd name="connsiteY2" fmla="*/ 27836 h 432054"/>
                  <a:gd name="connsiteX3" fmla="*/ 301066 w 466344"/>
                  <a:gd name="connsiteY3" fmla="*/ 74470 h 432054"/>
                  <a:gd name="connsiteX4" fmla="*/ 330556 w 466344"/>
                  <a:gd name="connsiteY4" fmla="*/ 70356 h 432054"/>
                  <a:gd name="connsiteX5" fmla="*/ 378562 w 466344"/>
                  <a:gd name="connsiteY5" fmla="*/ 77899 h 432054"/>
                  <a:gd name="connsiteX6" fmla="*/ 393649 w 466344"/>
                  <a:gd name="connsiteY6" fmla="*/ 121105 h 432054"/>
                  <a:gd name="connsiteX7" fmla="*/ 426568 w 466344"/>
                  <a:gd name="connsiteY7" fmla="*/ 150594 h 432054"/>
                  <a:gd name="connsiteX8" fmla="*/ 433426 w 466344"/>
                  <a:gd name="connsiteY8" fmla="*/ 194485 h 432054"/>
                  <a:gd name="connsiteX9" fmla="*/ 453314 w 466344"/>
                  <a:gd name="connsiteY9" fmla="*/ 217803 h 432054"/>
                  <a:gd name="connsiteX10" fmla="*/ 452628 w 466344"/>
                  <a:gd name="connsiteY10" fmla="*/ 269923 h 432054"/>
                  <a:gd name="connsiteX11" fmla="*/ 466344 w 466344"/>
                  <a:gd name="connsiteY11" fmla="*/ 304899 h 432054"/>
                  <a:gd name="connsiteX12" fmla="*/ 439598 w 466344"/>
                  <a:gd name="connsiteY12" fmla="*/ 359077 h 432054"/>
                  <a:gd name="connsiteX13" fmla="*/ 362102 w 466344"/>
                  <a:gd name="connsiteY13" fmla="*/ 393367 h 432054"/>
                  <a:gd name="connsiteX14" fmla="*/ 202311 w 466344"/>
                  <a:gd name="connsiteY14" fmla="*/ 436573 h 432054"/>
                  <a:gd name="connsiteX15" fmla="*/ 128930 w 466344"/>
                  <a:gd name="connsiteY15" fmla="*/ 434515 h 432054"/>
                  <a:gd name="connsiteX16" fmla="*/ 52807 w 466344"/>
                  <a:gd name="connsiteY16" fmla="*/ 436573 h 432054"/>
                  <a:gd name="connsiteX17" fmla="*/ 4115 w 466344"/>
                  <a:gd name="connsiteY17" fmla="*/ 409827 h 432054"/>
                  <a:gd name="connsiteX18" fmla="*/ 0 w 466344"/>
                  <a:gd name="connsiteY18" fmla="*/ 354277 h 432054"/>
                  <a:gd name="connsiteX19" fmla="*/ 23317 w 466344"/>
                  <a:gd name="connsiteY19" fmla="*/ 191742 h 432054"/>
                  <a:gd name="connsiteX20" fmla="*/ 59665 w 466344"/>
                  <a:gd name="connsiteY20" fmla="*/ 140307 h 4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6344" h="432054">
                    <a:moveTo>
                      <a:pt x="59665" y="140307"/>
                    </a:moveTo>
                    <a:cubicBezTo>
                      <a:pt x="78867" y="114933"/>
                      <a:pt x="90526" y="87501"/>
                      <a:pt x="117958" y="63498"/>
                    </a:cubicBezTo>
                    <a:cubicBezTo>
                      <a:pt x="205740" y="-282"/>
                      <a:pt x="235915" y="-22913"/>
                      <a:pt x="304495" y="27836"/>
                    </a:cubicBezTo>
                    <a:cubicBezTo>
                      <a:pt x="323698" y="47038"/>
                      <a:pt x="298323" y="72413"/>
                      <a:pt x="301066" y="74470"/>
                    </a:cubicBezTo>
                    <a:cubicBezTo>
                      <a:pt x="305181" y="83386"/>
                      <a:pt x="311353" y="72413"/>
                      <a:pt x="330556" y="70356"/>
                    </a:cubicBezTo>
                    <a:cubicBezTo>
                      <a:pt x="347701" y="68298"/>
                      <a:pt x="366903" y="66927"/>
                      <a:pt x="378562" y="77899"/>
                    </a:cubicBezTo>
                    <a:cubicBezTo>
                      <a:pt x="395707" y="92987"/>
                      <a:pt x="384048" y="99845"/>
                      <a:pt x="393649" y="121105"/>
                    </a:cubicBezTo>
                    <a:cubicBezTo>
                      <a:pt x="402565" y="139621"/>
                      <a:pt x="414909" y="126591"/>
                      <a:pt x="426568" y="150594"/>
                    </a:cubicBezTo>
                    <a:cubicBezTo>
                      <a:pt x="436169" y="170482"/>
                      <a:pt x="427253" y="178026"/>
                      <a:pt x="433426" y="194485"/>
                    </a:cubicBezTo>
                    <a:cubicBezTo>
                      <a:pt x="437540" y="204087"/>
                      <a:pt x="446456" y="203401"/>
                      <a:pt x="453314" y="217803"/>
                    </a:cubicBezTo>
                    <a:cubicBezTo>
                      <a:pt x="460172" y="232204"/>
                      <a:pt x="447142" y="253464"/>
                      <a:pt x="452628" y="269923"/>
                    </a:cubicBezTo>
                    <a:cubicBezTo>
                      <a:pt x="458114" y="285011"/>
                      <a:pt x="460858" y="292555"/>
                      <a:pt x="466344" y="304899"/>
                    </a:cubicBezTo>
                    <a:cubicBezTo>
                      <a:pt x="473202" y="320673"/>
                      <a:pt x="454000" y="351534"/>
                      <a:pt x="439598" y="359077"/>
                    </a:cubicBezTo>
                    <a:cubicBezTo>
                      <a:pt x="429311" y="364564"/>
                      <a:pt x="379247" y="384452"/>
                      <a:pt x="362102" y="393367"/>
                    </a:cubicBezTo>
                    <a:cubicBezTo>
                      <a:pt x="316840" y="422857"/>
                      <a:pt x="246888" y="437259"/>
                      <a:pt x="202311" y="436573"/>
                    </a:cubicBezTo>
                    <a:cubicBezTo>
                      <a:pt x="183794" y="434515"/>
                      <a:pt x="138532" y="436573"/>
                      <a:pt x="128930" y="434515"/>
                    </a:cubicBezTo>
                    <a:cubicBezTo>
                      <a:pt x="96698" y="431086"/>
                      <a:pt x="85039" y="441373"/>
                      <a:pt x="52807" y="436573"/>
                    </a:cubicBezTo>
                    <a:cubicBezTo>
                      <a:pt x="34976" y="433830"/>
                      <a:pt x="6858" y="426972"/>
                      <a:pt x="4115" y="409827"/>
                    </a:cubicBezTo>
                    <a:cubicBezTo>
                      <a:pt x="2057" y="398854"/>
                      <a:pt x="0" y="365250"/>
                      <a:pt x="0" y="354277"/>
                    </a:cubicBezTo>
                    <a:cubicBezTo>
                      <a:pt x="2057" y="299413"/>
                      <a:pt x="5486" y="243863"/>
                      <a:pt x="23317" y="191742"/>
                    </a:cubicBezTo>
                    <a:cubicBezTo>
                      <a:pt x="31547" y="171854"/>
                      <a:pt x="42520" y="153337"/>
                      <a:pt x="59665" y="140307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7F6EFB4-79EA-4AD6-A740-0C45171E7351}"/>
                  </a:ext>
                </a:extLst>
              </p:cNvPr>
              <p:cNvSpPr/>
              <p:nvPr/>
            </p:nvSpPr>
            <p:spPr>
              <a:xfrm flipH="1">
                <a:off x="9587636" y="31928"/>
                <a:ext cx="1121617" cy="805404"/>
              </a:xfrm>
              <a:custGeom>
                <a:avLst/>
                <a:gdLst>
                  <a:gd name="connsiteX0" fmla="*/ 1130709 w 1130709"/>
                  <a:gd name="connsiteY0" fmla="*/ 0 h 811931"/>
                  <a:gd name="connsiteX1" fmla="*/ 28840 w 1130709"/>
                  <a:gd name="connsiteY1" fmla="*/ 0 h 811931"/>
                  <a:gd name="connsiteX2" fmla="*/ 27423 w 1130709"/>
                  <a:gd name="connsiteY2" fmla="*/ 11472 h 811931"/>
                  <a:gd name="connsiteX3" fmla="*/ 871 w 1130709"/>
                  <a:gd name="connsiteY3" fmla="*/ 185295 h 811931"/>
                  <a:gd name="connsiteX4" fmla="*/ 71760 w 1130709"/>
                  <a:gd name="connsiteY4" fmla="*/ 328650 h 811931"/>
                  <a:gd name="connsiteX5" fmla="*/ 536481 w 1130709"/>
                  <a:gd name="connsiteY5" fmla="*/ 694126 h 811931"/>
                  <a:gd name="connsiteX6" fmla="*/ 676685 w 1130709"/>
                  <a:gd name="connsiteY6" fmla="*/ 804399 h 811931"/>
                  <a:gd name="connsiteX7" fmla="*/ 829490 w 1130709"/>
                  <a:gd name="connsiteY7" fmla="*/ 747687 h 811931"/>
                  <a:gd name="connsiteX8" fmla="*/ 1020105 w 1130709"/>
                  <a:gd name="connsiteY8" fmla="*/ 405841 h 811931"/>
                  <a:gd name="connsiteX9" fmla="*/ 1002776 w 1130709"/>
                  <a:gd name="connsiteY9" fmla="*/ 240431 h 811931"/>
                  <a:gd name="connsiteX10" fmla="*/ 1102858 w 1130709"/>
                  <a:gd name="connsiteY10" fmla="*/ 62691 h 8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709" h="811931">
                    <a:moveTo>
                      <a:pt x="1130709" y="0"/>
                    </a:moveTo>
                    <a:lnTo>
                      <a:pt x="28840" y="0"/>
                    </a:lnTo>
                    <a:lnTo>
                      <a:pt x="27423" y="11472"/>
                    </a:lnTo>
                    <a:cubicBezTo>
                      <a:pt x="14162" y="106899"/>
                      <a:pt x="-1099" y="168558"/>
                      <a:pt x="871" y="185295"/>
                    </a:cubicBezTo>
                    <a:cubicBezTo>
                      <a:pt x="-5432" y="248308"/>
                      <a:pt x="22925" y="290843"/>
                      <a:pt x="71760" y="328650"/>
                    </a:cubicBezTo>
                    <a:cubicBezTo>
                      <a:pt x="226141" y="449951"/>
                      <a:pt x="385250" y="569674"/>
                      <a:pt x="536481" y="694126"/>
                    </a:cubicBezTo>
                    <a:cubicBezTo>
                      <a:pt x="560111" y="713029"/>
                      <a:pt x="654631" y="785494"/>
                      <a:pt x="676685" y="804399"/>
                    </a:cubicBezTo>
                    <a:cubicBezTo>
                      <a:pt x="689287" y="812276"/>
                      <a:pt x="790107" y="831178"/>
                      <a:pt x="829490" y="747687"/>
                    </a:cubicBezTo>
                    <a:cubicBezTo>
                      <a:pt x="889354" y="621661"/>
                      <a:pt x="949215" y="527141"/>
                      <a:pt x="1020105" y="405841"/>
                    </a:cubicBezTo>
                    <a:cubicBezTo>
                      <a:pt x="1020105" y="396388"/>
                      <a:pt x="938189" y="327074"/>
                      <a:pt x="1002776" y="240431"/>
                    </a:cubicBezTo>
                    <a:cubicBezTo>
                      <a:pt x="1034676" y="197898"/>
                      <a:pt x="1069038" y="134491"/>
                      <a:pt x="1102858" y="62691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A2A61A5-AD7B-47B1-AC6C-9FCFBC55405F}"/>
                  </a:ext>
                </a:extLst>
              </p:cNvPr>
              <p:cNvSpPr/>
              <p:nvPr/>
            </p:nvSpPr>
            <p:spPr>
              <a:xfrm flipH="1">
                <a:off x="7591282" y="5684632"/>
                <a:ext cx="656315" cy="1171994"/>
              </a:xfrm>
              <a:custGeom>
                <a:avLst/>
                <a:gdLst>
                  <a:gd name="connsiteX0" fmla="*/ 288211 w 288036"/>
                  <a:gd name="connsiteY0" fmla="*/ 224436 h 514350"/>
                  <a:gd name="connsiteX1" fmla="*/ 288896 w 288036"/>
                  <a:gd name="connsiteY1" fmla="*/ 286843 h 514350"/>
                  <a:gd name="connsiteX2" fmla="*/ 113332 w 288036"/>
                  <a:gd name="connsiteY2" fmla="*/ 504928 h 514350"/>
                  <a:gd name="connsiteX3" fmla="*/ 52981 w 288036"/>
                  <a:gd name="connsiteY3" fmla="*/ 481611 h 514350"/>
                  <a:gd name="connsiteX4" fmla="*/ 61897 w 288036"/>
                  <a:gd name="connsiteY4" fmla="*/ 441148 h 514350"/>
                  <a:gd name="connsiteX5" fmla="*/ 82471 w 288036"/>
                  <a:gd name="connsiteY5" fmla="*/ 380798 h 514350"/>
                  <a:gd name="connsiteX6" fmla="*/ 133906 w 288036"/>
                  <a:gd name="connsiteY6" fmla="*/ 195632 h 514350"/>
                  <a:gd name="connsiteX7" fmla="*/ 87271 w 288036"/>
                  <a:gd name="connsiteY7" fmla="*/ 246381 h 514350"/>
                  <a:gd name="connsiteX8" fmla="*/ 82471 w 288036"/>
                  <a:gd name="connsiteY8" fmla="*/ 303988 h 514350"/>
                  <a:gd name="connsiteX9" fmla="*/ 40637 w 288036"/>
                  <a:gd name="connsiteY9" fmla="*/ 382170 h 514350"/>
                  <a:gd name="connsiteX10" fmla="*/ 1546 w 288036"/>
                  <a:gd name="connsiteY10" fmla="*/ 373254 h 514350"/>
                  <a:gd name="connsiteX11" fmla="*/ 7718 w 288036"/>
                  <a:gd name="connsiteY11" fmla="*/ 80418 h 514350"/>
                  <a:gd name="connsiteX12" fmla="*/ 42008 w 288036"/>
                  <a:gd name="connsiteY12" fmla="*/ 6351 h 514350"/>
                  <a:gd name="connsiteX13" fmla="*/ 66011 w 288036"/>
                  <a:gd name="connsiteY13" fmla="*/ 865 h 514350"/>
                  <a:gd name="connsiteX14" fmla="*/ 252549 w 288036"/>
                  <a:gd name="connsiteY14" fmla="*/ 27611 h 514350"/>
                  <a:gd name="connsiteX15" fmla="*/ 272437 w 288036"/>
                  <a:gd name="connsiteY15" fmla="*/ 37898 h 514350"/>
                  <a:gd name="connsiteX16" fmla="*/ 288211 w 288036"/>
                  <a:gd name="connsiteY16" fmla="*/ 22443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036" h="514350">
                    <a:moveTo>
                      <a:pt x="288211" y="224436"/>
                    </a:moveTo>
                    <a:cubicBezTo>
                      <a:pt x="288211" y="234037"/>
                      <a:pt x="293011" y="275871"/>
                      <a:pt x="288896" y="286843"/>
                    </a:cubicBezTo>
                    <a:cubicBezTo>
                      <a:pt x="253921" y="378741"/>
                      <a:pt x="192199" y="449378"/>
                      <a:pt x="113332" y="504928"/>
                    </a:cubicBezTo>
                    <a:cubicBezTo>
                      <a:pt x="81099" y="527559"/>
                      <a:pt x="61211" y="517272"/>
                      <a:pt x="52981" y="481611"/>
                    </a:cubicBezTo>
                    <a:cubicBezTo>
                      <a:pt x="53667" y="463780"/>
                      <a:pt x="57782" y="452121"/>
                      <a:pt x="61897" y="441148"/>
                    </a:cubicBezTo>
                    <a:cubicBezTo>
                      <a:pt x="63268" y="416460"/>
                      <a:pt x="64640" y="393142"/>
                      <a:pt x="82471" y="380798"/>
                    </a:cubicBezTo>
                    <a:cubicBezTo>
                      <a:pt x="133220" y="345136"/>
                      <a:pt x="172996" y="202490"/>
                      <a:pt x="133906" y="195632"/>
                    </a:cubicBezTo>
                    <a:cubicBezTo>
                      <a:pt x="93443" y="194946"/>
                      <a:pt x="89329" y="213463"/>
                      <a:pt x="87271" y="246381"/>
                    </a:cubicBezTo>
                    <a:cubicBezTo>
                      <a:pt x="84528" y="273813"/>
                      <a:pt x="88643" y="285472"/>
                      <a:pt x="82471" y="303988"/>
                    </a:cubicBezTo>
                    <a:cubicBezTo>
                      <a:pt x="75613" y="333478"/>
                      <a:pt x="68069" y="363653"/>
                      <a:pt x="40637" y="382170"/>
                    </a:cubicBezTo>
                    <a:cubicBezTo>
                      <a:pt x="24178" y="393142"/>
                      <a:pt x="9090" y="398629"/>
                      <a:pt x="1546" y="373254"/>
                    </a:cubicBezTo>
                    <a:cubicBezTo>
                      <a:pt x="-2569" y="341022"/>
                      <a:pt x="2232" y="96191"/>
                      <a:pt x="7718" y="80418"/>
                    </a:cubicBezTo>
                    <a:cubicBezTo>
                      <a:pt x="11833" y="52300"/>
                      <a:pt x="22120" y="26925"/>
                      <a:pt x="42008" y="6351"/>
                    </a:cubicBezTo>
                    <a:cubicBezTo>
                      <a:pt x="48866" y="-1192"/>
                      <a:pt x="57096" y="-507"/>
                      <a:pt x="66011" y="865"/>
                    </a:cubicBezTo>
                    <a:cubicBezTo>
                      <a:pt x="128419" y="9095"/>
                      <a:pt x="190141" y="18010"/>
                      <a:pt x="252549" y="27611"/>
                    </a:cubicBezTo>
                    <a:cubicBezTo>
                      <a:pt x="260093" y="28983"/>
                      <a:pt x="267637" y="31040"/>
                      <a:pt x="272437" y="37898"/>
                    </a:cubicBezTo>
                    <a:cubicBezTo>
                      <a:pt x="277238" y="49557"/>
                      <a:pt x="279981" y="203862"/>
                      <a:pt x="288211" y="224436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20E403-59FF-4C05-B39C-74E4CEB09896}"/>
                </a:ext>
              </a:extLst>
            </p:cNvPr>
            <p:cNvSpPr/>
            <p:nvPr/>
          </p:nvSpPr>
          <p:spPr>
            <a:xfrm flipH="1">
              <a:off x="9690309" y="24530"/>
              <a:ext cx="800684" cy="78498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>
                <a:alpha val="2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346975-3B7A-4FFE-AB24-4A543E244D8B}"/>
                </a:ext>
              </a:extLst>
            </p:cNvPr>
            <p:cNvSpPr/>
            <p:nvPr/>
          </p:nvSpPr>
          <p:spPr>
            <a:xfrm flipH="1">
              <a:off x="9215296" y="775819"/>
              <a:ext cx="941981" cy="335973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5C00E0F-68EF-4687-9DC2-CB173F9B1143}"/>
                </a:ext>
              </a:extLst>
            </p:cNvPr>
            <p:cNvGrpSpPr/>
            <p:nvPr/>
          </p:nvGrpSpPr>
          <p:grpSpPr>
            <a:xfrm>
              <a:off x="10403758" y="50288"/>
              <a:ext cx="566449" cy="2731778"/>
              <a:chOff x="10431358" y="70949"/>
              <a:chExt cx="469205" cy="2262807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E26DF24-282E-49FE-AA78-6E6219315AC1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6074AF2-AA89-4F5C-B7E8-9616664A155D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930006E-B31B-4DF8-9B21-EB8FE776CF96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6A22565-A849-45C3-8ED3-49137B8E6BF6}"/>
                </a:ext>
              </a:extLst>
            </p:cNvPr>
            <p:cNvGrpSpPr/>
            <p:nvPr/>
          </p:nvGrpSpPr>
          <p:grpSpPr>
            <a:xfrm>
              <a:off x="8504089" y="442915"/>
              <a:ext cx="1134029" cy="2094351"/>
              <a:chOff x="8696683" y="395466"/>
              <a:chExt cx="939346" cy="1734809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D392BEC-5D0F-46D8-8CC4-3896EB888F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291CEDC-517E-4ED7-AA6C-02A2DB8E0B7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7B39603-7941-4ED9-AAB8-1286CECB0CEF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A35B2E7-D1A2-4C06-A710-2D202A6DC8E9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E5BC6298-5FB0-45E9-ADE8-D7E5BC40F00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E0472F3-F22F-45F3-AB4B-D7DB7A9E271C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A0C5516-6C24-40CC-B963-BF4E32CE1C93}"/>
                </a:ext>
              </a:extLst>
            </p:cNvPr>
            <p:cNvSpPr/>
            <p:nvPr/>
          </p:nvSpPr>
          <p:spPr>
            <a:xfrm flipH="1">
              <a:off x="11400539" y="3576526"/>
              <a:ext cx="602868" cy="834738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099F4914-C522-4140-AD67-F5FA1EACFEF5}"/>
              </a:ext>
            </a:extLst>
          </p:cNvPr>
          <p:cNvSpPr txBox="1"/>
          <p:nvPr/>
        </p:nvSpPr>
        <p:spPr>
          <a:xfrm>
            <a:off x="2206037" y="1960319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DBF6E8E-0B15-4796-B9CD-110A2F464150}"/>
              </a:ext>
            </a:extLst>
          </p:cNvPr>
          <p:cNvSpPr txBox="1"/>
          <p:nvPr/>
        </p:nvSpPr>
        <p:spPr>
          <a:xfrm>
            <a:off x="3028605" y="3738413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242C387-525E-4FA4-82C5-A21D8C6AB317}"/>
              </a:ext>
            </a:extLst>
          </p:cNvPr>
          <p:cNvSpPr txBox="1"/>
          <p:nvPr/>
        </p:nvSpPr>
        <p:spPr>
          <a:xfrm>
            <a:off x="3910914" y="5463000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71131"/>
            <a:ext cx="11573197" cy="861005"/>
          </a:xfrm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A0DA0D93-A40C-43E3-A208-3B9FCA6E3946}"/>
              </a:ext>
            </a:extLst>
          </p:cNvPr>
          <p:cNvGrpSpPr/>
          <p:nvPr/>
        </p:nvGrpSpPr>
        <p:grpSpPr>
          <a:xfrm>
            <a:off x="0" y="1780233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D57301-55BF-4402-8808-8862E6420EDA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AC15BB-C315-46C4-BA46-84CCE6E636FC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EE8FD1-C3FB-4D88-8796-03097043B538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8F6E15-0E2D-4D21-963E-ED488974AEB2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E7385A-003E-467B-941A-77A936D22A8B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32A4E1-B7F9-4400-9710-0D751F6A60D0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F26D7C-D829-4327-BA50-E5C5E0FA537E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6376B7-7B38-4796-A83B-E3DD5DC065E3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9741AC-6C64-40C3-984E-3C27F580D166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91A5B4F5-4DC8-484E-89FC-E390C22316C0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382127-0607-4A5D-88EE-41985BCD9A3A}"/>
              </a:ext>
            </a:extLst>
          </p:cNvPr>
          <p:cNvSpPr txBox="1"/>
          <p:nvPr/>
        </p:nvSpPr>
        <p:spPr>
          <a:xfrm>
            <a:off x="1402383" y="2485767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01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525D9-4B9F-4B26-9675-A0F980DA4B21}"/>
              </a:ext>
            </a:extLst>
          </p:cNvPr>
          <p:cNvSpPr txBox="1"/>
          <p:nvPr/>
        </p:nvSpPr>
        <p:spPr>
          <a:xfrm>
            <a:off x="1306203" y="3790129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</a:t>
            </a:r>
            <a:r>
              <a:rPr lang="en-US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 02 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7A3FEF-D06D-4E25-91FD-058A48E73A69}"/>
              </a:ext>
            </a:extLst>
          </p:cNvPr>
          <p:cNvSpPr txBox="1"/>
          <p:nvPr/>
        </p:nvSpPr>
        <p:spPr>
          <a:xfrm>
            <a:off x="1306203" y="4590171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</a:t>
            </a:r>
            <a:r>
              <a:rPr lang="en-US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 03 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E91B4-6EB2-4B4D-8ED4-18F040BDA65C}"/>
              </a:ext>
            </a:extLst>
          </p:cNvPr>
          <p:cNvSpPr txBox="1"/>
          <p:nvPr/>
        </p:nvSpPr>
        <p:spPr>
          <a:xfrm>
            <a:off x="1306203" y="5400829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</a:t>
            </a:r>
            <a:r>
              <a:rPr lang="en-US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 04 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A94F5-A70E-48D6-84E5-B962D04F8D4F}"/>
              </a:ext>
            </a:extLst>
          </p:cNvPr>
          <p:cNvSpPr txBox="1"/>
          <p:nvPr/>
        </p:nvSpPr>
        <p:spPr>
          <a:xfrm>
            <a:off x="5068086" y="239260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4"/>
                </a:solidFill>
                <a:cs typeface="B Nazanin" panose="00000400000000000000" pitchFamily="2" charset="-78"/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  <a:cs typeface="B Nazanin" panose="00000400000000000000" pitchFamily="2" charset="-78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71FB7-905A-4C23-8202-4BAF7720F807}"/>
              </a:ext>
            </a:extLst>
          </p:cNvPr>
          <p:cNvSpPr txBox="1"/>
          <p:nvPr/>
        </p:nvSpPr>
        <p:spPr>
          <a:xfrm>
            <a:off x="6096000" y="2454160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باشد. من معتقدم که این الگو در وقت شما صرفه جویی می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3CA1A-65DF-41B1-934E-B4426C4D4410}"/>
              </a:ext>
            </a:extLst>
          </p:cNvPr>
          <p:cNvSpPr txBox="1"/>
          <p:nvPr/>
        </p:nvSpPr>
        <p:spPr>
          <a:xfrm>
            <a:off x="5068086" y="3394512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3"/>
                </a:solidFill>
                <a:cs typeface="B Nazanin" panose="00000400000000000000" pitchFamily="2" charset="-78"/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9CE2C-0D14-485D-94E3-B02D7B399972}"/>
              </a:ext>
            </a:extLst>
          </p:cNvPr>
          <p:cNvSpPr txBox="1"/>
          <p:nvPr/>
        </p:nvSpPr>
        <p:spPr>
          <a:xfrm>
            <a:off x="6096000" y="3456067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باشد. من معتقدم که این الگو در وقت شما صرفه جویی می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2C385-4FC7-44C1-A7B3-DD75236A0775}"/>
              </a:ext>
            </a:extLst>
          </p:cNvPr>
          <p:cNvSpPr txBox="1"/>
          <p:nvPr/>
        </p:nvSpPr>
        <p:spPr>
          <a:xfrm>
            <a:off x="5068086" y="439642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  <a:cs typeface="B Nazanin" panose="00000400000000000000" pitchFamily="2" charset="-78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E804DC-B25C-4DAE-BBC6-C9F23C1E669E}"/>
              </a:ext>
            </a:extLst>
          </p:cNvPr>
          <p:cNvSpPr txBox="1"/>
          <p:nvPr/>
        </p:nvSpPr>
        <p:spPr>
          <a:xfrm>
            <a:off x="6096000" y="445797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باشد. من معتقدم که این الگو در وقت شما صرفه جویی می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C2011-F694-4509-A788-F8D90807C823}"/>
              </a:ext>
            </a:extLst>
          </p:cNvPr>
          <p:cNvSpPr txBox="1"/>
          <p:nvPr/>
        </p:nvSpPr>
        <p:spPr>
          <a:xfrm>
            <a:off x="5068086" y="545547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14E35F-2536-436F-A610-63BE7C79118C}"/>
              </a:ext>
            </a:extLst>
          </p:cNvPr>
          <p:cNvSpPr txBox="1"/>
          <p:nvPr/>
        </p:nvSpPr>
        <p:spPr>
          <a:xfrm>
            <a:off x="6096000" y="5517032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باشد. من معتقدم که این الگو در وقت شما صرفه جویی می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3B5358-B962-9568-1C82-32954E386BEB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altLang="ko-KR" sz="3600" b="1" dirty="0">
                <a:latin typeface="+mj-lt"/>
                <a:cs typeface="B Nazanin" panose="00000400000000000000" pitchFamily="2" charset="-78"/>
              </a:rPr>
              <a:t>طراحی اینفوگرافیک گرافیکی</a:t>
            </a:r>
            <a:endParaRPr lang="en-US" altLang="ko-KR" sz="3600" b="1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456593" y="474844"/>
            <a:ext cx="4855636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تغییر رنگ، عکس و متن آسان است.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6277010" y="6004705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ساده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155904" y="4455705"/>
            <a:ext cx="19400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طرح بندی </a:t>
            </a:r>
            <a:r>
              <a:rPr lang="en-GB" altLang="ko-K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ALLPPT</a:t>
            </a:r>
          </a:p>
          <a:p>
            <a:pPr algn="r" rtl="1"/>
            <a:r>
              <a:rPr lang="fa-IR" altLang="ko-K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اسلاید متنی را برای ارائه خود پاک کنید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556CB7-0E80-46B4-A2A5-A3ED579134EC}"/>
              </a:ext>
            </a:extLst>
          </p:cNvPr>
          <p:cNvSpPr/>
          <p:nvPr/>
        </p:nvSpPr>
        <p:spPr>
          <a:xfrm>
            <a:off x="6095999" y="2967038"/>
            <a:ext cx="2631804" cy="3037597"/>
          </a:xfrm>
          <a:custGeom>
            <a:avLst/>
            <a:gdLst>
              <a:gd name="connsiteX0" fmla="*/ 309563 w 1294775"/>
              <a:gd name="connsiteY0" fmla="*/ 1118153 h 1494414"/>
              <a:gd name="connsiteX1" fmla="*/ 311468 w 1294775"/>
              <a:gd name="connsiteY1" fmla="*/ 1164826 h 1494414"/>
              <a:gd name="connsiteX2" fmla="*/ 309563 w 1294775"/>
              <a:gd name="connsiteY2" fmla="*/ 1118153 h 1494414"/>
              <a:gd name="connsiteX3" fmla="*/ 561262 w 1294775"/>
              <a:gd name="connsiteY3" fmla="*/ 1094578 h 1494414"/>
              <a:gd name="connsiteX4" fmla="*/ 542927 w 1294775"/>
              <a:gd name="connsiteY4" fmla="*/ 1098150 h 1494414"/>
              <a:gd name="connsiteX5" fmla="*/ 374334 w 1294775"/>
              <a:gd name="connsiteY5" fmla="*/ 1205782 h 1494414"/>
              <a:gd name="connsiteX6" fmla="*/ 549594 w 1294775"/>
              <a:gd name="connsiteY6" fmla="*/ 1288650 h 1494414"/>
              <a:gd name="connsiteX7" fmla="*/ 787719 w 1294775"/>
              <a:gd name="connsiteY7" fmla="*/ 1271505 h 1494414"/>
              <a:gd name="connsiteX8" fmla="*/ 575311 w 1294775"/>
              <a:gd name="connsiteY8" fmla="*/ 1103865 h 1494414"/>
              <a:gd name="connsiteX9" fmla="*/ 561262 w 1294775"/>
              <a:gd name="connsiteY9" fmla="*/ 1094578 h 1494414"/>
              <a:gd name="connsiteX10" fmla="*/ 581978 w 1294775"/>
              <a:gd name="connsiteY10" fmla="*/ 940035 h 1494414"/>
              <a:gd name="connsiteX11" fmla="*/ 381001 w 1294775"/>
              <a:gd name="connsiteY11" fmla="*/ 1137202 h 1494414"/>
              <a:gd name="connsiteX12" fmla="*/ 466726 w 1294775"/>
              <a:gd name="connsiteY12" fmla="*/ 1084815 h 1494414"/>
              <a:gd name="connsiteX13" fmla="*/ 645796 w 1294775"/>
              <a:gd name="connsiteY13" fmla="*/ 1092435 h 1494414"/>
              <a:gd name="connsiteX14" fmla="*/ 941071 w 1294775"/>
              <a:gd name="connsiteY14" fmla="*/ 1299127 h 1494414"/>
              <a:gd name="connsiteX15" fmla="*/ 1093471 w 1294775"/>
              <a:gd name="connsiteY15" fmla="*/ 1232452 h 1494414"/>
              <a:gd name="connsiteX16" fmla="*/ 1096329 w 1294775"/>
              <a:gd name="connsiteY16" fmla="*/ 1218165 h 1494414"/>
              <a:gd name="connsiteX17" fmla="*/ 1067754 w 1294775"/>
              <a:gd name="connsiteY17" fmla="*/ 1182922 h 1494414"/>
              <a:gd name="connsiteX18" fmla="*/ 915354 w 1294775"/>
              <a:gd name="connsiteY18" fmla="*/ 1146727 h 1494414"/>
              <a:gd name="connsiteX19" fmla="*/ 629603 w 1294775"/>
              <a:gd name="connsiteY19" fmla="*/ 959085 h 1494414"/>
              <a:gd name="connsiteX20" fmla="*/ 581978 w 1294775"/>
              <a:gd name="connsiteY20" fmla="*/ 940035 h 1494414"/>
              <a:gd name="connsiteX21" fmla="*/ 769428 w 1294775"/>
              <a:gd name="connsiteY21" fmla="*/ 930779 h 1494414"/>
              <a:gd name="connsiteX22" fmla="*/ 709614 w 1294775"/>
              <a:gd name="connsiteY22" fmla="*/ 944798 h 1494414"/>
              <a:gd name="connsiteX23" fmla="*/ 825819 w 1294775"/>
              <a:gd name="connsiteY23" fmla="*/ 1016235 h 1494414"/>
              <a:gd name="connsiteX24" fmla="*/ 769428 w 1294775"/>
              <a:gd name="connsiteY24" fmla="*/ 930779 h 1494414"/>
              <a:gd name="connsiteX25" fmla="*/ 1032511 w 1294775"/>
              <a:gd name="connsiteY25" fmla="*/ 852405 h 1494414"/>
              <a:gd name="connsiteX26" fmla="*/ 884873 w 1294775"/>
              <a:gd name="connsiteY26" fmla="*/ 982897 h 1494414"/>
              <a:gd name="connsiteX27" fmla="*/ 1031558 w 1294775"/>
              <a:gd name="connsiteY27" fmla="*/ 1137203 h 1494414"/>
              <a:gd name="connsiteX28" fmla="*/ 1189673 w 1294775"/>
              <a:gd name="connsiteY28" fmla="*/ 993375 h 1494414"/>
              <a:gd name="connsiteX29" fmla="*/ 1032511 w 1294775"/>
              <a:gd name="connsiteY29" fmla="*/ 852405 h 1494414"/>
              <a:gd name="connsiteX30" fmla="*/ 976878 w 1294775"/>
              <a:gd name="connsiteY30" fmla="*/ 51629 h 1494414"/>
              <a:gd name="connsiteX31" fmla="*/ 870586 w 1294775"/>
              <a:gd name="connsiteY31" fmla="*/ 102788 h 1494414"/>
              <a:gd name="connsiteX32" fmla="*/ 766763 w 1294775"/>
              <a:gd name="connsiteY32" fmla="*/ 286620 h 1494414"/>
              <a:gd name="connsiteX33" fmla="*/ 561976 w 1294775"/>
              <a:gd name="connsiteY33" fmla="*/ 426638 h 1494414"/>
              <a:gd name="connsiteX34" fmla="*/ 311468 w 1294775"/>
              <a:gd name="connsiteY34" fmla="*/ 450450 h 1494414"/>
              <a:gd name="connsiteX35" fmla="*/ 234316 w 1294775"/>
              <a:gd name="connsiteY35" fmla="*/ 517125 h 1494414"/>
              <a:gd name="connsiteX36" fmla="*/ 130493 w 1294775"/>
              <a:gd name="connsiteY36" fmla="*/ 842880 h 1494414"/>
              <a:gd name="connsiteX37" fmla="*/ 56198 w 1294775"/>
              <a:gd name="connsiteY37" fmla="*/ 1156253 h 1494414"/>
              <a:gd name="connsiteX38" fmla="*/ 102871 w 1294775"/>
              <a:gd name="connsiteY38" fmla="*/ 1242930 h 1494414"/>
              <a:gd name="connsiteX39" fmla="*/ 658178 w 1294775"/>
              <a:gd name="connsiteY39" fmla="*/ 1437240 h 1494414"/>
              <a:gd name="connsiteX40" fmla="*/ 906781 w 1294775"/>
              <a:gd name="connsiteY40" fmla="*/ 1388663 h 1494414"/>
              <a:gd name="connsiteX41" fmla="*/ 906781 w 1294775"/>
              <a:gd name="connsiteY41" fmla="*/ 1341990 h 1494414"/>
              <a:gd name="connsiteX42" fmla="*/ 786766 w 1294775"/>
              <a:gd name="connsiteY42" fmla="*/ 1325798 h 1494414"/>
              <a:gd name="connsiteX43" fmla="*/ 468631 w 1294775"/>
              <a:gd name="connsiteY43" fmla="*/ 1303890 h 1494414"/>
              <a:gd name="connsiteX44" fmla="*/ 234316 w 1294775"/>
              <a:gd name="connsiteY44" fmla="*/ 1169588 h 1494414"/>
              <a:gd name="connsiteX45" fmla="*/ 208598 w 1294775"/>
              <a:gd name="connsiteY45" fmla="*/ 1101008 h 1494414"/>
              <a:gd name="connsiteX46" fmla="*/ 299086 w 1294775"/>
              <a:gd name="connsiteY46" fmla="*/ 776205 h 1494414"/>
              <a:gd name="connsiteX47" fmla="*/ 338138 w 1294775"/>
              <a:gd name="connsiteY47" fmla="*/ 740010 h 1494414"/>
              <a:gd name="connsiteX48" fmla="*/ 350521 w 1294775"/>
              <a:gd name="connsiteY48" fmla="*/ 792398 h 1494414"/>
              <a:gd name="connsiteX49" fmla="*/ 268606 w 1294775"/>
              <a:gd name="connsiteY49" fmla="*/ 1087673 h 1494414"/>
              <a:gd name="connsiteX50" fmla="*/ 310516 w 1294775"/>
              <a:gd name="connsiteY50" fmla="*/ 1071480 h 1494414"/>
              <a:gd name="connsiteX51" fmla="*/ 367666 w 1294775"/>
              <a:gd name="connsiteY51" fmla="*/ 996233 h 1494414"/>
              <a:gd name="connsiteX52" fmla="*/ 609601 w 1294775"/>
              <a:gd name="connsiteY52" fmla="*/ 893363 h 1494414"/>
              <a:gd name="connsiteX53" fmla="*/ 700088 w 1294775"/>
              <a:gd name="connsiteY53" fmla="*/ 917175 h 1494414"/>
              <a:gd name="connsiteX54" fmla="*/ 814388 w 1294775"/>
              <a:gd name="connsiteY54" fmla="*/ 893363 h 1494414"/>
              <a:gd name="connsiteX55" fmla="*/ 912496 w 1294775"/>
              <a:gd name="connsiteY55" fmla="*/ 797160 h 1494414"/>
              <a:gd name="connsiteX56" fmla="*/ 922021 w 1294775"/>
              <a:gd name="connsiteY56" fmla="*/ 764775 h 1494414"/>
              <a:gd name="connsiteX57" fmla="*/ 959168 w 1294775"/>
              <a:gd name="connsiteY57" fmla="*/ 784778 h 1494414"/>
              <a:gd name="connsiteX58" fmla="*/ 1001078 w 1294775"/>
              <a:gd name="connsiteY58" fmla="*/ 803828 h 1494414"/>
              <a:gd name="connsiteX59" fmla="*/ 1066801 w 1294775"/>
              <a:gd name="connsiteY59" fmla="*/ 796208 h 1494414"/>
              <a:gd name="connsiteX60" fmla="*/ 1093471 w 1294775"/>
              <a:gd name="connsiteY60" fmla="*/ 760013 h 1494414"/>
              <a:gd name="connsiteX61" fmla="*/ 1041083 w 1294775"/>
              <a:gd name="connsiteY61" fmla="*/ 582848 h 1494414"/>
              <a:gd name="connsiteX62" fmla="*/ 1044893 w 1294775"/>
              <a:gd name="connsiteY62" fmla="*/ 499980 h 1494414"/>
              <a:gd name="connsiteX63" fmla="*/ 979171 w 1294775"/>
              <a:gd name="connsiteY63" fmla="*/ 291383 h 1494414"/>
              <a:gd name="connsiteX64" fmla="*/ 947738 w 1294775"/>
              <a:gd name="connsiteY64" fmla="*/ 269475 h 1494414"/>
              <a:gd name="connsiteX65" fmla="*/ 908686 w 1294775"/>
              <a:gd name="connsiteY65" fmla="*/ 185655 h 1494414"/>
              <a:gd name="connsiteX66" fmla="*/ 922973 w 1294775"/>
              <a:gd name="connsiteY66" fmla="*/ 151365 h 1494414"/>
              <a:gd name="connsiteX67" fmla="*/ 944881 w 1294775"/>
              <a:gd name="connsiteY67" fmla="*/ 178035 h 1494414"/>
              <a:gd name="connsiteX68" fmla="*/ 1016318 w 1294775"/>
              <a:gd name="connsiteY68" fmla="*/ 273285 h 1494414"/>
              <a:gd name="connsiteX69" fmla="*/ 1071563 w 1294775"/>
              <a:gd name="connsiteY69" fmla="*/ 318053 h 1494414"/>
              <a:gd name="connsiteX70" fmla="*/ 1108711 w 1294775"/>
              <a:gd name="connsiteY70" fmla="*/ 396158 h 1494414"/>
              <a:gd name="connsiteX71" fmla="*/ 1076326 w 1294775"/>
              <a:gd name="connsiteY71" fmla="*/ 534270 h 1494414"/>
              <a:gd name="connsiteX72" fmla="*/ 1216343 w 1294775"/>
              <a:gd name="connsiteY72" fmla="*/ 399968 h 1494414"/>
              <a:gd name="connsiteX73" fmla="*/ 1243966 w 1294775"/>
              <a:gd name="connsiteY73" fmla="*/ 277095 h 1494414"/>
              <a:gd name="connsiteX74" fmla="*/ 1067753 w 1294775"/>
              <a:gd name="connsiteY74" fmla="*/ 69450 h 1494414"/>
              <a:gd name="connsiteX75" fmla="*/ 1014845 w 1294775"/>
              <a:gd name="connsiteY75" fmla="*/ 52960 h 1494414"/>
              <a:gd name="connsiteX76" fmla="*/ 976878 w 1294775"/>
              <a:gd name="connsiteY76" fmla="*/ 51629 h 1494414"/>
              <a:gd name="connsiteX77" fmla="*/ 981240 w 1294775"/>
              <a:gd name="connsiteY77" fmla="*/ 930 h 1494414"/>
              <a:gd name="connsiteX78" fmla="*/ 1091566 w 1294775"/>
              <a:gd name="connsiteY78" fmla="*/ 14205 h 1494414"/>
              <a:gd name="connsiteX79" fmla="*/ 1283019 w 1294775"/>
              <a:gd name="connsiteY79" fmla="*/ 379012 h 1494414"/>
              <a:gd name="connsiteX80" fmla="*/ 1143954 w 1294775"/>
              <a:gd name="connsiteY80" fmla="*/ 557130 h 1494414"/>
              <a:gd name="connsiteX81" fmla="*/ 1123951 w 1294775"/>
              <a:gd name="connsiteY81" fmla="*/ 633330 h 1494414"/>
              <a:gd name="connsiteX82" fmla="*/ 1151574 w 1294775"/>
              <a:gd name="connsiteY82" fmla="*/ 781920 h 1494414"/>
              <a:gd name="connsiteX83" fmla="*/ 1187769 w 1294775"/>
              <a:gd name="connsiteY83" fmla="*/ 860977 h 1494414"/>
              <a:gd name="connsiteX84" fmla="*/ 1218249 w 1294775"/>
              <a:gd name="connsiteY84" fmla="*/ 1083862 h 1494414"/>
              <a:gd name="connsiteX85" fmla="*/ 1144906 w 1294775"/>
              <a:gd name="connsiteY85" fmla="*/ 1246740 h 1494414"/>
              <a:gd name="connsiteX86" fmla="*/ 1022034 w 1294775"/>
              <a:gd name="connsiteY86" fmla="*/ 1376280 h 1494414"/>
              <a:gd name="connsiteX87" fmla="*/ 955359 w 1294775"/>
              <a:gd name="connsiteY87" fmla="*/ 1411522 h 1494414"/>
              <a:gd name="connsiteX88" fmla="*/ 615316 w 1294775"/>
              <a:gd name="connsiteY88" fmla="*/ 1475340 h 1494414"/>
              <a:gd name="connsiteX89" fmla="*/ 137161 w 1294775"/>
              <a:gd name="connsiteY89" fmla="*/ 1317225 h 1494414"/>
              <a:gd name="connsiteX90" fmla="*/ 85726 w 1294775"/>
              <a:gd name="connsiteY90" fmla="*/ 1292460 h 1494414"/>
              <a:gd name="connsiteX91" fmla="*/ 5716 w 1294775"/>
              <a:gd name="connsiteY91" fmla="*/ 1129582 h 1494414"/>
              <a:gd name="connsiteX92" fmla="*/ 193359 w 1294775"/>
              <a:gd name="connsiteY92" fmla="*/ 473310 h 1494414"/>
              <a:gd name="connsiteX93" fmla="*/ 288609 w 1294775"/>
              <a:gd name="connsiteY93" fmla="*/ 397110 h 1494414"/>
              <a:gd name="connsiteX94" fmla="*/ 494349 w 1294775"/>
              <a:gd name="connsiteY94" fmla="*/ 375202 h 1494414"/>
              <a:gd name="connsiteX95" fmla="*/ 742951 w 1294775"/>
              <a:gd name="connsiteY95" fmla="*/ 193275 h 1494414"/>
              <a:gd name="connsiteX96" fmla="*/ 981240 w 1294775"/>
              <a:gd name="connsiteY96" fmla="*/ 930 h 14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94775" h="1494414">
                <a:moveTo>
                  <a:pt x="309563" y="1118153"/>
                </a:moveTo>
                <a:cubicBezTo>
                  <a:pt x="294323" y="1132441"/>
                  <a:pt x="267653" y="1141966"/>
                  <a:pt x="311468" y="1164826"/>
                </a:cubicBezTo>
                <a:cubicBezTo>
                  <a:pt x="313373" y="1147680"/>
                  <a:pt x="318136" y="1134345"/>
                  <a:pt x="309563" y="1118153"/>
                </a:cubicBezTo>
                <a:close/>
                <a:moveTo>
                  <a:pt x="561262" y="1094578"/>
                </a:moveTo>
                <a:cubicBezTo>
                  <a:pt x="556262" y="1092911"/>
                  <a:pt x="550547" y="1093388"/>
                  <a:pt x="542927" y="1098150"/>
                </a:cubicBezTo>
                <a:cubicBezTo>
                  <a:pt x="489586" y="1133392"/>
                  <a:pt x="435294" y="1167682"/>
                  <a:pt x="374334" y="1205782"/>
                </a:cubicBezTo>
                <a:cubicBezTo>
                  <a:pt x="439104" y="1236263"/>
                  <a:pt x="498159" y="1256265"/>
                  <a:pt x="549594" y="1288650"/>
                </a:cubicBezTo>
                <a:cubicBezTo>
                  <a:pt x="634367" y="1340085"/>
                  <a:pt x="704852" y="1293413"/>
                  <a:pt x="787719" y="1271505"/>
                </a:cubicBezTo>
                <a:cubicBezTo>
                  <a:pt x="711519" y="1211497"/>
                  <a:pt x="643892" y="1158157"/>
                  <a:pt x="575311" y="1103865"/>
                </a:cubicBezTo>
                <a:cubicBezTo>
                  <a:pt x="570549" y="1100055"/>
                  <a:pt x="566263" y="1096245"/>
                  <a:pt x="561262" y="1094578"/>
                </a:cubicBezTo>
                <a:close/>
                <a:moveTo>
                  <a:pt x="581978" y="940035"/>
                </a:moveTo>
                <a:cubicBezTo>
                  <a:pt x="469583" y="938130"/>
                  <a:pt x="386716" y="1017187"/>
                  <a:pt x="381001" y="1137202"/>
                </a:cubicBezTo>
                <a:cubicBezTo>
                  <a:pt x="412433" y="1118152"/>
                  <a:pt x="439103" y="1101960"/>
                  <a:pt x="466726" y="1084815"/>
                </a:cubicBezTo>
                <a:cubicBezTo>
                  <a:pt x="572453" y="1020997"/>
                  <a:pt x="543878" y="1019092"/>
                  <a:pt x="645796" y="1092435"/>
                </a:cubicBezTo>
                <a:cubicBezTo>
                  <a:pt x="742951" y="1161967"/>
                  <a:pt x="834391" y="1242930"/>
                  <a:pt x="941071" y="1299127"/>
                </a:cubicBezTo>
                <a:cubicBezTo>
                  <a:pt x="1029654" y="1345800"/>
                  <a:pt x="1064896" y="1328655"/>
                  <a:pt x="1093471" y="1232452"/>
                </a:cubicBezTo>
                <a:cubicBezTo>
                  <a:pt x="1094424" y="1227690"/>
                  <a:pt x="1094424" y="1222927"/>
                  <a:pt x="1096329" y="1218165"/>
                </a:cubicBezTo>
                <a:cubicBezTo>
                  <a:pt x="1106806" y="1189590"/>
                  <a:pt x="1102044" y="1177207"/>
                  <a:pt x="1067754" y="1182922"/>
                </a:cubicBezTo>
                <a:cubicBezTo>
                  <a:pt x="1012508" y="1191495"/>
                  <a:pt x="959169" y="1182922"/>
                  <a:pt x="915354" y="1146727"/>
                </a:cubicBezTo>
                <a:cubicBezTo>
                  <a:pt x="826771" y="1073385"/>
                  <a:pt x="723901" y="1023855"/>
                  <a:pt x="629603" y="959085"/>
                </a:cubicBezTo>
                <a:cubicBezTo>
                  <a:pt x="615316" y="949560"/>
                  <a:pt x="600076" y="940035"/>
                  <a:pt x="581978" y="940035"/>
                </a:cubicBezTo>
                <a:close/>
                <a:moveTo>
                  <a:pt x="769428" y="930779"/>
                </a:moveTo>
                <a:cubicBezTo>
                  <a:pt x="753608" y="932356"/>
                  <a:pt x="733903" y="937178"/>
                  <a:pt x="709614" y="944798"/>
                </a:cubicBezTo>
                <a:cubicBezTo>
                  <a:pt x="745809" y="970515"/>
                  <a:pt x="782004" y="995280"/>
                  <a:pt x="825819" y="1016235"/>
                </a:cubicBezTo>
                <a:cubicBezTo>
                  <a:pt x="829391" y="950513"/>
                  <a:pt x="816889" y="926046"/>
                  <a:pt x="769428" y="930779"/>
                </a:cubicBezTo>
                <a:close/>
                <a:moveTo>
                  <a:pt x="1032511" y="852405"/>
                </a:moveTo>
                <a:cubicBezTo>
                  <a:pt x="952501" y="853357"/>
                  <a:pt x="885826" y="911460"/>
                  <a:pt x="884873" y="982897"/>
                </a:cubicBezTo>
                <a:cubicBezTo>
                  <a:pt x="883921" y="1067670"/>
                  <a:pt x="948691" y="1137203"/>
                  <a:pt x="1031558" y="1137203"/>
                </a:cubicBezTo>
                <a:cubicBezTo>
                  <a:pt x="1117283" y="1137203"/>
                  <a:pt x="1188721" y="1072432"/>
                  <a:pt x="1189673" y="993375"/>
                </a:cubicBezTo>
                <a:cubicBezTo>
                  <a:pt x="1189673" y="909555"/>
                  <a:pt x="1125856" y="852405"/>
                  <a:pt x="1032511" y="852405"/>
                </a:cubicBezTo>
                <a:close/>
                <a:moveTo>
                  <a:pt x="976878" y="51629"/>
                </a:moveTo>
                <a:cubicBezTo>
                  <a:pt x="939601" y="54970"/>
                  <a:pt x="904340" y="72249"/>
                  <a:pt x="870586" y="102788"/>
                </a:cubicBezTo>
                <a:cubicBezTo>
                  <a:pt x="814388" y="153270"/>
                  <a:pt x="791528" y="219945"/>
                  <a:pt x="766763" y="286620"/>
                </a:cubicBezTo>
                <a:cubicBezTo>
                  <a:pt x="727711" y="390443"/>
                  <a:pt x="674371" y="428543"/>
                  <a:pt x="561976" y="426638"/>
                </a:cubicBezTo>
                <a:cubicBezTo>
                  <a:pt x="477203" y="425685"/>
                  <a:pt x="394336" y="431400"/>
                  <a:pt x="311468" y="450450"/>
                </a:cubicBezTo>
                <a:cubicBezTo>
                  <a:pt x="272416" y="459975"/>
                  <a:pt x="246698" y="477120"/>
                  <a:pt x="234316" y="517125"/>
                </a:cubicBezTo>
                <a:cubicBezTo>
                  <a:pt x="200978" y="625710"/>
                  <a:pt x="165736" y="734295"/>
                  <a:pt x="130493" y="842880"/>
                </a:cubicBezTo>
                <a:cubicBezTo>
                  <a:pt x="98108" y="944798"/>
                  <a:pt x="67628" y="1047668"/>
                  <a:pt x="56198" y="1156253"/>
                </a:cubicBezTo>
                <a:cubicBezTo>
                  <a:pt x="51436" y="1199115"/>
                  <a:pt x="63818" y="1223880"/>
                  <a:pt x="102871" y="1242930"/>
                </a:cubicBezTo>
                <a:cubicBezTo>
                  <a:pt x="280036" y="1330560"/>
                  <a:pt x="470536" y="1381996"/>
                  <a:pt x="658178" y="1437240"/>
                </a:cubicBezTo>
                <a:cubicBezTo>
                  <a:pt x="742951" y="1462005"/>
                  <a:pt x="831533" y="1443908"/>
                  <a:pt x="906781" y="1388663"/>
                </a:cubicBezTo>
                <a:cubicBezTo>
                  <a:pt x="927736" y="1373423"/>
                  <a:pt x="937261" y="1361993"/>
                  <a:pt x="906781" y="1341990"/>
                </a:cubicBezTo>
                <a:cubicBezTo>
                  <a:pt x="866776" y="1315321"/>
                  <a:pt x="832486" y="1311510"/>
                  <a:pt x="786766" y="1325798"/>
                </a:cubicBezTo>
                <a:cubicBezTo>
                  <a:pt x="586741" y="1385805"/>
                  <a:pt x="648653" y="1386758"/>
                  <a:pt x="468631" y="1303890"/>
                </a:cubicBezTo>
                <a:cubicBezTo>
                  <a:pt x="386716" y="1265790"/>
                  <a:pt x="304801" y="1228643"/>
                  <a:pt x="234316" y="1169588"/>
                </a:cubicBezTo>
                <a:cubicBezTo>
                  <a:pt x="211456" y="1150538"/>
                  <a:pt x="199073" y="1132440"/>
                  <a:pt x="208598" y="1101008"/>
                </a:cubicBezTo>
                <a:cubicBezTo>
                  <a:pt x="240031" y="993375"/>
                  <a:pt x="268606" y="884790"/>
                  <a:pt x="299086" y="776205"/>
                </a:cubicBezTo>
                <a:cubicBezTo>
                  <a:pt x="303848" y="757155"/>
                  <a:pt x="309563" y="731438"/>
                  <a:pt x="338138" y="740010"/>
                </a:cubicBezTo>
                <a:cubicBezTo>
                  <a:pt x="366713" y="748583"/>
                  <a:pt x="355283" y="774300"/>
                  <a:pt x="350521" y="792398"/>
                </a:cubicBezTo>
                <a:cubicBezTo>
                  <a:pt x="323851" y="891458"/>
                  <a:pt x="296228" y="989565"/>
                  <a:pt x="268606" y="1087673"/>
                </a:cubicBezTo>
                <a:cubicBezTo>
                  <a:pt x="289561" y="1096245"/>
                  <a:pt x="299086" y="1081958"/>
                  <a:pt x="310516" y="1071480"/>
                </a:cubicBezTo>
                <a:cubicBezTo>
                  <a:pt x="333376" y="1049573"/>
                  <a:pt x="351473" y="1023855"/>
                  <a:pt x="367666" y="996233"/>
                </a:cubicBezTo>
                <a:cubicBezTo>
                  <a:pt x="401956" y="938130"/>
                  <a:pt x="547688" y="871455"/>
                  <a:pt x="609601" y="893363"/>
                </a:cubicBezTo>
                <a:cubicBezTo>
                  <a:pt x="651511" y="907650"/>
                  <a:pt x="659131" y="921938"/>
                  <a:pt x="700088" y="917175"/>
                </a:cubicBezTo>
                <a:cubicBezTo>
                  <a:pt x="723901" y="914318"/>
                  <a:pt x="783908" y="898125"/>
                  <a:pt x="814388" y="893363"/>
                </a:cubicBezTo>
                <a:cubicBezTo>
                  <a:pt x="870586" y="882885"/>
                  <a:pt x="895351" y="877170"/>
                  <a:pt x="912496" y="797160"/>
                </a:cubicBezTo>
                <a:cubicBezTo>
                  <a:pt x="912496" y="785730"/>
                  <a:pt x="904876" y="770490"/>
                  <a:pt x="922021" y="764775"/>
                </a:cubicBezTo>
                <a:cubicBezTo>
                  <a:pt x="940118" y="759060"/>
                  <a:pt x="954406" y="767633"/>
                  <a:pt x="959168" y="784778"/>
                </a:cubicBezTo>
                <a:cubicBezTo>
                  <a:pt x="966788" y="808590"/>
                  <a:pt x="983933" y="805733"/>
                  <a:pt x="1001078" y="803828"/>
                </a:cubicBezTo>
                <a:cubicBezTo>
                  <a:pt x="1022986" y="800970"/>
                  <a:pt x="1044893" y="796208"/>
                  <a:pt x="1066801" y="796208"/>
                </a:cubicBezTo>
                <a:cubicBezTo>
                  <a:pt x="1095376" y="796208"/>
                  <a:pt x="1096328" y="782873"/>
                  <a:pt x="1093471" y="760013"/>
                </a:cubicBezTo>
                <a:cubicBezTo>
                  <a:pt x="1084898" y="698100"/>
                  <a:pt x="1069658" y="637140"/>
                  <a:pt x="1041083" y="582848"/>
                </a:cubicBezTo>
                <a:cubicBezTo>
                  <a:pt x="1023938" y="549510"/>
                  <a:pt x="1032511" y="527603"/>
                  <a:pt x="1044893" y="499980"/>
                </a:cubicBezTo>
                <a:cubicBezTo>
                  <a:pt x="1090613" y="396158"/>
                  <a:pt x="1076326" y="350438"/>
                  <a:pt x="979171" y="291383"/>
                </a:cubicBezTo>
                <a:cubicBezTo>
                  <a:pt x="967741" y="284715"/>
                  <a:pt x="957263" y="278048"/>
                  <a:pt x="947738" y="269475"/>
                </a:cubicBezTo>
                <a:cubicBezTo>
                  <a:pt x="922973" y="247568"/>
                  <a:pt x="910591" y="218993"/>
                  <a:pt x="908686" y="185655"/>
                </a:cubicBezTo>
                <a:cubicBezTo>
                  <a:pt x="907733" y="172320"/>
                  <a:pt x="905828" y="154223"/>
                  <a:pt x="922973" y="151365"/>
                </a:cubicBezTo>
                <a:cubicBezTo>
                  <a:pt x="937261" y="149460"/>
                  <a:pt x="942976" y="165653"/>
                  <a:pt x="944881" y="178035"/>
                </a:cubicBezTo>
                <a:cubicBezTo>
                  <a:pt x="951548" y="222803"/>
                  <a:pt x="981076" y="249473"/>
                  <a:pt x="1016318" y="273285"/>
                </a:cubicBezTo>
                <a:cubicBezTo>
                  <a:pt x="1035368" y="286620"/>
                  <a:pt x="1052513" y="303765"/>
                  <a:pt x="1071563" y="318053"/>
                </a:cubicBezTo>
                <a:cubicBezTo>
                  <a:pt x="1098233" y="338055"/>
                  <a:pt x="1107758" y="363773"/>
                  <a:pt x="1108711" y="396158"/>
                </a:cubicBezTo>
                <a:cubicBezTo>
                  <a:pt x="1110616" y="444735"/>
                  <a:pt x="1094423" y="488550"/>
                  <a:pt x="1076326" y="534270"/>
                </a:cubicBezTo>
                <a:cubicBezTo>
                  <a:pt x="1131571" y="496170"/>
                  <a:pt x="1177291" y="450450"/>
                  <a:pt x="1216343" y="399968"/>
                </a:cubicBezTo>
                <a:cubicBezTo>
                  <a:pt x="1242061" y="363773"/>
                  <a:pt x="1249681" y="320910"/>
                  <a:pt x="1243966" y="277095"/>
                </a:cubicBezTo>
                <a:cubicBezTo>
                  <a:pt x="1229678" y="169463"/>
                  <a:pt x="1157288" y="111360"/>
                  <a:pt x="1067753" y="69450"/>
                </a:cubicBezTo>
                <a:cubicBezTo>
                  <a:pt x="1049656" y="61116"/>
                  <a:pt x="1032035" y="55639"/>
                  <a:pt x="1014845" y="52960"/>
                </a:cubicBezTo>
                <a:cubicBezTo>
                  <a:pt x="1001952" y="50951"/>
                  <a:pt x="989303" y="50515"/>
                  <a:pt x="976878" y="51629"/>
                </a:cubicBezTo>
                <a:close/>
                <a:moveTo>
                  <a:pt x="981240" y="930"/>
                </a:moveTo>
                <a:cubicBezTo>
                  <a:pt x="1017271" y="-2047"/>
                  <a:pt x="1054657" y="2061"/>
                  <a:pt x="1091566" y="14205"/>
                </a:cubicBezTo>
                <a:cubicBezTo>
                  <a:pt x="1231584" y="60877"/>
                  <a:pt x="1329691" y="247567"/>
                  <a:pt x="1283019" y="379012"/>
                </a:cubicBezTo>
                <a:cubicBezTo>
                  <a:pt x="1256349" y="453307"/>
                  <a:pt x="1201104" y="506647"/>
                  <a:pt x="1143954" y="557130"/>
                </a:cubicBezTo>
                <a:cubicBezTo>
                  <a:pt x="1118236" y="579990"/>
                  <a:pt x="1109664" y="599040"/>
                  <a:pt x="1123951" y="633330"/>
                </a:cubicBezTo>
                <a:cubicBezTo>
                  <a:pt x="1143954" y="680002"/>
                  <a:pt x="1147764" y="731437"/>
                  <a:pt x="1151574" y="781920"/>
                </a:cubicBezTo>
                <a:cubicBezTo>
                  <a:pt x="1154431" y="812400"/>
                  <a:pt x="1163004" y="839070"/>
                  <a:pt x="1187769" y="860977"/>
                </a:cubicBezTo>
                <a:cubicBezTo>
                  <a:pt x="1253491" y="918127"/>
                  <a:pt x="1267779" y="1010520"/>
                  <a:pt x="1218249" y="1083862"/>
                </a:cubicBezTo>
                <a:cubicBezTo>
                  <a:pt x="1183959" y="1134345"/>
                  <a:pt x="1157289" y="1185780"/>
                  <a:pt x="1144906" y="1246740"/>
                </a:cubicBezTo>
                <a:cubicBezTo>
                  <a:pt x="1130619" y="1311510"/>
                  <a:pt x="1094424" y="1362945"/>
                  <a:pt x="1022034" y="1376280"/>
                </a:cubicBezTo>
                <a:cubicBezTo>
                  <a:pt x="997269" y="1381042"/>
                  <a:pt x="974409" y="1395330"/>
                  <a:pt x="955359" y="1411522"/>
                </a:cubicBezTo>
                <a:cubicBezTo>
                  <a:pt x="854394" y="1502962"/>
                  <a:pt x="733426" y="1509630"/>
                  <a:pt x="615316" y="1475340"/>
                </a:cubicBezTo>
                <a:cubicBezTo>
                  <a:pt x="454344" y="1428667"/>
                  <a:pt x="291466" y="1385805"/>
                  <a:pt x="137161" y="1317225"/>
                </a:cubicBezTo>
                <a:cubicBezTo>
                  <a:pt x="120016" y="1309605"/>
                  <a:pt x="102871" y="1301032"/>
                  <a:pt x="85726" y="1292460"/>
                </a:cubicBezTo>
                <a:cubicBezTo>
                  <a:pt x="-951" y="1244835"/>
                  <a:pt x="-8571" y="1226737"/>
                  <a:pt x="5716" y="1129582"/>
                </a:cubicBezTo>
                <a:cubicBezTo>
                  <a:pt x="37149" y="901935"/>
                  <a:pt x="110491" y="685717"/>
                  <a:pt x="193359" y="473310"/>
                </a:cubicBezTo>
                <a:cubicBezTo>
                  <a:pt x="210504" y="428542"/>
                  <a:pt x="243841" y="405682"/>
                  <a:pt x="288609" y="397110"/>
                </a:cubicBezTo>
                <a:cubicBezTo>
                  <a:pt x="360999" y="382822"/>
                  <a:pt x="433389" y="373297"/>
                  <a:pt x="494349" y="375202"/>
                </a:cubicBezTo>
                <a:cubicBezTo>
                  <a:pt x="661989" y="375202"/>
                  <a:pt x="695326" y="349485"/>
                  <a:pt x="742951" y="193275"/>
                </a:cubicBezTo>
                <a:cubicBezTo>
                  <a:pt x="777241" y="82547"/>
                  <a:pt x="873146" y="9859"/>
                  <a:pt x="981240" y="9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8FBF51-E1A7-09C6-B065-00AA8DA8DC1D}"/>
              </a:ext>
            </a:extLst>
          </p:cNvPr>
          <p:cNvPicPr>
            <a:picLocks noGrp="1" noChangeAspect="1"/>
          </p:cNvPicPr>
          <p:nvPr>
            <p:ph type="pic" sz="quarter" idx="6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71131"/>
            <a:ext cx="11573197" cy="861005"/>
          </a:xfrm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135B8F-3490-40A7-B58E-6998189DAD28}"/>
              </a:ext>
            </a:extLst>
          </p:cNvPr>
          <p:cNvGrpSpPr/>
          <p:nvPr/>
        </p:nvGrpSpPr>
        <p:grpSpPr>
          <a:xfrm>
            <a:off x="1722392" y="1881758"/>
            <a:ext cx="2905746" cy="742061"/>
            <a:chOff x="575693" y="4067337"/>
            <a:chExt cx="1625933" cy="8679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305961-08F7-4A9F-837D-6DF8694F9438}"/>
                </a:ext>
              </a:extLst>
            </p:cNvPr>
            <p:cNvSpPr txBox="1"/>
            <p:nvPr/>
          </p:nvSpPr>
          <p:spPr>
            <a:xfrm>
              <a:off x="578400" y="4395300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264C37-238E-4531-A157-15655C5B310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046B40-5515-4D18-81F9-E6A31762A28C}"/>
              </a:ext>
            </a:extLst>
          </p:cNvPr>
          <p:cNvGrpSpPr/>
          <p:nvPr/>
        </p:nvGrpSpPr>
        <p:grpSpPr>
          <a:xfrm>
            <a:off x="1034419" y="4367508"/>
            <a:ext cx="3059089" cy="742063"/>
            <a:chOff x="575693" y="4067337"/>
            <a:chExt cx="1625933" cy="8679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66D2A7-C1EF-4E9A-AD38-4039C1B50A58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E252DA-BDFD-4D8A-A314-7E7E9F30533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EE7E59-FF2C-4C11-B1A7-20F9B7855407}"/>
              </a:ext>
            </a:extLst>
          </p:cNvPr>
          <p:cNvGrpSpPr/>
          <p:nvPr/>
        </p:nvGrpSpPr>
        <p:grpSpPr>
          <a:xfrm>
            <a:off x="2702877" y="5217278"/>
            <a:ext cx="3155104" cy="742063"/>
            <a:chOff x="575693" y="4067337"/>
            <a:chExt cx="1625933" cy="867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C34224-49C3-4AAD-AB68-8232054A7586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0ABBF3-A07D-410A-9EFD-837010EFB5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2345DB-9468-4F91-BE32-DA492C78BE34}"/>
              </a:ext>
            </a:extLst>
          </p:cNvPr>
          <p:cNvGrpSpPr/>
          <p:nvPr/>
        </p:nvGrpSpPr>
        <p:grpSpPr>
          <a:xfrm>
            <a:off x="6594236" y="1998239"/>
            <a:ext cx="2887542" cy="742061"/>
            <a:chOff x="575693" y="4067337"/>
            <a:chExt cx="2257454" cy="8679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B35373-0E18-43FD-8F61-E4E0BA6B02F7}"/>
                </a:ext>
              </a:extLst>
            </p:cNvPr>
            <p:cNvSpPr txBox="1"/>
            <p:nvPr/>
          </p:nvSpPr>
          <p:spPr>
            <a:xfrm>
              <a:off x="578400" y="4395300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90FDBC-7997-4009-88D3-4CE9D8C88E8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065A10-06D1-41A3-9B44-8E3C8201C98C}"/>
              </a:ext>
            </a:extLst>
          </p:cNvPr>
          <p:cNvGrpSpPr/>
          <p:nvPr/>
        </p:nvGrpSpPr>
        <p:grpSpPr>
          <a:xfrm>
            <a:off x="7508646" y="2925402"/>
            <a:ext cx="2968153" cy="742062"/>
            <a:chOff x="575693" y="4067336"/>
            <a:chExt cx="1625933" cy="867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A4AAAA-4D88-48A8-90BA-36317FA68AB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CCD0B4-74EC-488F-ADEF-E132A7BBE59D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CF71B0-E240-4340-B3A3-C763A80575ED}"/>
              </a:ext>
            </a:extLst>
          </p:cNvPr>
          <p:cNvGrpSpPr/>
          <p:nvPr/>
        </p:nvGrpSpPr>
        <p:grpSpPr>
          <a:xfrm>
            <a:off x="8173456" y="5223824"/>
            <a:ext cx="2952457" cy="742063"/>
            <a:chOff x="575693" y="4067337"/>
            <a:chExt cx="1625933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F0C42E-FB69-4CB7-BF9F-97A970405C60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5AB2AC-E176-419E-94D1-2EE0BF4137B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اینجاست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919B74E6-EE5E-4A83-A552-B5F91815802E}"/>
              </a:ext>
            </a:extLst>
          </p:cNvPr>
          <p:cNvSpPr/>
          <p:nvPr/>
        </p:nvSpPr>
        <p:spPr>
          <a:xfrm>
            <a:off x="974196" y="260464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E7F0A6B2-6867-43E7-B74F-635EFFF4BCEF}"/>
              </a:ext>
            </a:extLst>
          </p:cNvPr>
          <p:cNvSpPr/>
          <p:nvPr/>
        </p:nvSpPr>
        <p:spPr>
          <a:xfrm rot="10800000">
            <a:off x="8915400" y="361941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8C3C24DD-6059-48D9-8588-DC6436511B30}"/>
              </a:ext>
            </a:extLst>
          </p:cNvPr>
          <p:cNvSpPr/>
          <p:nvPr/>
        </p:nvSpPr>
        <p:spPr>
          <a:xfrm rot="5400000">
            <a:off x="4657644" y="2599185"/>
            <a:ext cx="1123679" cy="968689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FB65565-A856-48B1-8B3B-2D3A0ACC9C8F}"/>
              </a:ext>
            </a:extLst>
          </p:cNvPr>
          <p:cNvSpPr/>
          <p:nvPr/>
        </p:nvSpPr>
        <p:spPr>
          <a:xfrm rot="5400000">
            <a:off x="4055592" y="3610650"/>
            <a:ext cx="1123679" cy="968689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736A28B5-8E7D-400F-992F-F87464B29FF3}"/>
              </a:ext>
            </a:extLst>
          </p:cNvPr>
          <p:cNvSpPr/>
          <p:nvPr/>
        </p:nvSpPr>
        <p:spPr>
          <a:xfrm rot="5400000">
            <a:off x="5239106" y="3588202"/>
            <a:ext cx="1123679" cy="96868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E1C7DC7-5C75-4681-B8D6-E0CB362E123F}"/>
              </a:ext>
            </a:extLst>
          </p:cNvPr>
          <p:cNvSpPr/>
          <p:nvPr/>
        </p:nvSpPr>
        <p:spPr>
          <a:xfrm rot="5400000">
            <a:off x="6422621" y="3580197"/>
            <a:ext cx="1123679" cy="96868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D1DEA56-CF27-4BFC-B8E3-BDBE2FEEE779}"/>
              </a:ext>
            </a:extLst>
          </p:cNvPr>
          <p:cNvSpPr/>
          <p:nvPr/>
        </p:nvSpPr>
        <p:spPr>
          <a:xfrm rot="5400000">
            <a:off x="5841159" y="4590495"/>
            <a:ext cx="1123679" cy="96868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FFE1E2D-4CF5-46E5-9FE2-5F5D649F276B}"/>
              </a:ext>
            </a:extLst>
          </p:cNvPr>
          <p:cNvSpPr/>
          <p:nvPr/>
        </p:nvSpPr>
        <p:spPr>
          <a:xfrm rot="5400000">
            <a:off x="7039108" y="4568047"/>
            <a:ext cx="1123679" cy="96868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2F630-638F-49EE-BD59-EA2A0D9C2619}"/>
              </a:ext>
            </a:extLst>
          </p:cNvPr>
          <p:cNvSpPr txBox="1"/>
          <p:nvPr/>
        </p:nvSpPr>
        <p:spPr>
          <a:xfrm>
            <a:off x="9493709" y="4137231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فهرست</a:t>
            </a:r>
          </a:p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CA813-5DC3-4B69-9600-0C139C5480D6}"/>
              </a:ext>
            </a:extLst>
          </p:cNvPr>
          <p:cNvSpPr txBox="1"/>
          <p:nvPr/>
        </p:nvSpPr>
        <p:spPr>
          <a:xfrm>
            <a:off x="1552504" y="3122460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فهرست</a:t>
            </a:r>
          </a:p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DB4ACBA9-46AB-4C83-9498-F58422874A80}"/>
              </a:ext>
            </a:extLst>
          </p:cNvPr>
          <p:cNvSpPr/>
          <p:nvPr/>
        </p:nvSpPr>
        <p:spPr>
          <a:xfrm>
            <a:off x="1828801" y="1810482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172C9589-B87D-4D34-AE06-2B8177321D0B}"/>
              </a:ext>
            </a:extLst>
          </p:cNvPr>
          <p:cNvSpPr/>
          <p:nvPr/>
        </p:nvSpPr>
        <p:spPr>
          <a:xfrm>
            <a:off x="1178170" y="4644791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D1461C50-0B5E-4BFF-97CF-1B306CDE2673}"/>
              </a:ext>
            </a:extLst>
          </p:cNvPr>
          <p:cNvSpPr/>
          <p:nvPr/>
        </p:nvSpPr>
        <p:spPr>
          <a:xfrm>
            <a:off x="2901461" y="5541280"/>
            <a:ext cx="3564549" cy="492442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6BE69980-84F2-4359-AB32-D332DAACEF72}"/>
              </a:ext>
            </a:extLst>
          </p:cNvPr>
          <p:cNvSpPr/>
          <p:nvPr/>
        </p:nvSpPr>
        <p:spPr>
          <a:xfrm flipH="1">
            <a:off x="7600372" y="5592006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091D83EF-10EF-4C33-9EBE-7FA816D9F782}"/>
              </a:ext>
            </a:extLst>
          </p:cNvPr>
          <p:cNvSpPr/>
          <p:nvPr/>
        </p:nvSpPr>
        <p:spPr>
          <a:xfrm>
            <a:off x="5776550" y="1908748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6D657A6D-A543-4276-BB32-E64D72B0A911}"/>
              </a:ext>
            </a:extLst>
          </p:cNvPr>
          <p:cNvSpPr/>
          <p:nvPr/>
        </p:nvSpPr>
        <p:spPr>
          <a:xfrm>
            <a:off x="6944455" y="2848710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3" name="Freeform 47">
            <a:extLst>
              <a:ext uri="{FF2B5EF4-FFF2-40B4-BE49-F238E27FC236}">
                <a16:creationId xmlns:a16="http://schemas.microsoft.com/office/drawing/2014/main" id="{8E1BA2D1-4150-42BC-B1C9-4F7F693B445C}"/>
              </a:ext>
            </a:extLst>
          </p:cNvPr>
          <p:cNvSpPr>
            <a:spLocks noChangeAspect="1"/>
          </p:cNvSpPr>
          <p:nvPr/>
        </p:nvSpPr>
        <p:spPr>
          <a:xfrm>
            <a:off x="4986203" y="2831622"/>
            <a:ext cx="493525" cy="493223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C0F67BD4-F863-4C0D-8161-C2B27B574F07}"/>
              </a:ext>
            </a:extLst>
          </p:cNvPr>
          <p:cNvSpPr>
            <a:spLocks noChangeAspect="1"/>
          </p:cNvSpPr>
          <p:nvPr/>
        </p:nvSpPr>
        <p:spPr>
          <a:xfrm>
            <a:off x="6183804" y="4832771"/>
            <a:ext cx="438387" cy="43838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5" name="Teardrop 9">
            <a:extLst>
              <a:ext uri="{FF2B5EF4-FFF2-40B4-BE49-F238E27FC236}">
                <a16:creationId xmlns:a16="http://schemas.microsoft.com/office/drawing/2014/main" id="{1976CA61-AB07-41EB-BE66-90B4BB1EBF53}"/>
              </a:ext>
            </a:extLst>
          </p:cNvPr>
          <p:cNvSpPr>
            <a:spLocks noChangeAspect="1"/>
          </p:cNvSpPr>
          <p:nvPr/>
        </p:nvSpPr>
        <p:spPr>
          <a:xfrm rot="18900000">
            <a:off x="5564240" y="3865842"/>
            <a:ext cx="477460" cy="40749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6" name="Freeform 97">
            <a:extLst>
              <a:ext uri="{FF2B5EF4-FFF2-40B4-BE49-F238E27FC236}">
                <a16:creationId xmlns:a16="http://schemas.microsoft.com/office/drawing/2014/main" id="{E69430DF-35F4-4A9B-A229-672C4203A5CB}"/>
              </a:ext>
            </a:extLst>
          </p:cNvPr>
          <p:cNvSpPr>
            <a:spLocks noChangeAspect="1"/>
          </p:cNvSpPr>
          <p:nvPr/>
        </p:nvSpPr>
        <p:spPr>
          <a:xfrm>
            <a:off x="4311684" y="3948154"/>
            <a:ext cx="576354" cy="43068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7" name="Freeform 101">
            <a:extLst>
              <a:ext uri="{FF2B5EF4-FFF2-40B4-BE49-F238E27FC236}">
                <a16:creationId xmlns:a16="http://schemas.microsoft.com/office/drawing/2014/main" id="{36C315A4-74C9-4F2E-9394-FE7E42230F8E}"/>
              </a:ext>
            </a:extLst>
          </p:cNvPr>
          <p:cNvSpPr/>
          <p:nvPr/>
        </p:nvSpPr>
        <p:spPr>
          <a:xfrm>
            <a:off x="7440485" y="4873163"/>
            <a:ext cx="308166" cy="410284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8" name="Freeform 114">
            <a:extLst>
              <a:ext uri="{FF2B5EF4-FFF2-40B4-BE49-F238E27FC236}">
                <a16:creationId xmlns:a16="http://schemas.microsoft.com/office/drawing/2014/main" id="{0BBE8FC8-A5E0-4443-9E55-91BE6C9A0818}"/>
              </a:ext>
            </a:extLst>
          </p:cNvPr>
          <p:cNvSpPr>
            <a:spLocks noChangeAspect="1"/>
          </p:cNvSpPr>
          <p:nvPr/>
        </p:nvSpPr>
        <p:spPr>
          <a:xfrm>
            <a:off x="6760583" y="3865930"/>
            <a:ext cx="471967" cy="45515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71131"/>
            <a:ext cx="11573197" cy="861005"/>
          </a:xfrm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18FE58-2125-4E4B-9218-14B3FFD2828C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0D39DE-E28E-46F5-89BF-AFA0F87ADDB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38917-7C9E-4E87-AE94-6EF964B60E60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A230E5-1FB4-4F6B-AA10-A742535D99BF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B72C5C4-C46C-474C-9BF4-A2A0C7CF997A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5FEBC-2922-4368-BD54-9C478012BD0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D20D09-1588-44F3-899A-FA557C3BB2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71D671-0AE8-41D3-AB17-21917907BAE9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B24903-D63F-42EC-9BE9-C0A13FBEAF6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تغییر رنگ، عکس و متن آسان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DF6867-BF8C-46B1-9CC7-6CE63557875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799473-91EE-4B18-B52E-F114F2F919B2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rgbClr val="FAB117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556033-450E-4061-943D-AB7A8A75647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327BEBE7-0843-46FF-BE8E-AD9D6A99068E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0BFA8A15-CE51-4C29-9B74-1852489932E6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buNone/>
              </a:pPr>
              <a:r>
                <a:rPr lang="fa-I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اضافه کردن متن</a:t>
              </a:r>
              <a:endParaRPr 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F4ACC6F-77B9-4C20-AF97-AEC167B3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14033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2BBDB42-EF4F-4260-AE3A-F02F1F6D7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20869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DCBD10C-22D7-4A37-B0CC-CE6EFA59A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86406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7206B8-CB02-4C57-9051-2F359CCE6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25030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88BFF1-B7E5-4F26-BE18-E20A7DB014D7}"/>
              </a:ext>
            </a:extLst>
          </p:cNvPr>
          <p:cNvGrpSpPr/>
          <p:nvPr/>
        </p:nvGrpSpPr>
        <p:grpSpPr>
          <a:xfrm>
            <a:off x="4903909" y="1201979"/>
            <a:ext cx="4392646" cy="2393498"/>
            <a:chOff x="2254312" y="1557441"/>
            <a:chExt cx="3252759" cy="17723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C39077A-E27D-4D2D-8594-0901F3FEA8DC}"/>
                </a:ext>
              </a:extLst>
            </p:cNvPr>
            <p:cNvSpPr/>
            <p:nvPr/>
          </p:nvSpPr>
          <p:spPr>
            <a:xfrm>
              <a:off x="2254312" y="1557441"/>
              <a:ext cx="872167" cy="1772388"/>
            </a:xfrm>
            <a:custGeom>
              <a:avLst/>
              <a:gdLst>
                <a:gd name="connsiteX0" fmla="*/ 1257280 w 1261853"/>
                <a:gd name="connsiteY0" fmla="*/ 2488205 h 2564296"/>
                <a:gd name="connsiteX1" fmla="*/ 1223600 w 1261853"/>
                <a:gd name="connsiteY1" fmla="*/ 2258268 h 2564296"/>
                <a:gd name="connsiteX2" fmla="*/ 1141272 w 1261853"/>
                <a:gd name="connsiteY2" fmla="*/ 1916065 h 2564296"/>
                <a:gd name="connsiteX3" fmla="*/ 1072249 w 1261853"/>
                <a:gd name="connsiteY3" fmla="*/ 1571783 h 2564296"/>
                <a:gd name="connsiteX4" fmla="*/ 1058528 w 1261853"/>
                <a:gd name="connsiteY4" fmla="*/ 1358478 h 2564296"/>
                <a:gd name="connsiteX5" fmla="*/ 906345 w 1261853"/>
                <a:gd name="connsiteY5" fmla="*/ 986337 h 2564296"/>
                <a:gd name="connsiteX6" fmla="*/ 812374 w 1261853"/>
                <a:gd name="connsiteY6" fmla="*/ 847460 h 2564296"/>
                <a:gd name="connsiteX7" fmla="*/ 801979 w 1261853"/>
                <a:gd name="connsiteY7" fmla="*/ 812117 h 2564296"/>
                <a:gd name="connsiteX8" fmla="*/ 814453 w 1261853"/>
                <a:gd name="connsiteY8" fmla="*/ 795485 h 2564296"/>
                <a:gd name="connsiteX9" fmla="*/ 824848 w 1261853"/>
                <a:gd name="connsiteY9" fmla="*/ 810870 h 2564296"/>
                <a:gd name="connsiteX10" fmla="*/ 829838 w 1261853"/>
                <a:gd name="connsiteY10" fmla="*/ 857023 h 2564296"/>
                <a:gd name="connsiteX11" fmla="*/ 884723 w 1261853"/>
                <a:gd name="connsiteY11" fmla="*/ 833323 h 2564296"/>
                <a:gd name="connsiteX12" fmla="*/ 926719 w 1261853"/>
                <a:gd name="connsiteY12" fmla="*/ 802138 h 2564296"/>
                <a:gd name="connsiteX13" fmla="*/ 959567 w 1261853"/>
                <a:gd name="connsiteY13" fmla="*/ 742678 h 2564296"/>
                <a:gd name="connsiteX14" fmla="*/ 981605 w 1261853"/>
                <a:gd name="connsiteY14" fmla="*/ 723967 h 2564296"/>
                <a:gd name="connsiteX15" fmla="*/ 984931 w 1261853"/>
                <a:gd name="connsiteY15" fmla="*/ 754321 h 2564296"/>
                <a:gd name="connsiteX16" fmla="*/ 974536 w 1261853"/>
                <a:gd name="connsiteY16" fmla="*/ 815443 h 2564296"/>
                <a:gd name="connsiteX17" fmla="*/ 986594 w 1261853"/>
                <a:gd name="connsiteY17" fmla="*/ 808375 h 2564296"/>
                <a:gd name="connsiteX18" fmla="*/ 1007384 w 1261853"/>
                <a:gd name="connsiteY18" fmla="*/ 793406 h 2564296"/>
                <a:gd name="connsiteX19" fmla="*/ 1019027 w 1261853"/>
                <a:gd name="connsiteY19" fmla="*/ 818354 h 2564296"/>
                <a:gd name="connsiteX20" fmla="*/ 1036906 w 1261853"/>
                <a:gd name="connsiteY20" fmla="*/ 894861 h 2564296"/>
                <a:gd name="connsiteX21" fmla="*/ 1049380 w 1261853"/>
                <a:gd name="connsiteY21" fmla="*/ 911909 h 2564296"/>
                <a:gd name="connsiteX22" fmla="*/ 1058943 w 1261853"/>
                <a:gd name="connsiteY22" fmla="*/ 893614 h 2564296"/>
                <a:gd name="connsiteX23" fmla="*/ 1062270 w 1261853"/>
                <a:gd name="connsiteY23" fmla="*/ 869081 h 2564296"/>
                <a:gd name="connsiteX24" fmla="*/ 1072249 w 1261853"/>
                <a:gd name="connsiteY24" fmla="*/ 834986 h 2564296"/>
                <a:gd name="connsiteX25" fmla="*/ 1100108 w 1261853"/>
                <a:gd name="connsiteY25" fmla="*/ 854944 h 2564296"/>
                <a:gd name="connsiteX26" fmla="*/ 1121313 w 1261853"/>
                <a:gd name="connsiteY26" fmla="*/ 866587 h 2564296"/>
                <a:gd name="connsiteX27" fmla="*/ 1123392 w 1261853"/>
                <a:gd name="connsiteY27" fmla="*/ 839560 h 2564296"/>
                <a:gd name="connsiteX28" fmla="*/ 1107176 w 1261853"/>
                <a:gd name="connsiteY28" fmla="*/ 810870 h 2564296"/>
                <a:gd name="connsiteX29" fmla="*/ 1080565 w 1261853"/>
                <a:gd name="connsiteY29" fmla="*/ 776358 h 2564296"/>
                <a:gd name="connsiteX30" fmla="*/ 1051875 w 1261853"/>
                <a:gd name="connsiteY30" fmla="*/ 704841 h 2564296"/>
                <a:gd name="connsiteX31" fmla="*/ 1036490 w 1261853"/>
                <a:gd name="connsiteY31" fmla="*/ 638729 h 2564296"/>
                <a:gd name="connsiteX32" fmla="*/ 1051043 w 1261853"/>
                <a:gd name="connsiteY32" fmla="*/ 597980 h 2564296"/>
                <a:gd name="connsiteX33" fmla="*/ 1024848 w 1261853"/>
                <a:gd name="connsiteY33" fmla="*/ 573448 h 2564296"/>
                <a:gd name="connsiteX34" fmla="*/ 1012790 w 1261853"/>
                <a:gd name="connsiteY34" fmla="*/ 522720 h 2564296"/>
                <a:gd name="connsiteX35" fmla="*/ 1068507 w 1261853"/>
                <a:gd name="connsiteY35" fmla="*/ 402554 h 2564296"/>
                <a:gd name="connsiteX36" fmla="*/ 1079733 w 1261853"/>
                <a:gd name="connsiteY36" fmla="*/ 329374 h 2564296"/>
                <a:gd name="connsiteX37" fmla="*/ 1064765 w 1261853"/>
                <a:gd name="connsiteY37" fmla="*/ 284052 h 2564296"/>
                <a:gd name="connsiteX38" fmla="*/ 1029422 w 1261853"/>
                <a:gd name="connsiteY38" fmla="*/ 228334 h 2564296"/>
                <a:gd name="connsiteX39" fmla="*/ 1036490 w 1261853"/>
                <a:gd name="connsiteY39" fmla="*/ 202971 h 2564296"/>
                <a:gd name="connsiteX40" fmla="*/ 1042311 w 1261853"/>
                <a:gd name="connsiteY40" fmla="*/ 200892 h 2564296"/>
                <a:gd name="connsiteX41" fmla="*/ 1011958 w 1261853"/>
                <a:gd name="connsiteY41" fmla="*/ 181765 h 2564296"/>
                <a:gd name="connsiteX42" fmla="*/ 976199 w 1261853"/>
                <a:gd name="connsiteY42" fmla="*/ 174696 h 2564296"/>
                <a:gd name="connsiteX43" fmla="*/ 967883 w 1261853"/>
                <a:gd name="connsiteY43" fmla="*/ 161391 h 2564296"/>
                <a:gd name="connsiteX44" fmla="*/ 900939 w 1261853"/>
                <a:gd name="connsiteY44" fmla="*/ 182596 h 2564296"/>
                <a:gd name="connsiteX45" fmla="*/ 825264 w 1261853"/>
                <a:gd name="connsiteY45" fmla="*/ 172201 h 2564296"/>
                <a:gd name="connsiteX46" fmla="*/ 789921 w 1261853"/>
                <a:gd name="connsiteY46" fmla="*/ 128958 h 2564296"/>
                <a:gd name="connsiteX47" fmla="*/ 526304 w 1261853"/>
                <a:gd name="connsiteY47" fmla="*/ 2139 h 2564296"/>
                <a:gd name="connsiteX48" fmla="*/ 343352 w 1261853"/>
                <a:gd name="connsiteY48" fmla="*/ 46630 h 2564296"/>
                <a:gd name="connsiteX49" fmla="*/ 261024 w 1261853"/>
                <a:gd name="connsiteY49" fmla="*/ 120227 h 2564296"/>
                <a:gd name="connsiteX50" fmla="*/ 243976 w 1261853"/>
                <a:gd name="connsiteY50" fmla="*/ 146422 h 2564296"/>
                <a:gd name="connsiteX51" fmla="*/ 187012 w 1261853"/>
                <a:gd name="connsiteY51" fmla="*/ 357648 h 2564296"/>
                <a:gd name="connsiteX52" fmla="*/ 167053 w 1261853"/>
                <a:gd name="connsiteY52" fmla="*/ 439976 h 2564296"/>
                <a:gd name="connsiteX53" fmla="*/ 125889 w 1261853"/>
                <a:gd name="connsiteY53" fmla="*/ 499851 h 2564296"/>
                <a:gd name="connsiteX54" fmla="*/ 129216 w 1261853"/>
                <a:gd name="connsiteY54" fmla="*/ 518978 h 2564296"/>
                <a:gd name="connsiteX55" fmla="*/ 177033 w 1261853"/>
                <a:gd name="connsiteY55" fmla="*/ 597980 h 2564296"/>
                <a:gd name="connsiteX56" fmla="*/ 184933 w 1261853"/>
                <a:gd name="connsiteY56" fmla="*/ 634155 h 2564296"/>
                <a:gd name="connsiteX57" fmla="*/ 196991 w 1261853"/>
                <a:gd name="connsiteY57" fmla="*/ 690288 h 2564296"/>
                <a:gd name="connsiteX58" fmla="*/ 247718 w 1261853"/>
                <a:gd name="connsiteY58" fmla="*/ 742678 h 2564296"/>
                <a:gd name="connsiteX59" fmla="*/ 353747 w 1261853"/>
                <a:gd name="connsiteY59" fmla="*/ 746836 h 2564296"/>
                <a:gd name="connsiteX60" fmla="*/ 386180 w 1261853"/>
                <a:gd name="connsiteY60" fmla="*/ 769290 h 2564296"/>
                <a:gd name="connsiteX61" fmla="*/ 426096 w 1261853"/>
                <a:gd name="connsiteY61" fmla="*/ 925630 h 2564296"/>
                <a:gd name="connsiteX62" fmla="*/ 412375 w 1261853"/>
                <a:gd name="connsiteY62" fmla="*/ 965131 h 2564296"/>
                <a:gd name="connsiteX63" fmla="*/ 254371 w 1261853"/>
                <a:gd name="connsiteY63" fmla="*/ 1124382 h 2564296"/>
                <a:gd name="connsiteX64" fmla="*/ 46056 w 1261853"/>
                <a:gd name="connsiteY64" fmla="*/ 1344756 h 2564296"/>
                <a:gd name="connsiteX65" fmla="*/ 15702 w 1261853"/>
                <a:gd name="connsiteY65" fmla="*/ 1535608 h 2564296"/>
                <a:gd name="connsiteX66" fmla="*/ 31087 w 1261853"/>
                <a:gd name="connsiteY66" fmla="*/ 1669911 h 2564296"/>
                <a:gd name="connsiteX67" fmla="*/ 26929 w 1261853"/>
                <a:gd name="connsiteY67" fmla="*/ 1939765 h 2564296"/>
                <a:gd name="connsiteX68" fmla="*/ 54372 w 1261853"/>
                <a:gd name="connsiteY68" fmla="*/ 2163881 h 2564296"/>
                <a:gd name="connsiteX69" fmla="*/ 143769 w 1261853"/>
                <a:gd name="connsiteY69" fmla="*/ 2549327 h 2564296"/>
                <a:gd name="connsiteX70" fmla="*/ 165390 w 1261853"/>
                <a:gd name="connsiteY70" fmla="*/ 2564296 h 2564296"/>
                <a:gd name="connsiteX71" fmla="*/ 562479 w 1261853"/>
                <a:gd name="connsiteY71" fmla="*/ 2563880 h 2564296"/>
                <a:gd name="connsiteX72" fmla="*/ 888881 w 1261853"/>
                <a:gd name="connsiteY72" fmla="*/ 2559722 h 2564296"/>
                <a:gd name="connsiteX73" fmla="*/ 907176 w 1261853"/>
                <a:gd name="connsiteY73" fmla="*/ 2543922 h 2564296"/>
                <a:gd name="connsiteX74" fmla="*/ 860607 w 1261853"/>
                <a:gd name="connsiteY74" fmla="*/ 2378850 h 2564296"/>
                <a:gd name="connsiteX75" fmla="*/ 708009 w 1261853"/>
                <a:gd name="connsiteY75" fmla="*/ 2158060 h 2564296"/>
                <a:gd name="connsiteX76" fmla="*/ 658944 w 1261853"/>
                <a:gd name="connsiteY76" fmla="*/ 2068663 h 2564296"/>
                <a:gd name="connsiteX77" fmla="*/ 673497 w 1261853"/>
                <a:gd name="connsiteY77" fmla="*/ 1836231 h 2564296"/>
                <a:gd name="connsiteX78" fmla="*/ 764142 w 1261853"/>
                <a:gd name="connsiteY78" fmla="*/ 1627500 h 2564296"/>
                <a:gd name="connsiteX79" fmla="*/ 780358 w 1261853"/>
                <a:gd name="connsiteY79" fmla="*/ 1608373 h 2564296"/>
                <a:gd name="connsiteX80" fmla="*/ 786595 w 1261853"/>
                <a:gd name="connsiteY80" fmla="*/ 1620847 h 2564296"/>
                <a:gd name="connsiteX81" fmla="*/ 952083 w 1261853"/>
                <a:gd name="connsiteY81" fmla="*/ 2115233 h 2564296"/>
                <a:gd name="connsiteX82" fmla="*/ 1079733 w 1261853"/>
                <a:gd name="connsiteY82" fmla="*/ 2554733 h 2564296"/>
                <a:gd name="connsiteX83" fmla="*/ 1095118 w 1261853"/>
                <a:gd name="connsiteY83" fmla="*/ 2564296 h 2564296"/>
                <a:gd name="connsiteX84" fmla="*/ 1226095 w 1261853"/>
                <a:gd name="connsiteY84" fmla="*/ 2563880 h 2564296"/>
                <a:gd name="connsiteX85" fmla="*/ 1261854 w 1261853"/>
                <a:gd name="connsiteY85" fmla="*/ 2547248 h 2564296"/>
                <a:gd name="connsiteX86" fmla="*/ 1261854 w 1261853"/>
                <a:gd name="connsiteY86" fmla="*/ 2497352 h 2564296"/>
                <a:gd name="connsiteX87" fmla="*/ 1257280 w 1261853"/>
                <a:gd name="connsiteY87" fmla="*/ 2488205 h 2564296"/>
                <a:gd name="connsiteX88" fmla="*/ 752915 w 1261853"/>
                <a:gd name="connsiteY88" fmla="*/ 702762 h 2564296"/>
                <a:gd name="connsiteX89" fmla="*/ 737115 w 1261853"/>
                <a:gd name="connsiteY89" fmla="*/ 682803 h 2564296"/>
                <a:gd name="connsiteX90" fmla="*/ 745431 w 1261853"/>
                <a:gd name="connsiteY90" fmla="*/ 671577 h 2564296"/>
                <a:gd name="connsiteX91" fmla="*/ 767052 w 1261853"/>
                <a:gd name="connsiteY91" fmla="*/ 690704 h 2564296"/>
                <a:gd name="connsiteX92" fmla="*/ 752915 w 1261853"/>
                <a:gd name="connsiteY92" fmla="*/ 702762 h 2564296"/>
                <a:gd name="connsiteX93" fmla="*/ 758320 w 1261853"/>
                <a:gd name="connsiteY93" fmla="*/ 634986 h 2564296"/>
                <a:gd name="connsiteX94" fmla="*/ 778695 w 1261853"/>
                <a:gd name="connsiteY94" fmla="*/ 649539 h 2564296"/>
                <a:gd name="connsiteX95" fmla="*/ 747094 w 1261853"/>
                <a:gd name="connsiteY95" fmla="*/ 655361 h 2564296"/>
                <a:gd name="connsiteX96" fmla="*/ 737530 w 1261853"/>
                <a:gd name="connsiteY96" fmla="*/ 638729 h 2564296"/>
                <a:gd name="connsiteX97" fmla="*/ 764557 w 1261853"/>
                <a:gd name="connsiteY97" fmla="*/ 533531 h 2564296"/>
                <a:gd name="connsiteX98" fmla="*/ 829838 w 1261853"/>
                <a:gd name="connsiteY98" fmla="*/ 390080 h 2564296"/>
                <a:gd name="connsiteX99" fmla="*/ 846470 w 1261853"/>
                <a:gd name="connsiteY99" fmla="*/ 360974 h 2564296"/>
                <a:gd name="connsiteX100" fmla="*/ 859775 w 1261853"/>
                <a:gd name="connsiteY100" fmla="*/ 394238 h 2564296"/>
                <a:gd name="connsiteX101" fmla="*/ 826096 w 1261853"/>
                <a:gd name="connsiteY101" fmla="*/ 554737 h 2564296"/>
                <a:gd name="connsiteX102" fmla="*/ 823601 w 1261853"/>
                <a:gd name="connsiteY102" fmla="*/ 560142 h 2564296"/>
                <a:gd name="connsiteX103" fmla="*/ 802811 w 1261853"/>
                <a:gd name="connsiteY103" fmla="*/ 593406 h 2564296"/>
                <a:gd name="connsiteX104" fmla="*/ 758320 w 1261853"/>
                <a:gd name="connsiteY104" fmla="*/ 634986 h 25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61853" h="2564296">
                  <a:moveTo>
                    <a:pt x="1257280" y="2488205"/>
                  </a:moveTo>
                  <a:cubicBezTo>
                    <a:pt x="1246053" y="2411698"/>
                    <a:pt x="1236906" y="2334775"/>
                    <a:pt x="1223600" y="2258268"/>
                  </a:cubicBezTo>
                  <a:cubicBezTo>
                    <a:pt x="1203642" y="2142260"/>
                    <a:pt x="1178278" y="2027083"/>
                    <a:pt x="1141272" y="1916065"/>
                  </a:cubicBezTo>
                  <a:cubicBezTo>
                    <a:pt x="1103850" y="1803799"/>
                    <a:pt x="1075575" y="1690701"/>
                    <a:pt x="1072249" y="1571783"/>
                  </a:cubicBezTo>
                  <a:cubicBezTo>
                    <a:pt x="1070170" y="1500681"/>
                    <a:pt x="1068091" y="1429579"/>
                    <a:pt x="1058528" y="1358478"/>
                  </a:cubicBezTo>
                  <a:cubicBezTo>
                    <a:pt x="1040232" y="1220848"/>
                    <a:pt x="1001979" y="1092782"/>
                    <a:pt x="906345" y="986337"/>
                  </a:cubicBezTo>
                  <a:cubicBezTo>
                    <a:pt x="868923" y="944757"/>
                    <a:pt x="837738" y="897356"/>
                    <a:pt x="812374" y="847460"/>
                  </a:cubicBezTo>
                  <a:cubicBezTo>
                    <a:pt x="806553" y="836233"/>
                    <a:pt x="800732" y="825007"/>
                    <a:pt x="801979" y="812117"/>
                  </a:cubicBezTo>
                  <a:cubicBezTo>
                    <a:pt x="802811" y="805048"/>
                    <a:pt x="805306" y="795485"/>
                    <a:pt x="814453" y="795485"/>
                  </a:cubicBezTo>
                  <a:cubicBezTo>
                    <a:pt x="823185" y="795485"/>
                    <a:pt x="824017" y="803801"/>
                    <a:pt x="824848" y="810870"/>
                  </a:cubicBezTo>
                  <a:cubicBezTo>
                    <a:pt x="826512" y="824591"/>
                    <a:pt x="827759" y="838728"/>
                    <a:pt x="829838" y="857023"/>
                  </a:cubicBezTo>
                  <a:cubicBezTo>
                    <a:pt x="847302" y="838728"/>
                    <a:pt x="863518" y="832907"/>
                    <a:pt x="884723" y="833323"/>
                  </a:cubicBezTo>
                  <a:cubicBezTo>
                    <a:pt x="903434" y="833323"/>
                    <a:pt x="920898" y="822512"/>
                    <a:pt x="926719" y="802138"/>
                  </a:cubicBezTo>
                  <a:cubicBezTo>
                    <a:pt x="932956" y="779685"/>
                    <a:pt x="945430" y="760558"/>
                    <a:pt x="959567" y="742678"/>
                  </a:cubicBezTo>
                  <a:cubicBezTo>
                    <a:pt x="965804" y="734778"/>
                    <a:pt x="972041" y="719809"/>
                    <a:pt x="981605" y="723967"/>
                  </a:cubicBezTo>
                  <a:cubicBezTo>
                    <a:pt x="992415" y="728541"/>
                    <a:pt x="986594" y="743510"/>
                    <a:pt x="984931" y="754321"/>
                  </a:cubicBezTo>
                  <a:cubicBezTo>
                    <a:pt x="982020" y="774695"/>
                    <a:pt x="977862" y="795069"/>
                    <a:pt x="974536" y="815443"/>
                  </a:cubicBezTo>
                  <a:cubicBezTo>
                    <a:pt x="981189" y="814196"/>
                    <a:pt x="983268" y="810454"/>
                    <a:pt x="986594" y="808375"/>
                  </a:cubicBezTo>
                  <a:cubicBezTo>
                    <a:pt x="993247" y="802969"/>
                    <a:pt x="997405" y="790911"/>
                    <a:pt x="1007384" y="793406"/>
                  </a:cubicBezTo>
                  <a:cubicBezTo>
                    <a:pt x="1018195" y="796317"/>
                    <a:pt x="1016948" y="809206"/>
                    <a:pt x="1019027" y="818354"/>
                  </a:cubicBezTo>
                  <a:cubicBezTo>
                    <a:pt x="1024848" y="843718"/>
                    <a:pt x="1028174" y="869913"/>
                    <a:pt x="1036906" y="894861"/>
                  </a:cubicBezTo>
                  <a:cubicBezTo>
                    <a:pt x="1039401" y="901930"/>
                    <a:pt x="1040648" y="912325"/>
                    <a:pt x="1049380" y="911909"/>
                  </a:cubicBezTo>
                  <a:cubicBezTo>
                    <a:pt x="1058943" y="911493"/>
                    <a:pt x="1057696" y="900682"/>
                    <a:pt x="1058943" y="893614"/>
                  </a:cubicBezTo>
                  <a:cubicBezTo>
                    <a:pt x="1060607" y="885298"/>
                    <a:pt x="1061022" y="876982"/>
                    <a:pt x="1062270" y="869081"/>
                  </a:cubicBezTo>
                  <a:cubicBezTo>
                    <a:pt x="1063933" y="857023"/>
                    <a:pt x="1060607" y="839976"/>
                    <a:pt x="1072249" y="834986"/>
                  </a:cubicBezTo>
                  <a:cubicBezTo>
                    <a:pt x="1085970" y="829165"/>
                    <a:pt x="1090960" y="847460"/>
                    <a:pt x="1100108" y="854944"/>
                  </a:cubicBezTo>
                  <a:cubicBezTo>
                    <a:pt x="1106760" y="860350"/>
                    <a:pt x="1111750" y="872408"/>
                    <a:pt x="1121313" y="866587"/>
                  </a:cubicBezTo>
                  <a:cubicBezTo>
                    <a:pt x="1130461" y="860765"/>
                    <a:pt x="1127135" y="848291"/>
                    <a:pt x="1123392" y="839560"/>
                  </a:cubicBezTo>
                  <a:cubicBezTo>
                    <a:pt x="1119234" y="829581"/>
                    <a:pt x="1113413" y="820017"/>
                    <a:pt x="1107176" y="810870"/>
                  </a:cubicBezTo>
                  <a:cubicBezTo>
                    <a:pt x="1098860" y="798811"/>
                    <a:pt x="1089297" y="788001"/>
                    <a:pt x="1080565" y="776358"/>
                  </a:cubicBezTo>
                  <a:cubicBezTo>
                    <a:pt x="1063933" y="755152"/>
                    <a:pt x="1052291" y="732699"/>
                    <a:pt x="1051875" y="704841"/>
                  </a:cubicBezTo>
                  <a:cubicBezTo>
                    <a:pt x="1051459" y="681972"/>
                    <a:pt x="1046885" y="659934"/>
                    <a:pt x="1036490" y="638729"/>
                  </a:cubicBezTo>
                  <a:cubicBezTo>
                    <a:pt x="1023600" y="612533"/>
                    <a:pt x="1024432" y="611702"/>
                    <a:pt x="1051043" y="597980"/>
                  </a:cubicBezTo>
                  <a:cubicBezTo>
                    <a:pt x="1041896" y="589664"/>
                    <a:pt x="1033164" y="581764"/>
                    <a:pt x="1024848" y="573448"/>
                  </a:cubicBezTo>
                  <a:cubicBezTo>
                    <a:pt x="1010295" y="559311"/>
                    <a:pt x="1003226" y="541847"/>
                    <a:pt x="1012790" y="522720"/>
                  </a:cubicBezTo>
                  <a:cubicBezTo>
                    <a:pt x="1031916" y="483219"/>
                    <a:pt x="1042727" y="439561"/>
                    <a:pt x="1068507" y="402554"/>
                  </a:cubicBezTo>
                  <a:cubicBezTo>
                    <a:pt x="1083891" y="380517"/>
                    <a:pt x="1087634" y="355569"/>
                    <a:pt x="1079733" y="329374"/>
                  </a:cubicBezTo>
                  <a:cubicBezTo>
                    <a:pt x="1075160" y="313989"/>
                    <a:pt x="1070586" y="299020"/>
                    <a:pt x="1064765" y="284052"/>
                  </a:cubicBezTo>
                  <a:cubicBezTo>
                    <a:pt x="1056864" y="263262"/>
                    <a:pt x="1043975" y="244966"/>
                    <a:pt x="1029422" y="228334"/>
                  </a:cubicBezTo>
                  <a:cubicBezTo>
                    <a:pt x="1019027" y="216692"/>
                    <a:pt x="1014037" y="205881"/>
                    <a:pt x="1036490" y="202971"/>
                  </a:cubicBezTo>
                  <a:cubicBezTo>
                    <a:pt x="1038569" y="202555"/>
                    <a:pt x="1040232" y="201723"/>
                    <a:pt x="1042311" y="200892"/>
                  </a:cubicBezTo>
                  <a:cubicBezTo>
                    <a:pt x="1032748" y="189249"/>
                    <a:pt x="1021937" y="185091"/>
                    <a:pt x="1011958" y="181765"/>
                  </a:cubicBezTo>
                  <a:cubicBezTo>
                    <a:pt x="1001147" y="178023"/>
                    <a:pt x="989089" y="177191"/>
                    <a:pt x="976199" y="174696"/>
                  </a:cubicBezTo>
                  <a:cubicBezTo>
                    <a:pt x="987842" y="160975"/>
                    <a:pt x="981605" y="158480"/>
                    <a:pt x="967883" y="161391"/>
                  </a:cubicBezTo>
                  <a:cubicBezTo>
                    <a:pt x="945014" y="166380"/>
                    <a:pt x="922145" y="171786"/>
                    <a:pt x="900939" y="182596"/>
                  </a:cubicBezTo>
                  <a:cubicBezTo>
                    <a:pt x="871834" y="197981"/>
                    <a:pt x="849796" y="194239"/>
                    <a:pt x="825264" y="172201"/>
                  </a:cubicBezTo>
                  <a:cubicBezTo>
                    <a:pt x="811127" y="159312"/>
                    <a:pt x="800316" y="144343"/>
                    <a:pt x="789921" y="128958"/>
                  </a:cubicBezTo>
                  <a:cubicBezTo>
                    <a:pt x="726720" y="34988"/>
                    <a:pt x="641065" y="-10750"/>
                    <a:pt x="526304" y="2139"/>
                  </a:cubicBezTo>
                  <a:cubicBezTo>
                    <a:pt x="463103" y="9208"/>
                    <a:pt x="403227" y="27503"/>
                    <a:pt x="343352" y="46630"/>
                  </a:cubicBezTo>
                  <a:cubicBezTo>
                    <a:pt x="306346" y="58688"/>
                    <a:pt x="275577" y="81141"/>
                    <a:pt x="261024" y="120227"/>
                  </a:cubicBezTo>
                  <a:cubicBezTo>
                    <a:pt x="257282" y="129790"/>
                    <a:pt x="251045" y="138522"/>
                    <a:pt x="243976" y="146422"/>
                  </a:cubicBezTo>
                  <a:cubicBezTo>
                    <a:pt x="190754" y="207544"/>
                    <a:pt x="175785" y="279062"/>
                    <a:pt x="187012" y="357648"/>
                  </a:cubicBezTo>
                  <a:cubicBezTo>
                    <a:pt x="191586" y="387586"/>
                    <a:pt x="185349" y="415028"/>
                    <a:pt x="167053" y="439976"/>
                  </a:cubicBezTo>
                  <a:cubicBezTo>
                    <a:pt x="152500" y="459519"/>
                    <a:pt x="140026" y="480309"/>
                    <a:pt x="125889" y="499851"/>
                  </a:cubicBezTo>
                  <a:cubicBezTo>
                    <a:pt x="120068" y="508167"/>
                    <a:pt x="118405" y="514404"/>
                    <a:pt x="129216" y="518978"/>
                  </a:cubicBezTo>
                  <a:cubicBezTo>
                    <a:pt x="164559" y="533531"/>
                    <a:pt x="181191" y="558479"/>
                    <a:pt x="177033" y="597980"/>
                  </a:cubicBezTo>
                  <a:cubicBezTo>
                    <a:pt x="175785" y="609623"/>
                    <a:pt x="179527" y="623344"/>
                    <a:pt x="184933" y="634155"/>
                  </a:cubicBezTo>
                  <a:cubicBezTo>
                    <a:pt x="194080" y="652034"/>
                    <a:pt x="196575" y="670745"/>
                    <a:pt x="196991" y="690288"/>
                  </a:cubicBezTo>
                  <a:cubicBezTo>
                    <a:pt x="197407" y="728957"/>
                    <a:pt x="209049" y="740599"/>
                    <a:pt x="247718" y="742678"/>
                  </a:cubicBezTo>
                  <a:cubicBezTo>
                    <a:pt x="283061" y="744342"/>
                    <a:pt x="318404" y="746005"/>
                    <a:pt x="353747" y="746836"/>
                  </a:cubicBezTo>
                  <a:cubicBezTo>
                    <a:pt x="370379" y="747252"/>
                    <a:pt x="380774" y="752658"/>
                    <a:pt x="386180" y="769290"/>
                  </a:cubicBezTo>
                  <a:cubicBezTo>
                    <a:pt x="403227" y="820433"/>
                    <a:pt x="420691" y="871160"/>
                    <a:pt x="426096" y="925630"/>
                  </a:cubicBezTo>
                  <a:cubicBezTo>
                    <a:pt x="427760" y="942678"/>
                    <a:pt x="424433" y="953489"/>
                    <a:pt x="412375" y="965131"/>
                  </a:cubicBezTo>
                  <a:cubicBezTo>
                    <a:pt x="359153" y="1017522"/>
                    <a:pt x="306346" y="1070744"/>
                    <a:pt x="254371" y="1124382"/>
                  </a:cubicBezTo>
                  <a:cubicBezTo>
                    <a:pt x="184101" y="1197147"/>
                    <a:pt x="110089" y="1266586"/>
                    <a:pt x="46056" y="1344756"/>
                  </a:cubicBezTo>
                  <a:cubicBezTo>
                    <a:pt x="-1345" y="1402552"/>
                    <a:pt x="-13404" y="1469912"/>
                    <a:pt x="15702" y="1535608"/>
                  </a:cubicBezTo>
                  <a:cubicBezTo>
                    <a:pt x="36077" y="1581762"/>
                    <a:pt x="38571" y="1622510"/>
                    <a:pt x="31087" y="1669911"/>
                  </a:cubicBezTo>
                  <a:cubicBezTo>
                    <a:pt x="16950" y="1759308"/>
                    <a:pt x="21939" y="1849537"/>
                    <a:pt x="26929" y="1939765"/>
                  </a:cubicBezTo>
                  <a:cubicBezTo>
                    <a:pt x="31087" y="2015025"/>
                    <a:pt x="37324" y="2090285"/>
                    <a:pt x="54372" y="2163881"/>
                  </a:cubicBezTo>
                  <a:cubicBezTo>
                    <a:pt x="83893" y="2292363"/>
                    <a:pt x="108841" y="2422093"/>
                    <a:pt x="143769" y="2549327"/>
                  </a:cubicBezTo>
                  <a:cubicBezTo>
                    <a:pt x="147511" y="2562633"/>
                    <a:pt x="153748" y="2564296"/>
                    <a:pt x="165390" y="2564296"/>
                  </a:cubicBezTo>
                  <a:cubicBezTo>
                    <a:pt x="297614" y="2563880"/>
                    <a:pt x="430254" y="2564712"/>
                    <a:pt x="562479" y="2563880"/>
                  </a:cubicBezTo>
                  <a:cubicBezTo>
                    <a:pt x="671418" y="2563465"/>
                    <a:pt x="779942" y="2561386"/>
                    <a:pt x="888881" y="2559722"/>
                  </a:cubicBezTo>
                  <a:cubicBezTo>
                    <a:pt x="899276" y="2559722"/>
                    <a:pt x="909671" y="2560970"/>
                    <a:pt x="907176" y="2543922"/>
                  </a:cubicBezTo>
                  <a:cubicBezTo>
                    <a:pt x="898029" y="2486957"/>
                    <a:pt x="883476" y="2431656"/>
                    <a:pt x="860607" y="2378850"/>
                  </a:cubicBezTo>
                  <a:cubicBezTo>
                    <a:pt x="824433" y="2294858"/>
                    <a:pt x="770794" y="2223341"/>
                    <a:pt x="708009" y="2158060"/>
                  </a:cubicBezTo>
                  <a:cubicBezTo>
                    <a:pt x="683061" y="2132280"/>
                    <a:pt x="664350" y="2104422"/>
                    <a:pt x="658944" y="2068663"/>
                  </a:cubicBezTo>
                  <a:cubicBezTo>
                    <a:pt x="647302" y="1990077"/>
                    <a:pt x="652707" y="1911907"/>
                    <a:pt x="673497" y="1836231"/>
                  </a:cubicBezTo>
                  <a:cubicBezTo>
                    <a:pt x="693456" y="1762635"/>
                    <a:pt x="727135" y="1694028"/>
                    <a:pt x="764142" y="1627500"/>
                  </a:cubicBezTo>
                  <a:cubicBezTo>
                    <a:pt x="767884" y="1620847"/>
                    <a:pt x="770794" y="1612115"/>
                    <a:pt x="780358" y="1608373"/>
                  </a:cubicBezTo>
                  <a:cubicBezTo>
                    <a:pt x="782437" y="1612531"/>
                    <a:pt x="785347" y="1616689"/>
                    <a:pt x="786595" y="1620847"/>
                  </a:cubicBezTo>
                  <a:cubicBezTo>
                    <a:pt x="841480" y="1785504"/>
                    <a:pt x="917156" y="1942676"/>
                    <a:pt x="952083" y="2115233"/>
                  </a:cubicBezTo>
                  <a:cubicBezTo>
                    <a:pt x="982020" y="2264505"/>
                    <a:pt x="1044806" y="2405876"/>
                    <a:pt x="1079733" y="2554733"/>
                  </a:cubicBezTo>
                  <a:cubicBezTo>
                    <a:pt x="1081812" y="2563465"/>
                    <a:pt x="1087634" y="2564296"/>
                    <a:pt x="1095118" y="2564296"/>
                  </a:cubicBezTo>
                  <a:cubicBezTo>
                    <a:pt x="1138777" y="2564296"/>
                    <a:pt x="1182436" y="2564296"/>
                    <a:pt x="1226095" y="2563880"/>
                  </a:cubicBezTo>
                  <a:cubicBezTo>
                    <a:pt x="1240232" y="2563880"/>
                    <a:pt x="1253538" y="2560970"/>
                    <a:pt x="1261854" y="2547248"/>
                  </a:cubicBezTo>
                  <a:cubicBezTo>
                    <a:pt x="1261854" y="2530616"/>
                    <a:pt x="1261854" y="2513984"/>
                    <a:pt x="1261854" y="2497352"/>
                  </a:cubicBezTo>
                  <a:cubicBezTo>
                    <a:pt x="1257280" y="2495273"/>
                    <a:pt x="1257696" y="2491531"/>
                    <a:pt x="1257280" y="2488205"/>
                  </a:cubicBezTo>
                  <a:close/>
                  <a:moveTo>
                    <a:pt x="752915" y="702762"/>
                  </a:moveTo>
                  <a:cubicBezTo>
                    <a:pt x="741273" y="701930"/>
                    <a:pt x="736699" y="694030"/>
                    <a:pt x="737115" y="682803"/>
                  </a:cubicBezTo>
                  <a:cubicBezTo>
                    <a:pt x="737530" y="677398"/>
                    <a:pt x="737115" y="671577"/>
                    <a:pt x="745431" y="671577"/>
                  </a:cubicBezTo>
                  <a:cubicBezTo>
                    <a:pt x="754162" y="676151"/>
                    <a:pt x="765805" y="678645"/>
                    <a:pt x="767052" y="690704"/>
                  </a:cubicBezTo>
                  <a:cubicBezTo>
                    <a:pt x="767468" y="699435"/>
                    <a:pt x="759984" y="703177"/>
                    <a:pt x="752915" y="702762"/>
                  </a:cubicBezTo>
                  <a:close/>
                  <a:moveTo>
                    <a:pt x="758320" y="634986"/>
                  </a:moveTo>
                  <a:cubicBezTo>
                    <a:pt x="764973" y="642471"/>
                    <a:pt x="783684" y="637065"/>
                    <a:pt x="778695" y="649539"/>
                  </a:cubicBezTo>
                  <a:cubicBezTo>
                    <a:pt x="774537" y="660766"/>
                    <a:pt x="758736" y="658271"/>
                    <a:pt x="747094" y="655361"/>
                  </a:cubicBezTo>
                  <a:cubicBezTo>
                    <a:pt x="738778" y="653282"/>
                    <a:pt x="738362" y="645797"/>
                    <a:pt x="737530" y="638729"/>
                  </a:cubicBezTo>
                  <a:cubicBezTo>
                    <a:pt x="733788" y="600475"/>
                    <a:pt x="739194" y="564716"/>
                    <a:pt x="764557" y="533531"/>
                  </a:cubicBezTo>
                  <a:cubicBezTo>
                    <a:pt x="798653" y="491535"/>
                    <a:pt x="819859" y="443303"/>
                    <a:pt x="829838" y="390080"/>
                  </a:cubicBezTo>
                  <a:cubicBezTo>
                    <a:pt x="831917" y="379270"/>
                    <a:pt x="831501" y="359311"/>
                    <a:pt x="846470" y="360974"/>
                  </a:cubicBezTo>
                  <a:cubicBezTo>
                    <a:pt x="861439" y="362638"/>
                    <a:pt x="860191" y="381764"/>
                    <a:pt x="859775" y="394238"/>
                  </a:cubicBezTo>
                  <a:cubicBezTo>
                    <a:pt x="856865" y="449540"/>
                    <a:pt x="848549" y="503594"/>
                    <a:pt x="826096" y="554737"/>
                  </a:cubicBezTo>
                  <a:cubicBezTo>
                    <a:pt x="825264" y="556816"/>
                    <a:pt x="822769" y="559311"/>
                    <a:pt x="823601" y="560142"/>
                  </a:cubicBezTo>
                  <a:cubicBezTo>
                    <a:pt x="837738" y="584259"/>
                    <a:pt x="813206" y="585506"/>
                    <a:pt x="802811" y="593406"/>
                  </a:cubicBezTo>
                  <a:cubicBezTo>
                    <a:pt x="786179" y="605880"/>
                    <a:pt x="768715" y="617107"/>
                    <a:pt x="758320" y="634986"/>
                  </a:cubicBezTo>
                  <a:close/>
                </a:path>
              </a:pathLst>
            </a:custGeom>
            <a:solidFill>
              <a:schemeClr val="accent2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C194476-06A8-42C9-90DA-DC9ABBDA001B}"/>
                </a:ext>
              </a:extLst>
            </p:cNvPr>
            <p:cNvSpPr/>
            <p:nvPr/>
          </p:nvSpPr>
          <p:spPr>
            <a:xfrm>
              <a:off x="3304261" y="1559566"/>
              <a:ext cx="1012332" cy="1770263"/>
            </a:xfrm>
            <a:custGeom>
              <a:avLst/>
              <a:gdLst>
                <a:gd name="connsiteX0" fmla="*/ 1463814 w 1464645"/>
                <a:gd name="connsiteY0" fmla="*/ 2518952 h 2561221"/>
                <a:gd name="connsiteX1" fmla="*/ 1437618 w 1464645"/>
                <a:gd name="connsiteY1" fmla="*/ 2319368 h 2561221"/>
                <a:gd name="connsiteX2" fmla="*/ 1338242 w 1464645"/>
                <a:gd name="connsiteY2" fmla="*/ 1893173 h 2561221"/>
                <a:gd name="connsiteX3" fmla="*/ 1276288 w 1464645"/>
                <a:gd name="connsiteY3" fmla="*/ 1564276 h 2561221"/>
                <a:gd name="connsiteX4" fmla="*/ 1258824 w 1464645"/>
                <a:gd name="connsiteY4" fmla="*/ 1330181 h 2561221"/>
                <a:gd name="connsiteX5" fmla="*/ 1121611 w 1464645"/>
                <a:gd name="connsiteY5" fmla="*/ 999620 h 2561221"/>
                <a:gd name="connsiteX6" fmla="*/ 1090841 w 1464645"/>
                <a:gd name="connsiteY6" fmla="*/ 960119 h 2561221"/>
                <a:gd name="connsiteX7" fmla="*/ 1014750 w 1464645"/>
                <a:gd name="connsiteY7" fmla="*/ 841201 h 2561221"/>
                <a:gd name="connsiteX8" fmla="*/ 1006850 w 1464645"/>
                <a:gd name="connsiteY8" fmla="*/ 807521 h 2561221"/>
                <a:gd name="connsiteX9" fmla="*/ 1019740 w 1464645"/>
                <a:gd name="connsiteY9" fmla="*/ 793384 h 2561221"/>
                <a:gd name="connsiteX10" fmla="*/ 1029303 w 1464645"/>
                <a:gd name="connsiteY10" fmla="*/ 807521 h 2561221"/>
                <a:gd name="connsiteX11" fmla="*/ 1030966 w 1464645"/>
                <a:gd name="connsiteY11" fmla="*/ 836627 h 2561221"/>
                <a:gd name="connsiteX12" fmla="*/ 1045935 w 1464645"/>
                <a:gd name="connsiteY12" fmla="*/ 843280 h 2561221"/>
                <a:gd name="connsiteX13" fmla="*/ 1084189 w 1464645"/>
                <a:gd name="connsiteY13" fmla="*/ 831221 h 2561221"/>
                <a:gd name="connsiteX14" fmla="*/ 1132006 w 1464645"/>
                <a:gd name="connsiteY14" fmla="*/ 795463 h 2561221"/>
                <a:gd name="connsiteX15" fmla="*/ 1174417 w 1464645"/>
                <a:gd name="connsiteY15" fmla="*/ 726856 h 2561221"/>
                <a:gd name="connsiteX16" fmla="*/ 1186475 w 1464645"/>
                <a:gd name="connsiteY16" fmla="*/ 720203 h 2561221"/>
                <a:gd name="connsiteX17" fmla="*/ 1191049 w 1464645"/>
                <a:gd name="connsiteY17" fmla="*/ 733093 h 2561221"/>
                <a:gd name="connsiteX18" fmla="*/ 1189802 w 1464645"/>
                <a:gd name="connsiteY18" fmla="*/ 749725 h 2561221"/>
                <a:gd name="connsiteX19" fmla="*/ 1181486 w 1464645"/>
                <a:gd name="connsiteY19" fmla="*/ 810847 h 2561221"/>
                <a:gd name="connsiteX20" fmla="*/ 1226392 w 1464645"/>
                <a:gd name="connsiteY20" fmla="*/ 828311 h 2561221"/>
                <a:gd name="connsiteX21" fmla="*/ 1227639 w 1464645"/>
                <a:gd name="connsiteY21" fmla="*/ 834548 h 2561221"/>
                <a:gd name="connsiteX22" fmla="*/ 1244687 w 1464645"/>
                <a:gd name="connsiteY22" fmla="*/ 898581 h 2561221"/>
                <a:gd name="connsiteX23" fmla="*/ 1254666 w 1464645"/>
                <a:gd name="connsiteY23" fmla="*/ 907729 h 2561221"/>
                <a:gd name="connsiteX24" fmla="*/ 1262567 w 1464645"/>
                <a:gd name="connsiteY24" fmla="*/ 896502 h 2561221"/>
                <a:gd name="connsiteX25" fmla="*/ 1268388 w 1464645"/>
                <a:gd name="connsiteY25" fmla="*/ 849101 h 2561221"/>
                <a:gd name="connsiteX26" fmla="*/ 1276704 w 1464645"/>
                <a:gd name="connsiteY26" fmla="*/ 831221 h 2561221"/>
                <a:gd name="connsiteX27" fmla="*/ 1293752 w 1464645"/>
                <a:gd name="connsiteY27" fmla="*/ 839953 h 2561221"/>
                <a:gd name="connsiteX28" fmla="*/ 1309552 w 1464645"/>
                <a:gd name="connsiteY28" fmla="*/ 856585 h 2561221"/>
                <a:gd name="connsiteX29" fmla="*/ 1325352 w 1464645"/>
                <a:gd name="connsiteY29" fmla="*/ 862822 h 2561221"/>
                <a:gd name="connsiteX30" fmla="*/ 1330342 w 1464645"/>
                <a:gd name="connsiteY30" fmla="*/ 845774 h 2561221"/>
                <a:gd name="connsiteX31" fmla="*/ 1320779 w 1464645"/>
                <a:gd name="connsiteY31" fmla="*/ 820826 h 2561221"/>
                <a:gd name="connsiteX32" fmla="*/ 1288346 w 1464645"/>
                <a:gd name="connsiteY32" fmla="*/ 777583 h 2561221"/>
                <a:gd name="connsiteX33" fmla="*/ 1255082 w 1464645"/>
                <a:gd name="connsiteY33" fmla="*/ 690265 h 2561221"/>
                <a:gd name="connsiteX34" fmla="*/ 1240113 w 1464645"/>
                <a:gd name="connsiteY34" fmla="*/ 634548 h 2561221"/>
                <a:gd name="connsiteX35" fmla="*/ 1252172 w 1464645"/>
                <a:gd name="connsiteY35" fmla="*/ 594631 h 2561221"/>
                <a:gd name="connsiteX36" fmla="*/ 1225976 w 1464645"/>
                <a:gd name="connsiteY36" fmla="*/ 568852 h 2561221"/>
                <a:gd name="connsiteX37" fmla="*/ 1214750 w 1464645"/>
                <a:gd name="connsiteY37" fmla="*/ 538083 h 2561221"/>
                <a:gd name="connsiteX38" fmla="*/ 1269635 w 1464645"/>
                <a:gd name="connsiteY38" fmla="*/ 403779 h 2561221"/>
                <a:gd name="connsiteX39" fmla="*/ 1282109 w 1464645"/>
                <a:gd name="connsiteY39" fmla="*/ 316877 h 2561221"/>
                <a:gd name="connsiteX40" fmla="*/ 1233461 w 1464645"/>
                <a:gd name="connsiteY40" fmla="*/ 223738 h 2561221"/>
                <a:gd name="connsiteX41" fmla="*/ 1237619 w 1464645"/>
                <a:gd name="connsiteY41" fmla="*/ 199206 h 2561221"/>
                <a:gd name="connsiteX42" fmla="*/ 1237203 w 1464645"/>
                <a:gd name="connsiteY42" fmla="*/ 187980 h 2561221"/>
                <a:gd name="connsiteX43" fmla="*/ 1192297 w 1464645"/>
                <a:gd name="connsiteY43" fmla="*/ 172595 h 2561221"/>
                <a:gd name="connsiteX44" fmla="*/ 1183149 w 1464645"/>
                <a:gd name="connsiteY44" fmla="*/ 165942 h 2561221"/>
                <a:gd name="connsiteX45" fmla="*/ 1173170 w 1464645"/>
                <a:gd name="connsiteY45" fmla="*/ 157626 h 2561221"/>
                <a:gd name="connsiteX46" fmla="*/ 1102484 w 1464645"/>
                <a:gd name="connsiteY46" fmla="*/ 180495 h 2561221"/>
                <a:gd name="connsiteX47" fmla="*/ 1054667 w 1464645"/>
                <a:gd name="connsiteY47" fmla="*/ 183822 h 2561221"/>
                <a:gd name="connsiteX48" fmla="*/ 1014750 w 1464645"/>
                <a:gd name="connsiteY48" fmla="*/ 151389 h 2561221"/>
                <a:gd name="connsiteX49" fmla="*/ 935748 w 1464645"/>
                <a:gd name="connsiteY49" fmla="*/ 57834 h 2561221"/>
                <a:gd name="connsiteX50" fmla="*/ 838451 w 1464645"/>
                <a:gd name="connsiteY50" fmla="*/ 6275 h 2561221"/>
                <a:gd name="connsiteX51" fmla="*/ 527017 w 1464645"/>
                <a:gd name="connsiteY51" fmla="*/ 54508 h 2561221"/>
                <a:gd name="connsiteX52" fmla="*/ 475042 w 1464645"/>
                <a:gd name="connsiteY52" fmla="*/ 100246 h 2561221"/>
                <a:gd name="connsiteX53" fmla="*/ 440115 w 1464645"/>
                <a:gd name="connsiteY53" fmla="*/ 156379 h 2561221"/>
                <a:gd name="connsiteX54" fmla="*/ 390635 w 1464645"/>
                <a:gd name="connsiteY54" fmla="*/ 318956 h 2561221"/>
                <a:gd name="connsiteX55" fmla="*/ 339907 w 1464645"/>
                <a:gd name="connsiteY55" fmla="*/ 485276 h 2561221"/>
                <a:gd name="connsiteX56" fmla="*/ 338660 w 1464645"/>
                <a:gd name="connsiteY56" fmla="*/ 486939 h 2561221"/>
                <a:gd name="connsiteX57" fmla="*/ 346560 w 1464645"/>
                <a:gd name="connsiteY57" fmla="*/ 523946 h 2561221"/>
                <a:gd name="connsiteX58" fmla="*/ 381487 w 1464645"/>
                <a:gd name="connsiteY58" fmla="*/ 585484 h 2561221"/>
                <a:gd name="connsiteX59" fmla="*/ 393961 w 1464645"/>
                <a:gd name="connsiteY59" fmla="*/ 641617 h 2561221"/>
                <a:gd name="connsiteX60" fmla="*/ 402277 w 1464645"/>
                <a:gd name="connsiteY60" fmla="*/ 684028 h 2561221"/>
                <a:gd name="connsiteX61" fmla="*/ 457579 w 1464645"/>
                <a:gd name="connsiteY61" fmla="*/ 740577 h 2561221"/>
                <a:gd name="connsiteX62" fmla="*/ 561529 w 1464645"/>
                <a:gd name="connsiteY62" fmla="*/ 744735 h 2561221"/>
                <a:gd name="connsiteX63" fmla="*/ 588971 w 1464645"/>
                <a:gd name="connsiteY63" fmla="*/ 762199 h 2561221"/>
                <a:gd name="connsiteX64" fmla="*/ 631799 w 1464645"/>
                <a:gd name="connsiteY64" fmla="*/ 932677 h 2561221"/>
                <a:gd name="connsiteX65" fmla="*/ 624730 w 1464645"/>
                <a:gd name="connsiteY65" fmla="*/ 955130 h 2561221"/>
                <a:gd name="connsiteX66" fmla="*/ 382319 w 1464645"/>
                <a:gd name="connsiteY66" fmla="*/ 1191720 h 2561221"/>
                <a:gd name="connsiteX67" fmla="*/ 172756 w 1464645"/>
                <a:gd name="connsiteY67" fmla="*/ 1352218 h 2561221"/>
                <a:gd name="connsiteX68" fmla="*/ 85022 w 1464645"/>
                <a:gd name="connsiteY68" fmla="*/ 1469889 h 2561221"/>
                <a:gd name="connsiteX69" fmla="*/ 112049 w 1464645"/>
                <a:gd name="connsiteY69" fmla="*/ 1599203 h 2561221"/>
                <a:gd name="connsiteX70" fmla="*/ 239700 w 1464645"/>
                <a:gd name="connsiteY70" fmla="*/ 1633299 h 2561221"/>
                <a:gd name="connsiteX71" fmla="*/ 208515 w 1464645"/>
                <a:gd name="connsiteY71" fmla="*/ 1721864 h 2561221"/>
                <a:gd name="connsiteX72" fmla="*/ 141155 w 1464645"/>
                <a:gd name="connsiteY72" fmla="*/ 1805855 h 2561221"/>
                <a:gd name="connsiteX73" fmla="*/ 7684 w 1464645"/>
                <a:gd name="connsiteY73" fmla="*/ 2267809 h 2561221"/>
                <a:gd name="connsiteX74" fmla="*/ 348639 w 1464645"/>
                <a:gd name="connsiteY74" fmla="*/ 2560948 h 2561221"/>
                <a:gd name="connsiteX75" fmla="*/ 951549 w 1464645"/>
                <a:gd name="connsiteY75" fmla="*/ 2559700 h 2561221"/>
                <a:gd name="connsiteX76" fmla="*/ 1090841 w 1464645"/>
                <a:gd name="connsiteY76" fmla="*/ 2557205 h 2561221"/>
                <a:gd name="connsiteX77" fmla="*/ 1109968 w 1464645"/>
                <a:gd name="connsiteY77" fmla="*/ 2535584 h 2561221"/>
                <a:gd name="connsiteX78" fmla="*/ 1065478 w 1464645"/>
                <a:gd name="connsiteY78" fmla="*/ 2377996 h 2561221"/>
                <a:gd name="connsiteX79" fmla="*/ 912048 w 1464645"/>
                <a:gd name="connsiteY79" fmla="*/ 2155127 h 2561221"/>
                <a:gd name="connsiteX80" fmla="*/ 860489 w 1464645"/>
                <a:gd name="connsiteY80" fmla="*/ 2049098 h 2561221"/>
                <a:gd name="connsiteX81" fmla="*/ 893337 w 1464645"/>
                <a:gd name="connsiteY81" fmla="*/ 1785897 h 2561221"/>
                <a:gd name="connsiteX82" fmla="*/ 948638 w 1464645"/>
                <a:gd name="connsiteY82" fmla="*/ 1660326 h 2561221"/>
                <a:gd name="connsiteX83" fmla="*/ 983565 w 1464645"/>
                <a:gd name="connsiteY83" fmla="*/ 1604193 h 2561221"/>
                <a:gd name="connsiteX84" fmla="*/ 1015582 w 1464645"/>
                <a:gd name="connsiteY84" fmla="*/ 1684026 h 2561221"/>
                <a:gd name="connsiteX85" fmla="*/ 1128263 w 1464645"/>
                <a:gd name="connsiteY85" fmla="*/ 1990055 h 2561221"/>
                <a:gd name="connsiteX86" fmla="*/ 1162359 w 1464645"/>
                <a:gd name="connsiteY86" fmla="*/ 2143900 h 2561221"/>
                <a:gd name="connsiteX87" fmla="*/ 1282525 w 1464645"/>
                <a:gd name="connsiteY87" fmla="*/ 2545563 h 2561221"/>
                <a:gd name="connsiteX88" fmla="*/ 1302483 w 1464645"/>
                <a:gd name="connsiteY88" fmla="*/ 2560948 h 2561221"/>
                <a:gd name="connsiteX89" fmla="*/ 1427223 w 1464645"/>
                <a:gd name="connsiteY89" fmla="*/ 2560532 h 2561221"/>
                <a:gd name="connsiteX90" fmla="*/ 1463814 w 1464645"/>
                <a:gd name="connsiteY90" fmla="*/ 2518952 h 2561221"/>
                <a:gd name="connsiteX91" fmla="*/ 956538 w 1464645"/>
                <a:gd name="connsiteY91" fmla="*/ 700245 h 2561221"/>
                <a:gd name="connsiteX92" fmla="*/ 940322 w 1464645"/>
                <a:gd name="connsiteY92" fmla="*/ 680286 h 2561221"/>
                <a:gd name="connsiteX93" fmla="*/ 950717 w 1464645"/>
                <a:gd name="connsiteY93" fmla="*/ 669891 h 2561221"/>
                <a:gd name="connsiteX94" fmla="*/ 971091 w 1464645"/>
                <a:gd name="connsiteY94" fmla="*/ 689018 h 2561221"/>
                <a:gd name="connsiteX95" fmla="*/ 956538 w 1464645"/>
                <a:gd name="connsiteY95" fmla="*/ 700245 h 2561221"/>
                <a:gd name="connsiteX96" fmla="*/ 974002 w 1464645"/>
                <a:gd name="connsiteY96" fmla="*/ 637875 h 2561221"/>
                <a:gd name="connsiteX97" fmla="*/ 983149 w 1464645"/>
                <a:gd name="connsiteY97" fmla="*/ 647022 h 2561221"/>
                <a:gd name="connsiteX98" fmla="*/ 971923 w 1464645"/>
                <a:gd name="connsiteY98" fmla="*/ 654507 h 2561221"/>
                <a:gd name="connsiteX99" fmla="*/ 940738 w 1464645"/>
                <a:gd name="connsiteY99" fmla="*/ 632885 h 2561221"/>
                <a:gd name="connsiteX100" fmla="*/ 962775 w 1464645"/>
                <a:gd name="connsiteY100" fmla="*/ 540162 h 2561221"/>
                <a:gd name="connsiteX101" fmla="*/ 1035124 w 1464645"/>
                <a:gd name="connsiteY101" fmla="*/ 381326 h 2561221"/>
                <a:gd name="connsiteX102" fmla="*/ 1038866 w 1464645"/>
                <a:gd name="connsiteY102" fmla="*/ 369684 h 2561221"/>
                <a:gd name="connsiteX103" fmla="*/ 1049677 w 1464645"/>
                <a:gd name="connsiteY103" fmla="*/ 358457 h 2561221"/>
                <a:gd name="connsiteX104" fmla="*/ 1061320 w 1464645"/>
                <a:gd name="connsiteY104" fmla="*/ 371347 h 2561221"/>
                <a:gd name="connsiteX105" fmla="*/ 1065478 w 1464645"/>
                <a:gd name="connsiteY105" fmla="*/ 409185 h 2561221"/>
                <a:gd name="connsiteX106" fmla="*/ 1030550 w 1464645"/>
                <a:gd name="connsiteY106" fmla="*/ 552636 h 2561221"/>
                <a:gd name="connsiteX107" fmla="*/ 1028056 w 1464645"/>
                <a:gd name="connsiteY107" fmla="*/ 558041 h 2561221"/>
                <a:gd name="connsiteX108" fmla="*/ 1006434 w 1464645"/>
                <a:gd name="connsiteY108" fmla="*/ 592137 h 2561221"/>
                <a:gd name="connsiteX109" fmla="*/ 971507 w 1464645"/>
                <a:gd name="connsiteY109" fmla="*/ 621243 h 2561221"/>
                <a:gd name="connsiteX110" fmla="*/ 974002 w 1464645"/>
                <a:gd name="connsiteY110" fmla="*/ 637875 h 256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64645" h="2561221">
                  <a:moveTo>
                    <a:pt x="1463814" y="2518952"/>
                  </a:moveTo>
                  <a:cubicBezTo>
                    <a:pt x="1455914" y="2452424"/>
                    <a:pt x="1447182" y="2385896"/>
                    <a:pt x="1437618" y="2319368"/>
                  </a:cubicBezTo>
                  <a:cubicBezTo>
                    <a:pt x="1416413" y="2174670"/>
                    <a:pt x="1384396" y="2032050"/>
                    <a:pt x="1338242" y="1893173"/>
                  </a:cubicBezTo>
                  <a:cubicBezTo>
                    <a:pt x="1302483" y="1785897"/>
                    <a:pt x="1278367" y="1676958"/>
                    <a:pt x="1276288" y="1564276"/>
                  </a:cubicBezTo>
                  <a:cubicBezTo>
                    <a:pt x="1274625" y="1486106"/>
                    <a:pt x="1271298" y="1407935"/>
                    <a:pt x="1258824" y="1330181"/>
                  </a:cubicBezTo>
                  <a:cubicBezTo>
                    <a:pt x="1239698" y="1209183"/>
                    <a:pt x="1206850" y="1093175"/>
                    <a:pt x="1121611" y="999620"/>
                  </a:cubicBezTo>
                  <a:cubicBezTo>
                    <a:pt x="1110384" y="987562"/>
                    <a:pt x="1100821" y="973841"/>
                    <a:pt x="1090841" y="960119"/>
                  </a:cubicBezTo>
                  <a:cubicBezTo>
                    <a:pt x="1062983" y="922282"/>
                    <a:pt x="1035124" y="884028"/>
                    <a:pt x="1014750" y="841201"/>
                  </a:cubicBezTo>
                  <a:cubicBezTo>
                    <a:pt x="1009761" y="830806"/>
                    <a:pt x="1003524" y="819995"/>
                    <a:pt x="1006850" y="807521"/>
                  </a:cubicBezTo>
                  <a:cubicBezTo>
                    <a:pt x="1008513" y="800868"/>
                    <a:pt x="1011424" y="792968"/>
                    <a:pt x="1019740" y="793384"/>
                  </a:cubicBezTo>
                  <a:cubicBezTo>
                    <a:pt x="1027224" y="793799"/>
                    <a:pt x="1028887" y="801700"/>
                    <a:pt x="1029303" y="807521"/>
                  </a:cubicBezTo>
                  <a:cubicBezTo>
                    <a:pt x="1030550" y="817084"/>
                    <a:pt x="1030550" y="827063"/>
                    <a:pt x="1030966" y="836627"/>
                  </a:cubicBezTo>
                  <a:cubicBezTo>
                    <a:pt x="1031382" y="848269"/>
                    <a:pt x="1035956" y="852427"/>
                    <a:pt x="1045935" y="843280"/>
                  </a:cubicBezTo>
                  <a:cubicBezTo>
                    <a:pt x="1056746" y="833300"/>
                    <a:pt x="1069220" y="830806"/>
                    <a:pt x="1084189" y="831221"/>
                  </a:cubicBezTo>
                  <a:cubicBezTo>
                    <a:pt x="1106642" y="832053"/>
                    <a:pt x="1124521" y="817084"/>
                    <a:pt x="1132006" y="795463"/>
                  </a:cubicBezTo>
                  <a:cubicBezTo>
                    <a:pt x="1141153" y="769683"/>
                    <a:pt x="1156538" y="747646"/>
                    <a:pt x="1174417" y="726856"/>
                  </a:cubicBezTo>
                  <a:cubicBezTo>
                    <a:pt x="1177328" y="723114"/>
                    <a:pt x="1181486" y="718540"/>
                    <a:pt x="1186475" y="720203"/>
                  </a:cubicBezTo>
                  <a:cubicBezTo>
                    <a:pt x="1191465" y="722282"/>
                    <a:pt x="1191465" y="728103"/>
                    <a:pt x="1191049" y="733093"/>
                  </a:cubicBezTo>
                  <a:cubicBezTo>
                    <a:pt x="1191049" y="738498"/>
                    <a:pt x="1189802" y="743903"/>
                    <a:pt x="1189802" y="749725"/>
                  </a:cubicBezTo>
                  <a:cubicBezTo>
                    <a:pt x="1189802" y="770099"/>
                    <a:pt x="1179823" y="789226"/>
                    <a:pt x="1181486" y="810847"/>
                  </a:cubicBezTo>
                  <a:cubicBezTo>
                    <a:pt x="1217660" y="784236"/>
                    <a:pt x="1217660" y="784236"/>
                    <a:pt x="1226392" y="828311"/>
                  </a:cubicBezTo>
                  <a:cubicBezTo>
                    <a:pt x="1226808" y="830390"/>
                    <a:pt x="1227224" y="832469"/>
                    <a:pt x="1227639" y="834548"/>
                  </a:cubicBezTo>
                  <a:cubicBezTo>
                    <a:pt x="1232629" y="856169"/>
                    <a:pt x="1235540" y="878207"/>
                    <a:pt x="1244687" y="898581"/>
                  </a:cubicBezTo>
                  <a:cubicBezTo>
                    <a:pt x="1246766" y="902739"/>
                    <a:pt x="1248845" y="908144"/>
                    <a:pt x="1254666" y="907729"/>
                  </a:cubicBezTo>
                  <a:cubicBezTo>
                    <a:pt x="1260488" y="907313"/>
                    <a:pt x="1261735" y="901076"/>
                    <a:pt x="1262567" y="896502"/>
                  </a:cubicBezTo>
                  <a:cubicBezTo>
                    <a:pt x="1265061" y="880702"/>
                    <a:pt x="1266309" y="864901"/>
                    <a:pt x="1268388" y="849101"/>
                  </a:cubicBezTo>
                  <a:cubicBezTo>
                    <a:pt x="1269219" y="842448"/>
                    <a:pt x="1269635" y="834548"/>
                    <a:pt x="1276704" y="831221"/>
                  </a:cubicBezTo>
                  <a:cubicBezTo>
                    <a:pt x="1285020" y="827895"/>
                    <a:pt x="1289178" y="835379"/>
                    <a:pt x="1293752" y="839953"/>
                  </a:cubicBezTo>
                  <a:cubicBezTo>
                    <a:pt x="1299157" y="845359"/>
                    <a:pt x="1304147" y="851180"/>
                    <a:pt x="1309552" y="856585"/>
                  </a:cubicBezTo>
                  <a:cubicBezTo>
                    <a:pt x="1313710" y="860743"/>
                    <a:pt x="1318284" y="866980"/>
                    <a:pt x="1325352" y="862822"/>
                  </a:cubicBezTo>
                  <a:cubicBezTo>
                    <a:pt x="1332005" y="859080"/>
                    <a:pt x="1330758" y="852011"/>
                    <a:pt x="1330342" y="845774"/>
                  </a:cubicBezTo>
                  <a:cubicBezTo>
                    <a:pt x="1329926" y="836627"/>
                    <a:pt x="1325768" y="828311"/>
                    <a:pt x="1320779" y="820826"/>
                  </a:cubicBezTo>
                  <a:cubicBezTo>
                    <a:pt x="1310384" y="805858"/>
                    <a:pt x="1299989" y="791720"/>
                    <a:pt x="1288346" y="777583"/>
                  </a:cubicBezTo>
                  <a:cubicBezTo>
                    <a:pt x="1267972" y="752219"/>
                    <a:pt x="1254251" y="724361"/>
                    <a:pt x="1255082" y="690265"/>
                  </a:cubicBezTo>
                  <a:cubicBezTo>
                    <a:pt x="1255498" y="670723"/>
                    <a:pt x="1248429" y="652428"/>
                    <a:pt x="1240113" y="634548"/>
                  </a:cubicBezTo>
                  <a:cubicBezTo>
                    <a:pt x="1228055" y="608769"/>
                    <a:pt x="1228887" y="607521"/>
                    <a:pt x="1252172" y="594631"/>
                  </a:cubicBezTo>
                  <a:cubicBezTo>
                    <a:pt x="1246766" y="582573"/>
                    <a:pt x="1235540" y="576336"/>
                    <a:pt x="1225976" y="568852"/>
                  </a:cubicBezTo>
                  <a:cubicBezTo>
                    <a:pt x="1215581" y="560952"/>
                    <a:pt x="1210592" y="550557"/>
                    <a:pt x="1214750" y="538083"/>
                  </a:cubicBezTo>
                  <a:cubicBezTo>
                    <a:pt x="1229718" y="491929"/>
                    <a:pt x="1242192" y="444944"/>
                    <a:pt x="1269635" y="403779"/>
                  </a:cubicBezTo>
                  <a:cubicBezTo>
                    <a:pt x="1287930" y="376337"/>
                    <a:pt x="1291257" y="348062"/>
                    <a:pt x="1282109" y="316877"/>
                  </a:cubicBezTo>
                  <a:cubicBezTo>
                    <a:pt x="1272130" y="282366"/>
                    <a:pt x="1257161" y="251181"/>
                    <a:pt x="1233461" y="223738"/>
                  </a:cubicBezTo>
                  <a:cubicBezTo>
                    <a:pt x="1225976" y="215007"/>
                    <a:pt x="1215581" y="204612"/>
                    <a:pt x="1237619" y="199206"/>
                  </a:cubicBezTo>
                  <a:cubicBezTo>
                    <a:pt x="1247182" y="197127"/>
                    <a:pt x="1242192" y="190890"/>
                    <a:pt x="1237203" y="187980"/>
                  </a:cubicBezTo>
                  <a:cubicBezTo>
                    <a:pt x="1223481" y="179664"/>
                    <a:pt x="1208929" y="173842"/>
                    <a:pt x="1192297" y="172595"/>
                  </a:cubicBezTo>
                  <a:cubicBezTo>
                    <a:pt x="1188139" y="172179"/>
                    <a:pt x="1179823" y="173842"/>
                    <a:pt x="1183149" y="165942"/>
                  </a:cubicBezTo>
                  <a:cubicBezTo>
                    <a:pt x="1189386" y="150973"/>
                    <a:pt x="1177744" y="156795"/>
                    <a:pt x="1173170" y="157626"/>
                  </a:cubicBezTo>
                  <a:cubicBezTo>
                    <a:pt x="1148638" y="162200"/>
                    <a:pt x="1124521" y="168021"/>
                    <a:pt x="1102484" y="180495"/>
                  </a:cubicBezTo>
                  <a:cubicBezTo>
                    <a:pt x="1087099" y="189227"/>
                    <a:pt x="1070883" y="190890"/>
                    <a:pt x="1054667" y="183822"/>
                  </a:cubicBezTo>
                  <a:cubicBezTo>
                    <a:pt x="1038451" y="176753"/>
                    <a:pt x="1025561" y="165526"/>
                    <a:pt x="1014750" y="151389"/>
                  </a:cubicBezTo>
                  <a:cubicBezTo>
                    <a:pt x="990218" y="118541"/>
                    <a:pt x="965686" y="85693"/>
                    <a:pt x="935748" y="57834"/>
                  </a:cubicBezTo>
                  <a:cubicBezTo>
                    <a:pt x="906642" y="34550"/>
                    <a:pt x="877120" y="12928"/>
                    <a:pt x="838451" y="6275"/>
                  </a:cubicBezTo>
                  <a:cubicBezTo>
                    <a:pt x="729096" y="-12852"/>
                    <a:pt x="626809" y="14175"/>
                    <a:pt x="527017" y="54508"/>
                  </a:cubicBezTo>
                  <a:cubicBezTo>
                    <a:pt x="505396" y="63240"/>
                    <a:pt x="485437" y="78208"/>
                    <a:pt x="475042" y="100246"/>
                  </a:cubicBezTo>
                  <a:cubicBezTo>
                    <a:pt x="465479" y="120620"/>
                    <a:pt x="454252" y="139331"/>
                    <a:pt x="440115" y="156379"/>
                  </a:cubicBezTo>
                  <a:cubicBezTo>
                    <a:pt x="401030" y="203780"/>
                    <a:pt x="381072" y="259081"/>
                    <a:pt x="390635" y="318956"/>
                  </a:cubicBezTo>
                  <a:cubicBezTo>
                    <a:pt x="400614" y="384653"/>
                    <a:pt x="379824" y="436628"/>
                    <a:pt x="339907" y="485276"/>
                  </a:cubicBezTo>
                  <a:cubicBezTo>
                    <a:pt x="339492" y="485692"/>
                    <a:pt x="339076" y="486524"/>
                    <a:pt x="338660" y="486939"/>
                  </a:cubicBezTo>
                  <a:cubicBezTo>
                    <a:pt x="323275" y="509808"/>
                    <a:pt x="322028" y="511887"/>
                    <a:pt x="346560" y="523946"/>
                  </a:cubicBezTo>
                  <a:cubicBezTo>
                    <a:pt x="373171" y="537251"/>
                    <a:pt x="383151" y="556794"/>
                    <a:pt x="381487" y="585484"/>
                  </a:cubicBezTo>
                  <a:cubicBezTo>
                    <a:pt x="380240" y="605026"/>
                    <a:pt x="385230" y="623737"/>
                    <a:pt x="393961" y="641617"/>
                  </a:cubicBezTo>
                  <a:cubicBezTo>
                    <a:pt x="400614" y="654922"/>
                    <a:pt x="402277" y="669475"/>
                    <a:pt x="402277" y="684028"/>
                  </a:cubicBezTo>
                  <a:cubicBezTo>
                    <a:pt x="402693" y="728103"/>
                    <a:pt x="412672" y="738498"/>
                    <a:pt x="457579" y="740577"/>
                  </a:cubicBezTo>
                  <a:cubicBezTo>
                    <a:pt x="492090" y="742240"/>
                    <a:pt x="526601" y="743488"/>
                    <a:pt x="561529" y="744735"/>
                  </a:cubicBezTo>
                  <a:cubicBezTo>
                    <a:pt x="574418" y="745151"/>
                    <a:pt x="583982" y="748893"/>
                    <a:pt x="588971" y="762199"/>
                  </a:cubicBezTo>
                  <a:cubicBezTo>
                    <a:pt x="609346" y="817500"/>
                    <a:pt x="627641" y="873217"/>
                    <a:pt x="631799" y="932677"/>
                  </a:cubicBezTo>
                  <a:cubicBezTo>
                    <a:pt x="632215" y="941408"/>
                    <a:pt x="631799" y="948477"/>
                    <a:pt x="624730" y="955130"/>
                  </a:cubicBezTo>
                  <a:cubicBezTo>
                    <a:pt x="544065" y="1034132"/>
                    <a:pt x="468805" y="1118539"/>
                    <a:pt x="382319" y="1191720"/>
                  </a:cubicBezTo>
                  <a:cubicBezTo>
                    <a:pt x="314959" y="1248684"/>
                    <a:pt x="242195" y="1297749"/>
                    <a:pt x="172756" y="1352218"/>
                  </a:cubicBezTo>
                  <a:cubicBezTo>
                    <a:pt x="132839" y="1383819"/>
                    <a:pt x="99575" y="1419578"/>
                    <a:pt x="85022" y="1469889"/>
                  </a:cubicBezTo>
                  <a:cubicBezTo>
                    <a:pt x="70885" y="1518122"/>
                    <a:pt x="75875" y="1562613"/>
                    <a:pt x="112049" y="1599203"/>
                  </a:cubicBezTo>
                  <a:cubicBezTo>
                    <a:pt x="146561" y="1634130"/>
                    <a:pt x="187309" y="1652841"/>
                    <a:pt x="239700" y="1633299"/>
                  </a:cubicBezTo>
                  <a:cubicBezTo>
                    <a:pt x="233463" y="1665315"/>
                    <a:pt x="224315" y="1694837"/>
                    <a:pt x="208515" y="1721864"/>
                  </a:cubicBezTo>
                  <a:cubicBezTo>
                    <a:pt x="189804" y="1753049"/>
                    <a:pt x="163608" y="1777997"/>
                    <a:pt x="141155" y="1805855"/>
                  </a:cubicBezTo>
                  <a:cubicBezTo>
                    <a:pt x="32216" y="1941406"/>
                    <a:pt x="-21007" y="2093173"/>
                    <a:pt x="7684" y="2267809"/>
                  </a:cubicBezTo>
                  <a:cubicBezTo>
                    <a:pt x="37205" y="2446603"/>
                    <a:pt x="169014" y="2560116"/>
                    <a:pt x="348639" y="2560948"/>
                  </a:cubicBezTo>
                  <a:cubicBezTo>
                    <a:pt x="549470" y="2561779"/>
                    <a:pt x="750717" y="2560532"/>
                    <a:pt x="951549" y="2559700"/>
                  </a:cubicBezTo>
                  <a:cubicBezTo>
                    <a:pt x="998118" y="2559700"/>
                    <a:pt x="1044272" y="2557621"/>
                    <a:pt x="1090841" y="2557205"/>
                  </a:cubicBezTo>
                  <a:cubicBezTo>
                    <a:pt x="1106226" y="2557205"/>
                    <a:pt x="1112879" y="2553879"/>
                    <a:pt x="1109968" y="2535584"/>
                  </a:cubicBezTo>
                  <a:cubicBezTo>
                    <a:pt x="1101236" y="2481114"/>
                    <a:pt x="1087099" y="2428723"/>
                    <a:pt x="1065478" y="2377996"/>
                  </a:cubicBezTo>
                  <a:cubicBezTo>
                    <a:pt x="1029303" y="2293173"/>
                    <a:pt x="975665" y="2220408"/>
                    <a:pt x="912048" y="2155127"/>
                  </a:cubicBezTo>
                  <a:cubicBezTo>
                    <a:pt x="882526" y="2124774"/>
                    <a:pt x="864647" y="2090678"/>
                    <a:pt x="860489" y="2049098"/>
                  </a:cubicBezTo>
                  <a:cubicBezTo>
                    <a:pt x="852173" y="1958870"/>
                    <a:pt x="860073" y="1870720"/>
                    <a:pt x="893337" y="1785897"/>
                  </a:cubicBezTo>
                  <a:cubicBezTo>
                    <a:pt x="909969" y="1743486"/>
                    <a:pt x="929095" y="1701906"/>
                    <a:pt x="948638" y="1660326"/>
                  </a:cubicBezTo>
                  <a:cubicBezTo>
                    <a:pt x="957786" y="1641199"/>
                    <a:pt x="966517" y="1621240"/>
                    <a:pt x="983565" y="1604193"/>
                  </a:cubicBezTo>
                  <a:cubicBezTo>
                    <a:pt x="998118" y="1630804"/>
                    <a:pt x="1006018" y="1657831"/>
                    <a:pt x="1015582" y="1684026"/>
                  </a:cubicBezTo>
                  <a:cubicBezTo>
                    <a:pt x="1051341" y="1786729"/>
                    <a:pt x="1096247" y="1885689"/>
                    <a:pt x="1128263" y="1990055"/>
                  </a:cubicBezTo>
                  <a:cubicBezTo>
                    <a:pt x="1143648" y="2040366"/>
                    <a:pt x="1146974" y="2093589"/>
                    <a:pt x="1162359" y="2143900"/>
                  </a:cubicBezTo>
                  <a:cubicBezTo>
                    <a:pt x="1203107" y="2277788"/>
                    <a:pt x="1249261" y="2409596"/>
                    <a:pt x="1282525" y="2545563"/>
                  </a:cubicBezTo>
                  <a:cubicBezTo>
                    <a:pt x="1285436" y="2557205"/>
                    <a:pt x="1290425" y="2561363"/>
                    <a:pt x="1302483" y="2560948"/>
                  </a:cubicBezTo>
                  <a:cubicBezTo>
                    <a:pt x="1344063" y="2560532"/>
                    <a:pt x="1385643" y="2561363"/>
                    <a:pt x="1427223" y="2560532"/>
                  </a:cubicBezTo>
                  <a:cubicBezTo>
                    <a:pt x="1459240" y="2560532"/>
                    <a:pt x="1467556" y="2551800"/>
                    <a:pt x="1463814" y="2518952"/>
                  </a:cubicBezTo>
                  <a:close/>
                  <a:moveTo>
                    <a:pt x="956538" y="700245"/>
                  </a:moveTo>
                  <a:cubicBezTo>
                    <a:pt x="944896" y="699413"/>
                    <a:pt x="940738" y="690681"/>
                    <a:pt x="940322" y="680286"/>
                  </a:cubicBezTo>
                  <a:cubicBezTo>
                    <a:pt x="940322" y="674465"/>
                    <a:pt x="942401" y="669475"/>
                    <a:pt x="950717" y="669891"/>
                  </a:cubicBezTo>
                  <a:cubicBezTo>
                    <a:pt x="959449" y="674049"/>
                    <a:pt x="970675" y="676544"/>
                    <a:pt x="971091" y="689018"/>
                  </a:cubicBezTo>
                  <a:cubicBezTo>
                    <a:pt x="971091" y="697750"/>
                    <a:pt x="963607" y="701076"/>
                    <a:pt x="956538" y="700245"/>
                  </a:cubicBezTo>
                  <a:close/>
                  <a:moveTo>
                    <a:pt x="974002" y="637875"/>
                  </a:moveTo>
                  <a:cubicBezTo>
                    <a:pt x="978576" y="638706"/>
                    <a:pt x="983981" y="640785"/>
                    <a:pt x="983149" y="647022"/>
                  </a:cubicBezTo>
                  <a:cubicBezTo>
                    <a:pt x="982318" y="652843"/>
                    <a:pt x="976497" y="653259"/>
                    <a:pt x="971923" y="654507"/>
                  </a:cubicBezTo>
                  <a:cubicBezTo>
                    <a:pt x="953212" y="659496"/>
                    <a:pt x="942817" y="652428"/>
                    <a:pt x="940738" y="632885"/>
                  </a:cubicBezTo>
                  <a:cubicBezTo>
                    <a:pt x="937411" y="599621"/>
                    <a:pt x="941569" y="567605"/>
                    <a:pt x="962775" y="540162"/>
                  </a:cubicBezTo>
                  <a:cubicBezTo>
                    <a:pt x="999781" y="492761"/>
                    <a:pt x="1025145" y="440786"/>
                    <a:pt x="1035124" y="381326"/>
                  </a:cubicBezTo>
                  <a:cubicBezTo>
                    <a:pt x="1035956" y="377168"/>
                    <a:pt x="1037203" y="373426"/>
                    <a:pt x="1038866" y="369684"/>
                  </a:cubicBezTo>
                  <a:cubicBezTo>
                    <a:pt x="1040945" y="364694"/>
                    <a:pt x="1043024" y="358457"/>
                    <a:pt x="1049677" y="358457"/>
                  </a:cubicBezTo>
                  <a:cubicBezTo>
                    <a:pt x="1057577" y="358457"/>
                    <a:pt x="1060072" y="365526"/>
                    <a:pt x="1061320" y="371347"/>
                  </a:cubicBezTo>
                  <a:cubicBezTo>
                    <a:pt x="1063399" y="382158"/>
                    <a:pt x="1063814" y="393385"/>
                    <a:pt x="1065478" y="409185"/>
                  </a:cubicBezTo>
                  <a:cubicBezTo>
                    <a:pt x="1054667" y="454091"/>
                    <a:pt x="1053835" y="506066"/>
                    <a:pt x="1030550" y="552636"/>
                  </a:cubicBezTo>
                  <a:cubicBezTo>
                    <a:pt x="1029719" y="554299"/>
                    <a:pt x="1027224" y="557210"/>
                    <a:pt x="1028056" y="558041"/>
                  </a:cubicBezTo>
                  <a:cubicBezTo>
                    <a:pt x="1041361" y="582158"/>
                    <a:pt x="1017661" y="583821"/>
                    <a:pt x="1006434" y="592137"/>
                  </a:cubicBezTo>
                  <a:cubicBezTo>
                    <a:pt x="994376" y="601284"/>
                    <a:pt x="981902" y="610016"/>
                    <a:pt x="971507" y="621243"/>
                  </a:cubicBezTo>
                  <a:cubicBezTo>
                    <a:pt x="965270" y="627064"/>
                    <a:pt x="958201" y="634548"/>
                    <a:pt x="974002" y="637875"/>
                  </a:cubicBezTo>
                  <a:close/>
                </a:path>
              </a:pathLst>
            </a:custGeom>
            <a:solidFill>
              <a:schemeClr val="accent1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C05F03-9A9A-4B0D-B6DF-F453535A81A2}"/>
                </a:ext>
              </a:extLst>
            </p:cNvPr>
            <p:cNvGrpSpPr/>
            <p:nvPr/>
          </p:nvGrpSpPr>
          <p:grpSpPr>
            <a:xfrm>
              <a:off x="4494375" y="1559566"/>
              <a:ext cx="1012696" cy="1770263"/>
              <a:chOff x="8123237" y="2228318"/>
              <a:chExt cx="1468681" cy="256735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E2D982E-17F3-4CBF-A3C8-DE5175A35EF6}"/>
                  </a:ext>
                </a:extLst>
              </p:cNvPr>
              <p:cNvSpPr/>
              <p:nvPr/>
            </p:nvSpPr>
            <p:spPr>
              <a:xfrm>
                <a:off x="8123237" y="2234455"/>
                <a:ext cx="1464645" cy="2561221"/>
              </a:xfrm>
              <a:custGeom>
                <a:avLst/>
                <a:gdLst>
                  <a:gd name="connsiteX0" fmla="*/ 1463814 w 1464645"/>
                  <a:gd name="connsiteY0" fmla="*/ 2518952 h 2561221"/>
                  <a:gd name="connsiteX1" fmla="*/ 1437618 w 1464645"/>
                  <a:gd name="connsiteY1" fmla="*/ 2319368 h 2561221"/>
                  <a:gd name="connsiteX2" fmla="*/ 1338242 w 1464645"/>
                  <a:gd name="connsiteY2" fmla="*/ 1893173 h 2561221"/>
                  <a:gd name="connsiteX3" fmla="*/ 1276288 w 1464645"/>
                  <a:gd name="connsiteY3" fmla="*/ 1564276 h 2561221"/>
                  <a:gd name="connsiteX4" fmla="*/ 1258824 w 1464645"/>
                  <a:gd name="connsiteY4" fmla="*/ 1330181 h 2561221"/>
                  <a:gd name="connsiteX5" fmla="*/ 1121611 w 1464645"/>
                  <a:gd name="connsiteY5" fmla="*/ 999620 h 2561221"/>
                  <a:gd name="connsiteX6" fmla="*/ 1090841 w 1464645"/>
                  <a:gd name="connsiteY6" fmla="*/ 960119 h 2561221"/>
                  <a:gd name="connsiteX7" fmla="*/ 1014750 w 1464645"/>
                  <a:gd name="connsiteY7" fmla="*/ 841201 h 2561221"/>
                  <a:gd name="connsiteX8" fmla="*/ 1006850 w 1464645"/>
                  <a:gd name="connsiteY8" fmla="*/ 807521 h 2561221"/>
                  <a:gd name="connsiteX9" fmla="*/ 1019740 w 1464645"/>
                  <a:gd name="connsiteY9" fmla="*/ 793384 h 2561221"/>
                  <a:gd name="connsiteX10" fmla="*/ 1029303 w 1464645"/>
                  <a:gd name="connsiteY10" fmla="*/ 807521 h 2561221"/>
                  <a:gd name="connsiteX11" fmla="*/ 1030966 w 1464645"/>
                  <a:gd name="connsiteY11" fmla="*/ 836627 h 2561221"/>
                  <a:gd name="connsiteX12" fmla="*/ 1045935 w 1464645"/>
                  <a:gd name="connsiteY12" fmla="*/ 843280 h 2561221"/>
                  <a:gd name="connsiteX13" fmla="*/ 1084189 w 1464645"/>
                  <a:gd name="connsiteY13" fmla="*/ 831221 h 2561221"/>
                  <a:gd name="connsiteX14" fmla="*/ 1132006 w 1464645"/>
                  <a:gd name="connsiteY14" fmla="*/ 795463 h 2561221"/>
                  <a:gd name="connsiteX15" fmla="*/ 1174417 w 1464645"/>
                  <a:gd name="connsiteY15" fmla="*/ 726856 h 2561221"/>
                  <a:gd name="connsiteX16" fmla="*/ 1186475 w 1464645"/>
                  <a:gd name="connsiteY16" fmla="*/ 720203 h 2561221"/>
                  <a:gd name="connsiteX17" fmla="*/ 1191049 w 1464645"/>
                  <a:gd name="connsiteY17" fmla="*/ 733093 h 2561221"/>
                  <a:gd name="connsiteX18" fmla="*/ 1189802 w 1464645"/>
                  <a:gd name="connsiteY18" fmla="*/ 749725 h 2561221"/>
                  <a:gd name="connsiteX19" fmla="*/ 1181486 w 1464645"/>
                  <a:gd name="connsiteY19" fmla="*/ 810847 h 2561221"/>
                  <a:gd name="connsiteX20" fmla="*/ 1226392 w 1464645"/>
                  <a:gd name="connsiteY20" fmla="*/ 828311 h 2561221"/>
                  <a:gd name="connsiteX21" fmla="*/ 1227639 w 1464645"/>
                  <a:gd name="connsiteY21" fmla="*/ 834548 h 2561221"/>
                  <a:gd name="connsiteX22" fmla="*/ 1244687 w 1464645"/>
                  <a:gd name="connsiteY22" fmla="*/ 898581 h 2561221"/>
                  <a:gd name="connsiteX23" fmla="*/ 1254666 w 1464645"/>
                  <a:gd name="connsiteY23" fmla="*/ 907729 h 2561221"/>
                  <a:gd name="connsiteX24" fmla="*/ 1262567 w 1464645"/>
                  <a:gd name="connsiteY24" fmla="*/ 896502 h 2561221"/>
                  <a:gd name="connsiteX25" fmla="*/ 1268388 w 1464645"/>
                  <a:gd name="connsiteY25" fmla="*/ 849101 h 2561221"/>
                  <a:gd name="connsiteX26" fmla="*/ 1276704 w 1464645"/>
                  <a:gd name="connsiteY26" fmla="*/ 831221 h 2561221"/>
                  <a:gd name="connsiteX27" fmla="*/ 1293752 w 1464645"/>
                  <a:gd name="connsiteY27" fmla="*/ 839953 h 2561221"/>
                  <a:gd name="connsiteX28" fmla="*/ 1309552 w 1464645"/>
                  <a:gd name="connsiteY28" fmla="*/ 856585 h 2561221"/>
                  <a:gd name="connsiteX29" fmla="*/ 1325352 w 1464645"/>
                  <a:gd name="connsiteY29" fmla="*/ 862822 h 2561221"/>
                  <a:gd name="connsiteX30" fmla="*/ 1330342 w 1464645"/>
                  <a:gd name="connsiteY30" fmla="*/ 845774 h 2561221"/>
                  <a:gd name="connsiteX31" fmla="*/ 1320779 w 1464645"/>
                  <a:gd name="connsiteY31" fmla="*/ 820826 h 2561221"/>
                  <a:gd name="connsiteX32" fmla="*/ 1288346 w 1464645"/>
                  <a:gd name="connsiteY32" fmla="*/ 777583 h 2561221"/>
                  <a:gd name="connsiteX33" fmla="*/ 1255082 w 1464645"/>
                  <a:gd name="connsiteY33" fmla="*/ 690265 h 2561221"/>
                  <a:gd name="connsiteX34" fmla="*/ 1240113 w 1464645"/>
                  <a:gd name="connsiteY34" fmla="*/ 634548 h 2561221"/>
                  <a:gd name="connsiteX35" fmla="*/ 1252172 w 1464645"/>
                  <a:gd name="connsiteY35" fmla="*/ 594631 h 2561221"/>
                  <a:gd name="connsiteX36" fmla="*/ 1225976 w 1464645"/>
                  <a:gd name="connsiteY36" fmla="*/ 568852 h 2561221"/>
                  <a:gd name="connsiteX37" fmla="*/ 1214750 w 1464645"/>
                  <a:gd name="connsiteY37" fmla="*/ 538083 h 2561221"/>
                  <a:gd name="connsiteX38" fmla="*/ 1269635 w 1464645"/>
                  <a:gd name="connsiteY38" fmla="*/ 403779 h 2561221"/>
                  <a:gd name="connsiteX39" fmla="*/ 1282109 w 1464645"/>
                  <a:gd name="connsiteY39" fmla="*/ 316877 h 2561221"/>
                  <a:gd name="connsiteX40" fmla="*/ 1233461 w 1464645"/>
                  <a:gd name="connsiteY40" fmla="*/ 223738 h 2561221"/>
                  <a:gd name="connsiteX41" fmla="*/ 1237619 w 1464645"/>
                  <a:gd name="connsiteY41" fmla="*/ 199206 h 2561221"/>
                  <a:gd name="connsiteX42" fmla="*/ 1237203 w 1464645"/>
                  <a:gd name="connsiteY42" fmla="*/ 187980 h 2561221"/>
                  <a:gd name="connsiteX43" fmla="*/ 1192297 w 1464645"/>
                  <a:gd name="connsiteY43" fmla="*/ 172595 h 2561221"/>
                  <a:gd name="connsiteX44" fmla="*/ 1183149 w 1464645"/>
                  <a:gd name="connsiteY44" fmla="*/ 165942 h 2561221"/>
                  <a:gd name="connsiteX45" fmla="*/ 1173170 w 1464645"/>
                  <a:gd name="connsiteY45" fmla="*/ 157626 h 2561221"/>
                  <a:gd name="connsiteX46" fmla="*/ 1102484 w 1464645"/>
                  <a:gd name="connsiteY46" fmla="*/ 180495 h 2561221"/>
                  <a:gd name="connsiteX47" fmla="*/ 1054667 w 1464645"/>
                  <a:gd name="connsiteY47" fmla="*/ 183822 h 2561221"/>
                  <a:gd name="connsiteX48" fmla="*/ 1014750 w 1464645"/>
                  <a:gd name="connsiteY48" fmla="*/ 151389 h 2561221"/>
                  <a:gd name="connsiteX49" fmla="*/ 935748 w 1464645"/>
                  <a:gd name="connsiteY49" fmla="*/ 57834 h 2561221"/>
                  <a:gd name="connsiteX50" fmla="*/ 838451 w 1464645"/>
                  <a:gd name="connsiteY50" fmla="*/ 6275 h 2561221"/>
                  <a:gd name="connsiteX51" fmla="*/ 527017 w 1464645"/>
                  <a:gd name="connsiteY51" fmla="*/ 54508 h 2561221"/>
                  <a:gd name="connsiteX52" fmla="*/ 475042 w 1464645"/>
                  <a:gd name="connsiteY52" fmla="*/ 100246 h 2561221"/>
                  <a:gd name="connsiteX53" fmla="*/ 440115 w 1464645"/>
                  <a:gd name="connsiteY53" fmla="*/ 156379 h 2561221"/>
                  <a:gd name="connsiteX54" fmla="*/ 390635 w 1464645"/>
                  <a:gd name="connsiteY54" fmla="*/ 318956 h 2561221"/>
                  <a:gd name="connsiteX55" fmla="*/ 339907 w 1464645"/>
                  <a:gd name="connsiteY55" fmla="*/ 485276 h 2561221"/>
                  <a:gd name="connsiteX56" fmla="*/ 338660 w 1464645"/>
                  <a:gd name="connsiteY56" fmla="*/ 486939 h 2561221"/>
                  <a:gd name="connsiteX57" fmla="*/ 346560 w 1464645"/>
                  <a:gd name="connsiteY57" fmla="*/ 523946 h 2561221"/>
                  <a:gd name="connsiteX58" fmla="*/ 381487 w 1464645"/>
                  <a:gd name="connsiteY58" fmla="*/ 585484 h 2561221"/>
                  <a:gd name="connsiteX59" fmla="*/ 393961 w 1464645"/>
                  <a:gd name="connsiteY59" fmla="*/ 641617 h 2561221"/>
                  <a:gd name="connsiteX60" fmla="*/ 402277 w 1464645"/>
                  <a:gd name="connsiteY60" fmla="*/ 684028 h 2561221"/>
                  <a:gd name="connsiteX61" fmla="*/ 457579 w 1464645"/>
                  <a:gd name="connsiteY61" fmla="*/ 740577 h 2561221"/>
                  <a:gd name="connsiteX62" fmla="*/ 561529 w 1464645"/>
                  <a:gd name="connsiteY62" fmla="*/ 744735 h 2561221"/>
                  <a:gd name="connsiteX63" fmla="*/ 588971 w 1464645"/>
                  <a:gd name="connsiteY63" fmla="*/ 762199 h 2561221"/>
                  <a:gd name="connsiteX64" fmla="*/ 631799 w 1464645"/>
                  <a:gd name="connsiteY64" fmla="*/ 932677 h 2561221"/>
                  <a:gd name="connsiteX65" fmla="*/ 624730 w 1464645"/>
                  <a:gd name="connsiteY65" fmla="*/ 955130 h 2561221"/>
                  <a:gd name="connsiteX66" fmla="*/ 382319 w 1464645"/>
                  <a:gd name="connsiteY66" fmla="*/ 1191720 h 2561221"/>
                  <a:gd name="connsiteX67" fmla="*/ 172756 w 1464645"/>
                  <a:gd name="connsiteY67" fmla="*/ 1352218 h 2561221"/>
                  <a:gd name="connsiteX68" fmla="*/ 85022 w 1464645"/>
                  <a:gd name="connsiteY68" fmla="*/ 1469889 h 2561221"/>
                  <a:gd name="connsiteX69" fmla="*/ 112049 w 1464645"/>
                  <a:gd name="connsiteY69" fmla="*/ 1599203 h 2561221"/>
                  <a:gd name="connsiteX70" fmla="*/ 239700 w 1464645"/>
                  <a:gd name="connsiteY70" fmla="*/ 1633299 h 2561221"/>
                  <a:gd name="connsiteX71" fmla="*/ 208515 w 1464645"/>
                  <a:gd name="connsiteY71" fmla="*/ 1721864 h 2561221"/>
                  <a:gd name="connsiteX72" fmla="*/ 141155 w 1464645"/>
                  <a:gd name="connsiteY72" fmla="*/ 1805855 h 2561221"/>
                  <a:gd name="connsiteX73" fmla="*/ 7684 w 1464645"/>
                  <a:gd name="connsiteY73" fmla="*/ 2267809 h 2561221"/>
                  <a:gd name="connsiteX74" fmla="*/ 348639 w 1464645"/>
                  <a:gd name="connsiteY74" fmla="*/ 2560948 h 2561221"/>
                  <a:gd name="connsiteX75" fmla="*/ 951549 w 1464645"/>
                  <a:gd name="connsiteY75" fmla="*/ 2559700 h 2561221"/>
                  <a:gd name="connsiteX76" fmla="*/ 1090841 w 1464645"/>
                  <a:gd name="connsiteY76" fmla="*/ 2557205 h 2561221"/>
                  <a:gd name="connsiteX77" fmla="*/ 1109968 w 1464645"/>
                  <a:gd name="connsiteY77" fmla="*/ 2535584 h 2561221"/>
                  <a:gd name="connsiteX78" fmla="*/ 1065478 w 1464645"/>
                  <a:gd name="connsiteY78" fmla="*/ 2377996 h 2561221"/>
                  <a:gd name="connsiteX79" fmla="*/ 912048 w 1464645"/>
                  <a:gd name="connsiteY79" fmla="*/ 2155127 h 2561221"/>
                  <a:gd name="connsiteX80" fmla="*/ 860489 w 1464645"/>
                  <a:gd name="connsiteY80" fmla="*/ 2049098 h 2561221"/>
                  <a:gd name="connsiteX81" fmla="*/ 893337 w 1464645"/>
                  <a:gd name="connsiteY81" fmla="*/ 1785897 h 2561221"/>
                  <a:gd name="connsiteX82" fmla="*/ 948638 w 1464645"/>
                  <a:gd name="connsiteY82" fmla="*/ 1660326 h 2561221"/>
                  <a:gd name="connsiteX83" fmla="*/ 983565 w 1464645"/>
                  <a:gd name="connsiteY83" fmla="*/ 1604193 h 2561221"/>
                  <a:gd name="connsiteX84" fmla="*/ 1015582 w 1464645"/>
                  <a:gd name="connsiteY84" fmla="*/ 1684026 h 2561221"/>
                  <a:gd name="connsiteX85" fmla="*/ 1128263 w 1464645"/>
                  <a:gd name="connsiteY85" fmla="*/ 1990055 h 2561221"/>
                  <a:gd name="connsiteX86" fmla="*/ 1162359 w 1464645"/>
                  <a:gd name="connsiteY86" fmla="*/ 2143900 h 2561221"/>
                  <a:gd name="connsiteX87" fmla="*/ 1282525 w 1464645"/>
                  <a:gd name="connsiteY87" fmla="*/ 2545563 h 2561221"/>
                  <a:gd name="connsiteX88" fmla="*/ 1302483 w 1464645"/>
                  <a:gd name="connsiteY88" fmla="*/ 2560948 h 2561221"/>
                  <a:gd name="connsiteX89" fmla="*/ 1427223 w 1464645"/>
                  <a:gd name="connsiteY89" fmla="*/ 2560532 h 2561221"/>
                  <a:gd name="connsiteX90" fmla="*/ 1463814 w 1464645"/>
                  <a:gd name="connsiteY90" fmla="*/ 2518952 h 2561221"/>
                  <a:gd name="connsiteX91" fmla="*/ 956538 w 1464645"/>
                  <a:gd name="connsiteY91" fmla="*/ 700245 h 2561221"/>
                  <a:gd name="connsiteX92" fmla="*/ 940322 w 1464645"/>
                  <a:gd name="connsiteY92" fmla="*/ 680286 h 2561221"/>
                  <a:gd name="connsiteX93" fmla="*/ 950717 w 1464645"/>
                  <a:gd name="connsiteY93" fmla="*/ 669891 h 2561221"/>
                  <a:gd name="connsiteX94" fmla="*/ 971091 w 1464645"/>
                  <a:gd name="connsiteY94" fmla="*/ 689018 h 2561221"/>
                  <a:gd name="connsiteX95" fmla="*/ 956538 w 1464645"/>
                  <a:gd name="connsiteY95" fmla="*/ 700245 h 2561221"/>
                  <a:gd name="connsiteX96" fmla="*/ 974002 w 1464645"/>
                  <a:gd name="connsiteY96" fmla="*/ 637875 h 2561221"/>
                  <a:gd name="connsiteX97" fmla="*/ 983149 w 1464645"/>
                  <a:gd name="connsiteY97" fmla="*/ 647022 h 2561221"/>
                  <a:gd name="connsiteX98" fmla="*/ 971923 w 1464645"/>
                  <a:gd name="connsiteY98" fmla="*/ 654507 h 2561221"/>
                  <a:gd name="connsiteX99" fmla="*/ 940738 w 1464645"/>
                  <a:gd name="connsiteY99" fmla="*/ 632885 h 2561221"/>
                  <a:gd name="connsiteX100" fmla="*/ 962775 w 1464645"/>
                  <a:gd name="connsiteY100" fmla="*/ 540162 h 2561221"/>
                  <a:gd name="connsiteX101" fmla="*/ 1035124 w 1464645"/>
                  <a:gd name="connsiteY101" fmla="*/ 381326 h 2561221"/>
                  <a:gd name="connsiteX102" fmla="*/ 1038866 w 1464645"/>
                  <a:gd name="connsiteY102" fmla="*/ 369684 h 2561221"/>
                  <a:gd name="connsiteX103" fmla="*/ 1049677 w 1464645"/>
                  <a:gd name="connsiteY103" fmla="*/ 358457 h 2561221"/>
                  <a:gd name="connsiteX104" fmla="*/ 1061320 w 1464645"/>
                  <a:gd name="connsiteY104" fmla="*/ 371347 h 2561221"/>
                  <a:gd name="connsiteX105" fmla="*/ 1065478 w 1464645"/>
                  <a:gd name="connsiteY105" fmla="*/ 409185 h 2561221"/>
                  <a:gd name="connsiteX106" fmla="*/ 1030550 w 1464645"/>
                  <a:gd name="connsiteY106" fmla="*/ 552636 h 2561221"/>
                  <a:gd name="connsiteX107" fmla="*/ 1028056 w 1464645"/>
                  <a:gd name="connsiteY107" fmla="*/ 558041 h 2561221"/>
                  <a:gd name="connsiteX108" fmla="*/ 1006434 w 1464645"/>
                  <a:gd name="connsiteY108" fmla="*/ 592137 h 2561221"/>
                  <a:gd name="connsiteX109" fmla="*/ 971507 w 1464645"/>
                  <a:gd name="connsiteY109" fmla="*/ 621243 h 2561221"/>
                  <a:gd name="connsiteX110" fmla="*/ 974002 w 1464645"/>
                  <a:gd name="connsiteY110" fmla="*/ 637875 h 256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464645" h="2561221">
                    <a:moveTo>
                      <a:pt x="1463814" y="2518952"/>
                    </a:moveTo>
                    <a:cubicBezTo>
                      <a:pt x="1455914" y="2452424"/>
                      <a:pt x="1447182" y="2385896"/>
                      <a:pt x="1437618" y="2319368"/>
                    </a:cubicBezTo>
                    <a:cubicBezTo>
                      <a:pt x="1416413" y="2174670"/>
                      <a:pt x="1384396" y="2032050"/>
                      <a:pt x="1338242" y="1893173"/>
                    </a:cubicBezTo>
                    <a:cubicBezTo>
                      <a:pt x="1302483" y="1785897"/>
                      <a:pt x="1278367" y="1676958"/>
                      <a:pt x="1276288" y="1564276"/>
                    </a:cubicBezTo>
                    <a:cubicBezTo>
                      <a:pt x="1274625" y="1486106"/>
                      <a:pt x="1271298" y="1407935"/>
                      <a:pt x="1258824" y="1330181"/>
                    </a:cubicBezTo>
                    <a:cubicBezTo>
                      <a:pt x="1239698" y="1209183"/>
                      <a:pt x="1206850" y="1093175"/>
                      <a:pt x="1121611" y="999620"/>
                    </a:cubicBezTo>
                    <a:cubicBezTo>
                      <a:pt x="1110384" y="987562"/>
                      <a:pt x="1100821" y="973841"/>
                      <a:pt x="1090841" y="960119"/>
                    </a:cubicBezTo>
                    <a:cubicBezTo>
                      <a:pt x="1062983" y="922282"/>
                      <a:pt x="1035124" y="884028"/>
                      <a:pt x="1014750" y="841201"/>
                    </a:cubicBezTo>
                    <a:cubicBezTo>
                      <a:pt x="1009761" y="830806"/>
                      <a:pt x="1003524" y="819995"/>
                      <a:pt x="1006850" y="807521"/>
                    </a:cubicBezTo>
                    <a:cubicBezTo>
                      <a:pt x="1008513" y="800868"/>
                      <a:pt x="1011424" y="792968"/>
                      <a:pt x="1019740" y="793384"/>
                    </a:cubicBezTo>
                    <a:cubicBezTo>
                      <a:pt x="1027224" y="793799"/>
                      <a:pt x="1028887" y="801700"/>
                      <a:pt x="1029303" y="807521"/>
                    </a:cubicBezTo>
                    <a:cubicBezTo>
                      <a:pt x="1030550" y="817084"/>
                      <a:pt x="1030550" y="827063"/>
                      <a:pt x="1030966" y="836627"/>
                    </a:cubicBezTo>
                    <a:cubicBezTo>
                      <a:pt x="1031382" y="848269"/>
                      <a:pt x="1035956" y="852427"/>
                      <a:pt x="1045935" y="843280"/>
                    </a:cubicBezTo>
                    <a:cubicBezTo>
                      <a:pt x="1056746" y="833300"/>
                      <a:pt x="1069220" y="830806"/>
                      <a:pt x="1084189" y="831221"/>
                    </a:cubicBezTo>
                    <a:cubicBezTo>
                      <a:pt x="1106642" y="832053"/>
                      <a:pt x="1124521" y="817084"/>
                      <a:pt x="1132006" y="795463"/>
                    </a:cubicBezTo>
                    <a:cubicBezTo>
                      <a:pt x="1141153" y="769683"/>
                      <a:pt x="1156538" y="747646"/>
                      <a:pt x="1174417" y="726856"/>
                    </a:cubicBezTo>
                    <a:cubicBezTo>
                      <a:pt x="1177328" y="723114"/>
                      <a:pt x="1181486" y="718540"/>
                      <a:pt x="1186475" y="720203"/>
                    </a:cubicBezTo>
                    <a:cubicBezTo>
                      <a:pt x="1191465" y="722282"/>
                      <a:pt x="1191465" y="728103"/>
                      <a:pt x="1191049" y="733093"/>
                    </a:cubicBezTo>
                    <a:cubicBezTo>
                      <a:pt x="1191049" y="738498"/>
                      <a:pt x="1189802" y="743903"/>
                      <a:pt x="1189802" y="749725"/>
                    </a:cubicBezTo>
                    <a:cubicBezTo>
                      <a:pt x="1189802" y="770099"/>
                      <a:pt x="1179823" y="789226"/>
                      <a:pt x="1181486" y="810847"/>
                    </a:cubicBezTo>
                    <a:cubicBezTo>
                      <a:pt x="1217660" y="784236"/>
                      <a:pt x="1217660" y="784236"/>
                      <a:pt x="1226392" y="828311"/>
                    </a:cubicBezTo>
                    <a:cubicBezTo>
                      <a:pt x="1226808" y="830390"/>
                      <a:pt x="1227224" y="832469"/>
                      <a:pt x="1227639" y="834548"/>
                    </a:cubicBezTo>
                    <a:cubicBezTo>
                      <a:pt x="1232629" y="856169"/>
                      <a:pt x="1235540" y="878207"/>
                      <a:pt x="1244687" y="898581"/>
                    </a:cubicBezTo>
                    <a:cubicBezTo>
                      <a:pt x="1246766" y="902739"/>
                      <a:pt x="1248845" y="908144"/>
                      <a:pt x="1254666" y="907729"/>
                    </a:cubicBezTo>
                    <a:cubicBezTo>
                      <a:pt x="1260488" y="907313"/>
                      <a:pt x="1261735" y="901076"/>
                      <a:pt x="1262567" y="896502"/>
                    </a:cubicBezTo>
                    <a:cubicBezTo>
                      <a:pt x="1265061" y="880702"/>
                      <a:pt x="1266309" y="864901"/>
                      <a:pt x="1268388" y="849101"/>
                    </a:cubicBezTo>
                    <a:cubicBezTo>
                      <a:pt x="1269219" y="842448"/>
                      <a:pt x="1269635" y="834548"/>
                      <a:pt x="1276704" y="831221"/>
                    </a:cubicBezTo>
                    <a:cubicBezTo>
                      <a:pt x="1285020" y="827895"/>
                      <a:pt x="1289178" y="835379"/>
                      <a:pt x="1293752" y="839953"/>
                    </a:cubicBezTo>
                    <a:cubicBezTo>
                      <a:pt x="1299157" y="845359"/>
                      <a:pt x="1304147" y="851180"/>
                      <a:pt x="1309552" y="856585"/>
                    </a:cubicBezTo>
                    <a:cubicBezTo>
                      <a:pt x="1313710" y="860743"/>
                      <a:pt x="1318284" y="866980"/>
                      <a:pt x="1325352" y="862822"/>
                    </a:cubicBezTo>
                    <a:cubicBezTo>
                      <a:pt x="1332005" y="859080"/>
                      <a:pt x="1330758" y="852011"/>
                      <a:pt x="1330342" y="845774"/>
                    </a:cubicBezTo>
                    <a:cubicBezTo>
                      <a:pt x="1329926" y="836627"/>
                      <a:pt x="1325768" y="828311"/>
                      <a:pt x="1320779" y="820826"/>
                    </a:cubicBezTo>
                    <a:cubicBezTo>
                      <a:pt x="1310384" y="805858"/>
                      <a:pt x="1299989" y="791720"/>
                      <a:pt x="1288346" y="777583"/>
                    </a:cubicBezTo>
                    <a:cubicBezTo>
                      <a:pt x="1267972" y="752219"/>
                      <a:pt x="1254251" y="724361"/>
                      <a:pt x="1255082" y="690265"/>
                    </a:cubicBezTo>
                    <a:cubicBezTo>
                      <a:pt x="1255498" y="670723"/>
                      <a:pt x="1248429" y="652428"/>
                      <a:pt x="1240113" y="634548"/>
                    </a:cubicBezTo>
                    <a:cubicBezTo>
                      <a:pt x="1228055" y="608769"/>
                      <a:pt x="1228887" y="607521"/>
                      <a:pt x="1252172" y="594631"/>
                    </a:cubicBezTo>
                    <a:cubicBezTo>
                      <a:pt x="1246766" y="582573"/>
                      <a:pt x="1235540" y="576336"/>
                      <a:pt x="1225976" y="568852"/>
                    </a:cubicBezTo>
                    <a:cubicBezTo>
                      <a:pt x="1215581" y="560952"/>
                      <a:pt x="1210592" y="550557"/>
                      <a:pt x="1214750" y="538083"/>
                    </a:cubicBezTo>
                    <a:cubicBezTo>
                      <a:pt x="1229718" y="491929"/>
                      <a:pt x="1242192" y="444944"/>
                      <a:pt x="1269635" y="403779"/>
                    </a:cubicBezTo>
                    <a:cubicBezTo>
                      <a:pt x="1287930" y="376337"/>
                      <a:pt x="1291257" y="348062"/>
                      <a:pt x="1282109" y="316877"/>
                    </a:cubicBezTo>
                    <a:cubicBezTo>
                      <a:pt x="1272130" y="282366"/>
                      <a:pt x="1257161" y="251181"/>
                      <a:pt x="1233461" y="223738"/>
                    </a:cubicBezTo>
                    <a:cubicBezTo>
                      <a:pt x="1225976" y="215007"/>
                      <a:pt x="1215581" y="204612"/>
                      <a:pt x="1237619" y="199206"/>
                    </a:cubicBezTo>
                    <a:cubicBezTo>
                      <a:pt x="1247182" y="197127"/>
                      <a:pt x="1242192" y="190890"/>
                      <a:pt x="1237203" y="187980"/>
                    </a:cubicBezTo>
                    <a:cubicBezTo>
                      <a:pt x="1223481" y="179664"/>
                      <a:pt x="1208929" y="173842"/>
                      <a:pt x="1192297" y="172595"/>
                    </a:cubicBezTo>
                    <a:cubicBezTo>
                      <a:pt x="1188139" y="172179"/>
                      <a:pt x="1179823" y="173842"/>
                      <a:pt x="1183149" y="165942"/>
                    </a:cubicBezTo>
                    <a:cubicBezTo>
                      <a:pt x="1189386" y="150973"/>
                      <a:pt x="1177744" y="156795"/>
                      <a:pt x="1173170" y="157626"/>
                    </a:cubicBezTo>
                    <a:cubicBezTo>
                      <a:pt x="1148638" y="162200"/>
                      <a:pt x="1124521" y="168021"/>
                      <a:pt x="1102484" y="180495"/>
                    </a:cubicBezTo>
                    <a:cubicBezTo>
                      <a:pt x="1087099" y="189227"/>
                      <a:pt x="1070883" y="190890"/>
                      <a:pt x="1054667" y="183822"/>
                    </a:cubicBezTo>
                    <a:cubicBezTo>
                      <a:pt x="1038451" y="176753"/>
                      <a:pt x="1025561" y="165526"/>
                      <a:pt x="1014750" y="151389"/>
                    </a:cubicBezTo>
                    <a:cubicBezTo>
                      <a:pt x="990218" y="118541"/>
                      <a:pt x="965686" y="85693"/>
                      <a:pt x="935748" y="57834"/>
                    </a:cubicBezTo>
                    <a:cubicBezTo>
                      <a:pt x="906642" y="34550"/>
                      <a:pt x="877120" y="12928"/>
                      <a:pt x="838451" y="6275"/>
                    </a:cubicBezTo>
                    <a:cubicBezTo>
                      <a:pt x="729096" y="-12852"/>
                      <a:pt x="626809" y="14175"/>
                      <a:pt x="527017" y="54508"/>
                    </a:cubicBezTo>
                    <a:cubicBezTo>
                      <a:pt x="505396" y="63240"/>
                      <a:pt x="485437" y="78208"/>
                      <a:pt x="475042" y="100246"/>
                    </a:cubicBezTo>
                    <a:cubicBezTo>
                      <a:pt x="465479" y="120620"/>
                      <a:pt x="454252" y="139331"/>
                      <a:pt x="440115" y="156379"/>
                    </a:cubicBezTo>
                    <a:cubicBezTo>
                      <a:pt x="401030" y="203780"/>
                      <a:pt x="381072" y="259081"/>
                      <a:pt x="390635" y="318956"/>
                    </a:cubicBezTo>
                    <a:cubicBezTo>
                      <a:pt x="400614" y="384653"/>
                      <a:pt x="379824" y="436628"/>
                      <a:pt x="339907" y="485276"/>
                    </a:cubicBezTo>
                    <a:cubicBezTo>
                      <a:pt x="339492" y="485692"/>
                      <a:pt x="339076" y="486524"/>
                      <a:pt x="338660" y="486939"/>
                    </a:cubicBezTo>
                    <a:cubicBezTo>
                      <a:pt x="323275" y="509808"/>
                      <a:pt x="322028" y="511887"/>
                      <a:pt x="346560" y="523946"/>
                    </a:cubicBezTo>
                    <a:cubicBezTo>
                      <a:pt x="373171" y="537251"/>
                      <a:pt x="383151" y="556794"/>
                      <a:pt x="381487" y="585484"/>
                    </a:cubicBezTo>
                    <a:cubicBezTo>
                      <a:pt x="380240" y="605026"/>
                      <a:pt x="385230" y="623737"/>
                      <a:pt x="393961" y="641617"/>
                    </a:cubicBezTo>
                    <a:cubicBezTo>
                      <a:pt x="400614" y="654922"/>
                      <a:pt x="402277" y="669475"/>
                      <a:pt x="402277" y="684028"/>
                    </a:cubicBezTo>
                    <a:cubicBezTo>
                      <a:pt x="402693" y="728103"/>
                      <a:pt x="412672" y="738498"/>
                      <a:pt x="457579" y="740577"/>
                    </a:cubicBezTo>
                    <a:cubicBezTo>
                      <a:pt x="492090" y="742240"/>
                      <a:pt x="526601" y="743488"/>
                      <a:pt x="561529" y="744735"/>
                    </a:cubicBezTo>
                    <a:cubicBezTo>
                      <a:pt x="574418" y="745151"/>
                      <a:pt x="583982" y="748893"/>
                      <a:pt x="588971" y="762199"/>
                    </a:cubicBezTo>
                    <a:cubicBezTo>
                      <a:pt x="609346" y="817500"/>
                      <a:pt x="627641" y="873217"/>
                      <a:pt x="631799" y="932677"/>
                    </a:cubicBezTo>
                    <a:cubicBezTo>
                      <a:pt x="632215" y="941408"/>
                      <a:pt x="631799" y="948477"/>
                      <a:pt x="624730" y="955130"/>
                    </a:cubicBezTo>
                    <a:cubicBezTo>
                      <a:pt x="544065" y="1034132"/>
                      <a:pt x="468805" y="1118539"/>
                      <a:pt x="382319" y="1191720"/>
                    </a:cubicBezTo>
                    <a:cubicBezTo>
                      <a:pt x="314959" y="1248684"/>
                      <a:pt x="242195" y="1297749"/>
                      <a:pt x="172756" y="1352218"/>
                    </a:cubicBezTo>
                    <a:cubicBezTo>
                      <a:pt x="132839" y="1383819"/>
                      <a:pt x="99575" y="1419578"/>
                      <a:pt x="85022" y="1469889"/>
                    </a:cubicBezTo>
                    <a:cubicBezTo>
                      <a:pt x="70885" y="1518122"/>
                      <a:pt x="75875" y="1562613"/>
                      <a:pt x="112049" y="1599203"/>
                    </a:cubicBezTo>
                    <a:cubicBezTo>
                      <a:pt x="146561" y="1634130"/>
                      <a:pt x="187309" y="1652841"/>
                      <a:pt x="239700" y="1633299"/>
                    </a:cubicBezTo>
                    <a:cubicBezTo>
                      <a:pt x="233463" y="1665315"/>
                      <a:pt x="224315" y="1694837"/>
                      <a:pt x="208515" y="1721864"/>
                    </a:cubicBezTo>
                    <a:cubicBezTo>
                      <a:pt x="189804" y="1753049"/>
                      <a:pt x="163608" y="1777997"/>
                      <a:pt x="141155" y="1805855"/>
                    </a:cubicBezTo>
                    <a:cubicBezTo>
                      <a:pt x="32216" y="1941406"/>
                      <a:pt x="-21007" y="2093173"/>
                      <a:pt x="7684" y="2267809"/>
                    </a:cubicBezTo>
                    <a:cubicBezTo>
                      <a:pt x="37205" y="2446603"/>
                      <a:pt x="169014" y="2560116"/>
                      <a:pt x="348639" y="2560948"/>
                    </a:cubicBezTo>
                    <a:cubicBezTo>
                      <a:pt x="549470" y="2561779"/>
                      <a:pt x="750717" y="2560532"/>
                      <a:pt x="951549" y="2559700"/>
                    </a:cubicBezTo>
                    <a:cubicBezTo>
                      <a:pt x="998118" y="2559700"/>
                      <a:pt x="1044272" y="2557621"/>
                      <a:pt x="1090841" y="2557205"/>
                    </a:cubicBezTo>
                    <a:cubicBezTo>
                      <a:pt x="1106226" y="2557205"/>
                      <a:pt x="1112879" y="2553879"/>
                      <a:pt x="1109968" y="2535584"/>
                    </a:cubicBezTo>
                    <a:cubicBezTo>
                      <a:pt x="1101236" y="2481114"/>
                      <a:pt x="1087099" y="2428723"/>
                      <a:pt x="1065478" y="2377996"/>
                    </a:cubicBezTo>
                    <a:cubicBezTo>
                      <a:pt x="1029303" y="2293173"/>
                      <a:pt x="975665" y="2220408"/>
                      <a:pt x="912048" y="2155127"/>
                    </a:cubicBezTo>
                    <a:cubicBezTo>
                      <a:pt x="882526" y="2124774"/>
                      <a:pt x="864647" y="2090678"/>
                      <a:pt x="860489" y="2049098"/>
                    </a:cubicBezTo>
                    <a:cubicBezTo>
                      <a:pt x="852173" y="1958870"/>
                      <a:pt x="860073" y="1870720"/>
                      <a:pt x="893337" y="1785897"/>
                    </a:cubicBezTo>
                    <a:cubicBezTo>
                      <a:pt x="909969" y="1743486"/>
                      <a:pt x="929095" y="1701906"/>
                      <a:pt x="948638" y="1660326"/>
                    </a:cubicBezTo>
                    <a:cubicBezTo>
                      <a:pt x="957786" y="1641199"/>
                      <a:pt x="966517" y="1621240"/>
                      <a:pt x="983565" y="1604193"/>
                    </a:cubicBezTo>
                    <a:cubicBezTo>
                      <a:pt x="998118" y="1630804"/>
                      <a:pt x="1006018" y="1657831"/>
                      <a:pt x="1015582" y="1684026"/>
                    </a:cubicBezTo>
                    <a:cubicBezTo>
                      <a:pt x="1051341" y="1786729"/>
                      <a:pt x="1096247" y="1885689"/>
                      <a:pt x="1128263" y="1990055"/>
                    </a:cubicBezTo>
                    <a:cubicBezTo>
                      <a:pt x="1143648" y="2040366"/>
                      <a:pt x="1146974" y="2093589"/>
                      <a:pt x="1162359" y="2143900"/>
                    </a:cubicBezTo>
                    <a:cubicBezTo>
                      <a:pt x="1203107" y="2277788"/>
                      <a:pt x="1249261" y="2409596"/>
                      <a:pt x="1282525" y="2545563"/>
                    </a:cubicBezTo>
                    <a:cubicBezTo>
                      <a:pt x="1285436" y="2557205"/>
                      <a:pt x="1290425" y="2561363"/>
                      <a:pt x="1302483" y="2560948"/>
                    </a:cubicBezTo>
                    <a:cubicBezTo>
                      <a:pt x="1344063" y="2560532"/>
                      <a:pt x="1385643" y="2561363"/>
                      <a:pt x="1427223" y="2560532"/>
                    </a:cubicBezTo>
                    <a:cubicBezTo>
                      <a:pt x="1459240" y="2560532"/>
                      <a:pt x="1467556" y="2551800"/>
                      <a:pt x="1463814" y="2518952"/>
                    </a:cubicBezTo>
                    <a:close/>
                    <a:moveTo>
                      <a:pt x="956538" y="700245"/>
                    </a:moveTo>
                    <a:cubicBezTo>
                      <a:pt x="944896" y="699413"/>
                      <a:pt x="940738" y="690681"/>
                      <a:pt x="940322" y="680286"/>
                    </a:cubicBezTo>
                    <a:cubicBezTo>
                      <a:pt x="940322" y="674465"/>
                      <a:pt x="942401" y="669475"/>
                      <a:pt x="950717" y="669891"/>
                    </a:cubicBezTo>
                    <a:cubicBezTo>
                      <a:pt x="959449" y="674049"/>
                      <a:pt x="970675" y="676544"/>
                      <a:pt x="971091" y="689018"/>
                    </a:cubicBezTo>
                    <a:cubicBezTo>
                      <a:pt x="971091" y="697750"/>
                      <a:pt x="963607" y="701076"/>
                      <a:pt x="956538" y="700245"/>
                    </a:cubicBezTo>
                    <a:close/>
                    <a:moveTo>
                      <a:pt x="974002" y="637875"/>
                    </a:moveTo>
                    <a:cubicBezTo>
                      <a:pt x="978576" y="638706"/>
                      <a:pt x="983981" y="640785"/>
                      <a:pt x="983149" y="647022"/>
                    </a:cubicBezTo>
                    <a:cubicBezTo>
                      <a:pt x="982318" y="652843"/>
                      <a:pt x="976497" y="653259"/>
                      <a:pt x="971923" y="654507"/>
                    </a:cubicBezTo>
                    <a:cubicBezTo>
                      <a:pt x="953212" y="659496"/>
                      <a:pt x="942817" y="652428"/>
                      <a:pt x="940738" y="632885"/>
                    </a:cubicBezTo>
                    <a:cubicBezTo>
                      <a:pt x="937411" y="599621"/>
                      <a:pt x="941569" y="567605"/>
                      <a:pt x="962775" y="540162"/>
                    </a:cubicBezTo>
                    <a:cubicBezTo>
                      <a:pt x="999781" y="492761"/>
                      <a:pt x="1025145" y="440786"/>
                      <a:pt x="1035124" y="381326"/>
                    </a:cubicBezTo>
                    <a:cubicBezTo>
                      <a:pt x="1035956" y="377168"/>
                      <a:pt x="1037203" y="373426"/>
                      <a:pt x="1038866" y="369684"/>
                    </a:cubicBezTo>
                    <a:cubicBezTo>
                      <a:pt x="1040945" y="364694"/>
                      <a:pt x="1043024" y="358457"/>
                      <a:pt x="1049677" y="358457"/>
                    </a:cubicBezTo>
                    <a:cubicBezTo>
                      <a:pt x="1057577" y="358457"/>
                      <a:pt x="1060072" y="365526"/>
                      <a:pt x="1061320" y="371347"/>
                    </a:cubicBezTo>
                    <a:cubicBezTo>
                      <a:pt x="1063399" y="382158"/>
                      <a:pt x="1063814" y="393385"/>
                      <a:pt x="1065478" y="409185"/>
                    </a:cubicBezTo>
                    <a:cubicBezTo>
                      <a:pt x="1054667" y="454091"/>
                      <a:pt x="1053835" y="506066"/>
                      <a:pt x="1030550" y="552636"/>
                    </a:cubicBezTo>
                    <a:cubicBezTo>
                      <a:pt x="1029719" y="554299"/>
                      <a:pt x="1027224" y="557210"/>
                      <a:pt x="1028056" y="558041"/>
                    </a:cubicBezTo>
                    <a:cubicBezTo>
                      <a:pt x="1041361" y="582158"/>
                      <a:pt x="1017661" y="583821"/>
                      <a:pt x="1006434" y="592137"/>
                    </a:cubicBezTo>
                    <a:cubicBezTo>
                      <a:pt x="994376" y="601284"/>
                      <a:pt x="981902" y="610016"/>
                      <a:pt x="971507" y="621243"/>
                    </a:cubicBezTo>
                    <a:cubicBezTo>
                      <a:pt x="965270" y="627064"/>
                      <a:pt x="958201" y="634548"/>
                      <a:pt x="974002" y="637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DB70AAE-0FB1-42AF-B469-1543EAD97B6B}"/>
                  </a:ext>
                </a:extLst>
              </p:cNvPr>
              <p:cNvSpPr/>
              <p:nvPr/>
            </p:nvSpPr>
            <p:spPr>
              <a:xfrm>
                <a:off x="8330065" y="2228318"/>
                <a:ext cx="1261853" cy="2564296"/>
              </a:xfrm>
              <a:custGeom>
                <a:avLst/>
                <a:gdLst>
                  <a:gd name="connsiteX0" fmla="*/ 1257280 w 1261853"/>
                  <a:gd name="connsiteY0" fmla="*/ 2488205 h 2564296"/>
                  <a:gd name="connsiteX1" fmla="*/ 1223600 w 1261853"/>
                  <a:gd name="connsiteY1" fmla="*/ 2258268 h 2564296"/>
                  <a:gd name="connsiteX2" fmla="*/ 1141272 w 1261853"/>
                  <a:gd name="connsiteY2" fmla="*/ 1916065 h 2564296"/>
                  <a:gd name="connsiteX3" fmla="*/ 1072249 w 1261853"/>
                  <a:gd name="connsiteY3" fmla="*/ 1571783 h 2564296"/>
                  <a:gd name="connsiteX4" fmla="*/ 1058528 w 1261853"/>
                  <a:gd name="connsiteY4" fmla="*/ 1358478 h 2564296"/>
                  <a:gd name="connsiteX5" fmla="*/ 906345 w 1261853"/>
                  <a:gd name="connsiteY5" fmla="*/ 986337 h 2564296"/>
                  <a:gd name="connsiteX6" fmla="*/ 812374 w 1261853"/>
                  <a:gd name="connsiteY6" fmla="*/ 847460 h 2564296"/>
                  <a:gd name="connsiteX7" fmla="*/ 801979 w 1261853"/>
                  <a:gd name="connsiteY7" fmla="*/ 812117 h 2564296"/>
                  <a:gd name="connsiteX8" fmla="*/ 814453 w 1261853"/>
                  <a:gd name="connsiteY8" fmla="*/ 795485 h 2564296"/>
                  <a:gd name="connsiteX9" fmla="*/ 824848 w 1261853"/>
                  <a:gd name="connsiteY9" fmla="*/ 810870 h 2564296"/>
                  <a:gd name="connsiteX10" fmla="*/ 829838 w 1261853"/>
                  <a:gd name="connsiteY10" fmla="*/ 857023 h 2564296"/>
                  <a:gd name="connsiteX11" fmla="*/ 884723 w 1261853"/>
                  <a:gd name="connsiteY11" fmla="*/ 833323 h 2564296"/>
                  <a:gd name="connsiteX12" fmla="*/ 926719 w 1261853"/>
                  <a:gd name="connsiteY12" fmla="*/ 802138 h 2564296"/>
                  <a:gd name="connsiteX13" fmla="*/ 959567 w 1261853"/>
                  <a:gd name="connsiteY13" fmla="*/ 742678 h 2564296"/>
                  <a:gd name="connsiteX14" fmla="*/ 981605 w 1261853"/>
                  <a:gd name="connsiteY14" fmla="*/ 723967 h 2564296"/>
                  <a:gd name="connsiteX15" fmla="*/ 984931 w 1261853"/>
                  <a:gd name="connsiteY15" fmla="*/ 754321 h 2564296"/>
                  <a:gd name="connsiteX16" fmla="*/ 974536 w 1261853"/>
                  <a:gd name="connsiteY16" fmla="*/ 815443 h 2564296"/>
                  <a:gd name="connsiteX17" fmla="*/ 986594 w 1261853"/>
                  <a:gd name="connsiteY17" fmla="*/ 808375 h 2564296"/>
                  <a:gd name="connsiteX18" fmla="*/ 1007384 w 1261853"/>
                  <a:gd name="connsiteY18" fmla="*/ 793406 h 2564296"/>
                  <a:gd name="connsiteX19" fmla="*/ 1019027 w 1261853"/>
                  <a:gd name="connsiteY19" fmla="*/ 818354 h 2564296"/>
                  <a:gd name="connsiteX20" fmla="*/ 1036906 w 1261853"/>
                  <a:gd name="connsiteY20" fmla="*/ 894861 h 2564296"/>
                  <a:gd name="connsiteX21" fmla="*/ 1049380 w 1261853"/>
                  <a:gd name="connsiteY21" fmla="*/ 911909 h 2564296"/>
                  <a:gd name="connsiteX22" fmla="*/ 1058943 w 1261853"/>
                  <a:gd name="connsiteY22" fmla="*/ 893614 h 2564296"/>
                  <a:gd name="connsiteX23" fmla="*/ 1062270 w 1261853"/>
                  <a:gd name="connsiteY23" fmla="*/ 869081 h 2564296"/>
                  <a:gd name="connsiteX24" fmla="*/ 1072249 w 1261853"/>
                  <a:gd name="connsiteY24" fmla="*/ 834986 h 2564296"/>
                  <a:gd name="connsiteX25" fmla="*/ 1100108 w 1261853"/>
                  <a:gd name="connsiteY25" fmla="*/ 854944 h 2564296"/>
                  <a:gd name="connsiteX26" fmla="*/ 1121313 w 1261853"/>
                  <a:gd name="connsiteY26" fmla="*/ 866587 h 2564296"/>
                  <a:gd name="connsiteX27" fmla="*/ 1123392 w 1261853"/>
                  <a:gd name="connsiteY27" fmla="*/ 839560 h 2564296"/>
                  <a:gd name="connsiteX28" fmla="*/ 1107176 w 1261853"/>
                  <a:gd name="connsiteY28" fmla="*/ 810870 h 2564296"/>
                  <a:gd name="connsiteX29" fmla="*/ 1080565 w 1261853"/>
                  <a:gd name="connsiteY29" fmla="*/ 776358 h 2564296"/>
                  <a:gd name="connsiteX30" fmla="*/ 1051875 w 1261853"/>
                  <a:gd name="connsiteY30" fmla="*/ 704841 h 2564296"/>
                  <a:gd name="connsiteX31" fmla="*/ 1036490 w 1261853"/>
                  <a:gd name="connsiteY31" fmla="*/ 638729 h 2564296"/>
                  <a:gd name="connsiteX32" fmla="*/ 1051043 w 1261853"/>
                  <a:gd name="connsiteY32" fmla="*/ 597980 h 2564296"/>
                  <a:gd name="connsiteX33" fmla="*/ 1024848 w 1261853"/>
                  <a:gd name="connsiteY33" fmla="*/ 573448 h 2564296"/>
                  <a:gd name="connsiteX34" fmla="*/ 1012790 w 1261853"/>
                  <a:gd name="connsiteY34" fmla="*/ 522720 h 2564296"/>
                  <a:gd name="connsiteX35" fmla="*/ 1068507 w 1261853"/>
                  <a:gd name="connsiteY35" fmla="*/ 402554 h 2564296"/>
                  <a:gd name="connsiteX36" fmla="*/ 1079733 w 1261853"/>
                  <a:gd name="connsiteY36" fmla="*/ 329374 h 2564296"/>
                  <a:gd name="connsiteX37" fmla="*/ 1064765 w 1261853"/>
                  <a:gd name="connsiteY37" fmla="*/ 284052 h 2564296"/>
                  <a:gd name="connsiteX38" fmla="*/ 1029422 w 1261853"/>
                  <a:gd name="connsiteY38" fmla="*/ 228334 h 2564296"/>
                  <a:gd name="connsiteX39" fmla="*/ 1036490 w 1261853"/>
                  <a:gd name="connsiteY39" fmla="*/ 202971 h 2564296"/>
                  <a:gd name="connsiteX40" fmla="*/ 1042311 w 1261853"/>
                  <a:gd name="connsiteY40" fmla="*/ 200892 h 2564296"/>
                  <a:gd name="connsiteX41" fmla="*/ 1011958 w 1261853"/>
                  <a:gd name="connsiteY41" fmla="*/ 181765 h 2564296"/>
                  <a:gd name="connsiteX42" fmla="*/ 976199 w 1261853"/>
                  <a:gd name="connsiteY42" fmla="*/ 174696 h 2564296"/>
                  <a:gd name="connsiteX43" fmla="*/ 967883 w 1261853"/>
                  <a:gd name="connsiteY43" fmla="*/ 161391 h 2564296"/>
                  <a:gd name="connsiteX44" fmla="*/ 900939 w 1261853"/>
                  <a:gd name="connsiteY44" fmla="*/ 182596 h 2564296"/>
                  <a:gd name="connsiteX45" fmla="*/ 825264 w 1261853"/>
                  <a:gd name="connsiteY45" fmla="*/ 172201 h 2564296"/>
                  <a:gd name="connsiteX46" fmla="*/ 789921 w 1261853"/>
                  <a:gd name="connsiteY46" fmla="*/ 128958 h 2564296"/>
                  <a:gd name="connsiteX47" fmla="*/ 526304 w 1261853"/>
                  <a:gd name="connsiteY47" fmla="*/ 2139 h 2564296"/>
                  <a:gd name="connsiteX48" fmla="*/ 343352 w 1261853"/>
                  <a:gd name="connsiteY48" fmla="*/ 46630 h 2564296"/>
                  <a:gd name="connsiteX49" fmla="*/ 261024 w 1261853"/>
                  <a:gd name="connsiteY49" fmla="*/ 120227 h 2564296"/>
                  <a:gd name="connsiteX50" fmla="*/ 243976 w 1261853"/>
                  <a:gd name="connsiteY50" fmla="*/ 146422 h 2564296"/>
                  <a:gd name="connsiteX51" fmla="*/ 187012 w 1261853"/>
                  <a:gd name="connsiteY51" fmla="*/ 357648 h 2564296"/>
                  <a:gd name="connsiteX52" fmla="*/ 167053 w 1261853"/>
                  <a:gd name="connsiteY52" fmla="*/ 439976 h 2564296"/>
                  <a:gd name="connsiteX53" fmla="*/ 125889 w 1261853"/>
                  <a:gd name="connsiteY53" fmla="*/ 499851 h 2564296"/>
                  <a:gd name="connsiteX54" fmla="*/ 129216 w 1261853"/>
                  <a:gd name="connsiteY54" fmla="*/ 518978 h 2564296"/>
                  <a:gd name="connsiteX55" fmla="*/ 177033 w 1261853"/>
                  <a:gd name="connsiteY55" fmla="*/ 597980 h 2564296"/>
                  <a:gd name="connsiteX56" fmla="*/ 184933 w 1261853"/>
                  <a:gd name="connsiteY56" fmla="*/ 634155 h 2564296"/>
                  <a:gd name="connsiteX57" fmla="*/ 196991 w 1261853"/>
                  <a:gd name="connsiteY57" fmla="*/ 690288 h 2564296"/>
                  <a:gd name="connsiteX58" fmla="*/ 247718 w 1261853"/>
                  <a:gd name="connsiteY58" fmla="*/ 742678 h 2564296"/>
                  <a:gd name="connsiteX59" fmla="*/ 353747 w 1261853"/>
                  <a:gd name="connsiteY59" fmla="*/ 746836 h 2564296"/>
                  <a:gd name="connsiteX60" fmla="*/ 386180 w 1261853"/>
                  <a:gd name="connsiteY60" fmla="*/ 769290 h 2564296"/>
                  <a:gd name="connsiteX61" fmla="*/ 426096 w 1261853"/>
                  <a:gd name="connsiteY61" fmla="*/ 925630 h 2564296"/>
                  <a:gd name="connsiteX62" fmla="*/ 412375 w 1261853"/>
                  <a:gd name="connsiteY62" fmla="*/ 965131 h 2564296"/>
                  <a:gd name="connsiteX63" fmla="*/ 254371 w 1261853"/>
                  <a:gd name="connsiteY63" fmla="*/ 1124382 h 2564296"/>
                  <a:gd name="connsiteX64" fmla="*/ 46056 w 1261853"/>
                  <a:gd name="connsiteY64" fmla="*/ 1344756 h 2564296"/>
                  <a:gd name="connsiteX65" fmla="*/ 15702 w 1261853"/>
                  <a:gd name="connsiteY65" fmla="*/ 1535608 h 2564296"/>
                  <a:gd name="connsiteX66" fmla="*/ 31087 w 1261853"/>
                  <a:gd name="connsiteY66" fmla="*/ 1669911 h 2564296"/>
                  <a:gd name="connsiteX67" fmla="*/ 26929 w 1261853"/>
                  <a:gd name="connsiteY67" fmla="*/ 1939765 h 2564296"/>
                  <a:gd name="connsiteX68" fmla="*/ 54372 w 1261853"/>
                  <a:gd name="connsiteY68" fmla="*/ 2163881 h 2564296"/>
                  <a:gd name="connsiteX69" fmla="*/ 143769 w 1261853"/>
                  <a:gd name="connsiteY69" fmla="*/ 2549327 h 2564296"/>
                  <a:gd name="connsiteX70" fmla="*/ 165390 w 1261853"/>
                  <a:gd name="connsiteY70" fmla="*/ 2564296 h 2564296"/>
                  <a:gd name="connsiteX71" fmla="*/ 562479 w 1261853"/>
                  <a:gd name="connsiteY71" fmla="*/ 2563880 h 2564296"/>
                  <a:gd name="connsiteX72" fmla="*/ 888881 w 1261853"/>
                  <a:gd name="connsiteY72" fmla="*/ 2559722 h 2564296"/>
                  <a:gd name="connsiteX73" fmla="*/ 907176 w 1261853"/>
                  <a:gd name="connsiteY73" fmla="*/ 2543922 h 2564296"/>
                  <a:gd name="connsiteX74" fmla="*/ 860607 w 1261853"/>
                  <a:gd name="connsiteY74" fmla="*/ 2378850 h 2564296"/>
                  <a:gd name="connsiteX75" fmla="*/ 708009 w 1261853"/>
                  <a:gd name="connsiteY75" fmla="*/ 2158060 h 2564296"/>
                  <a:gd name="connsiteX76" fmla="*/ 658944 w 1261853"/>
                  <a:gd name="connsiteY76" fmla="*/ 2068663 h 2564296"/>
                  <a:gd name="connsiteX77" fmla="*/ 673497 w 1261853"/>
                  <a:gd name="connsiteY77" fmla="*/ 1836231 h 2564296"/>
                  <a:gd name="connsiteX78" fmla="*/ 764142 w 1261853"/>
                  <a:gd name="connsiteY78" fmla="*/ 1627500 h 2564296"/>
                  <a:gd name="connsiteX79" fmla="*/ 780358 w 1261853"/>
                  <a:gd name="connsiteY79" fmla="*/ 1608373 h 2564296"/>
                  <a:gd name="connsiteX80" fmla="*/ 786595 w 1261853"/>
                  <a:gd name="connsiteY80" fmla="*/ 1620847 h 2564296"/>
                  <a:gd name="connsiteX81" fmla="*/ 952083 w 1261853"/>
                  <a:gd name="connsiteY81" fmla="*/ 2115233 h 2564296"/>
                  <a:gd name="connsiteX82" fmla="*/ 1079733 w 1261853"/>
                  <a:gd name="connsiteY82" fmla="*/ 2554733 h 2564296"/>
                  <a:gd name="connsiteX83" fmla="*/ 1095118 w 1261853"/>
                  <a:gd name="connsiteY83" fmla="*/ 2564296 h 2564296"/>
                  <a:gd name="connsiteX84" fmla="*/ 1226095 w 1261853"/>
                  <a:gd name="connsiteY84" fmla="*/ 2563880 h 2564296"/>
                  <a:gd name="connsiteX85" fmla="*/ 1261854 w 1261853"/>
                  <a:gd name="connsiteY85" fmla="*/ 2547248 h 2564296"/>
                  <a:gd name="connsiteX86" fmla="*/ 1261854 w 1261853"/>
                  <a:gd name="connsiteY86" fmla="*/ 2497352 h 2564296"/>
                  <a:gd name="connsiteX87" fmla="*/ 1257280 w 1261853"/>
                  <a:gd name="connsiteY87" fmla="*/ 2488205 h 2564296"/>
                  <a:gd name="connsiteX88" fmla="*/ 752915 w 1261853"/>
                  <a:gd name="connsiteY88" fmla="*/ 702762 h 2564296"/>
                  <a:gd name="connsiteX89" fmla="*/ 737115 w 1261853"/>
                  <a:gd name="connsiteY89" fmla="*/ 682803 h 2564296"/>
                  <a:gd name="connsiteX90" fmla="*/ 745431 w 1261853"/>
                  <a:gd name="connsiteY90" fmla="*/ 671577 h 2564296"/>
                  <a:gd name="connsiteX91" fmla="*/ 767052 w 1261853"/>
                  <a:gd name="connsiteY91" fmla="*/ 690704 h 2564296"/>
                  <a:gd name="connsiteX92" fmla="*/ 752915 w 1261853"/>
                  <a:gd name="connsiteY92" fmla="*/ 702762 h 2564296"/>
                  <a:gd name="connsiteX93" fmla="*/ 758320 w 1261853"/>
                  <a:gd name="connsiteY93" fmla="*/ 634986 h 2564296"/>
                  <a:gd name="connsiteX94" fmla="*/ 778695 w 1261853"/>
                  <a:gd name="connsiteY94" fmla="*/ 649539 h 2564296"/>
                  <a:gd name="connsiteX95" fmla="*/ 747094 w 1261853"/>
                  <a:gd name="connsiteY95" fmla="*/ 655361 h 2564296"/>
                  <a:gd name="connsiteX96" fmla="*/ 737530 w 1261853"/>
                  <a:gd name="connsiteY96" fmla="*/ 638729 h 2564296"/>
                  <a:gd name="connsiteX97" fmla="*/ 764557 w 1261853"/>
                  <a:gd name="connsiteY97" fmla="*/ 533531 h 2564296"/>
                  <a:gd name="connsiteX98" fmla="*/ 829838 w 1261853"/>
                  <a:gd name="connsiteY98" fmla="*/ 390080 h 2564296"/>
                  <a:gd name="connsiteX99" fmla="*/ 846470 w 1261853"/>
                  <a:gd name="connsiteY99" fmla="*/ 360974 h 2564296"/>
                  <a:gd name="connsiteX100" fmla="*/ 859775 w 1261853"/>
                  <a:gd name="connsiteY100" fmla="*/ 394238 h 2564296"/>
                  <a:gd name="connsiteX101" fmla="*/ 826096 w 1261853"/>
                  <a:gd name="connsiteY101" fmla="*/ 554737 h 2564296"/>
                  <a:gd name="connsiteX102" fmla="*/ 823601 w 1261853"/>
                  <a:gd name="connsiteY102" fmla="*/ 560142 h 2564296"/>
                  <a:gd name="connsiteX103" fmla="*/ 802811 w 1261853"/>
                  <a:gd name="connsiteY103" fmla="*/ 593406 h 2564296"/>
                  <a:gd name="connsiteX104" fmla="*/ 758320 w 1261853"/>
                  <a:gd name="connsiteY104" fmla="*/ 634986 h 256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61853" h="2564296">
                    <a:moveTo>
                      <a:pt x="1257280" y="2488205"/>
                    </a:moveTo>
                    <a:cubicBezTo>
                      <a:pt x="1246053" y="2411698"/>
                      <a:pt x="1236906" y="2334775"/>
                      <a:pt x="1223600" y="2258268"/>
                    </a:cubicBezTo>
                    <a:cubicBezTo>
                      <a:pt x="1203642" y="2142260"/>
                      <a:pt x="1178278" y="2027083"/>
                      <a:pt x="1141272" y="1916065"/>
                    </a:cubicBezTo>
                    <a:cubicBezTo>
                      <a:pt x="1103850" y="1803799"/>
                      <a:pt x="1075575" y="1690701"/>
                      <a:pt x="1072249" y="1571783"/>
                    </a:cubicBezTo>
                    <a:cubicBezTo>
                      <a:pt x="1070170" y="1500681"/>
                      <a:pt x="1068091" y="1429579"/>
                      <a:pt x="1058528" y="1358478"/>
                    </a:cubicBezTo>
                    <a:cubicBezTo>
                      <a:pt x="1040232" y="1220848"/>
                      <a:pt x="1001979" y="1092782"/>
                      <a:pt x="906345" y="986337"/>
                    </a:cubicBezTo>
                    <a:cubicBezTo>
                      <a:pt x="868923" y="944757"/>
                      <a:pt x="837738" y="897356"/>
                      <a:pt x="812374" y="847460"/>
                    </a:cubicBezTo>
                    <a:cubicBezTo>
                      <a:pt x="806553" y="836233"/>
                      <a:pt x="800732" y="825007"/>
                      <a:pt x="801979" y="812117"/>
                    </a:cubicBezTo>
                    <a:cubicBezTo>
                      <a:pt x="802811" y="805048"/>
                      <a:pt x="805306" y="795485"/>
                      <a:pt x="814453" y="795485"/>
                    </a:cubicBezTo>
                    <a:cubicBezTo>
                      <a:pt x="823185" y="795485"/>
                      <a:pt x="824017" y="803801"/>
                      <a:pt x="824848" y="810870"/>
                    </a:cubicBezTo>
                    <a:cubicBezTo>
                      <a:pt x="826512" y="824591"/>
                      <a:pt x="827759" y="838728"/>
                      <a:pt x="829838" y="857023"/>
                    </a:cubicBezTo>
                    <a:cubicBezTo>
                      <a:pt x="847302" y="838728"/>
                      <a:pt x="863518" y="832907"/>
                      <a:pt x="884723" y="833323"/>
                    </a:cubicBezTo>
                    <a:cubicBezTo>
                      <a:pt x="903434" y="833323"/>
                      <a:pt x="920898" y="822512"/>
                      <a:pt x="926719" y="802138"/>
                    </a:cubicBezTo>
                    <a:cubicBezTo>
                      <a:pt x="932956" y="779685"/>
                      <a:pt x="945430" y="760558"/>
                      <a:pt x="959567" y="742678"/>
                    </a:cubicBezTo>
                    <a:cubicBezTo>
                      <a:pt x="965804" y="734778"/>
                      <a:pt x="972041" y="719809"/>
                      <a:pt x="981605" y="723967"/>
                    </a:cubicBezTo>
                    <a:cubicBezTo>
                      <a:pt x="992415" y="728541"/>
                      <a:pt x="986594" y="743510"/>
                      <a:pt x="984931" y="754321"/>
                    </a:cubicBezTo>
                    <a:cubicBezTo>
                      <a:pt x="982020" y="774695"/>
                      <a:pt x="977862" y="795069"/>
                      <a:pt x="974536" y="815443"/>
                    </a:cubicBezTo>
                    <a:cubicBezTo>
                      <a:pt x="981189" y="814196"/>
                      <a:pt x="983268" y="810454"/>
                      <a:pt x="986594" y="808375"/>
                    </a:cubicBezTo>
                    <a:cubicBezTo>
                      <a:pt x="993247" y="802969"/>
                      <a:pt x="997405" y="790911"/>
                      <a:pt x="1007384" y="793406"/>
                    </a:cubicBezTo>
                    <a:cubicBezTo>
                      <a:pt x="1018195" y="796317"/>
                      <a:pt x="1016948" y="809206"/>
                      <a:pt x="1019027" y="818354"/>
                    </a:cubicBezTo>
                    <a:cubicBezTo>
                      <a:pt x="1024848" y="843718"/>
                      <a:pt x="1028174" y="869913"/>
                      <a:pt x="1036906" y="894861"/>
                    </a:cubicBezTo>
                    <a:cubicBezTo>
                      <a:pt x="1039401" y="901930"/>
                      <a:pt x="1040648" y="912325"/>
                      <a:pt x="1049380" y="911909"/>
                    </a:cubicBezTo>
                    <a:cubicBezTo>
                      <a:pt x="1058943" y="911493"/>
                      <a:pt x="1057696" y="900682"/>
                      <a:pt x="1058943" y="893614"/>
                    </a:cubicBezTo>
                    <a:cubicBezTo>
                      <a:pt x="1060607" y="885298"/>
                      <a:pt x="1061022" y="876982"/>
                      <a:pt x="1062270" y="869081"/>
                    </a:cubicBezTo>
                    <a:cubicBezTo>
                      <a:pt x="1063933" y="857023"/>
                      <a:pt x="1060607" y="839976"/>
                      <a:pt x="1072249" y="834986"/>
                    </a:cubicBezTo>
                    <a:cubicBezTo>
                      <a:pt x="1085970" y="829165"/>
                      <a:pt x="1090960" y="847460"/>
                      <a:pt x="1100108" y="854944"/>
                    </a:cubicBezTo>
                    <a:cubicBezTo>
                      <a:pt x="1106760" y="860350"/>
                      <a:pt x="1111750" y="872408"/>
                      <a:pt x="1121313" y="866587"/>
                    </a:cubicBezTo>
                    <a:cubicBezTo>
                      <a:pt x="1130461" y="860765"/>
                      <a:pt x="1127135" y="848291"/>
                      <a:pt x="1123392" y="839560"/>
                    </a:cubicBezTo>
                    <a:cubicBezTo>
                      <a:pt x="1119234" y="829581"/>
                      <a:pt x="1113413" y="820017"/>
                      <a:pt x="1107176" y="810870"/>
                    </a:cubicBezTo>
                    <a:cubicBezTo>
                      <a:pt x="1098860" y="798811"/>
                      <a:pt x="1089297" y="788001"/>
                      <a:pt x="1080565" y="776358"/>
                    </a:cubicBezTo>
                    <a:cubicBezTo>
                      <a:pt x="1063933" y="755152"/>
                      <a:pt x="1052291" y="732699"/>
                      <a:pt x="1051875" y="704841"/>
                    </a:cubicBezTo>
                    <a:cubicBezTo>
                      <a:pt x="1051459" y="681972"/>
                      <a:pt x="1046885" y="659934"/>
                      <a:pt x="1036490" y="638729"/>
                    </a:cubicBezTo>
                    <a:cubicBezTo>
                      <a:pt x="1023600" y="612533"/>
                      <a:pt x="1024432" y="611702"/>
                      <a:pt x="1051043" y="597980"/>
                    </a:cubicBezTo>
                    <a:cubicBezTo>
                      <a:pt x="1041896" y="589664"/>
                      <a:pt x="1033164" y="581764"/>
                      <a:pt x="1024848" y="573448"/>
                    </a:cubicBezTo>
                    <a:cubicBezTo>
                      <a:pt x="1010295" y="559311"/>
                      <a:pt x="1003226" y="541847"/>
                      <a:pt x="1012790" y="522720"/>
                    </a:cubicBezTo>
                    <a:cubicBezTo>
                      <a:pt x="1031916" y="483219"/>
                      <a:pt x="1042727" y="439561"/>
                      <a:pt x="1068507" y="402554"/>
                    </a:cubicBezTo>
                    <a:cubicBezTo>
                      <a:pt x="1083891" y="380517"/>
                      <a:pt x="1087634" y="355569"/>
                      <a:pt x="1079733" y="329374"/>
                    </a:cubicBezTo>
                    <a:cubicBezTo>
                      <a:pt x="1075160" y="313989"/>
                      <a:pt x="1070586" y="299020"/>
                      <a:pt x="1064765" y="284052"/>
                    </a:cubicBezTo>
                    <a:cubicBezTo>
                      <a:pt x="1056864" y="263262"/>
                      <a:pt x="1043975" y="244966"/>
                      <a:pt x="1029422" y="228334"/>
                    </a:cubicBezTo>
                    <a:cubicBezTo>
                      <a:pt x="1019027" y="216692"/>
                      <a:pt x="1014037" y="205881"/>
                      <a:pt x="1036490" y="202971"/>
                    </a:cubicBezTo>
                    <a:cubicBezTo>
                      <a:pt x="1038569" y="202555"/>
                      <a:pt x="1040232" y="201723"/>
                      <a:pt x="1042311" y="200892"/>
                    </a:cubicBezTo>
                    <a:cubicBezTo>
                      <a:pt x="1032748" y="189249"/>
                      <a:pt x="1021937" y="185091"/>
                      <a:pt x="1011958" y="181765"/>
                    </a:cubicBezTo>
                    <a:cubicBezTo>
                      <a:pt x="1001147" y="178023"/>
                      <a:pt x="989089" y="177191"/>
                      <a:pt x="976199" y="174696"/>
                    </a:cubicBezTo>
                    <a:cubicBezTo>
                      <a:pt x="987842" y="160975"/>
                      <a:pt x="981605" y="158480"/>
                      <a:pt x="967883" y="161391"/>
                    </a:cubicBezTo>
                    <a:cubicBezTo>
                      <a:pt x="945014" y="166380"/>
                      <a:pt x="922145" y="171786"/>
                      <a:pt x="900939" y="182596"/>
                    </a:cubicBezTo>
                    <a:cubicBezTo>
                      <a:pt x="871834" y="197981"/>
                      <a:pt x="849796" y="194239"/>
                      <a:pt x="825264" y="172201"/>
                    </a:cubicBezTo>
                    <a:cubicBezTo>
                      <a:pt x="811127" y="159312"/>
                      <a:pt x="800316" y="144343"/>
                      <a:pt x="789921" y="128958"/>
                    </a:cubicBezTo>
                    <a:cubicBezTo>
                      <a:pt x="726720" y="34988"/>
                      <a:pt x="641065" y="-10750"/>
                      <a:pt x="526304" y="2139"/>
                    </a:cubicBezTo>
                    <a:cubicBezTo>
                      <a:pt x="463103" y="9208"/>
                      <a:pt x="403227" y="27503"/>
                      <a:pt x="343352" y="46630"/>
                    </a:cubicBezTo>
                    <a:cubicBezTo>
                      <a:pt x="306346" y="58688"/>
                      <a:pt x="275577" y="81141"/>
                      <a:pt x="261024" y="120227"/>
                    </a:cubicBezTo>
                    <a:cubicBezTo>
                      <a:pt x="257282" y="129790"/>
                      <a:pt x="251045" y="138522"/>
                      <a:pt x="243976" y="146422"/>
                    </a:cubicBezTo>
                    <a:cubicBezTo>
                      <a:pt x="190754" y="207544"/>
                      <a:pt x="175785" y="279062"/>
                      <a:pt x="187012" y="357648"/>
                    </a:cubicBezTo>
                    <a:cubicBezTo>
                      <a:pt x="191586" y="387586"/>
                      <a:pt x="185349" y="415028"/>
                      <a:pt x="167053" y="439976"/>
                    </a:cubicBezTo>
                    <a:cubicBezTo>
                      <a:pt x="152500" y="459519"/>
                      <a:pt x="140026" y="480309"/>
                      <a:pt x="125889" y="499851"/>
                    </a:cubicBezTo>
                    <a:cubicBezTo>
                      <a:pt x="120068" y="508167"/>
                      <a:pt x="118405" y="514404"/>
                      <a:pt x="129216" y="518978"/>
                    </a:cubicBezTo>
                    <a:cubicBezTo>
                      <a:pt x="164559" y="533531"/>
                      <a:pt x="181191" y="558479"/>
                      <a:pt x="177033" y="597980"/>
                    </a:cubicBezTo>
                    <a:cubicBezTo>
                      <a:pt x="175785" y="609623"/>
                      <a:pt x="179527" y="623344"/>
                      <a:pt x="184933" y="634155"/>
                    </a:cubicBezTo>
                    <a:cubicBezTo>
                      <a:pt x="194080" y="652034"/>
                      <a:pt x="196575" y="670745"/>
                      <a:pt x="196991" y="690288"/>
                    </a:cubicBezTo>
                    <a:cubicBezTo>
                      <a:pt x="197407" y="728957"/>
                      <a:pt x="209049" y="740599"/>
                      <a:pt x="247718" y="742678"/>
                    </a:cubicBezTo>
                    <a:cubicBezTo>
                      <a:pt x="283061" y="744342"/>
                      <a:pt x="318404" y="746005"/>
                      <a:pt x="353747" y="746836"/>
                    </a:cubicBezTo>
                    <a:cubicBezTo>
                      <a:pt x="370379" y="747252"/>
                      <a:pt x="380774" y="752658"/>
                      <a:pt x="386180" y="769290"/>
                    </a:cubicBezTo>
                    <a:cubicBezTo>
                      <a:pt x="403227" y="820433"/>
                      <a:pt x="420691" y="871160"/>
                      <a:pt x="426096" y="925630"/>
                    </a:cubicBezTo>
                    <a:cubicBezTo>
                      <a:pt x="427760" y="942678"/>
                      <a:pt x="424433" y="953489"/>
                      <a:pt x="412375" y="965131"/>
                    </a:cubicBezTo>
                    <a:cubicBezTo>
                      <a:pt x="359153" y="1017522"/>
                      <a:pt x="306346" y="1070744"/>
                      <a:pt x="254371" y="1124382"/>
                    </a:cubicBezTo>
                    <a:cubicBezTo>
                      <a:pt x="184101" y="1197147"/>
                      <a:pt x="110089" y="1266586"/>
                      <a:pt x="46056" y="1344756"/>
                    </a:cubicBezTo>
                    <a:cubicBezTo>
                      <a:pt x="-1345" y="1402552"/>
                      <a:pt x="-13404" y="1469912"/>
                      <a:pt x="15702" y="1535608"/>
                    </a:cubicBezTo>
                    <a:cubicBezTo>
                      <a:pt x="36077" y="1581762"/>
                      <a:pt x="38571" y="1622510"/>
                      <a:pt x="31087" y="1669911"/>
                    </a:cubicBezTo>
                    <a:cubicBezTo>
                      <a:pt x="16950" y="1759308"/>
                      <a:pt x="21939" y="1849537"/>
                      <a:pt x="26929" y="1939765"/>
                    </a:cubicBezTo>
                    <a:cubicBezTo>
                      <a:pt x="31087" y="2015025"/>
                      <a:pt x="37324" y="2090285"/>
                      <a:pt x="54372" y="2163881"/>
                    </a:cubicBezTo>
                    <a:cubicBezTo>
                      <a:pt x="83893" y="2292363"/>
                      <a:pt x="108841" y="2422093"/>
                      <a:pt x="143769" y="2549327"/>
                    </a:cubicBezTo>
                    <a:cubicBezTo>
                      <a:pt x="147511" y="2562633"/>
                      <a:pt x="153748" y="2564296"/>
                      <a:pt x="165390" y="2564296"/>
                    </a:cubicBezTo>
                    <a:cubicBezTo>
                      <a:pt x="297614" y="2563880"/>
                      <a:pt x="430254" y="2564712"/>
                      <a:pt x="562479" y="2563880"/>
                    </a:cubicBezTo>
                    <a:cubicBezTo>
                      <a:pt x="671418" y="2563465"/>
                      <a:pt x="779942" y="2561386"/>
                      <a:pt x="888881" y="2559722"/>
                    </a:cubicBezTo>
                    <a:cubicBezTo>
                      <a:pt x="899276" y="2559722"/>
                      <a:pt x="909671" y="2560970"/>
                      <a:pt x="907176" y="2543922"/>
                    </a:cubicBezTo>
                    <a:cubicBezTo>
                      <a:pt x="898029" y="2486957"/>
                      <a:pt x="883476" y="2431656"/>
                      <a:pt x="860607" y="2378850"/>
                    </a:cubicBezTo>
                    <a:cubicBezTo>
                      <a:pt x="824433" y="2294858"/>
                      <a:pt x="770794" y="2223341"/>
                      <a:pt x="708009" y="2158060"/>
                    </a:cubicBezTo>
                    <a:cubicBezTo>
                      <a:pt x="683061" y="2132280"/>
                      <a:pt x="664350" y="2104422"/>
                      <a:pt x="658944" y="2068663"/>
                    </a:cubicBezTo>
                    <a:cubicBezTo>
                      <a:pt x="647302" y="1990077"/>
                      <a:pt x="652707" y="1911907"/>
                      <a:pt x="673497" y="1836231"/>
                    </a:cubicBezTo>
                    <a:cubicBezTo>
                      <a:pt x="693456" y="1762635"/>
                      <a:pt x="727135" y="1694028"/>
                      <a:pt x="764142" y="1627500"/>
                    </a:cubicBezTo>
                    <a:cubicBezTo>
                      <a:pt x="767884" y="1620847"/>
                      <a:pt x="770794" y="1612115"/>
                      <a:pt x="780358" y="1608373"/>
                    </a:cubicBezTo>
                    <a:cubicBezTo>
                      <a:pt x="782437" y="1612531"/>
                      <a:pt x="785347" y="1616689"/>
                      <a:pt x="786595" y="1620847"/>
                    </a:cubicBezTo>
                    <a:cubicBezTo>
                      <a:pt x="841480" y="1785504"/>
                      <a:pt x="917156" y="1942676"/>
                      <a:pt x="952083" y="2115233"/>
                    </a:cubicBezTo>
                    <a:cubicBezTo>
                      <a:pt x="982020" y="2264505"/>
                      <a:pt x="1044806" y="2405876"/>
                      <a:pt x="1079733" y="2554733"/>
                    </a:cubicBezTo>
                    <a:cubicBezTo>
                      <a:pt x="1081812" y="2563465"/>
                      <a:pt x="1087634" y="2564296"/>
                      <a:pt x="1095118" y="2564296"/>
                    </a:cubicBezTo>
                    <a:cubicBezTo>
                      <a:pt x="1138777" y="2564296"/>
                      <a:pt x="1182436" y="2564296"/>
                      <a:pt x="1226095" y="2563880"/>
                    </a:cubicBezTo>
                    <a:cubicBezTo>
                      <a:pt x="1240232" y="2563880"/>
                      <a:pt x="1253538" y="2560970"/>
                      <a:pt x="1261854" y="2547248"/>
                    </a:cubicBezTo>
                    <a:cubicBezTo>
                      <a:pt x="1261854" y="2530616"/>
                      <a:pt x="1261854" y="2513984"/>
                      <a:pt x="1261854" y="2497352"/>
                    </a:cubicBezTo>
                    <a:cubicBezTo>
                      <a:pt x="1257280" y="2495273"/>
                      <a:pt x="1257696" y="2491531"/>
                      <a:pt x="1257280" y="2488205"/>
                    </a:cubicBezTo>
                    <a:close/>
                    <a:moveTo>
                      <a:pt x="752915" y="702762"/>
                    </a:moveTo>
                    <a:cubicBezTo>
                      <a:pt x="741273" y="701930"/>
                      <a:pt x="736699" y="694030"/>
                      <a:pt x="737115" y="682803"/>
                    </a:cubicBezTo>
                    <a:cubicBezTo>
                      <a:pt x="737530" y="677398"/>
                      <a:pt x="737115" y="671577"/>
                      <a:pt x="745431" y="671577"/>
                    </a:cubicBezTo>
                    <a:cubicBezTo>
                      <a:pt x="754162" y="676151"/>
                      <a:pt x="765805" y="678645"/>
                      <a:pt x="767052" y="690704"/>
                    </a:cubicBezTo>
                    <a:cubicBezTo>
                      <a:pt x="767468" y="699435"/>
                      <a:pt x="759984" y="703177"/>
                      <a:pt x="752915" y="702762"/>
                    </a:cubicBezTo>
                    <a:close/>
                    <a:moveTo>
                      <a:pt x="758320" y="634986"/>
                    </a:moveTo>
                    <a:cubicBezTo>
                      <a:pt x="764973" y="642471"/>
                      <a:pt x="783684" y="637065"/>
                      <a:pt x="778695" y="649539"/>
                    </a:cubicBezTo>
                    <a:cubicBezTo>
                      <a:pt x="774537" y="660766"/>
                      <a:pt x="758736" y="658271"/>
                      <a:pt x="747094" y="655361"/>
                    </a:cubicBezTo>
                    <a:cubicBezTo>
                      <a:pt x="738778" y="653282"/>
                      <a:pt x="738362" y="645797"/>
                      <a:pt x="737530" y="638729"/>
                    </a:cubicBezTo>
                    <a:cubicBezTo>
                      <a:pt x="733788" y="600475"/>
                      <a:pt x="739194" y="564716"/>
                      <a:pt x="764557" y="533531"/>
                    </a:cubicBezTo>
                    <a:cubicBezTo>
                      <a:pt x="798653" y="491535"/>
                      <a:pt x="819859" y="443303"/>
                      <a:pt x="829838" y="390080"/>
                    </a:cubicBezTo>
                    <a:cubicBezTo>
                      <a:pt x="831917" y="379270"/>
                      <a:pt x="831501" y="359311"/>
                      <a:pt x="846470" y="360974"/>
                    </a:cubicBezTo>
                    <a:cubicBezTo>
                      <a:pt x="861439" y="362638"/>
                      <a:pt x="860191" y="381764"/>
                      <a:pt x="859775" y="394238"/>
                    </a:cubicBezTo>
                    <a:cubicBezTo>
                      <a:pt x="856865" y="449540"/>
                      <a:pt x="848549" y="503594"/>
                      <a:pt x="826096" y="554737"/>
                    </a:cubicBezTo>
                    <a:cubicBezTo>
                      <a:pt x="825264" y="556816"/>
                      <a:pt x="822769" y="559311"/>
                      <a:pt x="823601" y="560142"/>
                    </a:cubicBezTo>
                    <a:cubicBezTo>
                      <a:pt x="837738" y="584259"/>
                      <a:pt x="813206" y="585506"/>
                      <a:pt x="802811" y="593406"/>
                    </a:cubicBezTo>
                    <a:cubicBezTo>
                      <a:pt x="786179" y="605880"/>
                      <a:pt x="768715" y="617107"/>
                      <a:pt x="758320" y="634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B9733B-58B5-499B-95FB-B8860FBE8572}"/>
              </a:ext>
            </a:extLst>
          </p:cNvPr>
          <p:cNvSpPr/>
          <p:nvPr/>
        </p:nvSpPr>
        <p:spPr>
          <a:xfrm>
            <a:off x="3608283" y="3874150"/>
            <a:ext cx="894738" cy="2802241"/>
          </a:xfrm>
          <a:custGeom>
            <a:avLst/>
            <a:gdLst>
              <a:gd name="connsiteX0" fmla="*/ 1033938 w 1034239"/>
              <a:gd name="connsiteY0" fmla="*/ 2169497 h 3239145"/>
              <a:gd name="connsiteX1" fmla="*/ 1009442 w 1034239"/>
              <a:gd name="connsiteY1" fmla="*/ 2098018 h 3239145"/>
              <a:gd name="connsiteX2" fmla="*/ 1012655 w 1034239"/>
              <a:gd name="connsiteY2" fmla="*/ 2060672 h 3239145"/>
              <a:gd name="connsiteX3" fmla="*/ 1019080 w 1034239"/>
              <a:gd name="connsiteY3" fmla="*/ 2042601 h 3239145"/>
              <a:gd name="connsiteX4" fmla="*/ 988560 w 1034239"/>
              <a:gd name="connsiteY4" fmla="*/ 1976342 h 3239145"/>
              <a:gd name="connsiteX5" fmla="*/ 943585 w 1034239"/>
              <a:gd name="connsiteY5" fmla="*/ 1883579 h 3239145"/>
              <a:gd name="connsiteX6" fmla="*/ 917884 w 1034239"/>
              <a:gd name="connsiteY6" fmla="*/ 1827761 h 3239145"/>
              <a:gd name="connsiteX7" fmla="*/ 890577 w 1034239"/>
              <a:gd name="connsiteY7" fmla="*/ 1778368 h 3239145"/>
              <a:gd name="connsiteX8" fmla="*/ 829539 w 1034239"/>
              <a:gd name="connsiteY8" fmla="*/ 1693636 h 3239145"/>
              <a:gd name="connsiteX9" fmla="*/ 773319 w 1034239"/>
              <a:gd name="connsiteY9" fmla="*/ 1596055 h 3239145"/>
              <a:gd name="connsiteX10" fmla="*/ 759264 w 1034239"/>
              <a:gd name="connsiteY10" fmla="*/ 1550276 h 3239145"/>
              <a:gd name="connsiteX11" fmla="*/ 742398 w 1034239"/>
              <a:gd name="connsiteY11" fmla="*/ 1494457 h 3239145"/>
              <a:gd name="connsiteX12" fmla="*/ 737177 w 1034239"/>
              <a:gd name="connsiteY12" fmla="*/ 1358727 h 3239145"/>
              <a:gd name="connsiteX13" fmla="*/ 751634 w 1034239"/>
              <a:gd name="connsiteY13" fmla="*/ 1251909 h 3239145"/>
              <a:gd name="connsiteX14" fmla="*/ 766492 w 1034239"/>
              <a:gd name="connsiteY14" fmla="*/ 1117383 h 3239145"/>
              <a:gd name="connsiteX15" fmla="*/ 800224 w 1034239"/>
              <a:gd name="connsiteY15" fmla="*/ 1043494 h 3239145"/>
              <a:gd name="connsiteX16" fmla="*/ 821106 w 1034239"/>
              <a:gd name="connsiteY16" fmla="*/ 943101 h 3239145"/>
              <a:gd name="connsiteX17" fmla="*/ 749225 w 1034239"/>
              <a:gd name="connsiteY17" fmla="*/ 819016 h 3239145"/>
              <a:gd name="connsiteX18" fmla="*/ 740792 w 1034239"/>
              <a:gd name="connsiteY18" fmla="*/ 808174 h 3239145"/>
              <a:gd name="connsiteX19" fmla="*/ 694209 w 1034239"/>
              <a:gd name="connsiteY19" fmla="*/ 745529 h 3239145"/>
              <a:gd name="connsiteX20" fmla="*/ 687784 w 1034239"/>
              <a:gd name="connsiteY20" fmla="*/ 727056 h 3239145"/>
              <a:gd name="connsiteX21" fmla="*/ 696217 w 1034239"/>
              <a:gd name="connsiteY21" fmla="*/ 591727 h 3239145"/>
              <a:gd name="connsiteX22" fmla="*/ 674131 w 1034239"/>
              <a:gd name="connsiteY22" fmla="*/ 499366 h 3239145"/>
              <a:gd name="connsiteX23" fmla="*/ 669714 w 1034239"/>
              <a:gd name="connsiteY23" fmla="*/ 409414 h 3239145"/>
              <a:gd name="connsiteX24" fmla="*/ 666903 w 1034239"/>
              <a:gd name="connsiteY24" fmla="*/ 394556 h 3239145"/>
              <a:gd name="connsiteX25" fmla="*/ 668910 w 1034239"/>
              <a:gd name="connsiteY25" fmla="*/ 351588 h 3239145"/>
              <a:gd name="connsiteX26" fmla="*/ 665698 w 1034239"/>
              <a:gd name="connsiteY26" fmla="*/ 318258 h 3239145"/>
              <a:gd name="connsiteX27" fmla="*/ 654856 w 1034239"/>
              <a:gd name="connsiteY27" fmla="*/ 285329 h 3239145"/>
              <a:gd name="connsiteX28" fmla="*/ 646423 w 1034239"/>
              <a:gd name="connsiteY28" fmla="*/ 253605 h 3239145"/>
              <a:gd name="connsiteX29" fmla="*/ 633974 w 1034239"/>
              <a:gd name="connsiteY29" fmla="*/ 205416 h 3239145"/>
              <a:gd name="connsiteX30" fmla="*/ 621525 w 1034239"/>
              <a:gd name="connsiteY30" fmla="*/ 179314 h 3239145"/>
              <a:gd name="connsiteX31" fmla="*/ 595021 w 1034239"/>
              <a:gd name="connsiteY31" fmla="*/ 139559 h 3239145"/>
              <a:gd name="connsiteX32" fmla="*/ 594620 w 1034239"/>
              <a:gd name="connsiteY32" fmla="*/ 116669 h 3239145"/>
              <a:gd name="connsiteX33" fmla="*/ 563297 w 1034239"/>
              <a:gd name="connsiteY33" fmla="*/ 52017 h 3239145"/>
              <a:gd name="connsiteX34" fmla="*/ 544825 w 1034239"/>
              <a:gd name="connsiteY34" fmla="*/ 33544 h 3239145"/>
              <a:gd name="connsiteX35" fmla="*/ 479369 w 1034239"/>
              <a:gd name="connsiteY35" fmla="*/ 4631 h 3239145"/>
              <a:gd name="connsiteX36" fmla="*/ 455677 w 1034239"/>
              <a:gd name="connsiteY36" fmla="*/ 616 h 3239145"/>
              <a:gd name="connsiteX37" fmla="*/ 405882 w 1034239"/>
              <a:gd name="connsiteY37" fmla="*/ 1017 h 3239145"/>
              <a:gd name="connsiteX38" fmla="*/ 330387 w 1034239"/>
              <a:gd name="connsiteY38" fmla="*/ 19088 h 3239145"/>
              <a:gd name="connsiteX39" fmla="*/ 287820 w 1034239"/>
              <a:gd name="connsiteY39" fmla="*/ 50410 h 3239145"/>
              <a:gd name="connsiteX40" fmla="*/ 293041 w 1034239"/>
              <a:gd name="connsiteY40" fmla="*/ 78922 h 3239145"/>
              <a:gd name="connsiteX41" fmla="*/ 276175 w 1034239"/>
              <a:gd name="connsiteY41" fmla="*/ 96591 h 3239145"/>
              <a:gd name="connsiteX42" fmla="*/ 260513 w 1034239"/>
              <a:gd name="connsiteY42" fmla="*/ 125905 h 3239145"/>
              <a:gd name="connsiteX43" fmla="*/ 247262 w 1034239"/>
              <a:gd name="connsiteY43" fmla="*/ 176905 h 3239145"/>
              <a:gd name="connsiteX44" fmla="*/ 236018 w 1034239"/>
              <a:gd name="connsiteY44" fmla="*/ 203810 h 3239145"/>
              <a:gd name="connsiteX45" fmla="*/ 223569 w 1034239"/>
              <a:gd name="connsiteY45" fmla="*/ 271274 h 3239145"/>
              <a:gd name="connsiteX46" fmla="*/ 213931 w 1034239"/>
              <a:gd name="connsiteY46" fmla="*/ 309022 h 3239145"/>
              <a:gd name="connsiteX47" fmla="*/ 219152 w 1034239"/>
              <a:gd name="connsiteY47" fmla="*/ 369257 h 3239145"/>
              <a:gd name="connsiteX48" fmla="*/ 208711 w 1034239"/>
              <a:gd name="connsiteY48" fmla="*/ 454792 h 3239145"/>
              <a:gd name="connsiteX49" fmla="*/ 192648 w 1034239"/>
              <a:gd name="connsiteY49" fmla="*/ 535507 h 3239145"/>
              <a:gd name="connsiteX50" fmla="*/ 188632 w 1034239"/>
              <a:gd name="connsiteY50" fmla="*/ 548759 h 3239145"/>
              <a:gd name="connsiteX51" fmla="*/ 189435 w 1034239"/>
              <a:gd name="connsiteY51" fmla="*/ 606184 h 3239145"/>
              <a:gd name="connsiteX52" fmla="*/ 186223 w 1034239"/>
              <a:gd name="connsiteY52" fmla="*/ 635900 h 3239145"/>
              <a:gd name="connsiteX53" fmla="*/ 142853 w 1034239"/>
              <a:gd name="connsiteY53" fmla="*/ 673246 h 3239145"/>
              <a:gd name="connsiteX54" fmla="*/ 16359 w 1034239"/>
              <a:gd name="connsiteY54" fmla="*/ 808575 h 3239145"/>
              <a:gd name="connsiteX55" fmla="*/ 1500 w 1034239"/>
              <a:gd name="connsiteY55" fmla="*/ 864393 h 3239145"/>
              <a:gd name="connsiteX56" fmla="*/ 27602 w 1034239"/>
              <a:gd name="connsiteY56" fmla="*/ 965188 h 3239145"/>
              <a:gd name="connsiteX57" fmla="*/ 102295 w 1034239"/>
              <a:gd name="connsiteY57" fmla="*/ 1158745 h 3239145"/>
              <a:gd name="connsiteX58" fmla="*/ 182609 w 1034239"/>
              <a:gd name="connsiteY58" fmla="*/ 1305719 h 3239145"/>
              <a:gd name="connsiteX59" fmla="*/ 246458 w 1034239"/>
              <a:gd name="connsiteY59" fmla="*/ 1373585 h 3239145"/>
              <a:gd name="connsiteX60" fmla="*/ 252080 w 1034239"/>
              <a:gd name="connsiteY60" fmla="*/ 1391655 h 3239145"/>
              <a:gd name="connsiteX61" fmla="*/ 227585 w 1034239"/>
              <a:gd name="connsiteY61" fmla="*/ 1545055 h 3239145"/>
              <a:gd name="connsiteX62" fmla="*/ 238829 w 1034239"/>
              <a:gd name="connsiteY62" fmla="*/ 1730179 h 3239145"/>
              <a:gd name="connsiteX63" fmla="*/ 209915 w 1034239"/>
              <a:gd name="connsiteY63" fmla="*/ 1842619 h 3239145"/>
              <a:gd name="connsiteX64" fmla="*/ 158916 w 1034239"/>
              <a:gd name="connsiteY64" fmla="*/ 1932571 h 3239145"/>
              <a:gd name="connsiteX65" fmla="*/ 104704 w 1034239"/>
              <a:gd name="connsiteY65" fmla="*/ 2008869 h 3239145"/>
              <a:gd name="connsiteX66" fmla="*/ 133216 w 1034239"/>
              <a:gd name="connsiteY66" fmla="*/ 2085168 h 3239145"/>
              <a:gd name="connsiteX67" fmla="*/ 239230 w 1034239"/>
              <a:gd name="connsiteY67" fmla="*/ 2100829 h 3239145"/>
              <a:gd name="connsiteX68" fmla="*/ 352473 w 1034239"/>
              <a:gd name="connsiteY68" fmla="*/ 2108057 h 3239145"/>
              <a:gd name="connsiteX69" fmla="*/ 376969 w 1034239"/>
              <a:gd name="connsiteY69" fmla="*/ 2129742 h 3239145"/>
              <a:gd name="connsiteX70" fmla="*/ 378173 w 1034239"/>
              <a:gd name="connsiteY70" fmla="*/ 2203229 h 3239145"/>
              <a:gd name="connsiteX71" fmla="*/ 374961 w 1034239"/>
              <a:gd name="connsiteY71" fmla="*/ 2267480 h 3239145"/>
              <a:gd name="connsiteX72" fmla="*/ 365323 w 1034239"/>
              <a:gd name="connsiteY72" fmla="*/ 2334944 h 3239145"/>
              <a:gd name="connsiteX73" fmla="*/ 335607 w 1034239"/>
              <a:gd name="connsiteY73" fmla="*/ 2461037 h 3239145"/>
              <a:gd name="connsiteX74" fmla="*/ 317938 w 1034239"/>
              <a:gd name="connsiteY74" fmla="*/ 2479911 h 3239145"/>
              <a:gd name="connsiteX75" fmla="*/ 331993 w 1034239"/>
              <a:gd name="connsiteY75" fmla="*/ 2497982 h 3239145"/>
              <a:gd name="connsiteX76" fmla="*/ 340426 w 1034239"/>
              <a:gd name="connsiteY76" fmla="*/ 2564643 h 3239145"/>
              <a:gd name="connsiteX77" fmla="*/ 372953 w 1034239"/>
              <a:gd name="connsiteY77" fmla="*/ 2713224 h 3239145"/>
              <a:gd name="connsiteX78" fmla="*/ 404276 w 1034239"/>
              <a:gd name="connsiteY78" fmla="*/ 2861002 h 3239145"/>
              <a:gd name="connsiteX79" fmla="*/ 404276 w 1034239"/>
              <a:gd name="connsiteY79" fmla="*/ 2897544 h 3239145"/>
              <a:gd name="connsiteX80" fmla="*/ 385000 w 1034239"/>
              <a:gd name="connsiteY80" fmla="*/ 3018417 h 3239145"/>
              <a:gd name="connsiteX81" fmla="*/ 378173 w 1034239"/>
              <a:gd name="connsiteY81" fmla="*/ 3040905 h 3239145"/>
              <a:gd name="connsiteX82" fmla="*/ 372551 w 1034239"/>
              <a:gd name="connsiteY82" fmla="*/ 3070220 h 3239145"/>
              <a:gd name="connsiteX83" fmla="*/ 391425 w 1034239"/>
              <a:gd name="connsiteY83" fmla="*/ 3124030 h 3239145"/>
              <a:gd name="connsiteX84" fmla="*/ 418331 w 1034239"/>
              <a:gd name="connsiteY84" fmla="*/ 3213982 h 3239145"/>
              <a:gd name="connsiteX85" fmla="*/ 431984 w 1034239"/>
              <a:gd name="connsiteY85" fmla="*/ 3228439 h 3239145"/>
              <a:gd name="connsiteX86" fmla="*/ 436401 w 1034239"/>
              <a:gd name="connsiteY86" fmla="*/ 3212376 h 3239145"/>
              <a:gd name="connsiteX87" fmla="*/ 436803 w 1034239"/>
              <a:gd name="connsiteY87" fmla="*/ 3137684 h 3239145"/>
              <a:gd name="connsiteX88" fmla="*/ 444031 w 1034239"/>
              <a:gd name="connsiteY88" fmla="*/ 3117605 h 3239145"/>
              <a:gd name="connsiteX89" fmla="*/ 467322 w 1034239"/>
              <a:gd name="connsiteY89" fmla="*/ 3125636 h 3239145"/>
              <a:gd name="connsiteX90" fmla="*/ 512298 w 1034239"/>
              <a:gd name="connsiteY90" fmla="*/ 3169006 h 3239145"/>
              <a:gd name="connsiteX91" fmla="*/ 600644 w 1034239"/>
              <a:gd name="connsiteY91" fmla="*/ 3220809 h 3239145"/>
              <a:gd name="connsiteX92" fmla="*/ 704650 w 1034239"/>
              <a:gd name="connsiteY92" fmla="*/ 3238076 h 3239145"/>
              <a:gd name="connsiteX93" fmla="*/ 792193 w 1034239"/>
              <a:gd name="connsiteY93" fmla="*/ 3223218 h 3239145"/>
              <a:gd name="connsiteX94" fmla="*/ 800626 w 1034239"/>
              <a:gd name="connsiteY94" fmla="*/ 3209565 h 3239145"/>
              <a:gd name="connsiteX95" fmla="*/ 763280 w 1034239"/>
              <a:gd name="connsiteY95" fmla="*/ 3165392 h 3239145"/>
              <a:gd name="connsiteX96" fmla="*/ 748421 w 1034239"/>
              <a:gd name="connsiteY96" fmla="*/ 3157762 h 3239145"/>
              <a:gd name="connsiteX97" fmla="*/ 733965 w 1034239"/>
              <a:gd name="connsiteY97" fmla="*/ 3149329 h 3239145"/>
              <a:gd name="connsiteX98" fmla="*/ 691398 w 1034239"/>
              <a:gd name="connsiteY98" fmla="*/ 3131258 h 3239145"/>
              <a:gd name="connsiteX99" fmla="*/ 650840 w 1034239"/>
              <a:gd name="connsiteY99" fmla="*/ 3028456 h 3239145"/>
              <a:gd name="connsiteX100" fmla="*/ 700635 w 1034239"/>
              <a:gd name="connsiteY100" fmla="*/ 3015606 h 3239145"/>
              <a:gd name="connsiteX101" fmla="*/ 750028 w 1034239"/>
              <a:gd name="connsiteY101" fmla="*/ 3098330 h 3239145"/>
              <a:gd name="connsiteX102" fmla="*/ 799822 w 1034239"/>
              <a:gd name="connsiteY102" fmla="*/ 3173825 h 3239145"/>
              <a:gd name="connsiteX103" fmla="*/ 879333 w 1034239"/>
              <a:gd name="connsiteY103" fmla="*/ 3195108 h 3239145"/>
              <a:gd name="connsiteX104" fmla="*/ 948403 w 1034239"/>
              <a:gd name="connsiteY104" fmla="*/ 3186675 h 3239145"/>
              <a:gd name="connsiteX105" fmla="*/ 960049 w 1034239"/>
              <a:gd name="connsiteY105" fmla="*/ 3159770 h 3239145"/>
              <a:gd name="connsiteX106" fmla="*/ 924309 w 1034239"/>
              <a:gd name="connsiteY106" fmla="*/ 3132865 h 3239145"/>
              <a:gd name="connsiteX107" fmla="*/ 888971 w 1034239"/>
              <a:gd name="connsiteY107" fmla="*/ 3106361 h 3239145"/>
              <a:gd name="connsiteX108" fmla="*/ 885357 w 1034239"/>
              <a:gd name="connsiteY108" fmla="*/ 3049740 h 3239145"/>
              <a:gd name="connsiteX109" fmla="*/ 897806 w 1034239"/>
              <a:gd name="connsiteY109" fmla="*/ 2938103 h 3239145"/>
              <a:gd name="connsiteX110" fmla="*/ 901018 w 1034239"/>
              <a:gd name="connsiteY110" fmla="*/ 2847348 h 3239145"/>
              <a:gd name="connsiteX111" fmla="*/ 928727 w 1034239"/>
              <a:gd name="connsiteY111" fmla="*/ 2644154 h 3239145"/>
              <a:gd name="connsiteX112" fmla="*/ 937561 w 1034239"/>
              <a:gd name="connsiteY112" fmla="*/ 2606004 h 3239145"/>
              <a:gd name="connsiteX113" fmla="*/ 967679 w 1034239"/>
              <a:gd name="connsiteY113" fmla="*/ 2422487 h 3239145"/>
              <a:gd name="connsiteX114" fmla="*/ 1021088 w 1034239"/>
              <a:gd name="connsiteY114" fmla="*/ 2219694 h 3239145"/>
              <a:gd name="connsiteX115" fmla="*/ 1033938 w 1034239"/>
              <a:gd name="connsiteY115" fmla="*/ 2169497 h 3239145"/>
              <a:gd name="connsiteX116" fmla="*/ 348457 w 1034239"/>
              <a:gd name="connsiteY116" fmla="*/ 1170390 h 3239145"/>
              <a:gd name="connsiteX117" fmla="*/ 298261 w 1034239"/>
              <a:gd name="connsiteY117" fmla="*/ 1257933 h 3239145"/>
              <a:gd name="connsiteX118" fmla="*/ 285009 w 1034239"/>
              <a:gd name="connsiteY118" fmla="*/ 1269980 h 3239145"/>
              <a:gd name="connsiteX119" fmla="*/ 277379 w 1034239"/>
              <a:gd name="connsiteY119" fmla="*/ 1257933 h 3239145"/>
              <a:gd name="connsiteX120" fmla="*/ 215136 w 1034239"/>
              <a:gd name="connsiteY120" fmla="*/ 1032651 h 3239145"/>
              <a:gd name="connsiteX121" fmla="*/ 195057 w 1034239"/>
              <a:gd name="connsiteY121" fmla="*/ 907763 h 3239145"/>
              <a:gd name="connsiteX122" fmla="*/ 201884 w 1034239"/>
              <a:gd name="connsiteY122" fmla="*/ 892102 h 3239145"/>
              <a:gd name="connsiteX123" fmla="*/ 273364 w 1034239"/>
              <a:gd name="connsiteY123" fmla="*/ 837087 h 3239145"/>
              <a:gd name="connsiteX124" fmla="*/ 325969 w 1034239"/>
              <a:gd name="connsiteY124" fmla="*/ 958361 h 3239145"/>
              <a:gd name="connsiteX125" fmla="*/ 365323 w 1034239"/>
              <a:gd name="connsiteY125" fmla="*/ 1073210 h 3239145"/>
              <a:gd name="connsiteX126" fmla="*/ 348457 w 1034239"/>
              <a:gd name="connsiteY126" fmla="*/ 1170390 h 3239145"/>
              <a:gd name="connsiteX127" fmla="*/ 814681 w 1034239"/>
              <a:gd name="connsiteY127" fmla="*/ 2290772 h 3239145"/>
              <a:gd name="connsiteX128" fmla="*/ 751232 w 1034239"/>
              <a:gd name="connsiteY128" fmla="*/ 2514045 h 3239145"/>
              <a:gd name="connsiteX129" fmla="*/ 758461 w 1034239"/>
              <a:gd name="connsiteY129" fmla="*/ 2565446 h 3239145"/>
              <a:gd name="connsiteX130" fmla="*/ 764083 w 1034239"/>
              <a:gd name="connsiteY130" fmla="*/ 2709208 h 3239145"/>
              <a:gd name="connsiteX131" fmla="*/ 750429 w 1034239"/>
              <a:gd name="connsiteY131" fmla="*/ 2824860 h 3239145"/>
              <a:gd name="connsiteX132" fmla="*/ 695013 w 1034239"/>
              <a:gd name="connsiteY132" fmla="*/ 2879875 h 3239145"/>
              <a:gd name="connsiteX133" fmla="*/ 641202 w 1034239"/>
              <a:gd name="connsiteY133" fmla="*/ 2948142 h 3239145"/>
              <a:gd name="connsiteX134" fmla="*/ 625139 w 1034239"/>
              <a:gd name="connsiteY134" fmla="*/ 3010787 h 3239145"/>
              <a:gd name="connsiteX135" fmla="*/ 600644 w 1034239"/>
              <a:gd name="connsiteY135" fmla="*/ 3009181 h 3239145"/>
              <a:gd name="connsiteX136" fmla="*/ 568919 w 1034239"/>
              <a:gd name="connsiteY136" fmla="*/ 2885497 h 3239145"/>
              <a:gd name="connsiteX137" fmla="*/ 558479 w 1034239"/>
              <a:gd name="connsiteY137" fmla="*/ 2832892 h 3239145"/>
              <a:gd name="connsiteX138" fmla="*/ 545628 w 1034239"/>
              <a:gd name="connsiteY138" fmla="*/ 2736113 h 3239145"/>
              <a:gd name="connsiteX139" fmla="*/ 527558 w 1034239"/>
              <a:gd name="connsiteY139" fmla="*/ 2626886 h 3239145"/>
              <a:gd name="connsiteX140" fmla="*/ 523140 w 1034239"/>
              <a:gd name="connsiteY140" fmla="*/ 2505210 h 3239145"/>
              <a:gd name="connsiteX141" fmla="*/ 522739 w 1034239"/>
              <a:gd name="connsiteY141" fmla="*/ 2414455 h 3239145"/>
              <a:gd name="connsiteX142" fmla="*/ 528361 w 1034239"/>
              <a:gd name="connsiteY142" fmla="*/ 2393172 h 3239145"/>
              <a:gd name="connsiteX143" fmla="*/ 579360 w 1034239"/>
              <a:gd name="connsiteY143" fmla="*/ 2259449 h 3239145"/>
              <a:gd name="connsiteX144" fmla="*/ 607069 w 1034239"/>
              <a:gd name="connsiteY144" fmla="*/ 2177930 h 3239145"/>
              <a:gd name="connsiteX145" fmla="*/ 610281 w 1034239"/>
              <a:gd name="connsiteY145" fmla="*/ 2162671 h 3239145"/>
              <a:gd name="connsiteX146" fmla="*/ 638793 w 1034239"/>
              <a:gd name="connsiteY146" fmla="*/ 2138576 h 3239145"/>
              <a:gd name="connsiteX147" fmla="*/ 754043 w 1034239"/>
              <a:gd name="connsiteY147" fmla="*/ 2140986 h 3239145"/>
              <a:gd name="connsiteX148" fmla="*/ 774524 w 1034239"/>
              <a:gd name="connsiteY148" fmla="*/ 2151025 h 3239145"/>
              <a:gd name="connsiteX149" fmla="*/ 822712 w 1034239"/>
              <a:gd name="connsiteY149" fmla="*/ 2255032 h 3239145"/>
              <a:gd name="connsiteX150" fmla="*/ 825121 w 1034239"/>
              <a:gd name="connsiteY150" fmla="*/ 2264670 h 3239145"/>
              <a:gd name="connsiteX151" fmla="*/ 814681 w 1034239"/>
              <a:gd name="connsiteY151" fmla="*/ 2290772 h 32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034239" h="3239145">
                <a:moveTo>
                  <a:pt x="1033938" y="2169497"/>
                </a:moveTo>
                <a:cubicBezTo>
                  <a:pt x="1031127" y="2143395"/>
                  <a:pt x="1021088" y="2120506"/>
                  <a:pt x="1009442" y="2098018"/>
                </a:cubicBezTo>
                <a:cubicBezTo>
                  <a:pt x="1002615" y="2084766"/>
                  <a:pt x="999001" y="2072719"/>
                  <a:pt x="1012655" y="2060672"/>
                </a:cubicBezTo>
                <a:cubicBezTo>
                  <a:pt x="1016670" y="2057058"/>
                  <a:pt x="1023096" y="2051034"/>
                  <a:pt x="1019080" y="2042601"/>
                </a:cubicBezTo>
                <a:cubicBezTo>
                  <a:pt x="1008639" y="2020916"/>
                  <a:pt x="997797" y="1998830"/>
                  <a:pt x="988560" y="1976342"/>
                </a:cubicBezTo>
                <a:cubicBezTo>
                  <a:pt x="975710" y="1944618"/>
                  <a:pt x="949608" y="1919319"/>
                  <a:pt x="943585" y="1883579"/>
                </a:cubicBezTo>
                <a:cubicBezTo>
                  <a:pt x="939970" y="1863099"/>
                  <a:pt x="926719" y="1846233"/>
                  <a:pt x="917884" y="1827761"/>
                </a:cubicBezTo>
                <a:cubicBezTo>
                  <a:pt x="909853" y="1810493"/>
                  <a:pt x="902223" y="1792021"/>
                  <a:pt x="890577" y="1778368"/>
                </a:cubicBezTo>
                <a:cubicBezTo>
                  <a:pt x="868089" y="1751463"/>
                  <a:pt x="846806" y="1724156"/>
                  <a:pt x="829539" y="1693636"/>
                </a:cubicBezTo>
                <a:cubicBezTo>
                  <a:pt x="811066" y="1661109"/>
                  <a:pt x="784964" y="1633401"/>
                  <a:pt x="773319" y="1596055"/>
                </a:cubicBezTo>
                <a:cubicBezTo>
                  <a:pt x="768500" y="1580795"/>
                  <a:pt x="766894" y="1563528"/>
                  <a:pt x="759264" y="1550276"/>
                </a:cubicBezTo>
                <a:cubicBezTo>
                  <a:pt x="749225" y="1532205"/>
                  <a:pt x="745209" y="1514134"/>
                  <a:pt x="742398" y="1494457"/>
                </a:cubicBezTo>
                <a:cubicBezTo>
                  <a:pt x="736374" y="1449482"/>
                  <a:pt x="736374" y="1404104"/>
                  <a:pt x="737177" y="1358727"/>
                </a:cubicBezTo>
                <a:cubicBezTo>
                  <a:pt x="737981" y="1322184"/>
                  <a:pt x="750028" y="1288050"/>
                  <a:pt x="751634" y="1251909"/>
                </a:cubicBezTo>
                <a:cubicBezTo>
                  <a:pt x="753642" y="1206531"/>
                  <a:pt x="754043" y="1161556"/>
                  <a:pt x="766492" y="1117383"/>
                </a:cubicBezTo>
                <a:cubicBezTo>
                  <a:pt x="773720" y="1090879"/>
                  <a:pt x="782555" y="1065982"/>
                  <a:pt x="800224" y="1043494"/>
                </a:cubicBezTo>
                <a:cubicBezTo>
                  <a:pt x="823113" y="1014179"/>
                  <a:pt x="827129" y="978841"/>
                  <a:pt x="821106" y="943101"/>
                </a:cubicBezTo>
                <a:cubicBezTo>
                  <a:pt x="812673" y="892905"/>
                  <a:pt x="794200" y="848331"/>
                  <a:pt x="749225" y="819016"/>
                </a:cubicBezTo>
                <a:cubicBezTo>
                  <a:pt x="745610" y="816607"/>
                  <a:pt x="742799" y="812189"/>
                  <a:pt x="740792" y="808174"/>
                </a:cubicBezTo>
                <a:cubicBezTo>
                  <a:pt x="728744" y="784883"/>
                  <a:pt x="712682" y="764001"/>
                  <a:pt x="694209" y="745529"/>
                </a:cubicBezTo>
                <a:cubicBezTo>
                  <a:pt x="688989" y="740308"/>
                  <a:pt x="687383" y="735088"/>
                  <a:pt x="687784" y="727056"/>
                </a:cubicBezTo>
                <a:cubicBezTo>
                  <a:pt x="690595" y="681679"/>
                  <a:pt x="692202" y="636703"/>
                  <a:pt x="696217" y="591727"/>
                </a:cubicBezTo>
                <a:cubicBezTo>
                  <a:pt x="699028" y="560003"/>
                  <a:pt x="680154" y="530287"/>
                  <a:pt x="674131" y="499366"/>
                </a:cubicBezTo>
                <a:cubicBezTo>
                  <a:pt x="668509" y="469650"/>
                  <a:pt x="650840" y="440335"/>
                  <a:pt x="669714" y="409414"/>
                </a:cubicBezTo>
                <a:cubicBezTo>
                  <a:pt x="672926" y="404194"/>
                  <a:pt x="669312" y="399375"/>
                  <a:pt x="666903" y="394556"/>
                </a:cubicBezTo>
                <a:cubicBezTo>
                  <a:pt x="660076" y="379698"/>
                  <a:pt x="662485" y="365643"/>
                  <a:pt x="668910" y="351588"/>
                </a:cubicBezTo>
                <a:cubicBezTo>
                  <a:pt x="674532" y="339541"/>
                  <a:pt x="672123" y="324281"/>
                  <a:pt x="665698" y="318258"/>
                </a:cubicBezTo>
                <a:cubicBezTo>
                  <a:pt x="655257" y="307817"/>
                  <a:pt x="656060" y="296573"/>
                  <a:pt x="654856" y="285329"/>
                </a:cubicBezTo>
                <a:cubicBezTo>
                  <a:pt x="653249" y="274085"/>
                  <a:pt x="650037" y="264046"/>
                  <a:pt x="646423" y="253605"/>
                </a:cubicBezTo>
                <a:cubicBezTo>
                  <a:pt x="641202" y="237944"/>
                  <a:pt x="631966" y="223487"/>
                  <a:pt x="633974" y="205416"/>
                </a:cubicBezTo>
                <a:cubicBezTo>
                  <a:pt x="635179" y="195377"/>
                  <a:pt x="628352" y="186944"/>
                  <a:pt x="621525" y="179314"/>
                </a:cubicBezTo>
                <a:cubicBezTo>
                  <a:pt x="611084" y="167267"/>
                  <a:pt x="601045" y="154819"/>
                  <a:pt x="595021" y="139559"/>
                </a:cubicBezTo>
                <a:cubicBezTo>
                  <a:pt x="591407" y="131126"/>
                  <a:pt x="599037" y="125504"/>
                  <a:pt x="594620" y="116669"/>
                </a:cubicBezTo>
                <a:cubicBezTo>
                  <a:pt x="583778" y="95386"/>
                  <a:pt x="574541" y="73300"/>
                  <a:pt x="563297" y="52017"/>
                </a:cubicBezTo>
                <a:cubicBezTo>
                  <a:pt x="558479" y="43182"/>
                  <a:pt x="554061" y="35151"/>
                  <a:pt x="544825" y="33544"/>
                </a:cubicBezTo>
                <a:cubicBezTo>
                  <a:pt x="520329" y="29930"/>
                  <a:pt x="500652" y="15474"/>
                  <a:pt x="479369" y="4631"/>
                </a:cubicBezTo>
                <a:cubicBezTo>
                  <a:pt x="471739" y="616"/>
                  <a:pt x="463708" y="-991"/>
                  <a:pt x="455677" y="616"/>
                </a:cubicBezTo>
                <a:cubicBezTo>
                  <a:pt x="438811" y="3427"/>
                  <a:pt x="422346" y="-188"/>
                  <a:pt x="405882" y="1017"/>
                </a:cubicBezTo>
                <a:cubicBezTo>
                  <a:pt x="380181" y="3025"/>
                  <a:pt x="353276" y="-1794"/>
                  <a:pt x="330387" y="19088"/>
                </a:cubicBezTo>
                <a:cubicBezTo>
                  <a:pt x="317938" y="30332"/>
                  <a:pt x="311111" y="49607"/>
                  <a:pt x="287820" y="50410"/>
                </a:cubicBezTo>
                <a:cubicBezTo>
                  <a:pt x="309103" y="58843"/>
                  <a:pt x="299466" y="69686"/>
                  <a:pt x="293041" y="78922"/>
                </a:cubicBezTo>
                <a:cubicBezTo>
                  <a:pt x="288222" y="85347"/>
                  <a:pt x="282198" y="90969"/>
                  <a:pt x="276175" y="96591"/>
                </a:cubicBezTo>
                <a:cubicBezTo>
                  <a:pt x="266938" y="104221"/>
                  <a:pt x="260513" y="113457"/>
                  <a:pt x="260513" y="125905"/>
                </a:cubicBezTo>
                <a:cubicBezTo>
                  <a:pt x="260513" y="144378"/>
                  <a:pt x="253687" y="160441"/>
                  <a:pt x="247262" y="176905"/>
                </a:cubicBezTo>
                <a:cubicBezTo>
                  <a:pt x="243647" y="186141"/>
                  <a:pt x="234813" y="192968"/>
                  <a:pt x="236018" y="203810"/>
                </a:cubicBezTo>
                <a:cubicBezTo>
                  <a:pt x="238427" y="227503"/>
                  <a:pt x="227585" y="248786"/>
                  <a:pt x="223569" y="271274"/>
                </a:cubicBezTo>
                <a:cubicBezTo>
                  <a:pt x="221159" y="284124"/>
                  <a:pt x="210317" y="298982"/>
                  <a:pt x="213931" y="309022"/>
                </a:cubicBezTo>
                <a:cubicBezTo>
                  <a:pt x="221159" y="329502"/>
                  <a:pt x="215136" y="349580"/>
                  <a:pt x="219152" y="369257"/>
                </a:cubicBezTo>
                <a:cubicBezTo>
                  <a:pt x="225577" y="399375"/>
                  <a:pt x="218750" y="427083"/>
                  <a:pt x="208711" y="454792"/>
                </a:cubicBezTo>
                <a:cubicBezTo>
                  <a:pt x="199073" y="480894"/>
                  <a:pt x="187829" y="506594"/>
                  <a:pt x="192648" y="535507"/>
                </a:cubicBezTo>
                <a:cubicBezTo>
                  <a:pt x="193451" y="540326"/>
                  <a:pt x="191042" y="544743"/>
                  <a:pt x="188632" y="548759"/>
                </a:cubicBezTo>
                <a:cubicBezTo>
                  <a:pt x="177388" y="568035"/>
                  <a:pt x="176987" y="586908"/>
                  <a:pt x="189435" y="606184"/>
                </a:cubicBezTo>
                <a:cubicBezTo>
                  <a:pt x="196664" y="616625"/>
                  <a:pt x="195057" y="625459"/>
                  <a:pt x="186223" y="635900"/>
                </a:cubicBezTo>
                <a:cubicBezTo>
                  <a:pt x="173373" y="650356"/>
                  <a:pt x="157711" y="661199"/>
                  <a:pt x="142853" y="673246"/>
                </a:cubicBezTo>
                <a:cubicBezTo>
                  <a:pt x="93862" y="711797"/>
                  <a:pt x="50090" y="755969"/>
                  <a:pt x="16359" y="808575"/>
                </a:cubicBezTo>
                <a:cubicBezTo>
                  <a:pt x="5516" y="825441"/>
                  <a:pt x="-3720" y="845118"/>
                  <a:pt x="1500" y="864393"/>
                </a:cubicBezTo>
                <a:cubicBezTo>
                  <a:pt x="10737" y="897724"/>
                  <a:pt x="17563" y="931857"/>
                  <a:pt x="27602" y="965188"/>
                </a:cubicBezTo>
                <a:cubicBezTo>
                  <a:pt x="47279" y="1031848"/>
                  <a:pt x="68161" y="1098107"/>
                  <a:pt x="102295" y="1158745"/>
                </a:cubicBezTo>
                <a:cubicBezTo>
                  <a:pt x="129601" y="1207335"/>
                  <a:pt x="150081" y="1259940"/>
                  <a:pt x="182609" y="1305719"/>
                </a:cubicBezTo>
                <a:cubicBezTo>
                  <a:pt x="200679" y="1331821"/>
                  <a:pt x="223167" y="1353105"/>
                  <a:pt x="246458" y="1373585"/>
                </a:cubicBezTo>
                <a:cubicBezTo>
                  <a:pt x="253687" y="1380010"/>
                  <a:pt x="254891" y="1383222"/>
                  <a:pt x="252080" y="1391655"/>
                </a:cubicBezTo>
                <a:cubicBezTo>
                  <a:pt x="236018" y="1441450"/>
                  <a:pt x="223167" y="1491646"/>
                  <a:pt x="227585" y="1545055"/>
                </a:cubicBezTo>
                <a:cubicBezTo>
                  <a:pt x="233207" y="1606897"/>
                  <a:pt x="238829" y="1668337"/>
                  <a:pt x="238829" y="1730179"/>
                </a:cubicBezTo>
                <a:cubicBezTo>
                  <a:pt x="238829" y="1770738"/>
                  <a:pt x="232805" y="1807682"/>
                  <a:pt x="209915" y="1842619"/>
                </a:cubicBezTo>
                <a:cubicBezTo>
                  <a:pt x="191443" y="1871532"/>
                  <a:pt x="178995" y="1904059"/>
                  <a:pt x="158916" y="1932571"/>
                </a:cubicBezTo>
                <a:cubicBezTo>
                  <a:pt x="140845" y="1957870"/>
                  <a:pt x="125586" y="1985176"/>
                  <a:pt x="104704" y="2008869"/>
                </a:cubicBezTo>
                <a:cubicBezTo>
                  <a:pt x="79405" y="2038184"/>
                  <a:pt x="94665" y="2083160"/>
                  <a:pt x="133216" y="2085168"/>
                </a:cubicBezTo>
                <a:cubicBezTo>
                  <a:pt x="169357" y="2087175"/>
                  <a:pt x="204293" y="2091994"/>
                  <a:pt x="239230" y="2100829"/>
                </a:cubicBezTo>
                <a:cubicBezTo>
                  <a:pt x="276175" y="2110467"/>
                  <a:pt x="314324" y="2111270"/>
                  <a:pt x="352473" y="2108057"/>
                </a:cubicBezTo>
                <a:cubicBezTo>
                  <a:pt x="369741" y="2106451"/>
                  <a:pt x="376567" y="2113278"/>
                  <a:pt x="376969" y="2129742"/>
                </a:cubicBezTo>
                <a:cubicBezTo>
                  <a:pt x="376969" y="2154238"/>
                  <a:pt x="377370" y="2178733"/>
                  <a:pt x="378173" y="2203229"/>
                </a:cubicBezTo>
                <a:cubicBezTo>
                  <a:pt x="378977" y="2224914"/>
                  <a:pt x="370544" y="2247000"/>
                  <a:pt x="374961" y="2267480"/>
                </a:cubicBezTo>
                <a:cubicBezTo>
                  <a:pt x="380181" y="2292378"/>
                  <a:pt x="373756" y="2313661"/>
                  <a:pt x="365323" y="2334944"/>
                </a:cubicBezTo>
                <a:cubicBezTo>
                  <a:pt x="349662" y="2375904"/>
                  <a:pt x="344843" y="2418873"/>
                  <a:pt x="335607" y="2461037"/>
                </a:cubicBezTo>
                <a:cubicBezTo>
                  <a:pt x="333198" y="2471478"/>
                  <a:pt x="331591" y="2479911"/>
                  <a:pt x="317938" y="2479911"/>
                </a:cubicBezTo>
                <a:cubicBezTo>
                  <a:pt x="322757" y="2487139"/>
                  <a:pt x="332796" y="2487943"/>
                  <a:pt x="331993" y="2497982"/>
                </a:cubicBezTo>
                <a:cubicBezTo>
                  <a:pt x="330387" y="2520871"/>
                  <a:pt x="337615" y="2542556"/>
                  <a:pt x="340426" y="2564643"/>
                </a:cubicBezTo>
                <a:cubicBezTo>
                  <a:pt x="347253" y="2615241"/>
                  <a:pt x="358497" y="2664634"/>
                  <a:pt x="372953" y="2713224"/>
                </a:cubicBezTo>
                <a:cubicBezTo>
                  <a:pt x="387410" y="2761814"/>
                  <a:pt x="392630" y="2812010"/>
                  <a:pt x="404276" y="2861002"/>
                </a:cubicBezTo>
                <a:cubicBezTo>
                  <a:pt x="407087" y="2872647"/>
                  <a:pt x="407890" y="2885899"/>
                  <a:pt x="404276" y="2897544"/>
                </a:cubicBezTo>
                <a:cubicBezTo>
                  <a:pt x="391425" y="2936898"/>
                  <a:pt x="381386" y="2976654"/>
                  <a:pt x="385000" y="3018417"/>
                </a:cubicBezTo>
                <a:cubicBezTo>
                  <a:pt x="385803" y="3026850"/>
                  <a:pt x="384599" y="3036488"/>
                  <a:pt x="378173" y="3040905"/>
                </a:cubicBezTo>
                <a:cubicBezTo>
                  <a:pt x="366126" y="3049740"/>
                  <a:pt x="368937" y="3059779"/>
                  <a:pt x="372551" y="3070220"/>
                </a:cubicBezTo>
                <a:cubicBezTo>
                  <a:pt x="379378" y="3087889"/>
                  <a:pt x="386606" y="3105558"/>
                  <a:pt x="391425" y="3124030"/>
                </a:cubicBezTo>
                <a:cubicBezTo>
                  <a:pt x="399457" y="3154148"/>
                  <a:pt x="409094" y="3183864"/>
                  <a:pt x="418331" y="3213982"/>
                </a:cubicBezTo>
                <a:cubicBezTo>
                  <a:pt x="420338" y="3221210"/>
                  <a:pt x="421543" y="3230446"/>
                  <a:pt x="431984" y="3228439"/>
                </a:cubicBezTo>
                <a:cubicBezTo>
                  <a:pt x="441622" y="3226431"/>
                  <a:pt x="436401" y="3217596"/>
                  <a:pt x="436401" y="3212376"/>
                </a:cubicBezTo>
                <a:cubicBezTo>
                  <a:pt x="436803" y="3187478"/>
                  <a:pt x="436401" y="3162581"/>
                  <a:pt x="436803" y="3137684"/>
                </a:cubicBezTo>
                <a:cubicBezTo>
                  <a:pt x="436803" y="3130455"/>
                  <a:pt x="436803" y="3120818"/>
                  <a:pt x="444031" y="3117605"/>
                </a:cubicBezTo>
                <a:cubicBezTo>
                  <a:pt x="452464" y="3113991"/>
                  <a:pt x="460495" y="3118810"/>
                  <a:pt x="467322" y="3125636"/>
                </a:cubicBezTo>
                <a:cubicBezTo>
                  <a:pt x="482180" y="3140495"/>
                  <a:pt x="497841" y="3154550"/>
                  <a:pt x="512298" y="3169006"/>
                </a:cubicBezTo>
                <a:cubicBezTo>
                  <a:pt x="537195" y="3194305"/>
                  <a:pt x="567313" y="3211573"/>
                  <a:pt x="600644" y="3220809"/>
                </a:cubicBezTo>
                <a:cubicBezTo>
                  <a:pt x="634375" y="3230446"/>
                  <a:pt x="669714" y="3235265"/>
                  <a:pt x="704650" y="3238076"/>
                </a:cubicBezTo>
                <a:cubicBezTo>
                  <a:pt x="735170" y="3240486"/>
                  <a:pt x="764886" y="3240084"/>
                  <a:pt x="792193" y="3223218"/>
                </a:cubicBezTo>
                <a:cubicBezTo>
                  <a:pt x="797413" y="3220005"/>
                  <a:pt x="800626" y="3216391"/>
                  <a:pt x="800626" y="3209565"/>
                </a:cubicBezTo>
                <a:cubicBezTo>
                  <a:pt x="801429" y="3187880"/>
                  <a:pt x="784964" y="3167400"/>
                  <a:pt x="763280" y="3165392"/>
                </a:cubicBezTo>
                <a:cubicBezTo>
                  <a:pt x="756854" y="3164589"/>
                  <a:pt x="751634" y="3162982"/>
                  <a:pt x="748421" y="3157762"/>
                </a:cubicBezTo>
                <a:cubicBezTo>
                  <a:pt x="744807" y="3152140"/>
                  <a:pt x="739988" y="3149329"/>
                  <a:pt x="733965" y="3149329"/>
                </a:cubicBezTo>
                <a:cubicBezTo>
                  <a:pt x="717099" y="3148927"/>
                  <a:pt x="703847" y="3140495"/>
                  <a:pt x="691398" y="3131258"/>
                </a:cubicBezTo>
                <a:cubicBezTo>
                  <a:pt x="665698" y="3111581"/>
                  <a:pt x="634375" y="3066606"/>
                  <a:pt x="650840" y="3028456"/>
                </a:cubicBezTo>
                <a:cubicBezTo>
                  <a:pt x="665698" y="2993921"/>
                  <a:pt x="669714" y="2991110"/>
                  <a:pt x="700635" y="3015606"/>
                </a:cubicBezTo>
                <a:cubicBezTo>
                  <a:pt x="727138" y="3036086"/>
                  <a:pt x="738784" y="3068212"/>
                  <a:pt x="750028" y="3098330"/>
                </a:cubicBezTo>
                <a:cubicBezTo>
                  <a:pt x="761272" y="3128046"/>
                  <a:pt x="772917" y="3155754"/>
                  <a:pt x="799822" y="3173825"/>
                </a:cubicBezTo>
                <a:cubicBezTo>
                  <a:pt x="823515" y="3189888"/>
                  <a:pt x="849216" y="3200329"/>
                  <a:pt x="879333" y="3195108"/>
                </a:cubicBezTo>
                <a:cubicBezTo>
                  <a:pt x="902223" y="3191092"/>
                  <a:pt x="925514" y="3190289"/>
                  <a:pt x="948403" y="3186675"/>
                </a:cubicBezTo>
                <a:cubicBezTo>
                  <a:pt x="962057" y="3184667"/>
                  <a:pt x="969285" y="3166998"/>
                  <a:pt x="960049" y="3159770"/>
                </a:cubicBezTo>
                <a:cubicBezTo>
                  <a:pt x="948403" y="3150534"/>
                  <a:pt x="938364" y="3139290"/>
                  <a:pt x="924309" y="3132865"/>
                </a:cubicBezTo>
                <a:cubicBezTo>
                  <a:pt x="910656" y="3126841"/>
                  <a:pt x="892987" y="3122022"/>
                  <a:pt x="888971" y="3106361"/>
                </a:cubicBezTo>
                <a:cubicBezTo>
                  <a:pt x="884554" y="3088290"/>
                  <a:pt x="880940" y="3068212"/>
                  <a:pt x="885357" y="3049740"/>
                </a:cubicBezTo>
                <a:cubicBezTo>
                  <a:pt x="894191" y="3012795"/>
                  <a:pt x="897806" y="2975851"/>
                  <a:pt x="897806" y="2938103"/>
                </a:cubicBezTo>
                <a:cubicBezTo>
                  <a:pt x="897404" y="2907985"/>
                  <a:pt x="897404" y="2877867"/>
                  <a:pt x="901018" y="2847348"/>
                </a:cubicBezTo>
                <a:cubicBezTo>
                  <a:pt x="909050" y="2779483"/>
                  <a:pt x="911861" y="2710814"/>
                  <a:pt x="928727" y="2644154"/>
                </a:cubicBezTo>
                <a:cubicBezTo>
                  <a:pt x="931939" y="2631303"/>
                  <a:pt x="935152" y="2618855"/>
                  <a:pt x="937561" y="2606004"/>
                </a:cubicBezTo>
                <a:cubicBezTo>
                  <a:pt x="949207" y="2544966"/>
                  <a:pt x="960049" y="2483927"/>
                  <a:pt x="967679" y="2422487"/>
                </a:cubicBezTo>
                <a:cubicBezTo>
                  <a:pt x="976513" y="2352212"/>
                  <a:pt x="995387" y="2285150"/>
                  <a:pt x="1021088" y="2219694"/>
                </a:cubicBezTo>
                <a:cubicBezTo>
                  <a:pt x="1027513" y="2202426"/>
                  <a:pt x="1035946" y="2187970"/>
                  <a:pt x="1033938" y="2169497"/>
                </a:cubicBezTo>
                <a:close/>
                <a:moveTo>
                  <a:pt x="348457" y="1170390"/>
                </a:moveTo>
                <a:cubicBezTo>
                  <a:pt x="325166" y="1195288"/>
                  <a:pt x="315127" y="1228618"/>
                  <a:pt x="298261" y="1257933"/>
                </a:cubicBezTo>
                <a:cubicBezTo>
                  <a:pt x="295048" y="1263153"/>
                  <a:pt x="293442" y="1270783"/>
                  <a:pt x="285009" y="1269980"/>
                </a:cubicBezTo>
                <a:cubicBezTo>
                  <a:pt x="277379" y="1269578"/>
                  <a:pt x="278986" y="1262350"/>
                  <a:pt x="277379" y="1257933"/>
                </a:cubicBezTo>
                <a:cubicBezTo>
                  <a:pt x="246860" y="1185650"/>
                  <a:pt x="221159" y="1112162"/>
                  <a:pt x="215136" y="1032651"/>
                </a:cubicBezTo>
                <a:cubicBezTo>
                  <a:pt x="211923" y="990487"/>
                  <a:pt x="206301" y="948723"/>
                  <a:pt x="195057" y="907763"/>
                </a:cubicBezTo>
                <a:cubicBezTo>
                  <a:pt x="192648" y="899330"/>
                  <a:pt x="196664" y="896519"/>
                  <a:pt x="201884" y="892102"/>
                </a:cubicBezTo>
                <a:cubicBezTo>
                  <a:pt x="224774" y="874031"/>
                  <a:pt x="251277" y="861181"/>
                  <a:pt x="273364" y="837087"/>
                </a:cubicBezTo>
                <a:cubicBezTo>
                  <a:pt x="284608" y="882464"/>
                  <a:pt x="313119" y="916999"/>
                  <a:pt x="325969" y="958361"/>
                </a:cubicBezTo>
                <a:cubicBezTo>
                  <a:pt x="338016" y="996912"/>
                  <a:pt x="354882" y="1034258"/>
                  <a:pt x="365323" y="1073210"/>
                </a:cubicBezTo>
                <a:cubicBezTo>
                  <a:pt x="374559" y="1107344"/>
                  <a:pt x="375362" y="1141477"/>
                  <a:pt x="348457" y="1170390"/>
                </a:cubicBezTo>
                <a:close/>
                <a:moveTo>
                  <a:pt x="814681" y="2290772"/>
                </a:moveTo>
                <a:cubicBezTo>
                  <a:pt x="773319" y="2359440"/>
                  <a:pt x="753642" y="2434534"/>
                  <a:pt x="751232" y="2514045"/>
                </a:cubicBezTo>
                <a:cubicBezTo>
                  <a:pt x="750831" y="2531714"/>
                  <a:pt x="753642" y="2549383"/>
                  <a:pt x="758461" y="2565446"/>
                </a:cubicBezTo>
                <a:cubicBezTo>
                  <a:pt x="773319" y="2613233"/>
                  <a:pt x="767295" y="2661823"/>
                  <a:pt x="764083" y="2709208"/>
                </a:cubicBezTo>
                <a:cubicBezTo>
                  <a:pt x="761673" y="2747759"/>
                  <a:pt x="758059" y="2786711"/>
                  <a:pt x="750429" y="2824860"/>
                </a:cubicBezTo>
                <a:cubicBezTo>
                  <a:pt x="746815" y="2843332"/>
                  <a:pt x="713083" y="2877064"/>
                  <a:pt x="695013" y="2879875"/>
                </a:cubicBezTo>
                <a:cubicBezTo>
                  <a:pt x="656863" y="2886301"/>
                  <a:pt x="640801" y="2909592"/>
                  <a:pt x="641202" y="2948142"/>
                </a:cubicBezTo>
                <a:cubicBezTo>
                  <a:pt x="641604" y="2969426"/>
                  <a:pt x="636785" y="2991914"/>
                  <a:pt x="625139" y="3010787"/>
                </a:cubicBezTo>
                <a:cubicBezTo>
                  <a:pt x="615903" y="3025646"/>
                  <a:pt x="608675" y="3024441"/>
                  <a:pt x="600644" y="3009181"/>
                </a:cubicBezTo>
                <a:cubicBezTo>
                  <a:pt x="580163" y="2970630"/>
                  <a:pt x="569321" y="2929670"/>
                  <a:pt x="568919" y="2885497"/>
                </a:cubicBezTo>
                <a:cubicBezTo>
                  <a:pt x="568919" y="2867427"/>
                  <a:pt x="564904" y="2849757"/>
                  <a:pt x="558479" y="2832892"/>
                </a:cubicBezTo>
                <a:cubicBezTo>
                  <a:pt x="546431" y="2801569"/>
                  <a:pt x="552455" y="2767837"/>
                  <a:pt x="545628" y="2736113"/>
                </a:cubicBezTo>
                <a:cubicBezTo>
                  <a:pt x="537998" y="2699972"/>
                  <a:pt x="533581" y="2663429"/>
                  <a:pt x="527558" y="2626886"/>
                </a:cubicBezTo>
                <a:cubicBezTo>
                  <a:pt x="520731" y="2586729"/>
                  <a:pt x="524345" y="2545769"/>
                  <a:pt x="523140" y="2505210"/>
                </a:cubicBezTo>
                <a:cubicBezTo>
                  <a:pt x="521936" y="2475092"/>
                  <a:pt x="523140" y="2444573"/>
                  <a:pt x="522739" y="2414455"/>
                </a:cubicBezTo>
                <a:cubicBezTo>
                  <a:pt x="522739" y="2406424"/>
                  <a:pt x="524345" y="2399597"/>
                  <a:pt x="528361" y="2393172"/>
                </a:cubicBezTo>
                <a:cubicBezTo>
                  <a:pt x="554061" y="2352212"/>
                  <a:pt x="561691" y="2304023"/>
                  <a:pt x="579360" y="2259449"/>
                </a:cubicBezTo>
                <a:cubicBezTo>
                  <a:pt x="589801" y="2233347"/>
                  <a:pt x="601045" y="2206040"/>
                  <a:pt x="607069" y="2177930"/>
                </a:cubicBezTo>
                <a:cubicBezTo>
                  <a:pt x="608273" y="2172710"/>
                  <a:pt x="609478" y="2167891"/>
                  <a:pt x="610281" y="2162671"/>
                </a:cubicBezTo>
                <a:cubicBezTo>
                  <a:pt x="612691" y="2137372"/>
                  <a:pt x="612691" y="2136167"/>
                  <a:pt x="638793" y="2138576"/>
                </a:cubicBezTo>
                <a:cubicBezTo>
                  <a:pt x="677343" y="2142191"/>
                  <a:pt x="715493" y="2140986"/>
                  <a:pt x="754043" y="2140986"/>
                </a:cubicBezTo>
                <a:cubicBezTo>
                  <a:pt x="762878" y="2140986"/>
                  <a:pt x="770106" y="2142592"/>
                  <a:pt x="774524" y="2151025"/>
                </a:cubicBezTo>
                <a:cubicBezTo>
                  <a:pt x="792594" y="2184757"/>
                  <a:pt x="809862" y="2218489"/>
                  <a:pt x="822712" y="2255032"/>
                </a:cubicBezTo>
                <a:cubicBezTo>
                  <a:pt x="823917" y="2258244"/>
                  <a:pt x="824318" y="2261859"/>
                  <a:pt x="825121" y="2264670"/>
                </a:cubicBezTo>
                <a:cubicBezTo>
                  <a:pt x="824318" y="2275110"/>
                  <a:pt x="819499" y="2282740"/>
                  <a:pt x="814681" y="2290772"/>
                </a:cubicBezTo>
                <a:close/>
              </a:path>
            </a:pathLst>
          </a:custGeom>
          <a:solidFill>
            <a:schemeClr val="accent3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097822-283D-4352-85D5-5F51256B5E62}"/>
              </a:ext>
            </a:extLst>
          </p:cNvPr>
          <p:cNvSpPr/>
          <p:nvPr/>
        </p:nvSpPr>
        <p:spPr>
          <a:xfrm>
            <a:off x="6353599" y="3885830"/>
            <a:ext cx="863920" cy="2778880"/>
          </a:xfrm>
          <a:custGeom>
            <a:avLst/>
            <a:gdLst>
              <a:gd name="connsiteX0" fmla="*/ 997219 w 998616"/>
              <a:gd name="connsiteY0" fmla="*/ 1276091 h 3212142"/>
              <a:gd name="connsiteX1" fmla="*/ 994006 w 998616"/>
              <a:gd name="connsiteY1" fmla="*/ 1209029 h 3212142"/>
              <a:gd name="connsiteX2" fmla="*/ 978746 w 998616"/>
              <a:gd name="connsiteY2" fmla="*/ 1182927 h 3212142"/>
              <a:gd name="connsiteX3" fmla="*/ 969510 w 998616"/>
              <a:gd name="connsiteY3" fmla="*/ 1175297 h 3212142"/>
              <a:gd name="connsiteX4" fmla="*/ 920920 w 998616"/>
              <a:gd name="connsiteY4" fmla="*/ 1102613 h 3212142"/>
              <a:gd name="connsiteX5" fmla="*/ 894818 w 998616"/>
              <a:gd name="connsiteY5" fmla="*/ 1030732 h 3212142"/>
              <a:gd name="connsiteX6" fmla="*/ 906865 w 998616"/>
              <a:gd name="connsiteY6" fmla="*/ 916686 h 3212142"/>
              <a:gd name="connsiteX7" fmla="*/ 869921 w 998616"/>
              <a:gd name="connsiteY7" fmla="*/ 775735 h 3212142"/>
              <a:gd name="connsiteX8" fmla="*/ 865503 w 998616"/>
              <a:gd name="connsiteY8" fmla="*/ 750436 h 3212142"/>
              <a:gd name="connsiteX9" fmla="*/ 849039 w 998616"/>
              <a:gd name="connsiteY9" fmla="*/ 628358 h 3212142"/>
              <a:gd name="connsiteX10" fmla="*/ 753867 w 998616"/>
              <a:gd name="connsiteY10" fmla="*/ 561296 h 3212142"/>
              <a:gd name="connsiteX11" fmla="*/ 683190 w 998616"/>
              <a:gd name="connsiteY11" fmla="*/ 594225 h 3212142"/>
              <a:gd name="connsiteX12" fmla="*/ 675560 w 998616"/>
              <a:gd name="connsiteY12" fmla="*/ 601052 h 3212142"/>
              <a:gd name="connsiteX13" fmla="*/ 640223 w 998616"/>
              <a:gd name="connsiteY13" fmla="*/ 660082 h 3212142"/>
              <a:gd name="connsiteX14" fmla="*/ 627372 w 998616"/>
              <a:gd name="connsiteY14" fmla="*/ 733570 h 3212142"/>
              <a:gd name="connsiteX15" fmla="*/ 601672 w 998616"/>
              <a:gd name="connsiteY15" fmla="*/ 705861 h 3212142"/>
              <a:gd name="connsiteX16" fmla="*/ 478791 w 998616"/>
              <a:gd name="connsiteY16" fmla="*/ 562902 h 3212142"/>
              <a:gd name="connsiteX17" fmla="*/ 456303 w 998616"/>
              <a:gd name="connsiteY17" fmla="*/ 494635 h 3212142"/>
              <a:gd name="connsiteX18" fmla="*/ 461925 w 998616"/>
              <a:gd name="connsiteY18" fmla="*/ 465722 h 3212142"/>
              <a:gd name="connsiteX19" fmla="*/ 486421 w 998616"/>
              <a:gd name="connsiteY19" fmla="*/ 482187 h 3212142"/>
              <a:gd name="connsiteX20" fmla="*/ 548263 w 998616"/>
              <a:gd name="connsiteY20" fmla="*/ 467329 h 3212142"/>
              <a:gd name="connsiteX21" fmla="*/ 571152 w 998616"/>
              <a:gd name="connsiteY21" fmla="*/ 441628 h 3212142"/>
              <a:gd name="connsiteX22" fmla="*/ 579586 w 998616"/>
              <a:gd name="connsiteY22" fmla="*/ 427573 h 3212142"/>
              <a:gd name="connsiteX23" fmla="*/ 584003 w 998616"/>
              <a:gd name="connsiteY23" fmla="*/ 415526 h 3212142"/>
              <a:gd name="connsiteX24" fmla="*/ 592436 w 998616"/>
              <a:gd name="connsiteY24" fmla="*/ 394644 h 3212142"/>
              <a:gd name="connsiteX25" fmla="*/ 609301 w 998616"/>
              <a:gd name="connsiteY25" fmla="*/ 371353 h 3212142"/>
              <a:gd name="connsiteX26" fmla="*/ 624160 w 998616"/>
              <a:gd name="connsiteY26" fmla="*/ 342039 h 3212142"/>
              <a:gd name="connsiteX27" fmla="*/ 606491 w 998616"/>
              <a:gd name="connsiteY27" fmla="*/ 298669 h 3212142"/>
              <a:gd name="connsiteX28" fmla="*/ 604884 w 998616"/>
              <a:gd name="connsiteY28" fmla="*/ 262929 h 3212142"/>
              <a:gd name="connsiteX29" fmla="*/ 609301 w 998616"/>
              <a:gd name="connsiteY29" fmla="*/ 172978 h 3212142"/>
              <a:gd name="connsiteX30" fmla="*/ 586814 w 998616"/>
              <a:gd name="connsiteY30" fmla="*/ 109529 h 3212142"/>
              <a:gd name="connsiteX31" fmla="*/ 579987 w 998616"/>
              <a:gd name="connsiteY31" fmla="*/ 85034 h 3212142"/>
              <a:gd name="connsiteX32" fmla="*/ 531397 w 998616"/>
              <a:gd name="connsiteY32" fmla="*/ 46081 h 3212142"/>
              <a:gd name="connsiteX33" fmla="*/ 475579 w 998616"/>
              <a:gd name="connsiteY33" fmla="*/ 17971 h 3212142"/>
              <a:gd name="connsiteX34" fmla="*/ 392052 w 998616"/>
              <a:gd name="connsiteY34" fmla="*/ 7932 h 3212142"/>
              <a:gd name="connsiteX35" fmla="*/ 376792 w 998616"/>
              <a:gd name="connsiteY35" fmla="*/ 10342 h 3212142"/>
              <a:gd name="connsiteX36" fmla="*/ 290053 w 998616"/>
              <a:gd name="connsiteY36" fmla="*/ 39255 h 3212142"/>
              <a:gd name="connsiteX37" fmla="*/ 247888 w 998616"/>
              <a:gd name="connsiteY37" fmla="*/ 72987 h 3212142"/>
              <a:gd name="connsiteX38" fmla="*/ 232227 w 998616"/>
              <a:gd name="connsiteY38" fmla="*/ 71782 h 3212142"/>
              <a:gd name="connsiteX39" fmla="*/ 212952 w 998616"/>
              <a:gd name="connsiteY39" fmla="*/ 55317 h 3212142"/>
              <a:gd name="connsiteX40" fmla="*/ 182834 w 998616"/>
              <a:gd name="connsiteY40" fmla="*/ 34034 h 3212142"/>
              <a:gd name="connsiteX41" fmla="*/ 69189 w 998616"/>
              <a:gd name="connsiteY41" fmla="*/ 42066 h 3212142"/>
              <a:gd name="connsiteX42" fmla="*/ 32245 w 998616"/>
              <a:gd name="connsiteY42" fmla="*/ 99089 h 3212142"/>
              <a:gd name="connsiteX43" fmla="*/ 7749 w 998616"/>
              <a:gd name="connsiteY43" fmla="*/ 359708 h 3212142"/>
              <a:gd name="connsiteX44" fmla="*/ 34654 w 998616"/>
              <a:gd name="connsiteY44" fmla="*/ 429581 h 3212142"/>
              <a:gd name="connsiteX45" fmla="*/ 46701 w 998616"/>
              <a:gd name="connsiteY45" fmla="*/ 358905 h 3212142"/>
              <a:gd name="connsiteX46" fmla="*/ 53126 w 998616"/>
              <a:gd name="connsiteY46" fmla="*/ 444038 h 3212142"/>
              <a:gd name="connsiteX47" fmla="*/ 61560 w 998616"/>
              <a:gd name="connsiteY47" fmla="*/ 434801 h 3212142"/>
              <a:gd name="connsiteX48" fmla="*/ 67583 w 998616"/>
              <a:gd name="connsiteY48" fmla="*/ 453675 h 3212142"/>
              <a:gd name="connsiteX49" fmla="*/ 74008 w 998616"/>
              <a:gd name="connsiteY49" fmla="*/ 460904 h 3212142"/>
              <a:gd name="connsiteX50" fmla="*/ 80032 w 998616"/>
              <a:gd name="connsiteY50" fmla="*/ 451266 h 3212142"/>
              <a:gd name="connsiteX51" fmla="*/ 81236 w 998616"/>
              <a:gd name="connsiteY51" fmla="*/ 428376 h 3212142"/>
              <a:gd name="connsiteX52" fmla="*/ 89268 w 998616"/>
              <a:gd name="connsiteY52" fmla="*/ 448856 h 3212142"/>
              <a:gd name="connsiteX53" fmla="*/ 97701 w 998616"/>
              <a:gd name="connsiteY53" fmla="*/ 424762 h 3212142"/>
              <a:gd name="connsiteX54" fmla="*/ 111354 w 998616"/>
              <a:gd name="connsiteY54" fmla="*/ 268150 h 3212142"/>
              <a:gd name="connsiteX55" fmla="*/ 178015 w 998616"/>
              <a:gd name="connsiteY55" fmla="*/ 156513 h 3212142"/>
              <a:gd name="connsiteX56" fmla="*/ 178015 w 998616"/>
              <a:gd name="connsiteY56" fmla="*/ 165348 h 3212142"/>
              <a:gd name="connsiteX57" fmla="*/ 160346 w 998616"/>
              <a:gd name="connsiteY57" fmla="*/ 249678 h 3212142"/>
              <a:gd name="connsiteX58" fmla="*/ 181227 w 998616"/>
              <a:gd name="connsiteY58" fmla="*/ 309512 h 3212142"/>
              <a:gd name="connsiteX59" fmla="*/ 213353 w 998616"/>
              <a:gd name="connsiteY59" fmla="*/ 342842 h 3212142"/>
              <a:gd name="connsiteX60" fmla="*/ 268368 w 998616"/>
              <a:gd name="connsiteY60" fmla="*/ 403479 h 3212142"/>
              <a:gd name="connsiteX61" fmla="*/ 272786 w 998616"/>
              <a:gd name="connsiteY61" fmla="*/ 427172 h 3212142"/>
              <a:gd name="connsiteX62" fmla="*/ 265959 w 998616"/>
              <a:gd name="connsiteY62" fmla="*/ 459297 h 3212142"/>
              <a:gd name="connsiteX63" fmla="*/ 202912 w 998616"/>
              <a:gd name="connsiteY63" fmla="*/ 586194 h 3212142"/>
              <a:gd name="connsiteX64" fmla="*/ 134244 w 998616"/>
              <a:gd name="connsiteY64" fmla="*/ 723932 h 3212142"/>
              <a:gd name="connsiteX65" fmla="*/ 134244 w 998616"/>
              <a:gd name="connsiteY65" fmla="*/ 771317 h 3212142"/>
              <a:gd name="connsiteX66" fmla="*/ 150708 w 998616"/>
              <a:gd name="connsiteY66" fmla="*/ 859663 h 3212142"/>
              <a:gd name="connsiteX67" fmla="*/ 156330 w 998616"/>
              <a:gd name="connsiteY67" fmla="*/ 888576 h 3212142"/>
              <a:gd name="connsiteX68" fmla="*/ 187652 w 998616"/>
              <a:gd name="connsiteY68" fmla="*/ 957245 h 3212142"/>
              <a:gd name="connsiteX69" fmla="*/ 196889 w 998616"/>
              <a:gd name="connsiteY69" fmla="*/ 967284 h 3212142"/>
              <a:gd name="connsiteX70" fmla="*/ 253109 w 998616"/>
              <a:gd name="connsiteY70" fmla="*/ 1113054 h 3212142"/>
              <a:gd name="connsiteX71" fmla="*/ 277203 w 998616"/>
              <a:gd name="connsiteY71" fmla="*/ 1178510 h 3212142"/>
              <a:gd name="connsiteX72" fmla="*/ 276801 w 998616"/>
              <a:gd name="connsiteY72" fmla="*/ 1189352 h 3212142"/>
              <a:gd name="connsiteX73" fmla="*/ 274793 w 998616"/>
              <a:gd name="connsiteY73" fmla="*/ 1264848 h 3212142"/>
              <a:gd name="connsiteX74" fmla="*/ 274793 w 998616"/>
              <a:gd name="connsiteY74" fmla="*/ 1271273 h 3212142"/>
              <a:gd name="connsiteX75" fmla="*/ 247486 w 998616"/>
              <a:gd name="connsiteY75" fmla="*/ 1357209 h 3212142"/>
              <a:gd name="connsiteX76" fmla="*/ 200904 w 998616"/>
              <a:gd name="connsiteY76" fmla="*/ 1488121 h 3212142"/>
              <a:gd name="connsiteX77" fmla="*/ 176409 w 998616"/>
              <a:gd name="connsiteY77" fmla="*/ 1558396 h 3212142"/>
              <a:gd name="connsiteX78" fmla="*/ 161149 w 998616"/>
              <a:gd name="connsiteY78" fmla="*/ 1627064 h 3212142"/>
              <a:gd name="connsiteX79" fmla="*/ 161550 w 998616"/>
              <a:gd name="connsiteY79" fmla="*/ 1690111 h 3212142"/>
              <a:gd name="connsiteX80" fmla="*/ 182834 w 998616"/>
              <a:gd name="connsiteY80" fmla="*/ 1771228 h 3212142"/>
              <a:gd name="connsiteX81" fmla="*/ 185645 w 998616"/>
              <a:gd name="connsiteY81" fmla="*/ 1784480 h 3212142"/>
              <a:gd name="connsiteX82" fmla="*/ 207731 w 998616"/>
              <a:gd name="connsiteY82" fmla="*/ 1854754 h 3212142"/>
              <a:gd name="connsiteX83" fmla="*/ 237447 w 998616"/>
              <a:gd name="connsiteY83" fmla="*/ 1896116 h 3212142"/>
              <a:gd name="connsiteX84" fmla="*/ 307722 w 998616"/>
              <a:gd name="connsiteY84" fmla="*/ 2003335 h 3212142"/>
              <a:gd name="connsiteX85" fmla="*/ 328604 w 998616"/>
              <a:gd name="connsiteY85" fmla="*/ 2042288 h 3212142"/>
              <a:gd name="connsiteX86" fmla="*/ 353100 w 998616"/>
              <a:gd name="connsiteY86" fmla="*/ 2207333 h 3212142"/>
              <a:gd name="connsiteX87" fmla="*/ 356714 w 998616"/>
              <a:gd name="connsiteY87" fmla="*/ 2388442 h 3212142"/>
              <a:gd name="connsiteX88" fmla="*/ 325391 w 998616"/>
              <a:gd name="connsiteY88" fmla="*/ 2527385 h 3212142"/>
              <a:gd name="connsiteX89" fmla="*/ 300092 w 998616"/>
              <a:gd name="connsiteY89" fmla="*/ 2682391 h 3212142"/>
              <a:gd name="connsiteX90" fmla="*/ 312139 w 998616"/>
              <a:gd name="connsiteY90" fmla="*/ 2773949 h 3212142"/>
              <a:gd name="connsiteX91" fmla="*/ 324990 w 998616"/>
              <a:gd name="connsiteY91" fmla="*/ 2938995 h 3212142"/>
              <a:gd name="connsiteX92" fmla="*/ 320974 w 998616"/>
              <a:gd name="connsiteY92" fmla="*/ 3099221 h 3212142"/>
              <a:gd name="connsiteX93" fmla="*/ 316958 w 998616"/>
              <a:gd name="connsiteY93" fmla="*/ 3163071 h 3212142"/>
              <a:gd name="connsiteX94" fmla="*/ 363942 w 998616"/>
              <a:gd name="connsiteY94" fmla="*/ 3199614 h 3212142"/>
              <a:gd name="connsiteX95" fmla="*/ 602475 w 998616"/>
              <a:gd name="connsiteY95" fmla="*/ 3206039 h 3212142"/>
              <a:gd name="connsiteX96" fmla="*/ 756277 w 998616"/>
              <a:gd name="connsiteY96" fmla="*/ 3200417 h 3212142"/>
              <a:gd name="connsiteX97" fmla="*/ 776757 w 998616"/>
              <a:gd name="connsiteY97" fmla="*/ 3197204 h 3212142"/>
              <a:gd name="connsiteX98" fmla="*/ 816512 w 998616"/>
              <a:gd name="connsiteY98" fmla="*/ 3167890 h 3212142"/>
              <a:gd name="connsiteX99" fmla="*/ 802859 w 998616"/>
              <a:gd name="connsiteY99" fmla="*/ 3113276 h 3212142"/>
              <a:gd name="connsiteX100" fmla="*/ 751056 w 998616"/>
              <a:gd name="connsiteY100" fmla="*/ 3089985 h 3212142"/>
              <a:gd name="connsiteX101" fmla="*/ 598058 w 998616"/>
              <a:gd name="connsiteY101" fmla="*/ 3040994 h 3212142"/>
              <a:gd name="connsiteX102" fmla="*/ 591633 w 998616"/>
              <a:gd name="connsiteY102" fmla="*/ 3037781 h 3212142"/>
              <a:gd name="connsiteX103" fmla="*/ 535814 w 998616"/>
              <a:gd name="connsiteY103" fmla="*/ 2961482 h 3212142"/>
              <a:gd name="connsiteX104" fmla="*/ 537019 w 998616"/>
              <a:gd name="connsiteY104" fmla="*/ 2810492 h 3212142"/>
              <a:gd name="connsiteX105" fmla="*/ 554286 w 998616"/>
              <a:gd name="connsiteY105" fmla="*/ 2730981 h 3212142"/>
              <a:gd name="connsiteX106" fmla="*/ 566334 w 998616"/>
              <a:gd name="connsiteY106" fmla="*/ 2668738 h 3212142"/>
              <a:gd name="connsiteX107" fmla="*/ 577176 w 998616"/>
              <a:gd name="connsiteY107" fmla="*/ 2537424 h 3212142"/>
              <a:gd name="connsiteX108" fmla="*/ 622553 w 998616"/>
              <a:gd name="connsiteY108" fmla="*/ 2434221 h 3212142"/>
              <a:gd name="connsiteX109" fmla="*/ 647451 w 998616"/>
              <a:gd name="connsiteY109" fmla="*/ 2357119 h 3212142"/>
              <a:gd name="connsiteX110" fmla="*/ 659498 w 998616"/>
              <a:gd name="connsiteY110" fmla="*/ 2286844 h 3212142"/>
              <a:gd name="connsiteX111" fmla="*/ 696442 w 998616"/>
              <a:gd name="connsiteY111" fmla="*/ 2185649 h 3212142"/>
              <a:gd name="connsiteX112" fmla="*/ 726560 w 998616"/>
              <a:gd name="connsiteY112" fmla="*/ 2106137 h 3212142"/>
              <a:gd name="connsiteX113" fmla="*/ 736599 w 998616"/>
              <a:gd name="connsiteY113" fmla="*/ 1965989 h 3212142"/>
              <a:gd name="connsiteX114" fmla="*/ 738206 w 998616"/>
              <a:gd name="connsiteY114" fmla="*/ 1761189 h 3212142"/>
              <a:gd name="connsiteX115" fmla="*/ 747040 w 998616"/>
              <a:gd name="connsiteY115" fmla="*/ 1690914 h 3212142"/>
              <a:gd name="connsiteX116" fmla="*/ 766717 w 998616"/>
              <a:gd name="connsiteY116" fmla="*/ 1633489 h 3212142"/>
              <a:gd name="connsiteX117" fmla="*/ 775150 w 998616"/>
              <a:gd name="connsiteY117" fmla="*/ 1619434 h 3212142"/>
              <a:gd name="connsiteX118" fmla="*/ 826953 w 998616"/>
              <a:gd name="connsiteY118" fmla="*/ 1593734 h 3212142"/>
              <a:gd name="connsiteX119" fmla="*/ 818118 w 998616"/>
              <a:gd name="connsiteY119" fmla="*/ 1612206 h 3212142"/>
              <a:gd name="connsiteX120" fmla="*/ 834181 w 998616"/>
              <a:gd name="connsiteY120" fmla="*/ 1647544 h 3212142"/>
              <a:gd name="connsiteX121" fmla="*/ 840204 w 998616"/>
              <a:gd name="connsiteY121" fmla="*/ 1663205 h 3212142"/>
              <a:gd name="connsiteX122" fmla="*/ 845023 w 998616"/>
              <a:gd name="connsiteY122" fmla="*/ 1693323 h 3212142"/>
              <a:gd name="connsiteX123" fmla="*/ 862291 w 998616"/>
              <a:gd name="connsiteY123" fmla="*/ 1728661 h 3212142"/>
              <a:gd name="connsiteX124" fmla="*/ 865905 w 998616"/>
              <a:gd name="connsiteY124" fmla="*/ 1733882 h 3212142"/>
              <a:gd name="connsiteX125" fmla="*/ 902850 w 998616"/>
              <a:gd name="connsiteY125" fmla="*/ 1719827 h 3212142"/>
              <a:gd name="connsiteX126" fmla="*/ 932967 w 998616"/>
              <a:gd name="connsiteY126" fmla="*/ 1663205 h 3212142"/>
              <a:gd name="connsiteX127" fmla="*/ 938589 w 998616"/>
              <a:gd name="connsiteY127" fmla="*/ 1588112 h 3212142"/>
              <a:gd name="connsiteX128" fmla="*/ 934573 w 998616"/>
              <a:gd name="connsiteY128" fmla="*/ 1559600 h 3212142"/>
              <a:gd name="connsiteX129" fmla="*/ 927747 w 998616"/>
              <a:gd name="connsiteY129" fmla="*/ 1541128 h 3212142"/>
              <a:gd name="connsiteX130" fmla="*/ 918913 w 998616"/>
              <a:gd name="connsiteY130" fmla="*/ 1528679 h 3212142"/>
              <a:gd name="connsiteX131" fmla="*/ 900038 w 998616"/>
              <a:gd name="connsiteY131" fmla="*/ 1472058 h 3212142"/>
              <a:gd name="connsiteX132" fmla="*/ 883574 w 998616"/>
              <a:gd name="connsiteY132" fmla="*/ 1419854 h 3212142"/>
              <a:gd name="connsiteX133" fmla="*/ 887991 w 998616"/>
              <a:gd name="connsiteY133" fmla="*/ 1405397 h 3212142"/>
              <a:gd name="connsiteX134" fmla="*/ 919314 w 998616"/>
              <a:gd name="connsiteY134" fmla="*/ 1372468 h 3212142"/>
              <a:gd name="connsiteX135" fmla="*/ 912487 w 998616"/>
              <a:gd name="connsiteY135" fmla="*/ 1362831 h 3212142"/>
              <a:gd name="connsiteX136" fmla="*/ 949833 w 998616"/>
              <a:gd name="connsiteY136" fmla="*/ 1358815 h 3212142"/>
              <a:gd name="connsiteX137" fmla="*/ 965093 w 998616"/>
              <a:gd name="connsiteY137" fmla="*/ 1357610 h 3212142"/>
              <a:gd name="connsiteX138" fmla="*/ 991195 w 998616"/>
              <a:gd name="connsiteY138" fmla="*/ 1324682 h 3212142"/>
              <a:gd name="connsiteX139" fmla="*/ 991998 w 998616"/>
              <a:gd name="connsiteY139" fmla="*/ 1315044 h 3212142"/>
              <a:gd name="connsiteX140" fmla="*/ 993605 w 998616"/>
              <a:gd name="connsiteY140" fmla="*/ 1292556 h 3212142"/>
              <a:gd name="connsiteX141" fmla="*/ 997219 w 998616"/>
              <a:gd name="connsiteY141" fmla="*/ 1276091 h 3212142"/>
              <a:gd name="connsiteX142" fmla="*/ 782780 w 998616"/>
              <a:gd name="connsiteY142" fmla="*/ 1600962 h 3212142"/>
              <a:gd name="connsiteX143" fmla="*/ 818118 w 998616"/>
              <a:gd name="connsiteY143" fmla="*/ 1570041 h 3212142"/>
              <a:gd name="connsiteX144" fmla="*/ 782780 w 998616"/>
              <a:gd name="connsiteY144" fmla="*/ 1600962 h 32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98616" h="3212142">
                <a:moveTo>
                  <a:pt x="997219" y="1276091"/>
                </a:moveTo>
                <a:cubicBezTo>
                  <a:pt x="986376" y="1254005"/>
                  <a:pt x="987982" y="1231919"/>
                  <a:pt x="994006" y="1209029"/>
                </a:cubicBezTo>
                <a:cubicBezTo>
                  <a:pt x="997620" y="1195376"/>
                  <a:pt x="995612" y="1184132"/>
                  <a:pt x="978746" y="1182927"/>
                </a:cubicBezTo>
                <a:cubicBezTo>
                  <a:pt x="973125" y="1182526"/>
                  <a:pt x="970715" y="1180919"/>
                  <a:pt x="969510" y="1175297"/>
                </a:cubicBezTo>
                <a:cubicBezTo>
                  <a:pt x="963085" y="1144778"/>
                  <a:pt x="945015" y="1122692"/>
                  <a:pt x="920920" y="1102613"/>
                </a:cubicBezTo>
                <a:cubicBezTo>
                  <a:pt x="899235" y="1084542"/>
                  <a:pt x="889196" y="1059243"/>
                  <a:pt x="894818" y="1030732"/>
                </a:cubicBezTo>
                <a:cubicBezTo>
                  <a:pt x="902046" y="992984"/>
                  <a:pt x="905259" y="954835"/>
                  <a:pt x="906865" y="916686"/>
                </a:cubicBezTo>
                <a:cubicBezTo>
                  <a:pt x="909275" y="866088"/>
                  <a:pt x="892408" y="819908"/>
                  <a:pt x="869921" y="775735"/>
                </a:cubicBezTo>
                <a:cubicBezTo>
                  <a:pt x="865905" y="767302"/>
                  <a:pt x="863496" y="758869"/>
                  <a:pt x="865503" y="750436"/>
                </a:cubicBezTo>
                <a:cubicBezTo>
                  <a:pt x="874338" y="707869"/>
                  <a:pt x="865102" y="668114"/>
                  <a:pt x="849039" y="628358"/>
                </a:cubicBezTo>
                <a:cubicBezTo>
                  <a:pt x="830165" y="582579"/>
                  <a:pt x="801654" y="559690"/>
                  <a:pt x="753867" y="561296"/>
                </a:cubicBezTo>
                <a:cubicBezTo>
                  <a:pt x="726962" y="562099"/>
                  <a:pt x="696442" y="560493"/>
                  <a:pt x="683190" y="594225"/>
                </a:cubicBezTo>
                <a:cubicBezTo>
                  <a:pt x="681986" y="597036"/>
                  <a:pt x="678372" y="599445"/>
                  <a:pt x="675560" y="601052"/>
                </a:cubicBezTo>
                <a:cubicBezTo>
                  <a:pt x="653073" y="614303"/>
                  <a:pt x="644238" y="635587"/>
                  <a:pt x="640223" y="660082"/>
                </a:cubicBezTo>
                <a:cubicBezTo>
                  <a:pt x="636207" y="683775"/>
                  <a:pt x="631790" y="707869"/>
                  <a:pt x="627372" y="733570"/>
                </a:cubicBezTo>
                <a:cubicBezTo>
                  <a:pt x="616931" y="723531"/>
                  <a:pt x="608498" y="715499"/>
                  <a:pt x="601672" y="705861"/>
                </a:cubicBezTo>
                <a:cubicBezTo>
                  <a:pt x="566334" y="653657"/>
                  <a:pt x="523366" y="607075"/>
                  <a:pt x="478791" y="562902"/>
                </a:cubicBezTo>
                <a:cubicBezTo>
                  <a:pt x="457508" y="542021"/>
                  <a:pt x="451083" y="521942"/>
                  <a:pt x="456303" y="494635"/>
                </a:cubicBezTo>
                <a:cubicBezTo>
                  <a:pt x="458311" y="485801"/>
                  <a:pt x="459917" y="476565"/>
                  <a:pt x="461925" y="465722"/>
                </a:cubicBezTo>
                <a:cubicBezTo>
                  <a:pt x="471162" y="471746"/>
                  <a:pt x="478791" y="477368"/>
                  <a:pt x="486421" y="482187"/>
                </a:cubicBezTo>
                <a:cubicBezTo>
                  <a:pt x="507303" y="495037"/>
                  <a:pt x="539830" y="487809"/>
                  <a:pt x="548263" y="467329"/>
                </a:cubicBezTo>
                <a:cubicBezTo>
                  <a:pt x="553081" y="455282"/>
                  <a:pt x="558302" y="446045"/>
                  <a:pt x="571152" y="441628"/>
                </a:cubicBezTo>
                <a:cubicBezTo>
                  <a:pt x="577176" y="439620"/>
                  <a:pt x="579987" y="433998"/>
                  <a:pt x="579586" y="427573"/>
                </a:cubicBezTo>
                <a:cubicBezTo>
                  <a:pt x="579184" y="422754"/>
                  <a:pt x="578381" y="418337"/>
                  <a:pt x="584003" y="415526"/>
                </a:cubicBezTo>
                <a:cubicBezTo>
                  <a:pt x="592837" y="411109"/>
                  <a:pt x="593640" y="403479"/>
                  <a:pt x="592436" y="394644"/>
                </a:cubicBezTo>
                <a:cubicBezTo>
                  <a:pt x="591231" y="382196"/>
                  <a:pt x="594443" y="374164"/>
                  <a:pt x="609301" y="371353"/>
                </a:cubicBezTo>
                <a:cubicBezTo>
                  <a:pt x="626971" y="368141"/>
                  <a:pt x="630183" y="359306"/>
                  <a:pt x="624160" y="342039"/>
                </a:cubicBezTo>
                <a:cubicBezTo>
                  <a:pt x="618939" y="327181"/>
                  <a:pt x="613719" y="312724"/>
                  <a:pt x="606491" y="298669"/>
                </a:cubicBezTo>
                <a:cubicBezTo>
                  <a:pt x="600467" y="287425"/>
                  <a:pt x="600066" y="274575"/>
                  <a:pt x="604884" y="262929"/>
                </a:cubicBezTo>
                <a:cubicBezTo>
                  <a:pt x="617333" y="233213"/>
                  <a:pt x="615325" y="203497"/>
                  <a:pt x="609301" y="172978"/>
                </a:cubicBezTo>
                <a:cubicBezTo>
                  <a:pt x="604884" y="150490"/>
                  <a:pt x="591633" y="131616"/>
                  <a:pt x="586814" y="109529"/>
                </a:cubicBezTo>
                <a:cubicBezTo>
                  <a:pt x="584806" y="101096"/>
                  <a:pt x="586412" y="91860"/>
                  <a:pt x="579987" y="85034"/>
                </a:cubicBezTo>
                <a:cubicBezTo>
                  <a:pt x="565531" y="69774"/>
                  <a:pt x="551074" y="54916"/>
                  <a:pt x="531397" y="46081"/>
                </a:cubicBezTo>
                <a:cubicBezTo>
                  <a:pt x="512523" y="37247"/>
                  <a:pt x="493649" y="28011"/>
                  <a:pt x="475579" y="17971"/>
                </a:cubicBezTo>
                <a:cubicBezTo>
                  <a:pt x="449477" y="3515"/>
                  <a:pt x="422571" y="-8532"/>
                  <a:pt x="392052" y="7932"/>
                </a:cubicBezTo>
                <a:cubicBezTo>
                  <a:pt x="387635" y="10342"/>
                  <a:pt x="381611" y="10342"/>
                  <a:pt x="376792" y="10342"/>
                </a:cubicBezTo>
                <a:cubicBezTo>
                  <a:pt x="343863" y="8334"/>
                  <a:pt x="316155" y="20782"/>
                  <a:pt x="290053" y="39255"/>
                </a:cubicBezTo>
                <a:cubicBezTo>
                  <a:pt x="275195" y="49695"/>
                  <a:pt x="263549" y="63349"/>
                  <a:pt x="247888" y="72987"/>
                </a:cubicBezTo>
                <a:cubicBezTo>
                  <a:pt x="241463" y="77002"/>
                  <a:pt x="234235" y="79412"/>
                  <a:pt x="232227" y="71782"/>
                </a:cubicBezTo>
                <a:cubicBezTo>
                  <a:pt x="229817" y="60136"/>
                  <a:pt x="220180" y="59735"/>
                  <a:pt x="212952" y="55317"/>
                </a:cubicBezTo>
                <a:cubicBezTo>
                  <a:pt x="202912" y="48491"/>
                  <a:pt x="193274" y="40861"/>
                  <a:pt x="182834" y="34034"/>
                </a:cubicBezTo>
                <a:cubicBezTo>
                  <a:pt x="143480" y="9137"/>
                  <a:pt x="98504" y="12349"/>
                  <a:pt x="69189" y="42066"/>
                </a:cubicBezTo>
                <a:cubicBezTo>
                  <a:pt x="53126" y="58530"/>
                  <a:pt x="40678" y="77805"/>
                  <a:pt x="32245" y="99089"/>
                </a:cubicBezTo>
                <a:cubicBezTo>
                  <a:pt x="-684" y="183418"/>
                  <a:pt x="-7511" y="270559"/>
                  <a:pt x="7749" y="359708"/>
                </a:cubicBezTo>
                <a:cubicBezTo>
                  <a:pt x="12166" y="384605"/>
                  <a:pt x="17788" y="408699"/>
                  <a:pt x="34654" y="429581"/>
                </a:cubicBezTo>
                <a:cubicBezTo>
                  <a:pt x="28229" y="403881"/>
                  <a:pt x="44693" y="382999"/>
                  <a:pt x="46701" y="358905"/>
                </a:cubicBezTo>
                <a:cubicBezTo>
                  <a:pt x="53528" y="387015"/>
                  <a:pt x="54331" y="415526"/>
                  <a:pt x="53126" y="444038"/>
                </a:cubicBezTo>
                <a:cubicBezTo>
                  <a:pt x="58748" y="442833"/>
                  <a:pt x="55134" y="434400"/>
                  <a:pt x="61560" y="434801"/>
                </a:cubicBezTo>
                <a:cubicBezTo>
                  <a:pt x="67985" y="439620"/>
                  <a:pt x="64370" y="448053"/>
                  <a:pt x="67583" y="453675"/>
                </a:cubicBezTo>
                <a:cubicBezTo>
                  <a:pt x="69189" y="456085"/>
                  <a:pt x="66780" y="462108"/>
                  <a:pt x="74008" y="460904"/>
                </a:cubicBezTo>
                <a:cubicBezTo>
                  <a:pt x="80835" y="460100"/>
                  <a:pt x="80835" y="456486"/>
                  <a:pt x="80032" y="451266"/>
                </a:cubicBezTo>
                <a:cubicBezTo>
                  <a:pt x="79228" y="443636"/>
                  <a:pt x="74410" y="435605"/>
                  <a:pt x="81236" y="428376"/>
                </a:cubicBezTo>
                <a:cubicBezTo>
                  <a:pt x="88866" y="433195"/>
                  <a:pt x="85654" y="442431"/>
                  <a:pt x="89268" y="448856"/>
                </a:cubicBezTo>
                <a:cubicBezTo>
                  <a:pt x="98905" y="438817"/>
                  <a:pt x="99709" y="438416"/>
                  <a:pt x="97701" y="424762"/>
                </a:cubicBezTo>
                <a:cubicBezTo>
                  <a:pt x="90071" y="371353"/>
                  <a:pt x="94890" y="319551"/>
                  <a:pt x="111354" y="268150"/>
                </a:cubicBezTo>
                <a:cubicBezTo>
                  <a:pt x="125008" y="226788"/>
                  <a:pt x="148700" y="192253"/>
                  <a:pt x="178015" y="156513"/>
                </a:cubicBezTo>
                <a:cubicBezTo>
                  <a:pt x="178015" y="162135"/>
                  <a:pt x="178818" y="164143"/>
                  <a:pt x="178015" y="165348"/>
                </a:cubicBezTo>
                <a:cubicBezTo>
                  <a:pt x="160747" y="191048"/>
                  <a:pt x="163558" y="220764"/>
                  <a:pt x="160346" y="249678"/>
                </a:cubicBezTo>
                <a:cubicBezTo>
                  <a:pt x="157535" y="273772"/>
                  <a:pt x="180424" y="287425"/>
                  <a:pt x="181227" y="309512"/>
                </a:cubicBezTo>
                <a:cubicBezTo>
                  <a:pt x="202912" y="309913"/>
                  <a:pt x="202912" y="331598"/>
                  <a:pt x="213353" y="342842"/>
                </a:cubicBezTo>
                <a:cubicBezTo>
                  <a:pt x="231825" y="362920"/>
                  <a:pt x="243872" y="389022"/>
                  <a:pt x="268368" y="403479"/>
                </a:cubicBezTo>
                <a:cubicBezTo>
                  <a:pt x="279612" y="410306"/>
                  <a:pt x="279211" y="417132"/>
                  <a:pt x="272786" y="427172"/>
                </a:cubicBezTo>
                <a:cubicBezTo>
                  <a:pt x="266762" y="436809"/>
                  <a:pt x="266762" y="448053"/>
                  <a:pt x="265959" y="459297"/>
                </a:cubicBezTo>
                <a:cubicBezTo>
                  <a:pt x="262345" y="509895"/>
                  <a:pt x="247888" y="553666"/>
                  <a:pt x="202912" y="586194"/>
                </a:cubicBezTo>
                <a:cubicBezTo>
                  <a:pt x="157535" y="619122"/>
                  <a:pt x="131433" y="665303"/>
                  <a:pt x="134244" y="723932"/>
                </a:cubicBezTo>
                <a:cubicBezTo>
                  <a:pt x="135047" y="739593"/>
                  <a:pt x="135047" y="755255"/>
                  <a:pt x="134244" y="771317"/>
                </a:cubicBezTo>
                <a:cubicBezTo>
                  <a:pt x="133039" y="802238"/>
                  <a:pt x="138260" y="831553"/>
                  <a:pt x="150708" y="859663"/>
                </a:cubicBezTo>
                <a:cubicBezTo>
                  <a:pt x="154724" y="868899"/>
                  <a:pt x="157133" y="878537"/>
                  <a:pt x="156330" y="888576"/>
                </a:cubicBezTo>
                <a:cubicBezTo>
                  <a:pt x="153519" y="917489"/>
                  <a:pt x="166369" y="939174"/>
                  <a:pt x="187652" y="957245"/>
                </a:cubicBezTo>
                <a:cubicBezTo>
                  <a:pt x="191267" y="960056"/>
                  <a:pt x="195282" y="963268"/>
                  <a:pt x="196889" y="967284"/>
                </a:cubicBezTo>
                <a:cubicBezTo>
                  <a:pt x="216967" y="1015472"/>
                  <a:pt x="245880" y="1060047"/>
                  <a:pt x="253109" y="1113054"/>
                </a:cubicBezTo>
                <a:cubicBezTo>
                  <a:pt x="256321" y="1136345"/>
                  <a:pt x="258731" y="1160439"/>
                  <a:pt x="277203" y="1178510"/>
                </a:cubicBezTo>
                <a:cubicBezTo>
                  <a:pt x="280817" y="1182124"/>
                  <a:pt x="279211" y="1185337"/>
                  <a:pt x="276801" y="1189352"/>
                </a:cubicBezTo>
                <a:cubicBezTo>
                  <a:pt x="263549" y="1214250"/>
                  <a:pt x="260739" y="1239549"/>
                  <a:pt x="274793" y="1264848"/>
                </a:cubicBezTo>
                <a:cubicBezTo>
                  <a:pt x="275998" y="1267257"/>
                  <a:pt x="276400" y="1268863"/>
                  <a:pt x="274793" y="1271273"/>
                </a:cubicBezTo>
                <a:cubicBezTo>
                  <a:pt x="258731" y="1297776"/>
                  <a:pt x="259132" y="1329500"/>
                  <a:pt x="247486" y="1357209"/>
                </a:cubicBezTo>
                <a:cubicBezTo>
                  <a:pt x="229014" y="1399775"/>
                  <a:pt x="212149" y="1442743"/>
                  <a:pt x="200904" y="1488121"/>
                </a:cubicBezTo>
                <a:cubicBezTo>
                  <a:pt x="194881" y="1512215"/>
                  <a:pt x="187652" y="1536711"/>
                  <a:pt x="176409" y="1558396"/>
                </a:cubicBezTo>
                <a:cubicBezTo>
                  <a:pt x="164763" y="1580482"/>
                  <a:pt x="160747" y="1602970"/>
                  <a:pt x="161149" y="1627064"/>
                </a:cubicBezTo>
                <a:cubicBezTo>
                  <a:pt x="161550" y="1647946"/>
                  <a:pt x="160747" y="1669229"/>
                  <a:pt x="161550" y="1690111"/>
                </a:cubicBezTo>
                <a:cubicBezTo>
                  <a:pt x="162354" y="1718622"/>
                  <a:pt x="165968" y="1746732"/>
                  <a:pt x="182834" y="1771228"/>
                </a:cubicBezTo>
                <a:cubicBezTo>
                  <a:pt x="185645" y="1775645"/>
                  <a:pt x="185645" y="1780062"/>
                  <a:pt x="185645" y="1784480"/>
                </a:cubicBezTo>
                <a:cubicBezTo>
                  <a:pt x="185243" y="1810180"/>
                  <a:pt x="194078" y="1833471"/>
                  <a:pt x="207731" y="1854754"/>
                </a:cubicBezTo>
                <a:cubicBezTo>
                  <a:pt x="216967" y="1869211"/>
                  <a:pt x="227408" y="1882463"/>
                  <a:pt x="237447" y="1896116"/>
                </a:cubicBezTo>
                <a:cubicBezTo>
                  <a:pt x="262746" y="1930651"/>
                  <a:pt x="278006" y="1971611"/>
                  <a:pt x="307722" y="2003335"/>
                </a:cubicBezTo>
                <a:cubicBezTo>
                  <a:pt x="317761" y="2013776"/>
                  <a:pt x="326998" y="2027831"/>
                  <a:pt x="328604" y="2042288"/>
                </a:cubicBezTo>
                <a:cubicBezTo>
                  <a:pt x="334628" y="2097705"/>
                  <a:pt x="343863" y="2152318"/>
                  <a:pt x="353100" y="2207333"/>
                </a:cubicBezTo>
                <a:cubicBezTo>
                  <a:pt x="363139" y="2267569"/>
                  <a:pt x="352296" y="2328206"/>
                  <a:pt x="356714" y="2388442"/>
                </a:cubicBezTo>
                <a:cubicBezTo>
                  <a:pt x="360328" y="2438638"/>
                  <a:pt x="351092" y="2483614"/>
                  <a:pt x="325391" y="2527385"/>
                </a:cubicBezTo>
                <a:cubicBezTo>
                  <a:pt x="297683" y="2574770"/>
                  <a:pt x="292061" y="2628179"/>
                  <a:pt x="300092" y="2682391"/>
                </a:cubicBezTo>
                <a:cubicBezTo>
                  <a:pt x="304510" y="2712910"/>
                  <a:pt x="311336" y="2743028"/>
                  <a:pt x="312139" y="2773949"/>
                </a:cubicBezTo>
                <a:cubicBezTo>
                  <a:pt x="313746" y="2829366"/>
                  <a:pt x="318565" y="2883979"/>
                  <a:pt x="324990" y="2938995"/>
                </a:cubicBezTo>
                <a:cubicBezTo>
                  <a:pt x="331415" y="2992002"/>
                  <a:pt x="329005" y="3045812"/>
                  <a:pt x="320974" y="3099221"/>
                </a:cubicBezTo>
                <a:cubicBezTo>
                  <a:pt x="317761" y="3120504"/>
                  <a:pt x="312139" y="3141386"/>
                  <a:pt x="316958" y="3163071"/>
                </a:cubicBezTo>
                <a:cubicBezTo>
                  <a:pt x="324186" y="3196803"/>
                  <a:pt x="329005" y="3202425"/>
                  <a:pt x="363942" y="3199614"/>
                </a:cubicBezTo>
                <a:cubicBezTo>
                  <a:pt x="443855" y="3193189"/>
                  <a:pt x="522964" y="3198811"/>
                  <a:pt x="602475" y="3206039"/>
                </a:cubicBezTo>
                <a:cubicBezTo>
                  <a:pt x="653474" y="3210858"/>
                  <a:pt x="705678" y="3219291"/>
                  <a:pt x="756277" y="3200417"/>
                </a:cubicBezTo>
                <a:cubicBezTo>
                  <a:pt x="762702" y="3198007"/>
                  <a:pt x="769528" y="3196000"/>
                  <a:pt x="776757" y="3197204"/>
                </a:cubicBezTo>
                <a:cubicBezTo>
                  <a:pt x="801252" y="3202023"/>
                  <a:pt x="809685" y="3187165"/>
                  <a:pt x="816512" y="3167890"/>
                </a:cubicBezTo>
                <a:cubicBezTo>
                  <a:pt x="824543" y="3145000"/>
                  <a:pt x="820929" y="3129741"/>
                  <a:pt x="802859" y="3113276"/>
                </a:cubicBezTo>
                <a:cubicBezTo>
                  <a:pt x="788000" y="3099623"/>
                  <a:pt x="768725" y="3092395"/>
                  <a:pt x="751056" y="3089985"/>
                </a:cubicBezTo>
                <a:cubicBezTo>
                  <a:pt x="696844" y="3082355"/>
                  <a:pt x="652270" y="3047419"/>
                  <a:pt x="598058" y="3040994"/>
                </a:cubicBezTo>
                <a:cubicBezTo>
                  <a:pt x="596050" y="3040592"/>
                  <a:pt x="594042" y="3038986"/>
                  <a:pt x="591633" y="3037781"/>
                </a:cubicBezTo>
                <a:cubicBezTo>
                  <a:pt x="559105" y="3022521"/>
                  <a:pt x="546255" y="2992805"/>
                  <a:pt x="535814" y="2961482"/>
                </a:cubicBezTo>
                <a:cubicBezTo>
                  <a:pt x="518948" y="2910885"/>
                  <a:pt x="524169" y="2860688"/>
                  <a:pt x="537019" y="2810492"/>
                </a:cubicBezTo>
                <a:cubicBezTo>
                  <a:pt x="543846" y="2784390"/>
                  <a:pt x="549066" y="2757485"/>
                  <a:pt x="554286" y="2730981"/>
                </a:cubicBezTo>
                <a:cubicBezTo>
                  <a:pt x="558704" y="2710501"/>
                  <a:pt x="563924" y="2690021"/>
                  <a:pt x="566334" y="2668738"/>
                </a:cubicBezTo>
                <a:cubicBezTo>
                  <a:pt x="571956" y="2625368"/>
                  <a:pt x="559105" y="2581195"/>
                  <a:pt x="577176" y="2537424"/>
                </a:cubicBezTo>
                <a:cubicBezTo>
                  <a:pt x="591633" y="2502487"/>
                  <a:pt x="604884" y="2467149"/>
                  <a:pt x="622553" y="2434221"/>
                </a:cubicBezTo>
                <a:cubicBezTo>
                  <a:pt x="635805" y="2409725"/>
                  <a:pt x="644238" y="2384827"/>
                  <a:pt x="647451" y="2357119"/>
                </a:cubicBezTo>
                <a:cubicBezTo>
                  <a:pt x="649860" y="2333426"/>
                  <a:pt x="652671" y="2309332"/>
                  <a:pt x="659498" y="2286844"/>
                </a:cubicBezTo>
                <a:cubicBezTo>
                  <a:pt x="669939" y="2252711"/>
                  <a:pt x="683994" y="2219380"/>
                  <a:pt x="696442" y="2185649"/>
                </a:cubicBezTo>
                <a:cubicBezTo>
                  <a:pt x="706080" y="2159145"/>
                  <a:pt x="722143" y="2135051"/>
                  <a:pt x="726560" y="2106137"/>
                </a:cubicBezTo>
                <a:cubicBezTo>
                  <a:pt x="733387" y="2059555"/>
                  <a:pt x="732985" y="2012572"/>
                  <a:pt x="736599" y="1965989"/>
                </a:cubicBezTo>
                <a:cubicBezTo>
                  <a:pt x="741820" y="1898124"/>
                  <a:pt x="737402" y="1829456"/>
                  <a:pt x="738206" y="1761189"/>
                </a:cubicBezTo>
                <a:cubicBezTo>
                  <a:pt x="738607" y="1737496"/>
                  <a:pt x="739812" y="1713000"/>
                  <a:pt x="747040" y="1690914"/>
                </a:cubicBezTo>
                <a:cubicBezTo>
                  <a:pt x="753064" y="1671638"/>
                  <a:pt x="760694" y="1652765"/>
                  <a:pt x="766717" y="1633489"/>
                </a:cubicBezTo>
                <a:cubicBezTo>
                  <a:pt x="768324" y="1628269"/>
                  <a:pt x="767922" y="1620237"/>
                  <a:pt x="775150" y="1619434"/>
                </a:cubicBezTo>
                <a:cubicBezTo>
                  <a:pt x="794024" y="1617426"/>
                  <a:pt x="808882" y="1607387"/>
                  <a:pt x="826953" y="1593734"/>
                </a:cubicBezTo>
                <a:cubicBezTo>
                  <a:pt x="822536" y="1602970"/>
                  <a:pt x="820528" y="1607387"/>
                  <a:pt x="818118" y="1612206"/>
                </a:cubicBezTo>
                <a:cubicBezTo>
                  <a:pt x="807276" y="1635497"/>
                  <a:pt x="809685" y="1641521"/>
                  <a:pt x="834181" y="1647544"/>
                </a:cubicBezTo>
                <a:cubicBezTo>
                  <a:pt x="845425" y="1650355"/>
                  <a:pt x="843016" y="1656780"/>
                  <a:pt x="840204" y="1663205"/>
                </a:cubicBezTo>
                <a:cubicBezTo>
                  <a:pt x="834984" y="1674851"/>
                  <a:pt x="837795" y="1684087"/>
                  <a:pt x="845023" y="1693323"/>
                </a:cubicBezTo>
                <a:cubicBezTo>
                  <a:pt x="853456" y="1703764"/>
                  <a:pt x="861488" y="1714606"/>
                  <a:pt x="862291" y="1728661"/>
                </a:cubicBezTo>
                <a:cubicBezTo>
                  <a:pt x="862291" y="1730669"/>
                  <a:pt x="864299" y="1733079"/>
                  <a:pt x="865905" y="1733882"/>
                </a:cubicBezTo>
                <a:cubicBezTo>
                  <a:pt x="873936" y="1737496"/>
                  <a:pt x="898031" y="1728661"/>
                  <a:pt x="902850" y="1719827"/>
                </a:cubicBezTo>
                <a:cubicBezTo>
                  <a:pt x="913290" y="1700953"/>
                  <a:pt x="924534" y="1682882"/>
                  <a:pt x="932967" y="1663205"/>
                </a:cubicBezTo>
                <a:cubicBezTo>
                  <a:pt x="943007" y="1639111"/>
                  <a:pt x="959070" y="1614615"/>
                  <a:pt x="938589" y="1588112"/>
                </a:cubicBezTo>
                <a:cubicBezTo>
                  <a:pt x="932164" y="1579679"/>
                  <a:pt x="928952" y="1570844"/>
                  <a:pt x="934573" y="1559600"/>
                </a:cubicBezTo>
                <a:cubicBezTo>
                  <a:pt x="937385" y="1553978"/>
                  <a:pt x="933770" y="1545947"/>
                  <a:pt x="927747" y="1541128"/>
                </a:cubicBezTo>
                <a:cubicBezTo>
                  <a:pt x="923731" y="1537915"/>
                  <a:pt x="918913" y="1535104"/>
                  <a:pt x="918913" y="1528679"/>
                </a:cubicBezTo>
                <a:cubicBezTo>
                  <a:pt x="919715" y="1507396"/>
                  <a:pt x="906062" y="1490932"/>
                  <a:pt x="900038" y="1472058"/>
                </a:cubicBezTo>
                <a:cubicBezTo>
                  <a:pt x="894818" y="1454790"/>
                  <a:pt x="885983" y="1438326"/>
                  <a:pt x="883574" y="1419854"/>
                </a:cubicBezTo>
                <a:cubicBezTo>
                  <a:pt x="882771" y="1415035"/>
                  <a:pt x="879157" y="1408208"/>
                  <a:pt x="887991" y="1405397"/>
                </a:cubicBezTo>
                <a:cubicBezTo>
                  <a:pt x="904456" y="1400177"/>
                  <a:pt x="909275" y="1383712"/>
                  <a:pt x="919314" y="1372468"/>
                </a:cubicBezTo>
                <a:cubicBezTo>
                  <a:pt x="927345" y="1363634"/>
                  <a:pt x="916503" y="1365642"/>
                  <a:pt x="912487" y="1362831"/>
                </a:cubicBezTo>
                <a:cubicBezTo>
                  <a:pt x="924534" y="1354398"/>
                  <a:pt x="935778" y="1347571"/>
                  <a:pt x="949833" y="1358815"/>
                </a:cubicBezTo>
                <a:cubicBezTo>
                  <a:pt x="954250" y="1362429"/>
                  <a:pt x="961880" y="1364437"/>
                  <a:pt x="965093" y="1357610"/>
                </a:cubicBezTo>
                <a:cubicBezTo>
                  <a:pt x="971518" y="1344760"/>
                  <a:pt x="977140" y="1331910"/>
                  <a:pt x="991195" y="1324682"/>
                </a:cubicBezTo>
                <a:cubicBezTo>
                  <a:pt x="992801" y="1323878"/>
                  <a:pt x="993605" y="1317052"/>
                  <a:pt x="991998" y="1315044"/>
                </a:cubicBezTo>
                <a:cubicBezTo>
                  <a:pt x="985573" y="1306611"/>
                  <a:pt x="989589" y="1299784"/>
                  <a:pt x="993605" y="1292556"/>
                </a:cubicBezTo>
                <a:cubicBezTo>
                  <a:pt x="999227" y="1287737"/>
                  <a:pt x="999628" y="1281713"/>
                  <a:pt x="997219" y="1276091"/>
                </a:cubicBezTo>
                <a:close/>
                <a:moveTo>
                  <a:pt x="782780" y="1600962"/>
                </a:moveTo>
                <a:cubicBezTo>
                  <a:pt x="785591" y="1579277"/>
                  <a:pt x="805669" y="1578876"/>
                  <a:pt x="818118" y="1570041"/>
                </a:cubicBezTo>
                <a:cubicBezTo>
                  <a:pt x="812898" y="1587309"/>
                  <a:pt x="800449" y="1596143"/>
                  <a:pt x="782780" y="1600962"/>
                </a:cubicBezTo>
                <a:close/>
              </a:path>
            </a:pathLst>
          </a:custGeom>
          <a:solidFill>
            <a:schemeClr val="accent1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8D7463-AF5A-4F39-885B-86E276CB39FE}"/>
              </a:ext>
            </a:extLst>
          </p:cNvPr>
          <p:cNvSpPr/>
          <p:nvPr/>
        </p:nvSpPr>
        <p:spPr>
          <a:xfrm>
            <a:off x="4861158" y="3798182"/>
            <a:ext cx="910477" cy="2821685"/>
          </a:xfrm>
          <a:custGeom>
            <a:avLst/>
            <a:gdLst>
              <a:gd name="connsiteX0" fmla="*/ 1049722 w 1052432"/>
              <a:gd name="connsiteY0" fmla="*/ 320855 h 3261621"/>
              <a:gd name="connsiteX1" fmla="*/ 1003140 w 1052432"/>
              <a:gd name="connsiteY1" fmla="*/ 227289 h 3261621"/>
              <a:gd name="connsiteX2" fmla="*/ 908369 w 1052432"/>
              <a:gd name="connsiteY2" fmla="*/ 153801 h 3261621"/>
              <a:gd name="connsiteX3" fmla="*/ 849338 w 1052432"/>
              <a:gd name="connsiteY3" fmla="*/ 115251 h 3261621"/>
              <a:gd name="connsiteX4" fmla="*/ 822834 w 1052432"/>
              <a:gd name="connsiteY4" fmla="*/ 43771 h 3261621"/>
              <a:gd name="connsiteX5" fmla="*/ 823236 w 1052432"/>
              <a:gd name="connsiteY5" fmla="*/ 28110 h 3261621"/>
              <a:gd name="connsiteX6" fmla="*/ 809984 w 1052432"/>
              <a:gd name="connsiteY6" fmla="*/ 30118 h 3261621"/>
              <a:gd name="connsiteX7" fmla="*/ 821630 w 1052432"/>
              <a:gd name="connsiteY7" fmla="*/ 0 h 3261621"/>
              <a:gd name="connsiteX8" fmla="*/ 794323 w 1052432"/>
              <a:gd name="connsiteY8" fmla="*/ 48188 h 3261621"/>
              <a:gd name="connsiteX9" fmla="*/ 787496 w 1052432"/>
              <a:gd name="connsiteY9" fmla="*/ 31322 h 3261621"/>
              <a:gd name="connsiteX10" fmla="*/ 750150 w 1052432"/>
              <a:gd name="connsiteY10" fmla="*/ 24897 h 3261621"/>
              <a:gd name="connsiteX11" fmla="*/ 700757 w 1052432"/>
              <a:gd name="connsiteY11" fmla="*/ 30118 h 3261621"/>
              <a:gd name="connsiteX12" fmla="*/ 634498 w 1052432"/>
              <a:gd name="connsiteY12" fmla="*/ 58228 h 3261621"/>
              <a:gd name="connsiteX13" fmla="*/ 631285 w 1052432"/>
              <a:gd name="connsiteY13" fmla="*/ 61842 h 3261621"/>
              <a:gd name="connsiteX14" fmla="*/ 626868 w 1052432"/>
              <a:gd name="connsiteY14" fmla="*/ 90353 h 3261621"/>
              <a:gd name="connsiteX15" fmla="*/ 656584 w 1052432"/>
              <a:gd name="connsiteY15" fmla="*/ 182715 h 3261621"/>
              <a:gd name="connsiteX16" fmla="*/ 665419 w 1052432"/>
              <a:gd name="connsiteY16" fmla="*/ 196770 h 3261621"/>
              <a:gd name="connsiteX17" fmla="*/ 657387 w 1052432"/>
              <a:gd name="connsiteY17" fmla="*/ 204399 h 3261621"/>
              <a:gd name="connsiteX18" fmla="*/ 653773 w 1052432"/>
              <a:gd name="connsiteY18" fmla="*/ 208415 h 3261621"/>
              <a:gd name="connsiteX19" fmla="*/ 638915 w 1052432"/>
              <a:gd name="connsiteY19" fmla="*/ 239336 h 3261621"/>
              <a:gd name="connsiteX20" fmla="*/ 596750 w 1052432"/>
              <a:gd name="connsiteY20" fmla="*/ 283107 h 3261621"/>
              <a:gd name="connsiteX21" fmla="*/ 593136 w 1052432"/>
              <a:gd name="connsiteY21" fmla="*/ 373059 h 3261621"/>
              <a:gd name="connsiteX22" fmla="*/ 616427 w 1052432"/>
              <a:gd name="connsiteY22" fmla="*/ 411610 h 3261621"/>
              <a:gd name="connsiteX23" fmla="*/ 599160 w 1052432"/>
              <a:gd name="connsiteY23" fmla="*/ 409200 h 3261621"/>
              <a:gd name="connsiteX24" fmla="*/ 602372 w 1052432"/>
              <a:gd name="connsiteY24" fmla="*/ 436105 h 3261621"/>
              <a:gd name="connsiteX25" fmla="*/ 598758 w 1052432"/>
              <a:gd name="connsiteY25" fmla="*/ 441326 h 3261621"/>
              <a:gd name="connsiteX26" fmla="*/ 587113 w 1052432"/>
              <a:gd name="connsiteY26" fmla="*/ 474656 h 3261621"/>
              <a:gd name="connsiteX27" fmla="*/ 525271 w 1052432"/>
              <a:gd name="connsiteY27" fmla="*/ 559789 h 3261621"/>
              <a:gd name="connsiteX28" fmla="*/ 509208 w 1052432"/>
              <a:gd name="connsiteY28" fmla="*/ 569025 h 3261621"/>
              <a:gd name="connsiteX29" fmla="*/ 422469 w 1052432"/>
              <a:gd name="connsiteY29" fmla="*/ 607174 h 3261621"/>
              <a:gd name="connsiteX30" fmla="*/ 369462 w 1052432"/>
              <a:gd name="connsiteY30" fmla="*/ 640505 h 3261621"/>
              <a:gd name="connsiteX31" fmla="*/ 348580 w 1052432"/>
              <a:gd name="connsiteY31" fmla="*/ 652954 h 3261621"/>
              <a:gd name="connsiteX32" fmla="*/ 255817 w 1052432"/>
              <a:gd name="connsiteY32" fmla="*/ 723630 h 3261621"/>
              <a:gd name="connsiteX33" fmla="*/ 71898 w 1052432"/>
              <a:gd name="connsiteY33" fmla="*/ 855747 h 3261621"/>
              <a:gd name="connsiteX34" fmla="*/ 820 w 1052432"/>
              <a:gd name="connsiteY34" fmla="*/ 966580 h 3261621"/>
              <a:gd name="connsiteX35" fmla="*/ 10458 w 1052432"/>
              <a:gd name="connsiteY35" fmla="*/ 997099 h 3261621"/>
              <a:gd name="connsiteX36" fmla="*/ 37764 w 1052432"/>
              <a:gd name="connsiteY36" fmla="*/ 1021194 h 3261621"/>
              <a:gd name="connsiteX37" fmla="*/ 181928 w 1052432"/>
              <a:gd name="connsiteY37" fmla="*/ 1121185 h 3261621"/>
              <a:gd name="connsiteX38" fmla="*/ 295171 w 1052432"/>
              <a:gd name="connsiteY38" fmla="*/ 1185034 h 3261621"/>
              <a:gd name="connsiteX39" fmla="*/ 366651 w 1052432"/>
              <a:gd name="connsiteY39" fmla="*/ 1227199 h 3261621"/>
              <a:gd name="connsiteX40" fmla="*/ 390745 w 1052432"/>
              <a:gd name="connsiteY40" fmla="*/ 1258522 h 3261621"/>
              <a:gd name="connsiteX41" fmla="*/ 393556 w 1052432"/>
              <a:gd name="connsiteY41" fmla="*/ 1275789 h 3261621"/>
              <a:gd name="connsiteX42" fmla="*/ 382312 w 1052432"/>
              <a:gd name="connsiteY42" fmla="*/ 1369757 h 3261621"/>
              <a:gd name="connsiteX43" fmla="*/ 316053 w 1052432"/>
              <a:gd name="connsiteY43" fmla="*/ 1469748 h 3261621"/>
              <a:gd name="connsiteX44" fmla="*/ 271880 w 1052432"/>
              <a:gd name="connsiteY44" fmla="*/ 1553274 h 3261621"/>
              <a:gd name="connsiteX45" fmla="*/ 259030 w 1052432"/>
              <a:gd name="connsiteY45" fmla="*/ 1658887 h 3261621"/>
              <a:gd name="connsiteX46" fmla="*/ 277100 w 1052432"/>
              <a:gd name="connsiteY46" fmla="*/ 1810279 h 3261621"/>
              <a:gd name="connsiteX47" fmla="*/ 315250 w 1052432"/>
              <a:gd name="connsiteY47" fmla="*/ 1885775 h 3261621"/>
              <a:gd name="connsiteX48" fmla="*/ 374682 w 1052432"/>
              <a:gd name="connsiteY48" fmla="*/ 1996207 h 3261621"/>
              <a:gd name="connsiteX49" fmla="*/ 397170 w 1052432"/>
              <a:gd name="connsiteY49" fmla="*/ 2160850 h 3261621"/>
              <a:gd name="connsiteX50" fmla="*/ 409217 w 1052432"/>
              <a:gd name="connsiteY50" fmla="*/ 2310235 h 3261621"/>
              <a:gd name="connsiteX51" fmla="*/ 408012 w 1052432"/>
              <a:gd name="connsiteY51" fmla="*/ 2398179 h 3261621"/>
              <a:gd name="connsiteX52" fmla="*/ 373879 w 1052432"/>
              <a:gd name="connsiteY52" fmla="*/ 2541138 h 3261621"/>
              <a:gd name="connsiteX53" fmla="*/ 359824 w 1052432"/>
              <a:gd name="connsiteY53" fmla="*/ 2570051 h 3261621"/>
              <a:gd name="connsiteX54" fmla="*/ 354202 w 1052432"/>
              <a:gd name="connsiteY54" fmla="*/ 2605791 h 3261621"/>
              <a:gd name="connsiteX55" fmla="*/ 346572 w 1052432"/>
              <a:gd name="connsiteY55" fmla="*/ 2778064 h 3261621"/>
              <a:gd name="connsiteX56" fmla="*/ 359422 w 1052432"/>
              <a:gd name="connsiteY56" fmla="*/ 2849945 h 3261621"/>
              <a:gd name="connsiteX57" fmla="*/ 367052 w 1052432"/>
              <a:gd name="connsiteY57" fmla="*/ 3008967 h 3261621"/>
              <a:gd name="connsiteX58" fmla="*/ 366651 w 1052432"/>
              <a:gd name="connsiteY58" fmla="*/ 3159556 h 3261621"/>
              <a:gd name="connsiteX59" fmla="*/ 365044 w 1052432"/>
              <a:gd name="connsiteY59" fmla="*/ 3176823 h 3261621"/>
              <a:gd name="connsiteX60" fmla="*/ 364241 w 1052432"/>
              <a:gd name="connsiteY60" fmla="*/ 3222603 h 3261621"/>
              <a:gd name="connsiteX61" fmla="*/ 370265 w 1052432"/>
              <a:gd name="connsiteY61" fmla="*/ 3227823 h 3261621"/>
              <a:gd name="connsiteX62" fmla="*/ 434114 w 1052432"/>
              <a:gd name="connsiteY62" fmla="*/ 3246697 h 3261621"/>
              <a:gd name="connsiteX63" fmla="*/ 485917 w 1052432"/>
              <a:gd name="connsiteY63" fmla="*/ 3251917 h 3261621"/>
              <a:gd name="connsiteX64" fmla="*/ 673049 w 1052432"/>
              <a:gd name="connsiteY64" fmla="*/ 3253122 h 3261621"/>
              <a:gd name="connsiteX65" fmla="*/ 812394 w 1052432"/>
              <a:gd name="connsiteY65" fmla="*/ 3239469 h 3261621"/>
              <a:gd name="connsiteX66" fmla="*/ 844118 w 1052432"/>
              <a:gd name="connsiteY66" fmla="*/ 3221799 h 3261621"/>
              <a:gd name="connsiteX67" fmla="*/ 839700 w 1052432"/>
              <a:gd name="connsiteY67" fmla="*/ 3206138 h 3261621"/>
              <a:gd name="connsiteX68" fmla="*/ 789103 w 1052432"/>
              <a:gd name="connsiteY68" fmla="*/ 3187666 h 3261621"/>
              <a:gd name="connsiteX69" fmla="*/ 607994 w 1052432"/>
              <a:gd name="connsiteY69" fmla="*/ 3108958 h 3261621"/>
              <a:gd name="connsiteX70" fmla="*/ 563822 w 1052432"/>
              <a:gd name="connsiteY70" fmla="*/ 3065990 h 3261621"/>
              <a:gd name="connsiteX71" fmla="*/ 542137 w 1052432"/>
              <a:gd name="connsiteY71" fmla="*/ 2944716 h 3261621"/>
              <a:gd name="connsiteX72" fmla="*/ 541334 w 1052432"/>
              <a:gd name="connsiteY72" fmla="*/ 2698152 h 3261621"/>
              <a:gd name="connsiteX73" fmla="*/ 542940 w 1052432"/>
              <a:gd name="connsiteY73" fmla="*/ 2670443 h 3261621"/>
              <a:gd name="connsiteX74" fmla="*/ 562617 w 1052432"/>
              <a:gd name="connsiteY74" fmla="*/ 2533106 h 3261621"/>
              <a:gd name="connsiteX75" fmla="*/ 588719 w 1052432"/>
              <a:gd name="connsiteY75" fmla="*/ 2468052 h 3261621"/>
              <a:gd name="connsiteX76" fmla="*/ 638112 w 1052432"/>
              <a:gd name="connsiteY76" fmla="*/ 2358825 h 3261621"/>
              <a:gd name="connsiteX77" fmla="*/ 665419 w 1052432"/>
              <a:gd name="connsiteY77" fmla="*/ 2269274 h 3261621"/>
              <a:gd name="connsiteX78" fmla="*/ 703568 w 1052432"/>
              <a:gd name="connsiteY78" fmla="*/ 2098607 h 3261621"/>
              <a:gd name="connsiteX79" fmla="*/ 723245 w 1052432"/>
              <a:gd name="connsiteY79" fmla="*/ 2023915 h 3261621"/>
              <a:gd name="connsiteX80" fmla="*/ 748142 w 1052432"/>
              <a:gd name="connsiteY80" fmla="*/ 1863287 h 3261621"/>
              <a:gd name="connsiteX81" fmla="*/ 752158 w 1052432"/>
              <a:gd name="connsiteY81" fmla="*/ 1847224 h 3261621"/>
              <a:gd name="connsiteX82" fmla="*/ 793520 w 1052432"/>
              <a:gd name="connsiteY82" fmla="*/ 1815901 h 3261621"/>
              <a:gd name="connsiteX83" fmla="*/ 844921 w 1052432"/>
              <a:gd name="connsiteY83" fmla="*/ 1781768 h 3261621"/>
              <a:gd name="connsiteX84" fmla="*/ 945313 w 1052432"/>
              <a:gd name="connsiteY84" fmla="*/ 1642825 h 3261621"/>
              <a:gd name="connsiteX85" fmla="*/ 967801 w 1052432"/>
              <a:gd name="connsiteY85" fmla="*/ 1499865 h 3261621"/>
              <a:gd name="connsiteX86" fmla="*/ 962581 w 1052432"/>
              <a:gd name="connsiteY86" fmla="*/ 1376583 h 3261621"/>
              <a:gd name="connsiteX87" fmla="*/ 931660 w 1052432"/>
              <a:gd name="connsiteY87" fmla="*/ 1263341 h 3261621"/>
              <a:gd name="connsiteX88" fmla="*/ 890700 w 1052432"/>
              <a:gd name="connsiteY88" fmla="*/ 1161743 h 3261621"/>
              <a:gd name="connsiteX89" fmla="*/ 896322 w 1052432"/>
              <a:gd name="connsiteY89" fmla="*/ 1103114 h 3261621"/>
              <a:gd name="connsiteX90" fmla="*/ 905558 w 1052432"/>
              <a:gd name="connsiteY90" fmla="*/ 1038863 h 3261621"/>
              <a:gd name="connsiteX91" fmla="*/ 868212 w 1052432"/>
              <a:gd name="connsiteY91" fmla="*/ 989068 h 3261621"/>
              <a:gd name="connsiteX92" fmla="*/ 821630 w 1052432"/>
              <a:gd name="connsiteY92" fmla="*/ 947305 h 3261621"/>
              <a:gd name="connsiteX93" fmla="*/ 807976 w 1052432"/>
              <a:gd name="connsiteY93" fmla="*/ 936462 h 3261621"/>
              <a:gd name="connsiteX94" fmla="*/ 754567 w 1052432"/>
              <a:gd name="connsiteY94" fmla="*/ 895100 h 3261621"/>
              <a:gd name="connsiteX95" fmla="*/ 737300 w 1052432"/>
              <a:gd name="connsiteY95" fmla="*/ 856148 h 3261621"/>
              <a:gd name="connsiteX96" fmla="*/ 726458 w 1052432"/>
              <a:gd name="connsiteY96" fmla="*/ 805952 h 3261621"/>
              <a:gd name="connsiteX97" fmla="*/ 714410 w 1052432"/>
              <a:gd name="connsiteY97" fmla="*/ 771417 h 3261621"/>
              <a:gd name="connsiteX98" fmla="*/ 693930 w 1052432"/>
              <a:gd name="connsiteY98" fmla="*/ 726039 h 3261621"/>
              <a:gd name="connsiteX99" fmla="*/ 692324 w 1052432"/>
              <a:gd name="connsiteY99" fmla="*/ 684678 h 3261621"/>
              <a:gd name="connsiteX100" fmla="*/ 715214 w 1052432"/>
              <a:gd name="connsiteY100" fmla="*/ 679859 h 3261621"/>
              <a:gd name="connsiteX101" fmla="*/ 728064 w 1052432"/>
              <a:gd name="connsiteY101" fmla="*/ 683874 h 3261621"/>
              <a:gd name="connsiteX102" fmla="*/ 788701 w 1052432"/>
              <a:gd name="connsiteY102" fmla="*/ 667008 h 3261621"/>
              <a:gd name="connsiteX103" fmla="*/ 794725 w 1052432"/>
              <a:gd name="connsiteY103" fmla="*/ 664197 h 3261621"/>
              <a:gd name="connsiteX104" fmla="*/ 836488 w 1052432"/>
              <a:gd name="connsiteY104" fmla="*/ 652552 h 3261621"/>
              <a:gd name="connsiteX105" fmla="*/ 843315 w 1052432"/>
              <a:gd name="connsiteY105" fmla="*/ 652150 h 3261621"/>
              <a:gd name="connsiteX106" fmla="*/ 862188 w 1052432"/>
              <a:gd name="connsiteY106" fmla="*/ 640906 h 3261621"/>
              <a:gd name="connsiteX107" fmla="*/ 894314 w 1052432"/>
              <a:gd name="connsiteY107" fmla="*/ 629662 h 3261621"/>
              <a:gd name="connsiteX108" fmla="*/ 925235 w 1052432"/>
              <a:gd name="connsiteY108" fmla="*/ 618820 h 3261621"/>
              <a:gd name="connsiteX109" fmla="*/ 937684 w 1052432"/>
              <a:gd name="connsiteY109" fmla="*/ 564608 h 3261621"/>
              <a:gd name="connsiteX110" fmla="*/ 960172 w 1052432"/>
              <a:gd name="connsiteY110" fmla="*/ 526860 h 3261621"/>
              <a:gd name="connsiteX111" fmla="*/ 1020809 w 1052432"/>
              <a:gd name="connsiteY111" fmla="*/ 450964 h 3261621"/>
              <a:gd name="connsiteX112" fmla="*/ 1048517 w 1052432"/>
              <a:gd name="connsiteY112" fmla="*/ 360209 h 3261621"/>
              <a:gd name="connsiteX113" fmla="*/ 1049722 w 1052432"/>
              <a:gd name="connsiteY113" fmla="*/ 320855 h 3261621"/>
              <a:gd name="connsiteX114" fmla="*/ 593939 w 1052432"/>
              <a:gd name="connsiteY114" fmla="*/ 329689 h 3261621"/>
              <a:gd name="connsiteX115" fmla="*/ 604380 w 1052432"/>
              <a:gd name="connsiteY115" fmla="*/ 285517 h 3261621"/>
              <a:gd name="connsiteX116" fmla="*/ 593939 w 1052432"/>
              <a:gd name="connsiteY116" fmla="*/ 329689 h 3261621"/>
              <a:gd name="connsiteX117" fmla="*/ 268266 w 1052432"/>
              <a:gd name="connsiteY117" fmla="*/ 1058138 h 3261621"/>
              <a:gd name="connsiteX118" fmla="*/ 232928 w 1052432"/>
              <a:gd name="connsiteY118" fmla="*/ 985855 h 3261621"/>
              <a:gd name="connsiteX119" fmla="*/ 238549 w 1052432"/>
              <a:gd name="connsiteY119" fmla="*/ 973808 h 3261621"/>
              <a:gd name="connsiteX120" fmla="*/ 301195 w 1052432"/>
              <a:gd name="connsiteY120" fmla="*/ 937265 h 3261621"/>
              <a:gd name="connsiteX121" fmla="*/ 325690 w 1052432"/>
              <a:gd name="connsiteY121" fmla="*/ 918392 h 3261621"/>
              <a:gd name="connsiteX122" fmla="*/ 349383 w 1052432"/>
              <a:gd name="connsiteY122" fmla="*/ 918392 h 3261621"/>
              <a:gd name="connsiteX123" fmla="*/ 379501 w 1052432"/>
              <a:gd name="connsiteY123" fmla="*/ 982241 h 3261621"/>
              <a:gd name="connsiteX124" fmla="*/ 392753 w 1052432"/>
              <a:gd name="connsiteY124" fmla="*/ 1030430 h 3261621"/>
              <a:gd name="connsiteX125" fmla="*/ 407611 w 1052432"/>
              <a:gd name="connsiteY125" fmla="*/ 1136043 h 3261621"/>
              <a:gd name="connsiteX126" fmla="*/ 268266 w 1052432"/>
              <a:gd name="connsiteY126" fmla="*/ 1058138 h 32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052432" h="3261621">
                <a:moveTo>
                  <a:pt x="1049722" y="320855"/>
                </a:moveTo>
                <a:cubicBezTo>
                  <a:pt x="1041289" y="286320"/>
                  <a:pt x="1027635" y="254997"/>
                  <a:pt x="1003140" y="227289"/>
                </a:cubicBezTo>
                <a:cubicBezTo>
                  <a:pt x="975833" y="196368"/>
                  <a:pt x="947321" y="169061"/>
                  <a:pt x="908369" y="153801"/>
                </a:cubicBezTo>
                <a:cubicBezTo>
                  <a:pt x="886283" y="144967"/>
                  <a:pt x="864598" y="133321"/>
                  <a:pt x="849338" y="115251"/>
                </a:cubicBezTo>
                <a:cubicBezTo>
                  <a:pt x="832874" y="95574"/>
                  <a:pt x="810787" y="75495"/>
                  <a:pt x="822834" y="43771"/>
                </a:cubicBezTo>
                <a:cubicBezTo>
                  <a:pt x="824441" y="39354"/>
                  <a:pt x="823236" y="33330"/>
                  <a:pt x="823236" y="28110"/>
                </a:cubicBezTo>
                <a:cubicBezTo>
                  <a:pt x="818417" y="25299"/>
                  <a:pt x="815606" y="35740"/>
                  <a:pt x="809984" y="30118"/>
                </a:cubicBezTo>
                <a:cubicBezTo>
                  <a:pt x="809583" y="20079"/>
                  <a:pt x="816811" y="12449"/>
                  <a:pt x="821630" y="0"/>
                </a:cubicBezTo>
                <a:cubicBezTo>
                  <a:pt x="803559" y="14055"/>
                  <a:pt x="800748" y="31724"/>
                  <a:pt x="794323" y="48188"/>
                </a:cubicBezTo>
                <a:cubicBezTo>
                  <a:pt x="788701" y="42566"/>
                  <a:pt x="792315" y="29716"/>
                  <a:pt x="787496" y="31322"/>
                </a:cubicBezTo>
                <a:cubicBezTo>
                  <a:pt x="773843" y="35338"/>
                  <a:pt x="765811" y="21283"/>
                  <a:pt x="750150" y="24897"/>
                </a:cubicBezTo>
                <a:cubicBezTo>
                  <a:pt x="735292" y="28511"/>
                  <a:pt x="717221" y="29716"/>
                  <a:pt x="700757" y="30118"/>
                </a:cubicBezTo>
                <a:cubicBezTo>
                  <a:pt x="675057" y="30118"/>
                  <a:pt x="656183" y="47787"/>
                  <a:pt x="634498" y="58228"/>
                </a:cubicBezTo>
                <a:cubicBezTo>
                  <a:pt x="632892" y="59031"/>
                  <a:pt x="631285" y="61842"/>
                  <a:pt x="631285" y="61842"/>
                </a:cubicBezTo>
                <a:cubicBezTo>
                  <a:pt x="643332" y="73487"/>
                  <a:pt x="630884" y="82322"/>
                  <a:pt x="626868" y="90353"/>
                </a:cubicBezTo>
                <a:cubicBezTo>
                  <a:pt x="605585" y="130912"/>
                  <a:pt x="615222" y="163038"/>
                  <a:pt x="656584" y="182715"/>
                </a:cubicBezTo>
                <a:cubicBezTo>
                  <a:pt x="663411" y="185927"/>
                  <a:pt x="663411" y="191549"/>
                  <a:pt x="665419" y="196770"/>
                </a:cubicBezTo>
                <a:cubicBezTo>
                  <a:pt x="668230" y="203998"/>
                  <a:pt x="661002" y="202793"/>
                  <a:pt x="657387" y="204399"/>
                </a:cubicBezTo>
                <a:cubicBezTo>
                  <a:pt x="655380" y="205202"/>
                  <a:pt x="651766" y="204801"/>
                  <a:pt x="653773" y="208415"/>
                </a:cubicBezTo>
                <a:cubicBezTo>
                  <a:pt x="663009" y="225683"/>
                  <a:pt x="646947" y="231706"/>
                  <a:pt x="638915" y="239336"/>
                </a:cubicBezTo>
                <a:cubicBezTo>
                  <a:pt x="623656" y="252989"/>
                  <a:pt x="609601" y="267446"/>
                  <a:pt x="596750" y="283107"/>
                </a:cubicBezTo>
                <a:cubicBezTo>
                  <a:pt x="575467" y="309209"/>
                  <a:pt x="573058" y="355791"/>
                  <a:pt x="593136" y="373059"/>
                </a:cubicBezTo>
                <a:cubicBezTo>
                  <a:pt x="605585" y="383901"/>
                  <a:pt x="612412" y="396350"/>
                  <a:pt x="616427" y="411610"/>
                </a:cubicBezTo>
                <a:cubicBezTo>
                  <a:pt x="611608" y="410807"/>
                  <a:pt x="607994" y="410405"/>
                  <a:pt x="599160" y="409200"/>
                </a:cubicBezTo>
                <a:cubicBezTo>
                  <a:pt x="614018" y="420846"/>
                  <a:pt x="619238" y="429279"/>
                  <a:pt x="602372" y="436105"/>
                </a:cubicBezTo>
                <a:cubicBezTo>
                  <a:pt x="600766" y="436909"/>
                  <a:pt x="598357" y="440121"/>
                  <a:pt x="598758" y="441326"/>
                </a:cubicBezTo>
                <a:cubicBezTo>
                  <a:pt x="605183" y="456184"/>
                  <a:pt x="590727" y="463412"/>
                  <a:pt x="587113" y="474656"/>
                </a:cubicBezTo>
                <a:cubicBezTo>
                  <a:pt x="575869" y="510396"/>
                  <a:pt x="545349" y="531278"/>
                  <a:pt x="525271" y="559789"/>
                </a:cubicBezTo>
                <a:cubicBezTo>
                  <a:pt x="521255" y="565411"/>
                  <a:pt x="515232" y="566616"/>
                  <a:pt x="509208" y="569025"/>
                </a:cubicBezTo>
                <a:cubicBezTo>
                  <a:pt x="479492" y="580269"/>
                  <a:pt x="446563" y="585490"/>
                  <a:pt x="422469" y="607174"/>
                </a:cubicBezTo>
                <a:cubicBezTo>
                  <a:pt x="406406" y="621631"/>
                  <a:pt x="388335" y="630867"/>
                  <a:pt x="369462" y="640505"/>
                </a:cubicBezTo>
                <a:cubicBezTo>
                  <a:pt x="362233" y="644119"/>
                  <a:pt x="355005" y="648135"/>
                  <a:pt x="348580" y="652954"/>
                </a:cubicBezTo>
                <a:cubicBezTo>
                  <a:pt x="317659" y="676245"/>
                  <a:pt x="287943" y="702347"/>
                  <a:pt x="255817" y="723630"/>
                </a:cubicBezTo>
                <a:cubicBezTo>
                  <a:pt x="192771" y="764992"/>
                  <a:pt x="126913" y="802338"/>
                  <a:pt x="71898" y="855747"/>
                </a:cubicBezTo>
                <a:cubicBezTo>
                  <a:pt x="39371" y="887471"/>
                  <a:pt x="9654" y="919596"/>
                  <a:pt x="820" y="966580"/>
                </a:cubicBezTo>
                <a:cubicBezTo>
                  <a:pt x="-1590" y="979832"/>
                  <a:pt x="1221" y="989871"/>
                  <a:pt x="10458" y="997099"/>
                </a:cubicBezTo>
                <a:cubicBezTo>
                  <a:pt x="19694" y="1004729"/>
                  <a:pt x="28127" y="1013564"/>
                  <a:pt x="37764" y="1021194"/>
                </a:cubicBezTo>
                <a:cubicBezTo>
                  <a:pt x="83945" y="1056933"/>
                  <a:pt x="133740" y="1087854"/>
                  <a:pt x="181928" y="1121185"/>
                </a:cubicBezTo>
                <a:cubicBezTo>
                  <a:pt x="217266" y="1146082"/>
                  <a:pt x="257423" y="1163751"/>
                  <a:pt x="295171" y="1185034"/>
                </a:cubicBezTo>
                <a:cubicBezTo>
                  <a:pt x="319265" y="1198688"/>
                  <a:pt x="341753" y="1215955"/>
                  <a:pt x="366651" y="1227199"/>
                </a:cubicBezTo>
                <a:cubicBezTo>
                  <a:pt x="382312" y="1234427"/>
                  <a:pt x="389540" y="1242860"/>
                  <a:pt x="390745" y="1258522"/>
                </a:cubicBezTo>
                <a:cubicBezTo>
                  <a:pt x="391146" y="1264144"/>
                  <a:pt x="391949" y="1270167"/>
                  <a:pt x="393556" y="1275789"/>
                </a:cubicBezTo>
                <a:cubicBezTo>
                  <a:pt x="403997" y="1308718"/>
                  <a:pt x="398776" y="1340844"/>
                  <a:pt x="382312" y="1369757"/>
                </a:cubicBezTo>
                <a:cubicBezTo>
                  <a:pt x="362635" y="1404292"/>
                  <a:pt x="339344" y="1437220"/>
                  <a:pt x="316053" y="1469748"/>
                </a:cubicBezTo>
                <a:cubicBezTo>
                  <a:pt x="297179" y="1495850"/>
                  <a:pt x="283927" y="1524763"/>
                  <a:pt x="271880" y="1553274"/>
                </a:cubicBezTo>
                <a:cubicBezTo>
                  <a:pt x="257825" y="1585802"/>
                  <a:pt x="262242" y="1623549"/>
                  <a:pt x="259030" y="1658887"/>
                </a:cubicBezTo>
                <a:cubicBezTo>
                  <a:pt x="254612" y="1709485"/>
                  <a:pt x="256620" y="1761288"/>
                  <a:pt x="277100" y="1810279"/>
                </a:cubicBezTo>
                <a:cubicBezTo>
                  <a:pt x="287943" y="1836381"/>
                  <a:pt x="297179" y="1863287"/>
                  <a:pt x="315250" y="1885775"/>
                </a:cubicBezTo>
                <a:cubicBezTo>
                  <a:pt x="341352" y="1919105"/>
                  <a:pt x="363839" y="1952837"/>
                  <a:pt x="374682" y="1996207"/>
                </a:cubicBezTo>
                <a:cubicBezTo>
                  <a:pt x="387934" y="2050820"/>
                  <a:pt x="394359" y="2105434"/>
                  <a:pt x="397170" y="2160850"/>
                </a:cubicBezTo>
                <a:cubicBezTo>
                  <a:pt x="399579" y="2210645"/>
                  <a:pt x="406406" y="2260440"/>
                  <a:pt x="409217" y="2310235"/>
                </a:cubicBezTo>
                <a:cubicBezTo>
                  <a:pt x="410823" y="2339951"/>
                  <a:pt x="413233" y="2368864"/>
                  <a:pt x="408012" y="2398179"/>
                </a:cubicBezTo>
                <a:cubicBezTo>
                  <a:pt x="399579" y="2446367"/>
                  <a:pt x="390745" y="2494555"/>
                  <a:pt x="373879" y="2541138"/>
                </a:cubicBezTo>
                <a:cubicBezTo>
                  <a:pt x="370265" y="2551579"/>
                  <a:pt x="357414" y="2557200"/>
                  <a:pt x="359824" y="2570051"/>
                </a:cubicBezTo>
                <a:cubicBezTo>
                  <a:pt x="362233" y="2582901"/>
                  <a:pt x="358217" y="2594145"/>
                  <a:pt x="354202" y="2605791"/>
                </a:cubicBezTo>
                <a:cubicBezTo>
                  <a:pt x="336131" y="2662412"/>
                  <a:pt x="341352" y="2720238"/>
                  <a:pt x="346572" y="2778064"/>
                </a:cubicBezTo>
                <a:cubicBezTo>
                  <a:pt x="348580" y="2802560"/>
                  <a:pt x="357013" y="2825851"/>
                  <a:pt x="359422" y="2849945"/>
                </a:cubicBezTo>
                <a:cubicBezTo>
                  <a:pt x="364241" y="2902953"/>
                  <a:pt x="367855" y="2955558"/>
                  <a:pt x="367052" y="3008967"/>
                </a:cubicBezTo>
                <a:cubicBezTo>
                  <a:pt x="366249" y="3059163"/>
                  <a:pt x="366651" y="3109360"/>
                  <a:pt x="366651" y="3159556"/>
                </a:cubicBezTo>
                <a:cubicBezTo>
                  <a:pt x="366651" y="3165178"/>
                  <a:pt x="367855" y="3172406"/>
                  <a:pt x="365044" y="3176823"/>
                </a:cubicBezTo>
                <a:cubicBezTo>
                  <a:pt x="355407" y="3192083"/>
                  <a:pt x="373076" y="3207744"/>
                  <a:pt x="364241" y="3222603"/>
                </a:cubicBezTo>
                <a:cubicBezTo>
                  <a:pt x="363839" y="3223004"/>
                  <a:pt x="367855" y="3227421"/>
                  <a:pt x="370265" y="3227823"/>
                </a:cubicBezTo>
                <a:cubicBezTo>
                  <a:pt x="392351" y="3231839"/>
                  <a:pt x="413233" y="3239067"/>
                  <a:pt x="434114" y="3246697"/>
                </a:cubicBezTo>
                <a:cubicBezTo>
                  <a:pt x="451382" y="3252720"/>
                  <a:pt x="469051" y="3247500"/>
                  <a:pt x="485917" y="3251917"/>
                </a:cubicBezTo>
                <a:cubicBezTo>
                  <a:pt x="548160" y="3268783"/>
                  <a:pt x="611207" y="3259949"/>
                  <a:pt x="673049" y="3253122"/>
                </a:cubicBezTo>
                <a:cubicBezTo>
                  <a:pt x="719631" y="3248303"/>
                  <a:pt x="765811" y="3242681"/>
                  <a:pt x="812394" y="3239469"/>
                </a:cubicBezTo>
                <a:cubicBezTo>
                  <a:pt x="826850" y="3238264"/>
                  <a:pt x="836086" y="3233043"/>
                  <a:pt x="844118" y="3221799"/>
                </a:cubicBezTo>
                <a:cubicBezTo>
                  <a:pt x="850141" y="3213768"/>
                  <a:pt x="847330" y="3206138"/>
                  <a:pt x="839700" y="3206138"/>
                </a:cubicBezTo>
                <a:cubicBezTo>
                  <a:pt x="820023" y="3206138"/>
                  <a:pt x="806772" y="3191280"/>
                  <a:pt x="789103" y="3187666"/>
                </a:cubicBezTo>
                <a:cubicBezTo>
                  <a:pt x="723245" y="3174013"/>
                  <a:pt x="665820" y="3140281"/>
                  <a:pt x="607994" y="3108958"/>
                </a:cubicBezTo>
                <a:cubicBezTo>
                  <a:pt x="589924" y="3099320"/>
                  <a:pt x="569042" y="3086069"/>
                  <a:pt x="563822" y="3065990"/>
                </a:cubicBezTo>
                <a:cubicBezTo>
                  <a:pt x="553381" y="3026636"/>
                  <a:pt x="543743" y="2985676"/>
                  <a:pt x="542137" y="2944716"/>
                </a:cubicBezTo>
                <a:cubicBezTo>
                  <a:pt x="538924" y="2862394"/>
                  <a:pt x="540932" y="2780072"/>
                  <a:pt x="541334" y="2698152"/>
                </a:cubicBezTo>
                <a:cubicBezTo>
                  <a:pt x="541334" y="2688915"/>
                  <a:pt x="541334" y="2679278"/>
                  <a:pt x="542940" y="2670443"/>
                </a:cubicBezTo>
                <a:cubicBezTo>
                  <a:pt x="550971" y="2624664"/>
                  <a:pt x="560208" y="2579688"/>
                  <a:pt x="562617" y="2533106"/>
                </a:cubicBezTo>
                <a:cubicBezTo>
                  <a:pt x="563822" y="2509012"/>
                  <a:pt x="571050" y="2486524"/>
                  <a:pt x="588719" y="2468052"/>
                </a:cubicBezTo>
                <a:cubicBezTo>
                  <a:pt x="618034" y="2437532"/>
                  <a:pt x="632892" y="2399383"/>
                  <a:pt x="638112" y="2358825"/>
                </a:cubicBezTo>
                <a:cubicBezTo>
                  <a:pt x="642128" y="2327101"/>
                  <a:pt x="653372" y="2298187"/>
                  <a:pt x="665419" y="2269274"/>
                </a:cubicBezTo>
                <a:cubicBezTo>
                  <a:pt x="687907" y="2214661"/>
                  <a:pt x="712001" y="2160850"/>
                  <a:pt x="703568" y="2098607"/>
                </a:cubicBezTo>
                <a:cubicBezTo>
                  <a:pt x="700355" y="2072906"/>
                  <a:pt x="713607" y="2048411"/>
                  <a:pt x="723245" y="2023915"/>
                </a:cubicBezTo>
                <a:cubicBezTo>
                  <a:pt x="743725" y="1972514"/>
                  <a:pt x="745733" y="1917900"/>
                  <a:pt x="748142" y="1863287"/>
                </a:cubicBezTo>
                <a:cubicBezTo>
                  <a:pt x="748544" y="1857665"/>
                  <a:pt x="746135" y="1851240"/>
                  <a:pt x="752158" y="1847224"/>
                </a:cubicBezTo>
                <a:cubicBezTo>
                  <a:pt x="766615" y="1837185"/>
                  <a:pt x="777457" y="1822728"/>
                  <a:pt x="793520" y="1815901"/>
                </a:cubicBezTo>
                <a:cubicBezTo>
                  <a:pt x="812795" y="1807468"/>
                  <a:pt x="828055" y="1793413"/>
                  <a:pt x="844921" y="1781768"/>
                </a:cubicBezTo>
                <a:cubicBezTo>
                  <a:pt x="895519" y="1746831"/>
                  <a:pt x="919211" y="1694627"/>
                  <a:pt x="945313" y="1642825"/>
                </a:cubicBezTo>
                <a:cubicBezTo>
                  <a:pt x="968203" y="1597447"/>
                  <a:pt x="966195" y="1548054"/>
                  <a:pt x="967801" y="1499865"/>
                </a:cubicBezTo>
                <a:cubicBezTo>
                  <a:pt x="969408" y="1458905"/>
                  <a:pt x="971415" y="1417945"/>
                  <a:pt x="962581" y="1376583"/>
                </a:cubicBezTo>
                <a:cubicBezTo>
                  <a:pt x="954148" y="1338033"/>
                  <a:pt x="948526" y="1299482"/>
                  <a:pt x="931660" y="1263341"/>
                </a:cubicBezTo>
                <a:cubicBezTo>
                  <a:pt x="916400" y="1230412"/>
                  <a:pt x="899133" y="1197884"/>
                  <a:pt x="890700" y="1161743"/>
                </a:cubicBezTo>
                <a:cubicBezTo>
                  <a:pt x="885881" y="1141665"/>
                  <a:pt x="887086" y="1119980"/>
                  <a:pt x="896322" y="1103114"/>
                </a:cubicBezTo>
                <a:cubicBezTo>
                  <a:pt x="907566" y="1081831"/>
                  <a:pt x="915196" y="1061752"/>
                  <a:pt x="905558" y="1038863"/>
                </a:cubicBezTo>
                <a:cubicBezTo>
                  <a:pt x="897527" y="1019186"/>
                  <a:pt x="886283" y="1001115"/>
                  <a:pt x="868212" y="989068"/>
                </a:cubicBezTo>
                <a:cubicBezTo>
                  <a:pt x="850543" y="977422"/>
                  <a:pt x="834882" y="964171"/>
                  <a:pt x="821630" y="947305"/>
                </a:cubicBezTo>
                <a:cubicBezTo>
                  <a:pt x="818016" y="942486"/>
                  <a:pt x="813197" y="939675"/>
                  <a:pt x="807976" y="936462"/>
                </a:cubicBezTo>
                <a:cubicBezTo>
                  <a:pt x="788701" y="924817"/>
                  <a:pt x="769827" y="911966"/>
                  <a:pt x="754567" y="895100"/>
                </a:cubicBezTo>
                <a:cubicBezTo>
                  <a:pt x="744930" y="884258"/>
                  <a:pt x="736095" y="871809"/>
                  <a:pt x="737300" y="856148"/>
                </a:cubicBezTo>
                <a:cubicBezTo>
                  <a:pt x="738505" y="838077"/>
                  <a:pt x="734489" y="821613"/>
                  <a:pt x="726458" y="805952"/>
                </a:cubicBezTo>
                <a:cubicBezTo>
                  <a:pt x="720836" y="795109"/>
                  <a:pt x="717623" y="783464"/>
                  <a:pt x="714410" y="771417"/>
                </a:cubicBezTo>
                <a:cubicBezTo>
                  <a:pt x="709993" y="755354"/>
                  <a:pt x="705576" y="737283"/>
                  <a:pt x="693930" y="726039"/>
                </a:cubicBezTo>
                <a:cubicBezTo>
                  <a:pt x="678671" y="711181"/>
                  <a:pt x="684694" y="699134"/>
                  <a:pt x="692324" y="684678"/>
                </a:cubicBezTo>
                <a:cubicBezTo>
                  <a:pt x="698749" y="672630"/>
                  <a:pt x="703970" y="666205"/>
                  <a:pt x="715214" y="679859"/>
                </a:cubicBezTo>
                <a:cubicBezTo>
                  <a:pt x="718025" y="683071"/>
                  <a:pt x="723245" y="685079"/>
                  <a:pt x="728064" y="683874"/>
                </a:cubicBezTo>
                <a:cubicBezTo>
                  <a:pt x="748544" y="679457"/>
                  <a:pt x="771835" y="685079"/>
                  <a:pt x="788701" y="667008"/>
                </a:cubicBezTo>
                <a:cubicBezTo>
                  <a:pt x="790307" y="665402"/>
                  <a:pt x="793118" y="663796"/>
                  <a:pt x="794725" y="664197"/>
                </a:cubicBezTo>
                <a:cubicBezTo>
                  <a:pt x="811189" y="669418"/>
                  <a:pt x="826449" y="671426"/>
                  <a:pt x="836488" y="652552"/>
                </a:cubicBezTo>
                <a:cubicBezTo>
                  <a:pt x="836889" y="651347"/>
                  <a:pt x="840905" y="651749"/>
                  <a:pt x="843315" y="652150"/>
                </a:cubicBezTo>
                <a:cubicBezTo>
                  <a:pt x="852551" y="653355"/>
                  <a:pt x="857771" y="649339"/>
                  <a:pt x="862188" y="640906"/>
                </a:cubicBezTo>
                <a:cubicBezTo>
                  <a:pt x="868614" y="628859"/>
                  <a:pt x="877046" y="620025"/>
                  <a:pt x="894314" y="629662"/>
                </a:cubicBezTo>
                <a:cubicBezTo>
                  <a:pt x="908369" y="637694"/>
                  <a:pt x="923227" y="631670"/>
                  <a:pt x="925235" y="618820"/>
                </a:cubicBezTo>
                <a:cubicBezTo>
                  <a:pt x="928447" y="600348"/>
                  <a:pt x="936479" y="583482"/>
                  <a:pt x="937684" y="564608"/>
                </a:cubicBezTo>
                <a:cubicBezTo>
                  <a:pt x="938888" y="548947"/>
                  <a:pt x="946920" y="535695"/>
                  <a:pt x="960172" y="526860"/>
                </a:cubicBezTo>
                <a:cubicBezTo>
                  <a:pt x="989085" y="508388"/>
                  <a:pt x="1007155" y="481483"/>
                  <a:pt x="1020809" y="450964"/>
                </a:cubicBezTo>
                <a:cubicBezTo>
                  <a:pt x="1034061" y="422050"/>
                  <a:pt x="1032856" y="388720"/>
                  <a:pt x="1048517" y="360209"/>
                </a:cubicBezTo>
                <a:cubicBezTo>
                  <a:pt x="1054139" y="348965"/>
                  <a:pt x="1052934" y="334107"/>
                  <a:pt x="1049722" y="320855"/>
                </a:cubicBezTo>
                <a:close/>
                <a:moveTo>
                  <a:pt x="593939" y="329689"/>
                </a:moveTo>
                <a:cubicBezTo>
                  <a:pt x="586711" y="312020"/>
                  <a:pt x="594341" y="298367"/>
                  <a:pt x="604380" y="285517"/>
                </a:cubicBezTo>
                <a:cubicBezTo>
                  <a:pt x="599963" y="299973"/>
                  <a:pt x="596349" y="314430"/>
                  <a:pt x="593939" y="329689"/>
                </a:cubicBezTo>
                <a:close/>
                <a:moveTo>
                  <a:pt x="268266" y="1058138"/>
                </a:moveTo>
                <a:cubicBezTo>
                  <a:pt x="241762" y="1042477"/>
                  <a:pt x="229715" y="1017178"/>
                  <a:pt x="232928" y="985855"/>
                </a:cubicBezTo>
                <a:cubicBezTo>
                  <a:pt x="233329" y="981037"/>
                  <a:pt x="234132" y="975816"/>
                  <a:pt x="238549" y="973808"/>
                </a:cubicBezTo>
                <a:cubicBezTo>
                  <a:pt x="261038" y="964572"/>
                  <a:pt x="275895" y="942084"/>
                  <a:pt x="301195" y="937265"/>
                </a:cubicBezTo>
                <a:cubicBezTo>
                  <a:pt x="312439" y="935257"/>
                  <a:pt x="318060" y="925218"/>
                  <a:pt x="325690" y="918392"/>
                </a:cubicBezTo>
                <a:cubicBezTo>
                  <a:pt x="333722" y="911163"/>
                  <a:pt x="339745" y="909959"/>
                  <a:pt x="349383" y="918392"/>
                </a:cubicBezTo>
                <a:cubicBezTo>
                  <a:pt x="368658" y="935659"/>
                  <a:pt x="379501" y="956139"/>
                  <a:pt x="379501" y="982241"/>
                </a:cubicBezTo>
                <a:cubicBezTo>
                  <a:pt x="379501" y="999509"/>
                  <a:pt x="385524" y="1015572"/>
                  <a:pt x="392753" y="1030430"/>
                </a:cubicBezTo>
                <a:cubicBezTo>
                  <a:pt x="408012" y="1063358"/>
                  <a:pt x="407209" y="1097893"/>
                  <a:pt x="407611" y="1136043"/>
                </a:cubicBezTo>
                <a:cubicBezTo>
                  <a:pt x="359021" y="1109138"/>
                  <a:pt x="312840" y="1084642"/>
                  <a:pt x="268266" y="1058138"/>
                </a:cubicBezTo>
                <a:close/>
              </a:path>
            </a:pathLst>
          </a:custGeom>
          <a:solidFill>
            <a:schemeClr val="accent2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F99893-714F-4D32-B847-9357C8E56702}"/>
              </a:ext>
            </a:extLst>
          </p:cNvPr>
          <p:cNvSpPr/>
          <p:nvPr/>
        </p:nvSpPr>
        <p:spPr>
          <a:xfrm>
            <a:off x="7899132" y="3874150"/>
            <a:ext cx="1448507" cy="2821685"/>
          </a:xfrm>
          <a:custGeom>
            <a:avLst/>
            <a:gdLst>
              <a:gd name="connsiteX0" fmla="*/ 1384150 w 1391516"/>
              <a:gd name="connsiteY0" fmla="*/ 923871 h 2710666"/>
              <a:gd name="connsiteX1" fmla="*/ 1329221 w 1391516"/>
              <a:gd name="connsiteY1" fmla="*/ 864096 h 2710666"/>
              <a:gd name="connsiteX2" fmla="*/ 1250059 w 1391516"/>
              <a:gd name="connsiteY2" fmla="*/ 830169 h 2710666"/>
              <a:gd name="connsiteX3" fmla="*/ 1182206 w 1391516"/>
              <a:gd name="connsiteY3" fmla="*/ 803513 h 2710666"/>
              <a:gd name="connsiteX4" fmla="*/ 1182206 w 1391516"/>
              <a:gd name="connsiteY4" fmla="*/ 803513 h 2710666"/>
              <a:gd name="connsiteX5" fmla="*/ 1207247 w 1391516"/>
              <a:gd name="connsiteY5" fmla="*/ 743738 h 2710666"/>
              <a:gd name="connsiteX6" fmla="*/ 1208863 w 1391516"/>
              <a:gd name="connsiteY6" fmla="*/ 714658 h 2710666"/>
              <a:gd name="connsiteX7" fmla="*/ 1208863 w 1391516"/>
              <a:gd name="connsiteY7" fmla="*/ 714658 h 2710666"/>
              <a:gd name="connsiteX8" fmla="*/ 1123239 w 1391516"/>
              <a:gd name="connsiteY8" fmla="*/ 690425 h 2710666"/>
              <a:gd name="connsiteX9" fmla="*/ 1099006 w 1391516"/>
              <a:gd name="connsiteY9" fmla="*/ 700118 h 2710666"/>
              <a:gd name="connsiteX10" fmla="*/ 1040038 w 1391516"/>
              <a:gd name="connsiteY10" fmla="*/ 746161 h 2710666"/>
              <a:gd name="connsiteX11" fmla="*/ 815477 w 1391516"/>
              <a:gd name="connsiteY11" fmla="*/ 832593 h 2710666"/>
              <a:gd name="connsiteX12" fmla="*/ 798514 w 1391516"/>
              <a:gd name="connsiteY12" fmla="*/ 824515 h 2710666"/>
              <a:gd name="connsiteX13" fmla="*/ 746816 w 1391516"/>
              <a:gd name="connsiteY13" fmla="*/ 746969 h 2710666"/>
              <a:gd name="connsiteX14" fmla="*/ 639382 w 1391516"/>
              <a:gd name="connsiteY14" fmla="*/ 648420 h 2710666"/>
              <a:gd name="connsiteX15" fmla="*/ 533564 w 1391516"/>
              <a:gd name="connsiteY15" fmla="*/ 566835 h 2710666"/>
              <a:gd name="connsiteX16" fmla="*/ 568298 w 1391516"/>
              <a:gd name="connsiteY16" fmla="*/ 490096 h 2710666"/>
              <a:gd name="connsiteX17" fmla="*/ 630497 w 1391516"/>
              <a:gd name="connsiteY17" fmla="*/ 462632 h 2710666"/>
              <a:gd name="connsiteX18" fmla="*/ 694311 w 1391516"/>
              <a:gd name="connsiteY18" fmla="*/ 467479 h 2710666"/>
              <a:gd name="connsiteX19" fmla="*/ 725006 w 1391516"/>
              <a:gd name="connsiteY19" fmla="*/ 431937 h 2710666"/>
              <a:gd name="connsiteX20" fmla="*/ 750047 w 1391516"/>
              <a:gd name="connsiteY20" fmla="*/ 343082 h 2710666"/>
              <a:gd name="connsiteX21" fmla="*/ 745201 w 1391516"/>
              <a:gd name="connsiteY21" fmla="*/ 307540 h 2710666"/>
              <a:gd name="connsiteX22" fmla="*/ 715313 w 1391516"/>
              <a:gd name="connsiteY22" fmla="*/ 225955 h 2710666"/>
              <a:gd name="connsiteX23" fmla="*/ 716121 w 1391516"/>
              <a:gd name="connsiteY23" fmla="*/ 188797 h 2710666"/>
              <a:gd name="connsiteX24" fmla="*/ 742777 w 1391516"/>
              <a:gd name="connsiteY24" fmla="*/ 189605 h 2710666"/>
              <a:gd name="connsiteX25" fmla="*/ 756510 w 1391516"/>
              <a:gd name="connsiteY25" fmla="*/ 183950 h 2710666"/>
              <a:gd name="connsiteX26" fmla="*/ 695927 w 1391516"/>
              <a:gd name="connsiteY26" fmla="*/ 53091 h 2710666"/>
              <a:gd name="connsiteX27" fmla="*/ 621611 w 1391516"/>
              <a:gd name="connsiteY27" fmla="*/ 15125 h 2710666"/>
              <a:gd name="connsiteX28" fmla="*/ 492368 w 1391516"/>
              <a:gd name="connsiteY28" fmla="*/ 586 h 2710666"/>
              <a:gd name="connsiteX29" fmla="*/ 281539 w 1391516"/>
              <a:gd name="connsiteY29" fmla="*/ 81363 h 2710666"/>
              <a:gd name="connsiteX30" fmla="*/ 253266 w 1391516"/>
              <a:gd name="connsiteY30" fmla="*/ 124175 h 2710666"/>
              <a:gd name="connsiteX31" fmla="*/ 174912 w 1391516"/>
              <a:gd name="connsiteY31" fmla="*/ 62784 h 2710666"/>
              <a:gd name="connsiteX32" fmla="*/ 126446 w 1391516"/>
              <a:gd name="connsiteY32" fmla="*/ 60361 h 2710666"/>
              <a:gd name="connsiteX33" fmla="*/ 8511 w 1391516"/>
              <a:gd name="connsiteY33" fmla="*/ 198490 h 2710666"/>
              <a:gd name="connsiteX34" fmla="*/ 66671 w 1391516"/>
              <a:gd name="connsiteY34" fmla="*/ 489289 h 2710666"/>
              <a:gd name="connsiteX35" fmla="*/ 107059 w 1391516"/>
              <a:gd name="connsiteY35" fmla="*/ 571682 h 2710666"/>
              <a:gd name="connsiteX36" fmla="*/ 60208 w 1391516"/>
              <a:gd name="connsiteY36" fmla="*/ 639535 h 2710666"/>
              <a:gd name="connsiteX37" fmla="*/ 11742 w 1391516"/>
              <a:gd name="connsiteY37" fmla="*/ 646805 h 2710666"/>
              <a:gd name="connsiteX38" fmla="*/ 136947 w 1391516"/>
              <a:gd name="connsiteY38" fmla="*/ 626610 h 2710666"/>
              <a:gd name="connsiteX39" fmla="*/ 184606 w 1391516"/>
              <a:gd name="connsiteY39" fmla="*/ 465056 h 2710666"/>
              <a:gd name="connsiteX40" fmla="*/ 168450 w 1391516"/>
              <a:gd name="connsiteY40" fmla="*/ 234032 h 2710666"/>
              <a:gd name="connsiteX41" fmla="*/ 201569 w 1391516"/>
              <a:gd name="connsiteY41" fmla="*/ 180719 h 2710666"/>
              <a:gd name="connsiteX42" fmla="*/ 227418 w 1391516"/>
              <a:gd name="connsiteY42" fmla="*/ 175873 h 2710666"/>
              <a:gd name="connsiteX43" fmla="*/ 224994 w 1391516"/>
              <a:gd name="connsiteY43" fmla="*/ 198490 h 2710666"/>
              <a:gd name="connsiteX44" fmla="*/ 254074 w 1391516"/>
              <a:gd name="connsiteY44" fmla="*/ 343890 h 2710666"/>
              <a:gd name="connsiteX45" fmla="*/ 254074 w 1391516"/>
              <a:gd name="connsiteY45" fmla="*/ 343890 h 2710666"/>
              <a:gd name="connsiteX46" fmla="*/ 356661 w 1391516"/>
              <a:gd name="connsiteY46" fmla="*/ 422244 h 2710666"/>
              <a:gd name="connsiteX47" fmla="*/ 433400 w 1391516"/>
              <a:gd name="connsiteY47" fmla="*/ 438399 h 2710666"/>
              <a:gd name="connsiteX48" fmla="*/ 463288 w 1391516"/>
              <a:gd name="connsiteY48" fmla="*/ 467479 h 2710666"/>
              <a:gd name="connsiteX49" fmla="*/ 419668 w 1391516"/>
              <a:gd name="connsiteY49" fmla="*/ 561181 h 2710666"/>
              <a:gd name="connsiteX50" fmla="*/ 397858 w 1391516"/>
              <a:gd name="connsiteY50" fmla="*/ 571682 h 2710666"/>
              <a:gd name="connsiteX51" fmla="*/ 338083 w 1391516"/>
              <a:gd name="connsiteY51" fmla="*/ 604800 h 2710666"/>
              <a:gd name="connsiteX52" fmla="*/ 235495 w 1391516"/>
              <a:gd name="connsiteY52" fmla="*/ 704156 h 2710666"/>
              <a:gd name="connsiteX53" fmla="*/ 98982 w 1391516"/>
              <a:gd name="connsiteY53" fmla="*/ 828554 h 2710666"/>
              <a:gd name="connsiteX54" fmla="*/ 86865 w 1391516"/>
              <a:gd name="connsiteY54" fmla="*/ 898830 h 2710666"/>
              <a:gd name="connsiteX55" fmla="*/ 86865 w 1391516"/>
              <a:gd name="connsiteY55" fmla="*/ 898830 h 2710666"/>
              <a:gd name="connsiteX56" fmla="*/ 405936 w 1391516"/>
              <a:gd name="connsiteY56" fmla="*/ 1061193 h 2710666"/>
              <a:gd name="connsiteX57" fmla="*/ 435823 w 1391516"/>
              <a:gd name="connsiteY57" fmla="*/ 1106428 h 2710666"/>
              <a:gd name="connsiteX58" fmla="*/ 420476 w 1391516"/>
              <a:gd name="connsiteY58" fmla="*/ 1139547 h 2710666"/>
              <a:gd name="connsiteX59" fmla="*/ 360700 w 1391516"/>
              <a:gd name="connsiteY59" fmla="*/ 1301909 h 2710666"/>
              <a:gd name="connsiteX60" fmla="*/ 360700 w 1391516"/>
              <a:gd name="connsiteY60" fmla="*/ 1304333 h 2710666"/>
              <a:gd name="connsiteX61" fmla="*/ 405128 w 1391516"/>
              <a:gd name="connsiteY61" fmla="*/ 1407728 h 2710666"/>
              <a:gd name="connsiteX62" fmla="*/ 451979 w 1391516"/>
              <a:gd name="connsiteY62" fmla="*/ 1520816 h 2710666"/>
              <a:gd name="connsiteX63" fmla="*/ 440670 w 1391516"/>
              <a:gd name="connsiteY63" fmla="*/ 1788997 h 2710666"/>
              <a:gd name="connsiteX64" fmla="*/ 384126 w 1391516"/>
              <a:gd name="connsiteY64" fmla="*/ 2072526 h 2710666"/>
              <a:gd name="connsiteX65" fmla="*/ 374432 w 1391516"/>
              <a:gd name="connsiteY65" fmla="*/ 2339091 h 2710666"/>
              <a:gd name="connsiteX66" fmla="*/ 384126 w 1391516"/>
              <a:gd name="connsiteY66" fmla="*/ 2394020 h 2710666"/>
              <a:gd name="connsiteX67" fmla="*/ 398666 w 1391516"/>
              <a:gd name="connsiteY67" fmla="*/ 2548305 h 2710666"/>
              <a:gd name="connsiteX68" fmla="*/ 397050 w 1391516"/>
              <a:gd name="connsiteY68" fmla="*/ 2579000 h 2710666"/>
              <a:gd name="connsiteX69" fmla="*/ 439862 w 1391516"/>
              <a:gd name="connsiteY69" fmla="*/ 2631505 h 2710666"/>
              <a:gd name="connsiteX70" fmla="*/ 542449 w 1391516"/>
              <a:gd name="connsiteY70" fmla="*/ 2634736 h 2710666"/>
              <a:gd name="connsiteX71" fmla="*/ 740354 w 1391516"/>
              <a:gd name="connsiteY71" fmla="*/ 2654930 h 2710666"/>
              <a:gd name="connsiteX72" fmla="*/ 762972 w 1391516"/>
              <a:gd name="connsiteY72" fmla="*/ 2675933 h 2710666"/>
              <a:gd name="connsiteX73" fmla="*/ 799322 w 1391516"/>
              <a:gd name="connsiteY73" fmla="*/ 2710667 h 2710666"/>
              <a:gd name="connsiteX74" fmla="*/ 1184630 w 1391516"/>
              <a:gd name="connsiteY74" fmla="*/ 2710667 h 2710666"/>
              <a:gd name="connsiteX75" fmla="*/ 1219364 w 1391516"/>
              <a:gd name="connsiteY75" fmla="*/ 2675125 h 2710666"/>
              <a:gd name="connsiteX76" fmla="*/ 1218556 w 1391516"/>
              <a:gd name="connsiteY76" fmla="*/ 2320512 h 2710666"/>
              <a:gd name="connsiteX77" fmla="*/ 1181399 w 1391516"/>
              <a:gd name="connsiteY77" fmla="*/ 2283354 h 2710666"/>
              <a:gd name="connsiteX78" fmla="*/ 1143433 w 1391516"/>
              <a:gd name="connsiteY78" fmla="*/ 2252659 h 2710666"/>
              <a:gd name="connsiteX79" fmla="*/ 1081235 w 1391516"/>
              <a:gd name="connsiteY79" fmla="*/ 2119376 h 2710666"/>
              <a:gd name="connsiteX80" fmla="*/ 890600 w 1391516"/>
              <a:gd name="connsiteY80" fmla="*/ 2125839 h 2710666"/>
              <a:gd name="connsiteX81" fmla="*/ 835671 w 1391516"/>
              <a:gd name="connsiteY81" fmla="*/ 2247813 h 2710666"/>
              <a:gd name="connsiteX82" fmla="*/ 791244 w 1391516"/>
              <a:gd name="connsiteY82" fmla="*/ 2283354 h 2710666"/>
              <a:gd name="connsiteX83" fmla="*/ 762972 w 1391516"/>
              <a:gd name="connsiteY83" fmla="*/ 2310819 h 2710666"/>
              <a:gd name="connsiteX84" fmla="*/ 762972 w 1391516"/>
              <a:gd name="connsiteY84" fmla="*/ 2451372 h 2710666"/>
              <a:gd name="connsiteX85" fmla="*/ 751663 w 1391516"/>
              <a:gd name="connsiteY85" fmla="*/ 2476413 h 2710666"/>
              <a:gd name="connsiteX86" fmla="*/ 649883 w 1391516"/>
              <a:gd name="connsiteY86" fmla="*/ 2392404 h 2710666"/>
              <a:gd name="connsiteX87" fmla="*/ 662000 w 1391516"/>
              <a:gd name="connsiteY87" fmla="*/ 2167843 h 2710666"/>
              <a:gd name="connsiteX88" fmla="*/ 656346 w 1391516"/>
              <a:gd name="connsiteY88" fmla="*/ 2083835 h 2710666"/>
              <a:gd name="connsiteX89" fmla="*/ 664423 w 1391516"/>
              <a:gd name="connsiteY89" fmla="*/ 2036983 h 2710666"/>
              <a:gd name="connsiteX90" fmla="*/ 719352 w 1391516"/>
              <a:gd name="connsiteY90" fmla="*/ 1894815 h 2710666"/>
              <a:gd name="connsiteX91" fmla="*/ 732276 w 1391516"/>
              <a:gd name="connsiteY91" fmla="*/ 1729222 h 2710666"/>
              <a:gd name="connsiteX92" fmla="*/ 787205 w 1391516"/>
              <a:gd name="connsiteY92" fmla="*/ 1413382 h 2710666"/>
              <a:gd name="connsiteX93" fmla="*/ 824363 w 1391516"/>
              <a:gd name="connsiteY93" fmla="*/ 1314026 h 2710666"/>
              <a:gd name="connsiteX94" fmla="*/ 895447 w 1391516"/>
              <a:gd name="connsiteY94" fmla="*/ 1201745 h 2710666"/>
              <a:gd name="connsiteX95" fmla="*/ 907563 w 1391516"/>
              <a:gd name="connsiteY95" fmla="*/ 1122584 h 2710666"/>
              <a:gd name="connsiteX96" fmla="*/ 840518 w 1391516"/>
              <a:gd name="connsiteY96" fmla="*/ 948104 h 2710666"/>
              <a:gd name="connsiteX97" fmla="*/ 851827 w 1391516"/>
              <a:gd name="connsiteY97" fmla="*/ 910947 h 2710666"/>
              <a:gd name="connsiteX98" fmla="*/ 1051347 w 1391516"/>
              <a:gd name="connsiteY98" fmla="*/ 790588 h 2710666"/>
              <a:gd name="connsiteX99" fmla="*/ 1145857 w 1391516"/>
              <a:gd name="connsiteY99" fmla="*/ 761509 h 2710666"/>
              <a:gd name="connsiteX100" fmla="*/ 1179783 w 1391516"/>
              <a:gd name="connsiteY100" fmla="*/ 788973 h 2710666"/>
              <a:gd name="connsiteX101" fmla="*/ 1179783 w 1391516"/>
              <a:gd name="connsiteY101" fmla="*/ 800282 h 2710666"/>
              <a:gd name="connsiteX102" fmla="*/ 1082042 w 1391516"/>
              <a:gd name="connsiteY102" fmla="*/ 824515 h 2710666"/>
              <a:gd name="connsiteX103" fmla="*/ 977840 w 1391516"/>
              <a:gd name="connsiteY103" fmla="*/ 905292 h 2710666"/>
              <a:gd name="connsiteX104" fmla="*/ 975416 w 1391516"/>
              <a:gd name="connsiteY104" fmla="*/ 926294 h 2710666"/>
              <a:gd name="connsiteX105" fmla="*/ 1039230 w 1391516"/>
              <a:gd name="connsiteY105" fmla="*/ 971530 h 2710666"/>
              <a:gd name="connsiteX106" fmla="*/ 1073157 w 1391516"/>
              <a:gd name="connsiteY106" fmla="*/ 954566 h 2710666"/>
              <a:gd name="connsiteX107" fmla="*/ 1066695 w 1391516"/>
              <a:gd name="connsiteY107" fmla="*/ 1004648 h 2710666"/>
              <a:gd name="connsiteX108" fmla="*/ 1014997 w 1391516"/>
              <a:gd name="connsiteY108" fmla="*/ 1205784 h 2710666"/>
              <a:gd name="connsiteX109" fmla="*/ 1043269 w 1391516"/>
              <a:gd name="connsiteY109" fmla="*/ 1261520 h 2710666"/>
              <a:gd name="connsiteX110" fmla="*/ 1114353 w 1391516"/>
              <a:gd name="connsiteY110" fmla="*/ 1276868 h 2710666"/>
              <a:gd name="connsiteX111" fmla="*/ 1162012 w 1391516"/>
              <a:gd name="connsiteY111" fmla="*/ 1236480 h 2710666"/>
              <a:gd name="connsiteX112" fmla="*/ 1173321 w 1391516"/>
              <a:gd name="connsiteY112" fmla="*/ 1130661 h 2710666"/>
              <a:gd name="connsiteX113" fmla="*/ 1178975 w 1391516"/>
              <a:gd name="connsiteY113" fmla="*/ 1158934 h 2710666"/>
              <a:gd name="connsiteX114" fmla="*/ 1180591 w 1391516"/>
              <a:gd name="connsiteY114" fmla="*/ 1251828 h 2710666"/>
              <a:gd name="connsiteX115" fmla="*/ 1195939 w 1391516"/>
              <a:gd name="connsiteY115" fmla="*/ 1274445 h 2710666"/>
              <a:gd name="connsiteX116" fmla="*/ 1285601 w 1391516"/>
              <a:gd name="connsiteY116" fmla="*/ 1270406 h 2710666"/>
              <a:gd name="connsiteX117" fmla="*/ 1307411 w 1391516"/>
              <a:gd name="connsiteY117" fmla="*/ 1235672 h 2710666"/>
              <a:gd name="connsiteX118" fmla="*/ 1288025 w 1391516"/>
              <a:gd name="connsiteY118" fmla="*/ 1008687 h 2710666"/>
              <a:gd name="connsiteX119" fmla="*/ 1296103 w 1391516"/>
              <a:gd name="connsiteY119" fmla="*/ 940835 h 2710666"/>
              <a:gd name="connsiteX120" fmla="*/ 1341338 w 1391516"/>
              <a:gd name="connsiteY120" fmla="*/ 968299 h 2710666"/>
              <a:gd name="connsiteX121" fmla="*/ 1381727 w 1391516"/>
              <a:gd name="connsiteY121" fmla="*/ 948912 h 2710666"/>
              <a:gd name="connsiteX122" fmla="*/ 1384150 w 1391516"/>
              <a:gd name="connsiteY122" fmla="*/ 923871 h 2710666"/>
              <a:gd name="connsiteX123" fmla="*/ 417245 w 1391516"/>
              <a:gd name="connsiteY123" fmla="*/ 1007072 h 2710666"/>
              <a:gd name="connsiteX124" fmla="*/ 341314 w 1391516"/>
              <a:gd name="connsiteY124" fmla="*/ 950527 h 2710666"/>
              <a:gd name="connsiteX125" fmla="*/ 226610 w 1391516"/>
              <a:gd name="connsiteY125" fmla="*/ 886714 h 2710666"/>
              <a:gd name="connsiteX126" fmla="*/ 213685 w 1391516"/>
              <a:gd name="connsiteY126" fmla="*/ 844709 h 2710666"/>
              <a:gd name="connsiteX127" fmla="*/ 318696 w 1391516"/>
              <a:gd name="connsiteY127" fmla="*/ 767163 h 2710666"/>
              <a:gd name="connsiteX128" fmla="*/ 338083 w 1391516"/>
              <a:gd name="connsiteY128" fmla="*/ 775241 h 2710666"/>
              <a:gd name="connsiteX129" fmla="*/ 422091 w 1391516"/>
              <a:gd name="connsiteY129" fmla="*/ 1003841 h 2710666"/>
              <a:gd name="connsiteX130" fmla="*/ 417245 w 1391516"/>
              <a:gd name="connsiteY130" fmla="*/ 1007072 h 2710666"/>
              <a:gd name="connsiteX131" fmla="*/ 847788 w 1391516"/>
              <a:gd name="connsiteY131" fmla="*/ 2256698 h 2710666"/>
              <a:gd name="connsiteX132" fmla="*/ 915641 w 1391516"/>
              <a:gd name="connsiteY132" fmla="*/ 2123415 h 2710666"/>
              <a:gd name="connsiteX133" fmla="*/ 1056194 w 1391516"/>
              <a:gd name="connsiteY133" fmla="*/ 2121800 h 2710666"/>
              <a:gd name="connsiteX134" fmla="*/ 1126470 w 1391516"/>
              <a:gd name="connsiteY134" fmla="*/ 2262353 h 2710666"/>
              <a:gd name="connsiteX135" fmla="*/ 1105468 w 1391516"/>
              <a:gd name="connsiteY135" fmla="*/ 2282547 h 2710666"/>
              <a:gd name="connsiteX136" fmla="*/ 985110 w 1391516"/>
              <a:gd name="connsiteY136" fmla="*/ 2282547 h 2710666"/>
              <a:gd name="connsiteX137" fmla="*/ 870406 w 1391516"/>
              <a:gd name="connsiteY137" fmla="*/ 2282547 h 2710666"/>
              <a:gd name="connsiteX138" fmla="*/ 847788 w 1391516"/>
              <a:gd name="connsiteY138" fmla="*/ 2256698 h 2710666"/>
              <a:gd name="connsiteX139" fmla="*/ 742777 w 1391516"/>
              <a:gd name="connsiteY139" fmla="*/ 2528110 h 2710666"/>
              <a:gd name="connsiteX140" fmla="*/ 758933 w 1391516"/>
              <a:gd name="connsiteY140" fmla="*/ 2541034 h 2710666"/>
              <a:gd name="connsiteX141" fmla="*/ 754894 w 1391516"/>
              <a:gd name="connsiteY141" fmla="*/ 2586270 h 2710666"/>
              <a:gd name="connsiteX142" fmla="*/ 713698 w 1391516"/>
              <a:gd name="connsiteY142" fmla="*/ 2579000 h 2710666"/>
              <a:gd name="connsiteX143" fmla="*/ 649883 w 1391516"/>
              <a:gd name="connsiteY143" fmla="*/ 2520840 h 2710666"/>
              <a:gd name="connsiteX144" fmla="*/ 742777 w 1391516"/>
              <a:gd name="connsiteY144" fmla="*/ 2528110 h 2710666"/>
              <a:gd name="connsiteX145" fmla="*/ 1242789 w 1391516"/>
              <a:gd name="connsiteY145" fmla="*/ 831785 h 2710666"/>
              <a:gd name="connsiteX146" fmla="*/ 1242789 w 1391516"/>
              <a:gd name="connsiteY146" fmla="*/ 831785 h 2710666"/>
              <a:gd name="connsiteX147" fmla="*/ 1147472 w 1391516"/>
              <a:gd name="connsiteY147" fmla="*/ 844709 h 2710666"/>
              <a:gd name="connsiteX148" fmla="*/ 1118392 w 1391516"/>
              <a:gd name="connsiteY148" fmla="*/ 831785 h 2710666"/>
              <a:gd name="connsiteX149" fmla="*/ 1178168 w 1391516"/>
              <a:gd name="connsiteY149" fmla="*/ 806744 h 2710666"/>
              <a:gd name="connsiteX150" fmla="*/ 1179783 w 1391516"/>
              <a:gd name="connsiteY150" fmla="*/ 807552 h 2710666"/>
              <a:gd name="connsiteX151" fmla="*/ 1185438 w 1391516"/>
              <a:gd name="connsiteY151" fmla="*/ 811591 h 2710666"/>
              <a:gd name="connsiteX152" fmla="*/ 1245213 w 1391516"/>
              <a:gd name="connsiteY152" fmla="*/ 831785 h 2710666"/>
              <a:gd name="connsiteX153" fmla="*/ 1242789 w 1391516"/>
              <a:gd name="connsiteY153" fmla="*/ 831785 h 2710666"/>
              <a:gd name="connsiteX154" fmla="*/ 1242789 w 1391516"/>
              <a:gd name="connsiteY154" fmla="*/ 831785 h 2710666"/>
              <a:gd name="connsiteX155" fmla="*/ 1242789 w 1391516"/>
              <a:gd name="connsiteY155" fmla="*/ 831785 h 27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91516" h="2710666">
                <a:moveTo>
                  <a:pt x="1384150" y="923871"/>
                </a:moveTo>
                <a:cubicBezTo>
                  <a:pt x="1365571" y="903677"/>
                  <a:pt x="1347800" y="883482"/>
                  <a:pt x="1329221" y="864096"/>
                </a:cubicBezTo>
                <a:cubicBezTo>
                  <a:pt x="1307411" y="841478"/>
                  <a:pt x="1283986" y="820476"/>
                  <a:pt x="1250059" y="830169"/>
                </a:cubicBezTo>
                <a:cubicBezTo>
                  <a:pt x="1240366" y="823707"/>
                  <a:pt x="1202401" y="812398"/>
                  <a:pt x="1182206" y="803513"/>
                </a:cubicBezTo>
                <a:lnTo>
                  <a:pt x="1182206" y="803513"/>
                </a:lnTo>
                <a:cubicBezTo>
                  <a:pt x="1180591" y="779280"/>
                  <a:pt x="1176552" y="755854"/>
                  <a:pt x="1207247" y="743738"/>
                </a:cubicBezTo>
                <a:cubicBezTo>
                  <a:pt x="1220980" y="738891"/>
                  <a:pt x="1220980" y="725159"/>
                  <a:pt x="1208863" y="714658"/>
                </a:cubicBezTo>
                <a:cubicBezTo>
                  <a:pt x="1208863" y="714658"/>
                  <a:pt x="1208863" y="714658"/>
                  <a:pt x="1208863" y="714658"/>
                </a:cubicBezTo>
                <a:cubicBezTo>
                  <a:pt x="1183014" y="697694"/>
                  <a:pt x="1152319" y="697694"/>
                  <a:pt x="1123239" y="690425"/>
                </a:cubicBezTo>
                <a:cubicBezTo>
                  <a:pt x="1112738" y="688001"/>
                  <a:pt x="1106276" y="693655"/>
                  <a:pt x="1099006" y="700118"/>
                </a:cubicBezTo>
                <a:cubicBezTo>
                  <a:pt x="1080427" y="717081"/>
                  <a:pt x="1064271" y="737275"/>
                  <a:pt x="1040038" y="746161"/>
                </a:cubicBezTo>
                <a:cubicBezTo>
                  <a:pt x="964915" y="774433"/>
                  <a:pt x="889792" y="803513"/>
                  <a:pt x="815477" y="832593"/>
                </a:cubicBezTo>
                <a:cubicBezTo>
                  <a:pt x="805784" y="836632"/>
                  <a:pt x="800937" y="837439"/>
                  <a:pt x="798514" y="824515"/>
                </a:cubicBezTo>
                <a:cubicBezTo>
                  <a:pt x="792052" y="792204"/>
                  <a:pt x="772665" y="767163"/>
                  <a:pt x="746816" y="746969"/>
                </a:cubicBezTo>
                <a:cubicBezTo>
                  <a:pt x="708851" y="716273"/>
                  <a:pt x="669270" y="687193"/>
                  <a:pt x="639382" y="648420"/>
                </a:cubicBezTo>
                <a:cubicBezTo>
                  <a:pt x="611110" y="612071"/>
                  <a:pt x="582030" y="576528"/>
                  <a:pt x="533564" y="566835"/>
                </a:cubicBezTo>
                <a:cubicBezTo>
                  <a:pt x="544873" y="540987"/>
                  <a:pt x="556182" y="515138"/>
                  <a:pt x="568298" y="490096"/>
                </a:cubicBezTo>
                <a:cubicBezTo>
                  <a:pt x="583646" y="460209"/>
                  <a:pt x="597378" y="454555"/>
                  <a:pt x="630497" y="462632"/>
                </a:cubicBezTo>
                <a:cubicBezTo>
                  <a:pt x="651499" y="468287"/>
                  <a:pt x="672501" y="470710"/>
                  <a:pt x="694311" y="467479"/>
                </a:cubicBezTo>
                <a:cubicBezTo>
                  <a:pt x="716121" y="464248"/>
                  <a:pt x="725814" y="453747"/>
                  <a:pt x="725006" y="431937"/>
                </a:cubicBezTo>
                <a:cubicBezTo>
                  <a:pt x="723391" y="399626"/>
                  <a:pt x="742777" y="372969"/>
                  <a:pt x="750047" y="343082"/>
                </a:cubicBezTo>
                <a:cubicBezTo>
                  <a:pt x="754086" y="326926"/>
                  <a:pt x="755702" y="318849"/>
                  <a:pt x="745201" y="307540"/>
                </a:cubicBezTo>
                <a:cubicBezTo>
                  <a:pt x="734700" y="297039"/>
                  <a:pt x="724199" y="238071"/>
                  <a:pt x="715313" y="225955"/>
                </a:cubicBezTo>
                <a:cubicBezTo>
                  <a:pt x="706428" y="213838"/>
                  <a:pt x="709659" y="200106"/>
                  <a:pt x="716121" y="188797"/>
                </a:cubicBezTo>
                <a:cubicBezTo>
                  <a:pt x="723391" y="175065"/>
                  <a:pt x="733892" y="185566"/>
                  <a:pt x="742777" y="189605"/>
                </a:cubicBezTo>
                <a:cubicBezTo>
                  <a:pt x="750855" y="192836"/>
                  <a:pt x="754086" y="192028"/>
                  <a:pt x="756510" y="183950"/>
                </a:cubicBezTo>
                <a:cubicBezTo>
                  <a:pt x="773473" y="137100"/>
                  <a:pt x="743585" y="70862"/>
                  <a:pt x="695927" y="53091"/>
                </a:cubicBezTo>
                <a:cubicBezTo>
                  <a:pt x="666847" y="41782"/>
                  <a:pt x="650691" y="24819"/>
                  <a:pt x="621611" y="15125"/>
                </a:cubicBezTo>
                <a:cubicBezTo>
                  <a:pt x="586069" y="-222"/>
                  <a:pt x="529525" y="-1030"/>
                  <a:pt x="492368" y="586"/>
                </a:cubicBezTo>
                <a:cubicBezTo>
                  <a:pt x="414821" y="5432"/>
                  <a:pt x="338890" y="7048"/>
                  <a:pt x="281539" y="81363"/>
                </a:cubicBezTo>
                <a:cubicBezTo>
                  <a:pt x="271845" y="94287"/>
                  <a:pt x="261344" y="137907"/>
                  <a:pt x="253266" y="124175"/>
                </a:cubicBezTo>
                <a:cubicBezTo>
                  <a:pt x="235495" y="94287"/>
                  <a:pt x="206416" y="76517"/>
                  <a:pt x="174912" y="62784"/>
                </a:cubicBezTo>
                <a:cubicBezTo>
                  <a:pt x="159565" y="55514"/>
                  <a:pt x="142601" y="51475"/>
                  <a:pt x="126446" y="60361"/>
                </a:cubicBezTo>
                <a:cubicBezTo>
                  <a:pt x="70710" y="91864"/>
                  <a:pt x="19820" y="130637"/>
                  <a:pt x="8511" y="198490"/>
                </a:cubicBezTo>
                <a:cubicBezTo>
                  <a:pt x="-8452" y="301885"/>
                  <a:pt x="-5221" y="402049"/>
                  <a:pt x="66671" y="489289"/>
                </a:cubicBezTo>
                <a:cubicBezTo>
                  <a:pt x="86057" y="513522"/>
                  <a:pt x="101405" y="540987"/>
                  <a:pt x="107059" y="571682"/>
                </a:cubicBezTo>
                <a:cubicBezTo>
                  <a:pt x="114329" y="610455"/>
                  <a:pt x="98982" y="633072"/>
                  <a:pt x="60208" y="639535"/>
                </a:cubicBezTo>
                <a:cubicBezTo>
                  <a:pt x="45669" y="641958"/>
                  <a:pt x="31129" y="643573"/>
                  <a:pt x="11742" y="646805"/>
                </a:cubicBezTo>
                <a:cubicBezTo>
                  <a:pt x="61824" y="665383"/>
                  <a:pt x="102213" y="660537"/>
                  <a:pt x="136947" y="626610"/>
                </a:cubicBezTo>
                <a:cubicBezTo>
                  <a:pt x="182990" y="581375"/>
                  <a:pt x="206416" y="531293"/>
                  <a:pt x="184606" y="465056"/>
                </a:cubicBezTo>
                <a:cubicBezTo>
                  <a:pt x="160372" y="389933"/>
                  <a:pt x="158757" y="312386"/>
                  <a:pt x="168450" y="234032"/>
                </a:cubicBezTo>
                <a:cubicBezTo>
                  <a:pt x="171681" y="211414"/>
                  <a:pt x="181375" y="192836"/>
                  <a:pt x="201569" y="180719"/>
                </a:cubicBezTo>
                <a:cubicBezTo>
                  <a:pt x="209647" y="175873"/>
                  <a:pt x="219340" y="169411"/>
                  <a:pt x="227418" y="175873"/>
                </a:cubicBezTo>
                <a:cubicBezTo>
                  <a:pt x="236303" y="182335"/>
                  <a:pt x="226610" y="191220"/>
                  <a:pt x="224994" y="198490"/>
                </a:cubicBezTo>
                <a:cubicBezTo>
                  <a:pt x="215301" y="250996"/>
                  <a:pt x="215301" y="301078"/>
                  <a:pt x="254074" y="343890"/>
                </a:cubicBezTo>
                <a:cubicBezTo>
                  <a:pt x="254074" y="343890"/>
                  <a:pt x="254074" y="343890"/>
                  <a:pt x="254074" y="343890"/>
                </a:cubicBezTo>
                <a:cubicBezTo>
                  <a:pt x="278307" y="383471"/>
                  <a:pt x="313042" y="408511"/>
                  <a:pt x="356661" y="422244"/>
                </a:cubicBezTo>
                <a:cubicBezTo>
                  <a:pt x="381702" y="430321"/>
                  <a:pt x="407551" y="435168"/>
                  <a:pt x="433400" y="438399"/>
                </a:cubicBezTo>
                <a:cubicBezTo>
                  <a:pt x="449555" y="440822"/>
                  <a:pt x="468942" y="448900"/>
                  <a:pt x="463288" y="467479"/>
                </a:cubicBezTo>
                <a:cubicBezTo>
                  <a:pt x="451979" y="499790"/>
                  <a:pt x="435016" y="530485"/>
                  <a:pt x="419668" y="561181"/>
                </a:cubicBezTo>
                <a:cubicBezTo>
                  <a:pt x="415629" y="569259"/>
                  <a:pt x="405936" y="570874"/>
                  <a:pt x="397858" y="571682"/>
                </a:cubicBezTo>
                <a:cubicBezTo>
                  <a:pt x="372817" y="574105"/>
                  <a:pt x="355046" y="587837"/>
                  <a:pt x="338083" y="604800"/>
                </a:cubicBezTo>
                <a:cubicBezTo>
                  <a:pt x="304156" y="638727"/>
                  <a:pt x="271845" y="673461"/>
                  <a:pt x="235495" y="704156"/>
                </a:cubicBezTo>
                <a:cubicBezTo>
                  <a:pt x="188645" y="743738"/>
                  <a:pt x="143409" y="785742"/>
                  <a:pt x="98982" y="828554"/>
                </a:cubicBezTo>
                <a:cubicBezTo>
                  <a:pt x="72325" y="853595"/>
                  <a:pt x="69902" y="877020"/>
                  <a:pt x="86865" y="898830"/>
                </a:cubicBezTo>
                <a:cubicBezTo>
                  <a:pt x="86865" y="898830"/>
                  <a:pt x="86865" y="898830"/>
                  <a:pt x="86865" y="898830"/>
                </a:cubicBezTo>
                <a:cubicBezTo>
                  <a:pt x="191876" y="956182"/>
                  <a:pt x="293655" y="1019996"/>
                  <a:pt x="405936" y="1061193"/>
                </a:cubicBezTo>
                <a:cubicBezTo>
                  <a:pt x="428553" y="1069270"/>
                  <a:pt x="440670" y="1081387"/>
                  <a:pt x="435823" y="1106428"/>
                </a:cubicBezTo>
                <a:cubicBezTo>
                  <a:pt x="430977" y="1117737"/>
                  <a:pt x="428553" y="1130661"/>
                  <a:pt x="420476" y="1139547"/>
                </a:cubicBezTo>
                <a:cubicBezTo>
                  <a:pt x="379279" y="1186398"/>
                  <a:pt x="351815" y="1237287"/>
                  <a:pt x="360700" y="1301909"/>
                </a:cubicBezTo>
                <a:cubicBezTo>
                  <a:pt x="360700" y="1302717"/>
                  <a:pt x="359893" y="1303525"/>
                  <a:pt x="360700" y="1304333"/>
                </a:cubicBezTo>
                <a:cubicBezTo>
                  <a:pt x="369586" y="1347952"/>
                  <a:pt x="377664" y="1385918"/>
                  <a:pt x="405128" y="1407728"/>
                </a:cubicBezTo>
                <a:cubicBezTo>
                  <a:pt x="446324" y="1440039"/>
                  <a:pt x="444709" y="1475581"/>
                  <a:pt x="451979" y="1520816"/>
                </a:cubicBezTo>
                <a:cubicBezTo>
                  <a:pt x="465711" y="1610479"/>
                  <a:pt x="458441" y="1700142"/>
                  <a:pt x="440670" y="1788997"/>
                </a:cubicBezTo>
                <a:cubicBezTo>
                  <a:pt x="422091" y="1883506"/>
                  <a:pt x="394627" y="1976400"/>
                  <a:pt x="384126" y="2072526"/>
                </a:cubicBezTo>
                <a:cubicBezTo>
                  <a:pt x="374432" y="2161381"/>
                  <a:pt x="383318" y="2250236"/>
                  <a:pt x="374432" y="2339091"/>
                </a:cubicBezTo>
                <a:cubicBezTo>
                  <a:pt x="372817" y="2357670"/>
                  <a:pt x="377664" y="2376248"/>
                  <a:pt x="384126" y="2394020"/>
                </a:cubicBezTo>
                <a:cubicBezTo>
                  <a:pt x="403512" y="2444102"/>
                  <a:pt x="412398" y="2494991"/>
                  <a:pt x="398666" y="2548305"/>
                </a:cubicBezTo>
                <a:cubicBezTo>
                  <a:pt x="396242" y="2557998"/>
                  <a:pt x="397050" y="2568499"/>
                  <a:pt x="397050" y="2579000"/>
                </a:cubicBezTo>
                <a:cubicBezTo>
                  <a:pt x="397050" y="2618581"/>
                  <a:pt x="401897" y="2622619"/>
                  <a:pt x="439862" y="2631505"/>
                </a:cubicBezTo>
                <a:cubicBezTo>
                  <a:pt x="474596" y="2639583"/>
                  <a:pt x="510139" y="2627466"/>
                  <a:pt x="542449" y="2634736"/>
                </a:cubicBezTo>
                <a:cubicBezTo>
                  <a:pt x="607879" y="2649276"/>
                  <a:pt x="673309" y="2657354"/>
                  <a:pt x="740354" y="2654930"/>
                </a:cubicBezTo>
                <a:cubicBezTo>
                  <a:pt x="754894" y="2654123"/>
                  <a:pt x="764587" y="2660585"/>
                  <a:pt x="762972" y="2675933"/>
                </a:cubicBezTo>
                <a:cubicBezTo>
                  <a:pt x="759741" y="2704205"/>
                  <a:pt x="773473" y="2710667"/>
                  <a:pt x="799322" y="2710667"/>
                </a:cubicBezTo>
                <a:cubicBezTo>
                  <a:pt x="927758" y="2709859"/>
                  <a:pt x="1056194" y="2709859"/>
                  <a:pt x="1184630" y="2710667"/>
                </a:cubicBezTo>
                <a:cubicBezTo>
                  <a:pt x="1212094" y="2710667"/>
                  <a:pt x="1219364" y="2700974"/>
                  <a:pt x="1219364" y="2675125"/>
                </a:cubicBezTo>
                <a:cubicBezTo>
                  <a:pt x="1218556" y="2557190"/>
                  <a:pt x="1218556" y="2438447"/>
                  <a:pt x="1218556" y="2320512"/>
                </a:cubicBezTo>
                <a:cubicBezTo>
                  <a:pt x="1218556" y="2283354"/>
                  <a:pt x="1218556" y="2282547"/>
                  <a:pt x="1181399" y="2283354"/>
                </a:cubicBezTo>
                <a:cubicBezTo>
                  <a:pt x="1158781" y="2284163"/>
                  <a:pt x="1148280" y="2276892"/>
                  <a:pt x="1143433" y="2252659"/>
                </a:cubicBezTo>
                <a:cubicBezTo>
                  <a:pt x="1134548" y="2203385"/>
                  <a:pt x="1115161" y="2157342"/>
                  <a:pt x="1081235" y="2119376"/>
                </a:cubicBezTo>
                <a:cubicBezTo>
                  <a:pt x="1023883" y="2055563"/>
                  <a:pt x="943913" y="2057986"/>
                  <a:pt x="890600" y="2125839"/>
                </a:cubicBezTo>
                <a:cubicBezTo>
                  <a:pt x="862328" y="2161381"/>
                  <a:pt x="842941" y="2202577"/>
                  <a:pt x="835671" y="2247813"/>
                </a:cubicBezTo>
                <a:cubicBezTo>
                  <a:pt x="830825" y="2275277"/>
                  <a:pt x="819516" y="2287393"/>
                  <a:pt x="791244" y="2283354"/>
                </a:cubicBezTo>
                <a:cubicBezTo>
                  <a:pt x="771050" y="2280124"/>
                  <a:pt x="762972" y="2289817"/>
                  <a:pt x="762972" y="2310819"/>
                </a:cubicBezTo>
                <a:cubicBezTo>
                  <a:pt x="763780" y="2357670"/>
                  <a:pt x="763780" y="2404521"/>
                  <a:pt x="762972" y="2451372"/>
                </a:cubicBezTo>
                <a:cubicBezTo>
                  <a:pt x="762972" y="2461065"/>
                  <a:pt x="767011" y="2473181"/>
                  <a:pt x="751663" y="2476413"/>
                </a:cubicBezTo>
                <a:cubicBezTo>
                  <a:pt x="705620" y="2486106"/>
                  <a:pt x="648268" y="2440063"/>
                  <a:pt x="649883" y="2392404"/>
                </a:cubicBezTo>
                <a:cubicBezTo>
                  <a:pt x="653114" y="2317281"/>
                  <a:pt x="658769" y="2242966"/>
                  <a:pt x="662000" y="2167843"/>
                </a:cubicBezTo>
                <a:cubicBezTo>
                  <a:pt x="663616" y="2139571"/>
                  <a:pt x="666039" y="2111299"/>
                  <a:pt x="656346" y="2083835"/>
                </a:cubicBezTo>
                <a:cubicBezTo>
                  <a:pt x="649883" y="2066063"/>
                  <a:pt x="653922" y="2052331"/>
                  <a:pt x="664423" y="2036983"/>
                </a:cubicBezTo>
                <a:cubicBezTo>
                  <a:pt x="695119" y="1994171"/>
                  <a:pt x="714505" y="1947321"/>
                  <a:pt x="719352" y="1894815"/>
                </a:cubicBezTo>
                <a:cubicBezTo>
                  <a:pt x="724199" y="1839887"/>
                  <a:pt x="722583" y="1784150"/>
                  <a:pt x="732276" y="1729222"/>
                </a:cubicBezTo>
                <a:cubicBezTo>
                  <a:pt x="749240" y="1624211"/>
                  <a:pt x="775896" y="1520008"/>
                  <a:pt x="787205" y="1413382"/>
                </a:cubicBezTo>
                <a:cubicBezTo>
                  <a:pt x="791244" y="1377840"/>
                  <a:pt x="801745" y="1343106"/>
                  <a:pt x="824363" y="1314026"/>
                </a:cubicBezTo>
                <a:cubicBezTo>
                  <a:pt x="851019" y="1278484"/>
                  <a:pt x="883330" y="1248596"/>
                  <a:pt x="895447" y="1201745"/>
                </a:cubicBezTo>
                <a:cubicBezTo>
                  <a:pt x="902717" y="1175089"/>
                  <a:pt x="909987" y="1150856"/>
                  <a:pt x="907563" y="1122584"/>
                </a:cubicBezTo>
                <a:cubicBezTo>
                  <a:pt x="901909" y="1057962"/>
                  <a:pt x="872829" y="1002225"/>
                  <a:pt x="840518" y="948104"/>
                </a:cubicBezTo>
                <a:cubicBezTo>
                  <a:pt x="828401" y="927910"/>
                  <a:pt x="831633" y="920640"/>
                  <a:pt x="851827" y="910947"/>
                </a:cubicBezTo>
                <a:cubicBezTo>
                  <a:pt x="922103" y="877020"/>
                  <a:pt x="989956" y="839863"/>
                  <a:pt x="1051347" y="790588"/>
                </a:cubicBezTo>
                <a:cubicBezTo>
                  <a:pt x="1078811" y="767163"/>
                  <a:pt x="1113546" y="768778"/>
                  <a:pt x="1145857" y="761509"/>
                </a:cubicBezTo>
                <a:cubicBezTo>
                  <a:pt x="1170898" y="754239"/>
                  <a:pt x="1184630" y="759893"/>
                  <a:pt x="1179783" y="788973"/>
                </a:cubicBezTo>
                <a:cubicBezTo>
                  <a:pt x="1178975" y="792204"/>
                  <a:pt x="1178168" y="797050"/>
                  <a:pt x="1179783" y="800282"/>
                </a:cubicBezTo>
                <a:cubicBezTo>
                  <a:pt x="1157973" y="814822"/>
                  <a:pt x="1099813" y="820476"/>
                  <a:pt x="1082042" y="824515"/>
                </a:cubicBezTo>
                <a:cubicBezTo>
                  <a:pt x="1035192" y="835016"/>
                  <a:pt x="1005304" y="868943"/>
                  <a:pt x="977840" y="905292"/>
                </a:cubicBezTo>
                <a:cubicBezTo>
                  <a:pt x="972993" y="911754"/>
                  <a:pt x="970570" y="919832"/>
                  <a:pt x="975416" y="926294"/>
                </a:cubicBezTo>
                <a:cubicBezTo>
                  <a:pt x="993187" y="946489"/>
                  <a:pt x="1015805" y="959413"/>
                  <a:pt x="1039230" y="971530"/>
                </a:cubicBezTo>
                <a:cubicBezTo>
                  <a:pt x="1057809" y="981223"/>
                  <a:pt x="1058617" y="954566"/>
                  <a:pt x="1073157" y="954566"/>
                </a:cubicBezTo>
                <a:cubicBezTo>
                  <a:pt x="1076388" y="972337"/>
                  <a:pt x="1070734" y="988493"/>
                  <a:pt x="1066695" y="1004648"/>
                </a:cubicBezTo>
                <a:cubicBezTo>
                  <a:pt x="1049732" y="1071694"/>
                  <a:pt x="1032768" y="1138739"/>
                  <a:pt x="1014997" y="1205784"/>
                </a:cubicBezTo>
                <a:cubicBezTo>
                  <a:pt x="1006112" y="1238903"/>
                  <a:pt x="1011766" y="1249404"/>
                  <a:pt x="1043269" y="1261520"/>
                </a:cubicBezTo>
                <a:cubicBezTo>
                  <a:pt x="1065887" y="1270406"/>
                  <a:pt x="1090120" y="1273637"/>
                  <a:pt x="1114353" y="1276868"/>
                </a:cubicBezTo>
                <a:cubicBezTo>
                  <a:pt x="1154742" y="1281715"/>
                  <a:pt x="1161204" y="1276061"/>
                  <a:pt x="1162012" y="1236480"/>
                </a:cubicBezTo>
                <a:cubicBezTo>
                  <a:pt x="1162820" y="1201745"/>
                  <a:pt x="1161204" y="1166203"/>
                  <a:pt x="1173321" y="1130661"/>
                </a:cubicBezTo>
                <a:cubicBezTo>
                  <a:pt x="1183014" y="1140354"/>
                  <a:pt x="1178975" y="1150048"/>
                  <a:pt x="1178975" y="1158934"/>
                </a:cubicBezTo>
                <a:cubicBezTo>
                  <a:pt x="1179783" y="1189629"/>
                  <a:pt x="1179783" y="1221132"/>
                  <a:pt x="1180591" y="1251828"/>
                </a:cubicBezTo>
                <a:cubicBezTo>
                  <a:pt x="1180591" y="1262329"/>
                  <a:pt x="1182206" y="1273637"/>
                  <a:pt x="1195939" y="1274445"/>
                </a:cubicBezTo>
                <a:cubicBezTo>
                  <a:pt x="1225826" y="1275253"/>
                  <a:pt x="1255714" y="1278484"/>
                  <a:pt x="1285601" y="1270406"/>
                </a:cubicBezTo>
                <a:cubicBezTo>
                  <a:pt x="1304180" y="1265559"/>
                  <a:pt x="1309835" y="1255866"/>
                  <a:pt x="1307411" y="1235672"/>
                </a:cubicBezTo>
                <a:cubicBezTo>
                  <a:pt x="1299334" y="1160549"/>
                  <a:pt x="1294487" y="1084618"/>
                  <a:pt x="1288025" y="1008687"/>
                </a:cubicBezTo>
                <a:cubicBezTo>
                  <a:pt x="1286409" y="990109"/>
                  <a:pt x="1288833" y="971530"/>
                  <a:pt x="1296103" y="940835"/>
                </a:cubicBezTo>
                <a:cubicBezTo>
                  <a:pt x="1300141" y="988493"/>
                  <a:pt x="1320336" y="978800"/>
                  <a:pt x="1341338" y="968299"/>
                </a:cubicBezTo>
                <a:cubicBezTo>
                  <a:pt x="1355070" y="961837"/>
                  <a:pt x="1367994" y="954566"/>
                  <a:pt x="1381727" y="948912"/>
                </a:cubicBezTo>
                <a:cubicBezTo>
                  <a:pt x="1393035" y="944065"/>
                  <a:pt x="1395459" y="935988"/>
                  <a:pt x="1384150" y="923871"/>
                </a:cubicBezTo>
                <a:close/>
                <a:moveTo>
                  <a:pt x="417245" y="1007072"/>
                </a:moveTo>
                <a:cubicBezTo>
                  <a:pt x="392204" y="988493"/>
                  <a:pt x="367163" y="969107"/>
                  <a:pt x="341314" y="950527"/>
                </a:cubicBezTo>
                <a:cubicBezTo>
                  <a:pt x="305772" y="923871"/>
                  <a:pt x="268614" y="901253"/>
                  <a:pt x="226610" y="886714"/>
                </a:cubicBezTo>
                <a:cubicBezTo>
                  <a:pt x="202377" y="877828"/>
                  <a:pt x="196722" y="863288"/>
                  <a:pt x="213685" y="844709"/>
                </a:cubicBezTo>
                <a:cubicBezTo>
                  <a:pt x="242765" y="811591"/>
                  <a:pt x="278307" y="784934"/>
                  <a:pt x="318696" y="767163"/>
                </a:cubicBezTo>
                <a:cubicBezTo>
                  <a:pt x="328389" y="762316"/>
                  <a:pt x="334044" y="764739"/>
                  <a:pt x="338083" y="775241"/>
                </a:cubicBezTo>
                <a:cubicBezTo>
                  <a:pt x="366355" y="851171"/>
                  <a:pt x="393819" y="927102"/>
                  <a:pt x="422091" y="1003841"/>
                </a:cubicBezTo>
                <a:cubicBezTo>
                  <a:pt x="420476" y="1003841"/>
                  <a:pt x="418860" y="1005457"/>
                  <a:pt x="417245" y="1007072"/>
                </a:cubicBezTo>
                <a:close/>
                <a:moveTo>
                  <a:pt x="847788" y="2256698"/>
                </a:moveTo>
                <a:cubicBezTo>
                  <a:pt x="860712" y="2207424"/>
                  <a:pt x="876868" y="2159765"/>
                  <a:pt x="915641" y="2123415"/>
                </a:cubicBezTo>
                <a:cubicBezTo>
                  <a:pt x="959261" y="2082219"/>
                  <a:pt x="1012574" y="2080603"/>
                  <a:pt x="1056194" y="2121800"/>
                </a:cubicBezTo>
                <a:cubicBezTo>
                  <a:pt x="1096582" y="2159765"/>
                  <a:pt x="1115161" y="2209040"/>
                  <a:pt x="1126470" y="2262353"/>
                </a:cubicBezTo>
                <a:cubicBezTo>
                  <a:pt x="1129701" y="2280124"/>
                  <a:pt x="1120008" y="2282547"/>
                  <a:pt x="1105468" y="2282547"/>
                </a:cubicBezTo>
                <a:cubicBezTo>
                  <a:pt x="1065079" y="2282547"/>
                  <a:pt x="1024690" y="2282547"/>
                  <a:pt x="985110" y="2282547"/>
                </a:cubicBezTo>
                <a:cubicBezTo>
                  <a:pt x="947144" y="2282547"/>
                  <a:pt x="908371" y="2281739"/>
                  <a:pt x="870406" y="2282547"/>
                </a:cubicBezTo>
                <a:cubicBezTo>
                  <a:pt x="849404" y="2284163"/>
                  <a:pt x="842134" y="2276892"/>
                  <a:pt x="847788" y="2256698"/>
                </a:cubicBezTo>
                <a:close/>
                <a:moveTo>
                  <a:pt x="742777" y="2528110"/>
                </a:moveTo>
                <a:cubicBezTo>
                  <a:pt x="753278" y="2525687"/>
                  <a:pt x="758933" y="2531341"/>
                  <a:pt x="758933" y="2541034"/>
                </a:cubicBezTo>
                <a:cubicBezTo>
                  <a:pt x="758933" y="2556382"/>
                  <a:pt x="766203" y="2575769"/>
                  <a:pt x="754894" y="2586270"/>
                </a:cubicBezTo>
                <a:cubicBezTo>
                  <a:pt x="742777" y="2597579"/>
                  <a:pt x="726622" y="2584654"/>
                  <a:pt x="713698" y="2579000"/>
                </a:cubicBezTo>
                <a:cubicBezTo>
                  <a:pt x="687849" y="2568499"/>
                  <a:pt x="669270" y="2549920"/>
                  <a:pt x="649883" y="2520840"/>
                </a:cubicBezTo>
                <a:cubicBezTo>
                  <a:pt x="683810" y="2530534"/>
                  <a:pt x="712890" y="2534572"/>
                  <a:pt x="742777" y="2528110"/>
                </a:cubicBezTo>
                <a:close/>
                <a:moveTo>
                  <a:pt x="1242789" y="831785"/>
                </a:moveTo>
                <a:cubicBezTo>
                  <a:pt x="1242789" y="831785"/>
                  <a:pt x="1243597" y="831785"/>
                  <a:pt x="1242789" y="831785"/>
                </a:cubicBezTo>
                <a:cubicBezTo>
                  <a:pt x="1214517" y="857633"/>
                  <a:pt x="1180591" y="847133"/>
                  <a:pt x="1147472" y="844709"/>
                </a:cubicBezTo>
                <a:cubicBezTo>
                  <a:pt x="1139394" y="843902"/>
                  <a:pt x="1122431" y="839863"/>
                  <a:pt x="1118392" y="831785"/>
                </a:cubicBezTo>
                <a:cubicBezTo>
                  <a:pt x="1114353" y="823707"/>
                  <a:pt x="1166859" y="818053"/>
                  <a:pt x="1178168" y="806744"/>
                </a:cubicBezTo>
                <a:cubicBezTo>
                  <a:pt x="1178975" y="806744"/>
                  <a:pt x="1178975" y="807552"/>
                  <a:pt x="1179783" y="807552"/>
                </a:cubicBezTo>
                <a:lnTo>
                  <a:pt x="1185438" y="811591"/>
                </a:lnTo>
                <a:cubicBezTo>
                  <a:pt x="1209671" y="819669"/>
                  <a:pt x="1225826" y="825323"/>
                  <a:pt x="1245213" y="831785"/>
                </a:cubicBezTo>
                <a:cubicBezTo>
                  <a:pt x="1244405" y="831785"/>
                  <a:pt x="1243597" y="831785"/>
                  <a:pt x="1242789" y="831785"/>
                </a:cubicBezTo>
                <a:lnTo>
                  <a:pt x="1242789" y="831785"/>
                </a:lnTo>
                <a:cubicBezTo>
                  <a:pt x="1243597" y="831785"/>
                  <a:pt x="1242789" y="831785"/>
                  <a:pt x="1242789" y="831785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8AD3A-8764-4B2B-9344-A6DD6CDE9A71}"/>
              </a:ext>
            </a:extLst>
          </p:cNvPr>
          <p:cNvGrpSpPr/>
          <p:nvPr/>
        </p:nvGrpSpPr>
        <p:grpSpPr>
          <a:xfrm>
            <a:off x="9539468" y="1639223"/>
            <a:ext cx="2505495" cy="5218777"/>
            <a:chOff x="8940432" y="762314"/>
            <a:chExt cx="2927637" cy="609807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E0A763-81E8-4237-AC86-CF837E1F8041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EBDDAF9F-35C6-4211-9C04-6F629A2D348B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Graphic 42">
              <a:extLst>
                <a:ext uri="{FF2B5EF4-FFF2-40B4-BE49-F238E27FC236}">
                  <a16:creationId xmlns:a16="http://schemas.microsoft.com/office/drawing/2014/main" id="{97460CB1-FCBE-4A0C-90E1-CC85200AF260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677952-BBCE-408A-B9BC-110C50AB1379}"/>
              </a:ext>
            </a:extLst>
          </p:cNvPr>
          <p:cNvGrpSpPr/>
          <p:nvPr/>
        </p:nvGrpSpPr>
        <p:grpSpPr>
          <a:xfrm>
            <a:off x="-898277" y="1647825"/>
            <a:ext cx="4658337" cy="5210175"/>
            <a:chOff x="-709647" y="946480"/>
            <a:chExt cx="4201528" cy="469924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E3CA07-EE8A-45DF-BCF8-F06F672E320D}"/>
                </a:ext>
              </a:extLst>
            </p:cNvPr>
            <p:cNvSpPr/>
            <p:nvPr/>
          </p:nvSpPr>
          <p:spPr>
            <a:xfrm>
              <a:off x="971601" y="946480"/>
              <a:ext cx="2520280" cy="469924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6565686"/>
                <a:gd name="connsiteX1" fmla="*/ 870139 w 3523460"/>
                <a:gd name="connsiteY1" fmla="*/ 4094960 h 6565686"/>
                <a:gd name="connsiteX2" fmla="*/ 432816 w 3523460"/>
                <a:gd name="connsiteY2" fmla="*/ 2274110 h 6565686"/>
                <a:gd name="connsiteX3" fmla="*/ 75008 w 3523460"/>
                <a:gd name="connsiteY3" fmla="*/ 970096 h 6565686"/>
                <a:gd name="connsiteX4" fmla="*/ 750867 w 3523460"/>
                <a:gd name="connsiteY4" fmla="*/ 2107132 h 6565686"/>
                <a:gd name="connsiteX5" fmla="*/ 838333 w 3523460"/>
                <a:gd name="connsiteY5" fmla="*/ 2035571 h 6565686"/>
                <a:gd name="connsiteX6" fmla="*/ 711112 w 3523460"/>
                <a:gd name="connsiteY6" fmla="*/ 214722 h 6565686"/>
                <a:gd name="connsiteX7" fmla="*/ 1235897 w 3523460"/>
                <a:gd name="connsiteY7" fmla="*/ 1868593 h 6565686"/>
                <a:gd name="connsiteX8" fmla="*/ 1315411 w 3523460"/>
                <a:gd name="connsiteY8" fmla="*/ 1852690 h 6565686"/>
                <a:gd name="connsiteX9" fmla="*/ 1458534 w 3523460"/>
                <a:gd name="connsiteY9" fmla="*/ 37 h 6565686"/>
                <a:gd name="connsiteX10" fmla="*/ 1728878 w 3523460"/>
                <a:gd name="connsiteY10" fmla="*/ 1828836 h 6565686"/>
                <a:gd name="connsiteX11" fmla="*/ 1816344 w 3523460"/>
                <a:gd name="connsiteY11" fmla="*/ 1868594 h 6565686"/>
                <a:gd name="connsiteX12" fmla="*/ 2492205 w 3523460"/>
                <a:gd name="connsiteY12" fmla="*/ 333992 h 6565686"/>
                <a:gd name="connsiteX13" fmla="*/ 2221860 w 3523460"/>
                <a:gd name="connsiteY13" fmla="*/ 2011718 h 6565686"/>
                <a:gd name="connsiteX14" fmla="*/ 2325227 w 3523460"/>
                <a:gd name="connsiteY14" fmla="*/ 2711432 h 6565686"/>
                <a:gd name="connsiteX15" fmla="*/ 2762549 w 3523460"/>
                <a:gd name="connsiteY15" fmla="*/ 2266158 h 6565686"/>
                <a:gd name="connsiteX16" fmla="*/ 3509971 w 3523460"/>
                <a:gd name="connsiteY16" fmla="*/ 2162792 h 6565686"/>
                <a:gd name="connsiteX17" fmla="*/ 2778451 w 3523460"/>
                <a:gd name="connsiteY17" fmla="*/ 2942019 h 6565686"/>
                <a:gd name="connsiteX18" fmla="*/ 2118493 w 3523460"/>
                <a:gd name="connsiteY18" fmla="*/ 4007494 h 6565686"/>
                <a:gd name="connsiteX19" fmla="*/ 2385427 w 3523460"/>
                <a:gd name="connsiteY19" fmla="*/ 6565686 h 6565686"/>
                <a:gd name="connsiteX20" fmla="*/ 727477 w 3523460"/>
                <a:gd name="connsiteY20" fmla="*/ 5951236 h 6565686"/>
                <a:gd name="connsiteX0" fmla="*/ 655629 w 3523460"/>
                <a:gd name="connsiteY0" fmla="*/ 6567077 h 6569754"/>
                <a:gd name="connsiteX1" fmla="*/ 870139 w 3523460"/>
                <a:gd name="connsiteY1" fmla="*/ 4094960 h 6569754"/>
                <a:gd name="connsiteX2" fmla="*/ 432816 w 3523460"/>
                <a:gd name="connsiteY2" fmla="*/ 2274110 h 6569754"/>
                <a:gd name="connsiteX3" fmla="*/ 75008 w 3523460"/>
                <a:gd name="connsiteY3" fmla="*/ 970096 h 6569754"/>
                <a:gd name="connsiteX4" fmla="*/ 750867 w 3523460"/>
                <a:gd name="connsiteY4" fmla="*/ 2107132 h 6569754"/>
                <a:gd name="connsiteX5" fmla="*/ 838333 w 3523460"/>
                <a:gd name="connsiteY5" fmla="*/ 2035571 h 6569754"/>
                <a:gd name="connsiteX6" fmla="*/ 711112 w 3523460"/>
                <a:gd name="connsiteY6" fmla="*/ 214722 h 6569754"/>
                <a:gd name="connsiteX7" fmla="*/ 1235897 w 3523460"/>
                <a:gd name="connsiteY7" fmla="*/ 1868593 h 6569754"/>
                <a:gd name="connsiteX8" fmla="*/ 1315411 w 3523460"/>
                <a:gd name="connsiteY8" fmla="*/ 1852690 h 6569754"/>
                <a:gd name="connsiteX9" fmla="*/ 1458534 w 3523460"/>
                <a:gd name="connsiteY9" fmla="*/ 37 h 6569754"/>
                <a:gd name="connsiteX10" fmla="*/ 1728878 w 3523460"/>
                <a:gd name="connsiteY10" fmla="*/ 1828836 h 6569754"/>
                <a:gd name="connsiteX11" fmla="*/ 1816344 w 3523460"/>
                <a:gd name="connsiteY11" fmla="*/ 1868594 h 6569754"/>
                <a:gd name="connsiteX12" fmla="*/ 2492205 w 3523460"/>
                <a:gd name="connsiteY12" fmla="*/ 333992 h 6569754"/>
                <a:gd name="connsiteX13" fmla="*/ 2221860 w 3523460"/>
                <a:gd name="connsiteY13" fmla="*/ 2011718 h 6569754"/>
                <a:gd name="connsiteX14" fmla="*/ 2325227 w 3523460"/>
                <a:gd name="connsiteY14" fmla="*/ 2711432 h 6569754"/>
                <a:gd name="connsiteX15" fmla="*/ 2762549 w 3523460"/>
                <a:gd name="connsiteY15" fmla="*/ 2266158 h 6569754"/>
                <a:gd name="connsiteX16" fmla="*/ 3509971 w 3523460"/>
                <a:gd name="connsiteY16" fmla="*/ 2162792 h 6569754"/>
                <a:gd name="connsiteX17" fmla="*/ 2778451 w 3523460"/>
                <a:gd name="connsiteY17" fmla="*/ 2942019 h 6569754"/>
                <a:gd name="connsiteX18" fmla="*/ 2118493 w 3523460"/>
                <a:gd name="connsiteY18" fmla="*/ 4007494 h 6569754"/>
                <a:gd name="connsiteX19" fmla="*/ 2385427 w 3523460"/>
                <a:gd name="connsiteY19" fmla="*/ 6565686 h 6569754"/>
                <a:gd name="connsiteX20" fmla="*/ 655629 w 3523460"/>
                <a:gd name="connsiteY20" fmla="*/ 6567077 h 65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569754">
                  <a:moveTo>
                    <a:pt x="655629" y="6567077"/>
                  </a:moveTo>
                  <a:cubicBezTo>
                    <a:pt x="668881" y="6355043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48321" y="6324496"/>
                    <a:pt x="2385427" y="6565686"/>
                  </a:cubicBezTo>
                  <a:cubicBezTo>
                    <a:pt x="1860148" y="6555886"/>
                    <a:pt x="1180908" y="6576877"/>
                    <a:pt x="655629" y="65670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9984FD-AF02-4094-9074-5492B248F2C5}"/>
                </a:ext>
              </a:extLst>
            </p:cNvPr>
            <p:cNvSpPr/>
            <p:nvPr/>
          </p:nvSpPr>
          <p:spPr>
            <a:xfrm rot="7842153" flipH="1">
              <a:off x="442023" y="551112"/>
              <a:ext cx="1471351" cy="3774691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58685 w 3523460"/>
                <a:gd name="connsiteY20" fmla="*/ 6031206 h 9039299"/>
                <a:gd name="connsiteX0" fmla="*/ 669149 w 3523460"/>
                <a:gd name="connsiteY0" fmla="*/ 7663583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69149 w 3523460"/>
                <a:gd name="connsiteY20" fmla="*/ 7663583 h 9039299"/>
                <a:gd name="connsiteX0" fmla="*/ 549192 w 3523460"/>
                <a:gd name="connsiteY0" fmla="*/ 756039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549192 w 3523460"/>
                <a:gd name="connsiteY20" fmla="*/ 7560396 h 90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9039299">
                  <a:moveTo>
                    <a:pt x="549192" y="7560396"/>
                  </a:moveTo>
                  <a:cubicBezTo>
                    <a:pt x="562444" y="7348362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209315" y="8798109"/>
                    <a:pt x="2246421" y="9039299"/>
                  </a:cubicBezTo>
                  <a:cubicBezTo>
                    <a:pt x="1567651" y="8480024"/>
                    <a:pt x="1311660" y="8238052"/>
                    <a:pt x="549192" y="75603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2024-02-19T10:19:02Z</dcterms:created>
  <dcterms:modified xsi:type="dcterms:W3CDTF">2024-04-09T20:02:17Z</dcterms:modified>
</cp:coreProperties>
</file>